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notesMasterIdLst>
    <p:notesMasterId r:id="rId19"/>
  </p:notesMasterIdLst>
  <p:sldIdLst>
    <p:sldId id="284" r:id="rId2"/>
    <p:sldId id="352" r:id="rId3"/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351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6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A3FF6F04-90E1-486D-818D-EB2E1B3310B2}" type="datetimeFigureOut">
              <a:rPr lang="en-US"/>
              <a:pPr>
                <a:defRPr/>
              </a:pPr>
              <a:t>3/1/2021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85E1929-59F7-4293-BCD3-58FB959BC4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24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40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596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8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48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54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AACB5C-0F49-4081-8962-52C6CB48032F}" type="datetimeFigureOut">
              <a:rPr lang="en-US" smtClean="0"/>
              <a:pPr>
                <a:defRPr/>
              </a:pPr>
              <a:t>3/1/2021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916B4-0D44-4AFF-B431-1D18846E09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63E468-3B93-435B-8655-330F62678B16}" type="datetimeFigureOut">
              <a:rPr lang="en-US" smtClean="0"/>
              <a:pPr>
                <a:defRPr/>
              </a:pPr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925C-22A9-4D78-AC8E-F76141847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9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68A7FD-6F67-4D72-8549-13F052C88BA0}" type="datetimeFigureOut">
              <a:rPr lang="en-US" smtClean="0"/>
              <a:pPr>
                <a:defRPr/>
              </a:pPr>
              <a:t>3/1/2021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3D8B-FE4C-4975-B5BB-7024180455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1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23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3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099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79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31000">
              <a:schemeClr val="accent4">
                <a:lumMod val="20000"/>
                <a:lumOff val="80000"/>
              </a:schemeClr>
            </a:gs>
            <a:gs pos="68000">
              <a:schemeClr val="accent4">
                <a:lumMod val="60000"/>
                <a:lumOff val="4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5917679" cy="2550877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Software Certification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 txBox="1"/>
          <p:nvPr/>
        </p:nvSpPr>
        <p:spPr>
          <a:xfrm>
            <a:off x="2379747" y="893480"/>
            <a:ext cx="4437153" cy="358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872"/>
              </a:lnSpc>
              <a:spcBef>
                <a:spcPts val="144"/>
              </a:spcBef>
            </a:pP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C</a:t>
            </a:r>
            <a:r>
              <a:rPr sz="2700" spc="5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2700" spc="-5" dirty="0">
                <a:solidFill>
                  <a:srgbClr val="3232FF"/>
                </a:solidFill>
                <a:latin typeface="Times New Roman"/>
                <a:cs typeface="Times New Roman"/>
              </a:rPr>
              <a:t>r</a:t>
            </a:r>
            <a:r>
              <a:rPr sz="2700" spc="5" dirty="0">
                <a:solidFill>
                  <a:srgbClr val="3232FF"/>
                </a:solidFill>
                <a:latin typeface="Times New Roman"/>
                <a:cs typeface="Times New Roman"/>
              </a:rPr>
              <a:t>t</a:t>
            </a:r>
            <a:r>
              <a:rPr sz="2700" spc="-16" dirty="0">
                <a:solidFill>
                  <a:srgbClr val="3232FF"/>
                </a:solidFill>
                <a:latin typeface="Times New Roman"/>
                <a:cs typeface="Times New Roman"/>
              </a:rPr>
              <a:t>i</a:t>
            </a:r>
            <a:r>
              <a:rPr sz="2700" spc="5" dirty="0">
                <a:solidFill>
                  <a:srgbClr val="3232FF"/>
                </a:solidFill>
                <a:latin typeface="Times New Roman"/>
                <a:cs typeface="Times New Roman"/>
              </a:rPr>
              <a:t>f</a:t>
            </a:r>
            <a:r>
              <a:rPr sz="2700" spc="-5" dirty="0">
                <a:solidFill>
                  <a:srgbClr val="3232FF"/>
                </a:solidFill>
                <a:latin typeface="Times New Roman"/>
                <a:cs typeface="Times New Roman"/>
              </a:rPr>
              <a:t>i</a:t>
            </a:r>
            <a:r>
              <a:rPr sz="2700" spc="11" dirty="0">
                <a:solidFill>
                  <a:srgbClr val="3232FF"/>
                </a:solidFill>
                <a:latin typeface="Times New Roman"/>
                <a:cs typeface="Times New Roman"/>
              </a:rPr>
              <a:t>c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a</a:t>
            </a:r>
            <a:r>
              <a:rPr sz="2700" spc="-5" dirty="0">
                <a:solidFill>
                  <a:srgbClr val="3232FF"/>
                </a:solidFill>
                <a:latin typeface="Times New Roman"/>
                <a:cs typeface="Times New Roman"/>
              </a:rPr>
              <a:t>t</a:t>
            </a:r>
            <a:r>
              <a:rPr sz="2700" spc="-16" dirty="0">
                <a:solidFill>
                  <a:srgbClr val="3232FF"/>
                </a:solidFill>
                <a:latin typeface="Times New Roman"/>
                <a:cs typeface="Times New Roman"/>
              </a:rPr>
              <a:t>i</a:t>
            </a:r>
            <a:r>
              <a:rPr sz="2700" spc="5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n</a:t>
            </a:r>
            <a:r>
              <a:rPr sz="2700" spc="121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2700" spc="5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f</a:t>
            </a:r>
            <a:r>
              <a:rPr sz="2700" spc="41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2700" spc="-4" dirty="0">
                <a:solidFill>
                  <a:srgbClr val="3232FF"/>
                </a:solidFill>
                <a:latin typeface="Times New Roman"/>
                <a:cs typeface="Times New Roman"/>
              </a:rPr>
              <a:t>P</a:t>
            </a:r>
            <a:r>
              <a:rPr sz="2700" spc="-17" dirty="0">
                <a:solidFill>
                  <a:srgbClr val="3232FF"/>
                </a:solidFill>
                <a:latin typeface="Times New Roman"/>
                <a:cs typeface="Times New Roman"/>
              </a:rPr>
              <a:t>r</a:t>
            </a:r>
            <a:r>
              <a:rPr sz="2700" spc="13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2700" spc="-4" dirty="0">
                <a:solidFill>
                  <a:srgbClr val="3232FF"/>
                </a:solidFill>
                <a:latin typeface="Times New Roman"/>
                <a:cs typeface="Times New Roman"/>
              </a:rPr>
              <a:t>d</a:t>
            </a:r>
            <a:r>
              <a:rPr sz="2700" spc="8" dirty="0">
                <a:solidFill>
                  <a:srgbClr val="3232FF"/>
                </a:solidFill>
                <a:latin typeface="Times New Roman"/>
                <a:cs typeface="Times New Roman"/>
              </a:rPr>
              <a:t>uc</a:t>
            </a:r>
            <a:r>
              <a:rPr sz="2700" spc="4" dirty="0">
                <a:solidFill>
                  <a:srgbClr val="3232FF"/>
                </a:solidFill>
                <a:latin typeface="Times New Roman"/>
                <a:cs typeface="Times New Roman"/>
              </a:rPr>
              <a:t>t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s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41641" y="1818954"/>
            <a:ext cx="284785" cy="7741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323200"/>
                </a:solidFill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  <a:p>
            <a:pPr marL="11397">
              <a:lnSpc>
                <a:spcPct val="95825"/>
              </a:lnSpc>
              <a:spcBef>
                <a:spcPts val="1273"/>
              </a:spcBef>
            </a:pPr>
            <a:r>
              <a:rPr sz="2200" dirty="0">
                <a:solidFill>
                  <a:srgbClr val="990032"/>
                </a:solidFill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12696" y="1832910"/>
            <a:ext cx="4615876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Th</a:t>
            </a:r>
            <a:r>
              <a:rPr sz="3200" spc="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s</a:t>
            </a:r>
            <a:r>
              <a:rPr sz="3200" spc="-8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 </a:t>
            </a:r>
            <a:r>
              <a:rPr sz="3200" spc="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s </a:t>
            </a:r>
            <a:r>
              <a:rPr sz="3200" spc="-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w</a:t>
            </a:r>
            <a:r>
              <a:rPr sz="3200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hat</a:t>
            </a:r>
            <a:r>
              <a:rPr sz="3200" spc="-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 </a:t>
            </a:r>
            <a:r>
              <a:rPr sz="3200" spc="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s </a:t>
            </a:r>
            <a:r>
              <a:rPr sz="3200" spc="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eq</a:t>
            </a:r>
            <a:r>
              <a:rPr sz="3200" spc="-8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u</a:t>
            </a:r>
            <a:r>
              <a:rPr sz="3200" spc="-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i</a:t>
            </a:r>
            <a:r>
              <a:rPr sz="3200" spc="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ed </a:t>
            </a:r>
            <a:r>
              <a:rPr sz="3200" spc="-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f</a:t>
            </a:r>
            <a:r>
              <a:rPr sz="3200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or </a:t>
            </a:r>
            <a:r>
              <a:rPr sz="3200" spc="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t</a:t>
            </a:r>
            <a:r>
              <a:rPr sz="3200" spc="-8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h</a:t>
            </a:r>
            <a:r>
              <a:rPr sz="3200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e cu</a:t>
            </a:r>
            <a:r>
              <a:rPr sz="3200" spc="-8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s</a:t>
            </a:r>
            <a:r>
              <a:rPr sz="3200" spc="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t</a:t>
            </a:r>
            <a:r>
              <a:rPr sz="3200" spc="-8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o</a:t>
            </a:r>
            <a:r>
              <a:rPr sz="3200" spc="-17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m</a:t>
            </a:r>
            <a:r>
              <a:rPr sz="3200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e</a:t>
            </a:r>
            <a:r>
              <a:rPr sz="3200" spc="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12695" y="2315660"/>
            <a:ext cx="711384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The</a:t>
            </a: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78604" y="2315660"/>
            <a:ext cx="25002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84542" y="2315660"/>
            <a:ext cx="34174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no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81920" y="2315660"/>
            <a:ext cx="1296322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un</a:t>
            </a: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ve</a:t>
            </a: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r</a:t>
            </a:r>
            <a:r>
              <a:rPr sz="3200" spc="-8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s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a</a:t>
            </a:r>
            <a:r>
              <a:rPr sz="3200" spc="-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l</a:t>
            </a: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l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y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32490" y="2315660"/>
            <a:ext cx="103170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a</a:t>
            </a:r>
            <a:r>
              <a:rPr sz="3200" spc="-8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c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ce</a:t>
            </a:r>
            <a:r>
              <a:rPr sz="3200" spc="-8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p</a:t>
            </a:r>
            <a:r>
              <a:rPr sz="3200" spc="-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ed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17054" y="2315660"/>
            <a:ext cx="91199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p</a:t>
            </a: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oduct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83854" y="2315660"/>
            <a:ext cx="139884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-8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c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e</a:t>
            </a:r>
            <a:r>
              <a:rPr sz="3200" spc="-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r</a:t>
            </a: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ti</a:t>
            </a:r>
            <a:r>
              <a:rPr sz="3200" spc="-17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f</a:t>
            </a: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c</a:t>
            </a:r>
            <a:r>
              <a:rPr sz="3200" spc="-8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a</a:t>
            </a:r>
            <a:r>
              <a:rPr sz="3200" spc="-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t</a:t>
            </a: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i</a:t>
            </a:r>
            <a:r>
              <a:rPr sz="3200" spc="-8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o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12696" y="2638389"/>
            <a:ext cx="6869450" cy="20623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40756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sche</a:t>
            </a:r>
            <a:r>
              <a:rPr sz="3200" spc="-17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m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e.</a:t>
            </a:r>
            <a:endParaRPr sz="2200">
              <a:latin typeface="Times New Roman"/>
              <a:cs typeface="Times New Roman"/>
            </a:endParaRPr>
          </a:p>
          <a:p>
            <a:pPr marL="11397">
              <a:lnSpc>
                <a:spcPct val="95825"/>
              </a:lnSpc>
              <a:spcBef>
                <a:spcPts val="1280"/>
              </a:spcBef>
            </a:pPr>
            <a:r>
              <a:rPr sz="2200" spc="-4" dirty="0">
                <a:solidFill>
                  <a:srgbClr val="7F007F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srgbClr val="7F007F"/>
                </a:solidFill>
                <a:latin typeface="Times New Roman"/>
                <a:cs typeface="Times New Roman"/>
              </a:rPr>
              <a:t>v</a:t>
            </a:r>
            <a:r>
              <a:rPr sz="2200" spc="4" dirty="0">
                <a:solidFill>
                  <a:srgbClr val="7F007F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7F007F"/>
                </a:solidFill>
                <a:latin typeface="Times New Roman"/>
                <a:cs typeface="Times New Roman"/>
              </a:rPr>
              <a:t>a</a:t>
            </a:r>
            <a:r>
              <a:rPr sz="2200" spc="-4" dirty="0">
                <a:solidFill>
                  <a:srgbClr val="7F007F"/>
                </a:solidFill>
                <a:latin typeface="Times New Roman"/>
                <a:cs typeface="Times New Roman"/>
              </a:rPr>
              <a:t>t</a:t>
            </a:r>
            <a:r>
              <a:rPr sz="2200" spc="4" dirty="0">
                <a:solidFill>
                  <a:srgbClr val="7F007F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7F007F"/>
                </a:solidFill>
                <a:latin typeface="Times New Roman"/>
                <a:cs typeface="Times New Roman"/>
              </a:rPr>
              <a:t>on</a:t>
            </a:r>
            <a:r>
              <a:rPr sz="2200" spc="453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200" spc="4" dirty="0">
                <a:solidFill>
                  <a:srgbClr val="7F007F"/>
                </a:solidFill>
                <a:latin typeface="Times New Roman"/>
                <a:cs typeface="Times New Roman"/>
              </a:rPr>
              <a:t>i</a:t>
            </a:r>
            <a:r>
              <a:rPr sz="2200" spc="-8" dirty="0">
                <a:solidFill>
                  <a:srgbClr val="7F007F"/>
                </a:solidFill>
                <a:latin typeface="Times New Roman"/>
                <a:cs typeface="Times New Roman"/>
              </a:rPr>
              <a:t>n</a:t>
            </a:r>
            <a:r>
              <a:rPr sz="2200" dirty="0">
                <a:solidFill>
                  <a:srgbClr val="7F007F"/>
                </a:solidFill>
                <a:latin typeface="Times New Roman"/>
                <a:cs typeface="Times New Roman"/>
              </a:rPr>
              <a:t>dus</a:t>
            </a:r>
            <a:r>
              <a:rPr sz="2200" spc="4" dirty="0">
                <a:solidFill>
                  <a:srgbClr val="7F007F"/>
                </a:solidFill>
                <a:latin typeface="Times New Roman"/>
                <a:cs typeface="Times New Roman"/>
              </a:rPr>
              <a:t>tr</a:t>
            </a:r>
            <a:r>
              <a:rPr sz="2200" dirty="0">
                <a:solidFill>
                  <a:srgbClr val="7F007F"/>
                </a:solidFill>
                <a:latin typeface="Times New Roman"/>
                <a:cs typeface="Times New Roman"/>
              </a:rPr>
              <a:t>y</a:t>
            </a:r>
            <a:r>
              <a:rPr sz="2200" spc="462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200" spc="-8" dirty="0">
                <a:solidFill>
                  <a:srgbClr val="7F007F"/>
                </a:solidFill>
                <a:latin typeface="Times New Roman"/>
                <a:cs typeface="Times New Roman"/>
              </a:rPr>
              <a:t>h</a:t>
            </a:r>
            <a:r>
              <a:rPr sz="2200" dirty="0">
                <a:solidFill>
                  <a:srgbClr val="7F007F"/>
                </a:solidFill>
                <a:latin typeface="Times New Roman"/>
                <a:cs typeface="Times New Roman"/>
              </a:rPr>
              <a:t>as</a:t>
            </a:r>
            <a:r>
              <a:rPr sz="2200" spc="453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7F007F"/>
                </a:solidFill>
                <a:latin typeface="Times New Roman"/>
                <a:cs typeface="Times New Roman"/>
              </a:rPr>
              <a:t>a</a:t>
            </a:r>
            <a:r>
              <a:rPr sz="2200" spc="467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7F007F"/>
                </a:solidFill>
                <a:latin typeface="Times New Roman"/>
                <a:cs typeface="Times New Roman"/>
              </a:rPr>
              <a:t>pop</a:t>
            </a:r>
            <a:r>
              <a:rPr sz="2200" spc="-8" dirty="0">
                <a:solidFill>
                  <a:srgbClr val="7F007F"/>
                </a:solidFill>
                <a:latin typeface="Times New Roman"/>
                <a:cs typeface="Times New Roman"/>
              </a:rPr>
              <a:t>u</a:t>
            </a:r>
            <a:r>
              <a:rPr sz="2200" spc="4" dirty="0">
                <a:solidFill>
                  <a:srgbClr val="7F007F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srgbClr val="7F007F"/>
                </a:solidFill>
                <a:latin typeface="Times New Roman"/>
                <a:cs typeface="Times New Roman"/>
              </a:rPr>
              <a:t>ar</a:t>
            </a:r>
            <a:r>
              <a:rPr sz="2200" spc="458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200" spc="-8" dirty="0">
                <a:solidFill>
                  <a:srgbClr val="7F007F"/>
                </a:solidFill>
                <a:latin typeface="Times New Roman"/>
                <a:cs typeface="Times New Roman"/>
              </a:rPr>
              <a:t>c</a:t>
            </a:r>
            <a:r>
              <a:rPr sz="2200" dirty="0">
                <a:solidFill>
                  <a:srgbClr val="7F007F"/>
                </a:solidFill>
                <a:latin typeface="Times New Roman"/>
                <a:cs typeface="Times New Roman"/>
              </a:rPr>
              <a:t>e</a:t>
            </a:r>
            <a:r>
              <a:rPr sz="2200" spc="-4" dirty="0">
                <a:solidFill>
                  <a:srgbClr val="7F007F"/>
                </a:solidFill>
                <a:latin typeface="Times New Roman"/>
                <a:cs typeface="Times New Roman"/>
              </a:rPr>
              <a:t>r</a:t>
            </a:r>
            <a:r>
              <a:rPr sz="2200" spc="4" dirty="0">
                <a:solidFill>
                  <a:srgbClr val="7F007F"/>
                </a:solidFill>
                <a:latin typeface="Times New Roman"/>
                <a:cs typeface="Times New Roman"/>
              </a:rPr>
              <a:t>ti</a:t>
            </a:r>
            <a:r>
              <a:rPr sz="2200" spc="-17" dirty="0">
                <a:solidFill>
                  <a:srgbClr val="7F007F"/>
                </a:solidFill>
                <a:latin typeface="Times New Roman"/>
                <a:cs typeface="Times New Roman"/>
              </a:rPr>
              <a:t>f</a:t>
            </a:r>
            <a:r>
              <a:rPr sz="2200" spc="4" dirty="0">
                <a:solidFill>
                  <a:srgbClr val="7F007F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7F007F"/>
                </a:solidFill>
                <a:latin typeface="Times New Roman"/>
                <a:cs typeface="Times New Roman"/>
              </a:rPr>
              <a:t>c</a:t>
            </a:r>
            <a:r>
              <a:rPr sz="2200" spc="-8" dirty="0">
                <a:solidFill>
                  <a:srgbClr val="7F007F"/>
                </a:solidFill>
                <a:latin typeface="Times New Roman"/>
                <a:cs typeface="Times New Roman"/>
              </a:rPr>
              <a:t>a</a:t>
            </a:r>
            <a:r>
              <a:rPr sz="2200" spc="-4" dirty="0">
                <a:solidFill>
                  <a:srgbClr val="7F007F"/>
                </a:solidFill>
                <a:latin typeface="Times New Roman"/>
                <a:cs typeface="Times New Roman"/>
              </a:rPr>
              <a:t>t</a:t>
            </a:r>
            <a:r>
              <a:rPr sz="2200" spc="4" dirty="0">
                <a:solidFill>
                  <a:srgbClr val="7F007F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7F007F"/>
                </a:solidFill>
                <a:latin typeface="Times New Roman"/>
                <a:cs typeface="Times New Roman"/>
              </a:rPr>
              <a:t>on</a:t>
            </a:r>
            <a:r>
              <a:rPr sz="2200" spc="453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7F007F"/>
                </a:solidFill>
                <a:latin typeface="Times New Roman"/>
                <a:cs typeface="Times New Roman"/>
              </a:rPr>
              <a:t>"</a:t>
            </a:r>
            <a:r>
              <a:rPr sz="2200" spc="-4" dirty="0">
                <a:solidFill>
                  <a:srgbClr val="7F007F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7F007F"/>
                </a:solidFill>
                <a:latin typeface="Times New Roman"/>
                <a:cs typeface="Times New Roman"/>
              </a:rPr>
              <a:t>T</a:t>
            </a:r>
            <a:r>
              <a:rPr sz="2200" spc="-4" dirty="0">
                <a:solidFill>
                  <a:srgbClr val="7F007F"/>
                </a:solidFill>
                <a:latin typeface="Times New Roman"/>
                <a:cs typeface="Times New Roman"/>
              </a:rPr>
              <a:t>C</a:t>
            </a:r>
            <a:r>
              <a:rPr sz="2200" dirty="0">
                <a:solidFill>
                  <a:srgbClr val="7F007F"/>
                </a:solidFill>
                <a:latin typeface="Times New Roman"/>
                <a:cs typeface="Times New Roman"/>
              </a:rPr>
              <a:t>A </a:t>
            </a:r>
            <a:r>
              <a:rPr sz="2200" spc="3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200" spc="4" dirty="0">
                <a:solidFill>
                  <a:srgbClr val="7F007F"/>
                </a:solidFill>
                <a:latin typeface="Times New Roman"/>
                <a:cs typeface="Times New Roman"/>
              </a:rPr>
              <a:t>DO</a:t>
            </a:r>
            <a:r>
              <a:rPr sz="2200" dirty="0">
                <a:solidFill>
                  <a:srgbClr val="7F007F"/>
                </a:solidFill>
                <a:latin typeface="Times New Roman"/>
                <a:cs typeface="Times New Roman"/>
              </a:rPr>
              <a:t>-</a:t>
            </a:r>
            <a:endParaRPr sz="2200">
              <a:latin typeface="Times New Roman"/>
              <a:cs typeface="Times New Roman"/>
            </a:endParaRPr>
          </a:p>
          <a:p>
            <a:pPr marL="11397" marR="40756">
              <a:lnSpc>
                <a:spcPct val="95825"/>
              </a:lnSpc>
              <a:spcBef>
                <a:spcPts val="108"/>
              </a:spcBef>
            </a:pPr>
            <a:r>
              <a:rPr sz="2200" dirty="0">
                <a:solidFill>
                  <a:srgbClr val="7F007F"/>
                </a:solidFill>
                <a:latin typeface="Times New Roman"/>
                <a:cs typeface="Times New Roman"/>
              </a:rPr>
              <a:t>178</a:t>
            </a:r>
            <a:r>
              <a:rPr sz="2200" spc="-4" dirty="0">
                <a:solidFill>
                  <a:srgbClr val="7F007F"/>
                </a:solidFill>
                <a:latin typeface="Times New Roman"/>
                <a:cs typeface="Times New Roman"/>
              </a:rPr>
              <a:t>B</a:t>
            </a:r>
            <a:r>
              <a:rPr sz="2200" dirty="0">
                <a:solidFill>
                  <a:srgbClr val="7F007F"/>
                </a:solidFill>
                <a:latin typeface="Times New Roman"/>
                <a:cs typeface="Times New Roman"/>
              </a:rPr>
              <a:t>”.</a:t>
            </a:r>
            <a:endParaRPr sz="2200">
              <a:latin typeface="Times New Roman"/>
              <a:cs typeface="Times New Roman"/>
            </a:endParaRPr>
          </a:p>
          <a:p>
            <a:pPr marL="11397" marR="4974">
              <a:lnSpc>
                <a:spcPct val="149305"/>
              </a:lnSpc>
              <a:spcBef>
                <a:spcPts val="567"/>
              </a:spcBef>
            </a:pPr>
            <a:r>
              <a:rPr sz="2200" dirty="0">
                <a:solidFill>
                  <a:srgbClr val="990000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srgbClr val="990000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990000"/>
                </a:solidFill>
                <a:latin typeface="Times New Roman"/>
                <a:cs typeface="Times New Roman"/>
              </a:rPr>
              <a:t>a</a:t>
            </a:r>
            <a:r>
              <a:rPr sz="2200" spc="4" dirty="0">
                <a:solidFill>
                  <a:srgbClr val="990000"/>
                </a:solidFill>
                <a:latin typeface="Times New Roman"/>
                <a:cs typeface="Times New Roman"/>
              </a:rPr>
              <a:t>r</a:t>
            </a:r>
            <a:r>
              <a:rPr sz="2200" spc="-8" dirty="0">
                <a:solidFill>
                  <a:srgbClr val="990000"/>
                </a:solidFill>
                <a:latin typeface="Times New Roman"/>
                <a:cs typeface="Times New Roman"/>
              </a:rPr>
              <a:t>g</a:t>
            </a:r>
            <a:r>
              <a:rPr sz="2200" dirty="0">
                <a:solidFill>
                  <a:srgbClr val="990000"/>
                </a:solidFill>
                <a:latin typeface="Times New Roman"/>
                <a:cs typeface="Times New Roman"/>
              </a:rPr>
              <a:t>e</a:t>
            </a:r>
            <a:r>
              <a:rPr sz="2200" spc="-4" dirty="0">
                <a:solidFill>
                  <a:srgbClr val="990000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990000"/>
                </a:solidFill>
                <a:latin typeface="Times New Roman"/>
                <a:cs typeface="Times New Roman"/>
              </a:rPr>
              <a:t>ed</a:t>
            </a:r>
            <a:r>
              <a:rPr sz="2200" spc="-8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990000"/>
                </a:solidFill>
                <a:latin typeface="Times New Roman"/>
                <a:cs typeface="Times New Roman"/>
              </a:rPr>
              <a:t>ce</a:t>
            </a:r>
            <a:r>
              <a:rPr sz="2200" spc="-4" dirty="0">
                <a:solidFill>
                  <a:srgbClr val="990000"/>
                </a:solidFill>
                <a:latin typeface="Times New Roman"/>
                <a:cs typeface="Times New Roman"/>
              </a:rPr>
              <a:t>rt</a:t>
            </a:r>
            <a:r>
              <a:rPr sz="2200" spc="4" dirty="0">
                <a:solidFill>
                  <a:srgbClr val="990000"/>
                </a:solidFill>
                <a:latin typeface="Times New Roman"/>
                <a:cs typeface="Times New Roman"/>
              </a:rPr>
              <a:t>i</a:t>
            </a:r>
            <a:r>
              <a:rPr sz="2200" spc="-4" dirty="0">
                <a:solidFill>
                  <a:srgbClr val="990000"/>
                </a:solidFill>
                <a:latin typeface="Times New Roman"/>
                <a:cs typeface="Times New Roman"/>
              </a:rPr>
              <a:t>f</a:t>
            </a:r>
            <a:r>
              <a:rPr sz="2200" spc="4" dirty="0">
                <a:solidFill>
                  <a:srgbClr val="990000"/>
                </a:solidFill>
                <a:latin typeface="Times New Roman"/>
                <a:cs typeface="Times New Roman"/>
              </a:rPr>
              <a:t>i</a:t>
            </a:r>
            <a:r>
              <a:rPr sz="2200" spc="-8" dirty="0">
                <a:solidFill>
                  <a:srgbClr val="990000"/>
                </a:solidFill>
                <a:latin typeface="Times New Roman"/>
                <a:cs typeface="Times New Roman"/>
              </a:rPr>
              <a:t>ca</a:t>
            </a:r>
            <a:r>
              <a:rPr sz="2200" spc="4" dirty="0">
                <a:solidFill>
                  <a:srgbClr val="990000"/>
                </a:solidFill>
                <a:latin typeface="Times New Roman"/>
                <a:cs typeface="Times New Roman"/>
              </a:rPr>
              <a:t>ti</a:t>
            </a:r>
            <a:r>
              <a:rPr sz="2200" dirty="0">
                <a:solidFill>
                  <a:srgbClr val="990000"/>
                </a:solidFill>
                <a:latin typeface="Times New Roman"/>
                <a:cs typeface="Times New Roman"/>
              </a:rPr>
              <a:t>on</a:t>
            </a:r>
            <a:r>
              <a:rPr sz="2200" spc="-8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200" spc="4" dirty="0">
                <a:solidFill>
                  <a:srgbClr val="990000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srgbClr val="990000"/>
                </a:solidFill>
                <a:latin typeface="Times New Roman"/>
                <a:cs typeface="Times New Roman"/>
              </a:rPr>
              <a:t>e</a:t>
            </a:r>
            <a:r>
              <a:rPr sz="2200" spc="-8" dirty="0">
                <a:solidFill>
                  <a:srgbClr val="990000"/>
                </a:solidFill>
                <a:latin typeface="Times New Roman"/>
                <a:cs typeface="Times New Roman"/>
              </a:rPr>
              <a:t>ve</a:t>
            </a:r>
            <a:r>
              <a:rPr sz="2200" dirty="0">
                <a:solidFill>
                  <a:srgbClr val="990000"/>
                </a:solidFill>
                <a:latin typeface="Times New Roman"/>
                <a:cs typeface="Times New Roman"/>
              </a:rPr>
              <a:t>l </a:t>
            </a:r>
            <a:r>
              <a:rPr sz="2200" spc="4" dirty="0">
                <a:solidFill>
                  <a:srgbClr val="990000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990000"/>
                </a:solidFill>
                <a:latin typeface="Times New Roman"/>
                <a:cs typeface="Times New Roman"/>
              </a:rPr>
              <a:t>s</a:t>
            </a:r>
            <a:r>
              <a:rPr sz="2200" spc="-8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990000"/>
                </a:solidFill>
                <a:latin typeface="Times New Roman"/>
                <a:cs typeface="Times New Roman"/>
              </a:rPr>
              <a:t>e</a:t>
            </a:r>
            <a:r>
              <a:rPr sz="2200" spc="-4" dirty="0">
                <a:solidFill>
                  <a:srgbClr val="990000"/>
                </a:solidFill>
                <a:latin typeface="Times New Roman"/>
                <a:cs typeface="Times New Roman"/>
              </a:rPr>
              <a:t>i</a:t>
            </a:r>
            <a:r>
              <a:rPr sz="2200" spc="4" dirty="0">
                <a:solidFill>
                  <a:srgbClr val="990000"/>
                </a:solidFill>
                <a:latin typeface="Times New Roman"/>
                <a:cs typeface="Times New Roman"/>
              </a:rPr>
              <a:t>t</a:t>
            </a:r>
            <a:r>
              <a:rPr sz="2200" spc="-8" dirty="0">
                <a:solidFill>
                  <a:srgbClr val="990000"/>
                </a:solidFill>
                <a:latin typeface="Times New Roman"/>
                <a:cs typeface="Times New Roman"/>
              </a:rPr>
              <a:t>h</a:t>
            </a:r>
            <a:r>
              <a:rPr sz="2200" dirty="0">
                <a:solidFill>
                  <a:srgbClr val="990000"/>
                </a:solidFill>
                <a:latin typeface="Times New Roman"/>
                <a:cs typeface="Times New Roman"/>
              </a:rPr>
              <a:t>er </a:t>
            </a:r>
            <a:r>
              <a:rPr sz="2200" spc="-4" dirty="0">
                <a:solidFill>
                  <a:srgbClr val="990000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srgbClr val="990000"/>
                </a:solidFill>
                <a:latin typeface="Times New Roman"/>
                <a:cs typeface="Times New Roman"/>
              </a:rPr>
              <a:t>, </a:t>
            </a:r>
            <a:r>
              <a:rPr sz="2200" spc="-4" dirty="0">
                <a:solidFill>
                  <a:srgbClr val="990000"/>
                </a:solidFill>
                <a:latin typeface="Times New Roman"/>
                <a:cs typeface="Times New Roman"/>
              </a:rPr>
              <a:t>B</a:t>
            </a:r>
            <a:r>
              <a:rPr sz="2200" dirty="0">
                <a:solidFill>
                  <a:srgbClr val="990000"/>
                </a:solidFill>
                <a:latin typeface="Times New Roman"/>
                <a:cs typeface="Times New Roman"/>
              </a:rPr>
              <a:t>, </a:t>
            </a:r>
            <a:r>
              <a:rPr sz="2200" spc="-4" dirty="0">
                <a:solidFill>
                  <a:srgbClr val="990000"/>
                </a:solidFill>
                <a:latin typeface="Times New Roman"/>
                <a:cs typeface="Times New Roman"/>
              </a:rPr>
              <a:t>C</a:t>
            </a:r>
            <a:r>
              <a:rPr sz="2200" dirty="0">
                <a:solidFill>
                  <a:srgbClr val="990000"/>
                </a:solidFill>
                <a:latin typeface="Times New Roman"/>
                <a:cs typeface="Times New Roman"/>
              </a:rPr>
              <a:t>,</a:t>
            </a:r>
            <a:r>
              <a:rPr sz="2200" spc="8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990000"/>
                </a:solidFill>
                <a:latin typeface="Times New Roman"/>
                <a:cs typeface="Times New Roman"/>
              </a:rPr>
              <a:t>D</a:t>
            </a:r>
            <a:r>
              <a:rPr sz="2200" dirty="0">
                <a:solidFill>
                  <a:srgbClr val="990000"/>
                </a:solidFill>
                <a:latin typeface="Times New Roman"/>
                <a:cs typeface="Times New Roman"/>
              </a:rPr>
              <a:t>, or E. </a:t>
            </a:r>
            <a:r>
              <a:rPr sz="2200" dirty="0">
                <a:solidFill>
                  <a:srgbClr val="326500"/>
                </a:solidFill>
                <a:latin typeface="Times New Roman"/>
                <a:cs typeface="Times New Roman"/>
              </a:rPr>
              <a:t>These</a:t>
            </a:r>
            <a:r>
              <a:rPr sz="2200" spc="107" dirty="0">
                <a:solidFill>
                  <a:srgbClr val="326500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326500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srgbClr val="326500"/>
                </a:solidFill>
                <a:latin typeface="Times New Roman"/>
                <a:cs typeface="Times New Roman"/>
              </a:rPr>
              <a:t>ev</a:t>
            </a:r>
            <a:r>
              <a:rPr sz="2200" spc="-8" dirty="0">
                <a:solidFill>
                  <a:srgbClr val="326500"/>
                </a:solidFill>
                <a:latin typeface="Times New Roman"/>
                <a:cs typeface="Times New Roman"/>
              </a:rPr>
              <a:t>e</a:t>
            </a:r>
            <a:r>
              <a:rPr sz="2200" spc="4" dirty="0">
                <a:solidFill>
                  <a:srgbClr val="326500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srgbClr val="326500"/>
                </a:solidFill>
                <a:latin typeface="Times New Roman"/>
                <a:cs typeface="Times New Roman"/>
              </a:rPr>
              <a:t>s</a:t>
            </a:r>
            <a:r>
              <a:rPr sz="2200" spc="98" dirty="0">
                <a:solidFill>
                  <a:srgbClr val="3265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26500"/>
                </a:solidFill>
                <a:latin typeface="Times New Roman"/>
                <a:cs typeface="Times New Roman"/>
              </a:rPr>
              <a:t>desc</a:t>
            </a:r>
            <a:r>
              <a:rPr sz="2200" spc="-4" dirty="0">
                <a:solidFill>
                  <a:srgbClr val="326500"/>
                </a:solidFill>
                <a:latin typeface="Times New Roman"/>
                <a:cs typeface="Times New Roman"/>
              </a:rPr>
              <a:t>r</a:t>
            </a:r>
            <a:r>
              <a:rPr sz="2200" spc="4" dirty="0">
                <a:solidFill>
                  <a:srgbClr val="326500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326500"/>
                </a:solidFill>
                <a:latin typeface="Times New Roman"/>
                <a:cs typeface="Times New Roman"/>
              </a:rPr>
              <a:t>be</a:t>
            </a:r>
            <a:r>
              <a:rPr sz="2200" spc="107" dirty="0">
                <a:solidFill>
                  <a:srgbClr val="326500"/>
                </a:solidFill>
                <a:latin typeface="Times New Roman"/>
                <a:cs typeface="Times New Roman"/>
              </a:rPr>
              <a:t> </a:t>
            </a:r>
            <a:r>
              <a:rPr sz="2200" spc="4" dirty="0">
                <a:solidFill>
                  <a:srgbClr val="326500"/>
                </a:solidFill>
                <a:latin typeface="Times New Roman"/>
                <a:cs typeface="Times New Roman"/>
              </a:rPr>
              <a:t>t</a:t>
            </a:r>
            <a:r>
              <a:rPr sz="2200" spc="-8" dirty="0">
                <a:solidFill>
                  <a:srgbClr val="326500"/>
                </a:solidFill>
                <a:latin typeface="Times New Roman"/>
                <a:cs typeface="Times New Roman"/>
              </a:rPr>
              <a:t>h</a:t>
            </a:r>
            <a:r>
              <a:rPr sz="2200" dirty="0">
                <a:solidFill>
                  <a:srgbClr val="326500"/>
                </a:solidFill>
                <a:latin typeface="Times New Roman"/>
                <a:cs typeface="Times New Roman"/>
              </a:rPr>
              <a:t>e</a:t>
            </a:r>
            <a:r>
              <a:rPr sz="2200" spc="107" dirty="0">
                <a:solidFill>
                  <a:srgbClr val="3265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26500"/>
                </a:solidFill>
                <a:latin typeface="Times New Roman"/>
                <a:cs typeface="Times New Roman"/>
              </a:rPr>
              <a:t>conseque</a:t>
            </a:r>
            <a:r>
              <a:rPr sz="2200" spc="-8" dirty="0">
                <a:solidFill>
                  <a:srgbClr val="326500"/>
                </a:solidFill>
                <a:latin typeface="Times New Roman"/>
                <a:cs typeface="Times New Roman"/>
              </a:rPr>
              <a:t>n</a:t>
            </a:r>
            <a:r>
              <a:rPr sz="2200" dirty="0">
                <a:solidFill>
                  <a:srgbClr val="326500"/>
                </a:solidFill>
                <a:latin typeface="Times New Roman"/>
                <a:cs typeface="Times New Roman"/>
              </a:rPr>
              <a:t>ces</a:t>
            </a:r>
            <a:r>
              <a:rPr sz="2200" spc="107" dirty="0">
                <a:solidFill>
                  <a:srgbClr val="3265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26500"/>
                </a:solidFill>
                <a:latin typeface="Times New Roman"/>
                <a:cs typeface="Times New Roman"/>
              </a:rPr>
              <a:t>of</a:t>
            </a:r>
            <a:r>
              <a:rPr sz="2200" spc="112" dirty="0">
                <a:solidFill>
                  <a:srgbClr val="3265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26500"/>
                </a:solidFill>
                <a:latin typeface="Times New Roman"/>
                <a:cs typeface="Times New Roman"/>
              </a:rPr>
              <a:t>a</a:t>
            </a:r>
            <a:r>
              <a:rPr sz="2200" spc="120" dirty="0">
                <a:solidFill>
                  <a:srgbClr val="3265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26500"/>
                </a:solidFill>
                <a:latin typeface="Times New Roman"/>
                <a:cs typeface="Times New Roman"/>
              </a:rPr>
              <a:t>po</a:t>
            </a:r>
            <a:r>
              <a:rPr sz="2200" spc="4" dirty="0">
                <a:solidFill>
                  <a:srgbClr val="326500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326500"/>
                </a:solidFill>
                <a:latin typeface="Times New Roman"/>
                <a:cs typeface="Times New Roman"/>
              </a:rPr>
              <a:t>en</a:t>
            </a:r>
            <a:r>
              <a:rPr sz="2200" spc="-4" dirty="0">
                <a:solidFill>
                  <a:srgbClr val="326500"/>
                </a:solidFill>
                <a:latin typeface="Times New Roman"/>
                <a:cs typeface="Times New Roman"/>
              </a:rPr>
              <a:t>ti</a:t>
            </a:r>
            <a:r>
              <a:rPr sz="2200" dirty="0">
                <a:solidFill>
                  <a:srgbClr val="326500"/>
                </a:solidFill>
                <a:latin typeface="Times New Roman"/>
                <a:cs typeface="Times New Roman"/>
              </a:rPr>
              <a:t>al</a:t>
            </a:r>
            <a:r>
              <a:rPr sz="2200" spc="120" dirty="0">
                <a:solidFill>
                  <a:srgbClr val="326500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326500"/>
                </a:solidFill>
                <a:latin typeface="Times New Roman"/>
                <a:cs typeface="Times New Roman"/>
              </a:rPr>
              <a:t>f</a:t>
            </a:r>
            <a:r>
              <a:rPr sz="2200" dirty="0">
                <a:solidFill>
                  <a:srgbClr val="326500"/>
                </a:solidFill>
                <a:latin typeface="Times New Roman"/>
                <a:cs typeface="Times New Roman"/>
              </a:rPr>
              <a:t>a</a:t>
            </a:r>
            <a:r>
              <a:rPr sz="2200" spc="-4" dirty="0">
                <a:solidFill>
                  <a:srgbClr val="326500"/>
                </a:solidFill>
                <a:latin typeface="Times New Roman"/>
                <a:cs typeface="Times New Roman"/>
              </a:rPr>
              <a:t>i</a:t>
            </a:r>
            <a:r>
              <a:rPr sz="2200" spc="4" dirty="0">
                <a:solidFill>
                  <a:srgbClr val="326500"/>
                </a:solidFill>
                <a:latin typeface="Times New Roman"/>
                <a:cs typeface="Times New Roman"/>
              </a:rPr>
              <a:t>l</a:t>
            </a:r>
            <a:r>
              <a:rPr sz="2200" spc="-8" dirty="0">
                <a:solidFill>
                  <a:srgbClr val="326500"/>
                </a:solidFill>
                <a:latin typeface="Times New Roman"/>
                <a:cs typeface="Times New Roman"/>
              </a:rPr>
              <a:t>u</a:t>
            </a:r>
            <a:r>
              <a:rPr sz="2200" spc="-4" dirty="0">
                <a:solidFill>
                  <a:srgbClr val="326500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326500"/>
                </a:solidFill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41641" y="3107182"/>
            <a:ext cx="28478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7F007F"/>
                </a:solidFill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1641" y="3912660"/>
            <a:ext cx="284785" cy="7741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990000"/>
                </a:solidFill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  <a:p>
            <a:pPr marL="11397">
              <a:lnSpc>
                <a:spcPct val="95825"/>
              </a:lnSpc>
              <a:spcBef>
                <a:spcPts val="1273"/>
              </a:spcBef>
            </a:pPr>
            <a:r>
              <a:rPr sz="2200" dirty="0">
                <a:solidFill>
                  <a:srgbClr val="326500"/>
                </a:solidFill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12695" y="4732095"/>
            <a:ext cx="29547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326500"/>
                </a:solidFill>
                <a:latin typeface="Times New Roman"/>
                <a:cs typeface="Times New Roman"/>
              </a:rPr>
              <a:t>of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13091" y="4732095"/>
            <a:ext cx="403814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4" baseline="1207" dirty="0">
                <a:solidFill>
                  <a:srgbClr val="326500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326500"/>
                </a:solidFill>
                <a:latin typeface="Times New Roman"/>
                <a:cs typeface="Times New Roman"/>
              </a:rPr>
              <a:t>he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22938" y="4732095"/>
            <a:ext cx="1017569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326500"/>
                </a:solidFill>
                <a:latin typeface="Times New Roman"/>
                <a:cs typeface="Times New Roman"/>
              </a:rPr>
              <a:t>so</a:t>
            </a:r>
            <a:r>
              <a:rPr sz="3200" spc="-4" baseline="1207" dirty="0">
                <a:solidFill>
                  <a:srgbClr val="326500"/>
                </a:solidFill>
                <a:latin typeface="Times New Roman"/>
                <a:cs typeface="Times New Roman"/>
              </a:rPr>
              <a:t>ftw</a:t>
            </a:r>
            <a:r>
              <a:rPr sz="3200" baseline="1207" dirty="0">
                <a:solidFill>
                  <a:srgbClr val="326500"/>
                </a:solidFill>
                <a:latin typeface="Times New Roman"/>
                <a:cs typeface="Times New Roman"/>
              </a:rPr>
              <a:t>a</a:t>
            </a:r>
            <a:r>
              <a:rPr sz="3200" spc="4" baseline="1207" dirty="0">
                <a:solidFill>
                  <a:srgbClr val="326500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326500"/>
                </a:solidFill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46542" y="4732095"/>
            <a:ext cx="14168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326500"/>
                </a:solidFill>
                <a:latin typeface="Times New Roman"/>
                <a:cs typeface="Times New Roman"/>
              </a:rPr>
              <a:t>: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91767" y="4732095"/>
            <a:ext cx="1470889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326500"/>
                </a:solidFill>
                <a:latin typeface="Times New Roman"/>
                <a:cs typeface="Times New Roman"/>
              </a:rPr>
              <a:t>c</a:t>
            </a:r>
            <a:r>
              <a:rPr sz="3200" spc="-8" baseline="1207" dirty="0">
                <a:solidFill>
                  <a:srgbClr val="326500"/>
                </a:solidFill>
                <a:latin typeface="Times New Roman"/>
                <a:cs typeface="Times New Roman"/>
              </a:rPr>
              <a:t>a</a:t>
            </a:r>
            <a:r>
              <a:rPr sz="3200" spc="-4" baseline="1207" dirty="0">
                <a:solidFill>
                  <a:srgbClr val="326500"/>
                </a:solidFill>
                <a:latin typeface="Times New Roman"/>
                <a:cs typeface="Times New Roman"/>
              </a:rPr>
              <a:t>t</a:t>
            </a:r>
            <a:r>
              <a:rPr sz="3200" spc="-8" baseline="1207" dirty="0">
                <a:solidFill>
                  <a:srgbClr val="326500"/>
                </a:solidFill>
                <a:latin typeface="Times New Roman"/>
                <a:cs typeface="Times New Roman"/>
              </a:rPr>
              <a:t>a</a:t>
            </a:r>
            <a:r>
              <a:rPr sz="3200" baseline="1207" dirty="0">
                <a:solidFill>
                  <a:srgbClr val="326500"/>
                </a:solidFill>
                <a:latin typeface="Times New Roman"/>
                <a:cs typeface="Times New Roman"/>
              </a:rPr>
              <a:t>s</a:t>
            </a:r>
            <a:r>
              <a:rPr sz="3200" spc="4" baseline="1207" dirty="0">
                <a:solidFill>
                  <a:srgbClr val="326500"/>
                </a:solidFill>
                <a:latin typeface="Times New Roman"/>
                <a:cs typeface="Times New Roman"/>
              </a:rPr>
              <a:t>tr</a:t>
            </a:r>
            <a:r>
              <a:rPr sz="3200" baseline="1207" dirty="0">
                <a:solidFill>
                  <a:srgbClr val="326500"/>
                </a:solidFill>
                <a:latin typeface="Times New Roman"/>
                <a:cs typeface="Times New Roman"/>
              </a:rPr>
              <a:t>op</a:t>
            </a:r>
            <a:r>
              <a:rPr sz="3200" spc="-8" baseline="1207" dirty="0">
                <a:solidFill>
                  <a:srgbClr val="326500"/>
                </a:solidFill>
                <a:latin typeface="Times New Roman"/>
                <a:cs typeface="Times New Roman"/>
              </a:rPr>
              <a:t>h</a:t>
            </a:r>
            <a:r>
              <a:rPr sz="3200" spc="4" baseline="1207" dirty="0">
                <a:solidFill>
                  <a:srgbClr val="326500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326500"/>
                </a:solidFill>
                <a:latin typeface="Times New Roman"/>
                <a:cs typeface="Times New Roman"/>
              </a:rPr>
              <a:t>c,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67027" y="4732095"/>
            <a:ext cx="118659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-8" baseline="1207" dirty="0">
                <a:solidFill>
                  <a:srgbClr val="326500"/>
                </a:solidFill>
                <a:latin typeface="Times New Roman"/>
                <a:cs typeface="Times New Roman"/>
              </a:rPr>
              <a:t>ha</a:t>
            </a:r>
            <a:r>
              <a:rPr sz="3200" baseline="1207" dirty="0">
                <a:solidFill>
                  <a:srgbClr val="326500"/>
                </a:solidFill>
                <a:latin typeface="Times New Roman"/>
                <a:cs typeface="Times New Roman"/>
              </a:rPr>
              <a:t>za</a:t>
            </a:r>
            <a:r>
              <a:rPr sz="3200" spc="4" baseline="1207" dirty="0">
                <a:solidFill>
                  <a:srgbClr val="326500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326500"/>
                </a:solidFill>
                <a:latin typeface="Times New Roman"/>
                <a:cs typeface="Times New Roman"/>
              </a:rPr>
              <a:t>dous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58271" y="4732095"/>
            <a:ext cx="840507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-8" baseline="1207" dirty="0">
                <a:solidFill>
                  <a:srgbClr val="326500"/>
                </a:solidFill>
                <a:latin typeface="Times New Roman"/>
                <a:cs typeface="Times New Roman"/>
              </a:rPr>
              <a:t>s</a:t>
            </a:r>
            <a:r>
              <a:rPr sz="3200" baseline="1207" dirty="0">
                <a:solidFill>
                  <a:srgbClr val="326500"/>
                </a:solidFill>
                <a:latin typeface="Times New Roman"/>
                <a:cs typeface="Times New Roman"/>
              </a:rPr>
              <a:t>e</a:t>
            </a:r>
            <a:r>
              <a:rPr sz="3200" spc="-8" baseline="1207" dirty="0">
                <a:solidFill>
                  <a:srgbClr val="326500"/>
                </a:solidFill>
                <a:latin typeface="Times New Roman"/>
                <a:cs typeface="Times New Roman"/>
              </a:rPr>
              <a:t>v</a:t>
            </a:r>
            <a:r>
              <a:rPr sz="3200" baseline="1207" dirty="0">
                <a:solidFill>
                  <a:srgbClr val="326500"/>
                </a:solidFill>
                <a:latin typeface="Times New Roman"/>
                <a:cs typeface="Times New Roman"/>
              </a:rPr>
              <a:t>e</a:t>
            </a:r>
            <a:r>
              <a:rPr sz="3200" spc="4" baseline="1207" dirty="0">
                <a:solidFill>
                  <a:srgbClr val="326500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326500"/>
                </a:solidFill>
                <a:latin typeface="Times New Roman"/>
                <a:cs typeface="Times New Roman"/>
              </a:rPr>
              <a:t>e,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03149" y="4732095"/>
            <a:ext cx="778163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-17" baseline="1207" dirty="0">
                <a:solidFill>
                  <a:srgbClr val="326500"/>
                </a:solidFill>
                <a:latin typeface="Times New Roman"/>
                <a:cs typeface="Times New Roman"/>
              </a:rPr>
              <a:t>m</a:t>
            </a:r>
            <a:r>
              <a:rPr sz="3200" baseline="1207" dirty="0">
                <a:solidFill>
                  <a:srgbClr val="326500"/>
                </a:solidFill>
                <a:latin typeface="Times New Roman"/>
                <a:cs typeface="Times New Roman"/>
              </a:rPr>
              <a:t>a</a:t>
            </a:r>
            <a:r>
              <a:rPr sz="3200" spc="4" baseline="1207" dirty="0">
                <a:solidFill>
                  <a:srgbClr val="326500"/>
                </a:solidFill>
                <a:latin typeface="Times New Roman"/>
                <a:cs typeface="Times New Roman"/>
              </a:rPr>
              <a:t>j</a:t>
            </a:r>
            <a:r>
              <a:rPr sz="3200" spc="-8" baseline="1207" dirty="0">
                <a:solidFill>
                  <a:srgbClr val="326500"/>
                </a:solidFill>
                <a:latin typeface="Times New Roman"/>
                <a:cs typeface="Times New Roman"/>
              </a:rPr>
              <a:t>o</a:t>
            </a:r>
            <a:r>
              <a:rPr sz="3200" spc="4" baseline="1207" dirty="0">
                <a:solidFill>
                  <a:srgbClr val="326500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326500"/>
                </a:solidFill>
                <a:latin typeface="Times New Roman"/>
                <a:cs typeface="Times New Roman"/>
              </a:rPr>
              <a:t>,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2696" y="5054825"/>
            <a:ext cx="2141450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-17" baseline="1207" dirty="0">
                <a:solidFill>
                  <a:srgbClr val="326500"/>
                </a:solidFill>
                <a:latin typeface="Times New Roman"/>
                <a:cs typeface="Times New Roman"/>
              </a:rPr>
              <a:t>m</a:t>
            </a:r>
            <a:r>
              <a:rPr sz="3200" spc="4" baseline="1207" dirty="0">
                <a:solidFill>
                  <a:srgbClr val="326500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326500"/>
                </a:solidFill>
                <a:latin typeface="Times New Roman"/>
                <a:cs typeface="Times New Roman"/>
              </a:rPr>
              <a:t>nor or no e</a:t>
            </a:r>
            <a:r>
              <a:rPr sz="3200" spc="-4" baseline="1207" dirty="0">
                <a:solidFill>
                  <a:srgbClr val="326500"/>
                </a:solidFill>
                <a:latin typeface="Times New Roman"/>
                <a:cs typeface="Times New Roman"/>
              </a:rPr>
              <a:t>ff</a:t>
            </a:r>
            <a:r>
              <a:rPr sz="3200" baseline="1207" dirty="0">
                <a:solidFill>
                  <a:srgbClr val="326500"/>
                </a:solidFill>
                <a:latin typeface="Times New Roman"/>
                <a:cs typeface="Times New Roman"/>
              </a:rPr>
              <a:t>ec</a:t>
            </a:r>
            <a:r>
              <a:rPr sz="3200" spc="4" baseline="1207" dirty="0">
                <a:solidFill>
                  <a:srgbClr val="326500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326500"/>
                </a:solidFill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5102" y="6169862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10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127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1385448" y="2151529"/>
            <a:ext cx="6303818" cy="3630706"/>
          </a:xfrm>
          <a:custGeom>
            <a:avLst/>
            <a:gdLst/>
            <a:ahLst/>
            <a:cxnLst/>
            <a:rect l="l" t="t" r="r" b="b"/>
            <a:pathLst>
              <a:path w="6934200" h="4114800">
                <a:moveTo>
                  <a:pt x="0" y="0"/>
                </a:moveTo>
                <a:lnTo>
                  <a:pt x="0" y="4114800"/>
                </a:lnTo>
                <a:lnTo>
                  <a:pt x="6934200" y="4114800"/>
                </a:lnTo>
                <a:lnTo>
                  <a:pt x="6934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85448" y="2151529"/>
            <a:ext cx="6303818" cy="3630706"/>
          </a:xfrm>
          <a:custGeom>
            <a:avLst/>
            <a:gdLst/>
            <a:ahLst/>
            <a:cxnLst/>
            <a:rect l="l" t="t" r="r" b="b"/>
            <a:pathLst>
              <a:path w="6934200" h="4114800">
                <a:moveTo>
                  <a:pt x="0" y="0"/>
                </a:moveTo>
                <a:lnTo>
                  <a:pt x="0" y="4114800"/>
                </a:lnTo>
                <a:lnTo>
                  <a:pt x="6934200" y="4114800"/>
                </a:lnTo>
                <a:lnTo>
                  <a:pt x="6934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40182" y="893480"/>
            <a:ext cx="1818985" cy="358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872"/>
              </a:lnSpc>
              <a:spcBef>
                <a:spcPts val="144"/>
              </a:spcBef>
            </a:pP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C</a:t>
            </a:r>
            <a:r>
              <a:rPr sz="2700" spc="4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2700" spc="-4" dirty="0">
                <a:solidFill>
                  <a:srgbClr val="3232FF"/>
                </a:solidFill>
                <a:latin typeface="Times New Roman"/>
                <a:cs typeface="Times New Roman"/>
              </a:rPr>
              <a:t>r</a:t>
            </a:r>
            <a:r>
              <a:rPr sz="2700" spc="4" dirty="0">
                <a:solidFill>
                  <a:srgbClr val="3232FF"/>
                </a:solidFill>
                <a:latin typeface="Times New Roman"/>
                <a:cs typeface="Times New Roman"/>
              </a:rPr>
              <a:t>t</a:t>
            </a:r>
            <a:r>
              <a:rPr sz="2700" spc="-13" dirty="0">
                <a:solidFill>
                  <a:srgbClr val="3232FF"/>
                </a:solidFill>
                <a:latin typeface="Times New Roman"/>
                <a:cs typeface="Times New Roman"/>
              </a:rPr>
              <a:t>i</a:t>
            </a:r>
            <a:r>
              <a:rPr sz="2700" spc="4" dirty="0">
                <a:solidFill>
                  <a:srgbClr val="3232FF"/>
                </a:solidFill>
                <a:latin typeface="Times New Roman"/>
                <a:cs typeface="Times New Roman"/>
              </a:rPr>
              <a:t>f</a:t>
            </a:r>
            <a:r>
              <a:rPr sz="2700" spc="-4" dirty="0">
                <a:solidFill>
                  <a:srgbClr val="3232FF"/>
                </a:solidFill>
                <a:latin typeface="Times New Roman"/>
                <a:cs typeface="Times New Roman"/>
              </a:rPr>
              <a:t>i</a:t>
            </a:r>
            <a:r>
              <a:rPr sz="2700" spc="8" dirty="0">
                <a:solidFill>
                  <a:srgbClr val="3232FF"/>
                </a:solidFill>
                <a:latin typeface="Times New Roman"/>
                <a:cs typeface="Times New Roman"/>
              </a:rPr>
              <a:t>c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a</a:t>
            </a:r>
            <a:r>
              <a:rPr sz="2700" spc="-4" dirty="0">
                <a:solidFill>
                  <a:srgbClr val="3232FF"/>
                </a:solidFill>
                <a:latin typeface="Times New Roman"/>
                <a:cs typeface="Times New Roman"/>
              </a:rPr>
              <a:t>t</a:t>
            </a:r>
            <a:r>
              <a:rPr sz="2700" spc="-13" dirty="0">
                <a:solidFill>
                  <a:srgbClr val="3232FF"/>
                </a:solidFill>
                <a:latin typeface="Times New Roman"/>
                <a:cs typeface="Times New Roman"/>
              </a:rPr>
              <a:t>i</a:t>
            </a:r>
            <a:r>
              <a:rPr sz="2700" spc="4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n</a:t>
            </a: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94677" y="893480"/>
            <a:ext cx="440416" cy="358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872"/>
              </a:lnSpc>
              <a:spcBef>
                <a:spcPts val="144"/>
              </a:spcBef>
            </a:pPr>
            <a:r>
              <a:rPr sz="2700" spc="4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f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71426" y="893480"/>
            <a:ext cx="1645475" cy="358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872"/>
              </a:lnSpc>
              <a:spcBef>
                <a:spcPts val="144"/>
              </a:spcBef>
            </a:pPr>
            <a:r>
              <a:rPr sz="2700" spc="-4" dirty="0">
                <a:solidFill>
                  <a:srgbClr val="3232FF"/>
                </a:solidFill>
                <a:latin typeface="Times New Roman"/>
                <a:cs typeface="Times New Roman"/>
              </a:rPr>
              <a:t>P</a:t>
            </a:r>
            <a:r>
              <a:rPr sz="2700" spc="-17" dirty="0">
                <a:solidFill>
                  <a:srgbClr val="3232FF"/>
                </a:solidFill>
                <a:latin typeface="Times New Roman"/>
                <a:cs typeface="Times New Roman"/>
              </a:rPr>
              <a:t>r</a:t>
            </a:r>
            <a:r>
              <a:rPr sz="2700" spc="13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2700" spc="-4" dirty="0">
                <a:solidFill>
                  <a:srgbClr val="3232FF"/>
                </a:solidFill>
                <a:latin typeface="Times New Roman"/>
                <a:cs typeface="Times New Roman"/>
              </a:rPr>
              <a:t>d</a:t>
            </a:r>
            <a:r>
              <a:rPr sz="2700" spc="8" dirty="0">
                <a:solidFill>
                  <a:srgbClr val="3232FF"/>
                </a:solidFill>
                <a:latin typeface="Times New Roman"/>
                <a:cs typeface="Times New Roman"/>
              </a:rPr>
              <a:t>uc</a:t>
            </a:r>
            <a:r>
              <a:rPr sz="2700" spc="4" dirty="0">
                <a:solidFill>
                  <a:srgbClr val="3232FF"/>
                </a:solidFill>
                <a:latin typeface="Times New Roman"/>
                <a:cs typeface="Times New Roman"/>
              </a:rPr>
              <a:t>t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s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2903" y="1698440"/>
            <a:ext cx="1158332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D</a:t>
            </a:r>
            <a:r>
              <a:rPr sz="3200" spc="-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O</a:t>
            </a:r>
            <a:r>
              <a:rPr sz="3200" spc="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-</a:t>
            </a:r>
            <a:r>
              <a:rPr sz="3200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178B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5298" y="1698440"/>
            <a:ext cx="974620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eco</a:t>
            </a:r>
            <a:r>
              <a:rPr sz="3200" spc="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ds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75102" y="6169862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11</a:t>
            </a:r>
            <a:endParaRPr sz="13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85448" y="2151529"/>
            <a:ext cx="6303818" cy="36307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8"/>
              </a:lnSpc>
              <a:spcBef>
                <a:spcPts val="0"/>
              </a:spcBef>
            </a:pPr>
            <a:endParaRPr sz="800"/>
          </a:p>
          <a:p>
            <a:pPr marL="1584300" marR="1176464" algn="ctr">
              <a:lnSpc>
                <a:spcPct val="95825"/>
              </a:lnSpc>
              <a:spcBef>
                <a:spcPts val="897"/>
              </a:spcBef>
            </a:pPr>
            <a:r>
              <a:rPr sz="2200" spc="-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200" spc="4" dirty="0">
                <a:solidFill>
                  <a:srgbClr val="FFFFFF"/>
                </a:solidFill>
                <a:latin typeface="Arial"/>
                <a:cs typeface="Arial"/>
              </a:rPr>
              <a:t>ft</a:t>
            </a:r>
            <a:r>
              <a:rPr sz="2200" spc="-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spc="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2200" spc="4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ev</a:t>
            </a:r>
            <a:r>
              <a:rPr sz="2200" spc="8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00" spc="-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200" spc="8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200" spc="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00" spc="8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2200" spc="-4" dirty="0">
                <a:solidFill>
                  <a:srgbClr val="FFFFFF"/>
                </a:solidFill>
                <a:latin typeface="Arial"/>
                <a:cs typeface="Arial"/>
              </a:rPr>
              <a:t>Pl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endParaRPr sz="2200">
              <a:latin typeface="Arial"/>
              <a:cs typeface="Arial"/>
            </a:endParaRPr>
          </a:p>
          <a:p>
            <a:pPr marL="751865" marR="341293" indent="-2734" algn="ctr">
              <a:lnSpc>
                <a:spcPts val="2476"/>
              </a:lnSpc>
              <a:spcBef>
                <a:spcPts val="1389"/>
              </a:spcBef>
            </a:pPr>
            <a:r>
              <a:rPr sz="2200" spc="-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200" spc="4" dirty="0">
                <a:solidFill>
                  <a:srgbClr val="FFFFFF"/>
                </a:solidFill>
                <a:latin typeface="Arial"/>
                <a:cs typeface="Arial"/>
              </a:rPr>
              <a:t>ft</a:t>
            </a:r>
            <a:r>
              <a:rPr sz="2200" spc="-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spc="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2200" spc="-4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00" spc="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200" spc="-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00" spc="4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200" spc="-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ca</a:t>
            </a:r>
            <a:r>
              <a:rPr sz="2200" spc="4" dirty="0">
                <a:solidFill>
                  <a:srgbClr val="FFFFFF"/>
                </a:solidFill>
                <a:latin typeface="Arial"/>
                <a:cs typeface="Arial"/>
              </a:rPr>
              <a:t>ti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200" spc="-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2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200" spc="-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200" spc="4" dirty="0">
                <a:solidFill>
                  <a:srgbClr val="FFFFFF"/>
                </a:solidFill>
                <a:latin typeface="Arial"/>
                <a:cs typeface="Arial"/>
              </a:rPr>
              <a:t>ft</a:t>
            </a:r>
            <a:r>
              <a:rPr sz="2200" spc="-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spc="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endParaRPr sz="2200">
              <a:latin typeface="Arial"/>
              <a:cs typeface="Arial"/>
            </a:endParaRPr>
          </a:p>
          <a:p>
            <a:pPr marL="751865" marR="341293" algn="ctr">
              <a:lnSpc>
                <a:spcPts val="2476"/>
              </a:lnSpc>
              <a:spcBef>
                <a:spcPts val="1394"/>
              </a:spcBef>
            </a:pPr>
            <a:r>
              <a:rPr sz="2200" spc="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200" spc="4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200" spc="-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00" spc="8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200" spc="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spc="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spc="-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00" spc="8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2200" spc="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ana</a:t>
            </a:r>
            <a:r>
              <a:rPr sz="2200" spc="8" dirty="0">
                <a:solidFill>
                  <a:srgbClr val="FFFFFF"/>
                </a:solidFill>
                <a:latin typeface="Arial"/>
                <a:cs typeface="Arial"/>
              </a:rPr>
              <a:t>ge</a:t>
            </a:r>
            <a:r>
              <a:rPr sz="2200" spc="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ent</a:t>
            </a:r>
            <a:r>
              <a:rPr sz="2200" spc="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4" dirty="0">
                <a:solidFill>
                  <a:srgbClr val="FFFFFF"/>
                </a:solidFill>
                <a:latin typeface="Arial"/>
                <a:cs typeface="Arial"/>
              </a:rPr>
              <a:t>Pl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200" spc="-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200" spc="4" dirty="0">
                <a:solidFill>
                  <a:srgbClr val="FFFFFF"/>
                </a:solidFill>
                <a:latin typeface="Arial"/>
                <a:cs typeface="Arial"/>
              </a:rPr>
              <a:t>ft</a:t>
            </a:r>
            <a:r>
              <a:rPr sz="2200" spc="-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spc="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endParaRPr sz="2200">
              <a:latin typeface="Arial"/>
              <a:cs typeface="Arial"/>
            </a:endParaRPr>
          </a:p>
          <a:p>
            <a:pPr marL="751865" marR="341293" algn="ctr">
              <a:lnSpc>
                <a:spcPts val="2476"/>
              </a:lnSpc>
              <a:spcBef>
                <a:spcPts val="1394"/>
              </a:spcBef>
            </a:pPr>
            <a:r>
              <a:rPr sz="2200" spc="-4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200" spc="8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spc="-4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2200" spc="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200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ss</a:t>
            </a:r>
            <a:r>
              <a:rPr sz="2200" spc="8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200" spc="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ance </a:t>
            </a:r>
            <a:r>
              <a:rPr sz="2200" spc="-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2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endParaRPr sz="2200">
              <a:latin typeface="Arial"/>
              <a:cs typeface="Arial"/>
            </a:endParaRPr>
          </a:p>
          <a:p>
            <a:pPr marL="1189053" marR="778755" algn="ctr">
              <a:lnSpc>
                <a:spcPct val="95825"/>
              </a:lnSpc>
              <a:spcBef>
                <a:spcPts val="1425"/>
              </a:spcBef>
            </a:pPr>
            <a:r>
              <a:rPr sz="2200" spc="-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200" spc="4" dirty="0">
                <a:solidFill>
                  <a:srgbClr val="FFFFFF"/>
                </a:solidFill>
                <a:latin typeface="Arial"/>
                <a:cs typeface="Arial"/>
              </a:rPr>
              <a:t>ft</a:t>
            </a:r>
            <a:r>
              <a:rPr sz="2200" spc="-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spc="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2200" spc="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eq</a:t>
            </a:r>
            <a:r>
              <a:rPr sz="2200" spc="8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200" spc="-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00" spc="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00" spc="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200" spc="8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200" spc="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200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200" spc="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anda</a:t>
            </a:r>
            <a:r>
              <a:rPr sz="2200" spc="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200" spc="8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  <a:p>
            <a:pPr marL="1580537" marR="1246006" algn="ctr">
              <a:lnSpc>
                <a:spcPct val="95825"/>
              </a:lnSpc>
              <a:spcBef>
                <a:spcPts val="1400"/>
              </a:spcBef>
            </a:pPr>
            <a:r>
              <a:rPr sz="2200" spc="-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200" spc="4" dirty="0">
                <a:solidFill>
                  <a:srgbClr val="FFFFFF"/>
                </a:solidFill>
                <a:latin typeface="Arial"/>
                <a:cs typeface="Arial"/>
              </a:rPr>
              <a:t>ft</a:t>
            </a:r>
            <a:r>
              <a:rPr sz="2200" spc="-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spc="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2200" spc="4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22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gn </a:t>
            </a:r>
            <a:r>
              <a:rPr sz="2200" spc="4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oc</a:t>
            </a:r>
            <a:r>
              <a:rPr sz="2200" spc="8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200" spc="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ent</a:t>
            </a:r>
            <a:endParaRPr sz="2200">
              <a:latin typeface="Arial"/>
              <a:cs typeface="Arial"/>
            </a:endParaRPr>
          </a:p>
          <a:p>
            <a:pPr marL="593103" marR="185540" algn="ctr">
              <a:lnSpc>
                <a:spcPct val="95825"/>
              </a:lnSpc>
              <a:spcBef>
                <a:spcPts val="1389"/>
              </a:spcBef>
            </a:pPr>
            <a:r>
              <a:rPr sz="2200" spc="-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200" spc="4" dirty="0">
                <a:solidFill>
                  <a:srgbClr val="FFFFFF"/>
                </a:solidFill>
                <a:latin typeface="Arial"/>
                <a:cs typeface="Arial"/>
              </a:rPr>
              <a:t>ft</a:t>
            </a:r>
            <a:r>
              <a:rPr sz="2200" spc="-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spc="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2200" spc="-4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00" spc="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200" spc="-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00" spc="4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200" spc="-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ca</a:t>
            </a:r>
            <a:r>
              <a:rPr sz="2200" spc="4" dirty="0">
                <a:solidFill>
                  <a:srgbClr val="FFFFFF"/>
                </a:solidFill>
                <a:latin typeface="Arial"/>
                <a:cs typeface="Arial"/>
              </a:rPr>
              <a:t>ti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on Test</a:t>
            </a:r>
            <a:r>
              <a:rPr sz="2200" spc="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ases</a:t>
            </a:r>
            <a:r>
              <a:rPr sz="2200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2200" spc="-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200" spc="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oduc</a:t>
            </a:r>
            <a:r>
              <a:rPr sz="22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92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1246903" y="2487706"/>
            <a:ext cx="6580909" cy="1949824"/>
          </a:xfrm>
          <a:custGeom>
            <a:avLst/>
            <a:gdLst/>
            <a:ahLst/>
            <a:cxnLst/>
            <a:rect l="l" t="t" r="r" b="b"/>
            <a:pathLst>
              <a:path w="7239000" h="2209800">
                <a:moveTo>
                  <a:pt x="0" y="0"/>
                </a:moveTo>
                <a:lnTo>
                  <a:pt x="0" y="2209800"/>
                </a:lnTo>
                <a:lnTo>
                  <a:pt x="7239000" y="2209799"/>
                </a:lnTo>
                <a:lnTo>
                  <a:pt x="7239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46903" y="2487706"/>
            <a:ext cx="6580909" cy="1949824"/>
          </a:xfrm>
          <a:custGeom>
            <a:avLst/>
            <a:gdLst/>
            <a:ahLst/>
            <a:cxnLst/>
            <a:rect l="l" t="t" r="r" b="b"/>
            <a:pathLst>
              <a:path w="7239000" h="2209800">
                <a:moveTo>
                  <a:pt x="0" y="0"/>
                </a:moveTo>
                <a:lnTo>
                  <a:pt x="0" y="2209800"/>
                </a:lnTo>
                <a:lnTo>
                  <a:pt x="7239000" y="2209799"/>
                </a:lnTo>
                <a:lnTo>
                  <a:pt x="72390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835324" y="893480"/>
            <a:ext cx="1823842" cy="358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872"/>
              </a:lnSpc>
              <a:spcBef>
                <a:spcPts val="144"/>
              </a:spcBef>
            </a:pP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C</a:t>
            </a:r>
            <a:r>
              <a:rPr sz="2700" spc="4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2700" spc="-4" dirty="0">
                <a:solidFill>
                  <a:srgbClr val="3232FF"/>
                </a:solidFill>
                <a:latin typeface="Times New Roman"/>
                <a:cs typeface="Times New Roman"/>
              </a:rPr>
              <a:t>r</a:t>
            </a:r>
            <a:r>
              <a:rPr sz="2700" spc="4" dirty="0">
                <a:solidFill>
                  <a:srgbClr val="3232FF"/>
                </a:solidFill>
                <a:latin typeface="Times New Roman"/>
                <a:cs typeface="Times New Roman"/>
              </a:rPr>
              <a:t>t</a:t>
            </a:r>
            <a:r>
              <a:rPr sz="2700" spc="-13" dirty="0">
                <a:solidFill>
                  <a:srgbClr val="3232FF"/>
                </a:solidFill>
                <a:latin typeface="Times New Roman"/>
                <a:cs typeface="Times New Roman"/>
              </a:rPr>
              <a:t>i</a:t>
            </a:r>
            <a:r>
              <a:rPr sz="2700" spc="4" dirty="0">
                <a:solidFill>
                  <a:srgbClr val="3232FF"/>
                </a:solidFill>
                <a:latin typeface="Times New Roman"/>
                <a:cs typeface="Times New Roman"/>
              </a:rPr>
              <a:t>f</a:t>
            </a:r>
            <a:r>
              <a:rPr sz="2700" spc="-4" dirty="0">
                <a:solidFill>
                  <a:srgbClr val="3232FF"/>
                </a:solidFill>
                <a:latin typeface="Times New Roman"/>
                <a:cs typeface="Times New Roman"/>
              </a:rPr>
              <a:t>i</a:t>
            </a:r>
            <a:r>
              <a:rPr sz="2700" spc="8" dirty="0">
                <a:solidFill>
                  <a:srgbClr val="3232FF"/>
                </a:solidFill>
                <a:latin typeface="Times New Roman"/>
                <a:cs typeface="Times New Roman"/>
              </a:rPr>
              <a:t>c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a</a:t>
            </a:r>
            <a:r>
              <a:rPr sz="2700" spc="-4" dirty="0">
                <a:solidFill>
                  <a:srgbClr val="3232FF"/>
                </a:solidFill>
                <a:latin typeface="Times New Roman"/>
                <a:cs typeface="Times New Roman"/>
              </a:rPr>
              <a:t>t</a:t>
            </a:r>
            <a:r>
              <a:rPr sz="2700" spc="-13" dirty="0">
                <a:solidFill>
                  <a:srgbClr val="3232FF"/>
                </a:solidFill>
                <a:latin typeface="Times New Roman"/>
                <a:cs typeface="Times New Roman"/>
              </a:rPr>
              <a:t>i</a:t>
            </a:r>
            <a:r>
              <a:rPr sz="2700" spc="4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n</a:t>
            </a: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94677" y="893480"/>
            <a:ext cx="440416" cy="358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872"/>
              </a:lnSpc>
              <a:spcBef>
                <a:spcPts val="144"/>
              </a:spcBef>
            </a:pPr>
            <a:r>
              <a:rPr sz="2700" spc="4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f</a:t>
            </a: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71426" y="893480"/>
            <a:ext cx="1645475" cy="358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872"/>
              </a:lnSpc>
              <a:spcBef>
                <a:spcPts val="144"/>
              </a:spcBef>
            </a:pPr>
            <a:r>
              <a:rPr sz="2700" spc="-4" dirty="0">
                <a:solidFill>
                  <a:srgbClr val="3232FF"/>
                </a:solidFill>
                <a:latin typeface="Times New Roman"/>
                <a:cs typeface="Times New Roman"/>
              </a:rPr>
              <a:t>P</a:t>
            </a:r>
            <a:r>
              <a:rPr sz="2700" spc="-17" dirty="0">
                <a:solidFill>
                  <a:srgbClr val="3232FF"/>
                </a:solidFill>
                <a:latin typeface="Times New Roman"/>
                <a:cs typeface="Times New Roman"/>
              </a:rPr>
              <a:t>r</a:t>
            </a:r>
            <a:r>
              <a:rPr sz="2700" spc="13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2700" spc="-4" dirty="0">
                <a:solidFill>
                  <a:srgbClr val="3232FF"/>
                </a:solidFill>
                <a:latin typeface="Times New Roman"/>
                <a:cs typeface="Times New Roman"/>
              </a:rPr>
              <a:t>d</a:t>
            </a:r>
            <a:r>
              <a:rPr sz="2700" spc="8" dirty="0">
                <a:solidFill>
                  <a:srgbClr val="3232FF"/>
                </a:solidFill>
                <a:latin typeface="Times New Roman"/>
                <a:cs typeface="Times New Roman"/>
              </a:rPr>
              <a:t>uc</a:t>
            </a:r>
            <a:r>
              <a:rPr sz="2700" spc="4" dirty="0">
                <a:solidFill>
                  <a:srgbClr val="3232FF"/>
                </a:solidFill>
                <a:latin typeface="Times New Roman"/>
                <a:cs typeface="Times New Roman"/>
              </a:rPr>
              <a:t>t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s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2903" y="1832910"/>
            <a:ext cx="1158332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D</a:t>
            </a:r>
            <a:r>
              <a:rPr sz="3200" spc="-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O</a:t>
            </a:r>
            <a:r>
              <a:rPr sz="3200" spc="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-</a:t>
            </a:r>
            <a:r>
              <a:rPr sz="3200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178B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55298" y="1832910"/>
            <a:ext cx="132652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D</a:t>
            </a:r>
            <a:r>
              <a:rPr sz="3200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ocu</a:t>
            </a:r>
            <a:r>
              <a:rPr sz="3200" spc="-17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m</a:t>
            </a:r>
            <a:r>
              <a:rPr sz="3200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en</a:t>
            </a:r>
            <a:r>
              <a:rPr sz="3200" spc="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2121" y="4858498"/>
            <a:ext cx="1158332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D</a:t>
            </a:r>
            <a:r>
              <a:rPr sz="3200" spc="-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O</a:t>
            </a:r>
            <a:r>
              <a:rPr sz="3200" spc="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-</a:t>
            </a:r>
            <a:r>
              <a:rPr sz="3200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178B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34517" y="4858498"/>
            <a:ext cx="1401617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ce</a:t>
            </a:r>
            <a:r>
              <a:rPr sz="3200" spc="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r</a:t>
            </a:r>
            <a:r>
              <a:rPr sz="3200" spc="-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t</a:t>
            </a:r>
            <a:r>
              <a:rPr sz="3200" spc="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i</a:t>
            </a:r>
            <a:r>
              <a:rPr sz="3200" spc="-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fi</a:t>
            </a:r>
            <a:r>
              <a:rPr sz="3200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c</a:t>
            </a:r>
            <a:r>
              <a:rPr sz="3200" spc="-8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a</a:t>
            </a:r>
            <a:r>
              <a:rPr sz="3200" spc="-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t</a:t>
            </a:r>
            <a:r>
              <a:rPr sz="3200" spc="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on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40753" y="4858498"/>
            <a:ext cx="1150573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p</a:t>
            </a:r>
            <a:r>
              <a:rPr sz="3200" spc="-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ocess </a:t>
            </a:r>
            <a:r>
              <a:rPr sz="3200" spc="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96221" y="4858498"/>
            <a:ext cx="216999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-17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m</a:t>
            </a:r>
            <a:r>
              <a:rPr sz="3200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ost de</a:t>
            </a:r>
            <a:r>
              <a:rPr sz="3200" spc="-17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m</a:t>
            </a:r>
            <a:r>
              <a:rPr sz="3200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and</a:t>
            </a:r>
            <a:r>
              <a:rPr sz="3200" spc="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ng</a:t>
            </a:r>
            <a:r>
              <a:rPr sz="3200" spc="-8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at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71384" y="4858498"/>
            <a:ext cx="1555403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-8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h</a:t>
            </a:r>
            <a:r>
              <a:rPr sz="3200" spc="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g</a:t>
            </a:r>
            <a:r>
              <a:rPr sz="3200" spc="-8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h</a:t>
            </a:r>
            <a:r>
              <a:rPr sz="3200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er</a:t>
            </a:r>
            <a:r>
              <a:rPr sz="3200" spc="-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 </a:t>
            </a:r>
            <a:r>
              <a:rPr sz="3200" spc="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l</a:t>
            </a:r>
            <a:r>
              <a:rPr sz="3200" spc="-8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e</a:t>
            </a:r>
            <a:r>
              <a:rPr sz="3200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ve</a:t>
            </a:r>
            <a:r>
              <a:rPr sz="3200" spc="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l</a:t>
            </a:r>
            <a:r>
              <a:rPr sz="3200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s.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75102" y="6169862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12</a:t>
            </a:r>
            <a:endParaRPr sz="13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46903" y="2487706"/>
            <a:ext cx="6580909" cy="1949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63"/>
              </a:lnSpc>
              <a:spcBef>
                <a:spcPts val="5"/>
              </a:spcBef>
            </a:pPr>
            <a:endParaRPr sz="800"/>
          </a:p>
          <a:p>
            <a:pPr marL="1463948" marR="1465308" algn="ctr">
              <a:lnSpc>
                <a:spcPct val="95825"/>
              </a:lnSpc>
            </a:pPr>
            <a:r>
              <a:rPr sz="2200" spc="-4" dirty="0">
                <a:solidFill>
                  <a:srgbClr val="326500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326500"/>
                </a:solidFill>
                <a:latin typeface="Arial"/>
                <a:cs typeface="Arial"/>
              </a:rPr>
              <a:t>o</a:t>
            </a:r>
            <a:r>
              <a:rPr sz="2200" spc="4" dirty="0">
                <a:solidFill>
                  <a:srgbClr val="326500"/>
                </a:solidFill>
                <a:latin typeface="Arial"/>
                <a:cs typeface="Arial"/>
              </a:rPr>
              <a:t>ft</a:t>
            </a:r>
            <a:r>
              <a:rPr sz="2200" spc="-4" dirty="0">
                <a:solidFill>
                  <a:srgbClr val="326500"/>
                </a:solidFill>
                <a:latin typeface="Arial"/>
                <a:cs typeface="Arial"/>
              </a:rPr>
              <a:t>w</a:t>
            </a:r>
            <a:r>
              <a:rPr sz="2200" dirty="0">
                <a:solidFill>
                  <a:srgbClr val="326500"/>
                </a:solidFill>
                <a:latin typeface="Arial"/>
                <a:cs typeface="Arial"/>
              </a:rPr>
              <a:t>a</a:t>
            </a:r>
            <a:r>
              <a:rPr sz="2200" spc="4" dirty="0">
                <a:solidFill>
                  <a:srgbClr val="326500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326500"/>
                </a:solidFill>
                <a:latin typeface="Arial"/>
                <a:cs typeface="Arial"/>
              </a:rPr>
              <a:t>e </a:t>
            </a:r>
            <a:r>
              <a:rPr sz="2200" spc="-4" dirty="0">
                <a:solidFill>
                  <a:srgbClr val="326500"/>
                </a:solidFill>
                <a:latin typeface="Arial"/>
                <a:cs typeface="Arial"/>
              </a:rPr>
              <a:t>V</a:t>
            </a:r>
            <a:r>
              <a:rPr sz="2200" dirty="0">
                <a:solidFill>
                  <a:srgbClr val="326500"/>
                </a:solidFill>
                <a:latin typeface="Arial"/>
                <a:cs typeface="Arial"/>
              </a:rPr>
              <a:t>e</a:t>
            </a:r>
            <a:r>
              <a:rPr sz="2200" spc="4" dirty="0">
                <a:solidFill>
                  <a:srgbClr val="326500"/>
                </a:solidFill>
                <a:latin typeface="Arial"/>
                <a:cs typeface="Arial"/>
              </a:rPr>
              <a:t>r</a:t>
            </a:r>
            <a:r>
              <a:rPr sz="2200" spc="-4" dirty="0">
                <a:solidFill>
                  <a:srgbClr val="326500"/>
                </a:solidFill>
                <a:latin typeface="Arial"/>
                <a:cs typeface="Arial"/>
              </a:rPr>
              <a:t>i</a:t>
            </a:r>
            <a:r>
              <a:rPr sz="2200" spc="4" dirty="0">
                <a:solidFill>
                  <a:srgbClr val="326500"/>
                </a:solidFill>
                <a:latin typeface="Arial"/>
                <a:cs typeface="Arial"/>
              </a:rPr>
              <a:t>f</a:t>
            </a:r>
            <a:r>
              <a:rPr sz="2200" spc="-4" dirty="0">
                <a:solidFill>
                  <a:srgbClr val="326500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326500"/>
                </a:solidFill>
                <a:latin typeface="Arial"/>
                <a:cs typeface="Arial"/>
              </a:rPr>
              <a:t>ca</a:t>
            </a:r>
            <a:r>
              <a:rPr sz="2200" spc="4" dirty="0">
                <a:solidFill>
                  <a:srgbClr val="326500"/>
                </a:solidFill>
                <a:latin typeface="Arial"/>
                <a:cs typeface="Arial"/>
              </a:rPr>
              <a:t>ti</a:t>
            </a:r>
            <a:r>
              <a:rPr sz="2200" dirty="0">
                <a:solidFill>
                  <a:srgbClr val="326500"/>
                </a:solidFill>
                <a:latin typeface="Arial"/>
                <a:cs typeface="Arial"/>
              </a:rPr>
              <a:t>on </a:t>
            </a:r>
            <a:r>
              <a:rPr sz="2200" spc="-4" dirty="0">
                <a:solidFill>
                  <a:srgbClr val="326500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326500"/>
                </a:solidFill>
                <a:latin typeface="Arial"/>
                <a:cs typeface="Arial"/>
              </a:rPr>
              <a:t>e</a:t>
            </a:r>
            <a:r>
              <a:rPr sz="2200" spc="8" dirty="0">
                <a:solidFill>
                  <a:srgbClr val="326500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326500"/>
                </a:solidFill>
                <a:latin typeface="Arial"/>
                <a:cs typeface="Arial"/>
              </a:rPr>
              <a:t>u</a:t>
            </a:r>
            <a:r>
              <a:rPr sz="2200" spc="-4" dirty="0">
                <a:solidFill>
                  <a:srgbClr val="326500"/>
                </a:solidFill>
                <a:latin typeface="Arial"/>
                <a:cs typeface="Arial"/>
              </a:rPr>
              <a:t>l</a:t>
            </a:r>
            <a:r>
              <a:rPr sz="2200" spc="4" dirty="0">
                <a:solidFill>
                  <a:srgbClr val="326500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326500"/>
                </a:solidFill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  <a:p>
            <a:pPr marL="2257517" marR="2258057" algn="ctr">
              <a:lnSpc>
                <a:spcPct val="95825"/>
              </a:lnSpc>
              <a:spcBef>
                <a:spcPts val="1400"/>
              </a:spcBef>
            </a:pPr>
            <a:r>
              <a:rPr sz="2200" spc="-4" dirty="0">
                <a:solidFill>
                  <a:srgbClr val="326500"/>
                </a:solidFill>
                <a:latin typeface="Arial"/>
                <a:cs typeface="Arial"/>
              </a:rPr>
              <a:t>P</a:t>
            </a:r>
            <a:r>
              <a:rPr sz="2200" spc="4" dirty="0">
                <a:solidFill>
                  <a:srgbClr val="326500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326500"/>
                </a:solidFill>
                <a:latin typeface="Arial"/>
                <a:cs typeface="Arial"/>
              </a:rPr>
              <a:t>o</a:t>
            </a:r>
            <a:r>
              <a:rPr sz="2200" spc="8" dirty="0">
                <a:solidFill>
                  <a:srgbClr val="326500"/>
                </a:solidFill>
                <a:latin typeface="Arial"/>
                <a:cs typeface="Arial"/>
              </a:rPr>
              <a:t>b</a:t>
            </a:r>
            <a:r>
              <a:rPr sz="2200" spc="-4" dirty="0">
                <a:solidFill>
                  <a:srgbClr val="326500"/>
                </a:solidFill>
                <a:latin typeface="Arial"/>
                <a:cs typeface="Arial"/>
              </a:rPr>
              <a:t>l</a:t>
            </a:r>
            <a:r>
              <a:rPr sz="2200" dirty="0">
                <a:solidFill>
                  <a:srgbClr val="326500"/>
                </a:solidFill>
                <a:latin typeface="Arial"/>
                <a:cs typeface="Arial"/>
              </a:rPr>
              <a:t>em</a:t>
            </a:r>
            <a:r>
              <a:rPr sz="2200" spc="8" dirty="0">
                <a:solidFill>
                  <a:srgbClr val="326500"/>
                </a:solidFill>
                <a:latin typeface="Arial"/>
                <a:cs typeface="Arial"/>
              </a:rPr>
              <a:t> </a:t>
            </a:r>
            <a:r>
              <a:rPr sz="2200" spc="4" dirty="0">
                <a:solidFill>
                  <a:srgbClr val="326500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326500"/>
                </a:solidFill>
                <a:latin typeface="Arial"/>
                <a:cs typeface="Arial"/>
              </a:rPr>
              <a:t>epo</a:t>
            </a:r>
            <a:r>
              <a:rPr sz="2200" spc="4" dirty="0">
                <a:solidFill>
                  <a:srgbClr val="326500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326500"/>
                </a:solidFill>
                <a:latin typeface="Arial"/>
                <a:cs typeface="Arial"/>
              </a:rPr>
              <a:t>t</a:t>
            </a:r>
            <a:endParaRPr sz="2200">
              <a:latin typeface="Arial"/>
              <a:cs typeface="Arial"/>
            </a:endParaRPr>
          </a:p>
          <a:p>
            <a:pPr marL="435485" marR="435478" algn="ctr">
              <a:lnSpc>
                <a:spcPct val="95825"/>
              </a:lnSpc>
              <a:spcBef>
                <a:spcPts val="1389"/>
              </a:spcBef>
            </a:pPr>
            <a:r>
              <a:rPr sz="2200" spc="-4" dirty="0">
                <a:solidFill>
                  <a:srgbClr val="323299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o</a:t>
            </a:r>
            <a:r>
              <a:rPr sz="2200" spc="4" dirty="0">
                <a:solidFill>
                  <a:srgbClr val="323299"/>
                </a:solidFill>
                <a:latin typeface="Arial"/>
                <a:cs typeface="Arial"/>
              </a:rPr>
              <a:t>ft</a:t>
            </a:r>
            <a:r>
              <a:rPr sz="2200" spc="-4" dirty="0">
                <a:solidFill>
                  <a:srgbClr val="323299"/>
                </a:solidFill>
                <a:latin typeface="Arial"/>
                <a:cs typeface="Arial"/>
              </a:rPr>
              <a:t>w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a</a:t>
            </a:r>
            <a:r>
              <a:rPr sz="2200" spc="4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e </a:t>
            </a:r>
            <a:r>
              <a:rPr sz="2200" spc="4" dirty="0">
                <a:solidFill>
                  <a:srgbClr val="323299"/>
                </a:solidFill>
                <a:latin typeface="Arial"/>
                <a:cs typeface="Arial"/>
              </a:rPr>
              <a:t>C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on</a:t>
            </a:r>
            <a:r>
              <a:rPr sz="2200" spc="4" dirty="0">
                <a:solidFill>
                  <a:srgbClr val="323299"/>
                </a:solidFill>
                <a:latin typeface="Arial"/>
                <a:cs typeface="Arial"/>
              </a:rPr>
              <a:t>f</a:t>
            </a:r>
            <a:r>
              <a:rPr sz="2200" spc="-4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2200" spc="8" dirty="0">
                <a:solidFill>
                  <a:srgbClr val="323299"/>
                </a:solidFill>
                <a:latin typeface="Arial"/>
                <a:cs typeface="Arial"/>
              </a:rPr>
              <a:t>g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u</a:t>
            </a:r>
            <a:r>
              <a:rPr sz="2200" spc="4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a</a:t>
            </a:r>
            <a:r>
              <a:rPr sz="2200" spc="4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200" spc="-4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2200" spc="8" dirty="0">
                <a:solidFill>
                  <a:srgbClr val="323299"/>
                </a:solidFill>
                <a:latin typeface="Arial"/>
                <a:cs typeface="Arial"/>
              </a:rPr>
              <a:t>o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n </a:t>
            </a:r>
            <a:r>
              <a:rPr sz="2200" spc="4" dirty="0">
                <a:solidFill>
                  <a:srgbClr val="323299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ana</a:t>
            </a:r>
            <a:r>
              <a:rPr sz="2200" spc="8" dirty="0">
                <a:solidFill>
                  <a:srgbClr val="323299"/>
                </a:solidFill>
                <a:latin typeface="Arial"/>
                <a:cs typeface="Arial"/>
              </a:rPr>
              <a:t>ge</a:t>
            </a:r>
            <a:r>
              <a:rPr sz="2200" spc="4" dirty="0">
                <a:solidFill>
                  <a:srgbClr val="323299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ent</a:t>
            </a:r>
            <a:r>
              <a:rPr sz="2200" spc="8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200" spc="-4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ec</a:t>
            </a:r>
            <a:r>
              <a:rPr sz="2200" spc="8" dirty="0">
                <a:solidFill>
                  <a:srgbClr val="323299"/>
                </a:solidFill>
                <a:latin typeface="Arial"/>
                <a:cs typeface="Arial"/>
              </a:rPr>
              <a:t>o</a:t>
            </a:r>
            <a:r>
              <a:rPr sz="2200" spc="4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ds</a:t>
            </a:r>
            <a:endParaRPr sz="2200">
              <a:latin typeface="Arial"/>
              <a:cs typeface="Arial"/>
            </a:endParaRPr>
          </a:p>
          <a:p>
            <a:pPr marL="980145" marR="981504" algn="ctr">
              <a:lnSpc>
                <a:spcPct val="95825"/>
              </a:lnSpc>
              <a:spcBef>
                <a:spcPts val="1389"/>
              </a:spcBef>
            </a:pPr>
            <a:r>
              <a:rPr sz="2200" spc="-4" dirty="0">
                <a:solidFill>
                  <a:srgbClr val="323299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o</a:t>
            </a:r>
            <a:r>
              <a:rPr sz="2200" spc="4" dirty="0">
                <a:solidFill>
                  <a:srgbClr val="323299"/>
                </a:solidFill>
                <a:latin typeface="Arial"/>
                <a:cs typeface="Arial"/>
              </a:rPr>
              <a:t>ft</a:t>
            </a:r>
            <a:r>
              <a:rPr sz="2200" spc="-4" dirty="0">
                <a:solidFill>
                  <a:srgbClr val="323299"/>
                </a:solidFill>
                <a:latin typeface="Arial"/>
                <a:cs typeface="Arial"/>
              </a:rPr>
              <a:t>w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a</a:t>
            </a:r>
            <a:r>
              <a:rPr sz="2200" spc="4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e </a:t>
            </a:r>
            <a:r>
              <a:rPr sz="2200" spc="-4" dirty="0">
                <a:solidFill>
                  <a:srgbClr val="323299"/>
                </a:solidFill>
                <a:latin typeface="Arial"/>
                <a:cs typeface="Arial"/>
              </a:rPr>
              <a:t>Q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u</a:t>
            </a:r>
            <a:r>
              <a:rPr sz="2200" spc="8" dirty="0">
                <a:solidFill>
                  <a:srgbClr val="323299"/>
                </a:solidFill>
                <a:latin typeface="Arial"/>
                <a:cs typeface="Arial"/>
              </a:rPr>
              <a:t>a</a:t>
            </a:r>
            <a:r>
              <a:rPr sz="2200" spc="-4" dirty="0">
                <a:solidFill>
                  <a:srgbClr val="323299"/>
                </a:solidFill>
                <a:latin typeface="Arial"/>
                <a:cs typeface="Arial"/>
              </a:rPr>
              <a:t>li</a:t>
            </a:r>
            <a:r>
              <a:rPr sz="2200" spc="4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y</a:t>
            </a:r>
            <a:r>
              <a:rPr sz="2200" spc="4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200" spc="-4" dirty="0">
                <a:solidFill>
                  <a:srgbClr val="323299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ss</a:t>
            </a:r>
            <a:r>
              <a:rPr sz="2200" spc="8" dirty="0">
                <a:solidFill>
                  <a:srgbClr val="323299"/>
                </a:solidFill>
                <a:latin typeface="Arial"/>
                <a:cs typeface="Arial"/>
              </a:rPr>
              <a:t>u</a:t>
            </a:r>
            <a:r>
              <a:rPr sz="2200" spc="4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ance </a:t>
            </a:r>
            <a:r>
              <a:rPr sz="2200" spc="-4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200" spc="8" dirty="0">
                <a:solidFill>
                  <a:srgbClr val="323299"/>
                </a:solidFill>
                <a:latin typeface="Arial"/>
                <a:cs typeface="Arial"/>
              </a:rPr>
              <a:t>c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o</a:t>
            </a:r>
            <a:r>
              <a:rPr sz="2200" spc="4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323299"/>
                </a:solidFill>
                <a:latin typeface="Arial"/>
                <a:cs typeface="Arial"/>
              </a:rPr>
              <a:t>ds</a:t>
            </a:r>
            <a:endParaRPr sz="2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757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2379747" y="893480"/>
            <a:ext cx="4437153" cy="358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872"/>
              </a:lnSpc>
              <a:spcBef>
                <a:spcPts val="144"/>
              </a:spcBef>
            </a:pP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C</a:t>
            </a:r>
            <a:r>
              <a:rPr sz="2700" spc="5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2700" spc="-5" dirty="0">
                <a:solidFill>
                  <a:srgbClr val="3232FF"/>
                </a:solidFill>
                <a:latin typeface="Times New Roman"/>
                <a:cs typeface="Times New Roman"/>
              </a:rPr>
              <a:t>r</a:t>
            </a:r>
            <a:r>
              <a:rPr sz="2700" spc="5" dirty="0">
                <a:solidFill>
                  <a:srgbClr val="3232FF"/>
                </a:solidFill>
                <a:latin typeface="Times New Roman"/>
                <a:cs typeface="Times New Roman"/>
              </a:rPr>
              <a:t>t</a:t>
            </a:r>
            <a:r>
              <a:rPr sz="2700" spc="-16" dirty="0">
                <a:solidFill>
                  <a:srgbClr val="3232FF"/>
                </a:solidFill>
                <a:latin typeface="Times New Roman"/>
                <a:cs typeface="Times New Roman"/>
              </a:rPr>
              <a:t>i</a:t>
            </a:r>
            <a:r>
              <a:rPr sz="2700" spc="5" dirty="0">
                <a:solidFill>
                  <a:srgbClr val="3232FF"/>
                </a:solidFill>
                <a:latin typeface="Times New Roman"/>
                <a:cs typeface="Times New Roman"/>
              </a:rPr>
              <a:t>f</a:t>
            </a:r>
            <a:r>
              <a:rPr sz="2700" spc="-5" dirty="0">
                <a:solidFill>
                  <a:srgbClr val="3232FF"/>
                </a:solidFill>
                <a:latin typeface="Times New Roman"/>
                <a:cs typeface="Times New Roman"/>
              </a:rPr>
              <a:t>i</a:t>
            </a:r>
            <a:r>
              <a:rPr sz="2700" spc="11" dirty="0">
                <a:solidFill>
                  <a:srgbClr val="3232FF"/>
                </a:solidFill>
                <a:latin typeface="Times New Roman"/>
                <a:cs typeface="Times New Roman"/>
              </a:rPr>
              <a:t>c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a</a:t>
            </a:r>
            <a:r>
              <a:rPr sz="2700" spc="-5" dirty="0">
                <a:solidFill>
                  <a:srgbClr val="3232FF"/>
                </a:solidFill>
                <a:latin typeface="Times New Roman"/>
                <a:cs typeface="Times New Roman"/>
              </a:rPr>
              <a:t>t</a:t>
            </a:r>
            <a:r>
              <a:rPr sz="2700" spc="-16" dirty="0">
                <a:solidFill>
                  <a:srgbClr val="3232FF"/>
                </a:solidFill>
                <a:latin typeface="Times New Roman"/>
                <a:cs typeface="Times New Roman"/>
              </a:rPr>
              <a:t>i</a:t>
            </a:r>
            <a:r>
              <a:rPr sz="2700" spc="5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n</a:t>
            </a:r>
            <a:r>
              <a:rPr sz="2700" spc="121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2700" spc="5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f</a:t>
            </a:r>
            <a:r>
              <a:rPr sz="2700" spc="41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2700" spc="-4" dirty="0">
                <a:solidFill>
                  <a:srgbClr val="3232FF"/>
                </a:solidFill>
                <a:latin typeface="Times New Roman"/>
                <a:cs typeface="Times New Roman"/>
              </a:rPr>
              <a:t>P</a:t>
            </a:r>
            <a:r>
              <a:rPr sz="2700" spc="-17" dirty="0">
                <a:solidFill>
                  <a:srgbClr val="3232FF"/>
                </a:solidFill>
                <a:latin typeface="Times New Roman"/>
                <a:cs typeface="Times New Roman"/>
              </a:rPr>
              <a:t>r</a:t>
            </a:r>
            <a:r>
              <a:rPr sz="2700" spc="13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2700" spc="-4" dirty="0">
                <a:solidFill>
                  <a:srgbClr val="3232FF"/>
                </a:solidFill>
                <a:latin typeface="Times New Roman"/>
                <a:cs typeface="Times New Roman"/>
              </a:rPr>
              <a:t>d</a:t>
            </a:r>
            <a:r>
              <a:rPr sz="2700" spc="8" dirty="0">
                <a:solidFill>
                  <a:srgbClr val="3232FF"/>
                </a:solidFill>
                <a:latin typeface="Times New Roman"/>
                <a:cs typeface="Times New Roman"/>
              </a:rPr>
              <a:t>uc</a:t>
            </a:r>
            <a:r>
              <a:rPr sz="2700" spc="4" dirty="0">
                <a:solidFill>
                  <a:srgbClr val="3232FF"/>
                </a:solidFill>
                <a:latin typeface="Times New Roman"/>
                <a:cs typeface="Times New Roman"/>
              </a:rPr>
              <a:t>t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s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2903" y="1832910"/>
            <a:ext cx="261056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D</a:t>
            </a:r>
            <a:r>
              <a:rPr sz="3200" spc="-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O</a:t>
            </a:r>
            <a:r>
              <a:rPr sz="3200" spc="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-</a:t>
            </a:r>
            <a:r>
              <a:rPr sz="3200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178B </a:t>
            </a:r>
            <a:r>
              <a:rPr sz="3200" spc="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l</a:t>
            </a:r>
            <a:r>
              <a:rPr sz="3200" spc="-8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e</a:t>
            </a:r>
            <a:r>
              <a:rPr sz="3200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vel A </a:t>
            </a:r>
            <a:r>
              <a:rPr sz="3200" spc="-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w</a:t>
            </a:r>
            <a:r>
              <a:rPr sz="3200" spc="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i</a:t>
            </a:r>
            <a:r>
              <a:rPr sz="3200" spc="-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ll</a:t>
            </a:r>
            <a:r>
              <a:rPr sz="3200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: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08545" y="2315660"/>
            <a:ext cx="272472" cy="7754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326500"/>
                </a:solidFill>
                <a:latin typeface="Times New Roman"/>
                <a:cs typeface="Times New Roman"/>
              </a:rPr>
              <a:t>1.</a:t>
            </a:r>
            <a:endParaRPr sz="2200">
              <a:latin typeface="Times New Roman"/>
              <a:cs typeface="Times New Roman"/>
            </a:endParaRPr>
          </a:p>
          <a:p>
            <a:pPr marL="11397">
              <a:lnSpc>
                <a:spcPct val="95825"/>
              </a:lnSpc>
              <a:spcBef>
                <a:spcPts val="1290"/>
              </a:spcBef>
            </a:pPr>
            <a:r>
              <a:rPr sz="2200" dirty="0">
                <a:solidFill>
                  <a:srgbClr val="326500"/>
                </a:solidFill>
                <a:latin typeface="Times New Roman"/>
                <a:cs typeface="Times New Roman"/>
              </a:rPr>
              <a:t>2.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64607" y="2315660"/>
            <a:ext cx="5249250" cy="10968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35782">
              <a:lnSpc>
                <a:spcPts val="2190"/>
              </a:lnSpc>
              <a:spcBef>
                <a:spcPts val="109"/>
              </a:spcBef>
            </a:pPr>
            <a:r>
              <a:rPr sz="3200" spc="-4" baseline="1207" dirty="0">
                <a:solidFill>
                  <a:srgbClr val="326500"/>
                </a:solidFill>
                <a:latin typeface="Times New Roman"/>
                <a:cs typeface="Times New Roman"/>
              </a:rPr>
              <a:t>H</a:t>
            </a:r>
            <a:r>
              <a:rPr sz="3200" baseline="1207" dirty="0">
                <a:solidFill>
                  <a:srgbClr val="326500"/>
                </a:solidFill>
                <a:latin typeface="Times New Roman"/>
                <a:cs typeface="Times New Roman"/>
              </a:rPr>
              <a:t>ave </a:t>
            </a:r>
            <a:r>
              <a:rPr sz="3200" spc="4" baseline="1207" dirty="0">
                <a:solidFill>
                  <a:srgbClr val="326500"/>
                </a:solidFill>
                <a:latin typeface="Times New Roman"/>
                <a:cs typeface="Times New Roman"/>
              </a:rPr>
              <a:t>l</a:t>
            </a:r>
            <a:r>
              <a:rPr sz="3200" spc="-8" baseline="1207" dirty="0">
                <a:solidFill>
                  <a:srgbClr val="326500"/>
                </a:solidFill>
                <a:latin typeface="Times New Roman"/>
                <a:cs typeface="Times New Roman"/>
              </a:rPr>
              <a:t>a</a:t>
            </a:r>
            <a:r>
              <a:rPr sz="3200" spc="4" baseline="1207" dirty="0">
                <a:solidFill>
                  <a:srgbClr val="326500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326500"/>
                </a:solidFill>
                <a:latin typeface="Times New Roman"/>
                <a:cs typeface="Times New Roman"/>
              </a:rPr>
              <a:t>ge</a:t>
            </a:r>
            <a:r>
              <a:rPr sz="3200" spc="-8" baseline="1207" dirty="0">
                <a:solidFill>
                  <a:srgbClr val="326500"/>
                </a:solidFill>
                <a:latin typeface="Times New Roman"/>
                <a:cs typeface="Times New Roman"/>
              </a:rPr>
              <a:t>s</a:t>
            </a:r>
            <a:r>
              <a:rPr sz="3200" baseline="1207" dirty="0">
                <a:solidFill>
                  <a:srgbClr val="326500"/>
                </a:solidFill>
                <a:latin typeface="Times New Roman"/>
                <a:cs typeface="Times New Roman"/>
              </a:rPr>
              <a:t>t</a:t>
            </a:r>
            <a:r>
              <a:rPr sz="3200" spc="-4" baseline="1207" dirty="0">
                <a:solidFill>
                  <a:srgbClr val="326500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326500"/>
                </a:solidFill>
                <a:latin typeface="Times New Roman"/>
                <a:cs typeface="Times New Roman"/>
              </a:rPr>
              <a:t>po</a:t>
            </a:r>
            <a:r>
              <a:rPr sz="3200" spc="4" baseline="1207" dirty="0">
                <a:solidFill>
                  <a:srgbClr val="326500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326500"/>
                </a:solidFill>
                <a:latin typeface="Times New Roman"/>
                <a:cs typeface="Times New Roman"/>
              </a:rPr>
              <a:t>e</a:t>
            </a:r>
            <a:r>
              <a:rPr sz="3200" spc="-8" baseline="1207" dirty="0">
                <a:solidFill>
                  <a:srgbClr val="326500"/>
                </a:solidFill>
                <a:latin typeface="Times New Roman"/>
                <a:cs typeface="Times New Roman"/>
              </a:rPr>
              <a:t>n</a:t>
            </a:r>
            <a:r>
              <a:rPr sz="3200" spc="-4" baseline="1207" dirty="0">
                <a:solidFill>
                  <a:srgbClr val="326500"/>
                </a:solidFill>
                <a:latin typeface="Times New Roman"/>
                <a:cs typeface="Times New Roman"/>
              </a:rPr>
              <a:t>t</a:t>
            </a:r>
            <a:r>
              <a:rPr sz="3200" spc="4" baseline="1207" dirty="0">
                <a:solidFill>
                  <a:srgbClr val="326500"/>
                </a:solidFill>
                <a:latin typeface="Times New Roman"/>
                <a:cs typeface="Times New Roman"/>
              </a:rPr>
              <a:t>i</a:t>
            </a:r>
            <a:r>
              <a:rPr sz="3200" spc="-8" baseline="1207" dirty="0">
                <a:solidFill>
                  <a:srgbClr val="326500"/>
                </a:solidFill>
                <a:latin typeface="Times New Roman"/>
                <a:cs typeface="Times New Roman"/>
              </a:rPr>
              <a:t>a</a:t>
            </a:r>
            <a:r>
              <a:rPr sz="3200" baseline="1207" dirty="0">
                <a:solidFill>
                  <a:srgbClr val="326500"/>
                </a:solidFill>
                <a:latin typeface="Times New Roman"/>
                <a:cs typeface="Times New Roman"/>
              </a:rPr>
              <a:t>l </a:t>
            </a:r>
            <a:r>
              <a:rPr sz="3200" spc="-17" baseline="1207" dirty="0">
                <a:solidFill>
                  <a:srgbClr val="326500"/>
                </a:solidFill>
                <a:latin typeface="Times New Roman"/>
                <a:cs typeface="Times New Roman"/>
              </a:rPr>
              <a:t>m</a:t>
            </a:r>
            <a:r>
              <a:rPr sz="3200" baseline="1207" dirty="0">
                <a:solidFill>
                  <a:srgbClr val="326500"/>
                </a:solidFill>
                <a:latin typeface="Times New Roman"/>
                <a:cs typeface="Times New Roman"/>
              </a:rPr>
              <a:t>a</a:t>
            </a:r>
            <a:r>
              <a:rPr sz="3200" spc="4" baseline="1207" dirty="0">
                <a:solidFill>
                  <a:srgbClr val="326500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326500"/>
                </a:solidFill>
                <a:latin typeface="Times New Roman"/>
                <a:cs typeface="Times New Roman"/>
              </a:rPr>
              <a:t>k</a:t>
            </a:r>
            <a:r>
              <a:rPr sz="3200" spc="-8" baseline="1207" dirty="0">
                <a:solidFill>
                  <a:srgbClr val="326500"/>
                </a:solidFill>
                <a:latin typeface="Times New Roman"/>
                <a:cs typeface="Times New Roman"/>
              </a:rPr>
              <a:t>e</a:t>
            </a:r>
            <a:r>
              <a:rPr sz="3200" baseline="1207" dirty="0">
                <a:solidFill>
                  <a:srgbClr val="326500"/>
                </a:solidFill>
                <a:latin typeface="Times New Roman"/>
                <a:cs typeface="Times New Roman"/>
              </a:rPr>
              <a:t>t</a:t>
            </a:r>
            <a:endParaRPr sz="2200">
              <a:latin typeface="Times New Roman"/>
              <a:cs typeface="Times New Roman"/>
            </a:endParaRPr>
          </a:p>
          <a:p>
            <a:pPr marL="11397">
              <a:lnSpc>
                <a:spcPct val="99562"/>
              </a:lnSpc>
              <a:spcBef>
                <a:spcPts val="1290"/>
              </a:spcBef>
            </a:pPr>
            <a:r>
              <a:rPr sz="2200" spc="-4" dirty="0">
                <a:solidFill>
                  <a:srgbClr val="326500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326500"/>
                </a:solidFill>
                <a:latin typeface="Times New Roman"/>
                <a:cs typeface="Times New Roman"/>
              </a:rPr>
              <a:t>equ</a:t>
            </a:r>
            <a:r>
              <a:rPr sz="2200" spc="4" dirty="0">
                <a:solidFill>
                  <a:srgbClr val="326500"/>
                </a:solidFill>
                <a:latin typeface="Times New Roman"/>
                <a:cs typeface="Times New Roman"/>
              </a:rPr>
              <a:t>i</a:t>
            </a:r>
            <a:r>
              <a:rPr sz="2200" spc="-4" dirty="0">
                <a:solidFill>
                  <a:srgbClr val="326500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326500"/>
                </a:solidFill>
                <a:latin typeface="Times New Roman"/>
                <a:cs typeface="Times New Roman"/>
              </a:rPr>
              <a:t>e</a:t>
            </a:r>
            <a:r>
              <a:rPr sz="2200" spc="129" dirty="0">
                <a:solidFill>
                  <a:srgbClr val="326500"/>
                </a:solidFill>
                <a:latin typeface="Times New Roman"/>
                <a:cs typeface="Times New Roman"/>
              </a:rPr>
              <a:t> </a:t>
            </a:r>
            <a:r>
              <a:rPr sz="2200" spc="4" dirty="0">
                <a:solidFill>
                  <a:srgbClr val="326500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326500"/>
                </a:solidFill>
                <a:latin typeface="Times New Roman"/>
                <a:cs typeface="Times New Roman"/>
              </a:rPr>
              <a:t>ho</a:t>
            </a:r>
            <a:r>
              <a:rPr sz="2200" spc="-4" dirty="0">
                <a:solidFill>
                  <a:srgbClr val="326500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326500"/>
                </a:solidFill>
                <a:latin typeface="Times New Roman"/>
                <a:cs typeface="Times New Roman"/>
              </a:rPr>
              <a:t>ough</a:t>
            </a:r>
            <a:r>
              <a:rPr sz="2200" spc="129" dirty="0">
                <a:solidFill>
                  <a:srgbClr val="326500"/>
                </a:solidFill>
                <a:latin typeface="Times New Roman"/>
                <a:cs typeface="Times New Roman"/>
              </a:rPr>
              <a:t> </a:t>
            </a:r>
            <a:r>
              <a:rPr sz="2200" spc="4" dirty="0">
                <a:solidFill>
                  <a:srgbClr val="326500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srgbClr val="326500"/>
                </a:solidFill>
                <a:latin typeface="Times New Roman"/>
                <a:cs typeface="Times New Roman"/>
              </a:rPr>
              <a:t>abour</a:t>
            </a:r>
            <a:r>
              <a:rPr sz="2200" spc="120" dirty="0">
                <a:solidFill>
                  <a:srgbClr val="326500"/>
                </a:solidFill>
                <a:latin typeface="Times New Roman"/>
                <a:cs typeface="Times New Roman"/>
              </a:rPr>
              <a:t> </a:t>
            </a:r>
            <a:r>
              <a:rPr sz="2200" spc="4" dirty="0">
                <a:solidFill>
                  <a:srgbClr val="326500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326500"/>
                </a:solidFill>
                <a:latin typeface="Times New Roman"/>
                <a:cs typeface="Times New Roman"/>
              </a:rPr>
              <a:t>n</a:t>
            </a:r>
            <a:r>
              <a:rPr sz="2200" spc="-4" dirty="0">
                <a:solidFill>
                  <a:srgbClr val="326500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326500"/>
                </a:solidFill>
                <a:latin typeface="Times New Roman"/>
                <a:cs typeface="Times New Roman"/>
              </a:rPr>
              <a:t>ens</a:t>
            </a:r>
            <a:r>
              <a:rPr sz="2200" spc="4" dirty="0">
                <a:solidFill>
                  <a:srgbClr val="326500"/>
                </a:solidFill>
                <a:latin typeface="Times New Roman"/>
                <a:cs typeface="Times New Roman"/>
              </a:rPr>
              <a:t>i</a:t>
            </a:r>
            <a:r>
              <a:rPr sz="2200" spc="-8" dirty="0">
                <a:solidFill>
                  <a:srgbClr val="326500"/>
                </a:solidFill>
                <a:latin typeface="Times New Roman"/>
                <a:cs typeface="Times New Roman"/>
              </a:rPr>
              <a:t>v</a:t>
            </a:r>
            <a:r>
              <a:rPr sz="2200" dirty="0">
                <a:solidFill>
                  <a:srgbClr val="326500"/>
                </a:solidFill>
                <a:latin typeface="Times New Roman"/>
                <a:cs typeface="Times New Roman"/>
              </a:rPr>
              <a:t>e</a:t>
            </a:r>
            <a:r>
              <a:rPr sz="2200" spc="129" dirty="0">
                <a:solidFill>
                  <a:srgbClr val="3265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26500"/>
                </a:solidFill>
                <a:latin typeface="Times New Roman"/>
                <a:cs typeface="Times New Roman"/>
              </a:rPr>
              <a:t>p</a:t>
            </a:r>
            <a:r>
              <a:rPr sz="2200" spc="-4" dirty="0">
                <a:solidFill>
                  <a:srgbClr val="326500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326500"/>
                </a:solidFill>
                <a:latin typeface="Times New Roman"/>
                <a:cs typeface="Times New Roman"/>
              </a:rPr>
              <a:t>epa</a:t>
            </a:r>
            <a:r>
              <a:rPr sz="2200" spc="-4" dirty="0">
                <a:solidFill>
                  <a:srgbClr val="326500"/>
                </a:solidFill>
                <a:latin typeface="Times New Roman"/>
                <a:cs typeface="Times New Roman"/>
              </a:rPr>
              <a:t>r</a:t>
            </a:r>
            <a:r>
              <a:rPr sz="2200" spc="-8" dirty="0">
                <a:solidFill>
                  <a:srgbClr val="326500"/>
                </a:solidFill>
                <a:latin typeface="Times New Roman"/>
                <a:cs typeface="Times New Roman"/>
              </a:rPr>
              <a:t>a</a:t>
            </a:r>
            <a:r>
              <a:rPr sz="2200" spc="4" dirty="0">
                <a:solidFill>
                  <a:srgbClr val="326500"/>
                </a:solidFill>
                <a:latin typeface="Times New Roman"/>
                <a:cs typeface="Times New Roman"/>
              </a:rPr>
              <a:t>ti</a:t>
            </a:r>
            <a:r>
              <a:rPr sz="2200" dirty="0">
                <a:solidFill>
                  <a:srgbClr val="326500"/>
                </a:solidFill>
                <a:latin typeface="Times New Roman"/>
                <a:cs typeface="Times New Roman"/>
              </a:rPr>
              <a:t>on </a:t>
            </a:r>
            <a:r>
              <a:rPr sz="2200" spc="4" dirty="0">
                <a:solidFill>
                  <a:srgbClr val="326500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326500"/>
                </a:solidFill>
                <a:latin typeface="Times New Roman"/>
                <a:cs typeface="Times New Roman"/>
              </a:rPr>
              <a:t>he</a:t>
            </a:r>
            <a:r>
              <a:rPr sz="2200" spc="-8" dirty="0">
                <a:solidFill>
                  <a:srgbClr val="326500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326500"/>
                </a:solidFill>
                <a:latin typeface="Times New Roman"/>
                <a:cs typeface="Times New Roman"/>
              </a:rPr>
              <a:t>i</a:t>
            </a:r>
            <a:r>
              <a:rPr sz="2200" spc="4" dirty="0">
                <a:solidFill>
                  <a:srgbClr val="326500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326500"/>
                </a:solidFill>
                <a:latin typeface="Times New Roman"/>
                <a:cs typeface="Times New Roman"/>
              </a:rPr>
              <a:t>e</a:t>
            </a:r>
            <a:r>
              <a:rPr sz="2200" spc="-17" dirty="0">
                <a:solidFill>
                  <a:srgbClr val="326500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srgbClr val="326500"/>
                </a:solidFill>
                <a:latin typeface="Times New Roman"/>
                <a:cs typeface="Times New Roman"/>
              </a:rPr>
              <a:t>s on </a:t>
            </a:r>
            <a:r>
              <a:rPr sz="2200" spc="4" dirty="0">
                <a:solidFill>
                  <a:srgbClr val="326500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326500"/>
                </a:solidFill>
                <a:latin typeface="Times New Roman"/>
                <a:cs typeface="Times New Roman"/>
              </a:rPr>
              <a:t>he </a:t>
            </a:r>
            <a:r>
              <a:rPr sz="2200" spc="-4" dirty="0">
                <a:solidFill>
                  <a:srgbClr val="323200"/>
                </a:solidFill>
                <a:latin typeface="Times New Roman"/>
                <a:cs typeface="Times New Roman"/>
              </a:rPr>
              <a:t>DO</a:t>
            </a:r>
            <a:r>
              <a:rPr sz="2200" spc="4" dirty="0">
                <a:solidFill>
                  <a:srgbClr val="323200"/>
                </a:solidFill>
                <a:latin typeface="Times New Roman"/>
                <a:cs typeface="Times New Roman"/>
              </a:rPr>
              <a:t>-</a:t>
            </a:r>
            <a:r>
              <a:rPr sz="2200" dirty="0">
                <a:solidFill>
                  <a:srgbClr val="323200"/>
                </a:solidFill>
                <a:latin typeface="Times New Roman"/>
                <a:cs typeface="Times New Roman"/>
              </a:rPr>
              <a:t>178B</a:t>
            </a:r>
            <a:r>
              <a:rPr sz="2200" spc="-89" dirty="0">
                <a:solidFill>
                  <a:srgbClr val="3232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26500"/>
                </a:solidFill>
                <a:latin typeface="Times New Roman"/>
                <a:cs typeface="Times New Roman"/>
              </a:rPr>
              <a:t>suppo</a:t>
            </a:r>
            <a:r>
              <a:rPr sz="2200" spc="4" dirty="0">
                <a:solidFill>
                  <a:srgbClr val="326500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326500"/>
                </a:solidFill>
                <a:latin typeface="Times New Roman"/>
                <a:cs typeface="Times New Roman"/>
              </a:rPr>
              <a:t>t</a:t>
            </a:r>
            <a:r>
              <a:rPr sz="2200" spc="-4" dirty="0">
                <a:solidFill>
                  <a:srgbClr val="326500"/>
                </a:solidFill>
                <a:latin typeface="Times New Roman"/>
                <a:cs typeface="Times New Roman"/>
              </a:rPr>
              <a:t> l</a:t>
            </a:r>
            <a:r>
              <a:rPr sz="2200" spc="4" dirty="0">
                <a:solidFill>
                  <a:srgbClr val="326500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326500"/>
                </a:solidFill>
                <a:latin typeface="Times New Roman"/>
                <a:cs typeface="Times New Roman"/>
              </a:rPr>
              <a:t>s</a:t>
            </a:r>
            <a:r>
              <a:rPr sz="2200" spc="4" dirty="0">
                <a:solidFill>
                  <a:srgbClr val="326500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326500"/>
                </a:solidFill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41800" y="2799754"/>
            <a:ext cx="29547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326500"/>
                </a:solidFill>
                <a:latin typeface="Times New Roman"/>
                <a:cs typeface="Times New Roman"/>
              </a:rPr>
              <a:t>of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60455" y="2799754"/>
            <a:ext cx="601656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-17" baseline="1207" dirty="0">
                <a:solidFill>
                  <a:srgbClr val="326500"/>
                </a:solidFill>
                <a:latin typeface="Times New Roman"/>
                <a:cs typeface="Times New Roman"/>
              </a:rPr>
              <a:t>m</a:t>
            </a:r>
            <a:r>
              <a:rPr sz="3200" baseline="1207" dirty="0">
                <a:solidFill>
                  <a:srgbClr val="326500"/>
                </a:solidFill>
                <a:latin typeface="Times New Roman"/>
                <a:cs typeface="Times New Roman"/>
              </a:rPr>
              <a:t>ost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86680" y="2799754"/>
            <a:ext cx="29547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326500"/>
                </a:solidFill>
                <a:latin typeface="Times New Roman"/>
                <a:cs typeface="Times New Roman"/>
              </a:rPr>
              <a:t>of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2903" y="3605232"/>
            <a:ext cx="293337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D</a:t>
            </a:r>
            <a:r>
              <a:rPr sz="3200" spc="-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O</a:t>
            </a:r>
            <a:r>
              <a:rPr sz="3200" spc="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-</a:t>
            </a:r>
            <a:r>
              <a:rPr sz="3200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178B Lev</a:t>
            </a:r>
            <a:r>
              <a:rPr sz="3200" spc="-8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e</a:t>
            </a:r>
            <a:r>
              <a:rPr sz="3200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l E </a:t>
            </a:r>
            <a:r>
              <a:rPr sz="3200" spc="-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w</a:t>
            </a:r>
            <a:r>
              <a:rPr sz="3200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ou</a:t>
            </a:r>
            <a:r>
              <a:rPr sz="3200" spc="-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l</a:t>
            </a:r>
            <a:r>
              <a:rPr sz="3200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d: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8539" y="4087982"/>
            <a:ext cx="272478" cy="7741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5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1.</a:t>
            </a:r>
            <a:endParaRPr sz="2200">
              <a:latin typeface="Times New Roman"/>
              <a:cs typeface="Times New Roman"/>
            </a:endParaRPr>
          </a:p>
          <a:p>
            <a:pPr marL="11402">
              <a:lnSpc>
                <a:spcPct val="95825"/>
              </a:lnSpc>
              <a:spcBef>
                <a:spcPts val="1280"/>
              </a:spcBef>
            </a:pPr>
            <a:r>
              <a:rPr sz="2200" dirty="0">
                <a:solidFill>
                  <a:srgbClr val="7F007F"/>
                </a:solidFill>
                <a:latin typeface="Times New Roman"/>
                <a:cs typeface="Times New Roman"/>
              </a:rPr>
              <a:t>2.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86774" y="4087982"/>
            <a:ext cx="3949466" cy="7741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41028">
              <a:lnSpc>
                <a:spcPts val="2190"/>
              </a:lnSpc>
              <a:spcBef>
                <a:spcPts val="109"/>
              </a:spcBef>
            </a:pPr>
            <a:r>
              <a:rPr sz="3200" spc="-4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equ</a:t>
            </a:r>
            <a:r>
              <a:rPr sz="3200" spc="4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i</a:t>
            </a:r>
            <a:r>
              <a:rPr sz="3200" spc="-4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e </a:t>
            </a:r>
            <a:r>
              <a:rPr sz="3200" spc="-4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f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e</a:t>
            </a:r>
            <a:r>
              <a:rPr sz="3200" spc="-4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w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er suppo</a:t>
            </a:r>
            <a:r>
              <a:rPr sz="3200" spc="-4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t</a:t>
            </a:r>
            <a:r>
              <a:rPr sz="3200" spc="-4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3200" spc="4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i</a:t>
            </a:r>
            <a:r>
              <a:rPr sz="3200" spc="-4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em</a:t>
            </a:r>
            <a:r>
              <a:rPr sz="3200" spc="-17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and</a:t>
            </a:r>
            <a:endParaRPr sz="2200">
              <a:latin typeface="Times New Roman"/>
              <a:cs typeface="Times New Roman"/>
            </a:endParaRPr>
          </a:p>
          <a:p>
            <a:pPr marL="11397">
              <a:lnSpc>
                <a:spcPct val="95825"/>
              </a:lnSpc>
              <a:spcBef>
                <a:spcPts val="1280"/>
              </a:spcBef>
            </a:pPr>
            <a:r>
              <a:rPr sz="2200" dirty="0">
                <a:solidFill>
                  <a:srgbClr val="7F007F"/>
                </a:solidFill>
                <a:latin typeface="Times New Roman"/>
                <a:cs typeface="Times New Roman"/>
              </a:rPr>
              <a:t>Less </a:t>
            </a:r>
            <a:r>
              <a:rPr sz="2200" spc="-4" dirty="0">
                <a:solidFill>
                  <a:srgbClr val="7F007F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7F007F"/>
                </a:solidFill>
                <a:latin typeface="Times New Roman"/>
                <a:cs typeface="Times New Roman"/>
              </a:rPr>
              <a:t>ax</a:t>
            </a:r>
            <a:r>
              <a:rPr sz="2200" spc="4" dirty="0">
                <a:solidFill>
                  <a:srgbClr val="7F007F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7F007F"/>
                </a:solidFill>
                <a:latin typeface="Times New Roman"/>
                <a:cs typeface="Times New Roman"/>
              </a:rPr>
              <a:t>ng</a:t>
            </a:r>
            <a:r>
              <a:rPr sz="2200" spc="-8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7F007F"/>
                </a:solidFill>
                <a:latin typeface="Times New Roman"/>
                <a:cs typeface="Times New Roman"/>
              </a:rPr>
              <a:t>on co</a:t>
            </a:r>
            <a:r>
              <a:rPr sz="2200" spc="-17" dirty="0">
                <a:solidFill>
                  <a:srgbClr val="7F007F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srgbClr val="7F007F"/>
                </a:solidFill>
                <a:latin typeface="Times New Roman"/>
                <a:cs typeface="Times New Roman"/>
              </a:rPr>
              <a:t>pany </a:t>
            </a:r>
            <a:r>
              <a:rPr sz="2200" spc="4" dirty="0">
                <a:solidFill>
                  <a:srgbClr val="7F007F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7F007F"/>
                </a:solidFill>
                <a:latin typeface="Times New Roman"/>
                <a:cs typeface="Times New Roman"/>
              </a:rPr>
              <a:t>esou</a:t>
            </a:r>
            <a:r>
              <a:rPr sz="2200" spc="4" dirty="0">
                <a:solidFill>
                  <a:srgbClr val="7F007F"/>
                </a:solidFill>
                <a:latin typeface="Times New Roman"/>
                <a:cs typeface="Times New Roman"/>
              </a:rPr>
              <a:t>r</a:t>
            </a:r>
            <a:r>
              <a:rPr sz="2200" spc="-8" dirty="0">
                <a:solidFill>
                  <a:srgbClr val="7F007F"/>
                </a:solidFill>
                <a:latin typeface="Times New Roman"/>
                <a:cs typeface="Times New Roman"/>
              </a:rPr>
              <a:t>c</a:t>
            </a:r>
            <a:r>
              <a:rPr sz="2200" dirty="0">
                <a:solidFill>
                  <a:srgbClr val="7F007F"/>
                </a:solidFill>
                <a:latin typeface="Times New Roman"/>
                <a:cs typeface="Times New Roman"/>
              </a:rPr>
              <a:t>es.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5102" y="6169862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13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92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2379747" y="893480"/>
            <a:ext cx="4437153" cy="358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872"/>
              </a:lnSpc>
              <a:spcBef>
                <a:spcPts val="144"/>
              </a:spcBef>
            </a:pP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C</a:t>
            </a:r>
            <a:r>
              <a:rPr sz="2700" spc="5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2700" spc="-5" dirty="0">
                <a:solidFill>
                  <a:srgbClr val="3232FF"/>
                </a:solidFill>
                <a:latin typeface="Times New Roman"/>
                <a:cs typeface="Times New Roman"/>
              </a:rPr>
              <a:t>r</a:t>
            </a:r>
            <a:r>
              <a:rPr sz="2700" spc="5" dirty="0">
                <a:solidFill>
                  <a:srgbClr val="3232FF"/>
                </a:solidFill>
                <a:latin typeface="Times New Roman"/>
                <a:cs typeface="Times New Roman"/>
              </a:rPr>
              <a:t>t</a:t>
            </a:r>
            <a:r>
              <a:rPr sz="2700" spc="-16" dirty="0">
                <a:solidFill>
                  <a:srgbClr val="3232FF"/>
                </a:solidFill>
                <a:latin typeface="Times New Roman"/>
                <a:cs typeface="Times New Roman"/>
              </a:rPr>
              <a:t>i</a:t>
            </a:r>
            <a:r>
              <a:rPr sz="2700" spc="5" dirty="0">
                <a:solidFill>
                  <a:srgbClr val="3232FF"/>
                </a:solidFill>
                <a:latin typeface="Times New Roman"/>
                <a:cs typeface="Times New Roman"/>
              </a:rPr>
              <a:t>f</a:t>
            </a:r>
            <a:r>
              <a:rPr sz="2700" spc="-5" dirty="0">
                <a:solidFill>
                  <a:srgbClr val="3232FF"/>
                </a:solidFill>
                <a:latin typeface="Times New Roman"/>
                <a:cs typeface="Times New Roman"/>
              </a:rPr>
              <a:t>i</a:t>
            </a:r>
            <a:r>
              <a:rPr sz="2700" spc="11" dirty="0">
                <a:solidFill>
                  <a:srgbClr val="3232FF"/>
                </a:solidFill>
                <a:latin typeface="Times New Roman"/>
                <a:cs typeface="Times New Roman"/>
              </a:rPr>
              <a:t>c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a</a:t>
            </a:r>
            <a:r>
              <a:rPr sz="2700" spc="-5" dirty="0">
                <a:solidFill>
                  <a:srgbClr val="3232FF"/>
                </a:solidFill>
                <a:latin typeface="Times New Roman"/>
                <a:cs typeface="Times New Roman"/>
              </a:rPr>
              <a:t>t</a:t>
            </a:r>
            <a:r>
              <a:rPr sz="2700" spc="-16" dirty="0">
                <a:solidFill>
                  <a:srgbClr val="3232FF"/>
                </a:solidFill>
                <a:latin typeface="Times New Roman"/>
                <a:cs typeface="Times New Roman"/>
              </a:rPr>
              <a:t>i</a:t>
            </a:r>
            <a:r>
              <a:rPr sz="2700" spc="5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n</a:t>
            </a:r>
            <a:r>
              <a:rPr sz="2700" spc="121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2700" spc="5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f</a:t>
            </a:r>
            <a:r>
              <a:rPr sz="2700" spc="41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2700" spc="-4" dirty="0">
                <a:solidFill>
                  <a:srgbClr val="3232FF"/>
                </a:solidFill>
                <a:latin typeface="Times New Roman"/>
                <a:cs typeface="Times New Roman"/>
              </a:rPr>
              <a:t>P</a:t>
            </a:r>
            <a:r>
              <a:rPr sz="2700" spc="-17" dirty="0">
                <a:solidFill>
                  <a:srgbClr val="3232FF"/>
                </a:solidFill>
                <a:latin typeface="Times New Roman"/>
                <a:cs typeface="Times New Roman"/>
              </a:rPr>
              <a:t>r</a:t>
            </a:r>
            <a:r>
              <a:rPr sz="2700" spc="13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2700" spc="-4" dirty="0">
                <a:solidFill>
                  <a:srgbClr val="3232FF"/>
                </a:solidFill>
                <a:latin typeface="Times New Roman"/>
                <a:cs typeface="Times New Roman"/>
              </a:rPr>
              <a:t>d</a:t>
            </a:r>
            <a:r>
              <a:rPr sz="2700" spc="8" dirty="0">
                <a:solidFill>
                  <a:srgbClr val="3232FF"/>
                </a:solidFill>
                <a:latin typeface="Times New Roman"/>
                <a:cs typeface="Times New Roman"/>
              </a:rPr>
              <a:t>uc</a:t>
            </a:r>
            <a:r>
              <a:rPr sz="2700" spc="4" dirty="0">
                <a:solidFill>
                  <a:srgbClr val="3232FF"/>
                </a:solidFill>
                <a:latin typeface="Times New Roman"/>
                <a:cs typeface="Times New Roman"/>
              </a:rPr>
              <a:t>t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s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2903" y="1832911"/>
            <a:ext cx="7093338" cy="9354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-17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W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e don</a:t>
            </a:r>
            <a:r>
              <a:rPr sz="3200" spc="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’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t h</a:t>
            </a:r>
            <a:r>
              <a:rPr sz="3200" spc="-8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a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ve p</a:t>
            </a:r>
            <a:r>
              <a:rPr sz="3200" spc="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odu</a:t>
            </a:r>
            <a:r>
              <a:rPr sz="3200" spc="-8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c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t</a:t>
            </a:r>
            <a:r>
              <a:rPr sz="3200" spc="-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3200" spc="-8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c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e</a:t>
            </a:r>
            <a:r>
              <a:rPr sz="3200" spc="-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r</a:t>
            </a:r>
            <a:r>
              <a:rPr sz="3200" spc="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ti</a:t>
            </a:r>
            <a:r>
              <a:rPr sz="3200" spc="-17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f</a:t>
            </a:r>
            <a:r>
              <a:rPr sz="3200" spc="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c</a:t>
            </a:r>
            <a:r>
              <a:rPr sz="3200" spc="-8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a</a:t>
            </a:r>
            <a:r>
              <a:rPr sz="3200" spc="-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t</a:t>
            </a:r>
            <a:r>
              <a:rPr sz="3200" spc="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on</a:t>
            </a:r>
            <a:r>
              <a:rPr sz="3200" spc="-8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3200" spc="-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n </a:t>
            </a:r>
            <a:r>
              <a:rPr sz="3200" spc="-17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m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ost of</a:t>
            </a:r>
            <a:r>
              <a:rPr sz="3200" spc="-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3200" spc="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he a</a:t>
            </a:r>
            <a:r>
              <a:rPr sz="3200" spc="-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eas. </a:t>
            </a:r>
            <a:r>
              <a:rPr sz="3200" spc="-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R</a:t>
            </a:r>
            <a:r>
              <a:rPr sz="3200" spc="-13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T</a:t>
            </a:r>
            <a:r>
              <a:rPr sz="3200" spc="-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O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S</a:t>
            </a:r>
            <a:endParaRPr sz="2200">
              <a:latin typeface="Times New Roman"/>
              <a:cs typeface="Times New Roman"/>
            </a:endParaRPr>
          </a:p>
          <a:p>
            <a:pPr marL="11397" marR="237196">
              <a:lnSpc>
                <a:spcPct val="100041"/>
              </a:lnSpc>
            </a:pPr>
            <a:r>
              <a:rPr sz="2200" spc="4" dirty="0">
                <a:solidFill>
                  <a:srgbClr val="653200"/>
                </a:solidFill>
                <a:latin typeface="Times New Roman"/>
                <a:cs typeface="Times New Roman"/>
              </a:rPr>
              <a:t>(r</a:t>
            </a:r>
            <a:r>
              <a:rPr sz="2200" spc="-8" dirty="0">
                <a:solidFill>
                  <a:srgbClr val="653200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653200"/>
                </a:solidFill>
                <a:latin typeface="Times New Roman"/>
                <a:cs typeface="Times New Roman"/>
              </a:rPr>
              <a:t>al</a:t>
            </a:r>
            <a:r>
              <a:rPr sz="2200" spc="-4" dirty="0">
                <a:solidFill>
                  <a:srgbClr val="653200"/>
                </a:solidFill>
                <a:latin typeface="Times New Roman"/>
                <a:cs typeface="Times New Roman"/>
              </a:rPr>
              <a:t> t</a:t>
            </a:r>
            <a:r>
              <a:rPr sz="2200" spc="4" dirty="0">
                <a:solidFill>
                  <a:srgbClr val="653200"/>
                </a:solidFill>
                <a:latin typeface="Times New Roman"/>
                <a:cs typeface="Times New Roman"/>
              </a:rPr>
              <a:t>i</a:t>
            </a:r>
            <a:r>
              <a:rPr sz="2200" spc="-17" dirty="0">
                <a:solidFill>
                  <a:srgbClr val="653200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srgbClr val="653200"/>
                </a:solidFill>
                <a:latin typeface="Times New Roman"/>
                <a:cs typeface="Times New Roman"/>
              </a:rPr>
              <a:t>e ope</a:t>
            </a:r>
            <a:r>
              <a:rPr sz="2200" spc="4" dirty="0">
                <a:solidFill>
                  <a:srgbClr val="653200"/>
                </a:solidFill>
                <a:latin typeface="Times New Roman"/>
                <a:cs typeface="Times New Roman"/>
              </a:rPr>
              <a:t>r</a:t>
            </a:r>
            <a:r>
              <a:rPr sz="2200" spc="-8" dirty="0">
                <a:solidFill>
                  <a:srgbClr val="653200"/>
                </a:solidFill>
                <a:latin typeface="Times New Roman"/>
                <a:cs typeface="Times New Roman"/>
              </a:rPr>
              <a:t>a</a:t>
            </a:r>
            <a:r>
              <a:rPr sz="2200" spc="-4" dirty="0">
                <a:solidFill>
                  <a:srgbClr val="653200"/>
                </a:solidFill>
                <a:latin typeface="Times New Roman"/>
                <a:cs typeface="Times New Roman"/>
              </a:rPr>
              <a:t>t</a:t>
            </a:r>
            <a:r>
              <a:rPr sz="2200" spc="4" dirty="0">
                <a:solidFill>
                  <a:srgbClr val="653200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653200"/>
                </a:solidFill>
                <a:latin typeface="Times New Roman"/>
                <a:cs typeface="Times New Roman"/>
              </a:rPr>
              <a:t>ng sys</a:t>
            </a:r>
            <a:r>
              <a:rPr sz="2200" spc="-4" dirty="0">
                <a:solidFill>
                  <a:srgbClr val="653200"/>
                </a:solidFill>
                <a:latin typeface="Times New Roman"/>
                <a:cs typeface="Times New Roman"/>
              </a:rPr>
              <a:t>t</a:t>
            </a:r>
            <a:r>
              <a:rPr sz="2200" spc="-8" dirty="0">
                <a:solidFill>
                  <a:srgbClr val="653200"/>
                </a:solidFill>
                <a:latin typeface="Times New Roman"/>
                <a:cs typeface="Times New Roman"/>
              </a:rPr>
              <a:t>e</a:t>
            </a:r>
            <a:r>
              <a:rPr sz="2200" spc="-17" dirty="0">
                <a:solidFill>
                  <a:srgbClr val="653200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srgbClr val="653200"/>
                </a:solidFill>
                <a:latin typeface="Times New Roman"/>
                <a:cs typeface="Times New Roman"/>
              </a:rPr>
              <a:t>) </a:t>
            </a:r>
            <a:r>
              <a:rPr sz="2200" spc="4" dirty="0">
                <a:solidFill>
                  <a:srgbClr val="653200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653200"/>
                </a:solidFill>
                <a:latin typeface="Times New Roman"/>
                <a:cs typeface="Times New Roman"/>
              </a:rPr>
              <a:t>s </a:t>
            </a:r>
            <a:r>
              <a:rPr sz="2200" spc="4" dirty="0">
                <a:solidFill>
                  <a:srgbClr val="653200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653200"/>
                </a:solidFill>
                <a:latin typeface="Times New Roman"/>
                <a:cs typeface="Times New Roman"/>
              </a:rPr>
              <a:t>he </a:t>
            </a:r>
            <a:r>
              <a:rPr sz="2200" spc="-4" dirty="0">
                <a:solidFill>
                  <a:srgbClr val="653200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653200"/>
                </a:solidFill>
                <a:latin typeface="Times New Roman"/>
                <a:cs typeface="Times New Roman"/>
              </a:rPr>
              <a:t>e</a:t>
            </a:r>
            <a:r>
              <a:rPr sz="2200" spc="-8" dirty="0">
                <a:solidFill>
                  <a:srgbClr val="653200"/>
                </a:solidFill>
                <a:latin typeface="Times New Roman"/>
                <a:cs typeface="Times New Roman"/>
              </a:rPr>
              <a:t>a</a:t>
            </a:r>
            <a:r>
              <a:rPr sz="2200" spc="4" dirty="0">
                <a:solidFill>
                  <a:srgbClr val="653200"/>
                </a:solidFill>
                <a:latin typeface="Times New Roman"/>
                <a:cs typeface="Times New Roman"/>
              </a:rPr>
              <a:t>l</a:t>
            </a:r>
            <a:r>
              <a:rPr sz="2200" spc="-4" dirty="0">
                <a:solidFill>
                  <a:srgbClr val="653200"/>
                </a:solidFill>
                <a:latin typeface="Times New Roman"/>
                <a:cs typeface="Times New Roman"/>
              </a:rPr>
              <a:t>-t</a:t>
            </a:r>
            <a:r>
              <a:rPr sz="2200" spc="4" dirty="0">
                <a:solidFill>
                  <a:srgbClr val="653200"/>
                </a:solidFill>
                <a:latin typeface="Times New Roman"/>
                <a:cs typeface="Times New Roman"/>
              </a:rPr>
              <a:t>i</a:t>
            </a:r>
            <a:r>
              <a:rPr sz="2200" spc="-17" dirty="0">
                <a:solidFill>
                  <a:srgbClr val="653200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srgbClr val="653200"/>
                </a:solidFill>
                <a:latin typeface="Times New Roman"/>
                <a:cs typeface="Times New Roman"/>
              </a:rPr>
              <a:t>e ope</a:t>
            </a:r>
            <a:r>
              <a:rPr sz="2200" spc="4" dirty="0">
                <a:solidFill>
                  <a:srgbClr val="653200"/>
                </a:solidFill>
                <a:latin typeface="Times New Roman"/>
                <a:cs typeface="Times New Roman"/>
              </a:rPr>
              <a:t>r</a:t>
            </a:r>
            <a:r>
              <a:rPr sz="2200" spc="-8" dirty="0">
                <a:solidFill>
                  <a:srgbClr val="653200"/>
                </a:solidFill>
                <a:latin typeface="Times New Roman"/>
                <a:cs typeface="Times New Roman"/>
              </a:rPr>
              <a:t>a</a:t>
            </a:r>
            <a:r>
              <a:rPr sz="2200" spc="-4" dirty="0">
                <a:solidFill>
                  <a:srgbClr val="653200"/>
                </a:solidFill>
                <a:latin typeface="Times New Roman"/>
                <a:cs typeface="Times New Roman"/>
              </a:rPr>
              <a:t>t</a:t>
            </a:r>
            <a:r>
              <a:rPr sz="2200" spc="4" dirty="0">
                <a:solidFill>
                  <a:srgbClr val="653200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653200"/>
                </a:solidFill>
                <a:latin typeface="Times New Roman"/>
                <a:cs typeface="Times New Roman"/>
              </a:rPr>
              <a:t>ng sys</a:t>
            </a:r>
            <a:r>
              <a:rPr sz="2200" spc="-4" dirty="0">
                <a:solidFill>
                  <a:srgbClr val="653200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653200"/>
                </a:solidFill>
                <a:latin typeface="Times New Roman"/>
                <a:cs typeface="Times New Roman"/>
              </a:rPr>
              <a:t>em ce</a:t>
            </a:r>
            <a:r>
              <a:rPr sz="2200" spc="-4" dirty="0">
                <a:solidFill>
                  <a:srgbClr val="653200"/>
                </a:solidFill>
                <a:latin typeface="Times New Roman"/>
                <a:cs typeface="Times New Roman"/>
              </a:rPr>
              <a:t>rt</a:t>
            </a:r>
            <a:r>
              <a:rPr sz="2200" spc="4" dirty="0">
                <a:solidFill>
                  <a:srgbClr val="653200"/>
                </a:solidFill>
                <a:latin typeface="Times New Roman"/>
                <a:cs typeface="Times New Roman"/>
              </a:rPr>
              <a:t>i</a:t>
            </a:r>
            <a:r>
              <a:rPr sz="2200" spc="-4" dirty="0">
                <a:solidFill>
                  <a:srgbClr val="653200"/>
                </a:solidFill>
                <a:latin typeface="Times New Roman"/>
                <a:cs typeface="Times New Roman"/>
              </a:rPr>
              <a:t>f</a:t>
            </a:r>
            <a:r>
              <a:rPr sz="2200" spc="4" dirty="0">
                <a:solidFill>
                  <a:srgbClr val="653200"/>
                </a:solidFill>
                <a:latin typeface="Times New Roman"/>
                <a:cs typeface="Times New Roman"/>
              </a:rPr>
              <a:t>i</a:t>
            </a:r>
            <a:r>
              <a:rPr sz="2200" spc="-8" dirty="0">
                <a:solidFill>
                  <a:srgbClr val="653200"/>
                </a:solidFill>
                <a:latin typeface="Times New Roman"/>
                <a:cs typeface="Times New Roman"/>
              </a:rPr>
              <a:t>ca</a:t>
            </a:r>
            <a:r>
              <a:rPr sz="2200" spc="4" dirty="0">
                <a:solidFill>
                  <a:srgbClr val="653200"/>
                </a:solidFill>
                <a:latin typeface="Times New Roman"/>
                <a:cs typeface="Times New Roman"/>
              </a:rPr>
              <a:t>ti</a:t>
            </a:r>
            <a:r>
              <a:rPr sz="2200" dirty="0">
                <a:solidFill>
                  <a:srgbClr val="653200"/>
                </a:solidFill>
                <a:latin typeface="Times New Roman"/>
                <a:cs typeface="Times New Roman"/>
              </a:rPr>
              <a:t>on</a:t>
            </a:r>
            <a:r>
              <a:rPr sz="2200" spc="-8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53200"/>
                </a:solidFill>
                <a:latin typeface="Times New Roman"/>
                <a:cs typeface="Times New Roman"/>
              </a:rPr>
              <a:t>&amp; </a:t>
            </a:r>
            <a:r>
              <a:rPr sz="2200" spc="-17" dirty="0">
                <a:solidFill>
                  <a:srgbClr val="653200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srgbClr val="653200"/>
                </a:solidFill>
                <a:latin typeface="Times New Roman"/>
                <a:cs typeface="Times New Roman"/>
              </a:rPr>
              <a:t>a</a:t>
            </a:r>
            <a:r>
              <a:rPr sz="2200" spc="4" dirty="0">
                <a:solidFill>
                  <a:srgbClr val="653200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653200"/>
                </a:solidFill>
                <a:latin typeface="Times New Roman"/>
                <a:cs typeface="Times New Roman"/>
              </a:rPr>
              <a:t>ked as</a:t>
            </a:r>
            <a:r>
              <a:rPr sz="2200" spc="-8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53200"/>
                </a:solidFill>
                <a:latin typeface="Times New Roman"/>
                <a:cs typeface="Times New Roman"/>
              </a:rPr>
              <a:t>"L</a:t>
            </a:r>
            <a:r>
              <a:rPr sz="2200" spc="4" dirty="0">
                <a:solidFill>
                  <a:srgbClr val="653200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653200"/>
                </a:solidFill>
                <a:latin typeface="Times New Roman"/>
                <a:cs typeface="Times New Roman"/>
              </a:rPr>
              <a:t>nux</a:t>
            </a:r>
            <a:r>
              <a:rPr sz="2200" spc="-4" dirty="0">
                <a:solidFill>
                  <a:srgbClr val="653200"/>
                </a:solidFill>
                <a:latin typeface="Times New Roman"/>
                <a:cs typeface="Times New Roman"/>
              </a:rPr>
              <a:t>O</a:t>
            </a:r>
            <a:r>
              <a:rPr sz="2200" dirty="0">
                <a:solidFill>
                  <a:srgbClr val="653200"/>
                </a:solidFill>
                <a:latin typeface="Times New Roman"/>
                <a:cs typeface="Times New Roman"/>
              </a:rPr>
              <a:t>S</a:t>
            </a:r>
            <a:r>
              <a:rPr sz="2200" spc="4" dirty="0">
                <a:solidFill>
                  <a:srgbClr val="653200"/>
                </a:solidFill>
                <a:latin typeface="Times New Roman"/>
                <a:cs typeface="Times New Roman"/>
              </a:rPr>
              <a:t>-</a:t>
            </a:r>
            <a:r>
              <a:rPr sz="2200" dirty="0">
                <a:solidFill>
                  <a:srgbClr val="653200"/>
                </a:solidFill>
                <a:latin typeface="Times New Roman"/>
                <a:cs typeface="Times New Roman"/>
              </a:rPr>
              <a:t>178”.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41394" y="2979945"/>
            <a:ext cx="495253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The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41542" y="2979945"/>
            <a:ext cx="1583943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e</a:t>
            </a:r>
            <a:r>
              <a:rPr sz="3200" spc="-8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s</a:t>
            </a: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a</a:t>
            </a:r>
            <a:r>
              <a:rPr sz="3200" spc="-8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b</a:t>
            </a:r>
            <a:r>
              <a:rPr sz="3200" spc="-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l</a:t>
            </a: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i</a:t>
            </a:r>
            <a:r>
              <a:rPr sz="3200" spc="-8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s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h</a:t>
            </a:r>
            <a:r>
              <a:rPr sz="3200" spc="-17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m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ent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30658" y="2979945"/>
            <a:ext cx="29547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of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29917" y="2979945"/>
            <a:ext cx="1419074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ndepende</a:t>
            </a:r>
            <a:r>
              <a:rPr sz="3200" spc="-8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n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52777" y="2979945"/>
            <a:ext cx="1017569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a</a:t>
            </a:r>
            <a:r>
              <a:rPr sz="3200" spc="-8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g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en</a:t>
            </a:r>
            <a:r>
              <a:rPr sz="3200" spc="-8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c</a:t>
            </a: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es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73857" y="2979945"/>
            <a:ext cx="25002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8780" y="2979945"/>
            <a:ext cx="187683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a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21358" y="2979945"/>
            <a:ext cx="739093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-8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v</a:t>
            </a: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a</a:t>
            </a:r>
            <a:r>
              <a:rPr sz="3200" spc="-8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b</a:t>
            </a:r>
            <a:r>
              <a:rPr sz="3200" spc="-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l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65347" y="2979945"/>
            <a:ext cx="841894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op</a:t>
            </a:r>
            <a:r>
              <a:rPr sz="3200" spc="-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t</a:t>
            </a: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on.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5102" y="6169862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14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998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 txBox="1"/>
          <p:nvPr/>
        </p:nvSpPr>
        <p:spPr>
          <a:xfrm>
            <a:off x="1008143" y="381000"/>
            <a:ext cx="7153464" cy="12744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881"/>
              </a:lnSpc>
              <a:spcBef>
                <a:spcPts val="144"/>
              </a:spcBef>
            </a:pPr>
            <a:r>
              <a:rPr sz="2700" spc="22" dirty="0">
                <a:solidFill>
                  <a:srgbClr val="3232FF"/>
                </a:solidFill>
                <a:latin typeface="Times New Roman"/>
                <a:cs typeface="Times New Roman"/>
              </a:rPr>
              <a:t>T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h</a:t>
            </a:r>
            <a:r>
              <a:rPr sz="2700" spc="-5" dirty="0">
                <a:solidFill>
                  <a:srgbClr val="3232FF"/>
                </a:solidFill>
                <a:latin typeface="Times New Roman"/>
                <a:cs typeface="Times New Roman"/>
              </a:rPr>
              <a:t>ir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d</a:t>
            </a:r>
            <a:r>
              <a:rPr sz="2700" spc="39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3232FF"/>
                </a:solidFill>
                <a:latin typeface="Times New Roman"/>
                <a:cs typeface="Times New Roman"/>
              </a:rPr>
              <a:t>P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a</a:t>
            </a:r>
            <a:r>
              <a:rPr sz="2700" spc="-22" dirty="0">
                <a:solidFill>
                  <a:srgbClr val="3232FF"/>
                </a:solidFill>
                <a:latin typeface="Times New Roman"/>
                <a:cs typeface="Times New Roman"/>
              </a:rPr>
              <a:t>r</a:t>
            </a:r>
            <a:r>
              <a:rPr sz="2700" spc="-5" dirty="0">
                <a:solidFill>
                  <a:srgbClr val="3232FF"/>
                </a:solidFill>
                <a:latin typeface="Times New Roman"/>
                <a:cs typeface="Times New Roman"/>
              </a:rPr>
              <a:t>t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y</a:t>
            </a:r>
            <a:r>
              <a:rPr sz="2700" spc="33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C</a:t>
            </a:r>
            <a:r>
              <a:rPr sz="2700" spc="5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2700" spc="-5" dirty="0">
                <a:solidFill>
                  <a:srgbClr val="3232FF"/>
                </a:solidFill>
                <a:latin typeface="Times New Roman"/>
                <a:cs typeface="Times New Roman"/>
              </a:rPr>
              <a:t>r</a:t>
            </a:r>
            <a:r>
              <a:rPr sz="2700" spc="5" dirty="0">
                <a:solidFill>
                  <a:srgbClr val="3232FF"/>
                </a:solidFill>
                <a:latin typeface="Times New Roman"/>
                <a:cs typeface="Times New Roman"/>
              </a:rPr>
              <a:t>t</a:t>
            </a:r>
            <a:r>
              <a:rPr sz="2700" spc="-16" dirty="0">
                <a:solidFill>
                  <a:srgbClr val="3232FF"/>
                </a:solidFill>
                <a:latin typeface="Times New Roman"/>
                <a:cs typeface="Times New Roman"/>
              </a:rPr>
              <a:t>i</a:t>
            </a:r>
            <a:r>
              <a:rPr sz="2700" spc="5" dirty="0">
                <a:solidFill>
                  <a:srgbClr val="3232FF"/>
                </a:solidFill>
                <a:latin typeface="Times New Roman"/>
                <a:cs typeface="Times New Roman"/>
              </a:rPr>
              <a:t>f</a:t>
            </a:r>
            <a:r>
              <a:rPr sz="2700" spc="-5" dirty="0">
                <a:solidFill>
                  <a:srgbClr val="3232FF"/>
                </a:solidFill>
                <a:latin typeface="Times New Roman"/>
                <a:cs typeface="Times New Roman"/>
              </a:rPr>
              <a:t>i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ca</a:t>
            </a:r>
            <a:r>
              <a:rPr sz="2700" spc="5" dirty="0">
                <a:solidFill>
                  <a:srgbClr val="3232FF"/>
                </a:solidFill>
                <a:latin typeface="Times New Roman"/>
                <a:cs typeface="Times New Roman"/>
              </a:rPr>
              <a:t>t</a:t>
            </a:r>
            <a:r>
              <a:rPr sz="2700" spc="-5" dirty="0">
                <a:solidFill>
                  <a:srgbClr val="3232FF"/>
                </a:solidFill>
                <a:latin typeface="Times New Roman"/>
                <a:cs typeface="Times New Roman"/>
              </a:rPr>
              <a:t>i</a:t>
            </a:r>
            <a:r>
              <a:rPr sz="2700" spc="5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n</a:t>
            </a:r>
            <a:r>
              <a:rPr sz="2700" spc="119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2700" spc="5" dirty="0">
                <a:solidFill>
                  <a:srgbClr val="3232FF"/>
                </a:solidFill>
                <a:latin typeface="Times New Roman"/>
                <a:cs typeface="Times New Roman"/>
              </a:rPr>
              <a:t>fo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r</a:t>
            </a:r>
            <a:r>
              <a:rPr sz="2700" spc="116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C</a:t>
            </a:r>
            <a:r>
              <a:rPr sz="2700" spc="4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2700" spc="-4" dirty="0">
                <a:solidFill>
                  <a:srgbClr val="3232FF"/>
                </a:solidFill>
                <a:latin typeface="Times New Roman"/>
                <a:cs typeface="Times New Roman"/>
              </a:rPr>
              <a:t>mp</a:t>
            </a:r>
            <a:r>
              <a:rPr sz="2700" spc="4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n</a:t>
            </a:r>
            <a:r>
              <a:rPr sz="2700" spc="4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nt</a:t>
            </a:r>
            <a:endParaRPr sz="2700" dirty="0">
              <a:latin typeface="Times New Roman"/>
              <a:cs typeface="Times New Roman"/>
            </a:endParaRPr>
          </a:p>
          <a:p>
            <a:pPr marL="1132745" marR="1160291" algn="ctr">
              <a:lnSpc>
                <a:spcPts val="3087"/>
              </a:lnSpc>
              <a:spcBef>
                <a:spcPts val="144"/>
              </a:spcBef>
            </a:pPr>
            <a:r>
              <a:rPr sz="2700" spc="-5" dirty="0">
                <a:solidFill>
                  <a:srgbClr val="3232FF"/>
                </a:solidFill>
                <a:latin typeface="Times New Roman"/>
                <a:cs typeface="Times New Roman"/>
              </a:rPr>
              <a:t>b</a:t>
            </a:r>
            <a:r>
              <a:rPr sz="2700" spc="18" dirty="0">
                <a:solidFill>
                  <a:srgbClr val="3232FF"/>
                </a:solidFill>
                <a:latin typeface="Times New Roman"/>
                <a:cs typeface="Times New Roman"/>
              </a:rPr>
              <a:t>a</a:t>
            </a:r>
            <a:r>
              <a:rPr sz="2700" spc="-5" dirty="0">
                <a:solidFill>
                  <a:srgbClr val="3232FF"/>
                </a:solidFill>
                <a:latin typeface="Times New Roman"/>
                <a:cs typeface="Times New Roman"/>
              </a:rPr>
              <a:t>s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2700" spc="-5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2700" spc="13" dirty="0">
                <a:solidFill>
                  <a:srgbClr val="3232FF"/>
                </a:solidFill>
                <a:latin typeface="Times New Roman"/>
                <a:cs typeface="Times New Roman"/>
              </a:rPr>
              <a:t>S</a:t>
            </a:r>
            <a:r>
              <a:rPr sz="2700" spc="-4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2700" spc="4" dirty="0">
                <a:solidFill>
                  <a:srgbClr val="3232FF"/>
                </a:solidFill>
                <a:latin typeface="Times New Roman"/>
                <a:cs typeface="Times New Roman"/>
              </a:rPr>
              <a:t>f</a:t>
            </a:r>
            <a:r>
              <a:rPr sz="2700" spc="-4" dirty="0">
                <a:solidFill>
                  <a:srgbClr val="3232FF"/>
                </a:solidFill>
                <a:latin typeface="Times New Roman"/>
                <a:cs typeface="Times New Roman"/>
              </a:rPr>
              <a:t>t</a:t>
            </a:r>
            <a:r>
              <a:rPr sz="2700" spc="-17" dirty="0">
                <a:solidFill>
                  <a:srgbClr val="3232FF"/>
                </a:solidFill>
                <a:latin typeface="Times New Roman"/>
                <a:cs typeface="Times New Roman"/>
              </a:rPr>
              <a:t>w</a:t>
            </a:r>
            <a:r>
              <a:rPr sz="2700" spc="13" dirty="0">
                <a:solidFill>
                  <a:srgbClr val="3232FF"/>
                </a:solidFill>
                <a:latin typeface="Times New Roman"/>
                <a:cs typeface="Times New Roman"/>
              </a:rPr>
              <a:t>a</a:t>
            </a:r>
            <a:r>
              <a:rPr sz="2700" spc="-4" dirty="0">
                <a:solidFill>
                  <a:srgbClr val="3232FF"/>
                </a:solidFill>
                <a:latin typeface="Times New Roman"/>
                <a:cs typeface="Times New Roman"/>
              </a:rPr>
              <a:t>r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2700" spc="192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2700" spc="22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2700" spc="-13" dirty="0">
                <a:solidFill>
                  <a:srgbClr val="3232FF"/>
                </a:solidFill>
                <a:latin typeface="Times New Roman"/>
                <a:cs typeface="Times New Roman"/>
              </a:rPr>
              <a:t>n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g</a:t>
            </a:r>
            <a:r>
              <a:rPr sz="2700" spc="-13" dirty="0">
                <a:solidFill>
                  <a:srgbClr val="3232FF"/>
                </a:solidFill>
                <a:latin typeface="Times New Roman"/>
                <a:cs typeface="Times New Roman"/>
              </a:rPr>
              <a:t>i</a:t>
            </a:r>
            <a:r>
              <a:rPr sz="2700" spc="8" dirty="0">
                <a:solidFill>
                  <a:srgbClr val="3232FF"/>
                </a:solidFill>
                <a:latin typeface="Times New Roman"/>
                <a:cs typeface="Times New Roman"/>
              </a:rPr>
              <a:t>n</a:t>
            </a:r>
            <a:r>
              <a:rPr sz="2700" spc="4" dirty="0">
                <a:solidFill>
                  <a:srgbClr val="3232FF"/>
                </a:solidFill>
                <a:latin typeface="Times New Roman"/>
                <a:cs typeface="Times New Roman"/>
              </a:rPr>
              <a:t>ee</a:t>
            </a:r>
            <a:r>
              <a:rPr sz="2700" spc="-4" dirty="0">
                <a:solidFill>
                  <a:srgbClr val="3232FF"/>
                </a:solidFill>
                <a:latin typeface="Times New Roman"/>
                <a:cs typeface="Times New Roman"/>
              </a:rPr>
              <a:t>ri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ng</a:t>
            </a: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4303" y="2303558"/>
            <a:ext cx="1078252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-17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W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eyukar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07055" y="2303558"/>
            <a:ext cx="207494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has  </a:t>
            </a:r>
            <a:r>
              <a:rPr sz="3200" spc="161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3200" spc="-4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r</a:t>
            </a:r>
            <a:r>
              <a:rPr sz="3200" spc="4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g</a:t>
            </a:r>
            <a:r>
              <a:rPr sz="3200" spc="-8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h</a:t>
            </a:r>
            <a:r>
              <a:rPr sz="3200" spc="4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tl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y  </a:t>
            </a:r>
            <a:r>
              <a:rPr sz="3200" spc="152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s</a:t>
            </a:r>
            <a:r>
              <a:rPr sz="3200" spc="-8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a</a:t>
            </a:r>
            <a:r>
              <a:rPr sz="3200" spc="4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d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45948" y="2303558"/>
            <a:ext cx="572562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"For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81625" y="2303558"/>
            <a:ext cx="135672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-4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C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o</a:t>
            </a:r>
            <a:r>
              <a:rPr sz="3200" spc="-17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m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pon</a:t>
            </a:r>
            <a:r>
              <a:rPr sz="3200" spc="13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e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nt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01468" y="2303558"/>
            <a:ext cx="69503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-8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b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ased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56293" y="2303558"/>
            <a:ext cx="106467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So</a:t>
            </a:r>
            <a:r>
              <a:rPr sz="3200" spc="-4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f</a:t>
            </a:r>
            <a:r>
              <a:rPr sz="3200" spc="4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t</a:t>
            </a:r>
            <a:r>
              <a:rPr sz="3200" spc="-4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w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a</a:t>
            </a:r>
            <a:r>
              <a:rPr sz="3200" spc="4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4303" y="2624942"/>
            <a:ext cx="1556234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-4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D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eve</a:t>
            </a:r>
            <a:r>
              <a:rPr sz="3200" spc="4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l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op</a:t>
            </a:r>
            <a:r>
              <a:rPr sz="3200" spc="-17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m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ent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61484" y="2624942"/>
            <a:ext cx="817787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4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(</a:t>
            </a:r>
            <a:r>
              <a:rPr sz="3200" spc="-4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CBO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20219" y="2624942"/>
            <a:ext cx="279399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-4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38625" y="2624942"/>
            <a:ext cx="172415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4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ev</a:t>
            </a:r>
            <a:r>
              <a:rPr sz="3200" spc="-8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o</a:t>
            </a:r>
            <a:r>
              <a:rPr sz="3200" spc="4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l</a:t>
            </a:r>
            <a:r>
              <a:rPr sz="3200" spc="-8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u</a:t>
            </a:r>
            <a:r>
              <a:rPr sz="3200" spc="4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ti</a:t>
            </a:r>
            <a:r>
              <a:rPr sz="3200" spc="-8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o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na</a:t>
            </a:r>
            <a:r>
              <a:rPr sz="3200" spc="-4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li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ze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02061" y="2624942"/>
            <a:ext cx="1017569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so</a:t>
            </a:r>
            <a:r>
              <a:rPr sz="3200" spc="-4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ftw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a</a:t>
            </a:r>
            <a:r>
              <a:rPr sz="3200" spc="4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58915" y="2624942"/>
            <a:ext cx="1562330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de</a:t>
            </a:r>
            <a:r>
              <a:rPr sz="3200" spc="-8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v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e</a:t>
            </a:r>
            <a:r>
              <a:rPr sz="3200" spc="-4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l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op</a:t>
            </a:r>
            <a:r>
              <a:rPr sz="3200" spc="-17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m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en</a:t>
            </a:r>
            <a:r>
              <a:rPr sz="3200" spc="4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,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4303" y="2947672"/>
            <a:ext cx="7922497" cy="614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273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dev</a:t>
            </a:r>
            <a:r>
              <a:rPr sz="3200" spc="-8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e</a:t>
            </a:r>
            <a:r>
              <a:rPr sz="3200" spc="4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l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op</a:t>
            </a:r>
            <a:r>
              <a:rPr sz="3200" spc="-8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e</a:t>
            </a:r>
            <a:r>
              <a:rPr sz="3200" spc="4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s</a:t>
            </a:r>
            <a:r>
              <a:rPr sz="3200" spc="259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3200" spc="-17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m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ust</a:t>
            </a:r>
            <a:r>
              <a:rPr sz="3200" spc="264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be</a:t>
            </a:r>
            <a:r>
              <a:rPr sz="3200" spc="269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ab</a:t>
            </a:r>
            <a:r>
              <a:rPr sz="3200" spc="-4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l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e</a:t>
            </a:r>
            <a:r>
              <a:rPr sz="3200" spc="269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3200" spc="4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o</a:t>
            </a:r>
            <a:r>
              <a:rPr sz="3200" spc="269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3200" spc="-8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p</a:t>
            </a:r>
            <a:r>
              <a:rPr sz="3200" spc="4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odu</a:t>
            </a:r>
            <a:r>
              <a:rPr sz="3200" spc="-8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c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e</a:t>
            </a:r>
            <a:r>
              <a:rPr sz="3200" spc="269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so</a:t>
            </a:r>
            <a:r>
              <a:rPr sz="3200" spc="-4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f</a:t>
            </a:r>
            <a:r>
              <a:rPr sz="3200" spc="4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t</a:t>
            </a:r>
            <a:r>
              <a:rPr sz="3200" spc="-4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w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a</a:t>
            </a:r>
            <a:r>
              <a:rPr sz="3200" spc="4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e</a:t>
            </a:r>
            <a:r>
              <a:rPr sz="3200" spc="269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3200" spc="-8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s</a:t>
            </a:r>
            <a:r>
              <a:rPr sz="3200" spc="4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g</a:t>
            </a:r>
            <a:r>
              <a:rPr sz="3200" spc="-8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n</a:t>
            </a:r>
            <a:r>
              <a:rPr sz="3200" spc="4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i</a:t>
            </a:r>
            <a:r>
              <a:rPr sz="3200" spc="-4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f</a:t>
            </a:r>
            <a:r>
              <a:rPr sz="3200" spc="4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i</a:t>
            </a:r>
            <a:r>
              <a:rPr sz="3200" spc="-8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c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an</a:t>
            </a:r>
            <a:r>
              <a:rPr sz="3200" spc="-4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t</a:t>
            </a:r>
            <a:r>
              <a:rPr sz="3200" spc="4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l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y</a:t>
            </a:r>
            <a:r>
              <a:rPr sz="3200" spc="259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chea</a:t>
            </a:r>
            <a:r>
              <a:rPr sz="3200" spc="-8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pe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r</a:t>
            </a:r>
            <a:endParaRPr sz="2200" dirty="0">
              <a:latin typeface="Times New Roman"/>
              <a:cs typeface="Times New Roman"/>
            </a:endParaRPr>
          </a:p>
          <a:p>
            <a:pPr marL="11397">
              <a:lnSpc>
                <a:spcPct val="95825"/>
              </a:lnSpc>
            </a:pPr>
            <a:r>
              <a:rPr sz="2200" dirty="0">
                <a:solidFill>
                  <a:srgbClr val="7F007F"/>
                </a:solidFill>
                <a:latin typeface="Times New Roman"/>
                <a:cs typeface="Times New Roman"/>
              </a:rPr>
              <a:t>and</a:t>
            </a:r>
            <a:r>
              <a:rPr sz="2200" spc="53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7F007F"/>
                </a:solidFill>
                <a:latin typeface="Times New Roman"/>
                <a:cs typeface="Times New Roman"/>
              </a:rPr>
              <a:t>f</a:t>
            </a:r>
            <a:r>
              <a:rPr sz="2200" dirty="0">
                <a:solidFill>
                  <a:srgbClr val="7F007F"/>
                </a:solidFill>
                <a:latin typeface="Times New Roman"/>
                <a:cs typeface="Times New Roman"/>
              </a:rPr>
              <a:t>as</a:t>
            </a:r>
            <a:r>
              <a:rPr sz="2200" spc="4" dirty="0">
                <a:solidFill>
                  <a:srgbClr val="7F007F"/>
                </a:solidFill>
                <a:latin typeface="Times New Roman"/>
                <a:cs typeface="Times New Roman"/>
              </a:rPr>
              <a:t>t</a:t>
            </a:r>
            <a:r>
              <a:rPr sz="2200" spc="-8" dirty="0">
                <a:solidFill>
                  <a:srgbClr val="7F007F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7F007F"/>
                </a:solidFill>
                <a:latin typeface="Times New Roman"/>
                <a:cs typeface="Times New Roman"/>
              </a:rPr>
              <a:t>r</a:t>
            </a:r>
            <a:r>
              <a:rPr sz="2200" spc="57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200" spc="4" dirty="0">
                <a:solidFill>
                  <a:srgbClr val="7F007F"/>
                </a:solidFill>
                <a:latin typeface="Times New Roman"/>
                <a:cs typeface="Times New Roman"/>
              </a:rPr>
              <a:t>t</a:t>
            </a:r>
            <a:r>
              <a:rPr sz="2200" spc="-8" dirty="0">
                <a:solidFill>
                  <a:srgbClr val="7F007F"/>
                </a:solidFill>
                <a:latin typeface="Times New Roman"/>
                <a:cs typeface="Times New Roman"/>
              </a:rPr>
              <a:t>h</a:t>
            </a:r>
            <a:r>
              <a:rPr sz="2200" dirty="0">
                <a:solidFill>
                  <a:srgbClr val="7F007F"/>
                </a:solidFill>
                <a:latin typeface="Times New Roman"/>
                <a:cs typeface="Times New Roman"/>
              </a:rPr>
              <a:t>an </a:t>
            </a:r>
            <a:r>
              <a:rPr sz="2200" spc="107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200" spc="4" dirty="0">
                <a:solidFill>
                  <a:srgbClr val="7F007F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7F007F"/>
                </a:solidFill>
                <a:latin typeface="Times New Roman"/>
                <a:cs typeface="Times New Roman"/>
              </a:rPr>
              <a:t>hey</a:t>
            </a:r>
            <a:r>
              <a:rPr sz="2200" spc="53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200" spc="-8" dirty="0">
                <a:solidFill>
                  <a:srgbClr val="7F007F"/>
                </a:solidFill>
                <a:latin typeface="Times New Roman"/>
                <a:cs typeface="Times New Roman"/>
              </a:rPr>
              <a:t>o</a:t>
            </a:r>
            <a:r>
              <a:rPr sz="2200" spc="4" dirty="0">
                <a:solidFill>
                  <a:srgbClr val="7F007F"/>
                </a:solidFill>
                <a:latin typeface="Times New Roman"/>
                <a:cs typeface="Times New Roman"/>
              </a:rPr>
              <a:t>t</a:t>
            </a:r>
            <a:r>
              <a:rPr sz="2200" spc="-8" dirty="0">
                <a:solidFill>
                  <a:srgbClr val="7F007F"/>
                </a:solidFill>
                <a:latin typeface="Times New Roman"/>
                <a:cs typeface="Times New Roman"/>
              </a:rPr>
              <a:t>h</a:t>
            </a:r>
            <a:r>
              <a:rPr sz="2200" dirty="0">
                <a:solidFill>
                  <a:srgbClr val="7F007F"/>
                </a:solidFill>
                <a:latin typeface="Times New Roman"/>
                <a:cs typeface="Times New Roman"/>
              </a:rPr>
              <a:t>e</a:t>
            </a:r>
            <a:r>
              <a:rPr sz="2200" spc="4" dirty="0">
                <a:solidFill>
                  <a:srgbClr val="7F007F"/>
                </a:solidFill>
                <a:latin typeface="Times New Roman"/>
                <a:cs typeface="Times New Roman"/>
              </a:rPr>
              <a:t>r</a:t>
            </a:r>
            <a:r>
              <a:rPr sz="2200" spc="-4" dirty="0">
                <a:solidFill>
                  <a:srgbClr val="7F007F"/>
                </a:solidFill>
                <a:latin typeface="Times New Roman"/>
                <a:cs typeface="Times New Roman"/>
              </a:rPr>
              <a:t>w</a:t>
            </a:r>
            <a:r>
              <a:rPr sz="2200" spc="4" dirty="0">
                <a:solidFill>
                  <a:srgbClr val="7F007F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7F007F"/>
                </a:solidFill>
                <a:latin typeface="Times New Roman"/>
                <a:cs typeface="Times New Roman"/>
              </a:rPr>
              <a:t>se</a:t>
            </a:r>
            <a:r>
              <a:rPr sz="2200" spc="67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7F007F"/>
                </a:solidFill>
                <a:latin typeface="Times New Roman"/>
                <a:cs typeface="Times New Roman"/>
              </a:rPr>
              <a:t>co</a:t>
            </a:r>
            <a:r>
              <a:rPr sz="2200" spc="-8" dirty="0">
                <a:solidFill>
                  <a:srgbClr val="7F007F"/>
                </a:solidFill>
                <a:latin typeface="Times New Roman"/>
                <a:cs typeface="Times New Roman"/>
              </a:rPr>
              <a:t>u</a:t>
            </a:r>
            <a:r>
              <a:rPr sz="2200" spc="4" dirty="0">
                <a:solidFill>
                  <a:srgbClr val="7F007F"/>
                </a:solidFill>
                <a:latin typeface="Times New Roman"/>
                <a:cs typeface="Times New Roman"/>
              </a:rPr>
              <a:t>l</a:t>
            </a:r>
            <a:r>
              <a:rPr sz="2200" spc="-8" dirty="0">
                <a:solidFill>
                  <a:srgbClr val="7F007F"/>
                </a:solidFill>
                <a:latin typeface="Times New Roman"/>
                <a:cs typeface="Times New Roman"/>
              </a:rPr>
              <a:t>d</a:t>
            </a:r>
            <a:r>
              <a:rPr sz="2200" dirty="0">
                <a:solidFill>
                  <a:srgbClr val="7F007F"/>
                </a:solidFill>
                <a:latin typeface="Times New Roman"/>
                <a:cs typeface="Times New Roman"/>
              </a:rPr>
              <a:t>,</a:t>
            </a:r>
            <a:r>
              <a:rPr sz="2200" spc="62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7F007F"/>
                </a:solidFill>
                <a:latin typeface="Times New Roman"/>
                <a:cs typeface="Times New Roman"/>
              </a:rPr>
              <a:t>even</a:t>
            </a:r>
            <a:r>
              <a:rPr sz="2200" spc="62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7F007F"/>
                </a:solidFill>
                <a:latin typeface="Times New Roman"/>
                <a:cs typeface="Times New Roman"/>
              </a:rPr>
              <a:t>as</a:t>
            </a:r>
            <a:r>
              <a:rPr sz="2200" spc="67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200" spc="4" dirty="0">
                <a:solidFill>
                  <a:srgbClr val="7F007F"/>
                </a:solidFill>
                <a:latin typeface="Times New Roman"/>
                <a:cs typeface="Times New Roman"/>
              </a:rPr>
              <a:t>t</a:t>
            </a:r>
            <a:r>
              <a:rPr sz="2200" spc="-8" dirty="0">
                <a:solidFill>
                  <a:srgbClr val="7F007F"/>
                </a:solidFill>
                <a:latin typeface="Times New Roman"/>
                <a:cs typeface="Times New Roman"/>
              </a:rPr>
              <a:t>h</a:t>
            </a:r>
            <a:r>
              <a:rPr sz="2200" dirty="0">
                <a:solidFill>
                  <a:srgbClr val="7F007F"/>
                </a:solidFill>
                <a:latin typeface="Times New Roman"/>
                <a:cs typeface="Times New Roman"/>
              </a:rPr>
              <a:t>e</a:t>
            </a:r>
            <a:r>
              <a:rPr sz="2200" spc="53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200" spc="4" dirty="0">
                <a:solidFill>
                  <a:srgbClr val="7F007F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7F007F"/>
                </a:solidFill>
                <a:latin typeface="Times New Roman"/>
                <a:cs typeface="Times New Roman"/>
              </a:rPr>
              <a:t>esu</a:t>
            </a:r>
            <a:r>
              <a:rPr sz="2200" spc="-4" dirty="0">
                <a:solidFill>
                  <a:srgbClr val="7F007F"/>
                </a:solidFill>
                <a:latin typeface="Times New Roman"/>
                <a:cs typeface="Times New Roman"/>
              </a:rPr>
              <a:t>lt</a:t>
            </a:r>
            <a:r>
              <a:rPr sz="2200" spc="4" dirty="0">
                <a:solidFill>
                  <a:srgbClr val="7F007F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7F007F"/>
                </a:solidFill>
                <a:latin typeface="Times New Roman"/>
                <a:cs typeface="Times New Roman"/>
              </a:rPr>
              <a:t>ng</a:t>
            </a:r>
            <a:r>
              <a:rPr sz="2200" spc="62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7F007F"/>
                </a:solidFill>
                <a:latin typeface="Times New Roman"/>
                <a:cs typeface="Times New Roman"/>
              </a:rPr>
              <a:t>so</a:t>
            </a:r>
            <a:r>
              <a:rPr sz="2200" spc="-4" dirty="0">
                <a:solidFill>
                  <a:srgbClr val="7F007F"/>
                </a:solidFill>
                <a:latin typeface="Times New Roman"/>
                <a:cs typeface="Times New Roman"/>
              </a:rPr>
              <a:t>f</a:t>
            </a:r>
            <a:r>
              <a:rPr sz="2200" spc="4" dirty="0">
                <a:solidFill>
                  <a:srgbClr val="7F007F"/>
                </a:solidFill>
                <a:latin typeface="Times New Roman"/>
                <a:cs typeface="Times New Roman"/>
              </a:rPr>
              <a:t>t</a:t>
            </a:r>
            <a:r>
              <a:rPr sz="2200" spc="-4" dirty="0">
                <a:solidFill>
                  <a:srgbClr val="7F007F"/>
                </a:solidFill>
                <a:latin typeface="Times New Roman"/>
                <a:cs typeface="Times New Roman"/>
              </a:rPr>
              <a:t>w</a:t>
            </a:r>
            <a:r>
              <a:rPr sz="2200" dirty="0">
                <a:solidFill>
                  <a:srgbClr val="7F007F"/>
                </a:solidFill>
                <a:latin typeface="Times New Roman"/>
                <a:cs typeface="Times New Roman"/>
              </a:rPr>
              <a:t>a</a:t>
            </a:r>
            <a:r>
              <a:rPr sz="2200" spc="4" dirty="0">
                <a:solidFill>
                  <a:srgbClr val="7F007F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7F007F"/>
                </a:solidFill>
                <a:latin typeface="Times New Roman"/>
                <a:cs typeface="Times New Roman"/>
              </a:rPr>
              <a:t>e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4303" y="3591785"/>
            <a:ext cx="3137591" cy="1020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-17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m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ee</a:t>
            </a:r>
            <a:r>
              <a:rPr sz="3200" spc="4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s</a:t>
            </a:r>
            <a:r>
              <a:rPr sz="3200" spc="53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3200" spc="4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he</a:t>
            </a:r>
            <a:r>
              <a:rPr sz="3200" spc="53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3200" spc="-8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sa</a:t>
            </a:r>
            <a:r>
              <a:rPr sz="3200" spc="-17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m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e</a:t>
            </a:r>
            <a:r>
              <a:rPr sz="3200" spc="53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so</a:t>
            </a:r>
            <a:r>
              <a:rPr sz="3200" spc="4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t</a:t>
            </a:r>
            <a:r>
              <a:rPr sz="3200" spc="57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of</a:t>
            </a:r>
            <a:r>
              <a:rPr sz="3200" spc="48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3200" spc="8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h</a:t>
            </a:r>
            <a:r>
              <a:rPr sz="3200" spc="4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gh</a:t>
            </a:r>
            <a:endParaRPr sz="2200">
              <a:latin typeface="Times New Roman"/>
              <a:cs typeface="Times New Roman"/>
            </a:endParaRPr>
          </a:p>
          <a:p>
            <a:pPr marL="11397" marR="41028">
              <a:lnSpc>
                <a:spcPct val="95825"/>
              </a:lnSpc>
            </a:pPr>
            <a:r>
              <a:rPr sz="2200" spc="-17" dirty="0">
                <a:solidFill>
                  <a:srgbClr val="7F007F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srgbClr val="7F007F"/>
                </a:solidFill>
                <a:latin typeface="Times New Roman"/>
                <a:cs typeface="Times New Roman"/>
              </a:rPr>
              <a:t>a</a:t>
            </a:r>
            <a:r>
              <a:rPr sz="2200" spc="4" dirty="0">
                <a:solidFill>
                  <a:srgbClr val="7F007F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7F007F"/>
                </a:solidFill>
                <a:latin typeface="Times New Roman"/>
                <a:cs typeface="Times New Roman"/>
              </a:rPr>
              <a:t>n</a:t>
            </a:r>
            <a:r>
              <a:rPr sz="2200" spc="4" dirty="0">
                <a:solidFill>
                  <a:srgbClr val="7F007F"/>
                </a:solidFill>
                <a:latin typeface="Times New Roman"/>
                <a:cs typeface="Times New Roman"/>
              </a:rPr>
              <a:t>t</a:t>
            </a:r>
            <a:r>
              <a:rPr sz="2200" spc="-8" dirty="0">
                <a:solidFill>
                  <a:srgbClr val="7F007F"/>
                </a:solidFill>
                <a:latin typeface="Times New Roman"/>
                <a:cs typeface="Times New Roman"/>
              </a:rPr>
              <a:t>a</a:t>
            </a:r>
            <a:r>
              <a:rPr sz="2200" spc="4" dirty="0">
                <a:solidFill>
                  <a:srgbClr val="7F007F"/>
                </a:solidFill>
                <a:latin typeface="Times New Roman"/>
                <a:cs typeface="Times New Roman"/>
              </a:rPr>
              <a:t>i</a:t>
            </a:r>
            <a:r>
              <a:rPr sz="2200" spc="-8" dirty="0">
                <a:solidFill>
                  <a:srgbClr val="7F007F"/>
                </a:solidFill>
                <a:latin typeface="Times New Roman"/>
                <a:cs typeface="Times New Roman"/>
              </a:rPr>
              <a:t>n</a:t>
            </a:r>
            <a:r>
              <a:rPr sz="2200" dirty="0">
                <a:solidFill>
                  <a:srgbClr val="7F007F"/>
                </a:solidFill>
                <a:latin typeface="Times New Roman"/>
                <a:cs typeface="Times New Roman"/>
              </a:rPr>
              <a:t>”.</a:t>
            </a:r>
            <a:endParaRPr sz="2200">
              <a:latin typeface="Times New Roman"/>
              <a:cs typeface="Times New Roman"/>
            </a:endParaRPr>
          </a:p>
          <a:p>
            <a:pPr marL="11397" marR="21882">
              <a:lnSpc>
                <a:spcPct val="95825"/>
              </a:lnSpc>
              <a:spcBef>
                <a:spcPts val="775"/>
              </a:spcBef>
            </a:pPr>
            <a:r>
              <a:rPr sz="2200" spc="-4" dirty="0">
                <a:solidFill>
                  <a:srgbClr val="003200"/>
                </a:solidFill>
                <a:latin typeface="Times New Roman"/>
                <a:cs typeface="Times New Roman"/>
              </a:rPr>
              <a:t>B</a:t>
            </a:r>
            <a:r>
              <a:rPr sz="2200" spc="4" dirty="0">
                <a:solidFill>
                  <a:srgbClr val="003200"/>
                </a:solidFill>
                <a:latin typeface="Times New Roman"/>
                <a:cs typeface="Times New Roman"/>
              </a:rPr>
              <a:t>i</a:t>
            </a:r>
            <a:r>
              <a:rPr sz="2200" spc="-4" dirty="0">
                <a:solidFill>
                  <a:srgbClr val="003200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l</a:t>
            </a:r>
            <a:r>
              <a:rPr sz="2200" spc="219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coun</a:t>
            </a:r>
            <a:r>
              <a:rPr sz="2200" spc="-8" dirty="0">
                <a:solidFill>
                  <a:srgbClr val="003200"/>
                </a:solidFill>
                <a:latin typeface="Times New Roman"/>
                <a:cs typeface="Times New Roman"/>
              </a:rPr>
              <a:t>c</a:t>
            </a:r>
            <a:r>
              <a:rPr sz="2200" spc="-4" dirty="0">
                <a:solidFill>
                  <a:srgbClr val="003200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l</a:t>
            </a:r>
            <a:r>
              <a:rPr sz="2200" spc="219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has</a:t>
            </a:r>
            <a:r>
              <a:rPr sz="2200" spc="228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r>
              <a:rPr sz="2200" spc="-8" dirty="0">
                <a:solidFill>
                  <a:srgbClr val="003200"/>
                </a:solidFill>
                <a:latin typeface="Times New Roman"/>
                <a:cs typeface="Times New Roman"/>
              </a:rPr>
              <a:t>a</a:t>
            </a:r>
            <a:r>
              <a:rPr sz="2200" spc="4" dirty="0">
                <a:solidFill>
                  <a:srgbClr val="003200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so</a:t>
            </a:r>
            <a:r>
              <a:rPr sz="2200" spc="224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r>
              <a:rPr sz="2200" spc="-8" dirty="0">
                <a:solidFill>
                  <a:srgbClr val="003200"/>
                </a:solidFill>
                <a:latin typeface="Times New Roman"/>
                <a:cs typeface="Times New Roman"/>
              </a:rPr>
              <a:t>g</a:t>
            </a:r>
            <a:r>
              <a:rPr sz="2200" spc="-4" dirty="0">
                <a:solidFill>
                  <a:srgbClr val="003200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ven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439" y="3591785"/>
            <a:ext cx="450780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4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r</a:t>
            </a:r>
            <a:r>
              <a:rPr sz="3200" spc="-8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e</a:t>
            </a:r>
            <a:r>
              <a:rPr sz="3200" spc="-4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l</a:t>
            </a:r>
            <a:r>
              <a:rPr sz="3200" spc="4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a</a:t>
            </a:r>
            <a:r>
              <a:rPr sz="3200" spc="-8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b</a:t>
            </a:r>
            <a:r>
              <a:rPr sz="3200" spc="-4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ilit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y</a:t>
            </a:r>
            <a:r>
              <a:rPr sz="3200" spc="53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s</a:t>
            </a:r>
            <a:r>
              <a:rPr sz="3200" spc="4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and</a:t>
            </a:r>
            <a:r>
              <a:rPr sz="3200" spc="-8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a</a:t>
            </a:r>
            <a:r>
              <a:rPr sz="3200" spc="4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ds</a:t>
            </a:r>
            <a:r>
              <a:rPr sz="3200" spc="53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3200" spc="-4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w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h</a:t>
            </a:r>
            <a:r>
              <a:rPr sz="3200" spc="4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il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e</a:t>
            </a:r>
            <a:r>
              <a:rPr sz="3200" spc="53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3200" spc="-8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b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e</a:t>
            </a:r>
            <a:r>
              <a:rPr sz="3200" spc="4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ng</a:t>
            </a:r>
            <a:r>
              <a:rPr sz="3200" spc="53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easy</a:t>
            </a:r>
            <a:r>
              <a:rPr sz="3200" spc="62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3200" spc="4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440" y="4320615"/>
            <a:ext cx="457541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h</a:t>
            </a:r>
            <a:r>
              <a:rPr sz="3200" spc="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s</a:t>
            </a:r>
            <a:r>
              <a:rPr sz="3200" spc="228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r>
              <a:rPr sz="3200" spc="-8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v</a:t>
            </a:r>
            <a:r>
              <a:rPr sz="3200" spc="-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i</a:t>
            </a:r>
            <a:r>
              <a:rPr sz="3200" spc="-8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e</a:t>
            </a:r>
            <a:r>
              <a:rPr sz="3200" spc="-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w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s</a:t>
            </a:r>
            <a:r>
              <a:rPr sz="3200" spc="228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as</a:t>
            </a:r>
            <a:r>
              <a:rPr sz="3200" spc="228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"</a:t>
            </a:r>
            <a:r>
              <a:rPr sz="3200" spc="-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C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u</a:t>
            </a:r>
            <a:r>
              <a:rPr sz="3200" spc="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r</a:t>
            </a:r>
            <a:r>
              <a:rPr sz="3200" spc="-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en</a:t>
            </a:r>
            <a:r>
              <a:rPr sz="3200" spc="-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t</a:t>
            </a:r>
            <a:r>
              <a:rPr sz="3200" spc="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l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y,</a:t>
            </a:r>
            <a:r>
              <a:rPr sz="3200" spc="29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r>
              <a:rPr sz="3200" spc="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h</a:t>
            </a:r>
            <a:r>
              <a:rPr sz="3200" spc="-8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e</a:t>
            </a:r>
            <a:r>
              <a:rPr sz="3200" spc="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e</a:t>
            </a:r>
            <a:r>
              <a:rPr sz="3200" spc="228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r>
              <a:rPr sz="3200" spc="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s</a:t>
            </a:r>
            <a:r>
              <a:rPr sz="3200" spc="237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a</a:t>
            </a:r>
            <a:r>
              <a:rPr sz="3200" spc="228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r>
              <a:rPr sz="3200" spc="-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lit</a:t>
            </a:r>
            <a:r>
              <a:rPr sz="3200" spc="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t</a:t>
            </a:r>
            <a:r>
              <a:rPr sz="3200" spc="-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l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4303" y="4642000"/>
            <a:ext cx="115611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ev</a:t>
            </a:r>
            <a:r>
              <a:rPr sz="3200" spc="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i</a:t>
            </a:r>
            <a:r>
              <a:rPr sz="3200" spc="-8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d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en</a:t>
            </a:r>
            <a:r>
              <a:rPr sz="3200" spc="-8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c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es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95971" y="4642000"/>
            <a:ext cx="1849950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-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hat  co</a:t>
            </a:r>
            <a:r>
              <a:rPr sz="3200" spc="-17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m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po</a:t>
            </a:r>
            <a:r>
              <a:rPr sz="3200" spc="8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n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ent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20367" y="4642000"/>
            <a:ext cx="1786496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-8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b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ased  </a:t>
            </a:r>
            <a:r>
              <a:rPr sz="3200" spc="-8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s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o</a:t>
            </a:r>
            <a:r>
              <a:rPr sz="3200" spc="-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f</a:t>
            </a:r>
            <a:r>
              <a:rPr sz="3200" spc="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t</a:t>
            </a:r>
            <a:r>
              <a:rPr sz="3200" spc="-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w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a</a:t>
            </a:r>
            <a:r>
              <a:rPr sz="3200" spc="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81032" y="4642000"/>
            <a:ext cx="238473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en</a:t>
            </a:r>
            <a:r>
              <a:rPr sz="3200" spc="-8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g</a:t>
            </a:r>
            <a:r>
              <a:rPr sz="3200" spc="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n</a:t>
            </a:r>
            <a:r>
              <a:rPr sz="3200" spc="-8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e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e</a:t>
            </a:r>
            <a:r>
              <a:rPr sz="3200" spc="-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r</a:t>
            </a:r>
            <a:r>
              <a:rPr sz="3200" spc="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ng  </a:t>
            </a:r>
            <a:r>
              <a:rPr sz="3200" spc="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(</a:t>
            </a:r>
            <a:r>
              <a:rPr sz="3200" spc="-13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C</a:t>
            </a:r>
            <a:r>
              <a:rPr sz="3200" spc="-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B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SE)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40212" y="4642000"/>
            <a:ext cx="25002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303" y="4964730"/>
            <a:ext cx="7725938" cy="9354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ev</a:t>
            </a:r>
            <a:r>
              <a:rPr sz="3200" spc="-8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o</a:t>
            </a:r>
            <a:r>
              <a:rPr sz="3200" spc="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l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u</a:t>
            </a:r>
            <a:r>
              <a:rPr sz="3200" spc="-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t</a:t>
            </a:r>
            <a:r>
              <a:rPr sz="3200" spc="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o</a:t>
            </a:r>
            <a:r>
              <a:rPr sz="3200" spc="-8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n</a:t>
            </a:r>
            <a:r>
              <a:rPr sz="3200" spc="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i</a:t>
            </a:r>
            <a:r>
              <a:rPr sz="3200" spc="-8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z</a:t>
            </a:r>
            <a:r>
              <a:rPr sz="3200" spc="-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ng</a:t>
            </a:r>
            <a:r>
              <a:rPr sz="3200" spc="75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so</a:t>
            </a:r>
            <a:r>
              <a:rPr sz="3200" spc="-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f</a:t>
            </a:r>
            <a:r>
              <a:rPr sz="3200" spc="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t</a:t>
            </a:r>
            <a:r>
              <a:rPr sz="3200" spc="-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w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a</a:t>
            </a:r>
            <a:r>
              <a:rPr sz="3200" spc="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e</a:t>
            </a:r>
            <a:r>
              <a:rPr sz="3200" spc="75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dev</a:t>
            </a:r>
            <a:r>
              <a:rPr sz="3200" spc="-8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e</a:t>
            </a:r>
            <a:r>
              <a:rPr sz="3200" spc="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l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op</a:t>
            </a:r>
            <a:r>
              <a:rPr sz="3200" spc="-17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m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en</a:t>
            </a:r>
            <a:r>
              <a:rPr sz="3200" spc="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,</a:t>
            </a:r>
            <a:r>
              <a:rPr sz="3200" spc="8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and</a:t>
            </a:r>
            <a:r>
              <a:rPr sz="3200" spc="8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r>
              <a:rPr sz="3200" spc="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l</a:t>
            </a:r>
            <a:r>
              <a:rPr sz="3200" spc="-8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o</a:t>
            </a:r>
            <a:r>
              <a:rPr sz="3200" spc="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s</a:t>
            </a:r>
            <a:r>
              <a:rPr sz="3200" spc="9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r>
              <a:rPr sz="3200" spc="-8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o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f</a:t>
            </a:r>
            <a:r>
              <a:rPr sz="3200" spc="8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r>
              <a:rPr sz="3200" spc="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easons</a:t>
            </a:r>
            <a:r>
              <a:rPr sz="3200" spc="9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r>
              <a:rPr sz="3200" spc="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o</a:t>
            </a:r>
            <a:r>
              <a:rPr sz="3200" spc="8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be</a:t>
            </a:r>
            <a:r>
              <a:rPr sz="3200" spc="-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li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eve</a:t>
            </a:r>
            <a:endParaRPr sz="2200">
              <a:latin typeface="Times New Roman"/>
              <a:cs typeface="Times New Roman"/>
            </a:endParaRPr>
          </a:p>
          <a:p>
            <a:pPr marL="11397" marR="5520">
              <a:lnSpc>
                <a:spcPct val="99562"/>
              </a:lnSpc>
            </a:pP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o</a:t>
            </a:r>
            <a:r>
              <a:rPr sz="2200" spc="4" dirty="0">
                <a:solidFill>
                  <a:srgbClr val="003200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h</a:t>
            </a:r>
            <a:r>
              <a:rPr sz="2200" spc="-8" dirty="0">
                <a:solidFill>
                  <a:srgbClr val="003200"/>
                </a:solidFill>
                <a:latin typeface="Times New Roman"/>
                <a:cs typeface="Times New Roman"/>
              </a:rPr>
              <a:t>e</a:t>
            </a:r>
            <a:r>
              <a:rPr sz="2200" spc="4" dirty="0">
                <a:solidFill>
                  <a:srgbClr val="003200"/>
                </a:solidFill>
                <a:latin typeface="Times New Roman"/>
                <a:cs typeface="Times New Roman"/>
              </a:rPr>
              <a:t>r</a:t>
            </a:r>
            <a:r>
              <a:rPr sz="2200" spc="-4" dirty="0">
                <a:solidFill>
                  <a:srgbClr val="003200"/>
                </a:solidFill>
                <a:latin typeface="Times New Roman"/>
                <a:cs typeface="Times New Roman"/>
              </a:rPr>
              <a:t>w</a:t>
            </a:r>
            <a:r>
              <a:rPr sz="2200" spc="4" dirty="0">
                <a:solidFill>
                  <a:srgbClr val="003200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se.</a:t>
            </a:r>
            <a:r>
              <a:rPr sz="2200" spc="129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I</a:t>
            </a:r>
            <a:r>
              <a:rPr sz="2200" spc="135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be</a:t>
            </a:r>
            <a:r>
              <a:rPr sz="2200" spc="-4" dirty="0">
                <a:solidFill>
                  <a:srgbClr val="003200"/>
                </a:solidFill>
                <a:latin typeface="Times New Roman"/>
                <a:cs typeface="Times New Roman"/>
              </a:rPr>
              <a:t>li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eve</a:t>
            </a:r>
            <a:r>
              <a:rPr sz="2200" spc="129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r>
              <a:rPr sz="2200" spc="4" dirty="0">
                <a:solidFill>
                  <a:srgbClr val="003200"/>
                </a:solidFill>
                <a:latin typeface="Times New Roman"/>
                <a:cs typeface="Times New Roman"/>
              </a:rPr>
              <a:t>t</a:t>
            </a:r>
            <a:r>
              <a:rPr sz="2200" spc="-8" dirty="0">
                <a:solidFill>
                  <a:srgbClr val="003200"/>
                </a:solidFill>
                <a:latin typeface="Times New Roman"/>
                <a:cs typeface="Times New Roman"/>
              </a:rPr>
              <a:t>h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e</a:t>
            </a:r>
            <a:r>
              <a:rPr sz="2200" spc="129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p</a:t>
            </a:r>
            <a:r>
              <a:rPr sz="2200" spc="4" dirty="0">
                <a:solidFill>
                  <a:srgbClr val="003200"/>
                </a:solidFill>
                <a:latin typeface="Times New Roman"/>
                <a:cs typeface="Times New Roman"/>
              </a:rPr>
              <a:t>ri</a:t>
            </a:r>
            <a:r>
              <a:rPr sz="2200" spc="-17" dirty="0">
                <a:solidFill>
                  <a:srgbClr val="003200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a</a:t>
            </a:r>
            <a:r>
              <a:rPr sz="2200" spc="4" dirty="0">
                <a:solidFill>
                  <a:srgbClr val="003200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y</a:t>
            </a:r>
            <a:r>
              <a:rPr sz="2200" spc="129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r>
              <a:rPr sz="2200" spc="4" dirty="0">
                <a:solidFill>
                  <a:srgbClr val="003200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ea</a:t>
            </a:r>
            <a:r>
              <a:rPr sz="2200" spc="-8" dirty="0">
                <a:solidFill>
                  <a:srgbClr val="003200"/>
                </a:solidFill>
                <a:latin typeface="Times New Roman"/>
                <a:cs typeface="Times New Roman"/>
              </a:rPr>
              <a:t>s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on</a:t>
            </a:r>
            <a:r>
              <a:rPr sz="2200" spc="129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r>
              <a:rPr sz="2200" spc="4" dirty="0">
                <a:solidFill>
                  <a:srgbClr val="003200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s</a:t>
            </a:r>
            <a:r>
              <a:rPr sz="2200" spc="129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r>
              <a:rPr sz="2200" spc="4" dirty="0">
                <a:solidFill>
                  <a:srgbClr val="003200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h</a:t>
            </a:r>
            <a:r>
              <a:rPr sz="2200" spc="-8" dirty="0">
                <a:solidFill>
                  <a:srgbClr val="003200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t</a:t>
            </a:r>
            <a:r>
              <a:rPr sz="2200" spc="135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r>
              <a:rPr sz="2200" spc="4" dirty="0">
                <a:solidFill>
                  <a:srgbClr val="003200"/>
                </a:solidFill>
                <a:latin typeface="Times New Roman"/>
                <a:cs typeface="Times New Roman"/>
              </a:rPr>
              <a:t>t</a:t>
            </a:r>
            <a:r>
              <a:rPr sz="2200" spc="-8" dirty="0">
                <a:solidFill>
                  <a:srgbClr val="003200"/>
                </a:solidFill>
                <a:latin typeface="Times New Roman"/>
                <a:cs typeface="Times New Roman"/>
              </a:rPr>
              <a:t>h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e</a:t>
            </a:r>
            <a:r>
              <a:rPr sz="2200" spc="129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co</a:t>
            </a:r>
            <a:r>
              <a:rPr sz="2200" spc="-4" dirty="0">
                <a:solidFill>
                  <a:srgbClr val="003200"/>
                </a:solidFill>
                <a:latin typeface="Times New Roman"/>
                <a:cs typeface="Times New Roman"/>
              </a:rPr>
              <a:t>m</a:t>
            </a:r>
            <a:r>
              <a:rPr sz="2200" spc="-17" dirty="0">
                <a:solidFill>
                  <a:srgbClr val="003200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un</a:t>
            </a:r>
            <a:r>
              <a:rPr sz="2200" spc="4" dirty="0">
                <a:solidFill>
                  <a:srgbClr val="003200"/>
                </a:solidFill>
                <a:latin typeface="Times New Roman"/>
                <a:cs typeface="Times New Roman"/>
              </a:rPr>
              <a:t>i</a:t>
            </a:r>
            <a:r>
              <a:rPr sz="2200" spc="-4" dirty="0">
                <a:solidFill>
                  <a:srgbClr val="003200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y</a:t>
            </a:r>
            <a:r>
              <a:rPr sz="2200" spc="129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r>
              <a:rPr sz="2200" spc="4" dirty="0">
                <a:solidFill>
                  <a:srgbClr val="003200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s</a:t>
            </a:r>
            <a:r>
              <a:rPr sz="2200" spc="129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not sho</a:t>
            </a:r>
            <a:r>
              <a:rPr sz="2200" spc="-4" dirty="0">
                <a:solidFill>
                  <a:srgbClr val="003200"/>
                </a:solidFill>
                <a:latin typeface="Times New Roman"/>
                <a:cs typeface="Times New Roman"/>
              </a:rPr>
              <a:t>w</a:t>
            </a:r>
            <a:r>
              <a:rPr sz="2200" spc="4" dirty="0">
                <a:solidFill>
                  <a:srgbClr val="003200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ng how </a:t>
            </a:r>
            <a:r>
              <a:rPr sz="2200" spc="4" dirty="0">
                <a:solidFill>
                  <a:srgbClr val="003200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o dev</a:t>
            </a:r>
            <a:r>
              <a:rPr sz="2200" spc="-8" dirty="0">
                <a:solidFill>
                  <a:srgbClr val="003200"/>
                </a:solidFill>
                <a:latin typeface="Times New Roman"/>
                <a:cs typeface="Times New Roman"/>
              </a:rPr>
              <a:t>e</a:t>
            </a:r>
            <a:r>
              <a:rPr sz="2200" spc="4" dirty="0">
                <a:solidFill>
                  <a:srgbClr val="003200"/>
                </a:solidFill>
                <a:latin typeface="Times New Roman"/>
                <a:cs typeface="Times New Roman"/>
              </a:rPr>
              <a:t>l</a:t>
            </a:r>
            <a:r>
              <a:rPr sz="2200" spc="-8" dirty="0">
                <a:solidFill>
                  <a:srgbClr val="003200"/>
                </a:solidFill>
                <a:latin typeface="Times New Roman"/>
                <a:cs typeface="Times New Roman"/>
              </a:rPr>
              <a:t>o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p </a:t>
            </a:r>
            <a:r>
              <a:rPr sz="2200" spc="4" dirty="0">
                <a:solidFill>
                  <a:srgbClr val="003200"/>
                </a:solidFill>
                <a:latin typeface="Times New Roman"/>
                <a:cs typeface="Times New Roman"/>
              </a:rPr>
              <a:t>tr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u</a:t>
            </a:r>
            <a:r>
              <a:rPr sz="2200" spc="-8" dirty="0">
                <a:solidFill>
                  <a:srgbClr val="003200"/>
                </a:solidFill>
                <a:latin typeface="Times New Roman"/>
                <a:cs typeface="Times New Roman"/>
              </a:rPr>
              <a:t>s</a:t>
            </a:r>
            <a:r>
              <a:rPr sz="2200" spc="4" dirty="0">
                <a:solidFill>
                  <a:srgbClr val="003200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ed</a:t>
            </a:r>
            <a:r>
              <a:rPr sz="2200" spc="-8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c</a:t>
            </a:r>
            <a:r>
              <a:rPr sz="2200" spc="-8" dirty="0">
                <a:solidFill>
                  <a:srgbClr val="003200"/>
                </a:solidFill>
                <a:latin typeface="Times New Roman"/>
                <a:cs typeface="Times New Roman"/>
              </a:rPr>
              <a:t>o</a:t>
            </a:r>
            <a:r>
              <a:rPr sz="2200" spc="-17" dirty="0">
                <a:solidFill>
                  <a:srgbClr val="003200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ponen</a:t>
            </a:r>
            <a:r>
              <a:rPr sz="2200" spc="4" dirty="0">
                <a:solidFill>
                  <a:srgbClr val="003200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s”.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5102" y="6169862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15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624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/>
          <p:nvPr/>
        </p:nvSpPr>
        <p:spPr>
          <a:xfrm>
            <a:off x="1008143" y="304800"/>
            <a:ext cx="7153464" cy="1350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881"/>
              </a:lnSpc>
              <a:spcBef>
                <a:spcPts val="144"/>
              </a:spcBef>
            </a:pPr>
            <a:r>
              <a:rPr sz="2700" spc="22" dirty="0">
                <a:solidFill>
                  <a:srgbClr val="3232FF"/>
                </a:solidFill>
                <a:latin typeface="Times New Roman"/>
                <a:cs typeface="Times New Roman"/>
              </a:rPr>
              <a:t>T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h</a:t>
            </a:r>
            <a:r>
              <a:rPr sz="2700" spc="-5" dirty="0">
                <a:solidFill>
                  <a:srgbClr val="3232FF"/>
                </a:solidFill>
                <a:latin typeface="Times New Roman"/>
                <a:cs typeface="Times New Roman"/>
              </a:rPr>
              <a:t>ir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d</a:t>
            </a:r>
            <a:r>
              <a:rPr sz="2700" spc="39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3232FF"/>
                </a:solidFill>
                <a:latin typeface="Times New Roman"/>
                <a:cs typeface="Times New Roman"/>
              </a:rPr>
              <a:t>P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a</a:t>
            </a:r>
            <a:r>
              <a:rPr sz="2700" spc="-22" dirty="0">
                <a:solidFill>
                  <a:srgbClr val="3232FF"/>
                </a:solidFill>
                <a:latin typeface="Times New Roman"/>
                <a:cs typeface="Times New Roman"/>
              </a:rPr>
              <a:t>r</a:t>
            </a:r>
            <a:r>
              <a:rPr sz="2700" spc="-5" dirty="0">
                <a:solidFill>
                  <a:srgbClr val="3232FF"/>
                </a:solidFill>
                <a:latin typeface="Times New Roman"/>
                <a:cs typeface="Times New Roman"/>
              </a:rPr>
              <a:t>t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y</a:t>
            </a:r>
            <a:r>
              <a:rPr sz="2700" spc="33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C</a:t>
            </a:r>
            <a:r>
              <a:rPr sz="2700" spc="5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2700" spc="-5" dirty="0">
                <a:solidFill>
                  <a:srgbClr val="3232FF"/>
                </a:solidFill>
                <a:latin typeface="Times New Roman"/>
                <a:cs typeface="Times New Roman"/>
              </a:rPr>
              <a:t>r</a:t>
            </a:r>
            <a:r>
              <a:rPr sz="2700" spc="5" dirty="0">
                <a:solidFill>
                  <a:srgbClr val="3232FF"/>
                </a:solidFill>
                <a:latin typeface="Times New Roman"/>
                <a:cs typeface="Times New Roman"/>
              </a:rPr>
              <a:t>t</a:t>
            </a:r>
            <a:r>
              <a:rPr sz="2700" spc="-16" dirty="0">
                <a:solidFill>
                  <a:srgbClr val="3232FF"/>
                </a:solidFill>
                <a:latin typeface="Times New Roman"/>
                <a:cs typeface="Times New Roman"/>
              </a:rPr>
              <a:t>i</a:t>
            </a:r>
            <a:r>
              <a:rPr sz="2700" spc="5" dirty="0">
                <a:solidFill>
                  <a:srgbClr val="3232FF"/>
                </a:solidFill>
                <a:latin typeface="Times New Roman"/>
                <a:cs typeface="Times New Roman"/>
              </a:rPr>
              <a:t>f</a:t>
            </a:r>
            <a:r>
              <a:rPr sz="2700" spc="-5" dirty="0">
                <a:solidFill>
                  <a:srgbClr val="3232FF"/>
                </a:solidFill>
                <a:latin typeface="Times New Roman"/>
                <a:cs typeface="Times New Roman"/>
              </a:rPr>
              <a:t>i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ca</a:t>
            </a:r>
            <a:r>
              <a:rPr sz="2700" spc="5" dirty="0">
                <a:solidFill>
                  <a:srgbClr val="3232FF"/>
                </a:solidFill>
                <a:latin typeface="Times New Roman"/>
                <a:cs typeface="Times New Roman"/>
              </a:rPr>
              <a:t>t</a:t>
            </a:r>
            <a:r>
              <a:rPr sz="2700" spc="-5" dirty="0">
                <a:solidFill>
                  <a:srgbClr val="3232FF"/>
                </a:solidFill>
                <a:latin typeface="Times New Roman"/>
                <a:cs typeface="Times New Roman"/>
              </a:rPr>
              <a:t>i</a:t>
            </a:r>
            <a:r>
              <a:rPr sz="2700" spc="5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n</a:t>
            </a:r>
            <a:r>
              <a:rPr sz="2700" spc="119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2700" spc="5" dirty="0">
                <a:solidFill>
                  <a:srgbClr val="3232FF"/>
                </a:solidFill>
                <a:latin typeface="Times New Roman"/>
                <a:cs typeface="Times New Roman"/>
              </a:rPr>
              <a:t>fo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r</a:t>
            </a:r>
            <a:r>
              <a:rPr sz="2700" spc="116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C</a:t>
            </a:r>
            <a:r>
              <a:rPr sz="2700" spc="4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2700" spc="-4" dirty="0">
                <a:solidFill>
                  <a:srgbClr val="3232FF"/>
                </a:solidFill>
                <a:latin typeface="Times New Roman"/>
                <a:cs typeface="Times New Roman"/>
              </a:rPr>
              <a:t>mp</a:t>
            </a:r>
            <a:r>
              <a:rPr sz="2700" spc="4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n</a:t>
            </a:r>
            <a:r>
              <a:rPr sz="2700" spc="4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nt</a:t>
            </a:r>
            <a:endParaRPr sz="2700" dirty="0">
              <a:latin typeface="Times New Roman"/>
              <a:cs typeface="Times New Roman"/>
            </a:endParaRPr>
          </a:p>
          <a:p>
            <a:pPr marL="1132745" marR="1160291" algn="ctr">
              <a:lnSpc>
                <a:spcPts val="3087"/>
              </a:lnSpc>
              <a:spcBef>
                <a:spcPts val="144"/>
              </a:spcBef>
            </a:pPr>
            <a:r>
              <a:rPr sz="2700" spc="-5" dirty="0">
                <a:solidFill>
                  <a:srgbClr val="3232FF"/>
                </a:solidFill>
                <a:latin typeface="Times New Roman"/>
                <a:cs typeface="Times New Roman"/>
              </a:rPr>
              <a:t>b</a:t>
            </a:r>
            <a:r>
              <a:rPr sz="2700" spc="18" dirty="0">
                <a:solidFill>
                  <a:srgbClr val="3232FF"/>
                </a:solidFill>
                <a:latin typeface="Times New Roman"/>
                <a:cs typeface="Times New Roman"/>
              </a:rPr>
              <a:t>a</a:t>
            </a:r>
            <a:r>
              <a:rPr sz="2700" spc="-5" dirty="0">
                <a:solidFill>
                  <a:srgbClr val="3232FF"/>
                </a:solidFill>
                <a:latin typeface="Times New Roman"/>
                <a:cs typeface="Times New Roman"/>
              </a:rPr>
              <a:t>s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2700" spc="-5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2700" spc="13" dirty="0">
                <a:solidFill>
                  <a:srgbClr val="3232FF"/>
                </a:solidFill>
                <a:latin typeface="Times New Roman"/>
                <a:cs typeface="Times New Roman"/>
              </a:rPr>
              <a:t>S</a:t>
            </a:r>
            <a:r>
              <a:rPr sz="2700" spc="-4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2700" spc="4" dirty="0">
                <a:solidFill>
                  <a:srgbClr val="3232FF"/>
                </a:solidFill>
                <a:latin typeface="Times New Roman"/>
                <a:cs typeface="Times New Roman"/>
              </a:rPr>
              <a:t>f</a:t>
            </a:r>
            <a:r>
              <a:rPr sz="2700" spc="-4" dirty="0">
                <a:solidFill>
                  <a:srgbClr val="3232FF"/>
                </a:solidFill>
                <a:latin typeface="Times New Roman"/>
                <a:cs typeface="Times New Roman"/>
              </a:rPr>
              <a:t>t</a:t>
            </a:r>
            <a:r>
              <a:rPr sz="2700" spc="-17" dirty="0">
                <a:solidFill>
                  <a:srgbClr val="3232FF"/>
                </a:solidFill>
                <a:latin typeface="Times New Roman"/>
                <a:cs typeface="Times New Roman"/>
              </a:rPr>
              <a:t>w</a:t>
            </a:r>
            <a:r>
              <a:rPr sz="2700" spc="13" dirty="0">
                <a:solidFill>
                  <a:srgbClr val="3232FF"/>
                </a:solidFill>
                <a:latin typeface="Times New Roman"/>
                <a:cs typeface="Times New Roman"/>
              </a:rPr>
              <a:t>a</a:t>
            </a:r>
            <a:r>
              <a:rPr sz="2700" spc="-4" dirty="0">
                <a:solidFill>
                  <a:srgbClr val="3232FF"/>
                </a:solidFill>
                <a:latin typeface="Times New Roman"/>
                <a:cs typeface="Times New Roman"/>
              </a:rPr>
              <a:t>r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2700" spc="192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2700" spc="22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2700" spc="-13" dirty="0">
                <a:solidFill>
                  <a:srgbClr val="3232FF"/>
                </a:solidFill>
                <a:latin typeface="Times New Roman"/>
                <a:cs typeface="Times New Roman"/>
              </a:rPr>
              <a:t>n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g</a:t>
            </a:r>
            <a:r>
              <a:rPr sz="2700" spc="-13" dirty="0">
                <a:solidFill>
                  <a:srgbClr val="3232FF"/>
                </a:solidFill>
                <a:latin typeface="Times New Roman"/>
                <a:cs typeface="Times New Roman"/>
              </a:rPr>
              <a:t>i</a:t>
            </a:r>
            <a:r>
              <a:rPr sz="2700" spc="8" dirty="0">
                <a:solidFill>
                  <a:srgbClr val="3232FF"/>
                </a:solidFill>
                <a:latin typeface="Times New Roman"/>
                <a:cs typeface="Times New Roman"/>
              </a:rPr>
              <a:t>n</a:t>
            </a:r>
            <a:r>
              <a:rPr sz="2700" spc="4" dirty="0">
                <a:solidFill>
                  <a:srgbClr val="3232FF"/>
                </a:solidFill>
                <a:latin typeface="Times New Roman"/>
                <a:cs typeface="Times New Roman"/>
              </a:rPr>
              <a:t>ee</a:t>
            </a:r>
            <a:r>
              <a:rPr sz="2700" spc="-4" dirty="0">
                <a:solidFill>
                  <a:srgbClr val="3232FF"/>
                </a:solidFill>
                <a:latin typeface="Times New Roman"/>
                <a:cs typeface="Times New Roman"/>
              </a:rPr>
              <a:t>ri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ng</a:t>
            </a: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5030" y="1967381"/>
            <a:ext cx="1324863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-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C</a:t>
            </a:r>
            <a:r>
              <a:rPr sz="3200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on</a:t>
            </a:r>
            <a:r>
              <a:rPr sz="3200" spc="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tr</a:t>
            </a:r>
            <a:r>
              <a:rPr sz="3200" spc="-8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ac</a:t>
            </a:r>
            <a:r>
              <a:rPr sz="3200" spc="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o</a:t>
            </a:r>
            <a:r>
              <a:rPr sz="3200" spc="-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: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74156" y="2288766"/>
            <a:ext cx="161635" cy="1580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latin typeface="Times New Roman"/>
                <a:cs typeface="Times New Roman"/>
              </a:rPr>
              <a:t>•</a:t>
            </a:r>
            <a:endParaRPr sz="2200">
              <a:latin typeface="Times New Roman"/>
              <a:cs typeface="Times New Roman"/>
            </a:endParaRPr>
          </a:p>
          <a:p>
            <a:pPr marL="11397">
              <a:lnSpc>
                <a:spcPct val="95825"/>
              </a:lnSpc>
            </a:pP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•</a:t>
            </a:r>
            <a:endParaRPr sz="2200">
              <a:latin typeface="Times New Roman"/>
              <a:cs typeface="Times New Roman"/>
            </a:endParaRPr>
          </a:p>
          <a:p>
            <a:pPr marL="11397">
              <a:lnSpc>
                <a:spcPct val="95825"/>
              </a:lnSpc>
              <a:spcBef>
                <a:spcPts val="108"/>
              </a:spcBef>
            </a:pP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•</a:t>
            </a:r>
            <a:endParaRPr sz="2200">
              <a:latin typeface="Times New Roman"/>
              <a:cs typeface="Times New Roman"/>
            </a:endParaRPr>
          </a:p>
          <a:p>
            <a:pPr marL="11397">
              <a:lnSpc>
                <a:spcPct val="95825"/>
              </a:lnSpc>
              <a:spcBef>
                <a:spcPts val="94"/>
              </a:spcBef>
            </a:pP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•</a:t>
            </a:r>
            <a:endParaRPr sz="2200">
              <a:latin typeface="Times New Roman"/>
              <a:cs typeface="Times New Roman"/>
            </a:endParaRPr>
          </a:p>
          <a:p>
            <a:pPr marL="11397">
              <a:lnSpc>
                <a:spcPct val="95825"/>
              </a:lnSpc>
              <a:spcBef>
                <a:spcPts val="108"/>
              </a:spcBef>
            </a:pP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•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26061" y="2288766"/>
            <a:ext cx="4267425" cy="1580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47179">
              <a:lnSpc>
                <a:spcPts val="2190"/>
              </a:lnSpc>
              <a:spcBef>
                <a:spcPts val="109"/>
              </a:spcBef>
            </a:pPr>
            <a:r>
              <a:rPr sz="3200" spc="-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G</a:t>
            </a:r>
            <a:r>
              <a:rPr sz="3200" spc="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ves </a:t>
            </a:r>
            <a:r>
              <a:rPr sz="3200" spc="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t</a:t>
            </a:r>
            <a:r>
              <a:rPr sz="3200" spc="-8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h</a:t>
            </a:r>
            <a:r>
              <a:rPr sz="3200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e s</a:t>
            </a:r>
            <a:r>
              <a:rPr sz="3200" spc="-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anda</a:t>
            </a:r>
            <a:r>
              <a:rPr sz="3200" spc="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d</a:t>
            </a:r>
            <a:endParaRPr sz="2200">
              <a:latin typeface="Times New Roman"/>
              <a:cs typeface="Times New Roman"/>
            </a:endParaRPr>
          </a:p>
          <a:p>
            <a:pPr marL="11397">
              <a:lnSpc>
                <a:spcPct val="95825"/>
              </a:lnSpc>
            </a:pPr>
            <a:r>
              <a:rPr sz="2200" spc="-4" dirty="0">
                <a:solidFill>
                  <a:srgbClr val="003200"/>
                </a:solidFill>
                <a:latin typeface="Times New Roman"/>
                <a:cs typeface="Times New Roman"/>
              </a:rPr>
              <a:t>D</a:t>
            </a:r>
            <a:r>
              <a:rPr sz="2200" spc="4" dirty="0">
                <a:solidFill>
                  <a:srgbClr val="003200"/>
                </a:solidFill>
                <a:latin typeface="Times New Roman"/>
                <a:cs typeface="Times New Roman"/>
              </a:rPr>
              <a:t>ir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e</a:t>
            </a:r>
            <a:r>
              <a:rPr sz="2200" spc="-8" dirty="0">
                <a:solidFill>
                  <a:srgbClr val="003200"/>
                </a:solidFill>
                <a:latin typeface="Times New Roman"/>
                <a:cs typeface="Times New Roman"/>
              </a:rPr>
              <a:t>c</a:t>
            </a:r>
            <a:r>
              <a:rPr sz="2200" spc="4" dirty="0">
                <a:solidFill>
                  <a:srgbClr val="003200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s any</a:t>
            </a:r>
            <a:r>
              <a:rPr sz="2200" spc="-8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va</a:t>
            </a:r>
            <a:r>
              <a:rPr sz="2200" spc="-4" dirty="0">
                <a:solidFill>
                  <a:srgbClr val="003200"/>
                </a:solidFill>
                <a:latin typeface="Times New Roman"/>
                <a:cs typeface="Times New Roman"/>
              </a:rPr>
              <a:t>r</a:t>
            </a:r>
            <a:r>
              <a:rPr sz="2200" spc="4" dirty="0">
                <a:solidFill>
                  <a:srgbClr val="003200"/>
                </a:solidFill>
                <a:latin typeface="Times New Roman"/>
                <a:cs typeface="Times New Roman"/>
              </a:rPr>
              <a:t>i</a:t>
            </a:r>
            <a:r>
              <a:rPr sz="2200" spc="-8" dirty="0">
                <a:solidFill>
                  <a:srgbClr val="003200"/>
                </a:solidFill>
                <a:latin typeface="Times New Roman"/>
                <a:cs typeface="Times New Roman"/>
              </a:rPr>
              <a:t>a</a:t>
            </a:r>
            <a:r>
              <a:rPr sz="2200" spc="-4" dirty="0">
                <a:solidFill>
                  <a:srgbClr val="003200"/>
                </a:solidFill>
                <a:latin typeface="Times New Roman"/>
                <a:cs typeface="Times New Roman"/>
              </a:rPr>
              <a:t>t</a:t>
            </a:r>
            <a:r>
              <a:rPr sz="2200" spc="4" dirty="0">
                <a:solidFill>
                  <a:srgbClr val="003200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ons </a:t>
            </a:r>
            <a:r>
              <a:rPr sz="2200" spc="4" dirty="0">
                <a:solidFill>
                  <a:srgbClr val="003200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n</a:t>
            </a:r>
            <a:r>
              <a:rPr sz="2200" spc="-8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spe</a:t>
            </a:r>
            <a:r>
              <a:rPr sz="2200" spc="-8" dirty="0">
                <a:solidFill>
                  <a:srgbClr val="003200"/>
                </a:solidFill>
                <a:latin typeface="Times New Roman"/>
                <a:cs typeface="Times New Roman"/>
              </a:rPr>
              <a:t>c</a:t>
            </a:r>
            <a:r>
              <a:rPr sz="2200" spc="4" dirty="0">
                <a:solidFill>
                  <a:srgbClr val="003200"/>
                </a:solidFill>
                <a:latin typeface="Times New Roman"/>
                <a:cs typeface="Times New Roman"/>
              </a:rPr>
              <a:t>i</a:t>
            </a:r>
            <a:r>
              <a:rPr sz="2200" spc="-4" dirty="0">
                <a:solidFill>
                  <a:srgbClr val="003200"/>
                </a:solidFill>
                <a:latin typeface="Times New Roman"/>
                <a:cs typeface="Times New Roman"/>
              </a:rPr>
              <a:t>f</a:t>
            </a:r>
            <a:r>
              <a:rPr sz="2200" spc="4" dirty="0">
                <a:solidFill>
                  <a:srgbClr val="003200"/>
                </a:solidFill>
                <a:latin typeface="Times New Roman"/>
                <a:cs typeface="Times New Roman"/>
              </a:rPr>
              <a:t>i</a:t>
            </a:r>
            <a:r>
              <a:rPr sz="2200" spc="-8" dirty="0">
                <a:solidFill>
                  <a:srgbClr val="003200"/>
                </a:solidFill>
                <a:latin typeface="Times New Roman"/>
                <a:cs typeface="Times New Roman"/>
              </a:rPr>
              <a:t>c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a</a:t>
            </a:r>
            <a:r>
              <a:rPr sz="2200" spc="-4" dirty="0">
                <a:solidFill>
                  <a:srgbClr val="003200"/>
                </a:solidFill>
                <a:latin typeface="Times New Roman"/>
                <a:cs typeface="Times New Roman"/>
              </a:rPr>
              <a:t>t</a:t>
            </a:r>
            <a:r>
              <a:rPr sz="2200" spc="4" dirty="0">
                <a:solidFill>
                  <a:srgbClr val="003200"/>
                </a:solidFill>
                <a:latin typeface="Times New Roman"/>
                <a:cs typeface="Times New Roman"/>
              </a:rPr>
              <a:t>i</a:t>
            </a:r>
            <a:r>
              <a:rPr sz="2200" spc="-8" dirty="0">
                <a:solidFill>
                  <a:srgbClr val="003200"/>
                </a:solidFill>
                <a:latin typeface="Times New Roman"/>
                <a:cs typeface="Times New Roman"/>
              </a:rPr>
              <a:t>o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n</a:t>
            </a:r>
            <a:endParaRPr sz="2200">
              <a:latin typeface="Times New Roman"/>
              <a:cs typeface="Times New Roman"/>
            </a:endParaRPr>
          </a:p>
          <a:p>
            <a:pPr marL="11397" marR="1603326">
              <a:lnSpc>
                <a:spcPct val="99754"/>
              </a:lnSpc>
              <a:spcBef>
                <a:spcPts val="108"/>
              </a:spcBef>
            </a:pPr>
            <a:r>
              <a:rPr sz="2200" spc="-4" dirty="0">
                <a:solidFill>
                  <a:srgbClr val="003200"/>
                </a:solidFill>
                <a:latin typeface="Times New Roman"/>
                <a:cs typeface="Times New Roman"/>
              </a:rPr>
              <a:t>D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e</a:t>
            </a:r>
            <a:r>
              <a:rPr sz="2200" spc="-4" dirty="0">
                <a:solidFill>
                  <a:srgbClr val="003200"/>
                </a:solidFill>
                <a:latin typeface="Times New Roman"/>
                <a:cs typeface="Times New Roman"/>
              </a:rPr>
              <a:t>f</a:t>
            </a:r>
            <a:r>
              <a:rPr sz="2200" spc="4" dirty="0">
                <a:solidFill>
                  <a:srgbClr val="003200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ne p</a:t>
            </a:r>
            <a:r>
              <a:rPr sz="2200" spc="-8" dirty="0">
                <a:solidFill>
                  <a:srgbClr val="003200"/>
                </a:solidFill>
                <a:latin typeface="Times New Roman"/>
                <a:cs typeface="Times New Roman"/>
              </a:rPr>
              <a:t>a</a:t>
            </a:r>
            <a:r>
              <a:rPr sz="2200" spc="4" dirty="0">
                <a:solidFill>
                  <a:srgbClr val="003200"/>
                </a:solidFill>
                <a:latin typeface="Times New Roman"/>
                <a:cs typeface="Times New Roman"/>
              </a:rPr>
              <a:t>t</a:t>
            </a:r>
            <a:r>
              <a:rPr sz="2200" spc="-4" dirty="0">
                <a:solidFill>
                  <a:srgbClr val="003200"/>
                </a:solidFill>
                <a:latin typeface="Times New Roman"/>
                <a:cs typeface="Times New Roman"/>
              </a:rPr>
              <a:t>t</a:t>
            </a:r>
            <a:r>
              <a:rPr sz="2200" spc="-8" dirty="0">
                <a:solidFill>
                  <a:srgbClr val="003200"/>
                </a:solidFill>
                <a:latin typeface="Times New Roman"/>
                <a:cs typeface="Times New Roman"/>
              </a:rPr>
              <a:t>e</a:t>
            </a:r>
            <a:r>
              <a:rPr sz="2200" spc="4" dirty="0">
                <a:solidFill>
                  <a:srgbClr val="003200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ns </a:t>
            </a:r>
            <a:r>
              <a:rPr sz="2200" spc="-4" dirty="0">
                <a:solidFill>
                  <a:srgbClr val="003200"/>
                </a:solidFill>
                <a:latin typeface="Times New Roman"/>
                <a:cs typeface="Times New Roman"/>
              </a:rPr>
              <a:t>A</a:t>
            </a:r>
            <a:r>
              <a:rPr sz="2200" spc="4" dirty="0">
                <a:solidFill>
                  <a:srgbClr val="003200"/>
                </a:solidFill>
                <a:latin typeface="Times New Roman"/>
                <a:cs typeface="Times New Roman"/>
              </a:rPr>
              <a:t>ll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o</a:t>
            </a:r>
            <a:r>
              <a:rPr sz="2200" spc="-4" dirty="0">
                <a:solidFill>
                  <a:srgbClr val="003200"/>
                </a:solidFill>
                <a:latin typeface="Times New Roman"/>
                <a:cs typeface="Times New Roman"/>
              </a:rPr>
              <a:t>w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ab</a:t>
            </a:r>
            <a:r>
              <a:rPr sz="2200" spc="-4" dirty="0">
                <a:solidFill>
                  <a:srgbClr val="003200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e</a:t>
            </a:r>
            <a:r>
              <a:rPr sz="2200" spc="-8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003200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o</a:t>
            </a:r>
            <a:r>
              <a:rPr sz="2200" spc="4" dirty="0">
                <a:solidFill>
                  <a:srgbClr val="003200"/>
                </a:solidFill>
                <a:latin typeface="Times New Roman"/>
                <a:cs typeface="Times New Roman"/>
              </a:rPr>
              <a:t>l</a:t>
            </a:r>
            <a:r>
              <a:rPr sz="2200" spc="-8" dirty="0">
                <a:solidFill>
                  <a:srgbClr val="003200"/>
                </a:solidFill>
                <a:latin typeface="Times New Roman"/>
                <a:cs typeface="Times New Roman"/>
              </a:rPr>
              <a:t>e</a:t>
            </a:r>
            <a:r>
              <a:rPr sz="2200" spc="4" dirty="0">
                <a:solidFill>
                  <a:srgbClr val="003200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a</a:t>
            </a:r>
            <a:r>
              <a:rPr sz="2200" spc="-8" dirty="0">
                <a:solidFill>
                  <a:srgbClr val="003200"/>
                </a:solidFill>
                <a:latin typeface="Times New Roman"/>
                <a:cs typeface="Times New Roman"/>
              </a:rPr>
              <a:t>n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ces F</a:t>
            </a:r>
            <a:r>
              <a:rPr sz="2200" spc="4" dirty="0">
                <a:solidFill>
                  <a:srgbClr val="003200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x </a:t>
            </a:r>
            <a:r>
              <a:rPr sz="2200" spc="4" dirty="0">
                <a:solidFill>
                  <a:srgbClr val="003200"/>
                </a:solidFill>
                <a:latin typeface="Times New Roman"/>
                <a:cs typeface="Times New Roman"/>
              </a:rPr>
              <a:t>t</a:t>
            </a:r>
            <a:r>
              <a:rPr sz="2200" spc="-8" dirty="0">
                <a:solidFill>
                  <a:srgbClr val="003200"/>
                </a:solidFill>
                <a:latin typeface="Times New Roman"/>
                <a:cs typeface="Times New Roman"/>
              </a:rPr>
              <a:t>h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e d</a:t>
            </a:r>
            <a:r>
              <a:rPr sz="2200" spc="-8" dirty="0">
                <a:solidFill>
                  <a:srgbClr val="003200"/>
                </a:solidFill>
                <a:latin typeface="Times New Roman"/>
                <a:cs typeface="Times New Roman"/>
              </a:rPr>
              <a:t>a</a:t>
            </a:r>
            <a:r>
              <a:rPr sz="2200" spc="4" dirty="0">
                <a:solidFill>
                  <a:srgbClr val="003200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e</a:t>
            </a:r>
            <a:r>
              <a:rPr sz="2200" spc="-8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of</a:t>
            </a:r>
            <a:r>
              <a:rPr sz="2200" spc="-4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de</a:t>
            </a:r>
            <a:r>
              <a:rPr sz="2200" spc="4" dirty="0">
                <a:solidFill>
                  <a:srgbClr val="003200"/>
                </a:solidFill>
                <a:latin typeface="Times New Roman"/>
                <a:cs typeface="Times New Roman"/>
              </a:rPr>
              <a:t>li</a:t>
            </a:r>
            <a:r>
              <a:rPr sz="2200" spc="-8" dirty="0">
                <a:solidFill>
                  <a:srgbClr val="003200"/>
                </a:solidFill>
                <a:latin typeface="Times New Roman"/>
                <a:cs typeface="Times New Roman"/>
              </a:rPr>
              <a:t>v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e</a:t>
            </a:r>
            <a:r>
              <a:rPr sz="2200" spc="4" dirty="0">
                <a:solidFill>
                  <a:srgbClr val="003200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y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5030" y="4222452"/>
            <a:ext cx="765666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Th</a:t>
            </a: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ir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d</a:t>
            </a:r>
            <a:r>
              <a:rPr sz="3200" spc="62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p</a:t>
            </a:r>
            <a:r>
              <a:rPr sz="3200" spc="-8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a</a:t>
            </a:r>
            <a:r>
              <a:rPr sz="3200" spc="-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r</a:t>
            </a: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y</a:t>
            </a:r>
            <a:r>
              <a:rPr sz="3200" spc="62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ce</a:t>
            </a:r>
            <a:r>
              <a:rPr sz="3200" spc="-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rt</a:t>
            </a: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i</a:t>
            </a:r>
            <a:r>
              <a:rPr sz="3200" spc="-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f</a:t>
            </a: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i</a:t>
            </a:r>
            <a:r>
              <a:rPr sz="3200" spc="-8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ca</a:t>
            </a: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ti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on</a:t>
            </a:r>
            <a:r>
              <a:rPr sz="3200" spc="53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 </a:t>
            </a: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s</a:t>
            </a:r>
            <a:r>
              <a:rPr sz="3200" spc="67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a</a:t>
            </a:r>
            <a:r>
              <a:rPr sz="3200" spc="67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 </a:t>
            </a:r>
            <a:r>
              <a:rPr sz="3200" spc="-17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m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e</a:t>
            </a: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hod</a:t>
            </a:r>
            <a:r>
              <a:rPr sz="3200" spc="62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 </a:t>
            </a: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o</a:t>
            </a:r>
            <a:r>
              <a:rPr sz="3200" spc="75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ensu</a:t>
            </a:r>
            <a:r>
              <a:rPr sz="3200" spc="-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e</a:t>
            </a:r>
            <a:r>
              <a:rPr sz="3200" spc="75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so</a:t>
            </a:r>
            <a:r>
              <a:rPr sz="3200" spc="-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f</a:t>
            </a: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t</a:t>
            </a:r>
            <a:r>
              <a:rPr sz="3200" spc="-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w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a</a:t>
            </a: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e</a:t>
            </a:r>
            <a:r>
              <a:rPr sz="3200" spc="75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co</a:t>
            </a:r>
            <a:r>
              <a:rPr sz="3200" spc="-17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m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ponen</a:t>
            </a:r>
            <a:r>
              <a:rPr sz="3200" spc="-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5031" y="4543837"/>
            <a:ext cx="1003437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con</a:t>
            </a:r>
            <a:r>
              <a:rPr sz="3200" spc="-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f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o</a:t>
            </a: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m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95080" y="4543837"/>
            <a:ext cx="28078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74695" y="4543837"/>
            <a:ext cx="153462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-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w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e</a:t>
            </a:r>
            <a:r>
              <a:rPr sz="3200" spc="-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l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l </a:t>
            </a:r>
            <a:r>
              <a:rPr sz="3200" spc="197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de</a:t>
            </a:r>
            <a:r>
              <a:rPr sz="3200" spc="-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f</a:t>
            </a: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i</a:t>
            </a:r>
            <a:r>
              <a:rPr sz="3200" spc="-8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n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ed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08145" y="4543837"/>
            <a:ext cx="1178559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s</a:t>
            </a:r>
            <a:r>
              <a:rPr sz="3200" spc="-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and</a:t>
            </a:r>
            <a:r>
              <a:rPr sz="3200" spc="-8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a</a:t>
            </a: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r</a:t>
            </a:r>
            <a:r>
              <a:rPr sz="3200" spc="-8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d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s,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85534" y="4543837"/>
            <a:ext cx="69642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based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80785" y="4543837"/>
            <a:ext cx="34174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on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19973" y="4543837"/>
            <a:ext cx="203199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t</a:t>
            </a:r>
            <a:r>
              <a:rPr sz="3200" spc="-8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h</a:t>
            </a: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s </a:t>
            </a:r>
            <a:r>
              <a:rPr sz="3200" spc="183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ce</a:t>
            </a:r>
            <a:r>
              <a:rPr sz="3200" spc="-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rt</a:t>
            </a: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i</a:t>
            </a:r>
            <a:r>
              <a:rPr sz="3200" spc="-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fi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c</a:t>
            </a:r>
            <a:r>
              <a:rPr sz="3200" spc="-8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a</a:t>
            </a:r>
            <a:r>
              <a:rPr sz="3200" spc="-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t</a:t>
            </a: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on,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5030" y="4866566"/>
            <a:ext cx="5922353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tr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u</a:t>
            </a:r>
            <a:r>
              <a:rPr sz="3200" spc="-8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s</a:t>
            </a: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ed</a:t>
            </a:r>
            <a:r>
              <a:rPr sz="3200" spc="-8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ass</a:t>
            </a:r>
            <a:r>
              <a:rPr sz="3200" spc="-8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e</a:t>
            </a:r>
            <a:r>
              <a:rPr sz="3200" spc="-17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m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b</a:t>
            </a: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li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es of</a:t>
            </a:r>
            <a:r>
              <a:rPr sz="3200" spc="-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c</a:t>
            </a:r>
            <a:r>
              <a:rPr sz="3200" spc="-8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o</a:t>
            </a:r>
            <a:r>
              <a:rPr sz="3200" spc="-17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m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ponen</a:t>
            </a: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s c</a:t>
            </a:r>
            <a:r>
              <a:rPr sz="3200" spc="-8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a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n be con</a:t>
            </a:r>
            <a:r>
              <a:rPr sz="3200" spc="-8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s</a:t>
            </a: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tr</a:t>
            </a:r>
            <a:r>
              <a:rPr sz="3200" spc="-8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u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c</a:t>
            </a:r>
            <a:r>
              <a:rPr sz="3200" spc="-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ed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0234" y="5500983"/>
            <a:ext cx="391042" cy="3010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70"/>
              </a:lnSpc>
              <a:spcBef>
                <a:spcPts val="113"/>
              </a:spcBef>
            </a:pPr>
            <a:r>
              <a:rPr sz="2200" spc="8" dirty="0">
                <a:solidFill>
                  <a:srgbClr val="653200"/>
                </a:solidFill>
                <a:latin typeface="Times New Roman"/>
                <a:cs typeface="Times New Roman"/>
              </a:rPr>
              <a:t>2</a:t>
            </a:r>
            <a:r>
              <a:rPr sz="2200" spc="4" baseline="25364" dirty="0">
                <a:solidFill>
                  <a:srgbClr val="653200"/>
                </a:solidFill>
                <a:latin typeface="Times New Roman"/>
                <a:cs typeface="Times New Roman"/>
              </a:rPr>
              <a:t>n</a:t>
            </a:r>
            <a:r>
              <a:rPr sz="2200" baseline="25364" dirty="0">
                <a:solidFill>
                  <a:srgbClr val="653200"/>
                </a:solidFill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5030" y="5510679"/>
            <a:ext cx="527396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Th</a:t>
            </a:r>
            <a:r>
              <a:rPr sz="3200" spc="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ir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d</a:t>
            </a:r>
            <a:r>
              <a:rPr sz="3200" spc="129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p</a:t>
            </a:r>
            <a:r>
              <a:rPr sz="3200" spc="-8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a</a:t>
            </a:r>
            <a:r>
              <a:rPr sz="3200" spc="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rt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y</a:t>
            </a:r>
            <a:r>
              <a:rPr sz="3200" spc="116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ce</a:t>
            </a:r>
            <a:r>
              <a:rPr sz="3200" spc="-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rt</a:t>
            </a:r>
            <a:r>
              <a:rPr sz="3200" spc="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i</a:t>
            </a:r>
            <a:r>
              <a:rPr sz="3200" spc="-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f</a:t>
            </a:r>
            <a:r>
              <a:rPr sz="3200" spc="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i</a:t>
            </a:r>
            <a:r>
              <a:rPr sz="3200" spc="-8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ca</a:t>
            </a:r>
            <a:r>
              <a:rPr sz="3200" spc="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ti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on</a:t>
            </a:r>
            <a:r>
              <a:rPr sz="3200" spc="116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3200" spc="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s</a:t>
            </a:r>
            <a:r>
              <a:rPr sz="3200" spc="129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based</a:t>
            </a:r>
            <a:r>
              <a:rPr sz="3200" spc="129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on</a:t>
            </a:r>
            <a:r>
              <a:rPr sz="3200" spc="129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3200" spc="-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U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L</a:t>
            </a:r>
            <a:r>
              <a:rPr sz="3200" spc="138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1998,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03100" y="5510679"/>
            <a:ext cx="1948872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ed.,</a:t>
            </a:r>
            <a:r>
              <a:rPr sz="3200" spc="152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3200" spc="-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U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L</a:t>
            </a:r>
            <a:r>
              <a:rPr sz="3200" spc="147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3200" spc="-8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s</a:t>
            </a:r>
            <a:r>
              <a:rPr sz="3200" spc="-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anda</a:t>
            </a:r>
            <a:r>
              <a:rPr sz="3200" spc="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d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5031" y="5833409"/>
            <a:ext cx="5906495" cy="5116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13745">
              <a:lnSpc>
                <a:spcPts val="2190"/>
              </a:lnSpc>
              <a:spcBef>
                <a:spcPts val="109"/>
              </a:spcBef>
            </a:pPr>
            <a:r>
              <a:rPr sz="3200" spc="-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f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or sa</a:t>
            </a:r>
            <a:r>
              <a:rPr sz="3200" spc="-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f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e</a:t>
            </a:r>
            <a:r>
              <a:rPr sz="3200" spc="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y </a:t>
            </a:r>
            <a:r>
              <a:rPr sz="3200" spc="-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f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or so</a:t>
            </a:r>
            <a:r>
              <a:rPr sz="3200" spc="-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f</a:t>
            </a:r>
            <a:r>
              <a:rPr sz="3200" spc="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t</a:t>
            </a:r>
            <a:r>
              <a:rPr sz="3200" spc="-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w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a</a:t>
            </a:r>
            <a:r>
              <a:rPr sz="3200" spc="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e</a:t>
            </a:r>
            <a:r>
              <a:rPr sz="3200" spc="-8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3200" spc="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n</a:t>
            </a:r>
            <a:r>
              <a:rPr sz="3200" spc="-8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p</a:t>
            </a:r>
            <a:r>
              <a:rPr sz="3200" spc="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og</a:t>
            </a:r>
            <a:r>
              <a:rPr sz="3200" spc="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a</a:t>
            </a:r>
            <a:r>
              <a:rPr sz="3200" spc="-17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mm</a:t>
            </a:r>
            <a:r>
              <a:rPr sz="3200" spc="13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a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b</a:t>
            </a:r>
            <a:r>
              <a:rPr sz="3200" spc="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l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e</a:t>
            </a:r>
            <a:r>
              <a:rPr sz="3200" spc="-8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co</a:t>
            </a:r>
            <a:r>
              <a:rPr sz="3200" spc="-17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m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ponen</a:t>
            </a:r>
            <a:r>
              <a:rPr sz="3200" spc="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175102" y="6169862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16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027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Software </a:t>
            </a:r>
            <a:r>
              <a:rPr lang="en-US" b="1" dirty="0" smtClean="0"/>
              <a:t>Engineering -KK </a:t>
            </a:r>
            <a:r>
              <a:rPr lang="en-US" b="1" dirty="0" err="1"/>
              <a:t>Aggarwal</a:t>
            </a:r>
            <a:r>
              <a:rPr lang="en-US" b="1" dirty="0"/>
              <a:t> </a:t>
            </a:r>
            <a:r>
              <a:rPr lang="en-US" b="1" dirty="0" smtClean="0"/>
              <a:t>and </a:t>
            </a:r>
            <a:r>
              <a:rPr lang="en-US" b="1" dirty="0" err="1" smtClean="0"/>
              <a:t>Yogesh</a:t>
            </a:r>
            <a:r>
              <a:rPr lang="en-US" b="1" dirty="0" smtClean="0"/>
              <a:t> Singh.</a:t>
            </a:r>
          </a:p>
          <a:p>
            <a:r>
              <a:rPr lang="en-US" b="1" dirty="0"/>
              <a:t>Software Engineering: A Practitioner's </a:t>
            </a:r>
            <a:r>
              <a:rPr lang="en-US" b="1" dirty="0" smtClean="0"/>
              <a:t>Approach-</a:t>
            </a:r>
            <a:r>
              <a:rPr lang="en-US" dirty="0"/>
              <a:t> </a:t>
            </a:r>
            <a:r>
              <a:rPr lang="en-US" b="1" dirty="0" smtClean="0"/>
              <a:t>Roger S. Pressman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50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object 114"/>
          <p:cNvSpPr/>
          <p:nvPr/>
        </p:nvSpPr>
        <p:spPr>
          <a:xfrm>
            <a:off x="4856018" y="3172160"/>
            <a:ext cx="677487" cy="808168"/>
          </a:xfrm>
          <a:custGeom>
            <a:avLst/>
            <a:gdLst/>
            <a:ahLst/>
            <a:cxnLst/>
            <a:rect l="l" t="t" r="r" b="b"/>
            <a:pathLst>
              <a:path w="745236" h="915924">
                <a:moveTo>
                  <a:pt x="707136" y="0"/>
                </a:moveTo>
                <a:lnTo>
                  <a:pt x="569976" y="41148"/>
                </a:lnTo>
                <a:lnTo>
                  <a:pt x="425196" y="106680"/>
                </a:lnTo>
                <a:lnTo>
                  <a:pt x="281940" y="220980"/>
                </a:lnTo>
                <a:lnTo>
                  <a:pt x="175260" y="368808"/>
                </a:lnTo>
                <a:lnTo>
                  <a:pt x="68580" y="548640"/>
                </a:lnTo>
                <a:lnTo>
                  <a:pt x="0" y="719328"/>
                </a:lnTo>
                <a:lnTo>
                  <a:pt x="24384" y="786384"/>
                </a:lnTo>
                <a:lnTo>
                  <a:pt x="106680" y="883920"/>
                </a:lnTo>
                <a:lnTo>
                  <a:pt x="181356" y="915924"/>
                </a:lnTo>
                <a:lnTo>
                  <a:pt x="257556" y="842772"/>
                </a:lnTo>
                <a:lnTo>
                  <a:pt x="379475" y="687324"/>
                </a:lnTo>
                <a:lnTo>
                  <a:pt x="470916" y="573024"/>
                </a:lnTo>
                <a:lnTo>
                  <a:pt x="569976" y="393191"/>
                </a:lnTo>
                <a:lnTo>
                  <a:pt x="669036" y="228600"/>
                </a:lnTo>
                <a:lnTo>
                  <a:pt x="745236" y="91439"/>
                </a:lnTo>
                <a:lnTo>
                  <a:pt x="707136" y="0"/>
                </a:lnTo>
                <a:close/>
              </a:path>
            </a:pathLst>
          </a:custGeom>
          <a:solidFill>
            <a:srgbClr val="AC69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501640" y="2138082"/>
            <a:ext cx="810491" cy="1109382"/>
          </a:xfrm>
          <a:custGeom>
            <a:avLst/>
            <a:gdLst/>
            <a:ahLst/>
            <a:cxnLst/>
            <a:rect l="l" t="t" r="r" b="b"/>
            <a:pathLst>
              <a:path w="891540" h="1257300">
                <a:moveTo>
                  <a:pt x="664464" y="0"/>
                </a:moveTo>
                <a:lnTo>
                  <a:pt x="688848" y="80772"/>
                </a:lnTo>
                <a:lnTo>
                  <a:pt x="725424" y="204216"/>
                </a:lnTo>
                <a:lnTo>
                  <a:pt x="717803" y="399288"/>
                </a:lnTo>
                <a:lnTo>
                  <a:pt x="688848" y="571500"/>
                </a:lnTo>
                <a:lnTo>
                  <a:pt x="589788" y="766572"/>
                </a:lnTo>
                <a:lnTo>
                  <a:pt x="475488" y="914400"/>
                </a:lnTo>
                <a:lnTo>
                  <a:pt x="294132" y="1028700"/>
                </a:lnTo>
                <a:lnTo>
                  <a:pt x="76200" y="1060703"/>
                </a:lnTo>
                <a:lnTo>
                  <a:pt x="0" y="1165859"/>
                </a:lnTo>
                <a:lnTo>
                  <a:pt x="67055" y="1257300"/>
                </a:lnTo>
                <a:lnTo>
                  <a:pt x="135636" y="1165859"/>
                </a:lnTo>
                <a:lnTo>
                  <a:pt x="377951" y="1175003"/>
                </a:lnTo>
                <a:lnTo>
                  <a:pt x="528827" y="1118615"/>
                </a:lnTo>
                <a:lnTo>
                  <a:pt x="635507" y="1028700"/>
                </a:lnTo>
                <a:lnTo>
                  <a:pt x="748283" y="922019"/>
                </a:lnTo>
                <a:lnTo>
                  <a:pt x="807720" y="766572"/>
                </a:lnTo>
                <a:lnTo>
                  <a:pt x="870203" y="579119"/>
                </a:lnTo>
                <a:lnTo>
                  <a:pt x="891540" y="318516"/>
                </a:lnTo>
                <a:lnTo>
                  <a:pt x="861059" y="114300"/>
                </a:lnTo>
                <a:lnTo>
                  <a:pt x="664464" y="0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501640" y="2138082"/>
            <a:ext cx="810491" cy="1109382"/>
          </a:xfrm>
          <a:custGeom>
            <a:avLst/>
            <a:gdLst/>
            <a:ahLst/>
            <a:cxnLst/>
            <a:rect l="l" t="t" r="r" b="b"/>
            <a:pathLst>
              <a:path w="891540" h="1257300">
                <a:moveTo>
                  <a:pt x="664464" y="0"/>
                </a:moveTo>
                <a:lnTo>
                  <a:pt x="861059" y="114300"/>
                </a:lnTo>
                <a:lnTo>
                  <a:pt x="891540" y="318516"/>
                </a:lnTo>
                <a:lnTo>
                  <a:pt x="870203" y="579119"/>
                </a:lnTo>
                <a:lnTo>
                  <a:pt x="807720" y="766572"/>
                </a:lnTo>
                <a:lnTo>
                  <a:pt x="748283" y="922019"/>
                </a:lnTo>
                <a:lnTo>
                  <a:pt x="635507" y="1028700"/>
                </a:lnTo>
                <a:lnTo>
                  <a:pt x="528827" y="1118615"/>
                </a:lnTo>
                <a:lnTo>
                  <a:pt x="377951" y="1175003"/>
                </a:lnTo>
                <a:lnTo>
                  <a:pt x="135636" y="1165859"/>
                </a:lnTo>
                <a:lnTo>
                  <a:pt x="67055" y="1257300"/>
                </a:lnTo>
                <a:lnTo>
                  <a:pt x="0" y="1165859"/>
                </a:lnTo>
                <a:lnTo>
                  <a:pt x="76200" y="1060703"/>
                </a:lnTo>
                <a:lnTo>
                  <a:pt x="294132" y="1028700"/>
                </a:lnTo>
                <a:lnTo>
                  <a:pt x="475488" y="914400"/>
                </a:lnTo>
                <a:lnTo>
                  <a:pt x="589788" y="766572"/>
                </a:lnTo>
                <a:lnTo>
                  <a:pt x="688848" y="571500"/>
                </a:lnTo>
                <a:lnTo>
                  <a:pt x="717803" y="399288"/>
                </a:lnTo>
                <a:lnTo>
                  <a:pt x="725424" y="204216"/>
                </a:lnTo>
                <a:lnTo>
                  <a:pt x="688848" y="80772"/>
                </a:lnTo>
                <a:lnTo>
                  <a:pt x="664464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637415" y="2088327"/>
            <a:ext cx="681643" cy="1108038"/>
          </a:xfrm>
          <a:custGeom>
            <a:avLst/>
            <a:gdLst/>
            <a:ahLst/>
            <a:cxnLst/>
            <a:rect l="l" t="t" r="r" b="b"/>
            <a:pathLst>
              <a:path w="749807" h="1255776">
                <a:moveTo>
                  <a:pt x="560831" y="41148"/>
                </a:moveTo>
                <a:lnTo>
                  <a:pt x="509016" y="0"/>
                </a:lnTo>
                <a:lnTo>
                  <a:pt x="499872" y="41148"/>
                </a:lnTo>
                <a:lnTo>
                  <a:pt x="545592" y="99060"/>
                </a:lnTo>
                <a:lnTo>
                  <a:pt x="576072" y="106680"/>
                </a:lnTo>
                <a:lnTo>
                  <a:pt x="644651" y="155448"/>
                </a:lnTo>
                <a:lnTo>
                  <a:pt x="697992" y="202692"/>
                </a:lnTo>
                <a:lnTo>
                  <a:pt x="705612" y="294131"/>
                </a:lnTo>
                <a:lnTo>
                  <a:pt x="711707" y="408431"/>
                </a:lnTo>
                <a:lnTo>
                  <a:pt x="705612" y="537972"/>
                </a:lnTo>
                <a:lnTo>
                  <a:pt x="673607" y="676656"/>
                </a:lnTo>
                <a:lnTo>
                  <a:pt x="629412" y="824484"/>
                </a:lnTo>
                <a:lnTo>
                  <a:pt x="553212" y="961643"/>
                </a:lnTo>
                <a:lnTo>
                  <a:pt x="454151" y="1068324"/>
                </a:lnTo>
                <a:lnTo>
                  <a:pt x="356616" y="1141476"/>
                </a:lnTo>
                <a:lnTo>
                  <a:pt x="219456" y="1199388"/>
                </a:lnTo>
                <a:lnTo>
                  <a:pt x="89915" y="1199388"/>
                </a:lnTo>
                <a:lnTo>
                  <a:pt x="0" y="1214627"/>
                </a:lnTo>
                <a:lnTo>
                  <a:pt x="76200" y="1255776"/>
                </a:lnTo>
                <a:lnTo>
                  <a:pt x="219456" y="1248155"/>
                </a:lnTo>
                <a:lnTo>
                  <a:pt x="318516" y="1214627"/>
                </a:lnTo>
                <a:lnTo>
                  <a:pt x="425196" y="1156715"/>
                </a:lnTo>
                <a:lnTo>
                  <a:pt x="515112" y="1100327"/>
                </a:lnTo>
                <a:lnTo>
                  <a:pt x="576072" y="1027176"/>
                </a:lnTo>
                <a:lnTo>
                  <a:pt x="629412" y="954024"/>
                </a:lnTo>
                <a:lnTo>
                  <a:pt x="673607" y="864107"/>
                </a:lnTo>
                <a:lnTo>
                  <a:pt x="705612" y="758952"/>
                </a:lnTo>
                <a:lnTo>
                  <a:pt x="743712" y="644652"/>
                </a:lnTo>
                <a:lnTo>
                  <a:pt x="749807" y="504444"/>
                </a:lnTo>
                <a:lnTo>
                  <a:pt x="749807" y="260604"/>
                </a:lnTo>
                <a:lnTo>
                  <a:pt x="726948" y="172212"/>
                </a:lnTo>
                <a:lnTo>
                  <a:pt x="560831" y="41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637415" y="2088327"/>
            <a:ext cx="681643" cy="1108038"/>
          </a:xfrm>
          <a:custGeom>
            <a:avLst/>
            <a:gdLst/>
            <a:ahLst/>
            <a:cxnLst/>
            <a:rect l="l" t="t" r="r" b="b"/>
            <a:pathLst>
              <a:path w="749807" h="1255776">
                <a:moveTo>
                  <a:pt x="89915" y="1199388"/>
                </a:moveTo>
                <a:lnTo>
                  <a:pt x="219456" y="1199388"/>
                </a:lnTo>
                <a:lnTo>
                  <a:pt x="356616" y="1141476"/>
                </a:lnTo>
                <a:lnTo>
                  <a:pt x="454151" y="1068324"/>
                </a:lnTo>
                <a:lnTo>
                  <a:pt x="553212" y="961643"/>
                </a:lnTo>
                <a:lnTo>
                  <a:pt x="629412" y="824484"/>
                </a:lnTo>
                <a:lnTo>
                  <a:pt x="673607" y="676656"/>
                </a:lnTo>
                <a:lnTo>
                  <a:pt x="705612" y="537972"/>
                </a:lnTo>
                <a:lnTo>
                  <a:pt x="711707" y="408431"/>
                </a:lnTo>
                <a:lnTo>
                  <a:pt x="705612" y="294131"/>
                </a:lnTo>
                <a:lnTo>
                  <a:pt x="697992" y="202692"/>
                </a:lnTo>
                <a:lnTo>
                  <a:pt x="644651" y="155448"/>
                </a:lnTo>
                <a:lnTo>
                  <a:pt x="576072" y="106680"/>
                </a:lnTo>
                <a:lnTo>
                  <a:pt x="545592" y="99060"/>
                </a:lnTo>
                <a:lnTo>
                  <a:pt x="499872" y="41148"/>
                </a:lnTo>
                <a:lnTo>
                  <a:pt x="509016" y="0"/>
                </a:lnTo>
                <a:lnTo>
                  <a:pt x="560831" y="41148"/>
                </a:lnTo>
                <a:lnTo>
                  <a:pt x="726948" y="172212"/>
                </a:lnTo>
                <a:lnTo>
                  <a:pt x="749807" y="260604"/>
                </a:lnTo>
                <a:lnTo>
                  <a:pt x="749807" y="504444"/>
                </a:lnTo>
                <a:lnTo>
                  <a:pt x="743712" y="644652"/>
                </a:lnTo>
                <a:lnTo>
                  <a:pt x="705612" y="758952"/>
                </a:lnTo>
                <a:lnTo>
                  <a:pt x="673607" y="864107"/>
                </a:lnTo>
                <a:lnTo>
                  <a:pt x="629412" y="954024"/>
                </a:lnTo>
                <a:lnTo>
                  <a:pt x="576072" y="1027176"/>
                </a:lnTo>
                <a:lnTo>
                  <a:pt x="515112" y="1100327"/>
                </a:lnTo>
                <a:lnTo>
                  <a:pt x="425196" y="1156715"/>
                </a:lnTo>
                <a:lnTo>
                  <a:pt x="318516" y="1214627"/>
                </a:lnTo>
                <a:lnTo>
                  <a:pt x="219456" y="1248155"/>
                </a:lnTo>
                <a:lnTo>
                  <a:pt x="76200" y="1255776"/>
                </a:lnTo>
                <a:lnTo>
                  <a:pt x="0" y="1214627"/>
                </a:lnTo>
                <a:lnTo>
                  <a:pt x="89915" y="1199388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454534" y="2081605"/>
            <a:ext cx="721822" cy="1215613"/>
          </a:xfrm>
          <a:custGeom>
            <a:avLst/>
            <a:gdLst/>
            <a:ahLst/>
            <a:cxnLst/>
            <a:rect l="l" t="t" r="r" b="b"/>
            <a:pathLst>
              <a:path w="794004" h="1377696">
                <a:moveTo>
                  <a:pt x="68579" y="1124711"/>
                </a:moveTo>
                <a:lnTo>
                  <a:pt x="0" y="1231391"/>
                </a:lnTo>
                <a:lnTo>
                  <a:pt x="53339" y="1289303"/>
                </a:lnTo>
                <a:lnTo>
                  <a:pt x="144779" y="1164335"/>
                </a:lnTo>
                <a:lnTo>
                  <a:pt x="196595" y="1175003"/>
                </a:lnTo>
                <a:lnTo>
                  <a:pt x="83819" y="1321307"/>
                </a:lnTo>
                <a:lnTo>
                  <a:pt x="112775" y="1377695"/>
                </a:lnTo>
                <a:lnTo>
                  <a:pt x="158495" y="1312163"/>
                </a:lnTo>
                <a:lnTo>
                  <a:pt x="234695" y="1207007"/>
                </a:lnTo>
                <a:lnTo>
                  <a:pt x="234695" y="1133855"/>
                </a:lnTo>
                <a:lnTo>
                  <a:pt x="347471" y="1100327"/>
                </a:lnTo>
                <a:lnTo>
                  <a:pt x="469391" y="1042415"/>
                </a:lnTo>
                <a:lnTo>
                  <a:pt x="560832" y="961643"/>
                </a:lnTo>
                <a:lnTo>
                  <a:pt x="643127" y="847343"/>
                </a:lnTo>
                <a:lnTo>
                  <a:pt x="711708" y="740663"/>
                </a:lnTo>
                <a:lnTo>
                  <a:pt x="755904" y="611123"/>
                </a:lnTo>
                <a:lnTo>
                  <a:pt x="772667" y="489203"/>
                </a:lnTo>
                <a:lnTo>
                  <a:pt x="794004" y="391667"/>
                </a:lnTo>
                <a:lnTo>
                  <a:pt x="794004" y="228599"/>
                </a:lnTo>
                <a:lnTo>
                  <a:pt x="763523" y="121919"/>
                </a:lnTo>
                <a:lnTo>
                  <a:pt x="717804" y="41147"/>
                </a:lnTo>
                <a:lnTo>
                  <a:pt x="650747" y="0"/>
                </a:lnTo>
                <a:lnTo>
                  <a:pt x="688847" y="73151"/>
                </a:lnTo>
                <a:lnTo>
                  <a:pt x="734567" y="155447"/>
                </a:lnTo>
                <a:lnTo>
                  <a:pt x="755904" y="243839"/>
                </a:lnTo>
                <a:lnTo>
                  <a:pt x="749808" y="342899"/>
                </a:lnTo>
                <a:lnTo>
                  <a:pt x="742188" y="457199"/>
                </a:lnTo>
                <a:lnTo>
                  <a:pt x="717804" y="595883"/>
                </a:lnTo>
                <a:lnTo>
                  <a:pt x="688847" y="701039"/>
                </a:lnTo>
                <a:lnTo>
                  <a:pt x="620267" y="806195"/>
                </a:lnTo>
                <a:lnTo>
                  <a:pt x="553212" y="905255"/>
                </a:lnTo>
                <a:lnTo>
                  <a:pt x="477012" y="978407"/>
                </a:lnTo>
                <a:lnTo>
                  <a:pt x="371855" y="1042415"/>
                </a:lnTo>
                <a:lnTo>
                  <a:pt x="280415" y="1083563"/>
                </a:lnTo>
                <a:lnTo>
                  <a:pt x="182879" y="1092707"/>
                </a:lnTo>
                <a:lnTo>
                  <a:pt x="112775" y="1068323"/>
                </a:lnTo>
                <a:lnTo>
                  <a:pt x="68579" y="11247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454534" y="2081605"/>
            <a:ext cx="721822" cy="1215613"/>
          </a:xfrm>
          <a:custGeom>
            <a:avLst/>
            <a:gdLst/>
            <a:ahLst/>
            <a:cxnLst/>
            <a:rect l="l" t="t" r="r" b="b"/>
            <a:pathLst>
              <a:path w="794004" h="1377696">
                <a:moveTo>
                  <a:pt x="158495" y="1312163"/>
                </a:moveTo>
                <a:lnTo>
                  <a:pt x="234695" y="1207007"/>
                </a:lnTo>
                <a:lnTo>
                  <a:pt x="234695" y="1133855"/>
                </a:lnTo>
                <a:lnTo>
                  <a:pt x="347471" y="1100327"/>
                </a:lnTo>
                <a:lnTo>
                  <a:pt x="469391" y="1042415"/>
                </a:lnTo>
                <a:lnTo>
                  <a:pt x="560832" y="961643"/>
                </a:lnTo>
                <a:lnTo>
                  <a:pt x="643127" y="847343"/>
                </a:lnTo>
                <a:lnTo>
                  <a:pt x="711708" y="740663"/>
                </a:lnTo>
                <a:lnTo>
                  <a:pt x="755904" y="611123"/>
                </a:lnTo>
                <a:lnTo>
                  <a:pt x="772667" y="489203"/>
                </a:lnTo>
                <a:lnTo>
                  <a:pt x="794004" y="391667"/>
                </a:lnTo>
                <a:lnTo>
                  <a:pt x="794004" y="228599"/>
                </a:lnTo>
                <a:lnTo>
                  <a:pt x="763523" y="121919"/>
                </a:lnTo>
                <a:lnTo>
                  <a:pt x="717804" y="41147"/>
                </a:lnTo>
                <a:lnTo>
                  <a:pt x="650747" y="0"/>
                </a:lnTo>
                <a:lnTo>
                  <a:pt x="688847" y="73151"/>
                </a:lnTo>
                <a:lnTo>
                  <a:pt x="734567" y="155447"/>
                </a:lnTo>
                <a:lnTo>
                  <a:pt x="755904" y="243839"/>
                </a:lnTo>
                <a:lnTo>
                  <a:pt x="749808" y="342899"/>
                </a:lnTo>
                <a:lnTo>
                  <a:pt x="742188" y="457199"/>
                </a:lnTo>
                <a:lnTo>
                  <a:pt x="717804" y="595883"/>
                </a:lnTo>
                <a:lnTo>
                  <a:pt x="688847" y="701039"/>
                </a:lnTo>
                <a:lnTo>
                  <a:pt x="620267" y="806195"/>
                </a:lnTo>
                <a:lnTo>
                  <a:pt x="553212" y="905255"/>
                </a:lnTo>
                <a:lnTo>
                  <a:pt x="477012" y="978407"/>
                </a:lnTo>
                <a:lnTo>
                  <a:pt x="371855" y="1042415"/>
                </a:lnTo>
                <a:lnTo>
                  <a:pt x="280415" y="1083563"/>
                </a:lnTo>
                <a:lnTo>
                  <a:pt x="182879" y="1092707"/>
                </a:lnTo>
                <a:lnTo>
                  <a:pt x="112775" y="1068323"/>
                </a:lnTo>
                <a:lnTo>
                  <a:pt x="68579" y="1124711"/>
                </a:lnTo>
                <a:lnTo>
                  <a:pt x="0" y="1231391"/>
                </a:lnTo>
                <a:lnTo>
                  <a:pt x="53339" y="1289303"/>
                </a:lnTo>
                <a:lnTo>
                  <a:pt x="144779" y="1164335"/>
                </a:lnTo>
                <a:lnTo>
                  <a:pt x="196595" y="1175003"/>
                </a:lnTo>
                <a:lnTo>
                  <a:pt x="83819" y="1321307"/>
                </a:lnTo>
                <a:lnTo>
                  <a:pt x="112775" y="1377695"/>
                </a:lnTo>
                <a:lnTo>
                  <a:pt x="158495" y="1312163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446222" y="2065468"/>
            <a:ext cx="695498" cy="1017941"/>
          </a:xfrm>
          <a:custGeom>
            <a:avLst/>
            <a:gdLst/>
            <a:ahLst/>
            <a:cxnLst/>
            <a:rect l="l" t="t" r="r" b="b"/>
            <a:pathLst>
              <a:path w="765048" h="1153667">
                <a:moveTo>
                  <a:pt x="614171" y="9144"/>
                </a:moveTo>
                <a:lnTo>
                  <a:pt x="524256" y="0"/>
                </a:lnTo>
                <a:lnTo>
                  <a:pt x="394715" y="50292"/>
                </a:lnTo>
                <a:lnTo>
                  <a:pt x="251460" y="147828"/>
                </a:lnTo>
                <a:lnTo>
                  <a:pt x="143256" y="286512"/>
                </a:lnTo>
                <a:lnTo>
                  <a:pt x="76200" y="426720"/>
                </a:lnTo>
                <a:lnTo>
                  <a:pt x="30480" y="582168"/>
                </a:lnTo>
                <a:lnTo>
                  <a:pt x="7620" y="728472"/>
                </a:lnTo>
                <a:lnTo>
                  <a:pt x="0" y="859536"/>
                </a:lnTo>
                <a:lnTo>
                  <a:pt x="15239" y="966215"/>
                </a:lnTo>
                <a:lnTo>
                  <a:pt x="53339" y="1046988"/>
                </a:lnTo>
                <a:lnTo>
                  <a:pt x="105156" y="1129284"/>
                </a:lnTo>
                <a:lnTo>
                  <a:pt x="219456" y="1153667"/>
                </a:lnTo>
                <a:lnTo>
                  <a:pt x="114300" y="1072896"/>
                </a:lnTo>
                <a:lnTo>
                  <a:pt x="60960" y="966215"/>
                </a:lnTo>
                <a:lnTo>
                  <a:pt x="53339" y="842772"/>
                </a:lnTo>
                <a:lnTo>
                  <a:pt x="53339" y="696468"/>
                </a:lnTo>
                <a:lnTo>
                  <a:pt x="76200" y="563880"/>
                </a:lnTo>
                <a:lnTo>
                  <a:pt x="114300" y="457200"/>
                </a:lnTo>
                <a:lnTo>
                  <a:pt x="160020" y="361188"/>
                </a:lnTo>
                <a:lnTo>
                  <a:pt x="205739" y="278892"/>
                </a:lnTo>
                <a:lnTo>
                  <a:pt x="251460" y="205740"/>
                </a:lnTo>
                <a:lnTo>
                  <a:pt x="318515" y="156972"/>
                </a:lnTo>
                <a:lnTo>
                  <a:pt x="377951" y="106680"/>
                </a:lnTo>
                <a:lnTo>
                  <a:pt x="461772" y="73152"/>
                </a:lnTo>
                <a:lnTo>
                  <a:pt x="530352" y="50292"/>
                </a:lnTo>
                <a:lnTo>
                  <a:pt x="605028" y="50292"/>
                </a:lnTo>
                <a:lnTo>
                  <a:pt x="659891" y="73152"/>
                </a:lnTo>
                <a:lnTo>
                  <a:pt x="751332" y="147828"/>
                </a:lnTo>
                <a:lnTo>
                  <a:pt x="765048" y="99060"/>
                </a:lnTo>
                <a:lnTo>
                  <a:pt x="688848" y="42672"/>
                </a:lnTo>
                <a:lnTo>
                  <a:pt x="614171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446222" y="2065468"/>
            <a:ext cx="695498" cy="1017941"/>
          </a:xfrm>
          <a:custGeom>
            <a:avLst/>
            <a:gdLst/>
            <a:ahLst/>
            <a:cxnLst/>
            <a:rect l="l" t="t" r="r" b="b"/>
            <a:pathLst>
              <a:path w="765048" h="1153667">
                <a:moveTo>
                  <a:pt x="105156" y="1129284"/>
                </a:moveTo>
                <a:lnTo>
                  <a:pt x="53339" y="1046988"/>
                </a:lnTo>
                <a:lnTo>
                  <a:pt x="15239" y="966215"/>
                </a:lnTo>
                <a:lnTo>
                  <a:pt x="0" y="859536"/>
                </a:lnTo>
                <a:lnTo>
                  <a:pt x="7620" y="728472"/>
                </a:lnTo>
                <a:lnTo>
                  <a:pt x="30480" y="582168"/>
                </a:lnTo>
                <a:lnTo>
                  <a:pt x="76200" y="426720"/>
                </a:lnTo>
                <a:lnTo>
                  <a:pt x="143256" y="286512"/>
                </a:lnTo>
                <a:lnTo>
                  <a:pt x="251460" y="147828"/>
                </a:lnTo>
                <a:lnTo>
                  <a:pt x="394715" y="50292"/>
                </a:lnTo>
                <a:lnTo>
                  <a:pt x="524256" y="0"/>
                </a:lnTo>
                <a:lnTo>
                  <a:pt x="614171" y="9144"/>
                </a:lnTo>
                <a:lnTo>
                  <a:pt x="688848" y="42672"/>
                </a:lnTo>
                <a:lnTo>
                  <a:pt x="765048" y="99060"/>
                </a:lnTo>
                <a:lnTo>
                  <a:pt x="751332" y="147828"/>
                </a:lnTo>
                <a:lnTo>
                  <a:pt x="659891" y="73152"/>
                </a:lnTo>
                <a:lnTo>
                  <a:pt x="605028" y="50292"/>
                </a:lnTo>
                <a:lnTo>
                  <a:pt x="530352" y="50292"/>
                </a:lnTo>
                <a:lnTo>
                  <a:pt x="461772" y="73152"/>
                </a:lnTo>
                <a:lnTo>
                  <a:pt x="377951" y="106680"/>
                </a:lnTo>
                <a:lnTo>
                  <a:pt x="318515" y="156972"/>
                </a:lnTo>
                <a:lnTo>
                  <a:pt x="251460" y="205740"/>
                </a:lnTo>
                <a:lnTo>
                  <a:pt x="205739" y="278892"/>
                </a:lnTo>
                <a:lnTo>
                  <a:pt x="160020" y="361188"/>
                </a:lnTo>
                <a:lnTo>
                  <a:pt x="114300" y="457200"/>
                </a:lnTo>
                <a:lnTo>
                  <a:pt x="76200" y="563880"/>
                </a:lnTo>
                <a:lnTo>
                  <a:pt x="53339" y="696468"/>
                </a:lnTo>
                <a:lnTo>
                  <a:pt x="53339" y="842772"/>
                </a:lnTo>
                <a:lnTo>
                  <a:pt x="60960" y="966215"/>
                </a:lnTo>
                <a:lnTo>
                  <a:pt x="114300" y="1072896"/>
                </a:lnTo>
                <a:lnTo>
                  <a:pt x="219456" y="1153667"/>
                </a:lnTo>
                <a:lnTo>
                  <a:pt x="105156" y="1129284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895110" y="2330375"/>
            <a:ext cx="78970" cy="267596"/>
          </a:xfrm>
          <a:custGeom>
            <a:avLst/>
            <a:gdLst/>
            <a:ahLst/>
            <a:cxnLst/>
            <a:rect l="l" t="t" r="r" b="b"/>
            <a:pathLst>
              <a:path w="86867" h="303276">
                <a:moveTo>
                  <a:pt x="44195" y="59436"/>
                </a:moveTo>
                <a:lnTo>
                  <a:pt x="0" y="0"/>
                </a:lnTo>
                <a:lnTo>
                  <a:pt x="18287" y="92964"/>
                </a:lnTo>
                <a:lnTo>
                  <a:pt x="44195" y="185928"/>
                </a:lnTo>
                <a:lnTo>
                  <a:pt x="51815" y="269748"/>
                </a:lnTo>
                <a:lnTo>
                  <a:pt x="79248" y="303276"/>
                </a:lnTo>
                <a:lnTo>
                  <a:pt x="86867" y="227076"/>
                </a:lnTo>
                <a:lnTo>
                  <a:pt x="70104" y="128016"/>
                </a:lnTo>
                <a:lnTo>
                  <a:pt x="44195" y="59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843549" y="3150645"/>
            <a:ext cx="742603" cy="837752"/>
          </a:xfrm>
          <a:custGeom>
            <a:avLst/>
            <a:gdLst/>
            <a:ahLst/>
            <a:cxnLst/>
            <a:rect l="l" t="t" r="r" b="b"/>
            <a:pathLst>
              <a:path w="816863" h="949452">
                <a:moveTo>
                  <a:pt x="726948" y="48768"/>
                </a:moveTo>
                <a:lnTo>
                  <a:pt x="711708" y="114300"/>
                </a:lnTo>
                <a:lnTo>
                  <a:pt x="681227" y="211836"/>
                </a:lnTo>
                <a:lnTo>
                  <a:pt x="589788" y="344424"/>
                </a:lnTo>
                <a:lnTo>
                  <a:pt x="522732" y="466344"/>
                </a:lnTo>
                <a:lnTo>
                  <a:pt x="438912" y="588264"/>
                </a:lnTo>
                <a:lnTo>
                  <a:pt x="387096" y="694944"/>
                </a:lnTo>
                <a:lnTo>
                  <a:pt x="286512" y="809244"/>
                </a:lnTo>
                <a:lnTo>
                  <a:pt x="227075" y="883920"/>
                </a:lnTo>
                <a:lnTo>
                  <a:pt x="181356" y="899160"/>
                </a:lnTo>
                <a:lnTo>
                  <a:pt x="97536" y="858012"/>
                </a:lnTo>
                <a:lnTo>
                  <a:pt x="59436" y="784860"/>
                </a:lnTo>
                <a:lnTo>
                  <a:pt x="51815" y="720852"/>
                </a:lnTo>
                <a:lnTo>
                  <a:pt x="89915" y="614172"/>
                </a:lnTo>
                <a:lnTo>
                  <a:pt x="150875" y="490728"/>
                </a:lnTo>
                <a:lnTo>
                  <a:pt x="234696" y="352044"/>
                </a:lnTo>
                <a:lnTo>
                  <a:pt x="348996" y="237744"/>
                </a:lnTo>
                <a:lnTo>
                  <a:pt x="446532" y="147828"/>
                </a:lnTo>
                <a:lnTo>
                  <a:pt x="559308" y="82296"/>
                </a:lnTo>
                <a:lnTo>
                  <a:pt x="650748" y="64008"/>
                </a:lnTo>
                <a:lnTo>
                  <a:pt x="719327" y="48768"/>
                </a:lnTo>
                <a:lnTo>
                  <a:pt x="726948" y="0"/>
                </a:lnTo>
                <a:lnTo>
                  <a:pt x="605027" y="22860"/>
                </a:lnTo>
                <a:lnTo>
                  <a:pt x="499872" y="56388"/>
                </a:lnTo>
                <a:lnTo>
                  <a:pt x="377951" y="147828"/>
                </a:lnTo>
                <a:lnTo>
                  <a:pt x="265175" y="262128"/>
                </a:lnTo>
                <a:lnTo>
                  <a:pt x="160020" y="400812"/>
                </a:lnTo>
                <a:lnTo>
                  <a:pt x="45720" y="588264"/>
                </a:lnTo>
                <a:lnTo>
                  <a:pt x="0" y="720852"/>
                </a:lnTo>
                <a:lnTo>
                  <a:pt x="0" y="769620"/>
                </a:lnTo>
                <a:lnTo>
                  <a:pt x="45720" y="826008"/>
                </a:lnTo>
                <a:lnTo>
                  <a:pt x="105156" y="899160"/>
                </a:lnTo>
                <a:lnTo>
                  <a:pt x="204215" y="949452"/>
                </a:lnTo>
                <a:lnTo>
                  <a:pt x="272796" y="915924"/>
                </a:lnTo>
                <a:lnTo>
                  <a:pt x="387096" y="760476"/>
                </a:lnTo>
                <a:lnTo>
                  <a:pt x="499872" y="605028"/>
                </a:lnTo>
                <a:lnTo>
                  <a:pt x="605027" y="417575"/>
                </a:lnTo>
                <a:lnTo>
                  <a:pt x="711708" y="262128"/>
                </a:lnTo>
                <a:lnTo>
                  <a:pt x="816863" y="121920"/>
                </a:lnTo>
                <a:lnTo>
                  <a:pt x="795527" y="41148"/>
                </a:lnTo>
                <a:lnTo>
                  <a:pt x="726948" y="48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843549" y="3150645"/>
            <a:ext cx="742603" cy="837752"/>
          </a:xfrm>
          <a:custGeom>
            <a:avLst/>
            <a:gdLst/>
            <a:ahLst/>
            <a:cxnLst/>
            <a:rect l="l" t="t" r="r" b="b"/>
            <a:pathLst>
              <a:path w="816863" h="949452">
                <a:moveTo>
                  <a:pt x="726948" y="0"/>
                </a:moveTo>
                <a:lnTo>
                  <a:pt x="605027" y="22860"/>
                </a:lnTo>
                <a:lnTo>
                  <a:pt x="499872" y="56388"/>
                </a:lnTo>
                <a:lnTo>
                  <a:pt x="377951" y="147828"/>
                </a:lnTo>
                <a:lnTo>
                  <a:pt x="265175" y="262128"/>
                </a:lnTo>
                <a:lnTo>
                  <a:pt x="160020" y="400812"/>
                </a:lnTo>
                <a:lnTo>
                  <a:pt x="45720" y="588264"/>
                </a:lnTo>
                <a:lnTo>
                  <a:pt x="0" y="720852"/>
                </a:lnTo>
                <a:lnTo>
                  <a:pt x="0" y="769620"/>
                </a:lnTo>
                <a:lnTo>
                  <a:pt x="45720" y="826008"/>
                </a:lnTo>
                <a:lnTo>
                  <a:pt x="105156" y="899160"/>
                </a:lnTo>
                <a:lnTo>
                  <a:pt x="204215" y="949452"/>
                </a:lnTo>
                <a:lnTo>
                  <a:pt x="272796" y="915924"/>
                </a:lnTo>
                <a:lnTo>
                  <a:pt x="387096" y="760476"/>
                </a:lnTo>
                <a:lnTo>
                  <a:pt x="499872" y="605028"/>
                </a:lnTo>
                <a:lnTo>
                  <a:pt x="605027" y="417575"/>
                </a:lnTo>
                <a:lnTo>
                  <a:pt x="711708" y="262128"/>
                </a:lnTo>
                <a:lnTo>
                  <a:pt x="816863" y="121920"/>
                </a:lnTo>
                <a:lnTo>
                  <a:pt x="795527" y="41148"/>
                </a:lnTo>
                <a:lnTo>
                  <a:pt x="726948" y="48768"/>
                </a:lnTo>
                <a:lnTo>
                  <a:pt x="711708" y="114300"/>
                </a:lnTo>
                <a:lnTo>
                  <a:pt x="681227" y="211836"/>
                </a:lnTo>
                <a:lnTo>
                  <a:pt x="589788" y="344424"/>
                </a:lnTo>
                <a:lnTo>
                  <a:pt x="522732" y="466344"/>
                </a:lnTo>
                <a:lnTo>
                  <a:pt x="438912" y="588264"/>
                </a:lnTo>
                <a:lnTo>
                  <a:pt x="387096" y="694944"/>
                </a:lnTo>
                <a:lnTo>
                  <a:pt x="286512" y="809244"/>
                </a:lnTo>
                <a:lnTo>
                  <a:pt x="227075" y="883920"/>
                </a:lnTo>
                <a:lnTo>
                  <a:pt x="181356" y="899160"/>
                </a:lnTo>
                <a:lnTo>
                  <a:pt x="97536" y="858012"/>
                </a:lnTo>
                <a:lnTo>
                  <a:pt x="59436" y="784860"/>
                </a:lnTo>
                <a:lnTo>
                  <a:pt x="51815" y="720852"/>
                </a:lnTo>
                <a:lnTo>
                  <a:pt x="89915" y="614172"/>
                </a:lnTo>
                <a:lnTo>
                  <a:pt x="150875" y="490728"/>
                </a:lnTo>
                <a:lnTo>
                  <a:pt x="234696" y="352044"/>
                </a:lnTo>
                <a:lnTo>
                  <a:pt x="348996" y="237744"/>
                </a:lnTo>
                <a:lnTo>
                  <a:pt x="446532" y="147828"/>
                </a:lnTo>
                <a:lnTo>
                  <a:pt x="559308" y="82296"/>
                </a:lnTo>
                <a:lnTo>
                  <a:pt x="650748" y="64008"/>
                </a:lnTo>
                <a:lnTo>
                  <a:pt x="719327" y="48768"/>
                </a:lnTo>
                <a:lnTo>
                  <a:pt x="726948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953001" y="2017059"/>
            <a:ext cx="491835" cy="438374"/>
          </a:xfrm>
          <a:custGeom>
            <a:avLst/>
            <a:gdLst/>
            <a:ahLst/>
            <a:cxnLst/>
            <a:rect l="l" t="t" r="r" b="b"/>
            <a:pathLst>
              <a:path w="541019" h="496824">
                <a:moveTo>
                  <a:pt x="373379" y="291083"/>
                </a:moveTo>
                <a:lnTo>
                  <a:pt x="419100" y="205739"/>
                </a:lnTo>
                <a:lnTo>
                  <a:pt x="441959" y="123443"/>
                </a:lnTo>
                <a:lnTo>
                  <a:pt x="426719" y="67055"/>
                </a:lnTo>
                <a:lnTo>
                  <a:pt x="403859" y="25907"/>
                </a:lnTo>
                <a:lnTo>
                  <a:pt x="342900" y="0"/>
                </a:lnTo>
                <a:lnTo>
                  <a:pt x="274319" y="0"/>
                </a:lnTo>
                <a:lnTo>
                  <a:pt x="175260" y="33527"/>
                </a:lnTo>
                <a:lnTo>
                  <a:pt x="76200" y="131063"/>
                </a:lnTo>
                <a:lnTo>
                  <a:pt x="15239" y="239267"/>
                </a:lnTo>
                <a:lnTo>
                  <a:pt x="0" y="355091"/>
                </a:lnTo>
                <a:lnTo>
                  <a:pt x="22860" y="422147"/>
                </a:lnTo>
                <a:lnTo>
                  <a:pt x="76200" y="470915"/>
                </a:lnTo>
                <a:lnTo>
                  <a:pt x="144779" y="496823"/>
                </a:lnTo>
                <a:lnTo>
                  <a:pt x="220979" y="481583"/>
                </a:lnTo>
                <a:lnTo>
                  <a:pt x="304800" y="422147"/>
                </a:lnTo>
                <a:lnTo>
                  <a:pt x="350519" y="365759"/>
                </a:lnTo>
                <a:lnTo>
                  <a:pt x="441959" y="414527"/>
                </a:lnTo>
                <a:lnTo>
                  <a:pt x="502919" y="455675"/>
                </a:lnTo>
                <a:lnTo>
                  <a:pt x="527303" y="455675"/>
                </a:lnTo>
                <a:lnTo>
                  <a:pt x="541019" y="406907"/>
                </a:lnTo>
                <a:lnTo>
                  <a:pt x="518159" y="373379"/>
                </a:lnTo>
                <a:lnTo>
                  <a:pt x="457200" y="380999"/>
                </a:lnTo>
                <a:lnTo>
                  <a:pt x="411479" y="355091"/>
                </a:lnTo>
                <a:lnTo>
                  <a:pt x="373379" y="29108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551219" y="2466190"/>
            <a:ext cx="480752" cy="724796"/>
          </a:xfrm>
          <a:custGeom>
            <a:avLst/>
            <a:gdLst/>
            <a:ahLst/>
            <a:cxnLst/>
            <a:rect l="l" t="t" r="r" b="b"/>
            <a:pathLst>
              <a:path w="528827" h="821436">
                <a:moveTo>
                  <a:pt x="490727" y="25908"/>
                </a:moveTo>
                <a:lnTo>
                  <a:pt x="445008" y="0"/>
                </a:lnTo>
                <a:lnTo>
                  <a:pt x="391667" y="0"/>
                </a:lnTo>
                <a:lnTo>
                  <a:pt x="307848" y="33528"/>
                </a:lnTo>
                <a:lnTo>
                  <a:pt x="192024" y="124968"/>
                </a:lnTo>
                <a:lnTo>
                  <a:pt x="131063" y="173736"/>
                </a:lnTo>
                <a:lnTo>
                  <a:pt x="83820" y="239268"/>
                </a:lnTo>
                <a:lnTo>
                  <a:pt x="32003" y="329184"/>
                </a:lnTo>
                <a:lnTo>
                  <a:pt x="0" y="451104"/>
                </a:lnTo>
                <a:lnTo>
                  <a:pt x="0" y="566928"/>
                </a:lnTo>
                <a:lnTo>
                  <a:pt x="38100" y="707136"/>
                </a:lnTo>
                <a:lnTo>
                  <a:pt x="108203" y="780288"/>
                </a:lnTo>
                <a:lnTo>
                  <a:pt x="199643" y="821436"/>
                </a:lnTo>
                <a:lnTo>
                  <a:pt x="269748" y="795528"/>
                </a:lnTo>
                <a:lnTo>
                  <a:pt x="307848" y="755904"/>
                </a:lnTo>
                <a:lnTo>
                  <a:pt x="315467" y="688848"/>
                </a:lnTo>
                <a:lnTo>
                  <a:pt x="291084" y="598932"/>
                </a:lnTo>
                <a:lnTo>
                  <a:pt x="307848" y="484632"/>
                </a:lnTo>
                <a:lnTo>
                  <a:pt x="345948" y="394716"/>
                </a:lnTo>
                <a:lnTo>
                  <a:pt x="399288" y="321564"/>
                </a:lnTo>
                <a:lnTo>
                  <a:pt x="483108" y="254508"/>
                </a:lnTo>
                <a:lnTo>
                  <a:pt x="528827" y="147828"/>
                </a:lnTo>
                <a:lnTo>
                  <a:pt x="528827" y="91440"/>
                </a:lnTo>
                <a:lnTo>
                  <a:pt x="490727" y="25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551219" y="2466190"/>
            <a:ext cx="480752" cy="724796"/>
          </a:xfrm>
          <a:custGeom>
            <a:avLst/>
            <a:gdLst/>
            <a:ahLst/>
            <a:cxnLst/>
            <a:rect l="l" t="t" r="r" b="b"/>
            <a:pathLst>
              <a:path w="528827" h="821436">
                <a:moveTo>
                  <a:pt x="192024" y="124968"/>
                </a:moveTo>
                <a:lnTo>
                  <a:pt x="307848" y="33528"/>
                </a:lnTo>
                <a:lnTo>
                  <a:pt x="391667" y="0"/>
                </a:lnTo>
                <a:lnTo>
                  <a:pt x="445008" y="0"/>
                </a:lnTo>
                <a:lnTo>
                  <a:pt x="490727" y="25908"/>
                </a:lnTo>
                <a:lnTo>
                  <a:pt x="528827" y="91440"/>
                </a:lnTo>
                <a:lnTo>
                  <a:pt x="528827" y="147828"/>
                </a:lnTo>
                <a:lnTo>
                  <a:pt x="483108" y="254508"/>
                </a:lnTo>
                <a:lnTo>
                  <a:pt x="399288" y="321564"/>
                </a:lnTo>
                <a:lnTo>
                  <a:pt x="345948" y="394716"/>
                </a:lnTo>
                <a:lnTo>
                  <a:pt x="307848" y="484632"/>
                </a:lnTo>
                <a:lnTo>
                  <a:pt x="291084" y="598932"/>
                </a:lnTo>
                <a:lnTo>
                  <a:pt x="315467" y="688848"/>
                </a:lnTo>
                <a:lnTo>
                  <a:pt x="307848" y="755904"/>
                </a:lnTo>
                <a:lnTo>
                  <a:pt x="269748" y="795528"/>
                </a:lnTo>
                <a:lnTo>
                  <a:pt x="199643" y="821436"/>
                </a:lnTo>
                <a:lnTo>
                  <a:pt x="108203" y="780288"/>
                </a:lnTo>
                <a:lnTo>
                  <a:pt x="38100" y="707136"/>
                </a:lnTo>
                <a:lnTo>
                  <a:pt x="0" y="566928"/>
                </a:lnTo>
                <a:lnTo>
                  <a:pt x="0" y="451104"/>
                </a:lnTo>
                <a:lnTo>
                  <a:pt x="32003" y="329184"/>
                </a:lnTo>
                <a:lnTo>
                  <a:pt x="83820" y="239268"/>
                </a:lnTo>
                <a:lnTo>
                  <a:pt x="131063" y="173736"/>
                </a:lnTo>
                <a:lnTo>
                  <a:pt x="192024" y="12496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294909" y="2444675"/>
            <a:ext cx="648392" cy="680421"/>
          </a:xfrm>
          <a:custGeom>
            <a:avLst/>
            <a:gdLst/>
            <a:ahLst/>
            <a:cxnLst/>
            <a:rect l="l" t="t" r="r" b="b"/>
            <a:pathLst>
              <a:path w="713231" h="771144">
                <a:moveTo>
                  <a:pt x="697991" y="82295"/>
                </a:moveTo>
                <a:lnTo>
                  <a:pt x="713231" y="24383"/>
                </a:lnTo>
                <a:lnTo>
                  <a:pt x="583691" y="0"/>
                </a:lnTo>
                <a:lnTo>
                  <a:pt x="478536" y="7619"/>
                </a:lnTo>
                <a:lnTo>
                  <a:pt x="318515" y="24383"/>
                </a:lnTo>
                <a:lnTo>
                  <a:pt x="143255" y="89915"/>
                </a:lnTo>
                <a:lnTo>
                  <a:pt x="45719" y="138683"/>
                </a:lnTo>
                <a:lnTo>
                  <a:pt x="0" y="188975"/>
                </a:lnTo>
                <a:lnTo>
                  <a:pt x="30479" y="252983"/>
                </a:lnTo>
                <a:lnTo>
                  <a:pt x="91439" y="368807"/>
                </a:lnTo>
                <a:lnTo>
                  <a:pt x="160019" y="475488"/>
                </a:lnTo>
                <a:lnTo>
                  <a:pt x="219455" y="566928"/>
                </a:lnTo>
                <a:lnTo>
                  <a:pt x="227075" y="589788"/>
                </a:lnTo>
                <a:lnTo>
                  <a:pt x="160019" y="647700"/>
                </a:lnTo>
                <a:lnTo>
                  <a:pt x="105155" y="713232"/>
                </a:lnTo>
                <a:lnTo>
                  <a:pt x="114300" y="771144"/>
                </a:lnTo>
                <a:lnTo>
                  <a:pt x="160019" y="771144"/>
                </a:lnTo>
                <a:lnTo>
                  <a:pt x="181355" y="722376"/>
                </a:lnTo>
                <a:lnTo>
                  <a:pt x="234695" y="672084"/>
                </a:lnTo>
                <a:lnTo>
                  <a:pt x="303275" y="630936"/>
                </a:lnTo>
                <a:lnTo>
                  <a:pt x="310895" y="574548"/>
                </a:lnTo>
                <a:lnTo>
                  <a:pt x="280415" y="548640"/>
                </a:lnTo>
                <a:lnTo>
                  <a:pt x="219455" y="475488"/>
                </a:lnTo>
                <a:lnTo>
                  <a:pt x="167639" y="368807"/>
                </a:lnTo>
                <a:lnTo>
                  <a:pt x="105155" y="252983"/>
                </a:lnTo>
                <a:lnTo>
                  <a:pt x="97536" y="222503"/>
                </a:lnTo>
                <a:lnTo>
                  <a:pt x="143255" y="172212"/>
                </a:lnTo>
                <a:lnTo>
                  <a:pt x="272795" y="131063"/>
                </a:lnTo>
                <a:lnTo>
                  <a:pt x="416051" y="89915"/>
                </a:lnTo>
                <a:lnTo>
                  <a:pt x="537971" y="82295"/>
                </a:lnTo>
                <a:lnTo>
                  <a:pt x="621791" y="97536"/>
                </a:lnTo>
                <a:lnTo>
                  <a:pt x="697991" y="822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294909" y="2444675"/>
            <a:ext cx="648392" cy="680421"/>
          </a:xfrm>
          <a:custGeom>
            <a:avLst/>
            <a:gdLst/>
            <a:ahLst/>
            <a:cxnLst/>
            <a:rect l="l" t="t" r="r" b="b"/>
            <a:pathLst>
              <a:path w="713231" h="771144">
                <a:moveTo>
                  <a:pt x="583691" y="0"/>
                </a:moveTo>
                <a:lnTo>
                  <a:pt x="713231" y="24383"/>
                </a:lnTo>
                <a:lnTo>
                  <a:pt x="697991" y="82295"/>
                </a:lnTo>
                <a:lnTo>
                  <a:pt x="621791" y="97536"/>
                </a:lnTo>
                <a:lnTo>
                  <a:pt x="537971" y="82295"/>
                </a:lnTo>
                <a:lnTo>
                  <a:pt x="416051" y="89915"/>
                </a:lnTo>
                <a:lnTo>
                  <a:pt x="272795" y="131063"/>
                </a:lnTo>
                <a:lnTo>
                  <a:pt x="143255" y="172212"/>
                </a:lnTo>
                <a:lnTo>
                  <a:pt x="97536" y="222503"/>
                </a:lnTo>
                <a:lnTo>
                  <a:pt x="105155" y="252983"/>
                </a:lnTo>
                <a:lnTo>
                  <a:pt x="167639" y="368807"/>
                </a:lnTo>
                <a:lnTo>
                  <a:pt x="219455" y="475488"/>
                </a:lnTo>
                <a:lnTo>
                  <a:pt x="280415" y="548640"/>
                </a:lnTo>
                <a:lnTo>
                  <a:pt x="310895" y="574548"/>
                </a:lnTo>
                <a:lnTo>
                  <a:pt x="303275" y="630936"/>
                </a:lnTo>
                <a:lnTo>
                  <a:pt x="234695" y="672084"/>
                </a:lnTo>
                <a:lnTo>
                  <a:pt x="181355" y="722376"/>
                </a:lnTo>
                <a:lnTo>
                  <a:pt x="160019" y="771144"/>
                </a:lnTo>
                <a:lnTo>
                  <a:pt x="114300" y="771144"/>
                </a:lnTo>
                <a:lnTo>
                  <a:pt x="105155" y="713232"/>
                </a:lnTo>
                <a:lnTo>
                  <a:pt x="160019" y="647700"/>
                </a:lnTo>
                <a:lnTo>
                  <a:pt x="227075" y="589788"/>
                </a:lnTo>
                <a:lnTo>
                  <a:pt x="219455" y="566928"/>
                </a:lnTo>
                <a:lnTo>
                  <a:pt x="160019" y="475488"/>
                </a:lnTo>
                <a:lnTo>
                  <a:pt x="91439" y="368807"/>
                </a:lnTo>
                <a:lnTo>
                  <a:pt x="30479" y="252983"/>
                </a:lnTo>
                <a:lnTo>
                  <a:pt x="0" y="188975"/>
                </a:lnTo>
                <a:lnTo>
                  <a:pt x="45719" y="138683"/>
                </a:lnTo>
                <a:lnTo>
                  <a:pt x="143255" y="89915"/>
                </a:lnTo>
                <a:lnTo>
                  <a:pt x="318515" y="24383"/>
                </a:lnTo>
                <a:lnTo>
                  <a:pt x="478536" y="7619"/>
                </a:lnTo>
                <a:lnTo>
                  <a:pt x="58369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946073" y="2529391"/>
            <a:ext cx="615142" cy="683110"/>
          </a:xfrm>
          <a:custGeom>
            <a:avLst/>
            <a:gdLst/>
            <a:ahLst/>
            <a:cxnLst/>
            <a:rect l="l" t="t" r="r" b="b"/>
            <a:pathLst>
              <a:path w="676656" h="774191">
                <a:moveTo>
                  <a:pt x="0" y="25907"/>
                </a:moveTo>
                <a:lnTo>
                  <a:pt x="0" y="82295"/>
                </a:lnTo>
                <a:lnTo>
                  <a:pt x="38100" y="123443"/>
                </a:lnTo>
                <a:lnTo>
                  <a:pt x="128015" y="181356"/>
                </a:lnTo>
                <a:lnTo>
                  <a:pt x="295656" y="297180"/>
                </a:lnTo>
                <a:lnTo>
                  <a:pt x="394715" y="370331"/>
                </a:lnTo>
                <a:lnTo>
                  <a:pt x="455675" y="477011"/>
                </a:lnTo>
                <a:lnTo>
                  <a:pt x="531876" y="617219"/>
                </a:lnTo>
                <a:lnTo>
                  <a:pt x="539496" y="731519"/>
                </a:lnTo>
                <a:lnTo>
                  <a:pt x="585215" y="774191"/>
                </a:lnTo>
                <a:lnTo>
                  <a:pt x="676656" y="682751"/>
                </a:lnTo>
                <a:lnTo>
                  <a:pt x="606551" y="641603"/>
                </a:lnTo>
                <a:lnTo>
                  <a:pt x="539496" y="518159"/>
                </a:lnTo>
                <a:lnTo>
                  <a:pt x="478536" y="403859"/>
                </a:lnTo>
                <a:lnTo>
                  <a:pt x="455675" y="336803"/>
                </a:lnTo>
                <a:lnTo>
                  <a:pt x="402336" y="263651"/>
                </a:lnTo>
                <a:lnTo>
                  <a:pt x="303275" y="181356"/>
                </a:lnTo>
                <a:lnTo>
                  <a:pt x="188975" y="99059"/>
                </a:lnTo>
                <a:lnTo>
                  <a:pt x="76200" y="0"/>
                </a:lnTo>
                <a:lnTo>
                  <a:pt x="0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946073" y="2529391"/>
            <a:ext cx="615142" cy="683110"/>
          </a:xfrm>
          <a:custGeom>
            <a:avLst/>
            <a:gdLst/>
            <a:ahLst/>
            <a:cxnLst/>
            <a:rect l="l" t="t" r="r" b="b"/>
            <a:pathLst>
              <a:path w="676656" h="774191">
                <a:moveTo>
                  <a:pt x="76200" y="0"/>
                </a:moveTo>
                <a:lnTo>
                  <a:pt x="0" y="25907"/>
                </a:lnTo>
                <a:lnTo>
                  <a:pt x="0" y="82295"/>
                </a:lnTo>
                <a:lnTo>
                  <a:pt x="38100" y="123443"/>
                </a:lnTo>
                <a:lnTo>
                  <a:pt x="128015" y="181356"/>
                </a:lnTo>
                <a:lnTo>
                  <a:pt x="295656" y="297180"/>
                </a:lnTo>
                <a:lnTo>
                  <a:pt x="394715" y="370331"/>
                </a:lnTo>
                <a:lnTo>
                  <a:pt x="455675" y="477011"/>
                </a:lnTo>
                <a:lnTo>
                  <a:pt x="531876" y="617219"/>
                </a:lnTo>
                <a:lnTo>
                  <a:pt x="539496" y="731519"/>
                </a:lnTo>
                <a:lnTo>
                  <a:pt x="585215" y="774191"/>
                </a:lnTo>
                <a:lnTo>
                  <a:pt x="676656" y="682751"/>
                </a:lnTo>
                <a:lnTo>
                  <a:pt x="606551" y="641603"/>
                </a:lnTo>
                <a:lnTo>
                  <a:pt x="539496" y="518159"/>
                </a:lnTo>
                <a:lnTo>
                  <a:pt x="478536" y="403859"/>
                </a:lnTo>
                <a:lnTo>
                  <a:pt x="455675" y="336803"/>
                </a:lnTo>
                <a:lnTo>
                  <a:pt x="402336" y="263651"/>
                </a:lnTo>
                <a:lnTo>
                  <a:pt x="303275" y="181356"/>
                </a:lnTo>
                <a:lnTo>
                  <a:pt x="188975" y="99059"/>
                </a:lnTo>
                <a:lnTo>
                  <a:pt x="762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716086" y="3041725"/>
            <a:ext cx="335280" cy="1112072"/>
          </a:xfrm>
          <a:custGeom>
            <a:avLst/>
            <a:gdLst/>
            <a:ahLst/>
            <a:cxnLst/>
            <a:rect l="l" t="t" r="r" b="b"/>
            <a:pathLst>
              <a:path w="368808" h="1260348">
                <a:moveTo>
                  <a:pt x="7620" y="91439"/>
                </a:moveTo>
                <a:lnTo>
                  <a:pt x="30480" y="131063"/>
                </a:lnTo>
                <a:lnTo>
                  <a:pt x="92964" y="262127"/>
                </a:lnTo>
                <a:lnTo>
                  <a:pt x="153924" y="499872"/>
                </a:lnTo>
                <a:lnTo>
                  <a:pt x="169164" y="638555"/>
                </a:lnTo>
                <a:lnTo>
                  <a:pt x="115824" y="842772"/>
                </a:lnTo>
                <a:lnTo>
                  <a:pt x="54864" y="1005839"/>
                </a:lnTo>
                <a:lnTo>
                  <a:pt x="30480" y="1146048"/>
                </a:lnTo>
                <a:lnTo>
                  <a:pt x="54864" y="1178052"/>
                </a:lnTo>
                <a:lnTo>
                  <a:pt x="115824" y="1194815"/>
                </a:lnTo>
                <a:lnTo>
                  <a:pt x="252984" y="1251203"/>
                </a:lnTo>
                <a:lnTo>
                  <a:pt x="307848" y="1260348"/>
                </a:lnTo>
                <a:lnTo>
                  <a:pt x="368808" y="1202436"/>
                </a:lnTo>
                <a:lnTo>
                  <a:pt x="275844" y="1168907"/>
                </a:lnTo>
                <a:lnTo>
                  <a:pt x="146304" y="1146048"/>
                </a:lnTo>
                <a:lnTo>
                  <a:pt x="99060" y="1103376"/>
                </a:lnTo>
                <a:lnTo>
                  <a:pt x="92964" y="1046988"/>
                </a:lnTo>
                <a:lnTo>
                  <a:pt x="146304" y="940307"/>
                </a:lnTo>
                <a:lnTo>
                  <a:pt x="192024" y="792479"/>
                </a:lnTo>
                <a:lnTo>
                  <a:pt x="237744" y="614172"/>
                </a:lnTo>
                <a:lnTo>
                  <a:pt x="231648" y="531876"/>
                </a:lnTo>
                <a:lnTo>
                  <a:pt x="222504" y="408431"/>
                </a:lnTo>
                <a:lnTo>
                  <a:pt x="184404" y="262127"/>
                </a:lnTo>
                <a:lnTo>
                  <a:pt x="153924" y="131063"/>
                </a:lnTo>
                <a:lnTo>
                  <a:pt x="108204" y="33527"/>
                </a:lnTo>
                <a:lnTo>
                  <a:pt x="54864" y="0"/>
                </a:lnTo>
                <a:lnTo>
                  <a:pt x="0" y="24384"/>
                </a:lnTo>
                <a:lnTo>
                  <a:pt x="7620" y="914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716086" y="3041725"/>
            <a:ext cx="335280" cy="1112072"/>
          </a:xfrm>
          <a:custGeom>
            <a:avLst/>
            <a:gdLst/>
            <a:ahLst/>
            <a:cxnLst/>
            <a:rect l="l" t="t" r="r" b="b"/>
            <a:pathLst>
              <a:path w="368808" h="1260348">
                <a:moveTo>
                  <a:pt x="54864" y="0"/>
                </a:moveTo>
                <a:lnTo>
                  <a:pt x="0" y="24384"/>
                </a:lnTo>
                <a:lnTo>
                  <a:pt x="7620" y="91439"/>
                </a:lnTo>
                <a:lnTo>
                  <a:pt x="30480" y="131063"/>
                </a:lnTo>
                <a:lnTo>
                  <a:pt x="92964" y="262127"/>
                </a:lnTo>
                <a:lnTo>
                  <a:pt x="153924" y="499872"/>
                </a:lnTo>
                <a:lnTo>
                  <a:pt x="169164" y="638555"/>
                </a:lnTo>
                <a:lnTo>
                  <a:pt x="115824" y="842772"/>
                </a:lnTo>
                <a:lnTo>
                  <a:pt x="54864" y="1005839"/>
                </a:lnTo>
                <a:lnTo>
                  <a:pt x="30480" y="1146048"/>
                </a:lnTo>
                <a:lnTo>
                  <a:pt x="54864" y="1178052"/>
                </a:lnTo>
                <a:lnTo>
                  <a:pt x="115824" y="1194815"/>
                </a:lnTo>
                <a:lnTo>
                  <a:pt x="252984" y="1251203"/>
                </a:lnTo>
                <a:lnTo>
                  <a:pt x="307848" y="1260348"/>
                </a:lnTo>
                <a:lnTo>
                  <a:pt x="368808" y="1202436"/>
                </a:lnTo>
                <a:lnTo>
                  <a:pt x="275844" y="1168907"/>
                </a:lnTo>
                <a:lnTo>
                  <a:pt x="146304" y="1146048"/>
                </a:lnTo>
                <a:lnTo>
                  <a:pt x="99060" y="1103376"/>
                </a:lnTo>
                <a:lnTo>
                  <a:pt x="92964" y="1046988"/>
                </a:lnTo>
                <a:lnTo>
                  <a:pt x="146304" y="940307"/>
                </a:lnTo>
                <a:lnTo>
                  <a:pt x="192024" y="792479"/>
                </a:lnTo>
                <a:lnTo>
                  <a:pt x="237744" y="614172"/>
                </a:lnTo>
                <a:lnTo>
                  <a:pt x="231648" y="531876"/>
                </a:lnTo>
                <a:lnTo>
                  <a:pt x="222504" y="408431"/>
                </a:lnTo>
                <a:lnTo>
                  <a:pt x="184404" y="262127"/>
                </a:lnTo>
                <a:lnTo>
                  <a:pt x="153924" y="131063"/>
                </a:lnTo>
                <a:lnTo>
                  <a:pt x="108204" y="33527"/>
                </a:lnTo>
                <a:lnTo>
                  <a:pt x="5486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580313" y="3029623"/>
            <a:ext cx="246611" cy="1250576"/>
          </a:xfrm>
          <a:custGeom>
            <a:avLst/>
            <a:gdLst/>
            <a:ahLst/>
            <a:cxnLst/>
            <a:rect l="l" t="t" r="r" b="b"/>
            <a:pathLst>
              <a:path w="271272" h="1417319">
                <a:moveTo>
                  <a:pt x="62484" y="57912"/>
                </a:moveTo>
                <a:lnTo>
                  <a:pt x="47244" y="106679"/>
                </a:lnTo>
                <a:lnTo>
                  <a:pt x="85344" y="252983"/>
                </a:lnTo>
                <a:lnTo>
                  <a:pt x="117348" y="455675"/>
                </a:lnTo>
                <a:lnTo>
                  <a:pt x="124968" y="659891"/>
                </a:lnTo>
                <a:lnTo>
                  <a:pt x="108204" y="856488"/>
                </a:lnTo>
                <a:lnTo>
                  <a:pt x="70104" y="1034795"/>
                </a:lnTo>
                <a:lnTo>
                  <a:pt x="16763" y="1107947"/>
                </a:lnTo>
                <a:lnTo>
                  <a:pt x="0" y="1181100"/>
                </a:lnTo>
                <a:lnTo>
                  <a:pt x="47244" y="1229867"/>
                </a:lnTo>
                <a:lnTo>
                  <a:pt x="108204" y="1303019"/>
                </a:lnTo>
                <a:lnTo>
                  <a:pt x="117348" y="1353311"/>
                </a:lnTo>
                <a:lnTo>
                  <a:pt x="131063" y="1402079"/>
                </a:lnTo>
                <a:lnTo>
                  <a:pt x="178308" y="1417319"/>
                </a:lnTo>
                <a:lnTo>
                  <a:pt x="256032" y="1409700"/>
                </a:lnTo>
                <a:lnTo>
                  <a:pt x="271272" y="1383791"/>
                </a:lnTo>
                <a:lnTo>
                  <a:pt x="208787" y="1295400"/>
                </a:lnTo>
                <a:lnTo>
                  <a:pt x="108204" y="1222247"/>
                </a:lnTo>
                <a:lnTo>
                  <a:pt x="94487" y="1173479"/>
                </a:lnTo>
                <a:lnTo>
                  <a:pt x="131063" y="1027176"/>
                </a:lnTo>
                <a:lnTo>
                  <a:pt x="187451" y="725423"/>
                </a:lnTo>
                <a:lnTo>
                  <a:pt x="201168" y="569976"/>
                </a:lnTo>
                <a:lnTo>
                  <a:pt x="208787" y="350519"/>
                </a:lnTo>
                <a:lnTo>
                  <a:pt x="187451" y="80771"/>
                </a:lnTo>
                <a:lnTo>
                  <a:pt x="170687" y="16763"/>
                </a:lnTo>
                <a:lnTo>
                  <a:pt x="108204" y="0"/>
                </a:lnTo>
                <a:lnTo>
                  <a:pt x="62484" y="57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580313" y="3029623"/>
            <a:ext cx="246611" cy="1250576"/>
          </a:xfrm>
          <a:custGeom>
            <a:avLst/>
            <a:gdLst/>
            <a:ahLst/>
            <a:cxnLst/>
            <a:rect l="l" t="t" r="r" b="b"/>
            <a:pathLst>
              <a:path w="271272" h="1417319">
                <a:moveTo>
                  <a:pt x="62484" y="57912"/>
                </a:moveTo>
                <a:lnTo>
                  <a:pt x="108204" y="0"/>
                </a:lnTo>
                <a:lnTo>
                  <a:pt x="170687" y="16763"/>
                </a:lnTo>
                <a:lnTo>
                  <a:pt x="187451" y="80771"/>
                </a:lnTo>
                <a:lnTo>
                  <a:pt x="208787" y="350519"/>
                </a:lnTo>
                <a:lnTo>
                  <a:pt x="201168" y="569976"/>
                </a:lnTo>
                <a:lnTo>
                  <a:pt x="187451" y="725423"/>
                </a:lnTo>
                <a:lnTo>
                  <a:pt x="131063" y="1027176"/>
                </a:lnTo>
                <a:lnTo>
                  <a:pt x="94487" y="1173479"/>
                </a:lnTo>
                <a:lnTo>
                  <a:pt x="108204" y="1222247"/>
                </a:lnTo>
                <a:lnTo>
                  <a:pt x="208787" y="1295400"/>
                </a:lnTo>
                <a:lnTo>
                  <a:pt x="271272" y="1383791"/>
                </a:lnTo>
                <a:lnTo>
                  <a:pt x="256032" y="1409700"/>
                </a:lnTo>
                <a:lnTo>
                  <a:pt x="178308" y="1417319"/>
                </a:lnTo>
                <a:lnTo>
                  <a:pt x="131063" y="1402079"/>
                </a:lnTo>
                <a:lnTo>
                  <a:pt x="117348" y="1353311"/>
                </a:lnTo>
                <a:lnTo>
                  <a:pt x="108204" y="1303019"/>
                </a:lnTo>
                <a:lnTo>
                  <a:pt x="47244" y="1229867"/>
                </a:lnTo>
                <a:lnTo>
                  <a:pt x="0" y="1181100"/>
                </a:lnTo>
                <a:lnTo>
                  <a:pt x="16763" y="1107947"/>
                </a:lnTo>
                <a:lnTo>
                  <a:pt x="70104" y="1034795"/>
                </a:lnTo>
                <a:lnTo>
                  <a:pt x="108204" y="856488"/>
                </a:lnTo>
                <a:lnTo>
                  <a:pt x="124968" y="659891"/>
                </a:lnTo>
                <a:lnTo>
                  <a:pt x="117348" y="455675"/>
                </a:lnTo>
                <a:lnTo>
                  <a:pt x="85344" y="252983"/>
                </a:lnTo>
                <a:lnTo>
                  <a:pt x="47244" y="106679"/>
                </a:lnTo>
                <a:lnTo>
                  <a:pt x="62484" y="579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46273" y="2556286"/>
            <a:ext cx="336665" cy="1456316"/>
          </a:xfrm>
          <a:custGeom>
            <a:avLst/>
            <a:gdLst/>
            <a:ahLst/>
            <a:cxnLst/>
            <a:rect l="l" t="t" r="r" b="b"/>
            <a:pathLst>
              <a:path w="370331" h="1650491">
                <a:moveTo>
                  <a:pt x="121920" y="68579"/>
                </a:moveTo>
                <a:lnTo>
                  <a:pt x="79248" y="0"/>
                </a:lnTo>
                <a:lnTo>
                  <a:pt x="76200" y="25907"/>
                </a:lnTo>
                <a:lnTo>
                  <a:pt x="38100" y="42671"/>
                </a:lnTo>
                <a:lnTo>
                  <a:pt x="38100" y="68579"/>
                </a:lnTo>
                <a:lnTo>
                  <a:pt x="70103" y="117347"/>
                </a:lnTo>
                <a:lnTo>
                  <a:pt x="53339" y="140207"/>
                </a:lnTo>
                <a:lnTo>
                  <a:pt x="13715" y="163067"/>
                </a:lnTo>
                <a:lnTo>
                  <a:pt x="13715" y="196595"/>
                </a:lnTo>
                <a:lnTo>
                  <a:pt x="38100" y="225551"/>
                </a:lnTo>
                <a:lnTo>
                  <a:pt x="47244" y="252983"/>
                </a:lnTo>
                <a:lnTo>
                  <a:pt x="13715" y="281939"/>
                </a:lnTo>
                <a:lnTo>
                  <a:pt x="3048" y="315467"/>
                </a:lnTo>
                <a:lnTo>
                  <a:pt x="13715" y="374903"/>
                </a:lnTo>
                <a:lnTo>
                  <a:pt x="51815" y="449579"/>
                </a:lnTo>
                <a:lnTo>
                  <a:pt x="53339" y="473963"/>
                </a:lnTo>
                <a:lnTo>
                  <a:pt x="18287" y="501395"/>
                </a:lnTo>
                <a:lnTo>
                  <a:pt x="13715" y="534923"/>
                </a:lnTo>
                <a:lnTo>
                  <a:pt x="18287" y="568451"/>
                </a:lnTo>
                <a:lnTo>
                  <a:pt x="47244" y="621791"/>
                </a:lnTo>
                <a:lnTo>
                  <a:pt x="57911" y="672083"/>
                </a:lnTo>
                <a:lnTo>
                  <a:pt x="45720" y="684275"/>
                </a:lnTo>
                <a:lnTo>
                  <a:pt x="32003" y="739139"/>
                </a:lnTo>
                <a:lnTo>
                  <a:pt x="45720" y="784859"/>
                </a:lnTo>
                <a:lnTo>
                  <a:pt x="47244" y="841247"/>
                </a:lnTo>
                <a:lnTo>
                  <a:pt x="24383" y="874775"/>
                </a:lnTo>
                <a:lnTo>
                  <a:pt x="13715" y="902207"/>
                </a:lnTo>
                <a:lnTo>
                  <a:pt x="13715" y="937259"/>
                </a:lnTo>
                <a:lnTo>
                  <a:pt x="35051" y="999743"/>
                </a:lnTo>
                <a:lnTo>
                  <a:pt x="35051" y="1031747"/>
                </a:lnTo>
                <a:lnTo>
                  <a:pt x="13715" y="1078991"/>
                </a:lnTo>
                <a:lnTo>
                  <a:pt x="18287" y="1109471"/>
                </a:lnTo>
                <a:lnTo>
                  <a:pt x="32003" y="1152143"/>
                </a:lnTo>
                <a:lnTo>
                  <a:pt x="38100" y="1178051"/>
                </a:lnTo>
                <a:lnTo>
                  <a:pt x="27431" y="1226819"/>
                </a:lnTo>
                <a:lnTo>
                  <a:pt x="0" y="1264919"/>
                </a:lnTo>
                <a:lnTo>
                  <a:pt x="0" y="1293875"/>
                </a:lnTo>
                <a:lnTo>
                  <a:pt x="51815" y="1342643"/>
                </a:lnTo>
                <a:lnTo>
                  <a:pt x="73151" y="1399031"/>
                </a:lnTo>
                <a:lnTo>
                  <a:pt x="115824" y="1440179"/>
                </a:lnTo>
                <a:lnTo>
                  <a:pt x="147827" y="1481327"/>
                </a:lnTo>
                <a:lnTo>
                  <a:pt x="167639" y="1511807"/>
                </a:lnTo>
                <a:lnTo>
                  <a:pt x="199644" y="1533143"/>
                </a:lnTo>
                <a:lnTo>
                  <a:pt x="324611" y="1639823"/>
                </a:lnTo>
                <a:lnTo>
                  <a:pt x="345948" y="1650491"/>
                </a:lnTo>
                <a:lnTo>
                  <a:pt x="359663" y="1597151"/>
                </a:lnTo>
                <a:lnTo>
                  <a:pt x="345948" y="1403603"/>
                </a:lnTo>
                <a:lnTo>
                  <a:pt x="342900" y="1123187"/>
                </a:lnTo>
                <a:lnTo>
                  <a:pt x="370331" y="684275"/>
                </a:lnTo>
                <a:lnTo>
                  <a:pt x="370331" y="358139"/>
                </a:lnTo>
                <a:lnTo>
                  <a:pt x="364235" y="297179"/>
                </a:lnTo>
                <a:lnTo>
                  <a:pt x="342900" y="275843"/>
                </a:lnTo>
                <a:lnTo>
                  <a:pt x="288035" y="240791"/>
                </a:lnTo>
                <a:lnTo>
                  <a:pt x="237744" y="196595"/>
                </a:lnTo>
                <a:lnTo>
                  <a:pt x="172211" y="138683"/>
                </a:lnTo>
                <a:lnTo>
                  <a:pt x="121920" y="6857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33803" y="2579146"/>
            <a:ext cx="95595" cy="1109381"/>
          </a:xfrm>
          <a:custGeom>
            <a:avLst/>
            <a:gdLst/>
            <a:ahLst/>
            <a:cxnLst/>
            <a:rect l="l" t="t" r="r" b="b"/>
            <a:pathLst>
              <a:path w="105155" h="1257299">
                <a:moveTo>
                  <a:pt x="71627" y="41147"/>
                </a:moveTo>
                <a:lnTo>
                  <a:pt x="53340" y="0"/>
                </a:lnTo>
                <a:lnTo>
                  <a:pt x="39624" y="21336"/>
                </a:lnTo>
                <a:lnTo>
                  <a:pt x="47244" y="44195"/>
                </a:lnTo>
                <a:lnTo>
                  <a:pt x="59436" y="65531"/>
                </a:lnTo>
                <a:lnTo>
                  <a:pt x="67055" y="83819"/>
                </a:lnTo>
                <a:lnTo>
                  <a:pt x="57912" y="97536"/>
                </a:lnTo>
                <a:lnTo>
                  <a:pt x="39624" y="106680"/>
                </a:lnTo>
                <a:lnTo>
                  <a:pt x="21336" y="124968"/>
                </a:lnTo>
                <a:lnTo>
                  <a:pt x="9144" y="146303"/>
                </a:lnTo>
                <a:lnTo>
                  <a:pt x="9144" y="169163"/>
                </a:lnTo>
                <a:lnTo>
                  <a:pt x="27431" y="192024"/>
                </a:lnTo>
                <a:lnTo>
                  <a:pt x="39624" y="213359"/>
                </a:lnTo>
                <a:lnTo>
                  <a:pt x="39624" y="227075"/>
                </a:lnTo>
                <a:lnTo>
                  <a:pt x="27431" y="240792"/>
                </a:lnTo>
                <a:lnTo>
                  <a:pt x="12192" y="259080"/>
                </a:lnTo>
                <a:lnTo>
                  <a:pt x="0" y="283463"/>
                </a:lnTo>
                <a:lnTo>
                  <a:pt x="6096" y="309371"/>
                </a:lnTo>
                <a:lnTo>
                  <a:pt x="12192" y="338327"/>
                </a:lnTo>
                <a:lnTo>
                  <a:pt x="47244" y="416051"/>
                </a:lnTo>
                <a:lnTo>
                  <a:pt x="47244" y="431291"/>
                </a:lnTo>
                <a:lnTo>
                  <a:pt x="32003" y="452627"/>
                </a:lnTo>
                <a:lnTo>
                  <a:pt x="15240" y="472439"/>
                </a:lnTo>
                <a:lnTo>
                  <a:pt x="9144" y="496823"/>
                </a:lnTo>
                <a:lnTo>
                  <a:pt x="9144" y="521207"/>
                </a:lnTo>
                <a:lnTo>
                  <a:pt x="19812" y="553211"/>
                </a:lnTo>
                <a:lnTo>
                  <a:pt x="44196" y="594359"/>
                </a:lnTo>
                <a:lnTo>
                  <a:pt x="57912" y="627887"/>
                </a:lnTo>
                <a:lnTo>
                  <a:pt x="57912" y="641603"/>
                </a:lnTo>
                <a:lnTo>
                  <a:pt x="39624" y="665987"/>
                </a:lnTo>
                <a:lnTo>
                  <a:pt x="27431" y="684275"/>
                </a:lnTo>
                <a:lnTo>
                  <a:pt x="27431" y="713231"/>
                </a:lnTo>
                <a:lnTo>
                  <a:pt x="38100" y="749807"/>
                </a:lnTo>
                <a:lnTo>
                  <a:pt x="44196" y="778763"/>
                </a:lnTo>
                <a:lnTo>
                  <a:pt x="47244" y="806195"/>
                </a:lnTo>
                <a:lnTo>
                  <a:pt x="38100" y="826007"/>
                </a:lnTo>
                <a:lnTo>
                  <a:pt x="9144" y="841247"/>
                </a:lnTo>
                <a:lnTo>
                  <a:pt x="0" y="883919"/>
                </a:lnTo>
                <a:lnTo>
                  <a:pt x="9144" y="918971"/>
                </a:lnTo>
                <a:lnTo>
                  <a:pt x="25907" y="954023"/>
                </a:lnTo>
                <a:lnTo>
                  <a:pt x="39624" y="995171"/>
                </a:lnTo>
                <a:lnTo>
                  <a:pt x="38100" y="1016507"/>
                </a:lnTo>
                <a:lnTo>
                  <a:pt x="25907" y="1025651"/>
                </a:lnTo>
                <a:lnTo>
                  <a:pt x="12192" y="1053083"/>
                </a:lnTo>
                <a:lnTo>
                  <a:pt x="21336" y="1086611"/>
                </a:lnTo>
                <a:lnTo>
                  <a:pt x="33527" y="1124711"/>
                </a:lnTo>
                <a:lnTo>
                  <a:pt x="38100" y="1156715"/>
                </a:lnTo>
                <a:lnTo>
                  <a:pt x="9144" y="1210055"/>
                </a:lnTo>
                <a:lnTo>
                  <a:pt x="1524" y="1242059"/>
                </a:lnTo>
                <a:lnTo>
                  <a:pt x="21336" y="1257299"/>
                </a:lnTo>
                <a:lnTo>
                  <a:pt x="50292" y="1216152"/>
                </a:lnTo>
                <a:lnTo>
                  <a:pt x="71627" y="1185671"/>
                </a:lnTo>
                <a:lnTo>
                  <a:pt x="71627" y="1165859"/>
                </a:lnTo>
                <a:lnTo>
                  <a:pt x="70103" y="1144523"/>
                </a:lnTo>
                <a:lnTo>
                  <a:pt x="57912" y="1121663"/>
                </a:lnTo>
                <a:lnTo>
                  <a:pt x="44196" y="1088135"/>
                </a:lnTo>
                <a:lnTo>
                  <a:pt x="50292" y="1037843"/>
                </a:lnTo>
                <a:lnTo>
                  <a:pt x="71627" y="1037843"/>
                </a:lnTo>
                <a:lnTo>
                  <a:pt x="77724" y="1025651"/>
                </a:lnTo>
                <a:lnTo>
                  <a:pt x="77724" y="1001267"/>
                </a:lnTo>
                <a:lnTo>
                  <a:pt x="67055" y="972311"/>
                </a:lnTo>
                <a:lnTo>
                  <a:pt x="44196" y="934211"/>
                </a:lnTo>
                <a:lnTo>
                  <a:pt x="33527" y="896111"/>
                </a:lnTo>
                <a:lnTo>
                  <a:pt x="44196" y="874775"/>
                </a:lnTo>
                <a:lnTo>
                  <a:pt x="67055" y="853439"/>
                </a:lnTo>
                <a:lnTo>
                  <a:pt x="82296" y="835151"/>
                </a:lnTo>
                <a:lnTo>
                  <a:pt x="88392" y="818387"/>
                </a:lnTo>
                <a:lnTo>
                  <a:pt x="82296" y="792479"/>
                </a:lnTo>
                <a:lnTo>
                  <a:pt x="70103" y="754379"/>
                </a:lnTo>
                <a:lnTo>
                  <a:pt x="59436" y="719327"/>
                </a:lnTo>
                <a:lnTo>
                  <a:pt x="64007" y="690371"/>
                </a:lnTo>
                <a:lnTo>
                  <a:pt x="77724" y="669035"/>
                </a:lnTo>
                <a:lnTo>
                  <a:pt x="91440" y="649223"/>
                </a:lnTo>
                <a:lnTo>
                  <a:pt x="88392" y="620267"/>
                </a:lnTo>
                <a:lnTo>
                  <a:pt x="77724" y="591311"/>
                </a:lnTo>
                <a:lnTo>
                  <a:pt x="44196" y="537971"/>
                </a:lnTo>
                <a:lnTo>
                  <a:pt x="39624" y="502919"/>
                </a:lnTo>
                <a:lnTo>
                  <a:pt x="53340" y="481583"/>
                </a:lnTo>
                <a:lnTo>
                  <a:pt x="71627" y="460247"/>
                </a:lnTo>
                <a:lnTo>
                  <a:pt x="77724" y="437387"/>
                </a:lnTo>
                <a:lnTo>
                  <a:pt x="77724" y="411479"/>
                </a:lnTo>
                <a:lnTo>
                  <a:pt x="67055" y="387095"/>
                </a:lnTo>
                <a:lnTo>
                  <a:pt x="53340" y="353567"/>
                </a:lnTo>
                <a:lnTo>
                  <a:pt x="38100" y="312419"/>
                </a:lnTo>
                <a:lnTo>
                  <a:pt x="32003" y="291083"/>
                </a:lnTo>
                <a:lnTo>
                  <a:pt x="33527" y="269747"/>
                </a:lnTo>
                <a:lnTo>
                  <a:pt x="53340" y="256031"/>
                </a:lnTo>
                <a:lnTo>
                  <a:pt x="71627" y="240792"/>
                </a:lnTo>
                <a:lnTo>
                  <a:pt x="77724" y="227075"/>
                </a:lnTo>
                <a:lnTo>
                  <a:pt x="77724" y="210312"/>
                </a:lnTo>
                <a:lnTo>
                  <a:pt x="57912" y="182880"/>
                </a:lnTo>
                <a:lnTo>
                  <a:pt x="44196" y="169163"/>
                </a:lnTo>
                <a:lnTo>
                  <a:pt x="39624" y="146303"/>
                </a:lnTo>
                <a:lnTo>
                  <a:pt x="59436" y="128015"/>
                </a:lnTo>
                <a:lnTo>
                  <a:pt x="85344" y="121919"/>
                </a:lnTo>
                <a:lnTo>
                  <a:pt x="102107" y="106680"/>
                </a:lnTo>
                <a:lnTo>
                  <a:pt x="105155" y="86868"/>
                </a:lnTo>
                <a:lnTo>
                  <a:pt x="88392" y="68580"/>
                </a:lnTo>
                <a:lnTo>
                  <a:pt x="71627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95655" y="2849431"/>
            <a:ext cx="92825" cy="896918"/>
          </a:xfrm>
          <a:custGeom>
            <a:avLst/>
            <a:gdLst/>
            <a:ahLst/>
            <a:cxnLst/>
            <a:rect l="l" t="t" r="r" b="b"/>
            <a:pathLst>
              <a:path w="102107" h="1016507">
                <a:moveTo>
                  <a:pt x="91439" y="27431"/>
                </a:moveTo>
                <a:lnTo>
                  <a:pt x="79248" y="0"/>
                </a:lnTo>
                <a:lnTo>
                  <a:pt x="64007" y="10668"/>
                </a:lnTo>
                <a:lnTo>
                  <a:pt x="59435" y="32003"/>
                </a:lnTo>
                <a:lnTo>
                  <a:pt x="65531" y="53339"/>
                </a:lnTo>
                <a:lnTo>
                  <a:pt x="56387" y="77723"/>
                </a:lnTo>
                <a:lnTo>
                  <a:pt x="39624" y="106679"/>
                </a:lnTo>
                <a:lnTo>
                  <a:pt x="25907" y="124967"/>
                </a:lnTo>
                <a:lnTo>
                  <a:pt x="24383" y="169163"/>
                </a:lnTo>
                <a:lnTo>
                  <a:pt x="33527" y="195071"/>
                </a:lnTo>
                <a:lnTo>
                  <a:pt x="50291" y="231647"/>
                </a:lnTo>
                <a:lnTo>
                  <a:pt x="53339" y="259079"/>
                </a:lnTo>
                <a:lnTo>
                  <a:pt x="50291" y="278891"/>
                </a:lnTo>
                <a:lnTo>
                  <a:pt x="36575" y="300227"/>
                </a:lnTo>
                <a:lnTo>
                  <a:pt x="32003" y="329183"/>
                </a:lnTo>
                <a:lnTo>
                  <a:pt x="32003" y="359663"/>
                </a:lnTo>
                <a:lnTo>
                  <a:pt x="44195" y="406907"/>
                </a:lnTo>
                <a:lnTo>
                  <a:pt x="56387" y="431291"/>
                </a:lnTo>
                <a:lnTo>
                  <a:pt x="56387" y="451103"/>
                </a:lnTo>
                <a:lnTo>
                  <a:pt x="44195" y="472439"/>
                </a:lnTo>
                <a:lnTo>
                  <a:pt x="25907" y="501395"/>
                </a:lnTo>
                <a:lnTo>
                  <a:pt x="18287" y="528827"/>
                </a:lnTo>
                <a:lnTo>
                  <a:pt x="21335" y="571499"/>
                </a:lnTo>
                <a:lnTo>
                  <a:pt x="24383" y="600455"/>
                </a:lnTo>
                <a:lnTo>
                  <a:pt x="44195" y="633983"/>
                </a:lnTo>
                <a:lnTo>
                  <a:pt x="53339" y="675131"/>
                </a:lnTo>
                <a:lnTo>
                  <a:pt x="39624" y="696467"/>
                </a:lnTo>
                <a:lnTo>
                  <a:pt x="18287" y="728471"/>
                </a:lnTo>
                <a:lnTo>
                  <a:pt x="21335" y="768095"/>
                </a:lnTo>
                <a:lnTo>
                  <a:pt x="24383" y="806195"/>
                </a:lnTo>
                <a:lnTo>
                  <a:pt x="36575" y="853439"/>
                </a:lnTo>
                <a:lnTo>
                  <a:pt x="36575" y="911351"/>
                </a:lnTo>
                <a:lnTo>
                  <a:pt x="32003" y="940307"/>
                </a:lnTo>
                <a:lnTo>
                  <a:pt x="10667" y="981455"/>
                </a:lnTo>
                <a:lnTo>
                  <a:pt x="0" y="1016507"/>
                </a:lnTo>
                <a:lnTo>
                  <a:pt x="24383" y="1007363"/>
                </a:lnTo>
                <a:lnTo>
                  <a:pt x="24383" y="975359"/>
                </a:lnTo>
                <a:lnTo>
                  <a:pt x="36575" y="946403"/>
                </a:lnTo>
                <a:lnTo>
                  <a:pt x="56387" y="940307"/>
                </a:lnTo>
                <a:lnTo>
                  <a:pt x="64007" y="902207"/>
                </a:lnTo>
                <a:lnTo>
                  <a:pt x="64007" y="873251"/>
                </a:lnTo>
                <a:lnTo>
                  <a:pt x="50291" y="824483"/>
                </a:lnTo>
                <a:lnTo>
                  <a:pt x="33527" y="774191"/>
                </a:lnTo>
                <a:lnTo>
                  <a:pt x="36575" y="734567"/>
                </a:lnTo>
                <a:lnTo>
                  <a:pt x="53339" y="713231"/>
                </a:lnTo>
                <a:lnTo>
                  <a:pt x="85343" y="691895"/>
                </a:lnTo>
                <a:lnTo>
                  <a:pt x="91439" y="661415"/>
                </a:lnTo>
                <a:lnTo>
                  <a:pt x="79248" y="633983"/>
                </a:lnTo>
                <a:lnTo>
                  <a:pt x="56387" y="606551"/>
                </a:lnTo>
                <a:lnTo>
                  <a:pt x="50291" y="544067"/>
                </a:lnTo>
                <a:lnTo>
                  <a:pt x="50291" y="522731"/>
                </a:lnTo>
                <a:lnTo>
                  <a:pt x="71627" y="499871"/>
                </a:lnTo>
                <a:lnTo>
                  <a:pt x="85343" y="472439"/>
                </a:lnTo>
                <a:lnTo>
                  <a:pt x="85343" y="449579"/>
                </a:lnTo>
                <a:lnTo>
                  <a:pt x="79248" y="406907"/>
                </a:lnTo>
                <a:lnTo>
                  <a:pt x="65531" y="380999"/>
                </a:lnTo>
                <a:lnTo>
                  <a:pt x="56387" y="350519"/>
                </a:lnTo>
                <a:lnTo>
                  <a:pt x="59435" y="316991"/>
                </a:lnTo>
                <a:lnTo>
                  <a:pt x="76200" y="297179"/>
                </a:lnTo>
                <a:lnTo>
                  <a:pt x="85343" y="278891"/>
                </a:lnTo>
                <a:lnTo>
                  <a:pt x="82295" y="231647"/>
                </a:lnTo>
                <a:lnTo>
                  <a:pt x="65531" y="204215"/>
                </a:lnTo>
                <a:lnTo>
                  <a:pt x="53339" y="166115"/>
                </a:lnTo>
                <a:lnTo>
                  <a:pt x="53339" y="126491"/>
                </a:lnTo>
                <a:lnTo>
                  <a:pt x="70103" y="112775"/>
                </a:lnTo>
                <a:lnTo>
                  <a:pt x="96011" y="97535"/>
                </a:lnTo>
                <a:lnTo>
                  <a:pt x="102107" y="77723"/>
                </a:lnTo>
                <a:lnTo>
                  <a:pt x="91439" y="27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50182" y="2739165"/>
            <a:ext cx="210589" cy="193637"/>
          </a:xfrm>
          <a:custGeom>
            <a:avLst/>
            <a:gdLst/>
            <a:ahLst/>
            <a:cxnLst/>
            <a:rect l="l" t="t" r="r" b="b"/>
            <a:pathLst>
              <a:path w="231648" h="219455">
                <a:moveTo>
                  <a:pt x="217931" y="219455"/>
                </a:moveTo>
                <a:lnTo>
                  <a:pt x="231648" y="178308"/>
                </a:lnTo>
                <a:lnTo>
                  <a:pt x="161544" y="114300"/>
                </a:lnTo>
                <a:lnTo>
                  <a:pt x="102107" y="56388"/>
                </a:lnTo>
                <a:lnTo>
                  <a:pt x="48768" y="0"/>
                </a:lnTo>
                <a:lnTo>
                  <a:pt x="0" y="0"/>
                </a:lnTo>
                <a:lnTo>
                  <a:pt x="115824" y="92964"/>
                </a:lnTo>
                <a:lnTo>
                  <a:pt x="172211" y="150875"/>
                </a:lnTo>
                <a:lnTo>
                  <a:pt x="217931" y="2194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48796" y="2852122"/>
            <a:ext cx="180109" cy="158674"/>
          </a:xfrm>
          <a:custGeom>
            <a:avLst/>
            <a:gdLst/>
            <a:ahLst/>
            <a:cxnLst/>
            <a:rect l="l" t="t" r="r" b="b"/>
            <a:pathLst>
              <a:path w="198120" h="179831">
                <a:moveTo>
                  <a:pt x="124968" y="94487"/>
                </a:moveTo>
                <a:lnTo>
                  <a:pt x="198120" y="179831"/>
                </a:lnTo>
                <a:lnTo>
                  <a:pt x="195072" y="128015"/>
                </a:lnTo>
                <a:lnTo>
                  <a:pt x="198120" y="112775"/>
                </a:lnTo>
                <a:lnTo>
                  <a:pt x="147827" y="91439"/>
                </a:lnTo>
                <a:lnTo>
                  <a:pt x="109727" y="56387"/>
                </a:lnTo>
                <a:lnTo>
                  <a:pt x="39624" y="0"/>
                </a:lnTo>
                <a:lnTo>
                  <a:pt x="0" y="0"/>
                </a:lnTo>
                <a:lnTo>
                  <a:pt x="89915" y="56387"/>
                </a:lnTo>
                <a:lnTo>
                  <a:pt x="124968" y="944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19702" y="2946250"/>
            <a:ext cx="213360" cy="244736"/>
          </a:xfrm>
          <a:custGeom>
            <a:avLst/>
            <a:gdLst/>
            <a:ahLst/>
            <a:cxnLst/>
            <a:rect l="l" t="t" r="r" b="b"/>
            <a:pathLst>
              <a:path w="234696" h="277367">
                <a:moveTo>
                  <a:pt x="0" y="19812"/>
                </a:moveTo>
                <a:lnTo>
                  <a:pt x="39624" y="48767"/>
                </a:lnTo>
                <a:lnTo>
                  <a:pt x="109727" y="97535"/>
                </a:lnTo>
                <a:lnTo>
                  <a:pt x="161543" y="155447"/>
                </a:lnTo>
                <a:lnTo>
                  <a:pt x="196596" y="217931"/>
                </a:lnTo>
                <a:lnTo>
                  <a:pt x="234696" y="277367"/>
                </a:lnTo>
                <a:lnTo>
                  <a:pt x="231648" y="205739"/>
                </a:lnTo>
                <a:lnTo>
                  <a:pt x="167639" y="143255"/>
                </a:lnTo>
                <a:lnTo>
                  <a:pt x="141731" y="99059"/>
                </a:lnTo>
                <a:lnTo>
                  <a:pt x="91439" y="57912"/>
                </a:lnTo>
                <a:lnTo>
                  <a:pt x="45719" y="19812"/>
                </a:lnTo>
                <a:lnTo>
                  <a:pt x="13715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44641" y="3146611"/>
            <a:ext cx="164868" cy="143883"/>
          </a:xfrm>
          <a:custGeom>
            <a:avLst/>
            <a:gdLst/>
            <a:ahLst/>
            <a:cxnLst/>
            <a:rect l="l" t="t" r="r" b="b"/>
            <a:pathLst>
              <a:path w="181355" h="163067">
                <a:moveTo>
                  <a:pt x="161544" y="163067"/>
                </a:moveTo>
                <a:lnTo>
                  <a:pt x="178307" y="150875"/>
                </a:lnTo>
                <a:lnTo>
                  <a:pt x="181355" y="134112"/>
                </a:lnTo>
                <a:lnTo>
                  <a:pt x="129540" y="73151"/>
                </a:lnTo>
                <a:lnTo>
                  <a:pt x="76200" y="35051"/>
                </a:lnTo>
                <a:lnTo>
                  <a:pt x="32003" y="9143"/>
                </a:lnTo>
                <a:lnTo>
                  <a:pt x="0" y="0"/>
                </a:lnTo>
                <a:lnTo>
                  <a:pt x="18287" y="35051"/>
                </a:lnTo>
                <a:lnTo>
                  <a:pt x="76200" y="70103"/>
                </a:lnTo>
                <a:lnTo>
                  <a:pt x="120396" y="121919"/>
                </a:lnTo>
                <a:lnTo>
                  <a:pt x="143255" y="156971"/>
                </a:lnTo>
                <a:lnTo>
                  <a:pt x="161544" y="1630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22473" y="3247464"/>
            <a:ext cx="181494" cy="178845"/>
          </a:xfrm>
          <a:custGeom>
            <a:avLst/>
            <a:gdLst/>
            <a:ahLst/>
            <a:cxnLst/>
            <a:rect l="l" t="t" r="r" b="b"/>
            <a:pathLst>
              <a:path w="199643" h="202691">
                <a:moveTo>
                  <a:pt x="16763" y="0"/>
                </a:moveTo>
                <a:lnTo>
                  <a:pt x="0" y="10667"/>
                </a:lnTo>
                <a:lnTo>
                  <a:pt x="35051" y="41147"/>
                </a:lnTo>
                <a:lnTo>
                  <a:pt x="91439" y="106679"/>
                </a:lnTo>
                <a:lnTo>
                  <a:pt x="144779" y="169163"/>
                </a:lnTo>
                <a:lnTo>
                  <a:pt x="181355" y="202691"/>
                </a:lnTo>
                <a:lnTo>
                  <a:pt x="188975" y="202691"/>
                </a:lnTo>
                <a:lnTo>
                  <a:pt x="199643" y="187451"/>
                </a:lnTo>
                <a:lnTo>
                  <a:pt x="149351" y="128015"/>
                </a:lnTo>
                <a:lnTo>
                  <a:pt x="85343" y="53339"/>
                </a:lnTo>
                <a:lnTo>
                  <a:pt x="47243" y="18287"/>
                </a:lnTo>
                <a:lnTo>
                  <a:pt x="16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44641" y="3396727"/>
            <a:ext cx="128846" cy="141193"/>
          </a:xfrm>
          <a:custGeom>
            <a:avLst/>
            <a:gdLst/>
            <a:ahLst/>
            <a:cxnLst/>
            <a:rect l="l" t="t" r="r" b="b"/>
            <a:pathLst>
              <a:path w="141731" h="160019">
                <a:moveTo>
                  <a:pt x="24383" y="4571"/>
                </a:moveTo>
                <a:lnTo>
                  <a:pt x="0" y="0"/>
                </a:lnTo>
                <a:lnTo>
                  <a:pt x="6096" y="18287"/>
                </a:lnTo>
                <a:lnTo>
                  <a:pt x="70103" y="71627"/>
                </a:lnTo>
                <a:lnTo>
                  <a:pt x="132587" y="153924"/>
                </a:lnTo>
                <a:lnTo>
                  <a:pt x="141731" y="160019"/>
                </a:lnTo>
                <a:lnTo>
                  <a:pt x="138683" y="134112"/>
                </a:lnTo>
                <a:lnTo>
                  <a:pt x="80772" y="41148"/>
                </a:lnTo>
                <a:lnTo>
                  <a:pt x="24383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48797" y="3535231"/>
            <a:ext cx="85897" cy="106232"/>
          </a:xfrm>
          <a:custGeom>
            <a:avLst/>
            <a:gdLst/>
            <a:ahLst/>
            <a:cxnLst/>
            <a:rect l="l" t="t" r="r" b="b"/>
            <a:pathLst>
              <a:path w="94487" h="120396">
                <a:moveTo>
                  <a:pt x="91439" y="91440"/>
                </a:moveTo>
                <a:lnTo>
                  <a:pt x="44196" y="21336"/>
                </a:lnTo>
                <a:lnTo>
                  <a:pt x="1524" y="0"/>
                </a:lnTo>
                <a:lnTo>
                  <a:pt x="0" y="21336"/>
                </a:lnTo>
                <a:lnTo>
                  <a:pt x="19811" y="56388"/>
                </a:lnTo>
                <a:lnTo>
                  <a:pt x="70103" y="103632"/>
                </a:lnTo>
                <a:lnTo>
                  <a:pt x="83820" y="120396"/>
                </a:lnTo>
                <a:lnTo>
                  <a:pt x="94487" y="112776"/>
                </a:lnTo>
                <a:lnTo>
                  <a:pt x="91439" y="91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55724" y="3675080"/>
            <a:ext cx="109450" cy="121024"/>
          </a:xfrm>
          <a:custGeom>
            <a:avLst/>
            <a:gdLst/>
            <a:ahLst/>
            <a:cxnLst/>
            <a:rect l="l" t="t" r="r" b="b"/>
            <a:pathLst>
              <a:path w="120395" h="137160">
                <a:moveTo>
                  <a:pt x="21335" y="0"/>
                </a:moveTo>
                <a:lnTo>
                  <a:pt x="0" y="0"/>
                </a:lnTo>
                <a:lnTo>
                  <a:pt x="9143" y="21336"/>
                </a:lnTo>
                <a:lnTo>
                  <a:pt x="45719" y="77724"/>
                </a:lnTo>
                <a:lnTo>
                  <a:pt x="83819" y="134112"/>
                </a:lnTo>
                <a:lnTo>
                  <a:pt x="120395" y="137160"/>
                </a:lnTo>
                <a:lnTo>
                  <a:pt x="103631" y="115824"/>
                </a:lnTo>
                <a:lnTo>
                  <a:pt x="70103" y="59436"/>
                </a:lnTo>
                <a:lnTo>
                  <a:pt x="213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03967" y="2670586"/>
            <a:ext cx="339436" cy="1343360"/>
          </a:xfrm>
          <a:custGeom>
            <a:avLst/>
            <a:gdLst/>
            <a:ahLst/>
            <a:cxnLst/>
            <a:rect l="l" t="t" r="r" b="b"/>
            <a:pathLst>
              <a:path w="373380" h="1522476">
                <a:moveTo>
                  <a:pt x="266700" y="59436"/>
                </a:moveTo>
                <a:lnTo>
                  <a:pt x="205740" y="86868"/>
                </a:lnTo>
                <a:lnTo>
                  <a:pt x="144780" y="115824"/>
                </a:lnTo>
                <a:lnTo>
                  <a:pt x="103632" y="131064"/>
                </a:lnTo>
                <a:lnTo>
                  <a:pt x="67056" y="143256"/>
                </a:lnTo>
                <a:lnTo>
                  <a:pt x="54864" y="187452"/>
                </a:lnTo>
                <a:lnTo>
                  <a:pt x="65532" y="230124"/>
                </a:lnTo>
                <a:lnTo>
                  <a:pt x="67056" y="271272"/>
                </a:lnTo>
                <a:lnTo>
                  <a:pt x="54864" y="297179"/>
                </a:lnTo>
                <a:lnTo>
                  <a:pt x="35051" y="327660"/>
                </a:lnTo>
                <a:lnTo>
                  <a:pt x="27432" y="374903"/>
                </a:lnTo>
                <a:lnTo>
                  <a:pt x="39624" y="405384"/>
                </a:lnTo>
                <a:lnTo>
                  <a:pt x="57912" y="440436"/>
                </a:lnTo>
                <a:lnTo>
                  <a:pt x="57912" y="469391"/>
                </a:lnTo>
                <a:lnTo>
                  <a:pt x="45720" y="498348"/>
                </a:lnTo>
                <a:lnTo>
                  <a:pt x="27432" y="533400"/>
                </a:lnTo>
                <a:lnTo>
                  <a:pt x="35051" y="568451"/>
                </a:lnTo>
                <a:lnTo>
                  <a:pt x="60960" y="643127"/>
                </a:lnTo>
                <a:lnTo>
                  <a:pt x="57912" y="675131"/>
                </a:lnTo>
                <a:lnTo>
                  <a:pt x="22860" y="736091"/>
                </a:lnTo>
                <a:lnTo>
                  <a:pt x="22860" y="787908"/>
                </a:lnTo>
                <a:lnTo>
                  <a:pt x="41148" y="827531"/>
                </a:lnTo>
                <a:lnTo>
                  <a:pt x="54864" y="862584"/>
                </a:lnTo>
                <a:lnTo>
                  <a:pt x="51816" y="893063"/>
                </a:lnTo>
                <a:lnTo>
                  <a:pt x="19812" y="926591"/>
                </a:lnTo>
                <a:lnTo>
                  <a:pt x="13716" y="949451"/>
                </a:lnTo>
                <a:lnTo>
                  <a:pt x="19812" y="1005839"/>
                </a:lnTo>
                <a:lnTo>
                  <a:pt x="35051" y="1068324"/>
                </a:lnTo>
                <a:lnTo>
                  <a:pt x="35051" y="1103376"/>
                </a:lnTo>
                <a:lnTo>
                  <a:pt x="33527" y="1130808"/>
                </a:lnTo>
                <a:lnTo>
                  <a:pt x="9144" y="1175003"/>
                </a:lnTo>
                <a:lnTo>
                  <a:pt x="0" y="1210055"/>
                </a:lnTo>
                <a:lnTo>
                  <a:pt x="3048" y="1246631"/>
                </a:lnTo>
                <a:lnTo>
                  <a:pt x="19812" y="1275588"/>
                </a:lnTo>
                <a:lnTo>
                  <a:pt x="39624" y="1301496"/>
                </a:lnTo>
                <a:lnTo>
                  <a:pt x="22860" y="1336548"/>
                </a:lnTo>
                <a:lnTo>
                  <a:pt x="13716" y="1371600"/>
                </a:lnTo>
                <a:lnTo>
                  <a:pt x="27432" y="1400555"/>
                </a:lnTo>
                <a:lnTo>
                  <a:pt x="51816" y="1421891"/>
                </a:lnTo>
                <a:lnTo>
                  <a:pt x="54864" y="1456943"/>
                </a:lnTo>
                <a:lnTo>
                  <a:pt x="54864" y="1484376"/>
                </a:lnTo>
                <a:lnTo>
                  <a:pt x="57912" y="1522476"/>
                </a:lnTo>
                <a:lnTo>
                  <a:pt x="99060" y="1493519"/>
                </a:lnTo>
                <a:lnTo>
                  <a:pt x="141732" y="1466088"/>
                </a:lnTo>
                <a:lnTo>
                  <a:pt x="181356" y="1452372"/>
                </a:lnTo>
                <a:lnTo>
                  <a:pt x="240792" y="1452372"/>
                </a:lnTo>
                <a:lnTo>
                  <a:pt x="283464" y="1444752"/>
                </a:lnTo>
                <a:lnTo>
                  <a:pt x="309372" y="1421891"/>
                </a:lnTo>
                <a:lnTo>
                  <a:pt x="355092" y="1406652"/>
                </a:lnTo>
                <a:lnTo>
                  <a:pt x="330708" y="1379219"/>
                </a:lnTo>
                <a:lnTo>
                  <a:pt x="321564" y="1339596"/>
                </a:lnTo>
                <a:lnTo>
                  <a:pt x="338327" y="1293876"/>
                </a:lnTo>
                <a:lnTo>
                  <a:pt x="335280" y="1231391"/>
                </a:lnTo>
                <a:lnTo>
                  <a:pt x="321564" y="1184148"/>
                </a:lnTo>
                <a:lnTo>
                  <a:pt x="309372" y="1159764"/>
                </a:lnTo>
                <a:lnTo>
                  <a:pt x="304800" y="1124712"/>
                </a:lnTo>
                <a:lnTo>
                  <a:pt x="321564" y="1082039"/>
                </a:lnTo>
                <a:lnTo>
                  <a:pt x="316992" y="1053084"/>
                </a:lnTo>
                <a:lnTo>
                  <a:pt x="283464" y="1004315"/>
                </a:lnTo>
                <a:lnTo>
                  <a:pt x="284988" y="976884"/>
                </a:lnTo>
                <a:lnTo>
                  <a:pt x="298704" y="949451"/>
                </a:lnTo>
                <a:lnTo>
                  <a:pt x="327660" y="915924"/>
                </a:lnTo>
                <a:lnTo>
                  <a:pt x="316992" y="886967"/>
                </a:lnTo>
                <a:lnTo>
                  <a:pt x="295656" y="827531"/>
                </a:lnTo>
                <a:lnTo>
                  <a:pt x="278892" y="787908"/>
                </a:lnTo>
                <a:lnTo>
                  <a:pt x="278892" y="745236"/>
                </a:lnTo>
                <a:lnTo>
                  <a:pt x="338327" y="722376"/>
                </a:lnTo>
                <a:lnTo>
                  <a:pt x="344424" y="681227"/>
                </a:lnTo>
                <a:lnTo>
                  <a:pt x="338327" y="658367"/>
                </a:lnTo>
                <a:lnTo>
                  <a:pt x="321564" y="637031"/>
                </a:lnTo>
                <a:lnTo>
                  <a:pt x="324612" y="601979"/>
                </a:lnTo>
                <a:lnTo>
                  <a:pt x="321564" y="559308"/>
                </a:lnTo>
                <a:lnTo>
                  <a:pt x="304800" y="537972"/>
                </a:lnTo>
                <a:lnTo>
                  <a:pt x="292608" y="509015"/>
                </a:lnTo>
                <a:lnTo>
                  <a:pt x="303275" y="481584"/>
                </a:lnTo>
                <a:lnTo>
                  <a:pt x="316992" y="449579"/>
                </a:lnTo>
                <a:lnTo>
                  <a:pt x="316992" y="426720"/>
                </a:lnTo>
                <a:lnTo>
                  <a:pt x="295656" y="399288"/>
                </a:lnTo>
                <a:lnTo>
                  <a:pt x="289560" y="374903"/>
                </a:lnTo>
                <a:lnTo>
                  <a:pt x="295656" y="356615"/>
                </a:lnTo>
                <a:lnTo>
                  <a:pt x="316992" y="342900"/>
                </a:lnTo>
                <a:lnTo>
                  <a:pt x="316992" y="318515"/>
                </a:lnTo>
                <a:lnTo>
                  <a:pt x="310896" y="304800"/>
                </a:lnTo>
                <a:lnTo>
                  <a:pt x="289560" y="268224"/>
                </a:lnTo>
                <a:lnTo>
                  <a:pt x="283464" y="230124"/>
                </a:lnTo>
                <a:lnTo>
                  <a:pt x="284988" y="199644"/>
                </a:lnTo>
                <a:lnTo>
                  <a:pt x="304800" y="170688"/>
                </a:lnTo>
                <a:lnTo>
                  <a:pt x="356616" y="108204"/>
                </a:lnTo>
                <a:lnTo>
                  <a:pt x="373380" y="57912"/>
                </a:lnTo>
                <a:lnTo>
                  <a:pt x="373380" y="15240"/>
                </a:lnTo>
                <a:lnTo>
                  <a:pt x="356616" y="0"/>
                </a:lnTo>
                <a:lnTo>
                  <a:pt x="330708" y="15240"/>
                </a:lnTo>
                <a:lnTo>
                  <a:pt x="266700" y="59436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69825" y="2659828"/>
            <a:ext cx="602673" cy="1374289"/>
          </a:xfrm>
          <a:custGeom>
            <a:avLst/>
            <a:gdLst/>
            <a:ahLst/>
            <a:cxnLst/>
            <a:rect l="l" t="t" r="r" b="b"/>
            <a:pathLst>
              <a:path w="662940" h="1557527">
                <a:moveTo>
                  <a:pt x="606551" y="30480"/>
                </a:moveTo>
                <a:lnTo>
                  <a:pt x="621792" y="51816"/>
                </a:lnTo>
                <a:lnTo>
                  <a:pt x="618744" y="86868"/>
                </a:lnTo>
                <a:lnTo>
                  <a:pt x="589788" y="149352"/>
                </a:lnTo>
                <a:lnTo>
                  <a:pt x="550164" y="184404"/>
                </a:lnTo>
                <a:lnTo>
                  <a:pt x="537972" y="205740"/>
                </a:lnTo>
                <a:lnTo>
                  <a:pt x="528827" y="233172"/>
                </a:lnTo>
                <a:lnTo>
                  <a:pt x="524255" y="249935"/>
                </a:lnTo>
                <a:lnTo>
                  <a:pt x="467868" y="298703"/>
                </a:lnTo>
                <a:lnTo>
                  <a:pt x="416051" y="332231"/>
                </a:lnTo>
                <a:lnTo>
                  <a:pt x="409955" y="355091"/>
                </a:lnTo>
                <a:lnTo>
                  <a:pt x="426720" y="361188"/>
                </a:lnTo>
                <a:lnTo>
                  <a:pt x="502920" y="298703"/>
                </a:lnTo>
                <a:lnTo>
                  <a:pt x="541020" y="284988"/>
                </a:lnTo>
                <a:lnTo>
                  <a:pt x="560831" y="324612"/>
                </a:lnTo>
                <a:lnTo>
                  <a:pt x="568451" y="341375"/>
                </a:lnTo>
                <a:lnTo>
                  <a:pt x="548640" y="361188"/>
                </a:lnTo>
                <a:lnTo>
                  <a:pt x="530351" y="374903"/>
                </a:lnTo>
                <a:lnTo>
                  <a:pt x="528827" y="399288"/>
                </a:lnTo>
                <a:lnTo>
                  <a:pt x="534924" y="423671"/>
                </a:lnTo>
                <a:lnTo>
                  <a:pt x="518160" y="445007"/>
                </a:lnTo>
                <a:lnTo>
                  <a:pt x="470916" y="467867"/>
                </a:lnTo>
                <a:lnTo>
                  <a:pt x="400812" y="501395"/>
                </a:lnTo>
                <a:lnTo>
                  <a:pt x="426720" y="512063"/>
                </a:lnTo>
                <a:lnTo>
                  <a:pt x="498348" y="480059"/>
                </a:lnTo>
                <a:lnTo>
                  <a:pt x="556260" y="448055"/>
                </a:lnTo>
                <a:lnTo>
                  <a:pt x="568451" y="455675"/>
                </a:lnTo>
                <a:lnTo>
                  <a:pt x="560831" y="477012"/>
                </a:lnTo>
                <a:lnTo>
                  <a:pt x="541020" y="496824"/>
                </a:lnTo>
                <a:lnTo>
                  <a:pt x="534924" y="518159"/>
                </a:lnTo>
                <a:lnTo>
                  <a:pt x="544068" y="545591"/>
                </a:lnTo>
                <a:lnTo>
                  <a:pt x="568451" y="568451"/>
                </a:lnTo>
                <a:lnTo>
                  <a:pt x="568451" y="586739"/>
                </a:lnTo>
                <a:lnTo>
                  <a:pt x="528827" y="595883"/>
                </a:lnTo>
                <a:lnTo>
                  <a:pt x="496824" y="643127"/>
                </a:lnTo>
                <a:lnTo>
                  <a:pt x="458724" y="670559"/>
                </a:lnTo>
                <a:lnTo>
                  <a:pt x="406907" y="685800"/>
                </a:lnTo>
                <a:lnTo>
                  <a:pt x="403860" y="699515"/>
                </a:lnTo>
                <a:lnTo>
                  <a:pt x="435864" y="694943"/>
                </a:lnTo>
                <a:lnTo>
                  <a:pt x="502920" y="670559"/>
                </a:lnTo>
                <a:lnTo>
                  <a:pt x="528827" y="649223"/>
                </a:lnTo>
                <a:lnTo>
                  <a:pt x="544068" y="629412"/>
                </a:lnTo>
                <a:lnTo>
                  <a:pt x="568451" y="624839"/>
                </a:lnTo>
                <a:lnTo>
                  <a:pt x="568451" y="649223"/>
                </a:lnTo>
                <a:lnTo>
                  <a:pt x="582168" y="673607"/>
                </a:lnTo>
                <a:lnTo>
                  <a:pt x="594360" y="699515"/>
                </a:lnTo>
                <a:lnTo>
                  <a:pt x="586740" y="720851"/>
                </a:lnTo>
                <a:lnTo>
                  <a:pt x="556260" y="736091"/>
                </a:lnTo>
                <a:lnTo>
                  <a:pt x="528827" y="745235"/>
                </a:lnTo>
                <a:lnTo>
                  <a:pt x="509016" y="765047"/>
                </a:lnTo>
                <a:lnTo>
                  <a:pt x="422148" y="794003"/>
                </a:lnTo>
                <a:lnTo>
                  <a:pt x="358140" y="819912"/>
                </a:lnTo>
                <a:lnTo>
                  <a:pt x="333755" y="833627"/>
                </a:lnTo>
                <a:lnTo>
                  <a:pt x="352044" y="851915"/>
                </a:lnTo>
                <a:lnTo>
                  <a:pt x="390144" y="841247"/>
                </a:lnTo>
                <a:lnTo>
                  <a:pt x="467868" y="807719"/>
                </a:lnTo>
                <a:lnTo>
                  <a:pt x="518160" y="792479"/>
                </a:lnTo>
                <a:lnTo>
                  <a:pt x="530351" y="815339"/>
                </a:lnTo>
                <a:lnTo>
                  <a:pt x="544068" y="858012"/>
                </a:lnTo>
                <a:lnTo>
                  <a:pt x="568451" y="893063"/>
                </a:lnTo>
                <a:lnTo>
                  <a:pt x="569976" y="920495"/>
                </a:lnTo>
                <a:lnTo>
                  <a:pt x="568451" y="947927"/>
                </a:lnTo>
                <a:lnTo>
                  <a:pt x="541020" y="957071"/>
                </a:lnTo>
                <a:lnTo>
                  <a:pt x="496824" y="967739"/>
                </a:lnTo>
                <a:lnTo>
                  <a:pt x="438912" y="996695"/>
                </a:lnTo>
                <a:lnTo>
                  <a:pt x="355092" y="1010412"/>
                </a:lnTo>
                <a:lnTo>
                  <a:pt x="324612" y="1027176"/>
                </a:lnTo>
                <a:lnTo>
                  <a:pt x="345948" y="1039367"/>
                </a:lnTo>
                <a:lnTo>
                  <a:pt x="420624" y="1027176"/>
                </a:lnTo>
                <a:lnTo>
                  <a:pt x="470916" y="1005839"/>
                </a:lnTo>
                <a:lnTo>
                  <a:pt x="505968" y="992123"/>
                </a:lnTo>
                <a:lnTo>
                  <a:pt x="534924" y="986027"/>
                </a:lnTo>
                <a:lnTo>
                  <a:pt x="530351" y="1010412"/>
                </a:lnTo>
                <a:lnTo>
                  <a:pt x="544068" y="1045463"/>
                </a:lnTo>
                <a:lnTo>
                  <a:pt x="562355" y="1066800"/>
                </a:lnTo>
                <a:lnTo>
                  <a:pt x="568451" y="1091183"/>
                </a:lnTo>
                <a:lnTo>
                  <a:pt x="568451" y="1110995"/>
                </a:lnTo>
                <a:lnTo>
                  <a:pt x="541020" y="1123188"/>
                </a:lnTo>
                <a:lnTo>
                  <a:pt x="492251" y="1126235"/>
                </a:lnTo>
                <a:lnTo>
                  <a:pt x="458724" y="1138427"/>
                </a:lnTo>
                <a:lnTo>
                  <a:pt x="382524" y="1167383"/>
                </a:lnTo>
                <a:lnTo>
                  <a:pt x="338327" y="1168907"/>
                </a:lnTo>
                <a:lnTo>
                  <a:pt x="324612" y="1188719"/>
                </a:lnTo>
                <a:lnTo>
                  <a:pt x="344424" y="1196339"/>
                </a:lnTo>
                <a:lnTo>
                  <a:pt x="382524" y="1187195"/>
                </a:lnTo>
                <a:lnTo>
                  <a:pt x="438912" y="1168907"/>
                </a:lnTo>
                <a:lnTo>
                  <a:pt x="470916" y="1155191"/>
                </a:lnTo>
                <a:lnTo>
                  <a:pt x="512064" y="1144523"/>
                </a:lnTo>
                <a:lnTo>
                  <a:pt x="544068" y="1147571"/>
                </a:lnTo>
                <a:lnTo>
                  <a:pt x="554736" y="1147571"/>
                </a:lnTo>
                <a:lnTo>
                  <a:pt x="554736" y="1179576"/>
                </a:lnTo>
                <a:lnTo>
                  <a:pt x="562355" y="1196339"/>
                </a:lnTo>
                <a:lnTo>
                  <a:pt x="505968" y="1211579"/>
                </a:lnTo>
                <a:lnTo>
                  <a:pt x="454151" y="1254252"/>
                </a:lnTo>
                <a:lnTo>
                  <a:pt x="397764" y="1274064"/>
                </a:lnTo>
                <a:lnTo>
                  <a:pt x="358140" y="1281683"/>
                </a:lnTo>
                <a:lnTo>
                  <a:pt x="326136" y="1301495"/>
                </a:lnTo>
                <a:lnTo>
                  <a:pt x="338327" y="1313688"/>
                </a:lnTo>
                <a:lnTo>
                  <a:pt x="371855" y="1303019"/>
                </a:lnTo>
                <a:lnTo>
                  <a:pt x="406907" y="1289303"/>
                </a:lnTo>
                <a:lnTo>
                  <a:pt x="448055" y="1281683"/>
                </a:lnTo>
                <a:lnTo>
                  <a:pt x="484631" y="1257300"/>
                </a:lnTo>
                <a:lnTo>
                  <a:pt x="502920" y="1235964"/>
                </a:lnTo>
                <a:lnTo>
                  <a:pt x="528827" y="1232915"/>
                </a:lnTo>
                <a:lnTo>
                  <a:pt x="560831" y="1232915"/>
                </a:lnTo>
                <a:lnTo>
                  <a:pt x="569976" y="1235964"/>
                </a:lnTo>
                <a:lnTo>
                  <a:pt x="580644" y="1260347"/>
                </a:lnTo>
                <a:lnTo>
                  <a:pt x="586740" y="1289303"/>
                </a:lnTo>
                <a:lnTo>
                  <a:pt x="580644" y="1313688"/>
                </a:lnTo>
                <a:lnTo>
                  <a:pt x="568451" y="1328927"/>
                </a:lnTo>
                <a:lnTo>
                  <a:pt x="556260" y="1363979"/>
                </a:lnTo>
                <a:lnTo>
                  <a:pt x="568451" y="1379219"/>
                </a:lnTo>
                <a:lnTo>
                  <a:pt x="580644" y="1392935"/>
                </a:lnTo>
                <a:lnTo>
                  <a:pt x="580644" y="1406652"/>
                </a:lnTo>
                <a:lnTo>
                  <a:pt x="562355" y="1408176"/>
                </a:lnTo>
                <a:lnTo>
                  <a:pt x="534924" y="1444752"/>
                </a:lnTo>
                <a:lnTo>
                  <a:pt x="490727" y="1456943"/>
                </a:lnTo>
                <a:lnTo>
                  <a:pt x="432816" y="1463039"/>
                </a:lnTo>
                <a:lnTo>
                  <a:pt x="371855" y="1476755"/>
                </a:lnTo>
                <a:lnTo>
                  <a:pt x="330707" y="1504188"/>
                </a:lnTo>
                <a:lnTo>
                  <a:pt x="316992" y="1519427"/>
                </a:lnTo>
                <a:lnTo>
                  <a:pt x="306324" y="1513331"/>
                </a:lnTo>
                <a:lnTo>
                  <a:pt x="230124" y="1450847"/>
                </a:lnTo>
                <a:lnTo>
                  <a:pt x="134112" y="1367027"/>
                </a:lnTo>
                <a:lnTo>
                  <a:pt x="102107" y="1313688"/>
                </a:lnTo>
                <a:lnTo>
                  <a:pt x="53340" y="1260347"/>
                </a:lnTo>
                <a:lnTo>
                  <a:pt x="38100" y="1217676"/>
                </a:lnTo>
                <a:lnTo>
                  <a:pt x="0" y="1211579"/>
                </a:lnTo>
                <a:lnTo>
                  <a:pt x="19812" y="1257300"/>
                </a:lnTo>
                <a:lnTo>
                  <a:pt x="39624" y="1303019"/>
                </a:lnTo>
                <a:lnTo>
                  <a:pt x="102107" y="1351788"/>
                </a:lnTo>
                <a:lnTo>
                  <a:pt x="144779" y="1414271"/>
                </a:lnTo>
                <a:lnTo>
                  <a:pt x="249936" y="1485900"/>
                </a:lnTo>
                <a:lnTo>
                  <a:pt x="313944" y="1557527"/>
                </a:lnTo>
                <a:lnTo>
                  <a:pt x="338327" y="1551431"/>
                </a:lnTo>
                <a:lnTo>
                  <a:pt x="365760" y="1514855"/>
                </a:lnTo>
                <a:lnTo>
                  <a:pt x="400812" y="1495043"/>
                </a:lnTo>
                <a:lnTo>
                  <a:pt x="446531" y="1479803"/>
                </a:lnTo>
                <a:lnTo>
                  <a:pt x="541020" y="1470659"/>
                </a:lnTo>
                <a:lnTo>
                  <a:pt x="569976" y="1450847"/>
                </a:lnTo>
                <a:lnTo>
                  <a:pt x="618744" y="1437131"/>
                </a:lnTo>
                <a:lnTo>
                  <a:pt x="627888" y="1414271"/>
                </a:lnTo>
                <a:lnTo>
                  <a:pt x="611124" y="1385315"/>
                </a:lnTo>
                <a:lnTo>
                  <a:pt x="594360" y="1357883"/>
                </a:lnTo>
                <a:lnTo>
                  <a:pt x="606551" y="1321307"/>
                </a:lnTo>
                <a:lnTo>
                  <a:pt x="618744" y="1303019"/>
                </a:lnTo>
                <a:lnTo>
                  <a:pt x="618744" y="1272539"/>
                </a:lnTo>
                <a:lnTo>
                  <a:pt x="606551" y="1225295"/>
                </a:lnTo>
                <a:lnTo>
                  <a:pt x="600455" y="1200912"/>
                </a:lnTo>
                <a:lnTo>
                  <a:pt x="582168" y="1179576"/>
                </a:lnTo>
                <a:lnTo>
                  <a:pt x="573024" y="1155191"/>
                </a:lnTo>
                <a:lnTo>
                  <a:pt x="582168" y="1130807"/>
                </a:lnTo>
                <a:lnTo>
                  <a:pt x="600455" y="1110995"/>
                </a:lnTo>
                <a:lnTo>
                  <a:pt x="600455" y="1082039"/>
                </a:lnTo>
                <a:lnTo>
                  <a:pt x="589788" y="1060703"/>
                </a:lnTo>
                <a:lnTo>
                  <a:pt x="568451" y="1027176"/>
                </a:lnTo>
                <a:lnTo>
                  <a:pt x="554736" y="1010412"/>
                </a:lnTo>
                <a:lnTo>
                  <a:pt x="560831" y="986027"/>
                </a:lnTo>
                <a:lnTo>
                  <a:pt x="592836" y="964691"/>
                </a:lnTo>
                <a:lnTo>
                  <a:pt x="606551" y="935735"/>
                </a:lnTo>
                <a:lnTo>
                  <a:pt x="600455" y="911351"/>
                </a:lnTo>
                <a:lnTo>
                  <a:pt x="580644" y="871727"/>
                </a:lnTo>
                <a:lnTo>
                  <a:pt x="556260" y="822959"/>
                </a:lnTo>
                <a:lnTo>
                  <a:pt x="548640" y="786383"/>
                </a:lnTo>
                <a:lnTo>
                  <a:pt x="560831" y="772667"/>
                </a:lnTo>
                <a:lnTo>
                  <a:pt x="594360" y="758951"/>
                </a:lnTo>
                <a:lnTo>
                  <a:pt x="614172" y="745235"/>
                </a:lnTo>
                <a:lnTo>
                  <a:pt x="618744" y="699515"/>
                </a:lnTo>
                <a:lnTo>
                  <a:pt x="594360" y="649223"/>
                </a:lnTo>
                <a:lnTo>
                  <a:pt x="600455" y="617219"/>
                </a:lnTo>
                <a:lnTo>
                  <a:pt x="608076" y="586739"/>
                </a:lnTo>
                <a:lnTo>
                  <a:pt x="586740" y="551688"/>
                </a:lnTo>
                <a:lnTo>
                  <a:pt x="568451" y="518159"/>
                </a:lnTo>
                <a:lnTo>
                  <a:pt x="573024" y="496824"/>
                </a:lnTo>
                <a:lnTo>
                  <a:pt x="586740" y="477012"/>
                </a:lnTo>
                <a:lnTo>
                  <a:pt x="586740" y="440435"/>
                </a:lnTo>
                <a:lnTo>
                  <a:pt x="573024" y="419100"/>
                </a:lnTo>
                <a:lnTo>
                  <a:pt x="560831" y="402335"/>
                </a:lnTo>
                <a:lnTo>
                  <a:pt x="562355" y="376427"/>
                </a:lnTo>
                <a:lnTo>
                  <a:pt x="586740" y="362712"/>
                </a:lnTo>
                <a:lnTo>
                  <a:pt x="600455" y="348995"/>
                </a:lnTo>
                <a:lnTo>
                  <a:pt x="592836" y="321563"/>
                </a:lnTo>
                <a:lnTo>
                  <a:pt x="568451" y="284988"/>
                </a:lnTo>
                <a:lnTo>
                  <a:pt x="556260" y="254507"/>
                </a:lnTo>
                <a:lnTo>
                  <a:pt x="554736" y="217931"/>
                </a:lnTo>
                <a:lnTo>
                  <a:pt x="576072" y="184404"/>
                </a:lnTo>
                <a:lnTo>
                  <a:pt x="621792" y="129540"/>
                </a:lnTo>
                <a:lnTo>
                  <a:pt x="644651" y="86868"/>
                </a:lnTo>
                <a:lnTo>
                  <a:pt x="662940" y="51816"/>
                </a:lnTo>
                <a:lnTo>
                  <a:pt x="656844" y="15240"/>
                </a:lnTo>
                <a:lnTo>
                  <a:pt x="640079" y="0"/>
                </a:lnTo>
                <a:lnTo>
                  <a:pt x="627888" y="3048"/>
                </a:lnTo>
                <a:lnTo>
                  <a:pt x="606551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88480" y="3840479"/>
            <a:ext cx="175953" cy="61856"/>
          </a:xfrm>
          <a:custGeom>
            <a:avLst/>
            <a:gdLst/>
            <a:ahLst/>
            <a:cxnLst/>
            <a:rect l="l" t="t" r="r" b="b"/>
            <a:pathLst>
              <a:path w="193548" h="70104">
                <a:moveTo>
                  <a:pt x="173735" y="19812"/>
                </a:moveTo>
                <a:lnTo>
                  <a:pt x="193548" y="13716"/>
                </a:lnTo>
                <a:lnTo>
                  <a:pt x="179831" y="0"/>
                </a:lnTo>
                <a:lnTo>
                  <a:pt x="132587" y="13716"/>
                </a:lnTo>
                <a:lnTo>
                  <a:pt x="106679" y="35051"/>
                </a:lnTo>
                <a:lnTo>
                  <a:pt x="77724" y="53339"/>
                </a:lnTo>
                <a:lnTo>
                  <a:pt x="0" y="56387"/>
                </a:lnTo>
                <a:lnTo>
                  <a:pt x="4572" y="70104"/>
                </a:lnTo>
                <a:lnTo>
                  <a:pt x="42672" y="67056"/>
                </a:lnTo>
                <a:lnTo>
                  <a:pt x="89916" y="62484"/>
                </a:lnTo>
                <a:lnTo>
                  <a:pt x="121920" y="53339"/>
                </a:lnTo>
                <a:lnTo>
                  <a:pt x="140207" y="39624"/>
                </a:lnTo>
                <a:lnTo>
                  <a:pt x="173735" y="19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622473" y="2497118"/>
            <a:ext cx="507075" cy="294491"/>
          </a:xfrm>
          <a:custGeom>
            <a:avLst/>
            <a:gdLst/>
            <a:ahLst/>
            <a:cxnLst/>
            <a:rect l="l" t="t" r="r" b="b"/>
            <a:pathLst>
              <a:path w="557783" h="333756">
                <a:moveTo>
                  <a:pt x="83819" y="42671"/>
                </a:moveTo>
                <a:lnTo>
                  <a:pt x="16763" y="38100"/>
                </a:lnTo>
                <a:lnTo>
                  <a:pt x="0" y="65531"/>
                </a:lnTo>
                <a:lnTo>
                  <a:pt x="19811" y="115823"/>
                </a:lnTo>
                <a:lnTo>
                  <a:pt x="51815" y="149351"/>
                </a:lnTo>
                <a:lnTo>
                  <a:pt x="94487" y="199644"/>
                </a:lnTo>
                <a:lnTo>
                  <a:pt x="144779" y="249935"/>
                </a:lnTo>
                <a:lnTo>
                  <a:pt x="188975" y="289559"/>
                </a:lnTo>
                <a:lnTo>
                  <a:pt x="248411" y="333756"/>
                </a:lnTo>
                <a:lnTo>
                  <a:pt x="294131" y="324611"/>
                </a:lnTo>
                <a:lnTo>
                  <a:pt x="339851" y="316991"/>
                </a:lnTo>
                <a:lnTo>
                  <a:pt x="388619" y="295656"/>
                </a:lnTo>
                <a:lnTo>
                  <a:pt x="441959" y="271271"/>
                </a:lnTo>
                <a:lnTo>
                  <a:pt x="493775" y="246887"/>
                </a:lnTo>
                <a:lnTo>
                  <a:pt x="525779" y="214883"/>
                </a:lnTo>
                <a:lnTo>
                  <a:pt x="557783" y="184403"/>
                </a:lnTo>
                <a:lnTo>
                  <a:pt x="522731" y="149351"/>
                </a:lnTo>
                <a:lnTo>
                  <a:pt x="466343" y="105156"/>
                </a:lnTo>
                <a:lnTo>
                  <a:pt x="420624" y="71627"/>
                </a:lnTo>
                <a:lnTo>
                  <a:pt x="358139" y="24383"/>
                </a:lnTo>
                <a:lnTo>
                  <a:pt x="320039" y="0"/>
                </a:lnTo>
                <a:lnTo>
                  <a:pt x="292607" y="16763"/>
                </a:lnTo>
                <a:lnTo>
                  <a:pt x="234695" y="36575"/>
                </a:lnTo>
                <a:lnTo>
                  <a:pt x="199643" y="45719"/>
                </a:lnTo>
                <a:lnTo>
                  <a:pt x="153924" y="45719"/>
                </a:lnTo>
                <a:lnTo>
                  <a:pt x="83819" y="4267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10004" y="2487706"/>
            <a:ext cx="547254" cy="342899"/>
          </a:xfrm>
          <a:custGeom>
            <a:avLst/>
            <a:gdLst/>
            <a:ahLst/>
            <a:cxnLst/>
            <a:rect l="l" t="t" r="r" b="b"/>
            <a:pathLst>
              <a:path w="601979" h="388619">
                <a:moveTo>
                  <a:pt x="7620" y="42671"/>
                </a:moveTo>
                <a:lnTo>
                  <a:pt x="0" y="62483"/>
                </a:lnTo>
                <a:lnTo>
                  <a:pt x="6096" y="96011"/>
                </a:lnTo>
                <a:lnTo>
                  <a:pt x="18287" y="124967"/>
                </a:lnTo>
                <a:lnTo>
                  <a:pt x="48768" y="169163"/>
                </a:lnTo>
                <a:lnTo>
                  <a:pt x="82296" y="211835"/>
                </a:lnTo>
                <a:lnTo>
                  <a:pt x="134111" y="259079"/>
                </a:lnTo>
                <a:lnTo>
                  <a:pt x="204216" y="323087"/>
                </a:lnTo>
                <a:lnTo>
                  <a:pt x="260603" y="379475"/>
                </a:lnTo>
                <a:lnTo>
                  <a:pt x="278892" y="388619"/>
                </a:lnTo>
                <a:lnTo>
                  <a:pt x="292607" y="371855"/>
                </a:lnTo>
                <a:lnTo>
                  <a:pt x="281940" y="344423"/>
                </a:lnTo>
                <a:lnTo>
                  <a:pt x="246887" y="318515"/>
                </a:lnTo>
                <a:lnTo>
                  <a:pt x="190500" y="272795"/>
                </a:lnTo>
                <a:lnTo>
                  <a:pt x="134111" y="211835"/>
                </a:lnTo>
                <a:lnTo>
                  <a:pt x="88392" y="169163"/>
                </a:lnTo>
                <a:lnTo>
                  <a:pt x="50292" y="118871"/>
                </a:lnTo>
                <a:lnTo>
                  <a:pt x="32003" y="89915"/>
                </a:lnTo>
                <a:lnTo>
                  <a:pt x="32003" y="71627"/>
                </a:lnTo>
                <a:lnTo>
                  <a:pt x="54864" y="68579"/>
                </a:lnTo>
                <a:lnTo>
                  <a:pt x="144779" y="71627"/>
                </a:lnTo>
                <a:lnTo>
                  <a:pt x="236220" y="62483"/>
                </a:lnTo>
                <a:lnTo>
                  <a:pt x="288035" y="47243"/>
                </a:lnTo>
                <a:lnTo>
                  <a:pt x="326135" y="33527"/>
                </a:lnTo>
                <a:lnTo>
                  <a:pt x="338327" y="33527"/>
                </a:lnTo>
                <a:lnTo>
                  <a:pt x="400811" y="74675"/>
                </a:lnTo>
                <a:lnTo>
                  <a:pt x="464820" y="118871"/>
                </a:lnTo>
                <a:lnTo>
                  <a:pt x="544068" y="198119"/>
                </a:lnTo>
                <a:lnTo>
                  <a:pt x="522731" y="224027"/>
                </a:lnTo>
                <a:lnTo>
                  <a:pt x="466344" y="266699"/>
                </a:lnTo>
                <a:lnTo>
                  <a:pt x="390144" y="303275"/>
                </a:lnTo>
                <a:lnTo>
                  <a:pt x="294131" y="332231"/>
                </a:lnTo>
                <a:lnTo>
                  <a:pt x="304800" y="347471"/>
                </a:lnTo>
                <a:lnTo>
                  <a:pt x="338327" y="344423"/>
                </a:lnTo>
                <a:lnTo>
                  <a:pt x="381000" y="336803"/>
                </a:lnTo>
                <a:lnTo>
                  <a:pt x="422148" y="309371"/>
                </a:lnTo>
                <a:lnTo>
                  <a:pt x="458724" y="291083"/>
                </a:lnTo>
                <a:lnTo>
                  <a:pt x="510540" y="266699"/>
                </a:lnTo>
                <a:lnTo>
                  <a:pt x="536448" y="254507"/>
                </a:lnTo>
                <a:lnTo>
                  <a:pt x="566927" y="225551"/>
                </a:lnTo>
                <a:lnTo>
                  <a:pt x="592835" y="210311"/>
                </a:lnTo>
                <a:lnTo>
                  <a:pt x="601979" y="190499"/>
                </a:lnTo>
                <a:lnTo>
                  <a:pt x="585216" y="181355"/>
                </a:lnTo>
                <a:lnTo>
                  <a:pt x="550164" y="155447"/>
                </a:lnTo>
                <a:lnTo>
                  <a:pt x="515111" y="128015"/>
                </a:lnTo>
                <a:lnTo>
                  <a:pt x="454151" y="83819"/>
                </a:lnTo>
                <a:lnTo>
                  <a:pt x="396240" y="35051"/>
                </a:lnTo>
                <a:lnTo>
                  <a:pt x="342900" y="0"/>
                </a:lnTo>
                <a:lnTo>
                  <a:pt x="320040" y="0"/>
                </a:lnTo>
                <a:lnTo>
                  <a:pt x="298703" y="21335"/>
                </a:lnTo>
                <a:lnTo>
                  <a:pt x="246887" y="33527"/>
                </a:lnTo>
                <a:lnTo>
                  <a:pt x="201168" y="47243"/>
                </a:lnTo>
                <a:lnTo>
                  <a:pt x="140207" y="47243"/>
                </a:lnTo>
                <a:lnTo>
                  <a:pt x="67055" y="35051"/>
                </a:lnTo>
                <a:lnTo>
                  <a:pt x="28955" y="33527"/>
                </a:lnTo>
                <a:lnTo>
                  <a:pt x="7620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18960" y="2748578"/>
            <a:ext cx="173182" cy="116989"/>
          </a:xfrm>
          <a:custGeom>
            <a:avLst/>
            <a:gdLst/>
            <a:ahLst/>
            <a:cxnLst/>
            <a:rect l="l" t="t" r="r" b="b"/>
            <a:pathLst>
              <a:path w="190500" h="132587">
                <a:moveTo>
                  <a:pt x="120396" y="50291"/>
                </a:moveTo>
                <a:lnTo>
                  <a:pt x="82296" y="83819"/>
                </a:lnTo>
                <a:lnTo>
                  <a:pt x="28955" y="103631"/>
                </a:lnTo>
                <a:lnTo>
                  <a:pt x="0" y="114300"/>
                </a:lnTo>
                <a:lnTo>
                  <a:pt x="22859" y="132587"/>
                </a:lnTo>
                <a:lnTo>
                  <a:pt x="60959" y="126491"/>
                </a:lnTo>
                <a:lnTo>
                  <a:pt x="120396" y="83819"/>
                </a:lnTo>
                <a:lnTo>
                  <a:pt x="190500" y="0"/>
                </a:lnTo>
                <a:lnTo>
                  <a:pt x="160020" y="15239"/>
                </a:lnTo>
                <a:lnTo>
                  <a:pt x="120396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12429" y="2287345"/>
            <a:ext cx="336665" cy="1456316"/>
          </a:xfrm>
          <a:custGeom>
            <a:avLst/>
            <a:gdLst/>
            <a:ahLst/>
            <a:cxnLst/>
            <a:rect l="l" t="t" r="r" b="b"/>
            <a:pathLst>
              <a:path w="370331" h="1650491">
                <a:moveTo>
                  <a:pt x="121919" y="68579"/>
                </a:moveTo>
                <a:lnTo>
                  <a:pt x="79248" y="0"/>
                </a:lnTo>
                <a:lnTo>
                  <a:pt x="76200" y="25907"/>
                </a:lnTo>
                <a:lnTo>
                  <a:pt x="38100" y="42671"/>
                </a:lnTo>
                <a:lnTo>
                  <a:pt x="38100" y="68579"/>
                </a:lnTo>
                <a:lnTo>
                  <a:pt x="70103" y="117347"/>
                </a:lnTo>
                <a:lnTo>
                  <a:pt x="53339" y="140207"/>
                </a:lnTo>
                <a:lnTo>
                  <a:pt x="13715" y="163067"/>
                </a:lnTo>
                <a:lnTo>
                  <a:pt x="13715" y="196595"/>
                </a:lnTo>
                <a:lnTo>
                  <a:pt x="38100" y="225551"/>
                </a:lnTo>
                <a:lnTo>
                  <a:pt x="47243" y="252983"/>
                </a:lnTo>
                <a:lnTo>
                  <a:pt x="13715" y="281939"/>
                </a:lnTo>
                <a:lnTo>
                  <a:pt x="3048" y="315467"/>
                </a:lnTo>
                <a:lnTo>
                  <a:pt x="13715" y="374903"/>
                </a:lnTo>
                <a:lnTo>
                  <a:pt x="51815" y="449579"/>
                </a:lnTo>
                <a:lnTo>
                  <a:pt x="53339" y="473963"/>
                </a:lnTo>
                <a:lnTo>
                  <a:pt x="19811" y="501395"/>
                </a:lnTo>
                <a:lnTo>
                  <a:pt x="13715" y="534923"/>
                </a:lnTo>
                <a:lnTo>
                  <a:pt x="19811" y="568451"/>
                </a:lnTo>
                <a:lnTo>
                  <a:pt x="47243" y="621791"/>
                </a:lnTo>
                <a:lnTo>
                  <a:pt x="57911" y="672083"/>
                </a:lnTo>
                <a:lnTo>
                  <a:pt x="45719" y="684275"/>
                </a:lnTo>
                <a:lnTo>
                  <a:pt x="32003" y="739139"/>
                </a:lnTo>
                <a:lnTo>
                  <a:pt x="45719" y="784859"/>
                </a:lnTo>
                <a:lnTo>
                  <a:pt x="47243" y="841247"/>
                </a:lnTo>
                <a:lnTo>
                  <a:pt x="25907" y="874775"/>
                </a:lnTo>
                <a:lnTo>
                  <a:pt x="13715" y="902207"/>
                </a:lnTo>
                <a:lnTo>
                  <a:pt x="13715" y="937259"/>
                </a:lnTo>
                <a:lnTo>
                  <a:pt x="35051" y="999743"/>
                </a:lnTo>
                <a:lnTo>
                  <a:pt x="35051" y="1031747"/>
                </a:lnTo>
                <a:lnTo>
                  <a:pt x="13715" y="1078991"/>
                </a:lnTo>
                <a:lnTo>
                  <a:pt x="19811" y="1109471"/>
                </a:lnTo>
                <a:lnTo>
                  <a:pt x="32003" y="1152143"/>
                </a:lnTo>
                <a:lnTo>
                  <a:pt x="38100" y="1178051"/>
                </a:lnTo>
                <a:lnTo>
                  <a:pt x="27431" y="1226819"/>
                </a:lnTo>
                <a:lnTo>
                  <a:pt x="0" y="1264919"/>
                </a:lnTo>
                <a:lnTo>
                  <a:pt x="0" y="1293875"/>
                </a:lnTo>
                <a:lnTo>
                  <a:pt x="51815" y="1342643"/>
                </a:lnTo>
                <a:lnTo>
                  <a:pt x="73151" y="1399031"/>
                </a:lnTo>
                <a:lnTo>
                  <a:pt x="115824" y="1440179"/>
                </a:lnTo>
                <a:lnTo>
                  <a:pt x="147827" y="1481327"/>
                </a:lnTo>
                <a:lnTo>
                  <a:pt x="167639" y="1511807"/>
                </a:lnTo>
                <a:lnTo>
                  <a:pt x="199643" y="1533143"/>
                </a:lnTo>
                <a:lnTo>
                  <a:pt x="324611" y="1639823"/>
                </a:lnTo>
                <a:lnTo>
                  <a:pt x="345948" y="1650491"/>
                </a:lnTo>
                <a:lnTo>
                  <a:pt x="359663" y="1597151"/>
                </a:lnTo>
                <a:lnTo>
                  <a:pt x="345948" y="1403603"/>
                </a:lnTo>
                <a:lnTo>
                  <a:pt x="344424" y="1123187"/>
                </a:lnTo>
                <a:lnTo>
                  <a:pt x="370331" y="684275"/>
                </a:lnTo>
                <a:lnTo>
                  <a:pt x="370331" y="358139"/>
                </a:lnTo>
                <a:lnTo>
                  <a:pt x="364235" y="297179"/>
                </a:lnTo>
                <a:lnTo>
                  <a:pt x="344424" y="275843"/>
                </a:lnTo>
                <a:lnTo>
                  <a:pt x="289559" y="240791"/>
                </a:lnTo>
                <a:lnTo>
                  <a:pt x="237743" y="196595"/>
                </a:lnTo>
                <a:lnTo>
                  <a:pt x="173735" y="138683"/>
                </a:lnTo>
                <a:lnTo>
                  <a:pt x="121919" y="6857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99960" y="2310205"/>
            <a:ext cx="96981" cy="1109381"/>
          </a:xfrm>
          <a:custGeom>
            <a:avLst/>
            <a:gdLst/>
            <a:ahLst/>
            <a:cxnLst/>
            <a:rect l="l" t="t" r="r" b="b"/>
            <a:pathLst>
              <a:path w="106679" h="1257299">
                <a:moveTo>
                  <a:pt x="73151" y="41148"/>
                </a:moveTo>
                <a:lnTo>
                  <a:pt x="53340" y="0"/>
                </a:lnTo>
                <a:lnTo>
                  <a:pt x="39624" y="21336"/>
                </a:lnTo>
                <a:lnTo>
                  <a:pt x="47244" y="44195"/>
                </a:lnTo>
                <a:lnTo>
                  <a:pt x="59435" y="65531"/>
                </a:lnTo>
                <a:lnTo>
                  <a:pt x="67055" y="83819"/>
                </a:lnTo>
                <a:lnTo>
                  <a:pt x="57912" y="97536"/>
                </a:lnTo>
                <a:lnTo>
                  <a:pt x="39624" y="106680"/>
                </a:lnTo>
                <a:lnTo>
                  <a:pt x="21335" y="124968"/>
                </a:lnTo>
                <a:lnTo>
                  <a:pt x="9144" y="146303"/>
                </a:lnTo>
                <a:lnTo>
                  <a:pt x="9144" y="169163"/>
                </a:lnTo>
                <a:lnTo>
                  <a:pt x="28955" y="192024"/>
                </a:lnTo>
                <a:lnTo>
                  <a:pt x="39624" y="213359"/>
                </a:lnTo>
                <a:lnTo>
                  <a:pt x="39624" y="227075"/>
                </a:lnTo>
                <a:lnTo>
                  <a:pt x="28955" y="240792"/>
                </a:lnTo>
                <a:lnTo>
                  <a:pt x="12192" y="259080"/>
                </a:lnTo>
                <a:lnTo>
                  <a:pt x="0" y="283463"/>
                </a:lnTo>
                <a:lnTo>
                  <a:pt x="6096" y="309371"/>
                </a:lnTo>
                <a:lnTo>
                  <a:pt x="12192" y="338327"/>
                </a:lnTo>
                <a:lnTo>
                  <a:pt x="47244" y="416051"/>
                </a:lnTo>
                <a:lnTo>
                  <a:pt x="47244" y="431292"/>
                </a:lnTo>
                <a:lnTo>
                  <a:pt x="32003" y="452627"/>
                </a:lnTo>
                <a:lnTo>
                  <a:pt x="15240" y="472439"/>
                </a:lnTo>
                <a:lnTo>
                  <a:pt x="9144" y="496824"/>
                </a:lnTo>
                <a:lnTo>
                  <a:pt x="9144" y="521207"/>
                </a:lnTo>
                <a:lnTo>
                  <a:pt x="19812" y="553212"/>
                </a:lnTo>
                <a:lnTo>
                  <a:pt x="45720" y="594359"/>
                </a:lnTo>
                <a:lnTo>
                  <a:pt x="57912" y="627888"/>
                </a:lnTo>
                <a:lnTo>
                  <a:pt x="57912" y="641603"/>
                </a:lnTo>
                <a:lnTo>
                  <a:pt x="39624" y="665987"/>
                </a:lnTo>
                <a:lnTo>
                  <a:pt x="28955" y="684275"/>
                </a:lnTo>
                <a:lnTo>
                  <a:pt x="28955" y="713231"/>
                </a:lnTo>
                <a:lnTo>
                  <a:pt x="39624" y="749807"/>
                </a:lnTo>
                <a:lnTo>
                  <a:pt x="45720" y="778763"/>
                </a:lnTo>
                <a:lnTo>
                  <a:pt x="47244" y="806195"/>
                </a:lnTo>
                <a:lnTo>
                  <a:pt x="39624" y="826007"/>
                </a:lnTo>
                <a:lnTo>
                  <a:pt x="9144" y="841247"/>
                </a:lnTo>
                <a:lnTo>
                  <a:pt x="0" y="883919"/>
                </a:lnTo>
                <a:lnTo>
                  <a:pt x="9144" y="918971"/>
                </a:lnTo>
                <a:lnTo>
                  <a:pt x="25907" y="954023"/>
                </a:lnTo>
                <a:lnTo>
                  <a:pt x="39624" y="995171"/>
                </a:lnTo>
                <a:lnTo>
                  <a:pt x="39624" y="1016507"/>
                </a:lnTo>
                <a:lnTo>
                  <a:pt x="25907" y="1025651"/>
                </a:lnTo>
                <a:lnTo>
                  <a:pt x="12192" y="1053083"/>
                </a:lnTo>
                <a:lnTo>
                  <a:pt x="21335" y="1086611"/>
                </a:lnTo>
                <a:lnTo>
                  <a:pt x="33527" y="1124711"/>
                </a:lnTo>
                <a:lnTo>
                  <a:pt x="39624" y="1156715"/>
                </a:lnTo>
                <a:lnTo>
                  <a:pt x="9144" y="1210055"/>
                </a:lnTo>
                <a:lnTo>
                  <a:pt x="1524" y="1242059"/>
                </a:lnTo>
                <a:lnTo>
                  <a:pt x="21335" y="1257299"/>
                </a:lnTo>
                <a:lnTo>
                  <a:pt x="50292" y="1216152"/>
                </a:lnTo>
                <a:lnTo>
                  <a:pt x="73151" y="1185671"/>
                </a:lnTo>
                <a:lnTo>
                  <a:pt x="73151" y="1165859"/>
                </a:lnTo>
                <a:lnTo>
                  <a:pt x="70103" y="1144523"/>
                </a:lnTo>
                <a:lnTo>
                  <a:pt x="57912" y="1121663"/>
                </a:lnTo>
                <a:lnTo>
                  <a:pt x="45720" y="1088135"/>
                </a:lnTo>
                <a:lnTo>
                  <a:pt x="50292" y="1037843"/>
                </a:lnTo>
                <a:lnTo>
                  <a:pt x="73151" y="1037843"/>
                </a:lnTo>
                <a:lnTo>
                  <a:pt x="77724" y="1025651"/>
                </a:lnTo>
                <a:lnTo>
                  <a:pt x="77724" y="1001267"/>
                </a:lnTo>
                <a:lnTo>
                  <a:pt x="67055" y="972311"/>
                </a:lnTo>
                <a:lnTo>
                  <a:pt x="45720" y="934211"/>
                </a:lnTo>
                <a:lnTo>
                  <a:pt x="33527" y="896111"/>
                </a:lnTo>
                <a:lnTo>
                  <a:pt x="45720" y="874775"/>
                </a:lnTo>
                <a:lnTo>
                  <a:pt x="67055" y="853439"/>
                </a:lnTo>
                <a:lnTo>
                  <a:pt x="83820" y="835151"/>
                </a:lnTo>
                <a:lnTo>
                  <a:pt x="89916" y="818387"/>
                </a:lnTo>
                <a:lnTo>
                  <a:pt x="83820" y="792479"/>
                </a:lnTo>
                <a:lnTo>
                  <a:pt x="70103" y="754379"/>
                </a:lnTo>
                <a:lnTo>
                  <a:pt x="59435" y="719327"/>
                </a:lnTo>
                <a:lnTo>
                  <a:pt x="64007" y="690371"/>
                </a:lnTo>
                <a:lnTo>
                  <a:pt x="77724" y="669035"/>
                </a:lnTo>
                <a:lnTo>
                  <a:pt x="91440" y="649223"/>
                </a:lnTo>
                <a:lnTo>
                  <a:pt x="89916" y="620268"/>
                </a:lnTo>
                <a:lnTo>
                  <a:pt x="77724" y="591312"/>
                </a:lnTo>
                <a:lnTo>
                  <a:pt x="45720" y="537971"/>
                </a:lnTo>
                <a:lnTo>
                  <a:pt x="39624" y="502919"/>
                </a:lnTo>
                <a:lnTo>
                  <a:pt x="53340" y="481583"/>
                </a:lnTo>
                <a:lnTo>
                  <a:pt x="73151" y="460247"/>
                </a:lnTo>
                <a:lnTo>
                  <a:pt x="77724" y="437388"/>
                </a:lnTo>
                <a:lnTo>
                  <a:pt x="77724" y="411480"/>
                </a:lnTo>
                <a:lnTo>
                  <a:pt x="67055" y="387095"/>
                </a:lnTo>
                <a:lnTo>
                  <a:pt x="53340" y="353568"/>
                </a:lnTo>
                <a:lnTo>
                  <a:pt x="39624" y="312419"/>
                </a:lnTo>
                <a:lnTo>
                  <a:pt x="32003" y="291083"/>
                </a:lnTo>
                <a:lnTo>
                  <a:pt x="33527" y="269748"/>
                </a:lnTo>
                <a:lnTo>
                  <a:pt x="53340" y="256031"/>
                </a:lnTo>
                <a:lnTo>
                  <a:pt x="73151" y="240792"/>
                </a:lnTo>
                <a:lnTo>
                  <a:pt x="77724" y="227075"/>
                </a:lnTo>
                <a:lnTo>
                  <a:pt x="77724" y="210312"/>
                </a:lnTo>
                <a:lnTo>
                  <a:pt x="57912" y="182880"/>
                </a:lnTo>
                <a:lnTo>
                  <a:pt x="45720" y="169163"/>
                </a:lnTo>
                <a:lnTo>
                  <a:pt x="39624" y="146303"/>
                </a:lnTo>
                <a:lnTo>
                  <a:pt x="59435" y="128015"/>
                </a:lnTo>
                <a:lnTo>
                  <a:pt x="85344" y="121919"/>
                </a:lnTo>
                <a:lnTo>
                  <a:pt x="102107" y="106680"/>
                </a:lnTo>
                <a:lnTo>
                  <a:pt x="106679" y="86868"/>
                </a:lnTo>
                <a:lnTo>
                  <a:pt x="89916" y="68580"/>
                </a:lnTo>
                <a:lnTo>
                  <a:pt x="73151" y="41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61810" y="2580490"/>
            <a:ext cx="92825" cy="896918"/>
          </a:xfrm>
          <a:custGeom>
            <a:avLst/>
            <a:gdLst/>
            <a:ahLst/>
            <a:cxnLst/>
            <a:rect l="l" t="t" r="r" b="b"/>
            <a:pathLst>
              <a:path w="102108" h="1016507">
                <a:moveTo>
                  <a:pt x="91440" y="27431"/>
                </a:moveTo>
                <a:lnTo>
                  <a:pt x="79248" y="0"/>
                </a:lnTo>
                <a:lnTo>
                  <a:pt x="64008" y="10668"/>
                </a:lnTo>
                <a:lnTo>
                  <a:pt x="59436" y="32003"/>
                </a:lnTo>
                <a:lnTo>
                  <a:pt x="65532" y="53339"/>
                </a:lnTo>
                <a:lnTo>
                  <a:pt x="56388" y="77723"/>
                </a:lnTo>
                <a:lnTo>
                  <a:pt x="39624" y="106679"/>
                </a:lnTo>
                <a:lnTo>
                  <a:pt x="27432" y="124968"/>
                </a:lnTo>
                <a:lnTo>
                  <a:pt x="24384" y="169163"/>
                </a:lnTo>
                <a:lnTo>
                  <a:pt x="33528" y="195071"/>
                </a:lnTo>
                <a:lnTo>
                  <a:pt x="50292" y="231647"/>
                </a:lnTo>
                <a:lnTo>
                  <a:pt x="53340" y="259079"/>
                </a:lnTo>
                <a:lnTo>
                  <a:pt x="50292" y="278891"/>
                </a:lnTo>
                <a:lnTo>
                  <a:pt x="38100" y="300227"/>
                </a:lnTo>
                <a:lnTo>
                  <a:pt x="32004" y="329183"/>
                </a:lnTo>
                <a:lnTo>
                  <a:pt x="32004" y="359663"/>
                </a:lnTo>
                <a:lnTo>
                  <a:pt x="44196" y="406907"/>
                </a:lnTo>
                <a:lnTo>
                  <a:pt x="56388" y="431291"/>
                </a:lnTo>
                <a:lnTo>
                  <a:pt x="56388" y="451103"/>
                </a:lnTo>
                <a:lnTo>
                  <a:pt x="44196" y="472439"/>
                </a:lnTo>
                <a:lnTo>
                  <a:pt x="27432" y="501395"/>
                </a:lnTo>
                <a:lnTo>
                  <a:pt x="18288" y="528827"/>
                </a:lnTo>
                <a:lnTo>
                  <a:pt x="21336" y="571499"/>
                </a:lnTo>
                <a:lnTo>
                  <a:pt x="24384" y="600455"/>
                </a:lnTo>
                <a:lnTo>
                  <a:pt x="44196" y="633983"/>
                </a:lnTo>
                <a:lnTo>
                  <a:pt x="53340" y="675131"/>
                </a:lnTo>
                <a:lnTo>
                  <a:pt x="39624" y="696467"/>
                </a:lnTo>
                <a:lnTo>
                  <a:pt x="18288" y="728471"/>
                </a:lnTo>
                <a:lnTo>
                  <a:pt x="21336" y="768095"/>
                </a:lnTo>
                <a:lnTo>
                  <a:pt x="24384" y="806195"/>
                </a:lnTo>
                <a:lnTo>
                  <a:pt x="38100" y="853439"/>
                </a:lnTo>
                <a:lnTo>
                  <a:pt x="38100" y="911351"/>
                </a:lnTo>
                <a:lnTo>
                  <a:pt x="32004" y="940307"/>
                </a:lnTo>
                <a:lnTo>
                  <a:pt x="10668" y="981455"/>
                </a:lnTo>
                <a:lnTo>
                  <a:pt x="0" y="1016507"/>
                </a:lnTo>
                <a:lnTo>
                  <a:pt x="24384" y="1007363"/>
                </a:lnTo>
                <a:lnTo>
                  <a:pt x="24384" y="975359"/>
                </a:lnTo>
                <a:lnTo>
                  <a:pt x="38100" y="946403"/>
                </a:lnTo>
                <a:lnTo>
                  <a:pt x="56388" y="940307"/>
                </a:lnTo>
                <a:lnTo>
                  <a:pt x="64008" y="902207"/>
                </a:lnTo>
                <a:lnTo>
                  <a:pt x="64008" y="873251"/>
                </a:lnTo>
                <a:lnTo>
                  <a:pt x="50292" y="824483"/>
                </a:lnTo>
                <a:lnTo>
                  <a:pt x="33528" y="774191"/>
                </a:lnTo>
                <a:lnTo>
                  <a:pt x="38100" y="734567"/>
                </a:lnTo>
                <a:lnTo>
                  <a:pt x="53340" y="713231"/>
                </a:lnTo>
                <a:lnTo>
                  <a:pt x="85344" y="691895"/>
                </a:lnTo>
                <a:lnTo>
                  <a:pt x="91440" y="661415"/>
                </a:lnTo>
                <a:lnTo>
                  <a:pt x="79248" y="633983"/>
                </a:lnTo>
                <a:lnTo>
                  <a:pt x="56388" y="606551"/>
                </a:lnTo>
                <a:lnTo>
                  <a:pt x="50292" y="544067"/>
                </a:lnTo>
                <a:lnTo>
                  <a:pt x="50292" y="522731"/>
                </a:lnTo>
                <a:lnTo>
                  <a:pt x="71628" y="499871"/>
                </a:lnTo>
                <a:lnTo>
                  <a:pt x="85344" y="472439"/>
                </a:lnTo>
                <a:lnTo>
                  <a:pt x="85344" y="449579"/>
                </a:lnTo>
                <a:lnTo>
                  <a:pt x="79248" y="406907"/>
                </a:lnTo>
                <a:lnTo>
                  <a:pt x="65532" y="380999"/>
                </a:lnTo>
                <a:lnTo>
                  <a:pt x="56388" y="350519"/>
                </a:lnTo>
                <a:lnTo>
                  <a:pt x="59436" y="316991"/>
                </a:lnTo>
                <a:lnTo>
                  <a:pt x="76200" y="297179"/>
                </a:lnTo>
                <a:lnTo>
                  <a:pt x="85344" y="278891"/>
                </a:lnTo>
                <a:lnTo>
                  <a:pt x="82296" y="231647"/>
                </a:lnTo>
                <a:lnTo>
                  <a:pt x="65532" y="204215"/>
                </a:lnTo>
                <a:lnTo>
                  <a:pt x="53340" y="166115"/>
                </a:lnTo>
                <a:lnTo>
                  <a:pt x="53340" y="126491"/>
                </a:lnTo>
                <a:lnTo>
                  <a:pt x="70104" y="112775"/>
                </a:lnTo>
                <a:lnTo>
                  <a:pt x="96012" y="97535"/>
                </a:lnTo>
                <a:lnTo>
                  <a:pt x="102108" y="77723"/>
                </a:lnTo>
                <a:lnTo>
                  <a:pt x="91440" y="27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16338" y="2470224"/>
            <a:ext cx="210589" cy="193638"/>
          </a:xfrm>
          <a:custGeom>
            <a:avLst/>
            <a:gdLst/>
            <a:ahLst/>
            <a:cxnLst/>
            <a:rect l="l" t="t" r="r" b="b"/>
            <a:pathLst>
              <a:path w="231648" h="219456">
                <a:moveTo>
                  <a:pt x="219455" y="219456"/>
                </a:moveTo>
                <a:lnTo>
                  <a:pt x="231648" y="178308"/>
                </a:lnTo>
                <a:lnTo>
                  <a:pt x="161543" y="114300"/>
                </a:lnTo>
                <a:lnTo>
                  <a:pt x="103631" y="56388"/>
                </a:lnTo>
                <a:lnTo>
                  <a:pt x="48767" y="0"/>
                </a:lnTo>
                <a:lnTo>
                  <a:pt x="0" y="0"/>
                </a:lnTo>
                <a:lnTo>
                  <a:pt x="115824" y="92964"/>
                </a:lnTo>
                <a:lnTo>
                  <a:pt x="172211" y="150876"/>
                </a:lnTo>
                <a:lnTo>
                  <a:pt x="219455" y="2194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14953" y="2583181"/>
            <a:ext cx="180109" cy="158674"/>
          </a:xfrm>
          <a:custGeom>
            <a:avLst/>
            <a:gdLst/>
            <a:ahLst/>
            <a:cxnLst/>
            <a:rect l="l" t="t" r="r" b="b"/>
            <a:pathLst>
              <a:path w="198120" h="179831">
                <a:moveTo>
                  <a:pt x="124967" y="94487"/>
                </a:moveTo>
                <a:lnTo>
                  <a:pt x="198120" y="179831"/>
                </a:lnTo>
                <a:lnTo>
                  <a:pt x="195072" y="128015"/>
                </a:lnTo>
                <a:lnTo>
                  <a:pt x="198120" y="112775"/>
                </a:lnTo>
                <a:lnTo>
                  <a:pt x="147827" y="91439"/>
                </a:lnTo>
                <a:lnTo>
                  <a:pt x="109727" y="56387"/>
                </a:lnTo>
                <a:lnTo>
                  <a:pt x="39624" y="0"/>
                </a:lnTo>
                <a:lnTo>
                  <a:pt x="0" y="0"/>
                </a:lnTo>
                <a:lnTo>
                  <a:pt x="89915" y="56387"/>
                </a:lnTo>
                <a:lnTo>
                  <a:pt x="124967" y="944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385859" y="2677309"/>
            <a:ext cx="213359" cy="244736"/>
          </a:xfrm>
          <a:custGeom>
            <a:avLst/>
            <a:gdLst/>
            <a:ahLst/>
            <a:cxnLst/>
            <a:rect l="l" t="t" r="r" b="b"/>
            <a:pathLst>
              <a:path w="234695" h="277367">
                <a:moveTo>
                  <a:pt x="0" y="19812"/>
                </a:moveTo>
                <a:lnTo>
                  <a:pt x="39624" y="48768"/>
                </a:lnTo>
                <a:lnTo>
                  <a:pt x="109727" y="97536"/>
                </a:lnTo>
                <a:lnTo>
                  <a:pt x="161543" y="155448"/>
                </a:lnTo>
                <a:lnTo>
                  <a:pt x="196595" y="217931"/>
                </a:lnTo>
                <a:lnTo>
                  <a:pt x="234695" y="277367"/>
                </a:lnTo>
                <a:lnTo>
                  <a:pt x="231647" y="205740"/>
                </a:lnTo>
                <a:lnTo>
                  <a:pt x="167639" y="143256"/>
                </a:lnTo>
                <a:lnTo>
                  <a:pt x="141731" y="99060"/>
                </a:lnTo>
                <a:lnTo>
                  <a:pt x="91439" y="57912"/>
                </a:lnTo>
                <a:lnTo>
                  <a:pt x="45719" y="19812"/>
                </a:lnTo>
                <a:lnTo>
                  <a:pt x="13715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10797" y="2877670"/>
            <a:ext cx="164868" cy="143883"/>
          </a:xfrm>
          <a:custGeom>
            <a:avLst/>
            <a:gdLst/>
            <a:ahLst/>
            <a:cxnLst/>
            <a:rect l="l" t="t" r="r" b="b"/>
            <a:pathLst>
              <a:path w="181355" h="163067">
                <a:moveTo>
                  <a:pt x="161544" y="163067"/>
                </a:moveTo>
                <a:lnTo>
                  <a:pt x="178307" y="150875"/>
                </a:lnTo>
                <a:lnTo>
                  <a:pt x="181355" y="134112"/>
                </a:lnTo>
                <a:lnTo>
                  <a:pt x="129539" y="73151"/>
                </a:lnTo>
                <a:lnTo>
                  <a:pt x="76200" y="35051"/>
                </a:lnTo>
                <a:lnTo>
                  <a:pt x="32003" y="9143"/>
                </a:lnTo>
                <a:lnTo>
                  <a:pt x="0" y="0"/>
                </a:lnTo>
                <a:lnTo>
                  <a:pt x="18287" y="35051"/>
                </a:lnTo>
                <a:lnTo>
                  <a:pt x="76200" y="70103"/>
                </a:lnTo>
                <a:lnTo>
                  <a:pt x="121920" y="121919"/>
                </a:lnTo>
                <a:lnTo>
                  <a:pt x="143255" y="156971"/>
                </a:lnTo>
                <a:lnTo>
                  <a:pt x="161544" y="1630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388628" y="2978523"/>
            <a:ext cx="184265" cy="178845"/>
          </a:xfrm>
          <a:custGeom>
            <a:avLst/>
            <a:gdLst/>
            <a:ahLst/>
            <a:cxnLst/>
            <a:rect l="l" t="t" r="r" b="b"/>
            <a:pathLst>
              <a:path w="202692" h="202691">
                <a:moveTo>
                  <a:pt x="16764" y="0"/>
                </a:moveTo>
                <a:lnTo>
                  <a:pt x="0" y="10667"/>
                </a:lnTo>
                <a:lnTo>
                  <a:pt x="35052" y="41147"/>
                </a:lnTo>
                <a:lnTo>
                  <a:pt x="92964" y="106679"/>
                </a:lnTo>
                <a:lnTo>
                  <a:pt x="146304" y="169163"/>
                </a:lnTo>
                <a:lnTo>
                  <a:pt x="182880" y="202691"/>
                </a:lnTo>
                <a:lnTo>
                  <a:pt x="192024" y="202691"/>
                </a:lnTo>
                <a:lnTo>
                  <a:pt x="202692" y="187451"/>
                </a:lnTo>
                <a:lnTo>
                  <a:pt x="150876" y="128015"/>
                </a:lnTo>
                <a:lnTo>
                  <a:pt x="85344" y="53339"/>
                </a:lnTo>
                <a:lnTo>
                  <a:pt x="47244" y="18287"/>
                </a:lnTo>
                <a:lnTo>
                  <a:pt x="167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12182" y="3127786"/>
            <a:ext cx="127461" cy="141193"/>
          </a:xfrm>
          <a:custGeom>
            <a:avLst/>
            <a:gdLst/>
            <a:ahLst/>
            <a:cxnLst/>
            <a:rect l="l" t="t" r="r" b="b"/>
            <a:pathLst>
              <a:path w="140207" h="160019">
                <a:moveTo>
                  <a:pt x="24383" y="4571"/>
                </a:moveTo>
                <a:lnTo>
                  <a:pt x="0" y="0"/>
                </a:lnTo>
                <a:lnTo>
                  <a:pt x="6096" y="18287"/>
                </a:lnTo>
                <a:lnTo>
                  <a:pt x="70103" y="71627"/>
                </a:lnTo>
                <a:lnTo>
                  <a:pt x="131063" y="153924"/>
                </a:lnTo>
                <a:lnTo>
                  <a:pt x="140207" y="160019"/>
                </a:lnTo>
                <a:lnTo>
                  <a:pt x="137159" y="134112"/>
                </a:lnTo>
                <a:lnTo>
                  <a:pt x="80772" y="41148"/>
                </a:lnTo>
                <a:lnTo>
                  <a:pt x="24383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14953" y="3266290"/>
            <a:ext cx="88668" cy="106232"/>
          </a:xfrm>
          <a:custGeom>
            <a:avLst/>
            <a:gdLst/>
            <a:ahLst/>
            <a:cxnLst/>
            <a:rect l="l" t="t" r="r" b="b"/>
            <a:pathLst>
              <a:path w="97535" h="120396">
                <a:moveTo>
                  <a:pt x="92963" y="91440"/>
                </a:moveTo>
                <a:lnTo>
                  <a:pt x="45720" y="21336"/>
                </a:lnTo>
                <a:lnTo>
                  <a:pt x="3048" y="0"/>
                </a:lnTo>
                <a:lnTo>
                  <a:pt x="0" y="21336"/>
                </a:lnTo>
                <a:lnTo>
                  <a:pt x="19811" y="56388"/>
                </a:lnTo>
                <a:lnTo>
                  <a:pt x="71627" y="103632"/>
                </a:lnTo>
                <a:lnTo>
                  <a:pt x="86867" y="120396"/>
                </a:lnTo>
                <a:lnTo>
                  <a:pt x="97535" y="112776"/>
                </a:lnTo>
                <a:lnTo>
                  <a:pt x="92963" y="91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421881" y="3406139"/>
            <a:ext cx="110835" cy="121024"/>
          </a:xfrm>
          <a:custGeom>
            <a:avLst/>
            <a:gdLst/>
            <a:ahLst/>
            <a:cxnLst/>
            <a:rect l="l" t="t" r="r" b="b"/>
            <a:pathLst>
              <a:path w="121919" h="137160">
                <a:moveTo>
                  <a:pt x="21335" y="0"/>
                </a:moveTo>
                <a:lnTo>
                  <a:pt x="0" y="0"/>
                </a:lnTo>
                <a:lnTo>
                  <a:pt x="9143" y="21336"/>
                </a:lnTo>
                <a:lnTo>
                  <a:pt x="47243" y="77724"/>
                </a:lnTo>
                <a:lnTo>
                  <a:pt x="85343" y="134112"/>
                </a:lnTo>
                <a:lnTo>
                  <a:pt x="121919" y="137160"/>
                </a:lnTo>
                <a:lnTo>
                  <a:pt x="105155" y="115824"/>
                </a:lnTo>
                <a:lnTo>
                  <a:pt x="71627" y="59436"/>
                </a:lnTo>
                <a:lnTo>
                  <a:pt x="213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572894" y="2401644"/>
            <a:ext cx="338050" cy="1343360"/>
          </a:xfrm>
          <a:custGeom>
            <a:avLst/>
            <a:gdLst/>
            <a:ahLst/>
            <a:cxnLst/>
            <a:rect l="l" t="t" r="r" b="b"/>
            <a:pathLst>
              <a:path w="371855" h="1522476">
                <a:moveTo>
                  <a:pt x="265175" y="59436"/>
                </a:moveTo>
                <a:lnTo>
                  <a:pt x="205740" y="86868"/>
                </a:lnTo>
                <a:lnTo>
                  <a:pt x="143255" y="115824"/>
                </a:lnTo>
                <a:lnTo>
                  <a:pt x="102107" y="131064"/>
                </a:lnTo>
                <a:lnTo>
                  <a:pt x="67055" y="143256"/>
                </a:lnTo>
                <a:lnTo>
                  <a:pt x="53340" y="187452"/>
                </a:lnTo>
                <a:lnTo>
                  <a:pt x="64007" y="230124"/>
                </a:lnTo>
                <a:lnTo>
                  <a:pt x="67055" y="271272"/>
                </a:lnTo>
                <a:lnTo>
                  <a:pt x="53340" y="297180"/>
                </a:lnTo>
                <a:lnTo>
                  <a:pt x="33527" y="327660"/>
                </a:lnTo>
                <a:lnTo>
                  <a:pt x="25907" y="374904"/>
                </a:lnTo>
                <a:lnTo>
                  <a:pt x="38100" y="405384"/>
                </a:lnTo>
                <a:lnTo>
                  <a:pt x="56388" y="440436"/>
                </a:lnTo>
                <a:lnTo>
                  <a:pt x="56388" y="469392"/>
                </a:lnTo>
                <a:lnTo>
                  <a:pt x="44196" y="498348"/>
                </a:lnTo>
                <a:lnTo>
                  <a:pt x="27431" y="533400"/>
                </a:lnTo>
                <a:lnTo>
                  <a:pt x="33527" y="568451"/>
                </a:lnTo>
                <a:lnTo>
                  <a:pt x="59436" y="643127"/>
                </a:lnTo>
                <a:lnTo>
                  <a:pt x="56388" y="675132"/>
                </a:lnTo>
                <a:lnTo>
                  <a:pt x="21336" y="736091"/>
                </a:lnTo>
                <a:lnTo>
                  <a:pt x="21336" y="787908"/>
                </a:lnTo>
                <a:lnTo>
                  <a:pt x="39624" y="827531"/>
                </a:lnTo>
                <a:lnTo>
                  <a:pt x="53340" y="862584"/>
                </a:lnTo>
                <a:lnTo>
                  <a:pt x="50292" y="893063"/>
                </a:lnTo>
                <a:lnTo>
                  <a:pt x="18288" y="926591"/>
                </a:lnTo>
                <a:lnTo>
                  <a:pt x="12192" y="949451"/>
                </a:lnTo>
                <a:lnTo>
                  <a:pt x="18288" y="1005839"/>
                </a:lnTo>
                <a:lnTo>
                  <a:pt x="33527" y="1068324"/>
                </a:lnTo>
                <a:lnTo>
                  <a:pt x="33527" y="1103376"/>
                </a:lnTo>
                <a:lnTo>
                  <a:pt x="32003" y="1130808"/>
                </a:lnTo>
                <a:lnTo>
                  <a:pt x="7620" y="1175003"/>
                </a:lnTo>
                <a:lnTo>
                  <a:pt x="0" y="1210055"/>
                </a:lnTo>
                <a:lnTo>
                  <a:pt x="1524" y="1246631"/>
                </a:lnTo>
                <a:lnTo>
                  <a:pt x="18288" y="1275588"/>
                </a:lnTo>
                <a:lnTo>
                  <a:pt x="38100" y="1301496"/>
                </a:lnTo>
                <a:lnTo>
                  <a:pt x="21336" y="1336548"/>
                </a:lnTo>
                <a:lnTo>
                  <a:pt x="12192" y="1371600"/>
                </a:lnTo>
                <a:lnTo>
                  <a:pt x="27431" y="1400555"/>
                </a:lnTo>
                <a:lnTo>
                  <a:pt x="50292" y="1421891"/>
                </a:lnTo>
                <a:lnTo>
                  <a:pt x="53340" y="1456943"/>
                </a:lnTo>
                <a:lnTo>
                  <a:pt x="53340" y="1484376"/>
                </a:lnTo>
                <a:lnTo>
                  <a:pt x="56388" y="1522476"/>
                </a:lnTo>
                <a:lnTo>
                  <a:pt x="97536" y="1493520"/>
                </a:lnTo>
                <a:lnTo>
                  <a:pt x="140207" y="1466088"/>
                </a:lnTo>
                <a:lnTo>
                  <a:pt x="179831" y="1452372"/>
                </a:lnTo>
                <a:lnTo>
                  <a:pt x="239268" y="1452372"/>
                </a:lnTo>
                <a:lnTo>
                  <a:pt x="283464" y="1444752"/>
                </a:lnTo>
                <a:lnTo>
                  <a:pt x="307848" y="1421891"/>
                </a:lnTo>
                <a:lnTo>
                  <a:pt x="353568" y="1406652"/>
                </a:lnTo>
                <a:lnTo>
                  <a:pt x="329183" y="1379220"/>
                </a:lnTo>
                <a:lnTo>
                  <a:pt x="321564" y="1339596"/>
                </a:lnTo>
                <a:lnTo>
                  <a:pt x="336803" y="1293876"/>
                </a:lnTo>
                <a:lnTo>
                  <a:pt x="333755" y="1231391"/>
                </a:lnTo>
                <a:lnTo>
                  <a:pt x="321564" y="1184148"/>
                </a:lnTo>
                <a:lnTo>
                  <a:pt x="307848" y="1159764"/>
                </a:lnTo>
                <a:lnTo>
                  <a:pt x="304800" y="1124712"/>
                </a:lnTo>
                <a:lnTo>
                  <a:pt x="321564" y="1082039"/>
                </a:lnTo>
                <a:lnTo>
                  <a:pt x="315468" y="1053084"/>
                </a:lnTo>
                <a:lnTo>
                  <a:pt x="283464" y="1004315"/>
                </a:lnTo>
                <a:lnTo>
                  <a:pt x="283464" y="976884"/>
                </a:lnTo>
                <a:lnTo>
                  <a:pt x="297179" y="949451"/>
                </a:lnTo>
                <a:lnTo>
                  <a:pt x="327660" y="915924"/>
                </a:lnTo>
                <a:lnTo>
                  <a:pt x="316992" y="886967"/>
                </a:lnTo>
                <a:lnTo>
                  <a:pt x="294131" y="827531"/>
                </a:lnTo>
                <a:lnTo>
                  <a:pt x="277368" y="787908"/>
                </a:lnTo>
                <a:lnTo>
                  <a:pt x="277368" y="745236"/>
                </a:lnTo>
                <a:lnTo>
                  <a:pt x="336803" y="722376"/>
                </a:lnTo>
                <a:lnTo>
                  <a:pt x="342900" y="681227"/>
                </a:lnTo>
                <a:lnTo>
                  <a:pt x="336803" y="658367"/>
                </a:lnTo>
                <a:lnTo>
                  <a:pt x="321564" y="637032"/>
                </a:lnTo>
                <a:lnTo>
                  <a:pt x="323088" y="601979"/>
                </a:lnTo>
                <a:lnTo>
                  <a:pt x="321564" y="559308"/>
                </a:lnTo>
                <a:lnTo>
                  <a:pt x="304800" y="537972"/>
                </a:lnTo>
                <a:lnTo>
                  <a:pt x="291083" y="509016"/>
                </a:lnTo>
                <a:lnTo>
                  <a:pt x="301751" y="481584"/>
                </a:lnTo>
                <a:lnTo>
                  <a:pt x="315468" y="449580"/>
                </a:lnTo>
                <a:lnTo>
                  <a:pt x="315468" y="426720"/>
                </a:lnTo>
                <a:lnTo>
                  <a:pt x="294131" y="399288"/>
                </a:lnTo>
                <a:lnTo>
                  <a:pt x="288036" y="374904"/>
                </a:lnTo>
                <a:lnTo>
                  <a:pt x="294131" y="356616"/>
                </a:lnTo>
                <a:lnTo>
                  <a:pt x="315468" y="342900"/>
                </a:lnTo>
                <a:lnTo>
                  <a:pt x="316992" y="318516"/>
                </a:lnTo>
                <a:lnTo>
                  <a:pt x="310896" y="304800"/>
                </a:lnTo>
                <a:lnTo>
                  <a:pt x="288036" y="268224"/>
                </a:lnTo>
                <a:lnTo>
                  <a:pt x="283464" y="230124"/>
                </a:lnTo>
                <a:lnTo>
                  <a:pt x="283464" y="199644"/>
                </a:lnTo>
                <a:lnTo>
                  <a:pt x="304800" y="170688"/>
                </a:lnTo>
                <a:lnTo>
                  <a:pt x="355092" y="108204"/>
                </a:lnTo>
                <a:lnTo>
                  <a:pt x="371855" y="57912"/>
                </a:lnTo>
                <a:lnTo>
                  <a:pt x="371855" y="15240"/>
                </a:lnTo>
                <a:lnTo>
                  <a:pt x="355092" y="0"/>
                </a:lnTo>
                <a:lnTo>
                  <a:pt x="329183" y="15240"/>
                </a:lnTo>
                <a:lnTo>
                  <a:pt x="265175" y="59436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335982" y="2390886"/>
            <a:ext cx="604058" cy="1374289"/>
          </a:xfrm>
          <a:custGeom>
            <a:avLst/>
            <a:gdLst/>
            <a:ahLst/>
            <a:cxnLst/>
            <a:rect l="l" t="t" r="r" b="b"/>
            <a:pathLst>
              <a:path w="664464" h="1557527">
                <a:moveTo>
                  <a:pt x="608076" y="30480"/>
                </a:moveTo>
                <a:lnTo>
                  <a:pt x="623316" y="51816"/>
                </a:lnTo>
                <a:lnTo>
                  <a:pt x="620268" y="86868"/>
                </a:lnTo>
                <a:lnTo>
                  <a:pt x="591311" y="149352"/>
                </a:lnTo>
                <a:lnTo>
                  <a:pt x="551687" y="184404"/>
                </a:lnTo>
                <a:lnTo>
                  <a:pt x="539496" y="205740"/>
                </a:lnTo>
                <a:lnTo>
                  <a:pt x="530351" y="233172"/>
                </a:lnTo>
                <a:lnTo>
                  <a:pt x="525779" y="249936"/>
                </a:lnTo>
                <a:lnTo>
                  <a:pt x="469392" y="298704"/>
                </a:lnTo>
                <a:lnTo>
                  <a:pt x="417575" y="332231"/>
                </a:lnTo>
                <a:lnTo>
                  <a:pt x="409955" y="355092"/>
                </a:lnTo>
                <a:lnTo>
                  <a:pt x="428244" y="361188"/>
                </a:lnTo>
                <a:lnTo>
                  <a:pt x="504444" y="298704"/>
                </a:lnTo>
                <a:lnTo>
                  <a:pt x="542544" y="284988"/>
                </a:lnTo>
                <a:lnTo>
                  <a:pt x="562355" y="324612"/>
                </a:lnTo>
                <a:lnTo>
                  <a:pt x="569976" y="341375"/>
                </a:lnTo>
                <a:lnTo>
                  <a:pt x="550164" y="361188"/>
                </a:lnTo>
                <a:lnTo>
                  <a:pt x="531876" y="374904"/>
                </a:lnTo>
                <a:lnTo>
                  <a:pt x="530351" y="399288"/>
                </a:lnTo>
                <a:lnTo>
                  <a:pt x="536448" y="423672"/>
                </a:lnTo>
                <a:lnTo>
                  <a:pt x="519683" y="445007"/>
                </a:lnTo>
                <a:lnTo>
                  <a:pt x="472440" y="467868"/>
                </a:lnTo>
                <a:lnTo>
                  <a:pt x="402335" y="501396"/>
                </a:lnTo>
                <a:lnTo>
                  <a:pt x="428244" y="512063"/>
                </a:lnTo>
                <a:lnTo>
                  <a:pt x="499872" y="480060"/>
                </a:lnTo>
                <a:lnTo>
                  <a:pt x="557783" y="448056"/>
                </a:lnTo>
                <a:lnTo>
                  <a:pt x="569976" y="455675"/>
                </a:lnTo>
                <a:lnTo>
                  <a:pt x="562355" y="477012"/>
                </a:lnTo>
                <a:lnTo>
                  <a:pt x="542544" y="496824"/>
                </a:lnTo>
                <a:lnTo>
                  <a:pt x="536448" y="518160"/>
                </a:lnTo>
                <a:lnTo>
                  <a:pt x="545592" y="545591"/>
                </a:lnTo>
                <a:lnTo>
                  <a:pt x="569976" y="568451"/>
                </a:lnTo>
                <a:lnTo>
                  <a:pt x="569976" y="586739"/>
                </a:lnTo>
                <a:lnTo>
                  <a:pt x="530351" y="595883"/>
                </a:lnTo>
                <a:lnTo>
                  <a:pt x="498348" y="643127"/>
                </a:lnTo>
                <a:lnTo>
                  <a:pt x="458724" y="670559"/>
                </a:lnTo>
                <a:lnTo>
                  <a:pt x="408431" y="685800"/>
                </a:lnTo>
                <a:lnTo>
                  <a:pt x="403859" y="699515"/>
                </a:lnTo>
                <a:lnTo>
                  <a:pt x="437388" y="694943"/>
                </a:lnTo>
                <a:lnTo>
                  <a:pt x="504444" y="670559"/>
                </a:lnTo>
                <a:lnTo>
                  <a:pt x="530351" y="649224"/>
                </a:lnTo>
                <a:lnTo>
                  <a:pt x="545592" y="629412"/>
                </a:lnTo>
                <a:lnTo>
                  <a:pt x="569976" y="624839"/>
                </a:lnTo>
                <a:lnTo>
                  <a:pt x="569976" y="649224"/>
                </a:lnTo>
                <a:lnTo>
                  <a:pt x="583692" y="673607"/>
                </a:lnTo>
                <a:lnTo>
                  <a:pt x="597407" y="699515"/>
                </a:lnTo>
                <a:lnTo>
                  <a:pt x="588264" y="720851"/>
                </a:lnTo>
                <a:lnTo>
                  <a:pt x="557783" y="736091"/>
                </a:lnTo>
                <a:lnTo>
                  <a:pt x="530351" y="745235"/>
                </a:lnTo>
                <a:lnTo>
                  <a:pt x="510540" y="765047"/>
                </a:lnTo>
                <a:lnTo>
                  <a:pt x="423672" y="794003"/>
                </a:lnTo>
                <a:lnTo>
                  <a:pt x="359664" y="819912"/>
                </a:lnTo>
                <a:lnTo>
                  <a:pt x="333755" y="833627"/>
                </a:lnTo>
                <a:lnTo>
                  <a:pt x="353568" y="851915"/>
                </a:lnTo>
                <a:lnTo>
                  <a:pt x="391668" y="841247"/>
                </a:lnTo>
                <a:lnTo>
                  <a:pt x="469392" y="807719"/>
                </a:lnTo>
                <a:lnTo>
                  <a:pt x="519683" y="792479"/>
                </a:lnTo>
                <a:lnTo>
                  <a:pt x="531876" y="815339"/>
                </a:lnTo>
                <a:lnTo>
                  <a:pt x="545592" y="858012"/>
                </a:lnTo>
                <a:lnTo>
                  <a:pt x="569976" y="893063"/>
                </a:lnTo>
                <a:lnTo>
                  <a:pt x="571500" y="920495"/>
                </a:lnTo>
                <a:lnTo>
                  <a:pt x="569976" y="947927"/>
                </a:lnTo>
                <a:lnTo>
                  <a:pt x="542544" y="957071"/>
                </a:lnTo>
                <a:lnTo>
                  <a:pt x="498348" y="967739"/>
                </a:lnTo>
                <a:lnTo>
                  <a:pt x="440435" y="996695"/>
                </a:lnTo>
                <a:lnTo>
                  <a:pt x="356616" y="1010412"/>
                </a:lnTo>
                <a:lnTo>
                  <a:pt x="326135" y="1027176"/>
                </a:lnTo>
                <a:lnTo>
                  <a:pt x="347472" y="1039367"/>
                </a:lnTo>
                <a:lnTo>
                  <a:pt x="420624" y="1027176"/>
                </a:lnTo>
                <a:lnTo>
                  <a:pt x="472440" y="1005839"/>
                </a:lnTo>
                <a:lnTo>
                  <a:pt x="507492" y="992123"/>
                </a:lnTo>
                <a:lnTo>
                  <a:pt x="536448" y="986027"/>
                </a:lnTo>
                <a:lnTo>
                  <a:pt x="531876" y="1010412"/>
                </a:lnTo>
                <a:lnTo>
                  <a:pt x="545592" y="1045463"/>
                </a:lnTo>
                <a:lnTo>
                  <a:pt x="563879" y="1066800"/>
                </a:lnTo>
                <a:lnTo>
                  <a:pt x="569976" y="1091183"/>
                </a:lnTo>
                <a:lnTo>
                  <a:pt x="569976" y="1110995"/>
                </a:lnTo>
                <a:lnTo>
                  <a:pt x="542544" y="1123188"/>
                </a:lnTo>
                <a:lnTo>
                  <a:pt x="493775" y="1126235"/>
                </a:lnTo>
                <a:lnTo>
                  <a:pt x="458724" y="1138427"/>
                </a:lnTo>
                <a:lnTo>
                  <a:pt x="382524" y="1167383"/>
                </a:lnTo>
                <a:lnTo>
                  <a:pt x="339851" y="1168907"/>
                </a:lnTo>
                <a:lnTo>
                  <a:pt x="326135" y="1188719"/>
                </a:lnTo>
                <a:lnTo>
                  <a:pt x="344424" y="1196339"/>
                </a:lnTo>
                <a:lnTo>
                  <a:pt x="382524" y="1187195"/>
                </a:lnTo>
                <a:lnTo>
                  <a:pt x="440435" y="1168907"/>
                </a:lnTo>
                <a:lnTo>
                  <a:pt x="472440" y="1155191"/>
                </a:lnTo>
                <a:lnTo>
                  <a:pt x="513587" y="1144523"/>
                </a:lnTo>
                <a:lnTo>
                  <a:pt x="545592" y="1147571"/>
                </a:lnTo>
                <a:lnTo>
                  <a:pt x="556259" y="1147571"/>
                </a:lnTo>
                <a:lnTo>
                  <a:pt x="556259" y="1179576"/>
                </a:lnTo>
                <a:lnTo>
                  <a:pt x="563879" y="1196339"/>
                </a:lnTo>
                <a:lnTo>
                  <a:pt x="507492" y="1211579"/>
                </a:lnTo>
                <a:lnTo>
                  <a:pt x="455675" y="1254252"/>
                </a:lnTo>
                <a:lnTo>
                  <a:pt x="397764" y="1274064"/>
                </a:lnTo>
                <a:lnTo>
                  <a:pt x="359664" y="1281683"/>
                </a:lnTo>
                <a:lnTo>
                  <a:pt x="326135" y="1301495"/>
                </a:lnTo>
                <a:lnTo>
                  <a:pt x="339851" y="1313688"/>
                </a:lnTo>
                <a:lnTo>
                  <a:pt x="371855" y="1303019"/>
                </a:lnTo>
                <a:lnTo>
                  <a:pt x="408431" y="1289303"/>
                </a:lnTo>
                <a:lnTo>
                  <a:pt x="449579" y="1281683"/>
                </a:lnTo>
                <a:lnTo>
                  <a:pt x="486155" y="1257300"/>
                </a:lnTo>
                <a:lnTo>
                  <a:pt x="504444" y="1235964"/>
                </a:lnTo>
                <a:lnTo>
                  <a:pt x="530351" y="1232915"/>
                </a:lnTo>
                <a:lnTo>
                  <a:pt x="562355" y="1232915"/>
                </a:lnTo>
                <a:lnTo>
                  <a:pt x="571500" y="1235964"/>
                </a:lnTo>
                <a:lnTo>
                  <a:pt x="582168" y="1260347"/>
                </a:lnTo>
                <a:lnTo>
                  <a:pt x="588264" y="1289303"/>
                </a:lnTo>
                <a:lnTo>
                  <a:pt x="582168" y="1313688"/>
                </a:lnTo>
                <a:lnTo>
                  <a:pt x="569976" y="1328927"/>
                </a:lnTo>
                <a:lnTo>
                  <a:pt x="557783" y="1363979"/>
                </a:lnTo>
                <a:lnTo>
                  <a:pt x="569976" y="1379219"/>
                </a:lnTo>
                <a:lnTo>
                  <a:pt x="582168" y="1392935"/>
                </a:lnTo>
                <a:lnTo>
                  <a:pt x="582168" y="1406652"/>
                </a:lnTo>
                <a:lnTo>
                  <a:pt x="563879" y="1408176"/>
                </a:lnTo>
                <a:lnTo>
                  <a:pt x="536448" y="1444752"/>
                </a:lnTo>
                <a:lnTo>
                  <a:pt x="492251" y="1456943"/>
                </a:lnTo>
                <a:lnTo>
                  <a:pt x="434340" y="1463039"/>
                </a:lnTo>
                <a:lnTo>
                  <a:pt x="371855" y="1476755"/>
                </a:lnTo>
                <a:lnTo>
                  <a:pt x="332231" y="1504188"/>
                </a:lnTo>
                <a:lnTo>
                  <a:pt x="318516" y="1519427"/>
                </a:lnTo>
                <a:lnTo>
                  <a:pt x="306324" y="1513331"/>
                </a:lnTo>
                <a:lnTo>
                  <a:pt x="231648" y="1450847"/>
                </a:lnTo>
                <a:lnTo>
                  <a:pt x="134111" y="1367027"/>
                </a:lnTo>
                <a:lnTo>
                  <a:pt x="102107" y="1313688"/>
                </a:lnTo>
                <a:lnTo>
                  <a:pt x="53340" y="1260347"/>
                </a:lnTo>
                <a:lnTo>
                  <a:pt x="39624" y="1217676"/>
                </a:lnTo>
                <a:lnTo>
                  <a:pt x="0" y="1211579"/>
                </a:lnTo>
                <a:lnTo>
                  <a:pt x="19811" y="1257300"/>
                </a:lnTo>
                <a:lnTo>
                  <a:pt x="39624" y="1303019"/>
                </a:lnTo>
                <a:lnTo>
                  <a:pt x="102107" y="1351788"/>
                </a:lnTo>
                <a:lnTo>
                  <a:pt x="144779" y="1414271"/>
                </a:lnTo>
                <a:lnTo>
                  <a:pt x="249935" y="1485900"/>
                </a:lnTo>
                <a:lnTo>
                  <a:pt x="315468" y="1557527"/>
                </a:lnTo>
                <a:lnTo>
                  <a:pt x="339851" y="1551431"/>
                </a:lnTo>
                <a:lnTo>
                  <a:pt x="365759" y="1514855"/>
                </a:lnTo>
                <a:lnTo>
                  <a:pt x="402335" y="1495043"/>
                </a:lnTo>
                <a:lnTo>
                  <a:pt x="448055" y="1479803"/>
                </a:lnTo>
                <a:lnTo>
                  <a:pt x="542544" y="1470659"/>
                </a:lnTo>
                <a:lnTo>
                  <a:pt x="571500" y="1450847"/>
                </a:lnTo>
                <a:lnTo>
                  <a:pt x="620268" y="1437131"/>
                </a:lnTo>
                <a:lnTo>
                  <a:pt x="629411" y="1414271"/>
                </a:lnTo>
                <a:lnTo>
                  <a:pt x="614172" y="1385315"/>
                </a:lnTo>
                <a:lnTo>
                  <a:pt x="597407" y="1357883"/>
                </a:lnTo>
                <a:lnTo>
                  <a:pt x="608076" y="1321307"/>
                </a:lnTo>
                <a:lnTo>
                  <a:pt x="620268" y="1303019"/>
                </a:lnTo>
                <a:lnTo>
                  <a:pt x="620268" y="1272539"/>
                </a:lnTo>
                <a:lnTo>
                  <a:pt x="608076" y="1225295"/>
                </a:lnTo>
                <a:lnTo>
                  <a:pt x="601979" y="1200912"/>
                </a:lnTo>
                <a:lnTo>
                  <a:pt x="583692" y="1179576"/>
                </a:lnTo>
                <a:lnTo>
                  <a:pt x="574548" y="1155191"/>
                </a:lnTo>
                <a:lnTo>
                  <a:pt x="583692" y="1130807"/>
                </a:lnTo>
                <a:lnTo>
                  <a:pt x="601979" y="1110995"/>
                </a:lnTo>
                <a:lnTo>
                  <a:pt x="601979" y="1082039"/>
                </a:lnTo>
                <a:lnTo>
                  <a:pt x="591311" y="1060703"/>
                </a:lnTo>
                <a:lnTo>
                  <a:pt x="569976" y="1027176"/>
                </a:lnTo>
                <a:lnTo>
                  <a:pt x="556259" y="1010412"/>
                </a:lnTo>
                <a:lnTo>
                  <a:pt x="562355" y="986027"/>
                </a:lnTo>
                <a:lnTo>
                  <a:pt x="594359" y="964691"/>
                </a:lnTo>
                <a:lnTo>
                  <a:pt x="608076" y="935735"/>
                </a:lnTo>
                <a:lnTo>
                  <a:pt x="601979" y="911351"/>
                </a:lnTo>
                <a:lnTo>
                  <a:pt x="582168" y="871727"/>
                </a:lnTo>
                <a:lnTo>
                  <a:pt x="557783" y="822959"/>
                </a:lnTo>
                <a:lnTo>
                  <a:pt x="550164" y="786383"/>
                </a:lnTo>
                <a:lnTo>
                  <a:pt x="562355" y="772667"/>
                </a:lnTo>
                <a:lnTo>
                  <a:pt x="597407" y="758951"/>
                </a:lnTo>
                <a:lnTo>
                  <a:pt x="615696" y="745235"/>
                </a:lnTo>
                <a:lnTo>
                  <a:pt x="620268" y="699515"/>
                </a:lnTo>
                <a:lnTo>
                  <a:pt x="597407" y="649224"/>
                </a:lnTo>
                <a:lnTo>
                  <a:pt x="601979" y="617219"/>
                </a:lnTo>
                <a:lnTo>
                  <a:pt x="609600" y="586739"/>
                </a:lnTo>
                <a:lnTo>
                  <a:pt x="588264" y="551688"/>
                </a:lnTo>
                <a:lnTo>
                  <a:pt x="569976" y="518160"/>
                </a:lnTo>
                <a:lnTo>
                  <a:pt x="574548" y="496824"/>
                </a:lnTo>
                <a:lnTo>
                  <a:pt x="588264" y="477012"/>
                </a:lnTo>
                <a:lnTo>
                  <a:pt x="588264" y="440436"/>
                </a:lnTo>
                <a:lnTo>
                  <a:pt x="574548" y="419100"/>
                </a:lnTo>
                <a:lnTo>
                  <a:pt x="562355" y="402336"/>
                </a:lnTo>
                <a:lnTo>
                  <a:pt x="563879" y="376428"/>
                </a:lnTo>
                <a:lnTo>
                  <a:pt x="588264" y="362712"/>
                </a:lnTo>
                <a:lnTo>
                  <a:pt x="601979" y="348996"/>
                </a:lnTo>
                <a:lnTo>
                  <a:pt x="594359" y="321563"/>
                </a:lnTo>
                <a:lnTo>
                  <a:pt x="569976" y="284988"/>
                </a:lnTo>
                <a:lnTo>
                  <a:pt x="557783" y="254507"/>
                </a:lnTo>
                <a:lnTo>
                  <a:pt x="556259" y="217931"/>
                </a:lnTo>
                <a:lnTo>
                  <a:pt x="577596" y="184404"/>
                </a:lnTo>
                <a:lnTo>
                  <a:pt x="623316" y="129540"/>
                </a:lnTo>
                <a:lnTo>
                  <a:pt x="646176" y="86868"/>
                </a:lnTo>
                <a:lnTo>
                  <a:pt x="664464" y="51816"/>
                </a:lnTo>
                <a:lnTo>
                  <a:pt x="658368" y="15240"/>
                </a:lnTo>
                <a:lnTo>
                  <a:pt x="641603" y="0"/>
                </a:lnTo>
                <a:lnTo>
                  <a:pt x="629411" y="3048"/>
                </a:lnTo>
                <a:lnTo>
                  <a:pt x="608076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56022" y="3571538"/>
            <a:ext cx="175953" cy="61856"/>
          </a:xfrm>
          <a:custGeom>
            <a:avLst/>
            <a:gdLst/>
            <a:ahLst/>
            <a:cxnLst/>
            <a:rect l="l" t="t" r="r" b="b"/>
            <a:pathLst>
              <a:path w="193548" h="70104">
                <a:moveTo>
                  <a:pt x="173735" y="19812"/>
                </a:moveTo>
                <a:lnTo>
                  <a:pt x="193548" y="13716"/>
                </a:lnTo>
                <a:lnTo>
                  <a:pt x="179831" y="0"/>
                </a:lnTo>
                <a:lnTo>
                  <a:pt x="132587" y="13716"/>
                </a:lnTo>
                <a:lnTo>
                  <a:pt x="108203" y="35051"/>
                </a:lnTo>
                <a:lnTo>
                  <a:pt x="77724" y="53340"/>
                </a:lnTo>
                <a:lnTo>
                  <a:pt x="0" y="56387"/>
                </a:lnTo>
                <a:lnTo>
                  <a:pt x="4572" y="70104"/>
                </a:lnTo>
                <a:lnTo>
                  <a:pt x="42672" y="67056"/>
                </a:lnTo>
                <a:lnTo>
                  <a:pt x="91439" y="62484"/>
                </a:lnTo>
                <a:lnTo>
                  <a:pt x="121920" y="53340"/>
                </a:lnTo>
                <a:lnTo>
                  <a:pt x="140207" y="39624"/>
                </a:lnTo>
                <a:lnTo>
                  <a:pt x="173735" y="19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388628" y="2228177"/>
            <a:ext cx="508462" cy="294491"/>
          </a:xfrm>
          <a:custGeom>
            <a:avLst/>
            <a:gdLst/>
            <a:ahLst/>
            <a:cxnLst/>
            <a:rect l="l" t="t" r="r" b="b"/>
            <a:pathLst>
              <a:path w="559308" h="333756">
                <a:moveTo>
                  <a:pt x="83820" y="42671"/>
                </a:moveTo>
                <a:lnTo>
                  <a:pt x="16764" y="38100"/>
                </a:lnTo>
                <a:lnTo>
                  <a:pt x="0" y="65531"/>
                </a:lnTo>
                <a:lnTo>
                  <a:pt x="19812" y="115823"/>
                </a:lnTo>
                <a:lnTo>
                  <a:pt x="51816" y="149351"/>
                </a:lnTo>
                <a:lnTo>
                  <a:pt x="94488" y="199644"/>
                </a:lnTo>
                <a:lnTo>
                  <a:pt x="146304" y="249935"/>
                </a:lnTo>
                <a:lnTo>
                  <a:pt x="190500" y="289559"/>
                </a:lnTo>
                <a:lnTo>
                  <a:pt x="248412" y="333756"/>
                </a:lnTo>
                <a:lnTo>
                  <a:pt x="295656" y="324612"/>
                </a:lnTo>
                <a:lnTo>
                  <a:pt x="341376" y="316991"/>
                </a:lnTo>
                <a:lnTo>
                  <a:pt x="390144" y="295656"/>
                </a:lnTo>
                <a:lnTo>
                  <a:pt x="443484" y="271271"/>
                </a:lnTo>
                <a:lnTo>
                  <a:pt x="495300" y="246887"/>
                </a:lnTo>
                <a:lnTo>
                  <a:pt x="527304" y="214883"/>
                </a:lnTo>
                <a:lnTo>
                  <a:pt x="559308" y="184403"/>
                </a:lnTo>
                <a:lnTo>
                  <a:pt x="524256" y="149351"/>
                </a:lnTo>
                <a:lnTo>
                  <a:pt x="467868" y="105156"/>
                </a:lnTo>
                <a:lnTo>
                  <a:pt x="422148" y="71627"/>
                </a:lnTo>
                <a:lnTo>
                  <a:pt x="359664" y="24383"/>
                </a:lnTo>
                <a:lnTo>
                  <a:pt x="321564" y="0"/>
                </a:lnTo>
                <a:lnTo>
                  <a:pt x="294132" y="16763"/>
                </a:lnTo>
                <a:lnTo>
                  <a:pt x="236220" y="36575"/>
                </a:lnTo>
                <a:lnTo>
                  <a:pt x="199644" y="45719"/>
                </a:lnTo>
                <a:lnTo>
                  <a:pt x="153924" y="45719"/>
                </a:lnTo>
                <a:lnTo>
                  <a:pt x="83820" y="4267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376161" y="2218765"/>
            <a:ext cx="548639" cy="342899"/>
          </a:xfrm>
          <a:custGeom>
            <a:avLst/>
            <a:gdLst/>
            <a:ahLst/>
            <a:cxnLst/>
            <a:rect l="l" t="t" r="r" b="b"/>
            <a:pathLst>
              <a:path w="603503" h="388619">
                <a:moveTo>
                  <a:pt x="7620" y="42671"/>
                </a:moveTo>
                <a:lnTo>
                  <a:pt x="0" y="62483"/>
                </a:lnTo>
                <a:lnTo>
                  <a:pt x="6096" y="96011"/>
                </a:lnTo>
                <a:lnTo>
                  <a:pt x="18287" y="124967"/>
                </a:lnTo>
                <a:lnTo>
                  <a:pt x="48768" y="169163"/>
                </a:lnTo>
                <a:lnTo>
                  <a:pt x="83820" y="211835"/>
                </a:lnTo>
                <a:lnTo>
                  <a:pt x="134111" y="259079"/>
                </a:lnTo>
                <a:lnTo>
                  <a:pt x="204215" y="323087"/>
                </a:lnTo>
                <a:lnTo>
                  <a:pt x="260603" y="379475"/>
                </a:lnTo>
                <a:lnTo>
                  <a:pt x="280415" y="388619"/>
                </a:lnTo>
                <a:lnTo>
                  <a:pt x="292607" y="371855"/>
                </a:lnTo>
                <a:lnTo>
                  <a:pt x="281939" y="344423"/>
                </a:lnTo>
                <a:lnTo>
                  <a:pt x="248411" y="318515"/>
                </a:lnTo>
                <a:lnTo>
                  <a:pt x="192024" y="272795"/>
                </a:lnTo>
                <a:lnTo>
                  <a:pt x="134111" y="211835"/>
                </a:lnTo>
                <a:lnTo>
                  <a:pt x="88392" y="169163"/>
                </a:lnTo>
                <a:lnTo>
                  <a:pt x="51815" y="118871"/>
                </a:lnTo>
                <a:lnTo>
                  <a:pt x="32003" y="89915"/>
                </a:lnTo>
                <a:lnTo>
                  <a:pt x="32003" y="71627"/>
                </a:lnTo>
                <a:lnTo>
                  <a:pt x="56387" y="68579"/>
                </a:lnTo>
                <a:lnTo>
                  <a:pt x="144779" y="71627"/>
                </a:lnTo>
                <a:lnTo>
                  <a:pt x="237744" y="62483"/>
                </a:lnTo>
                <a:lnTo>
                  <a:pt x="288035" y="47243"/>
                </a:lnTo>
                <a:lnTo>
                  <a:pt x="327659" y="33527"/>
                </a:lnTo>
                <a:lnTo>
                  <a:pt x="339851" y="33527"/>
                </a:lnTo>
                <a:lnTo>
                  <a:pt x="402335" y="74675"/>
                </a:lnTo>
                <a:lnTo>
                  <a:pt x="466344" y="118871"/>
                </a:lnTo>
                <a:lnTo>
                  <a:pt x="545591" y="198119"/>
                </a:lnTo>
                <a:lnTo>
                  <a:pt x="524255" y="224027"/>
                </a:lnTo>
                <a:lnTo>
                  <a:pt x="467868" y="266699"/>
                </a:lnTo>
                <a:lnTo>
                  <a:pt x="391668" y="303275"/>
                </a:lnTo>
                <a:lnTo>
                  <a:pt x="295655" y="332231"/>
                </a:lnTo>
                <a:lnTo>
                  <a:pt x="306324" y="347471"/>
                </a:lnTo>
                <a:lnTo>
                  <a:pt x="339851" y="344423"/>
                </a:lnTo>
                <a:lnTo>
                  <a:pt x="382524" y="336803"/>
                </a:lnTo>
                <a:lnTo>
                  <a:pt x="423672" y="309371"/>
                </a:lnTo>
                <a:lnTo>
                  <a:pt x="460248" y="291083"/>
                </a:lnTo>
                <a:lnTo>
                  <a:pt x="512063" y="266699"/>
                </a:lnTo>
                <a:lnTo>
                  <a:pt x="539496" y="254507"/>
                </a:lnTo>
                <a:lnTo>
                  <a:pt x="568451" y="225551"/>
                </a:lnTo>
                <a:lnTo>
                  <a:pt x="594359" y="210311"/>
                </a:lnTo>
                <a:lnTo>
                  <a:pt x="603503" y="190499"/>
                </a:lnTo>
                <a:lnTo>
                  <a:pt x="588263" y="181355"/>
                </a:lnTo>
                <a:lnTo>
                  <a:pt x="551687" y="155447"/>
                </a:lnTo>
                <a:lnTo>
                  <a:pt x="516635" y="128015"/>
                </a:lnTo>
                <a:lnTo>
                  <a:pt x="455675" y="83819"/>
                </a:lnTo>
                <a:lnTo>
                  <a:pt x="397763" y="35051"/>
                </a:lnTo>
                <a:lnTo>
                  <a:pt x="344424" y="0"/>
                </a:lnTo>
                <a:lnTo>
                  <a:pt x="320039" y="0"/>
                </a:lnTo>
                <a:lnTo>
                  <a:pt x="298703" y="21335"/>
                </a:lnTo>
                <a:lnTo>
                  <a:pt x="248411" y="33527"/>
                </a:lnTo>
                <a:lnTo>
                  <a:pt x="202692" y="47243"/>
                </a:lnTo>
                <a:lnTo>
                  <a:pt x="140207" y="47243"/>
                </a:lnTo>
                <a:lnTo>
                  <a:pt x="68579" y="35051"/>
                </a:lnTo>
                <a:lnTo>
                  <a:pt x="28955" y="33527"/>
                </a:lnTo>
                <a:lnTo>
                  <a:pt x="7620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686502" y="2479637"/>
            <a:ext cx="173182" cy="116989"/>
          </a:xfrm>
          <a:custGeom>
            <a:avLst/>
            <a:gdLst/>
            <a:ahLst/>
            <a:cxnLst/>
            <a:rect l="l" t="t" r="r" b="b"/>
            <a:pathLst>
              <a:path w="190500" h="132587">
                <a:moveTo>
                  <a:pt x="120396" y="50291"/>
                </a:moveTo>
                <a:lnTo>
                  <a:pt x="83820" y="83819"/>
                </a:lnTo>
                <a:lnTo>
                  <a:pt x="28955" y="103631"/>
                </a:lnTo>
                <a:lnTo>
                  <a:pt x="0" y="114300"/>
                </a:lnTo>
                <a:lnTo>
                  <a:pt x="24383" y="132587"/>
                </a:lnTo>
                <a:lnTo>
                  <a:pt x="62483" y="126491"/>
                </a:lnTo>
                <a:lnTo>
                  <a:pt x="121920" y="83819"/>
                </a:lnTo>
                <a:lnTo>
                  <a:pt x="190500" y="0"/>
                </a:lnTo>
                <a:lnTo>
                  <a:pt x="160020" y="15239"/>
                </a:lnTo>
                <a:lnTo>
                  <a:pt x="120396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184967" y="2623521"/>
            <a:ext cx="336665" cy="1456316"/>
          </a:xfrm>
          <a:custGeom>
            <a:avLst/>
            <a:gdLst/>
            <a:ahLst/>
            <a:cxnLst/>
            <a:rect l="l" t="t" r="r" b="b"/>
            <a:pathLst>
              <a:path w="370332" h="1650491">
                <a:moveTo>
                  <a:pt x="121920" y="68579"/>
                </a:moveTo>
                <a:lnTo>
                  <a:pt x="79248" y="0"/>
                </a:lnTo>
                <a:lnTo>
                  <a:pt x="77724" y="25907"/>
                </a:lnTo>
                <a:lnTo>
                  <a:pt x="38100" y="42671"/>
                </a:lnTo>
                <a:lnTo>
                  <a:pt x="38100" y="68579"/>
                </a:lnTo>
                <a:lnTo>
                  <a:pt x="71627" y="117347"/>
                </a:lnTo>
                <a:lnTo>
                  <a:pt x="54864" y="140207"/>
                </a:lnTo>
                <a:lnTo>
                  <a:pt x="15240" y="163067"/>
                </a:lnTo>
                <a:lnTo>
                  <a:pt x="15240" y="196595"/>
                </a:lnTo>
                <a:lnTo>
                  <a:pt x="38100" y="225551"/>
                </a:lnTo>
                <a:lnTo>
                  <a:pt x="47244" y="252983"/>
                </a:lnTo>
                <a:lnTo>
                  <a:pt x="13716" y="281939"/>
                </a:lnTo>
                <a:lnTo>
                  <a:pt x="3048" y="315467"/>
                </a:lnTo>
                <a:lnTo>
                  <a:pt x="15240" y="374903"/>
                </a:lnTo>
                <a:lnTo>
                  <a:pt x="51816" y="449579"/>
                </a:lnTo>
                <a:lnTo>
                  <a:pt x="54864" y="473963"/>
                </a:lnTo>
                <a:lnTo>
                  <a:pt x="19812" y="501395"/>
                </a:lnTo>
                <a:lnTo>
                  <a:pt x="13716" y="534923"/>
                </a:lnTo>
                <a:lnTo>
                  <a:pt x="19812" y="568451"/>
                </a:lnTo>
                <a:lnTo>
                  <a:pt x="47244" y="621791"/>
                </a:lnTo>
                <a:lnTo>
                  <a:pt x="57912" y="672083"/>
                </a:lnTo>
                <a:lnTo>
                  <a:pt x="45720" y="684275"/>
                </a:lnTo>
                <a:lnTo>
                  <a:pt x="33527" y="739139"/>
                </a:lnTo>
                <a:lnTo>
                  <a:pt x="45720" y="784859"/>
                </a:lnTo>
                <a:lnTo>
                  <a:pt x="47244" y="841247"/>
                </a:lnTo>
                <a:lnTo>
                  <a:pt x="25908" y="874775"/>
                </a:lnTo>
                <a:lnTo>
                  <a:pt x="13716" y="902207"/>
                </a:lnTo>
                <a:lnTo>
                  <a:pt x="13716" y="937259"/>
                </a:lnTo>
                <a:lnTo>
                  <a:pt x="35051" y="999743"/>
                </a:lnTo>
                <a:lnTo>
                  <a:pt x="35051" y="1031747"/>
                </a:lnTo>
                <a:lnTo>
                  <a:pt x="15240" y="1078991"/>
                </a:lnTo>
                <a:lnTo>
                  <a:pt x="19812" y="1109471"/>
                </a:lnTo>
                <a:lnTo>
                  <a:pt x="33527" y="1152143"/>
                </a:lnTo>
                <a:lnTo>
                  <a:pt x="38100" y="1178051"/>
                </a:lnTo>
                <a:lnTo>
                  <a:pt x="27432" y="1226819"/>
                </a:lnTo>
                <a:lnTo>
                  <a:pt x="0" y="1264919"/>
                </a:lnTo>
                <a:lnTo>
                  <a:pt x="0" y="1293875"/>
                </a:lnTo>
                <a:lnTo>
                  <a:pt x="51816" y="1342643"/>
                </a:lnTo>
                <a:lnTo>
                  <a:pt x="73151" y="1399031"/>
                </a:lnTo>
                <a:lnTo>
                  <a:pt x="115824" y="1440179"/>
                </a:lnTo>
                <a:lnTo>
                  <a:pt x="149351" y="1481327"/>
                </a:lnTo>
                <a:lnTo>
                  <a:pt x="167640" y="1511807"/>
                </a:lnTo>
                <a:lnTo>
                  <a:pt x="199644" y="1533143"/>
                </a:lnTo>
                <a:lnTo>
                  <a:pt x="324612" y="1639823"/>
                </a:lnTo>
                <a:lnTo>
                  <a:pt x="345948" y="1650491"/>
                </a:lnTo>
                <a:lnTo>
                  <a:pt x="359664" y="1597151"/>
                </a:lnTo>
                <a:lnTo>
                  <a:pt x="345948" y="1403603"/>
                </a:lnTo>
                <a:lnTo>
                  <a:pt x="344424" y="1123187"/>
                </a:lnTo>
                <a:lnTo>
                  <a:pt x="370332" y="684275"/>
                </a:lnTo>
                <a:lnTo>
                  <a:pt x="370332" y="358139"/>
                </a:lnTo>
                <a:lnTo>
                  <a:pt x="364236" y="297179"/>
                </a:lnTo>
                <a:lnTo>
                  <a:pt x="344424" y="275843"/>
                </a:lnTo>
                <a:lnTo>
                  <a:pt x="289560" y="240791"/>
                </a:lnTo>
                <a:lnTo>
                  <a:pt x="237744" y="196595"/>
                </a:lnTo>
                <a:lnTo>
                  <a:pt x="173736" y="138683"/>
                </a:lnTo>
                <a:lnTo>
                  <a:pt x="121920" y="6857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172499" y="2646381"/>
            <a:ext cx="96981" cy="1109381"/>
          </a:xfrm>
          <a:custGeom>
            <a:avLst/>
            <a:gdLst/>
            <a:ahLst/>
            <a:cxnLst/>
            <a:rect l="l" t="t" r="r" b="b"/>
            <a:pathLst>
              <a:path w="106679" h="1257299">
                <a:moveTo>
                  <a:pt x="73151" y="41147"/>
                </a:moveTo>
                <a:lnTo>
                  <a:pt x="53339" y="0"/>
                </a:lnTo>
                <a:lnTo>
                  <a:pt x="41148" y="21336"/>
                </a:lnTo>
                <a:lnTo>
                  <a:pt x="47243" y="44195"/>
                </a:lnTo>
                <a:lnTo>
                  <a:pt x="59435" y="65531"/>
                </a:lnTo>
                <a:lnTo>
                  <a:pt x="67055" y="83819"/>
                </a:lnTo>
                <a:lnTo>
                  <a:pt x="57911" y="97536"/>
                </a:lnTo>
                <a:lnTo>
                  <a:pt x="41148" y="106680"/>
                </a:lnTo>
                <a:lnTo>
                  <a:pt x="21335" y="124968"/>
                </a:lnTo>
                <a:lnTo>
                  <a:pt x="9143" y="146303"/>
                </a:lnTo>
                <a:lnTo>
                  <a:pt x="9143" y="169163"/>
                </a:lnTo>
                <a:lnTo>
                  <a:pt x="28955" y="192024"/>
                </a:lnTo>
                <a:lnTo>
                  <a:pt x="41148" y="213359"/>
                </a:lnTo>
                <a:lnTo>
                  <a:pt x="41148" y="227075"/>
                </a:lnTo>
                <a:lnTo>
                  <a:pt x="28955" y="240792"/>
                </a:lnTo>
                <a:lnTo>
                  <a:pt x="13715" y="259079"/>
                </a:lnTo>
                <a:lnTo>
                  <a:pt x="0" y="283463"/>
                </a:lnTo>
                <a:lnTo>
                  <a:pt x="7620" y="309371"/>
                </a:lnTo>
                <a:lnTo>
                  <a:pt x="13715" y="338327"/>
                </a:lnTo>
                <a:lnTo>
                  <a:pt x="47243" y="416051"/>
                </a:lnTo>
                <a:lnTo>
                  <a:pt x="47243" y="431291"/>
                </a:lnTo>
                <a:lnTo>
                  <a:pt x="32003" y="452627"/>
                </a:lnTo>
                <a:lnTo>
                  <a:pt x="15239" y="472439"/>
                </a:lnTo>
                <a:lnTo>
                  <a:pt x="9143" y="496823"/>
                </a:lnTo>
                <a:lnTo>
                  <a:pt x="9143" y="521207"/>
                </a:lnTo>
                <a:lnTo>
                  <a:pt x="19811" y="553211"/>
                </a:lnTo>
                <a:lnTo>
                  <a:pt x="45720" y="594359"/>
                </a:lnTo>
                <a:lnTo>
                  <a:pt x="57911" y="627887"/>
                </a:lnTo>
                <a:lnTo>
                  <a:pt x="57911" y="641603"/>
                </a:lnTo>
                <a:lnTo>
                  <a:pt x="41148" y="665987"/>
                </a:lnTo>
                <a:lnTo>
                  <a:pt x="28955" y="684275"/>
                </a:lnTo>
                <a:lnTo>
                  <a:pt x="28955" y="713231"/>
                </a:lnTo>
                <a:lnTo>
                  <a:pt x="39624" y="749807"/>
                </a:lnTo>
                <a:lnTo>
                  <a:pt x="45720" y="778763"/>
                </a:lnTo>
                <a:lnTo>
                  <a:pt x="47243" y="806195"/>
                </a:lnTo>
                <a:lnTo>
                  <a:pt x="39624" y="826007"/>
                </a:lnTo>
                <a:lnTo>
                  <a:pt x="9143" y="841247"/>
                </a:lnTo>
                <a:lnTo>
                  <a:pt x="0" y="883919"/>
                </a:lnTo>
                <a:lnTo>
                  <a:pt x="9143" y="918971"/>
                </a:lnTo>
                <a:lnTo>
                  <a:pt x="25907" y="954023"/>
                </a:lnTo>
                <a:lnTo>
                  <a:pt x="41148" y="995171"/>
                </a:lnTo>
                <a:lnTo>
                  <a:pt x="39624" y="1016507"/>
                </a:lnTo>
                <a:lnTo>
                  <a:pt x="25907" y="1025651"/>
                </a:lnTo>
                <a:lnTo>
                  <a:pt x="13715" y="1053083"/>
                </a:lnTo>
                <a:lnTo>
                  <a:pt x="21335" y="1086611"/>
                </a:lnTo>
                <a:lnTo>
                  <a:pt x="35051" y="1124711"/>
                </a:lnTo>
                <a:lnTo>
                  <a:pt x="39624" y="1156715"/>
                </a:lnTo>
                <a:lnTo>
                  <a:pt x="9143" y="1210055"/>
                </a:lnTo>
                <a:lnTo>
                  <a:pt x="3048" y="1242059"/>
                </a:lnTo>
                <a:lnTo>
                  <a:pt x="21335" y="1257299"/>
                </a:lnTo>
                <a:lnTo>
                  <a:pt x="51815" y="1216152"/>
                </a:lnTo>
                <a:lnTo>
                  <a:pt x="73151" y="1185671"/>
                </a:lnTo>
                <a:lnTo>
                  <a:pt x="73151" y="1165859"/>
                </a:lnTo>
                <a:lnTo>
                  <a:pt x="70103" y="1144523"/>
                </a:lnTo>
                <a:lnTo>
                  <a:pt x="57911" y="1121663"/>
                </a:lnTo>
                <a:lnTo>
                  <a:pt x="45720" y="1088135"/>
                </a:lnTo>
                <a:lnTo>
                  <a:pt x="51815" y="1037843"/>
                </a:lnTo>
                <a:lnTo>
                  <a:pt x="73151" y="1037843"/>
                </a:lnTo>
                <a:lnTo>
                  <a:pt x="79248" y="1025651"/>
                </a:lnTo>
                <a:lnTo>
                  <a:pt x="77724" y="1001267"/>
                </a:lnTo>
                <a:lnTo>
                  <a:pt x="67055" y="972311"/>
                </a:lnTo>
                <a:lnTo>
                  <a:pt x="45720" y="934211"/>
                </a:lnTo>
                <a:lnTo>
                  <a:pt x="35051" y="896111"/>
                </a:lnTo>
                <a:lnTo>
                  <a:pt x="45720" y="874775"/>
                </a:lnTo>
                <a:lnTo>
                  <a:pt x="67055" y="853439"/>
                </a:lnTo>
                <a:lnTo>
                  <a:pt x="83820" y="835151"/>
                </a:lnTo>
                <a:lnTo>
                  <a:pt x="89915" y="818387"/>
                </a:lnTo>
                <a:lnTo>
                  <a:pt x="83820" y="792479"/>
                </a:lnTo>
                <a:lnTo>
                  <a:pt x="70103" y="754379"/>
                </a:lnTo>
                <a:lnTo>
                  <a:pt x="59435" y="719327"/>
                </a:lnTo>
                <a:lnTo>
                  <a:pt x="64007" y="690371"/>
                </a:lnTo>
                <a:lnTo>
                  <a:pt x="79248" y="669035"/>
                </a:lnTo>
                <a:lnTo>
                  <a:pt x="91439" y="649223"/>
                </a:lnTo>
                <a:lnTo>
                  <a:pt x="89915" y="620267"/>
                </a:lnTo>
                <a:lnTo>
                  <a:pt x="77724" y="591311"/>
                </a:lnTo>
                <a:lnTo>
                  <a:pt x="45720" y="537971"/>
                </a:lnTo>
                <a:lnTo>
                  <a:pt x="41148" y="502919"/>
                </a:lnTo>
                <a:lnTo>
                  <a:pt x="53339" y="481583"/>
                </a:lnTo>
                <a:lnTo>
                  <a:pt x="73151" y="460247"/>
                </a:lnTo>
                <a:lnTo>
                  <a:pt x="79248" y="437387"/>
                </a:lnTo>
                <a:lnTo>
                  <a:pt x="79248" y="411479"/>
                </a:lnTo>
                <a:lnTo>
                  <a:pt x="67055" y="387095"/>
                </a:lnTo>
                <a:lnTo>
                  <a:pt x="53339" y="353567"/>
                </a:lnTo>
                <a:lnTo>
                  <a:pt x="39624" y="312419"/>
                </a:lnTo>
                <a:lnTo>
                  <a:pt x="32003" y="291083"/>
                </a:lnTo>
                <a:lnTo>
                  <a:pt x="35051" y="269747"/>
                </a:lnTo>
                <a:lnTo>
                  <a:pt x="53339" y="256031"/>
                </a:lnTo>
                <a:lnTo>
                  <a:pt x="73151" y="240792"/>
                </a:lnTo>
                <a:lnTo>
                  <a:pt x="79248" y="227075"/>
                </a:lnTo>
                <a:lnTo>
                  <a:pt x="79248" y="210312"/>
                </a:lnTo>
                <a:lnTo>
                  <a:pt x="57911" y="182880"/>
                </a:lnTo>
                <a:lnTo>
                  <a:pt x="45720" y="169163"/>
                </a:lnTo>
                <a:lnTo>
                  <a:pt x="41148" y="146303"/>
                </a:lnTo>
                <a:lnTo>
                  <a:pt x="59435" y="128015"/>
                </a:lnTo>
                <a:lnTo>
                  <a:pt x="86867" y="121919"/>
                </a:lnTo>
                <a:lnTo>
                  <a:pt x="102107" y="106680"/>
                </a:lnTo>
                <a:lnTo>
                  <a:pt x="106679" y="86868"/>
                </a:lnTo>
                <a:lnTo>
                  <a:pt x="89915" y="68580"/>
                </a:lnTo>
                <a:lnTo>
                  <a:pt x="73151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435735" y="2916666"/>
            <a:ext cx="91439" cy="896919"/>
          </a:xfrm>
          <a:custGeom>
            <a:avLst/>
            <a:gdLst/>
            <a:ahLst/>
            <a:cxnLst/>
            <a:rect l="l" t="t" r="r" b="b"/>
            <a:pathLst>
              <a:path w="100583" h="1016508">
                <a:moveTo>
                  <a:pt x="89916" y="27432"/>
                </a:moveTo>
                <a:lnTo>
                  <a:pt x="77724" y="0"/>
                </a:lnTo>
                <a:lnTo>
                  <a:pt x="62483" y="10668"/>
                </a:lnTo>
                <a:lnTo>
                  <a:pt x="57912" y="32004"/>
                </a:lnTo>
                <a:lnTo>
                  <a:pt x="65531" y="53340"/>
                </a:lnTo>
                <a:lnTo>
                  <a:pt x="54864" y="77724"/>
                </a:lnTo>
                <a:lnTo>
                  <a:pt x="39624" y="106680"/>
                </a:lnTo>
                <a:lnTo>
                  <a:pt x="25907" y="124968"/>
                </a:lnTo>
                <a:lnTo>
                  <a:pt x="22860" y="169163"/>
                </a:lnTo>
                <a:lnTo>
                  <a:pt x="33527" y="195072"/>
                </a:lnTo>
                <a:lnTo>
                  <a:pt x="50292" y="231648"/>
                </a:lnTo>
                <a:lnTo>
                  <a:pt x="51816" y="259080"/>
                </a:lnTo>
                <a:lnTo>
                  <a:pt x="50292" y="278892"/>
                </a:lnTo>
                <a:lnTo>
                  <a:pt x="36575" y="300228"/>
                </a:lnTo>
                <a:lnTo>
                  <a:pt x="30479" y="329184"/>
                </a:lnTo>
                <a:lnTo>
                  <a:pt x="30479" y="359663"/>
                </a:lnTo>
                <a:lnTo>
                  <a:pt x="44196" y="406908"/>
                </a:lnTo>
                <a:lnTo>
                  <a:pt x="54864" y="431292"/>
                </a:lnTo>
                <a:lnTo>
                  <a:pt x="54864" y="451104"/>
                </a:lnTo>
                <a:lnTo>
                  <a:pt x="44196" y="472439"/>
                </a:lnTo>
                <a:lnTo>
                  <a:pt x="25907" y="501396"/>
                </a:lnTo>
                <a:lnTo>
                  <a:pt x="16764" y="528828"/>
                </a:lnTo>
                <a:lnTo>
                  <a:pt x="19812" y="571500"/>
                </a:lnTo>
                <a:lnTo>
                  <a:pt x="22860" y="600456"/>
                </a:lnTo>
                <a:lnTo>
                  <a:pt x="44196" y="633984"/>
                </a:lnTo>
                <a:lnTo>
                  <a:pt x="51816" y="675132"/>
                </a:lnTo>
                <a:lnTo>
                  <a:pt x="39624" y="696468"/>
                </a:lnTo>
                <a:lnTo>
                  <a:pt x="16764" y="728472"/>
                </a:lnTo>
                <a:lnTo>
                  <a:pt x="19812" y="768096"/>
                </a:lnTo>
                <a:lnTo>
                  <a:pt x="22860" y="806196"/>
                </a:lnTo>
                <a:lnTo>
                  <a:pt x="36575" y="853439"/>
                </a:lnTo>
                <a:lnTo>
                  <a:pt x="36575" y="911351"/>
                </a:lnTo>
                <a:lnTo>
                  <a:pt x="30479" y="940308"/>
                </a:lnTo>
                <a:lnTo>
                  <a:pt x="10668" y="981456"/>
                </a:lnTo>
                <a:lnTo>
                  <a:pt x="0" y="1016508"/>
                </a:lnTo>
                <a:lnTo>
                  <a:pt x="22860" y="1007363"/>
                </a:lnTo>
                <a:lnTo>
                  <a:pt x="22860" y="975360"/>
                </a:lnTo>
                <a:lnTo>
                  <a:pt x="36575" y="946404"/>
                </a:lnTo>
                <a:lnTo>
                  <a:pt x="54864" y="940308"/>
                </a:lnTo>
                <a:lnTo>
                  <a:pt x="62483" y="902208"/>
                </a:lnTo>
                <a:lnTo>
                  <a:pt x="62483" y="873251"/>
                </a:lnTo>
                <a:lnTo>
                  <a:pt x="50292" y="824484"/>
                </a:lnTo>
                <a:lnTo>
                  <a:pt x="33527" y="774192"/>
                </a:lnTo>
                <a:lnTo>
                  <a:pt x="36575" y="734568"/>
                </a:lnTo>
                <a:lnTo>
                  <a:pt x="51816" y="713232"/>
                </a:lnTo>
                <a:lnTo>
                  <a:pt x="83820" y="691896"/>
                </a:lnTo>
                <a:lnTo>
                  <a:pt x="89916" y="661416"/>
                </a:lnTo>
                <a:lnTo>
                  <a:pt x="77724" y="633984"/>
                </a:lnTo>
                <a:lnTo>
                  <a:pt x="54864" y="606551"/>
                </a:lnTo>
                <a:lnTo>
                  <a:pt x="50292" y="544068"/>
                </a:lnTo>
                <a:lnTo>
                  <a:pt x="50292" y="522732"/>
                </a:lnTo>
                <a:lnTo>
                  <a:pt x="71627" y="499872"/>
                </a:lnTo>
                <a:lnTo>
                  <a:pt x="83820" y="472439"/>
                </a:lnTo>
                <a:lnTo>
                  <a:pt x="83820" y="449580"/>
                </a:lnTo>
                <a:lnTo>
                  <a:pt x="77724" y="406908"/>
                </a:lnTo>
                <a:lnTo>
                  <a:pt x="65531" y="381000"/>
                </a:lnTo>
                <a:lnTo>
                  <a:pt x="54864" y="350520"/>
                </a:lnTo>
                <a:lnTo>
                  <a:pt x="57912" y="316992"/>
                </a:lnTo>
                <a:lnTo>
                  <a:pt x="76200" y="297180"/>
                </a:lnTo>
                <a:lnTo>
                  <a:pt x="83820" y="278892"/>
                </a:lnTo>
                <a:lnTo>
                  <a:pt x="82296" y="231648"/>
                </a:lnTo>
                <a:lnTo>
                  <a:pt x="65531" y="204216"/>
                </a:lnTo>
                <a:lnTo>
                  <a:pt x="51816" y="166116"/>
                </a:lnTo>
                <a:lnTo>
                  <a:pt x="51816" y="126492"/>
                </a:lnTo>
                <a:lnTo>
                  <a:pt x="68579" y="112775"/>
                </a:lnTo>
                <a:lnTo>
                  <a:pt x="94488" y="97536"/>
                </a:lnTo>
                <a:lnTo>
                  <a:pt x="100583" y="77724"/>
                </a:lnTo>
                <a:lnTo>
                  <a:pt x="89916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288875" y="2806401"/>
            <a:ext cx="211975" cy="193637"/>
          </a:xfrm>
          <a:custGeom>
            <a:avLst/>
            <a:gdLst/>
            <a:ahLst/>
            <a:cxnLst/>
            <a:rect l="l" t="t" r="r" b="b"/>
            <a:pathLst>
              <a:path w="233172" h="219455">
                <a:moveTo>
                  <a:pt x="219456" y="219455"/>
                </a:moveTo>
                <a:lnTo>
                  <a:pt x="233172" y="178308"/>
                </a:lnTo>
                <a:lnTo>
                  <a:pt x="161544" y="114300"/>
                </a:lnTo>
                <a:lnTo>
                  <a:pt x="103632" y="56388"/>
                </a:lnTo>
                <a:lnTo>
                  <a:pt x="50292" y="0"/>
                </a:lnTo>
                <a:lnTo>
                  <a:pt x="0" y="0"/>
                </a:lnTo>
                <a:lnTo>
                  <a:pt x="115824" y="92963"/>
                </a:lnTo>
                <a:lnTo>
                  <a:pt x="172212" y="150875"/>
                </a:lnTo>
                <a:lnTo>
                  <a:pt x="219456" y="2194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287490" y="2919356"/>
            <a:ext cx="181495" cy="158675"/>
          </a:xfrm>
          <a:custGeom>
            <a:avLst/>
            <a:gdLst/>
            <a:ahLst/>
            <a:cxnLst/>
            <a:rect l="l" t="t" r="r" b="b"/>
            <a:pathLst>
              <a:path w="199644" h="179832">
                <a:moveTo>
                  <a:pt x="124968" y="94487"/>
                </a:moveTo>
                <a:lnTo>
                  <a:pt x="199644" y="179832"/>
                </a:lnTo>
                <a:lnTo>
                  <a:pt x="195072" y="128015"/>
                </a:lnTo>
                <a:lnTo>
                  <a:pt x="199644" y="112775"/>
                </a:lnTo>
                <a:lnTo>
                  <a:pt x="147828" y="91439"/>
                </a:lnTo>
                <a:lnTo>
                  <a:pt x="109728" y="56387"/>
                </a:lnTo>
                <a:lnTo>
                  <a:pt x="39624" y="0"/>
                </a:lnTo>
                <a:lnTo>
                  <a:pt x="0" y="0"/>
                </a:lnTo>
                <a:lnTo>
                  <a:pt x="91440" y="56387"/>
                </a:lnTo>
                <a:lnTo>
                  <a:pt x="124968" y="944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259781" y="3013485"/>
            <a:ext cx="213360" cy="244736"/>
          </a:xfrm>
          <a:custGeom>
            <a:avLst/>
            <a:gdLst/>
            <a:ahLst/>
            <a:cxnLst/>
            <a:rect l="l" t="t" r="r" b="b"/>
            <a:pathLst>
              <a:path w="234696" h="277367">
                <a:moveTo>
                  <a:pt x="0" y="19812"/>
                </a:moveTo>
                <a:lnTo>
                  <a:pt x="38100" y="48767"/>
                </a:lnTo>
                <a:lnTo>
                  <a:pt x="109727" y="97535"/>
                </a:lnTo>
                <a:lnTo>
                  <a:pt x="160020" y="155447"/>
                </a:lnTo>
                <a:lnTo>
                  <a:pt x="196596" y="217931"/>
                </a:lnTo>
                <a:lnTo>
                  <a:pt x="234696" y="277367"/>
                </a:lnTo>
                <a:lnTo>
                  <a:pt x="230124" y="205739"/>
                </a:lnTo>
                <a:lnTo>
                  <a:pt x="166116" y="143255"/>
                </a:lnTo>
                <a:lnTo>
                  <a:pt x="141731" y="99059"/>
                </a:lnTo>
                <a:lnTo>
                  <a:pt x="89916" y="57912"/>
                </a:lnTo>
                <a:lnTo>
                  <a:pt x="44196" y="19812"/>
                </a:lnTo>
                <a:lnTo>
                  <a:pt x="12192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283335" y="3213846"/>
            <a:ext cx="164868" cy="143883"/>
          </a:xfrm>
          <a:custGeom>
            <a:avLst/>
            <a:gdLst/>
            <a:ahLst/>
            <a:cxnLst/>
            <a:rect l="l" t="t" r="r" b="b"/>
            <a:pathLst>
              <a:path w="181355" h="163067">
                <a:moveTo>
                  <a:pt x="181355" y="134112"/>
                </a:moveTo>
                <a:lnTo>
                  <a:pt x="129539" y="73151"/>
                </a:lnTo>
                <a:lnTo>
                  <a:pt x="76200" y="35051"/>
                </a:lnTo>
                <a:lnTo>
                  <a:pt x="32003" y="9143"/>
                </a:lnTo>
                <a:lnTo>
                  <a:pt x="0" y="0"/>
                </a:lnTo>
                <a:lnTo>
                  <a:pt x="19811" y="35051"/>
                </a:lnTo>
                <a:lnTo>
                  <a:pt x="76200" y="70103"/>
                </a:lnTo>
                <a:lnTo>
                  <a:pt x="121919" y="121919"/>
                </a:lnTo>
                <a:lnTo>
                  <a:pt x="143255" y="156971"/>
                </a:lnTo>
                <a:lnTo>
                  <a:pt x="163067" y="163067"/>
                </a:lnTo>
                <a:lnTo>
                  <a:pt x="178307" y="150875"/>
                </a:lnTo>
                <a:lnTo>
                  <a:pt x="181355" y="134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262553" y="3314700"/>
            <a:ext cx="181495" cy="178845"/>
          </a:xfrm>
          <a:custGeom>
            <a:avLst/>
            <a:gdLst/>
            <a:ahLst/>
            <a:cxnLst/>
            <a:rect l="l" t="t" r="r" b="b"/>
            <a:pathLst>
              <a:path w="199644" h="202691">
                <a:moveTo>
                  <a:pt x="16764" y="0"/>
                </a:moveTo>
                <a:lnTo>
                  <a:pt x="0" y="10667"/>
                </a:lnTo>
                <a:lnTo>
                  <a:pt x="33527" y="41147"/>
                </a:lnTo>
                <a:lnTo>
                  <a:pt x="91440" y="106679"/>
                </a:lnTo>
                <a:lnTo>
                  <a:pt x="144779" y="169163"/>
                </a:lnTo>
                <a:lnTo>
                  <a:pt x="179831" y="202691"/>
                </a:lnTo>
                <a:lnTo>
                  <a:pt x="188975" y="202691"/>
                </a:lnTo>
                <a:lnTo>
                  <a:pt x="199644" y="187451"/>
                </a:lnTo>
                <a:lnTo>
                  <a:pt x="147827" y="128015"/>
                </a:lnTo>
                <a:lnTo>
                  <a:pt x="83820" y="53339"/>
                </a:lnTo>
                <a:lnTo>
                  <a:pt x="45720" y="18287"/>
                </a:lnTo>
                <a:lnTo>
                  <a:pt x="167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283335" y="3463962"/>
            <a:ext cx="128846" cy="141193"/>
          </a:xfrm>
          <a:custGeom>
            <a:avLst/>
            <a:gdLst/>
            <a:ahLst/>
            <a:cxnLst/>
            <a:rect l="l" t="t" r="r" b="b"/>
            <a:pathLst>
              <a:path w="141731" h="160019">
                <a:moveTo>
                  <a:pt x="25907" y="4571"/>
                </a:moveTo>
                <a:lnTo>
                  <a:pt x="0" y="0"/>
                </a:lnTo>
                <a:lnTo>
                  <a:pt x="6095" y="18287"/>
                </a:lnTo>
                <a:lnTo>
                  <a:pt x="71627" y="71627"/>
                </a:lnTo>
                <a:lnTo>
                  <a:pt x="132587" y="153924"/>
                </a:lnTo>
                <a:lnTo>
                  <a:pt x="141731" y="160019"/>
                </a:lnTo>
                <a:lnTo>
                  <a:pt x="138683" y="134112"/>
                </a:lnTo>
                <a:lnTo>
                  <a:pt x="82295" y="41148"/>
                </a:lnTo>
                <a:lnTo>
                  <a:pt x="25907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287490" y="3602466"/>
            <a:ext cx="87284" cy="106232"/>
          </a:xfrm>
          <a:custGeom>
            <a:avLst/>
            <a:gdLst/>
            <a:ahLst/>
            <a:cxnLst/>
            <a:rect l="l" t="t" r="r" b="b"/>
            <a:pathLst>
              <a:path w="96012" h="120396">
                <a:moveTo>
                  <a:pt x="92964" y="91440"/>
                </a:moveTo>
                <a:lnTo>
                  <a:pt x="45720" y="21336"/>
                </a:lnTo>
                <a:lnTo>
                  <a:pt x="3048" y="0"/>
                </a:lnTo>
                <a:lnTo>
                  <a:pt x="0" y="21336"/>
                </a:lnTo>
                <a:lnTo>
                  <a:pt x="21336" y="56388"/>
                </a:lnTo>
                <a:lnTo>
                  <a:pt x="71628" y="103632"/>
                </a:lnTo>
                <a:lnTo>
                  <a:pt x="85344" y="120396"/>
                </a:lnTo>
                <a:lnTo>
                  <a:pt x="96012" y="112776"/>
                </a:lnTo>
                <a:lnTo>
                  <a:pt x="92964" y="91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295803" y="3742315"/>
            <a:ext cx="109451" cy="121024"/>
          </a:xfrm>
          <a:custGeom>
            <a:avLst/>
            <a:gdLst/>
            <a:ahLst/>
            <a:cxnLst/>
            <a:rect l="l" t="t" r="r" b="b"/>
            <a:pathLst>
              <a:path w="120396" h="137160">
                <a:moveTo>
                  <a:pt x="21336" y="0"/>
                </a:moveTo>
                <a:lnTo>
                  <a:pt x="0" y="0"/>
                </a:lnTo>
                <a:lnTo>
                  <a:pt x="7620" y="21336"/>
                </a:lnTo>
                <a:lnTo>
                  <a:pt x="45720" y="77724"/>
                </a:lnTo>
                <a:lnTo>
                  <a:pt x="83820" y="134112"/>
                </a:lnTo>
                <a:lnTo>
                  <a:pt x="120396" y="137160"/>
                </a:lnTo>
                <a:lnTo>
                  <a:pt x="103631" y="115824"/>
                </a:lnTo>
                <a:lnTo>
                  <a:pt x="68579" y="59436"/>
                </a:lnTo>
                <a:lnTo>
                  <a:pt x="213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444048" y="2737821"/>
            <a:ext cx="339435" cy="1343360"/>
          </a:xfrm>
          <a:custGeom>
            <a:avLst/>
            <a:gdLst/>
            <a:ahLst/>
            <a:cxnLst/>
            <a:rect l="l" t="t" r="r" b="b"/>
            <a:pathLst>
              <a:path w="373379" h="1522476">
                <a:moveTo>
                  <a:pt x="265175" y="59436"/>
                </a:moveTo>
                <a:lnTo>
                  <a:pt x="205739" y="86868"/>
                </a:lnTo>
                <a:lnTo>
                  <a:pt x="143255" y="115824"/>
                </a:lnTo>
                <a:lnTo>
                  <a:pt x="102107" y="131064"/>
                </a:lnTo>
                <a:lnTo>
                  <a:pt x="67055" y="143256"/>
                </a:lnTo>
                <a:lnTo>
                  <a:pt x="53339" y="187451"/>
                </a:lnTo>
                <a:lnTo>
                  <a:pt x="64007" y="230124"/>
                </a:lnTo>
                <a:lnTo>
                  <a:pt x="67055" y="271272"/>
                </a:lnTo>
                <a:lnTo>
                  <a:pt x="53339" y="297179"/>
                </a:lnTo>
                <a:lnTo>
                  <a:pt x="35051" y="327660"/>
                </a:lnTo>
                <a:lnTo>
                  <a:pt x="25907" y="374903"/>
                </a:lnTo>
                <a:lnTo>
                  <a:pt x="38100" y="405384"/>
                </a:lnTo>
                <a:lnTo>
                  <a:pt x="57911" y="440436"/>
                </a:lnTo>
                <a:lnTo>
                  <a:pt x="57911" y="469391"/>
                </a:lnTo>
                <a:lnTo>
                  <a:pt x="45720" y="498348"/>
                </a:lnTo>
                <a:lnTo>
                  <a:pt x="27431" y="533400"/>
                </a:lnTo>
                <a:lnTo>
                  <a:pt x="35051" y="568451"/>
                </a:lnTo>
                <a:lnTo>
                  <a:pt x="59435" y="643127"/>
                </a:lnTo>
                <a:lnTo>
                  <a:pt x="57911" y="675131"/>
                </a:lnTo>
                <a:lnTo>
                  <a:pt x="21335" y="736091"/>
                </a:lnTo>
                <a:lnTo>
                  <a:pt x="21335" y="787908"/>
                </a:lnTo>
                <a:lnTo>
                  <a:pt x="41148" y="827531"/>
                </a:lnTo>
                <a:lnTo>
                  <a:pt x="53339" y="862584"/>
                </a:lnTo>
                <a:lnTo>
                  <a:pt x="51816" y="893063"/>
                </a:lnTo>
                <a:lnTo>
                  <a:pt x="18287" y="926591"/>
                </a:lnTo>
                <a:lnTo>
                  <a:pt x="13716" y="949451"/>
                </a:lnTo>
                <a:lnTo>
                  <a:pt x="18287" y="1005839"/>
                </a:lnTo>
                <a:lnTo>
                  <a:pt x="35051" y="1068324"/>
                </a:lnTo>
                <a:lnTo>
                  <a:pt x="35051" y="1103376"/>
                </a:lnTo>
                <a:lnTo>
                  <a:pt x="32003" y="1130808"/>
                </a:lnTo>
                <a:lnTo>
                  <a:pt x="7620" y="1175003"/>
                </a:lnTo>
                <a:lnTo>
                  <a:pt x="0" y="1210055"/>
                </a:lnTo>
                <a:lnTo>
                  <a:pt x="1524" y="1246631"/>
                </a:lnTo>
                <a:lnTo>
                  <a:pt x="18287" y="1275588"/>
                </a:lnTo>
                <a:lnTo>
                  <a:pt x="38100" y="1301496"/>
                </a:lnTo>
                <a:lnTo>
                  <a:pt x="21335" y="1336548"/>
                </a:lnTo>
                <a:lnTo>
                  <a:pt x="13716" y="1371600"/>
                </a:lnTo>
                <a:lnTo>
                  <a:pt x="27431" y="1400555"/>
                </a:lnTo>
                <a:lnTo>
                  <a:pt x="51816" y="1421891"/>
                </a:lnTo>
                <a:lnTo>
                  <a:pt x="53339" y="1456943"/>
                </a:lnTo>
                <a:lnTo>
                  <a:pt x="53339" y="1484376"/>
                </a:lnTo>
                <a:lnTo>
                  <a:pt x="57911" y="1522476"/>
                </a:lnTo>
                <a:lnTo>
                  <a:pt x="97535" y="1493519"/>
                </a:lnTo>
                <a:lnTo>
                  <a:pt x="140207" y="1466088"/>
                </a:lnTo>
                <a:lnTo>
                  <a:pt x="179831" y="1452372"/>
                </a:lnTo>
                <a:lnTo>
                  <a:pt x="240792" y="1452372"/>
                </a:lnTo>
                <a:lnTo>
                  <a:pt x="283463" y="1444752"/>
                </a:lnTo>
                <a:lnTo>
                  <a:pt x="307848" y="1421891"/>
                </a:lnTo>
                <a:lnTo>
                  <a:pt x="353568" y="1406652"/>
                </a:lnTo>
                <a:lnTo>
                  <a:pt x="329183" y="1379219"/>
                </a:lnTo>
                <a:lnTo>
                  <a:pt x="321563" y="1339596"/>
                </a:lnTo>
                <a:lnTo>
                  <a:pt x="336803" y="1293876"/>
                </a:lnTo>
                <a:lnTo>
                  <a:pt x="335279" y="1231391"/>
                </a:lnTo>
                <a:lnTo>
                  <a:pt x="321563" y="1184148"/>
                </a:lnTo>
                <a:lnTo>
                  <a:pt x="307848" y="1159764"/>
                </a:lnTo>
                <a:lnTo>
                  <a:pt x="304800" y="1124712"/>
                </a:lnTo>
                <a:lnTo>
                  <a:pt x="321563" y="1082039"/>
                </a:lnTo>
                <a:lnTo>
                  <a:pt x="315468" y="1053084"/>
                </a:lnTo>
                <a:lnTo>
                  <a:pt x="283463" y="1004315"/>
                </a:lnTo>
                <a:lnTo>
                  <a:pt x="284987" y="976884"/>
                </a:lnTo>
                <a:lnTo>
                  <a:pt x="297179" y="949451"/>
                </a:lnTo>
                <a:lnTo>
                  <a:pt x="327659" y="915924"/>
                </a:lnTo>
                <a:lnTo>
                  <a:pt x="316992" y="886967"/>
                </a:lnTo>
                <a:lnTo>
                  <a:pt x="295655" y="827531"/>
                </a:lnTo>
                <a:lnTo>
                  <a:pt x="278892" y="787908"/>
                </a:lnTo>
                <a:lnTo>
                  <a:pt x="278892" y="745236"/>
                </a:lnTo>
                <a:lnTo>
                  <a:pt x="336803" y="722376"/>
                </a:lnTo>
                <a:lnTo>
                  <a:pt x="342900" y="681227"/>
                </a:lnTo>
                <a:lnTo>
                  <a:pt x="336803" y="658367"/>
                </a:lnTo>
                <a:lnTo>
                  <a:pt x="321563" y="637031"/>
                </a:lnTo>
                <a:lnTo>
                  <a:pt x="324611" y="601979"/>
                </a:lnTo>
                <a:lnTo>
                  <a:pt x="321563" y="559308"/>
                </a:lnTo>
                <a:lnTo>
                  <a:pt x="304800" y="537972"/>
                </a:lnTo>
                <a:lnTo>
                  <a:pt x="291083" y="509015"/>
                </a:lnTo>
                <a:lnTo>
                  <a:pt x="301751" y="481584"/>
                </a:lnTo>
                <a:lnTo>
                  <a:pt x="315468" y="449579"/>
                </a:lnTo>
                <a:lnTo>
                  <a:pt x="315468" y="426720"/>
                </a:lnTo>
                <a:lnTo>
                  <a:pt x="295655" y="399288"/>
                </a:lnTo>
                <a:lnTo>
                  <a:pt x="289559" y="374903"/>
                </a:lnTo>
                <a:lnTo>
                  <a:pt x="295655" y="356615"/>
                </a:lnTo>
                <a:lnTo>
                  <a:pt x="315468" y="342900"/>
                </a:lnTo>
                <a:lnTo>
                  <a:pt x="316992" y="318515"/>
                </a:lnTo>
                <a:lnTo>
                  <a:pt x="310896" y="304800"/>
                </a:lnTo>
                <a:lnTo>
                  <a:pt x="289559" y="268224"/>
                </a:lnTo>
                <a:lnTo>
                  <a:pt x="283463" y="230124"/>
                </a:lnTo>
                <a:lnTo>
                  <a:pt x="284987" y="199643"/>
                </a:lnTo>
                <a:lnTo>
                  <a:pt x="304800" y="170687"/>
                </a:lnTo>
                <a:lnTo>
                  <a:pt x="356616" y="108204"/>
                </a:lnTo>
                <a:lnTo>
                  <a:pt x="373379" y="57912"/>
                </a:lnTo>
                <a:lnTo>
                  <a:pt x="373379" y="15240"/>
                </a:lnTo>
                <a:lnTo>
                  <a:pt x="356616" y="0"/>
                </a:lnTo>
                <a:lnTo>
                  <a:pt x="329183" y="15240"/>
                </a:lnTo>
                <a:lnTo>
                  <a:pt x="265175" y="59436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208521" y="2727063"/>
            <a:ext cx="604057" cy="1374289"/>
          </a:xfrm>
          <a:custGeom>
            <a:avLst/>
            <a:gdLst/>
            <a:ahLst/>
            <a:cxnLst/>
            <a:rect l="l" t="t" r="r" b="b"/>
            <a:pathLst>
              <a:path w="664463" h="1557527">
                <a:moveTo>
                  <a:pt x="606551" y="30480"/>
                </a:moveTo>
                <a:lnTo>
                  <a:pt x="621791" y="51816"/>
                </a:lnTo>
                <a:lnTo>
                  <a:pt x="620267" y="86868"/>
                </a:lnTo>
                <a:lnTo>
                  <a:pt x="589787" y="149352"/>
                </a:lnTo>
                <a:lnTo>
                  <a:pt x="550163" y="184403"/>
                </a:lnTo>
                <a:lnTo>
                  <a:pt x="537972" y="205739"/>
                </a:lnTo>
                <a:lnTo>
                  <a:pt x="530351" y="233171"/>
                </a:lnTo>
                <a:lnTo>
                  <a:pt x="525779" y="249935"/>
                </a:lnTo>
                <a:lnTo>
                  <a:pt x="467867" y="298703"/>
                </a:lnTo>
                <a:lnTo>
                  <a:pt x="417575" y="332231"/>
                </a:lnTo>
                <a:lnTo>
                  <a:pt x="409955" y="355091"/>
                </a:lnTo>
                <a:lnTo>
                  <a:pt x="428243" y="361188"/>
                </a:lnTo>
                <a:lnTo>
                  <a:pt x="504443" y="298703"/>
                </a:lnTo>
                <a:lnTo>
                  <a:pt x="542543" y="284988"/>
                </a:lnTo>
                <a:lnTo>
                  <a:pt x="560831" y="324612"/>
                </a:lnTo>
                <a:lnTo>
                  <a:pt x="568451" y="341375"/>
                </a:lnTo>
                <a:lnTo>
                  <a:pt x="548639" y="361188"/>
                </a:lnTo>
                <a:lnTo>
                  <a:pt x="531876" y="374903"/>
                </a:lnTo>
                <a:lnTo>
                  <a:pt x="530351" y="399288"/>
                </a:lnTo>
                <a:lnTo>
                  <a:pt x="536448" y="423671"/>
                </a:lnTo>
                <a:lnTo>
                  <a:pt x="519683" y="445007"/>
                </a:lnTo>
                <a:lnTo>
                  <a:pt x="472439" y="467867"/>
                </a:lnTo>
                <a:lnTo>
                  <a:pt x="402335" y="501395"/>
                </a:lnTo>
                <a:lnTo>
                  <a:pt x="428243" y="512063"/>
                </a:lnTo>
                <a:lnTo>
                  <a:pt x="499872" y="480059"/>
                </a:lnTo>
                <a:lnTo>
                  <a:pt x="557783" y="448055"/>
                </a:lnTo>
                <a:lnTo>
                  <a:pt x="568451" y="455675"/>
                </a:lnTo>
                <a:lnTo>
                  <a:pt x="560831" y="477012"/>
                </a:lnTo>
                <a:lnTo>
                  <a:pt x="542543" y="496823"/>
                </a:lnTo>
                <a:lnTo>
                  <a:pt x="536448" y="518159"/>
                </a:lnTo>
                <a:lnTo>
                  <a:pt x="544067" y="545591"/>
                </a:lnTo>
                <a:lnTo>
                  <a:pt x="568451" y="568451"/>
                </a:lnTo>
                <a:lnTo>
                  <a:pt x="568451" y="586739"/>
                </a:lnTo>
                <a:lnTo>
                  <a:pt x="530351" y="595883"/>
                </a:lnTo>
                <a:lnTo>
                  <a:pt x="498348" y="643127"/>
                </a:lnTo>
                <a:lnTo>
                  <a:pt x="458724" y="670559"/>
                </a:lnTo>
                <a:lnTo>
                  <a:pt x="406907" y="685800"/>
                </a:lnTo>
                <a:lnTo>
                  <a:pt x="403859" y="699515"/>
                </a:lnTo>
                <a:lnTo>
                  <a:pt x="435863" y="694943"/>
                </a:lnTo>
                <a:lnTo>
                  <a:pt x="504443" y="670559"/>
                </a:lnTo>
                <a:lnTo>
                  <a:pt x="530351" y="649223"/>
                </a:lnTo>
                <a:lnTo>
                  <a:pt x="544067" y="629412"/>
                </a:lnTo>
                <a:lnTo>
                  <a:pt x="568451" y="624839"/>
                </a:lnTo>
                <a:lnTo>
                  <a:pt x="568451" y="649223"/>
                </a:lnTo>
                <a:lnTo>
                  <a:pt x="582167" y="673607"/>
                </a:lnTo>
                <a:lnTo>
                  <a:pt x="595883" y="699515"/>
                </a:lnTo>
                <a:lnTo>
                  <a:pt x="586739" y="720851"/>
                </a:lnTo>
                <a:lnTo>
                  <a:pt x="557783" y="736091"/>
                </a:lnTo>
                <a:lnTo>
                  <a:pt x="530351" y="745235"/>
                </a:lnTo>
                <a:lnTo>
                  <a:pt x="510539" y="765047"/>
                </a:lnTo>
                <a:lnTo>
                  <a:pt x="423672" y="794003"/>
                </a:lnTo>
                <a:lnTo>
                  <a:pt x="358139" y="819912"/>
                </a:lnTo>
                <a:lnTo>
                  <a:pt x="333755" y="833627"/>
                </a:lnTo>
                <a:lnTo>
                  <a:pt x="352043" y="851915"/>
                </a:lnTo>
                <a:lnTo>
                  <a:pt x="390143" y="841247"/>
                </a:lnTo>
                <a:lnTo>
                  <a:pt x="467867" y="807719"/>
                </a:lnTo>
                <a:lnTo>
                  <a:pt x="519683" y="792479"/>
                </a:lnTo>
                <a:lnTo>
                  <a:pt x="531876" y="815339"/>
                </a:lnTo>
                <a:lnTo>
                  <a:pt x="544067" y="858012"/>
                </a:lnTo>
                <a:lnTo>
                  <a:pt x="568451" y="893063"/>
                </a:lnTo>
                <a:lnTo>
                  <a:pt x="571500" y="920495"/>
                </a:lnTo>
                <a:lnTo>
                  <a:pt x="568451" y="947927"/>
                </a:lnTo>
                <a:lnTo>
                  <a:pt x="542543" y="957071"/>
                </a:lnTo>
                <a:lnTo>
                  <a:pt x="498348" y="967739"/>
                </a:lnTo>
                <a:lnTo>
                  <a:pt x="440435" y="996695"/>
                </a:lnTo>
                <a:lnTo>
                  <a:pt x="356615" y="1010412"/>
                </a:lnTo>
                <a:lnTo>
                  <a:pt x="326135" y="1027176"/>
                </a:lnTo>
                <a:lnTo>
                  <a:pt x="347472" y="1039367"/>
                </a:lnTo>
                <a:lnTo>
                  <a:pt x="420624" y="1027176"/>
                </a:lnTo>
                <a:lnTo>
                  <a:pt x="472439" y="1005839"/>
                </a:lnTo>
                <a:lnTo>
                  <a:pt x="505967" y="992123"/>
                </a:lnTo>
                <a:lnTo>
                  <a:pt x="536448" y="986027"/>
                </a:lnTo>
                <a:lnTo>
                  <a:pt x="531876" y="1010412"/>
                </a:lnTo>
                <a:lnTo>
                  <a:pt x="544067" y="1045463"/>
                </a:lnTo>
                <a:lnTo>
                  <a:pt x="563879" y="1066800"/>
                </a:lnTo>
                <a:lnTo>
                  <a:pt x="568451" y="1091183"/>
                </a:lnTo>
                <a:lnTo>
                  <a:pt x="568451" y="1110995"/>
                </a:lnTo>
                <a:lnTo>
                  <a:pt x="542543" y="1123188"/>
                </a:lnTo>
                <a:lnTo>
                  <a:pt x="493775" y="1126235"/>
                </a:lnTo>
                <a:lnTo>
                  <a:pt x="458724" y="1138427"/>
                </a:lnTo>
                <a:lnTo>
                  <a:pt x="382524" y="1167383"/>
                </a:lnTo>
                <a:lnTo>
                  <a:pt x="339851" y="1168907"/>
                </a:lnTo>
                <a:lnTo>
                  <a:pt x="326135" y="1188719"/>
                </a:lnTo>
                <a:lnTo>
                  <a:pt x="344424" y="1196339"/>
                </a:lnTo>
                <a:lnTo>
                  <a:pt x="382524" y="1187195"/>
                </a:lnTo>
                <a:lnTo>
                  <a:pt x="440435" y="1168907"/>
                </a:lnTo>
                <a:lnTo>
                  <a:pt x="472439" y="1155191"/>
                </a:lnTo>
                <a:lnTo>
                  <a:pt x="512063" y="1144523"/>
                </a:lnTo>
                <a:lnTo>
                  <a:pt x="544067" y="1147571"/>
                </a:lnTo>
                <a:lnTo>
                  <a:pt x="554735" y="1147571"/>
                </a:lnTo>
                <a:lnTo>
                  <a:pt x="554735" y="1179576"/>
                </a:lnTo>
                <a:lnTo>
                  <a:pt x="563879" y="1196339"/>
                </a:lnTo>
                <a:lnTo>
                  <a:pt x="505967" y="1211579"/>
                </a:lnTo>
                <a:lnTo>
                  <a:pt x="455675" y="1254252"/>
                </a:lnTo>
                <a:lnTo>
                  <a:pt x="397763" y="1274064"/>
                </a:lnTo>
                <a:lnTo>
                  <a:pt x="358139" y="1281683"/>
                </a:lnTo>
                <a:lnTo>
                  <a:pt x="326135" y="1301495"/>
                </a:lnTo>
                <a:lnTo>
                  <a:pt x="339851" y="1313688"/>
                </a:lnTo>
                <a:lnTo>
                  <a:pt x="371855" y="1303019"/>
                </a:lnTo>
                <a:lnTo>
                  <a:pt x="406907" y="1289303"/>
                </a:lnTo>
                <a:lnTo>
                  <a:pt x="449579" y="1281683"/>
                </a:lnTo>
                <a:lnTo>
                  <a:pt x="484631" y="1257300"/>
                </a:lnTo>
                <a:lnTo>
                  <a:pt x="504443" y="1235964"/>
                </a:lnTo>
                <a:lnTo>
                  <a:pt x="530351" y="1232915"/>
                </a:lnTo>
                <a:lnTo>
                  <a:pt x="560831" y="1232915"/>
                </a:lnTo>
                <a:lnTo>
                  <a:pt x="571500" y="1235964"/>
                </a:lnTo>
                <a:lnTo>
                  <a:pt x="582167" y="1260347"/>
                </a:lnTo>
                <a:lnTo>
                  <a:pt x="586739" y="1289303"/>
                </a:lnTo>
                <a:lnTo>
                  <a:pt x="582167" y="1313688"/>
                </a:lnTo>
                <a:lnTo>
                  <a:pt x="568451" y="1328927"/>
                </a:lnTo>
                <a:lnTo>
                  <a:pt x="557783" y="1363979"/>
                </a:lnTo>
                <a:lnTo>
                  <a:pt x="568451" y="1379219"/>
                </a:lnTo>
                <a:lnTo>
                  <a:pt x="582167" y="1392935"/>
                </a:lnTo>
                <a:lnTo>
                  <a:pt x="582167" y="1406652"/>
                </a:lnTo>
                <a:lnTo>
                  <a:pt x="563879" y="1408176"/>
                </a:lnTo>
                <a:lnTo>
                  <a:pt x="536448" y="1444752"/>
                </a:lnTo>
                <a:lnTo>
                  <a:pt x="490727" y="1456943"/>
                </a:lnTo>
                <a:lnTo>
                  <a:pt x="434339" y="1463039"/>
                </a:lnTo>
                <a:lnTo>
                  <a:pt x="371855" y="1476755"/>
                </a:lnTo>
                <a:lnTo>
                  <a:pt x="330707" y="1504188"/>
                </a:lnTo>
                <a:lnTo>
                  <a:pt x="318515" y="1519427"/>
                </a:lnTo>
                <a:lnTo>
                  <a:pt x="306324" y="1513331"/>
                </a:lnTo>
                <a:lnTo>
                  <a:pt x="231648" y="1450847"/>
                </a:lnTo>
                <a:lnTo>
                  <a:pt x="134111" y="1367027"/>
                </a:lnTo>
                <a:lnTo>
                  <a:pt x="102107" y="1313688"/>
                </a:lnTo>
                <a:lnTo>
                  <a:pt x="53339" y="1260347"/>
                </a:lnTo>
                <a:lnTo>
                  <a:pt x="39624" y="1217676"/>
                </a:lnTo>
                <a:lnTo>
                  <a:pt x="0" y="1211579"/>
                </a:lnTo>
                <a:lnTo>
                  <a:pt x="19811" y="1257300"/>
                </a:lnTo>
                <a:lnTo>
                  <a:pt x="41148" y="1303019"/>
                </a:lnTo>
                <a:lnTo>
                  <a:pt x="102107" y="1351788"/>
                </a:lnTo>
                <a:lnTo>
                  <a:pt x="144779" y="1414271"/>
                </a:lnTo>
                <a:lnTo>
                  <a:pt x="249935" y="1485900"/>
                </a:lnTo>
                <a:lnTo>
                  <a:pt x="313943" y="1557527"/>
                </a:lnTo>
                <a:lnTo>
                  <a:pt x="339851" y="1551431"/>
                </a:lnTo>
                <a:lnTo>
                  <a:pt x="365759" y="1514855"/>
                </a:lnTo>
                <a:lnTo>
                  <a:pt x="402335" y="1495043"/>
                </a:lnTo>
                <a:lnTo>
                  <a:pt x="446531" y="1479803"/>
                </a:lnTo>
                <a:lnTo>
                  <a:pt x="542543" y="1470659"/>
                </a:lnTo>
                <a:lnTo>
                  <a:pt x="571500" y="1450847"/>
                </a:lnTo>
                <a:lnTo>
                  <a:pt x="620267" y="1437131"/>
                </a:lnTo>
                <a:lnTo>
                  <a:pt x="627887" y="1414271"/>
                </a:lnTo>
                <a:lnTo>
                  <a:pt x="612648" y="1385315"/>
                </a:lnTo>
                <a:lnTo>
                  <a:pt x="595883" y="1357883"/>
                </a:lnTo>
                <a:lnTo>
                  <a:pt x="606551" y="1321307"/>
                </a:lnTo>
                <a:lnTo>
                  <a:pt x="620267" y="1303019"/>
                </a:lnTo>
                <a:lnTo>
                  <a:pt x="620267" y="1272539"/>
                </a:lnTo>
                <a:lnTo>
                  <a:pt x="606551" y="1225295"/>
                </a:lnTo>
                <a:lnTo>
                  <a:pt x="600455" y="1200911"/>
                </a:lnTo>
                <a:lnTo>
                  <a:pt x="582167" y="1179576"/>
                </a:lnTo>
                <a:lnTo>
                  <a:pt x="574548" y="1155191"/>
                </a:lnTo>
                <a:lnTo>
                  <a:pt x="582167" y="1130807"/>
                </a:lnTo>
                <a:lnTo>
                  <a:pt x="601979" y="1110995"/>
                </a:lnTo>
                <a:lnTo>
                  <a:pt x="600455" y="1082039"/>
                </a:lnTo>
                <a:lnTo>
                  <a:pt x="589787" y="1060703"/>
                </a:lnTo>
                <a:lnTo>
                  <a:pt x="568451" y="1027176"/>
                </a:lnTo>
                <a:lnTo>
                  <a:pt x="554735" y="1010412"/>
                </a:lnTo>
                <a:lnTo>
                  <a:pt x="560831" y="986027"/>
                </a:lnTo>
                <a:lnTo>
                  <a:pt x="592835" y="964691"/>
                </a:lnTo>
                <a:lnTo>
                  <a:pt x="606551" y="935735"/>
                </a:lnTo>
                <a:lnTo>
                  <a:pt x="601979" y="911351"/>
                </a:lnTo>
                <a:lnTo>
                  <a:pt x="582167" y="871727"/>
                </a:lnTo>
                <a:lnTo>
                  <a:pt x="557783" y="822959"/>
                </a:lnTo>
                <a:lnTo>
                  <a:pt x="548639" y="786383"/>
                </a:lnTo>
                <a:lnTo>
                  <a:pt x="560831" y="772667"/>
                </a:lnTo>
                <a:lnTo>
                  <a:pt x="595883" y="758951"/>
                </a:lnTo>
                <a:lnTo>
                  <a:pt x="614172" y="745235"/>
                </a:lnTo>
                <a:lnTo>
                  <a:pt x="620267" y="699515"/>
                </a:lnTo>
                <a:lnTo>
                  <a:pt x="595883" y="649223"/>
                </a:lnTo>
                <a:lnTo>
                  <a:pt x="600455" y="617219"/>
                </a:lnTo>
                <a:lnTo>
                  <a:pt x="609600" y="586739"/>
                </a:lnTo>
                <a:lnTo>
                  <a:pt x="586739" y="551688"/>
                </a:lnTo>
                <a:lnTo>
                  <a:pt x="568451" y="518159"/>
                </a:lnTo>
                <a:lnTo>
                  <a:pt x="574548" y="496823"/>
                </a:lnTo>
                <a:lnTo>
                  <a:pt x="586739" y="477012"/>
                </a:lnTo>
                <a:lnTo>
                  <a:pt x="586739" y="440435"/>
                </a:lnTo>
                <a:lnTo>
                  <a:pt x="574548" y="419100"/>
                </a:lnTo>
                <a:lnTo>
                  <a:pt x="560831" y="402335"/>
                </a:lnTo>
                <a:lnTo>
                  <a:pt x="563879" y="376427"/>
                </a:lnTo>
                <a:lnTo>
                  <a:pt x="586739" y="362712"/>
                </a:lnTo>
                <a:lnTo>
                  <a:pt x="600455" y="348995"/>
                </a:lnTo>
                <a:lnTo>
                  <a:pt x="592835" y="321563"/>
                </a:lnTo>
                <a:lnTo>
                  <a:pt x="568451" y="284988"/>
                </a:lnTo>
                <a:lnTo>
                  <a:pt x="557783" y="254507"/>
                </a:lnTo>
                <a:lnTo>
                  <a:pt x="554735" y="217931"/>
                </a:lnTo>
                <a:lnTo>
                  <a:pt x="576072" y="184403"/>
                </a:lnTo>
                <a:lnTo>
                  <a:pt x="621791" y="129540"/>
                </a:lnTo>
                <a:lnTo>
                  <a:pt x="644651" y="86868"/>
                </a:lnTo>
                <a:lnTo>
                  <a:pt x="664463" y="51816"/>
                </a:lnTo>
                <a:lnTo>
                  <a:pt x="658367" y="15240"/>
                </a:lnTo>
                <a:lnTo>
                  <a:pt x="641603" y="0"/>
                </a:lnTo>
                <a:lnTo>
                  <a:pt x="627887" y="3048"/>
                </a:lnTo>
                <a:lnTo>
                  <a:pt x="606551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527174" y="3907715"/>
            <a:ext cx="175953" cy="61856"/>
          </a:xfrm>
          <a:custGeom>
            <a:avLst/>
            <a:gdLst/>
            <a:ahLst/>
            <a:cxnLst/>
            <a:rect l="l" t="t" r="r" b="b"/>
            <a:pathLst>
              <a:path w="193548" h="70104">
                <a:moveTo>
                  <a:pt x="173736" y="19812"/>
                </a:moveTo>
                <a:lnTo>
                  <a:pt x="193548" y="13716"/>
                </a:lnTo>
                <a:lnTo>
                  <a:pt x="181356" y="0"/>
                </a:lnTo>
                <a:lnTo>
                  <a:pt x="132588" y="13716"/>
                </a:lnTo>
                <a:lnTo>
                  <a:pt x="108204" y="35051"/>
                </a:lnTo>
                <a:lnTo>
                  <a:pt x="77724" y="53339"/>
                </a:lnTo>
                <a:lnTo>
                  <a:pt x="0" y="56387"/>
                </a:lnTo>
                <a:lnTo>
                  <a:pt x="4572" y="70104"/>
                </a:lnTo>
                <a:lnTo>
                  <a:pt x="44196" y="67056"/>
                </a:lnTo>
                <a:lnTo>
                  <a:pt x="91440" y="62484"/>
                </a:lnTo>
                <a:lnTo>
                  <a:pt x="121920" y="53339"/>
                </a:lnTo>
                <a:lnTo>
                  <a:pt x="140208" y="39624"/>
                </a:lnTo>
                <a:lnTo>
                  <a:pt x="173736" y="19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262553" y="2564353"/>
            <a:ext cx="505691" cy="294491"/>
          </a:xfrm>
          <a:custGeom>
            <a:avLst/>
            <a:gdLst/>
            <a:ahLst/>
            <a:cxnLst/>
            <a:rect l="l" t="t" r="r" b="b"/>
            <a:pathLst>
              <a:path w="556260" h="333756">
                <a:moveTo>
                  <a:pt x="82296" y="42671"/>
                </a:moveTo>
                <a:lnTo>
                  <a:pt x="16764" y="38100"/>
                </a:lnTo>
                <a:lnTo>
                  <a:pt x="0" y="65531"/>
                </a:lnTo>
                <a:lnTo>
                  <a:pt x="18288" y="115823"/>
                </a:lnTo>
                <a:lnTo>
                  <a:pt x="50292" y="149351"/>
                </a:lnTo>
                <a:lnTo>
                  <a:pt x="92964" y="199644"/>
                </a:lnTo>
                <a:lnTo>
                  <a:pt x="144779" y="249935"/>
                </a:lnTo>
                <a:lnTo>
                  <a:pt x="188975" y="289559"/>
                </a:lnTo>
                <a:lnTo>
                  <a:pt x="246888" y="333756"/>
                </a:lnTo>
                <a:lnTo>
                  <a:pt x="294131" y="324611"/>
                </a:lnTo>
                <a:lnTo>
                  <a:pt x="338327" y="316991"/>
                </a:lnTo>
                <a:lnTo>
                  <a:pt x="387096" y="295656"/>
                </a:lnTo>
                <a:lnTo>
                  <a:pt x="440436" y="271271"/>
                </a:lnTo>
                <a:lnTo>
                  <a:pt x="492251" y="246887"/>
                </a:lnTo>
                <a:lnTo>
                  <a:pt x="524255" y="214883"/>
                </a:lnTo>
                <a:lnTo>
                  <a:pt x="556260" y="184403"/>
                </a:lnTo>
                <a:lnTo>
                  <a:pt x="522731" y="149351"/>
                </a:lnTo>
                <a:lnTo>
                  <a:pt x="464820" y="105156"/>
                </a:lnTo>
                <a:lnTo>
                  <a:pt x="419100" y="71627"/>
                </a:lnTo>
                <a:lnTo>
                  <a:pt x="358140" y="24383"/>
                </a:lnTo>
                <a:lnTo>
                  <a:pt x="320040" y="0"/>
                </a:lnTo>
                <a:lnTo>
                  <a:pt x="292607" y="16763"/>
                </a:lnTo>
                <a:lnTo>
                  <a:pt x="234696" y="36575"/>
                </a:lnTo>
                <a:lnTo>
                  <a:pt x="198120" y="45719"/>
                </a:lnTo>
                <a:lnTo>
                  <a:pt x="152400" y="45719"/>
                </a:lnTo>
                <a:lnTo>
                  <a:pt x="82296" y="42671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248698" y="2554942"/>
            <a:ext cx="547254" cy="342899"/>
          </a:xfrm>
          <a:custGeom>
            <a:avLst/>
            <a:gdLst/>
            <a:ahLst/>
            <a:cxnLst/>
            <a:rect l="l" t="t" r="r" b="b"/>
            <a:pathLst>
              <a:path w="601979" h="388619">
                <a:moveTo>
                  <a:pt x="9143" y="42671"/>
                </a:moveTo>
                <a:lnTo>
                  <a:pt x="0" y="62483"/>
                </a:lnTo>
                <a:lnTo>
                  <a:pt x="6095" y="96011"/>
                </a:lnTo>
                <a:lnTo>
                  <a:pt x="19811" y="124967"/>
                </a:lnTo>
                <a:lnTo>
                  <a:pt x="48767" y="169163"/>
                </a:lnTo>
                <a:lnTo>
                  <a:pt x="83819" y="211835"/>
                </a:lnTo>
                <a:lnTo>
                  <a:pt x="134111" y="259079"/>
                </a:lnTo>
                <a:lnTo>
                  <a:pt x="204215" y="323087"/>
                </a:lnTo>
                <a:lnTo>
                  <a:pt x="260603" y="379475"/>
                </a:lnTo>
                <a:lnTo>
                  <a:pt x="280415" y="388619"/>
                </a:lnTo>
                <a:lnTo>
                  <a:pt x="292607" y="371855"/>
                </a:lnTo>
                <a:lnTo>
                  <a:pt x="281939" y="344423"/>
                </a:lnTo>
                <a:lnTo>
                  <a:pt x="248411" y="318515"/>
                </a:lnTo>
                <a:lnTo>
                  <a:pt x="192023" y="272795"/>
                </a:lnTo>
                <a:lnTo>
                  <a:pt x="134111" y="211835"/>
                </a:lnTo>
                <a:lnTo>
                  <a:pt x="88391" y="169163"/>
                </a:lnTo>
                <a:lnTo>
                  <a:pt x="51815" y="118871"/>
                </a:lnTo>
                <a:lnTo>
                  <a:pt x="32003" y="89915"/>
                </a:lnTo>
                <a:lnTo>
                  <a:pt x="32003" y="71627"/>
                </a:lnTo>
                <a:lnTo>
                  <a:pt x="56387" y="68579"/>
                </a:lnTo>
                <a:lnTo>
                  <a:pt x="144779" y="71627"/>
                </a:lnTo>
                <a:lnTo>
                  <a:pt x="237743" y="62483"/>
                </a:lnTo>
                <a:lnTo>
                  <a:pt x="288035" y="47243"/>
                </a:lnTo>
                <a:lnTo>
                  <a:pt x="327659" y="33527"/>
                </a:lnTo>
                <a:lnTo>
                  <a:pt x="339851" y="33527"/>
                </a:lnTo>
                <a:lnTo>
                  <a:pt x="400811" y="74675"/>
                </a:lnTo>
                <a:lnTo>
                  <a:pt x="464819" y="118871"/>
                </a:lnTo>
                <a:lnTo>
                  <a:pt x="545591" y="198119"/>
                </a:lnTo>
                <a:lnTo>
                  <a:pt x="524255" y="224027"/>
                </a:lnTo>
                <a:lnTo>
                  <a:pt x="467867" y="266699"/>
                </a:lnTo>
                <a:lnTo>
                  <a:pt x="390143" y="303275"/>
                </a:lnTo>
                <a:lnTo>
                  <a:pt x="295655" y="332231"/>
                </a:lnTo>
                <a:lnTo>
                  <a:pt x="306323" y="347471"/>
                </a:lnTo>
                <a:lnTo>
                  <a:pt x="339851" y="344423"/>
                </a:lnTo>
                <a:lnTo>
                  <a:pt x="382523" y="336803"/>
                </a:lnTo>
                <a:lnTo>
                  <a:pt x="422147" y="309371"/>
                </a:lnTo>
                <a:lnTo>
                  <a:pt x="458723" y="291083"/>
                </a:lnTo>
                <a:lnTo>
                  <a:pt x="510539" y="266699"/>
                </a:lnTo>
                <a:lnTo>
                  <a:pt x="537971" y="254507"/>
                </a:lnTo>
                <a:lnTo>
                  <a:pt x="566927" y="225551"/>
                </a:lnTo>
                <a:lnTo>
                  <a:pt x="594359" y="210311"/>
                </a:lnTo>
                <a:lnTo>
                  <a:pt x="601979" y="190499"/>
                </a:lnTo>
                <a:lnTo>
                  <a:pt x="586739" y="181355"/>
                </a:lnTo>
                <a:lnTo>
                  <a:pt x="551687" y="155447"/>
                </a:lnTo>
                <a:lnTo>
                  <a:pt x="516635" y="128015"/>
                </a:lnTo>
                <a:lnTo>
                  <a:pt x="454151" y="83819"/>
                </a:lnTo>
                <a:lnTo>
                  <a:pt x="397763" y="35051"/>
                </a:lnTo>
                <a:lnTo>
                  <a:pt x="344423" y="0"/>
                </a:lnTo>
                <a:lnTo>
                  <a:pt x="320039" y="0"/>
                </a:lnTo>
                <a:lnTo>
                  <a:pt x="298703" y="21335"/>
                </a:lnTo>
                <a:lnTo>
                  <a:pt x="248411" y="33527"/>
                </a:lnTo>
                <a:lnTo>
                  <a:pt x="202691" y="47243"/>
                </a:lnTo>
                <a:lnTo>
                  <a:pt x="140207" y="47243"/>
                </a:lnTo>
                <a:lnTo>
                  <a:pt x="68579" y="35051"/>
                </a:lnTo>
                <a:lnTo>
                  <a:pt x="30479" y="33527"/>
                </a:lnTo>
                <a:lnTo>
                  <a:pt x="9143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557654" y="2815813"/>
            <a:ext cx="173182" cy="116989"/>
          </a:xfrm>
          <a:custGeom>
            <a:avLst/>
            <a:gdLst/>
            <a:ahLst/>
            <a:cxnLst/>
            <a:rect l="l" t="t" r="r" b="b"/>
            <a:pathLst>
              <a:path w="190500" h="132587">
                <a:moveTo>
                  <a:pt x="120395" y="50291"/>
                </a:moveTo>
                <a:lnTo>
                  <a:pt x="83819" y="83819"/>
                </a:lnTo>
                <a:lnTo>
                  <a:pt x="30479" y="103631"/>
                </a:lnTo>
                <a:lnTo>
                  <a:pt x="0" y="114299"/>
                </a:lnTo>
                <a:lnTo>
                  <a:pt x="24383" y="132587"/>
                </a:lnTo>
                <a:lnTo>
                  <a:pt x="62483" y="126491"/>
                </a:lnTo>
                <a:lnTo>
                  <a:pt x="121919" y="83819"/>
                </a:lnTo>
                <a:lnTo>
                  <a:pt x="190500" y="0"/>
                </a:lnTo>
                <a:lnTo>
                  <a:pt x="161543" y="15239"/>
                </a:lnTo>
                <a:lnTo>
                  <a:pt x="120395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825048" y="2489051"/>
            <a:ext cx="336665" cy="1456316"/>
          </a:xfrm>
          <a:custGeom>
            <a:avLst/>
            <a:gdLst/>
            <a:ahLst/>
            <a:cxnLst/>
            <a:rect l="l" t="t" r="r" b="b"/>
            <a:pathLst>
              <a:path w="370331" h="1650491">
                <a:moveTo>
                  <a:pt x="121920" y="68579"/>
                </a:moveTo>
                <a:lnTo>
                  <a:pt x="79248" y="0"/>
                </a:lnTo>
                <a:lnTo>
                  <a:pt x="76200" y="25907"/>
                </a:lnTo>
                <a:lnTo>
                  <a:pt x="38100" y="42671"/>
                </a:lnTo>
                <a:lnTo>
                  <a:pt x="38100" y="68579"/>
                </a:lnTo>
                <a:lnTo>
                  <a:pt x="70103" y="117347"/>
                </a:lnTo>
                <a:lnTo>
                  <a:pt x="53339" y="140207"/>
                </a:lnTo>
                <a:lnTo>
                  <a:pt x="13715" y="163067"/>
                </a:lnTo>
                <a:lnTo>
                  <a:pt x="13715" y="196595"/>
                </a:lnTo>
                <a:lnTo>
                  <a:pt x="38100" y="225551"/>
                </a:lnTo>
                <a:lnTo>
                  <a:pt x="45720" y="252983"/>
                </a:lnTo>
                <a:lnTo>
                  <a:pt x="12192" y="281939"/>
                </a:lnTo>
                <a:lnTo>
                  <a:pt x="1524" y="315467"/>
                </a:lnTo>
                <a:lnTo>
                  <a:pt x="13715" y="374903"/>
                </a:lnTo>
                <a:lnTo>
                  <a:pt x="51815" y="449579"/>
                </a:lnTo>
                <a:lnTo>
                  <a:pt x="53339" y="473963"/>
                </a:lnTo>
                <a:lnTo>
                  <a:pt x="18287" y="501395"/>
                </a:lnTo>
                <a:lnTo>
                  <a:pt x="12192" y="534923"/>
                </a:lnTo>
                <a:lnTo>
                  <a:pt x="18287" y="568451"/>
                </a:lnTo>
                <a:lnTo>
                  <a:pt x="45720" y="621791"/>
                </a:lnTo>
                <a:lnTo>
                  <a:pt x="56387" y="672083"/>
                </a:lnTo>
                <a:lnTo>
                  <a:pt x="45720" y="684275"/>
                </a:lnTo>
                <a:lnTo>
                  <a:pt x="32003" y="739139"/>
                </a:lnTo>
                <a:lnTo>
                  <a:pt x="45720" y="784859"/>
                </a:lnTo>
                <a:lnTo>
                  <a:pt x="45720" y="841247"/>
                </a:lnTo>
                <a:lnTo>
                  <a:pt x="24383" y="874775"/>
                </a:lnTo>
                <a:lnTo>
                  <a:pt x="12192" y="902207"/>
                </a:lnTo>
                <a:lnTo>
                  <a:pt x="12192" y="937259"/>
                </a:lnTo>
                <a:lnTo>
                  <a:pt x="35051" y="999743"/>
                </a:lnTo>
                <a:lnTo>
                  <a:pt x="35051" y="1031747"/>
                </a:lnTo>
                <a:lnTo>
                  <a:pt x="13715" y="1078991"/>
                </a:lnTo>
                <a:lnTo>
                  <a:pt x="18287" y="1109471"/>
                </a:lnTo>
                <a:lnTo>
                  <a:pt x="32003" y="1152143"/>
                </a:lnTo>
                <a:lnTo>
                  <a:pt x="38100" y="1178051"/>
                </a:lnTo>
                <a:lnTo>
                  <a:pt x="27431" y="1226819"/>
                </a:lnTo>
                <a:lnTo>
                  <a:pt x="0" y="1264919"/>
                </a:lnTo>
                <a:lnTo>
                  <a:pt x="0" y="1293875"/>
                </a:lnTo>
                <a:lnTo>
                  <a:pt x="51815" y="1342643"/>
                </a:lnTo>
                <a:lnTo>
                  <a:pt x="73151" y="1399031"/>
                </a:lnTo>
                <a:lnTo>
                  <a:pt x="115824" y="1440179"/>
                </a:lnTo>
                <a:lnTo>
                  <a:pt x="147827" y="1481327"/>
                </a:lnTo>
                <a:lnTo>
                  <a:pt x="166115" y="1511807"/>
                </a:lnTo>
                <a:lnTo>
                  <a:pt x="199644" y="1533143"/>
                </a:lnTo>
                <a:lnTo>
                  <a:pt x="324611" y="1639823"/>
                </a:lnTo>
                <a:lnTo>
                  <a:pt x="345948" y="1650491"/>
                </a:lnTo>
                <a:lnTo>
                  <a:pt x="359663" y="1597151"/>
                </a:lnTo>
                <a:lnTo>
                  <a:pt x="345948" y="1403603"/>
                </a:lnTo>
                <a:lnTo>
                  <a:pt x="342900" y="1123187"/>
                </a:lnTo>
                <a:lnTo>
                  <a:pt x="370331" y="684275"/>
                </a:lnTo>
                <a:lnTo>
                  <a:pt x="370331" y="358139"/>
                </a:lnTo>
                <a:lnTo>
                  <a:pt x="364235" y="297179"/>
                </a:lnTo>
                <a:lnTo>
                  <a:pt x="342900" y="275843"/>
                </a:lnTo>
                <a:lnTo>
                  <a:pt x="288035" y="240791"/>
                </a:lnTo>
                <a:lnTo>
                  <a:pt x="237744" y="196595"/>
                </a:lnTo>
                <a:lnTo>
                  <a:pt x="172211" y="138683"/>
                </a:lnTo>
                <a:lnTo>
                  <a:pt x="121920" y="6857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812579" y="2511910"/>
            <a:ext cx="95595" cy="1109381"/>
          </a:xfrm>
          <a:custGeom>
            <a:avLst/>
            <a:gdLst/>
            <a:ahLst/>
            <a:cxnLst/>
            <a:rect l="l" t="t" r="r" b="b"/>
            <a:pathLst>
              <a:path w="105155" h="1257299">
                <a:moveTo>
                  <a:pt x="71627" y="41148"/>
                </a:moveTo>
                <a:lnTo>
                  <a:pt x="53340" y="0"/>
                </a:lnTo>
                <a:lnTo>
                  <a:pt x="39624" y="21336"/>
                </a:lnTo>
                <a:lnTo>
                  <a:pt x="47244" y="44195"/>
                </a:lnTo>
                <a:lnTo>
                  <a:pt x="59436" y="65531"/>
                </a:lnTo>
                <a:lnTo>
                  <a:pt x="65531" y="83819"/>
                </a:lnTo>
                <a:lnTo>
                  <a:pt x="57912" y="97536"/>
                </a:lnTo>
                <a:lnTo>
                  <a:pt x="39624" y="106680"/>
                </a:lnTo>
                <a:lnTo>
                  <a:pt x="21336" y="124968"/>
                </a:lnTo>
                <a:lnTo>
                  <a:pt x="9144" y="146303"/>
                </a:lnTo>
                <a:lnTo>
                  <a:pt x="9144" y="169163"/>
                </a:lnTo>
                <a:lnTo>
                  <a:pt x="27431" y="192024"/>
                </a:lnTo>
                <a:lnTo>
                  <a:pt x="39624" y="213359"/>
                </a:lnTo>
                <a:lnTo>
                  <a:pt x="39624" y="227075"/>
                </a:lnTo>
                <a:lnTo>
                  <a:pt x="27431" y="240792"/>
                </a:lnTo>
                <a:lnTo>
                  <a:pt x="12192" y="259080"/>
                </a:lnTo>
                <a:lnTo>
                  <a:pt x="0" y="283463"/>
                </a:lnTo>
                <a:lnTo>
                  <a:pt x="6096" y="309371"/>
                </a:lnTo>
                <a:lnTo>
                  <a:pt x="12192" y="338327"/>
                </a:lnTo>
                <a:lnTo>
                  <a:pt x="47244" y="416051"/>
                </a:lnTo>
                <a:lnTo>
                  <a:pt x="47244" y="431291"/>
                </a:lnTo>
                <a:lnTo>
                  <a:pt x="32003" y="452627"/>
                </a:lnTo>
                <a:lnTo>
                  <a:pt x="15240" y="472439"/>
                </a:lnTo>
                <a:lnTo>
                  <a:pt x="9144" y="496823"/>
                </a:lnTo>
                <a:lnTo>
                  <a:pt x="9144" y="521207"/>
                </a:lnTo>
                <a:lnTo>
                  <a:pt x="19812" y="553211"/>
                </a:lnTo>
                <a:lnTo>
                  <a:pt x="44196" y="594359"/>
                </a:lnTo>
                <a:lnTo>
                  <a:pt x="57912" y="627887"/>
                </a:lnTo>
                <a:lnTo>
                  <a:pt x="57912" y="641603"/>
                </a:lnTo>
                <a:lnTo>
                  <a:pt x="39624" y="665987"/>
                </a:lnTo>
                <a:lnTo>
                  <a:pt x="27431" y="684275"/>
                </a:lnTo>
                <a:lnTo>
                  <a:pt x="27431" y="713231"/>
                </a:lnTo>
                <a:lnTo>
                  <a:pt x="38100" y="749807"/>
                </a:lnTo>
                <a:lnTo>
                  <a:pt x="44196" y="778763"/>
                </a:lnTo>
                <a:lnTo>
                  <a:pt x="47244" y="806195"/>
                </a:lnTo>
                <a:lnTo>
                  <a:pt x="38100" y="826007"/>
                </a:lnTo>
                <a:lnTo>
                  <a:pt x="9144" y="841247"/>
                </a:lnTo>
                <a:lnTo>
                  <a:pt x="0" y="883919"/>
                </a:lnTo>
                <a:lnTo>
                  <a:pt x="9144" y="918971"/>
                </a:lnTo>
                <a:lnTo>
                  <a:pt x="25908" y="954023"/>
                </a:lnTo>
                <a:lnTo>
                  <a:pt x="39624" y="995171"/>
                </a:lnTo>
                <a:lnTo>
                  <a:pt x="38100" y="1016507"/>
                </a:lnTo>
                <a:lnTo>
                  <a:pt x="25908" y="1025651"/>
                </a:lnTo>
                <a:lnTo>
                  <a:pt x="12192" y="1053083"/>
                </a:lnTo>
                <a:lnTo>
                  <a:pt x="21336" y="1086611"/>
                </a:lnTo>
                <a:lnTo>
                  <a:pt x="33527" y="1124711"/>
                </a:lnTo>
                <a:lnTo>
                  <a:pt x="38100" y="1156715"/>
                </a:lnTo>
                <a:lnTo>
                  <a:pt x="9144" y="1210055"/>
                </a:lnTo>
                <a:lnTo>
                  <a:pt x="1524" y="1242059"/>
                </a:lnTo>
                <a:lnTo>
                  <a:pt x="21336" y="1257299"/>
                </a:lnTo>
                <a:lnTo>
                  <a:pt x="50292" y="1216152"/>
                </a:lnTo>
                <a:lnTo>
                  <a:pt x="71627" y="1185671"/>
                </a:lnTo>
                <a:lnTo>
                  <a:pt x="71627" y="1165859"/>
                </a:lnTo>
                <a:lnTo>
                  <a:pt x="70103" y="1144523"/>
                </a:lnTo>
                <a:lnTo>
                  <a:pt x="57912" y="1121663"/>
                </a:lnTo>
                <a:lnTo>
                  <a:pt x="44196" y="1088135"/>
                </a:lnTo>
                <a:lnTo>
                  <a:pt x="50292" y="1037843"/>
                </a:lnTo>
                <a:lnTo>
                  <a:pt x="71627" y="1037843"/>
                </a:lnTo>
                <a:lnTo>
                  <a:pt x="77724" y="1025651"/>
                </a:lnTo>
                <a:lnTo>
                  <a:pt x="76200" y="1001267"/>
                </a:lnTo>
                <a:lnTo>
                  <a:pt x="65531" y="972311"/>
                </a:lnTo>
                <a:lnTo>
                  <a:pt x="44196" y="934211"/>
                </a:lnTo>
                <a:lnTo>
                  <a:pt x="33527" y="896111"/>
                </a:lnTo>
                <a:lnTo>
                  <a:pt x="44196" y="874775"/>
                </a:lnTo>
                <a:lnTo>
                  <a:pt x="65531" y="853439"/>
                </a:lnTo>
                <a:lnTo>
                  <a:pt x="82296" y="835151"/>
                </a:lnTo>
                <a:lnTo>
                  <a:pt x="88392" y="818387"/>
                </a:lnTo>
                <a:lnTo>
                  <a:pt x="82296" y="792479"/>
                </a:lnTo>
                <a:lnTo>
                  <a:pt x="70103" y="754379"/>
                </a:lnTo>
                <a:lnTo>
                  <a:pt x="59436" y="719327"/>
                </a:lnTo>
                <a:lnTo>
                  <a:pt x="64008" y="690371"/>
                </a:lnTo>
                <a:lnTo>
                  <a:pt x="77724" y="669035"/>
                </a:lnTo>
                <a:lnTo>
                  <a:pt x="91440" y="649223"/>
                </a:lnTo>
                <a:lnTo>
                  <a:pt x="88392" y="620267"/>
                </a:lnTo>
                <a:lnTo>
                  <a:pt x="76200" y="591311"/>
                </a:lnTo>
                <a:lnTo>
                  <a:pt x="44196" y="537971"/>
                </a:lnTo>
                <a:lnTo>
                  <a:pt x="39624" y="502919"/>
                </a:lnTo>
                <a:lnTo>
                  <a:pt x="53340" y="481583"/>
                </a:lnTo>
                <a:lnTo>
                  <a:pt x="71627" y="460247"/>
                </a:lnTo>
                <a:lnTo>
                  <a:pt x="77724" y="437387"/>
                </a:lnTo>
                <a:lnTo>
                  <a:pt x="77724" y="411479"/>
                </a:lnTo>
                <a:lnTo>
                  <a:pt x="65531" y="387095"/>
                </a:lnTo>
                <a:lnTo>
                  <a:pt x="53340" y="353568"/>
                </a:lnTo>
                <a:lnTo>
                  <a:pt x="38100" y="312419"/>
                </a:lnTo>
                <a:lnTo>
                  <a:pt x="32003" y="291083"/>
                </a:lnTo>
                <a:lnTo>
                  <a:pt x="33527" y="269747"/>
                </a:lnTo>
                <a:lnTo>
                  <a:pt x="53340" y="256031"/>
                </a:lnTo>
                <a:lnTo>
                  <a:pt x="71627" y="240792"/>
                </a:lnTo>
                <a:lnTo>
                  <a:pt x="77724" y="227075"/>
                </a:lnTo>
                <a:lnTo>
                  <a:pt x="77724" y="210312"/>
                </a:lnTo>
                <a:lnTo>
                  <a:pt x="57912" y="182880"/>
                </a:lnTo>
                <a:lnTo>
                  <a:pt x="44196" y="169163"/>
                </a:lnTo>
                <a:lnTo>
                  <a:pt x="39624" y="146303"/>
                </a:lnTo>
                <a:lnTo>
                  <a:pt x="59436" y="128015"/>
                </a:lnTo>
                <a:lnTo>
                  <a:pt x="85344" y="121919"/>
                </a:lnTo>
                <a:lnTo>
                  <a:pt x="102108" y="106680"/>
                </a:lnTo>
                <a:lnTo>
                  <a:pt x="105155" y="86868"/>
                </a:lnTo>
                <a:lnTo>
                  <a:pt x="88392" y="68580"/>
                </a:lnTo>
                <a:lnTo>
                  <a:pt x="71627" y="41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074429" y="2782196"/>
            <a:ext cx="92825" cy="896918"/>
          </a:xfrm>
          <a:custGeom>
            <a:avLst/>
            <a:gdLst/>
            <a:ahLst/>
            <a:cxnLst/>
            <a:rect l="l" t="t" r="r" b="b"/>
            <a:pathLst>
              <a:path w="102107" h="1016507">
                <a:moveTo>
                  <a:pt x="91439" y="27431"/>
                </a:moveTo>
                <a:lnTo>
                  <a:pt x="79248" y="0"/>
                </a:lnTo>
                <a:lnTo>
                  <a:pt x="64007" y="10667"/>
                </a:lnTo>
                <a:lnTo>
                  <a:pt x="59435" y="32003"/>
                </a:lnTo>
                <a:lnTo>
                  <a:pt x="65531" y="53339"/>
                </a:lnTo>
                <a:lnTo>
                  <a:pt x="56387" y="77723"/>
                </a:lnTo>
                <a:lnTo>
                  <a:pt x="39624" y="106679"/>
                </a:lnTo>
                <a:lnTo>
                  <a:pt x="25907" y="124967"/>
                </a:lnTo>
                <a:lnTo>
                  <a:pt x="24383" y="169163"/>
                </a:lnTo>
                <a:lnTo>
                  <a:pt x="33527" y="195071"/>
                </a:lnTo>
                <a:lnTo>
                  <a:pt x="50291" y="231647"/>
                </a:lnTo>
                <a:lnTo>
                  <a:pt x="53339" y="259079"/>
                </a:lnTo>
                <a:lnTo>
                  <a:pt x="50291" y="278891"/>
                </a:lnTo>
                <a:lnTo>
                  <a:pt x="36575" y="300227"/>
                </a:lnTo>
                <a:lnTo>
                  <a:pt x="30479" y="329183"/>
                </a:lnTo>
                <a:lnTo>
                  <a:pt x="30479" y="359663"/>
                </a:lnTo>
                <a:lnTo>
                  <a:pt x="44195" y="406907"/>
                </a:lnTo>
                <a:lnTo>
                  <a:pt x="56387" y="431291"/>
                </a:lnTo>
                <a:lnTo>
                  <a:pt x="56387" y="451103"/>
                </a:lnTo>
                <a:lnTo>
                  <a:pt x="44195" y="472439"/>
                </a:lnTo>
                <a:lnTo>
                  <a:pt x="25907" y="501395"/>
                </a:lnTo>
                <a:lnTo>
                  <a:pt x="18287" y="528827"/>
                </a:lnTo>
                <a:lnTo>
                  <a:pt x="19811" y="571499"/>
                </a:lnTo>
                <a:lnTo>
                  <a:pt x="24383" y="600455"/>
                </a:lnTo>
                <a:lnTo>
                  <a:pt x="44195" y="633983"/>
                </a:lnTo>
                <a:lnTo>
                  <a:pt x="53339" y="675131"/>
                </a:lnTo>
                <a:lnTo>
                  <a:pt x="39624" y="696467"/>
                </a:lnTo>
                <a:lnTo>
                  <a:pt x="18287" y="728471"/>
                </a:lnTo>
                <a:lnTo>
                  <a:pt x="19811" y="768095"/>
                </a:lnTo>
                <a:lnTo>
                  <a:pt x="24383" y="806195"/>
                </a:lnTo>
                <a:lnTo>
                  <a:pt x="36575" y="853439"/>
                </a:lnTo>
                <a:lnTo>
                  <a:pt x="36575" y="911351"/>
                </a:lnTo>
                <a:lnTo>
                  <a:pt x="30479" y="940307"/>
                </a:lnTo>
                <a:lnTo>
                  <a:pt x="10667" y="981455"/>
                </a:lnTo>
                <a:lnTo>
                  <a:pt x="0" y="1016507"/>
                </a:lnTo>
                <a:lnTo>
                  <a:pt x="24383" y="1007363"/>
                </a:lnTo>
                <a:lnTo>
                  <a:pt x="24383" y="975359"/>
                </a:lnTo>
                <a:lnTo>
                  <a:pt x="36575" y="946403"/>
                </a:lnTo>
                <a:lnTo>
                  <a:pt x="56387" y="940307"/>
                </a:lnTo>
                <a:lnTo>
                  <a:pt x="64007" y="902207"/>
                </a:lnTo>
                <a:lnTo>
                  <a:pt x="64007" y="873251"/>
                </a:lnTo>
                <a:lnTo>
                  <a:pt x="50291" y="824483"/>
                </a:lnTo>
                <a:lnTo>
                  <a:pt x="33527" y="774191"/>
                </a:lnTo>
                <a:lnTo>
                  <a:pt x="36575" y="734567"/>
                </a:lnTo>
                <a:lnTo>
                  <a:pt x="53339" y="713231"/>
                </a:lnTo>
                <a:lnTo>
                  <a:pt x="85343" y="691895"/>
                </a:lnTo>
                <a:lnTo>
                  <a:pt x="91439" y="661415"/>
                </a:lnTo>
                <a:lnTo>
                  <a:pt x="79248" y="633983"/>
                </a:lnTo>
                <a:lnTo>
                  <a:pt x="56387" y="606551"/>
                </a:lnTo>
                <a:lnTo>
                  <a:pt x="50291" y="544067"/>
                </a:lnTo>
                <a:lnTo>
                  <a:pt x="50291" y="522731"/>
                </a:lnTo>
                <a:lnTo>
                  <a:pt x="71627" y="499871"/>
                </a:lnTo>
                <a:lnTo>
                  <a:pt x="85343" y="472439"/>
                </a:lnTo>
                <a:lnTo>
                  <a:pt x="85343" y="449579"/>
                </a:lnTo>
                <a:lnTo>
                  <a:pt x="79248" y="406907"/>
                </a:lnTo>
                <a:lnTo>
                  <a:pt x="65531" y="380999"/>
                </a:lnTo>
                <a:lnTo>
                  <a:pt x="56387" y="350519"/>
                </a:lnTo>
                <a:lnTo>
                  <a:pt x="59435" y="316991"/>
                </a:lnTo>
                <a:lnTo>
                  <a:pt x="76200" y="297179"/>
                </a:lnTo>
                <a:lnTo>
                  <a:pt x="85343" y="278891"/>
                </a:lnTo>
                <a:lnTo>
                  <a:pt x="82295" y="231647"/>
                </a:lnTo>
                <a:lnTo>
                  <a:pt x="65531" y="204215"/>
                </a:lnTo>
                <a:lnTo>
                  <a:pt x="53339" y="166115"/>
                </a:lnTo>
                <a:lnTo>
                  <a:pt x="53339" y="126491"/>
                </a:lnTo>
                <a:lnTo>
                  <a:pt x="70103" y="112775"/>
                </a:lnTo>
                <a:lnTo>
                  <a:pt x="96011" y="97535"/>
                </a:lnTo>
                <a:lnTo>
                  <a:pt x="102107" y="77723"/>
                </a:lnTo>
                <a:lnTo>
                  <a:pt x="91439" y="27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928956" y="2671930"/>
            <a:ext cx="210589" cy="193637"/>
          </a:xfrm>
          <a:custGeom>
            <a:avLst/>
            <a:gdLst/>
            <a:ahLst/>
            <a:cxnLst/>
            <a:rect l="l" t="t" r="r" b="b"/>
            <a:pathLst>
              <a:path w="231648" h="219455">
                <a:moveTo>
                  <a:pt x="217931" y="219456"/>
                </a:moveTo>
                <a:lnTo>
                  <a:pt x="231648" y="178307"/>
                </a:lnTo>
                <a:lnTo>
                  <a:pt x="161544" y="114300"/>
                </a:lnTo>
                <a:lnTo>
                  <a:pt x="102107" y="56388"/>
                </a:lnTo>
                <a:lnTo>
                  <a:pt x="48768" y="0"/>
                </a:lnTo>
                <a:lnTo>
                  <a:pt x="0" y="0"/>
                </a:lnTo>
                <a:lnTo>
                  <a:pt x="115824" y="92964"/>
                </a:lnTo>
                <a:lnTo>
                  <a:pt x="172211" y="150875"/>
                </a:lnTo>
                <a:lnTo>
                  <a:pt x="217931" y="2194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927571" y="2784887"/>
            <a:ext cx="180109" cy="158674"/>
          </a:xfrm>
          <a:custGeom>
            <a:avLst/>
            <a:gdLst/>
            <a:ahLst/>
            <a:cxnLst/>
            <a:rect l="l" t="t" r="r" b="b"/>
            <a:pathLst>
              <a:path w="198120" h="179831">
                <a:moveTo>
                  <a:pt x="124968" y="94487"/>
                </a:moveTo>
                <a:lnTo>
                  <a:pt x="198120" y="179831"/>
                </a:lnTo>
                <a:lnTo>
                  <a:pt x="195072" y="128015"/>
                </a:lnTo>
                <a:lnTo>
                  <a:pt x="198120" y="112775"/>
                </a:lnTo>
                <a:lnTo>
                  <a:pt x="147827" y="91439"/>
                </a:lnTo>
                <a:lnTo>
                  <a:pt x="109727" y="56387"/>
                </a:lnTo>
                <a:lnTo>
                  <a:pt x="39624" y="0"/>
                </a:lnTo>
                <a:lnTo>
                  <a:pt x="0" y="0"/>
                </a:lnTo>
                <a:lnTo>
                  <a:pt x="89916" y="56387"/>
                </a:lnTo>
                <a:lnTo>
                  <a:pt x="124968" y="944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898476" y="2879015"/>
            <a:ext cx="213360" cy="244736"/>
          </a:xfrm>
          <a:custGeom>
            <a:avLst/>
            <a:gdLst/>
            <a:ahLst/>
            <a:cxnLst/>
            <a:rect l="l" t="t" r="r" b="b"/>
            <a:pathLst>
              <a:path w="234696" h="277367">
                <a:moveTo>
                  <a:pt x="0" y="19812"/>
                </a:moveTo>
                <a:lnTo>
                  <a:pt x="39624" y="48767"/>
                </a:lnTo>
                <a:lnTo>
                  <a:pt x="109727" y="97535"/>
                </a:lnTo>
                <a:lnTo>
                  <a:pt x="161543" y="155447"/>
                </a:lnTo>
                <a:lnTo>
                  <a:pt x="196596" y="217931"/>
                </a:lnTo>
                <a:lnTo>
                  <a:pt x="234696" y="277367"/>
                </a:lnTo>
                <a:lnTo>
                  <a:pt x="231648" y="205739"/>
                </a:lnTo>
                <a:lnTo>
                  <a:pt x="167639" y="143255"/>
                </a:lnTo>
                <a:lnTo>
                  <a:pt x="141731" y="99059"/>
                </a:lnTo>
                <a:lnTo>
                  <a:pt x="89915" y="57912"/>
                </a:lnTo>
                <a:lnTo>
                  <a:pt x="45720" y="19812"/>
                </a:lnTo>
                <a:lnTo>
                  <a:pt x="13715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923415" y="3079376"/>
            <a:ext cx="163483" cy="143883"/>
          </a:xfrm>
          <a:custGeom>
            <a:avLst/>
            <a:gdLst/>
            <a:ahLst/>
            <a:cxnLst/>
            <a:rect l="l" t="t" r="r" b="b"/>
            <a:pathLst>
              <a:path w="179831" h="163067">
                <a:moveTo>
                  <a:pt x="161544" y="163067"/>
                </a:moveTo>
                <a:lnTo>
                  <a:pt x="178307" y="150875"/>
                </a:lnTo>
                <a:lnTo>
                  <a:pt x="179831" y="134112"/>
                </a:lnTo>
                <a:lnTo>
                  <a:pt x="129540" y="73151"/>
                </a:lnTo>
                <a:lnTo>
                  <a:pt x="76200" y="35051"/>
                </a:lnTo>
                <a:lnTo>
                  <a:pt x="32003" y="9143"/>
                </a:lnTo>
                <a:lnTo>
                  <a:pt x="0" y="0"/>
                </a:lnTo>
                <a:lnTo>
                  <a:pt x="18288" y="35051"/>
                </a:lnTo>
                <a:lnTo>
                  <a:pt x="76200" y="70103"/>
                </a:lnTo>
                <a:lnTo>
                  <a:pt x="120396" y="121919"/>
                </a:lnTo>
                <a:lnTo>
                  <a:pt x="141731" y="156971"/>
                </a:lnTo>
                <a:lnTo>
                  <a:pt x="161544" y="1630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901248" y="3180229"/>
            <a:ext cx="181494" cy="178845"/>
          </a:xfrm>
          <a:custGeom>
            <a:avLst/>
            <a:gdLst/>
            <a:ahLst/>
            <a:cxnLst/>
            <a:rect l="l" t="t" r="r" b="b"/>
            <a:pathLst>
              <a:path w="199643" h="202691">
                <a:moveTo>
                  <a:pt x="16763" y="0"/>
                </a:moveTo>
                <a:lnTo>
                  <a:pt x="0" y="10667"/>
                </a:lnTo>
                <a:lnTo>
                  <a:pt x="35051" y="41147"/>
                </a:lnTo>
                <a:lnTo>
                  <a:pt x="91439" y="106679"/>
                </a:lnTo>
                <a:lnTo>
                  <a:pt x="144779" y="169163"/>
                </a:lnTo>
                <a:lnTo>
                  <a:pt x="181355" y="202691"/>
                </a:lnTo>
                <a:lnTo>
                  <a:pt x="188975" y="202691"/>
                </a:lnTo>
                <a:lnTo>
                  <a:pt x="199643" y="187451"/>
                </a:lnTo>
                <a:lnTo>
                  <a:pt x="149351" y="128015"/>
                </a:lnTo>
                <a:lnTo>
                  <a:pt x="85343" y="53339"/>
                </a:lnTo>
                <a:lnTo>
                  <a:pt x="47243" y="18287"/>
                </a:lnTo>
                <a:lnTo>
                  <a:pt x="16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923415" y="3329491"/>
            <a:ext cx="127461" cy="141193"/>
          </a:xfrm>
          <a:custGeom>
            <a:avLst/>
            <a:gdLst/>
            <a:ahLst/>
            <a:cxnLst/>
            <a:rect l="l" t="t" r="r" b="b"/>
            <a:pathLst>
              <a:path w="140207" h="160019">
                <a:moveTo>
                  <a:pt x="24383" y="4571"/>
                </a:moveTo>
                <a:lnTo>
                  <a:pt x="0" y="0"/>
                </a:lnTo>
                <a:lnTo>
                  <a:pt x="6096" y="18287"/>
                </a:lnTo>
                <a:lnTo>
                  <a:pt x="70103" y="71627"/>
                </a:lnTo>
                <a:lnTo>
                  <a:pt x="132588" y="153924"/>
                </a:lnTo>
                <a:lnTo>
                  <a:pt x="140207" y="160019"/>
                </a:lnTo>
                <a:lnTo>
                  <a:pt x="138683" y="134112"/>
                </a:lnTo>
                <a:lnTo>
                  <a:pt x="80772" y="41148"/>
                </a:lnTo>
                <a:lnTo>
                  <a:pt x="24383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927572" y="3467995"/>
            <a:ext cx="85897" cy="106232"/>
          </a:xfrm>
          <a:custGeom>
            <a:avLst/>
            <a:gdLst/>
            <a:ahLst/>
            <a:cxnLst/>
            <a:rect l="l" t="t" r="r" b="b"/>
            <a:pathLst>
              <a:path w="94487" h="120396">
                <a:moveTo>
                  <a:pt x="91439" y="91440"/>
                </a:moveTo>
                <a:lnTo>
                  <a:pt x="44196" y="21336"/>
                </a:lnTo>
                <a:lnTo>
                  <a:pt x="1524" y="0"/>
                </a:lnTo>
                <a:lnTo>
                  <a:pt x="0" y="21336"/>
                </a:lnTo>
                <a:lnTo>
                  <a:pt x="19811" y="56388"/>
                </a:lnTo>
                <a:lnTo>
                  <a:pt x="70103" y="103632"/>
                </a:lnTo>
                <a:lnTo>
                  <a:pt x="83820" y="120396"/>
                </a:lnTo>
                <a:lnTo>
                  <a:pt x="94487" y="112776"/>
                </a:lnTo>
                <a:lnTo>
                  <a:pt x="91439" y="91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934498" y="3607845"/>
            <a:ext cx="109451" cy="121024"/>
          </a:xfrm>
          <a:custGeom>
            <a:avLst/>
            <a:gdLst/>
            <a:ahLst/>
            <a:cxnLst/>
            <a:rect l="l" t="t" r="r" b="b"/>
            <a:pathLst>
              <a:path w="120396" h="137160">
                <a:moveTo>
                  <a:pt x="21335" y="0"/>
                </a:moveTo>
                <a:lnTo>
                  <a:pt x="0" y="0"/>
                </a:lnTo>
                <a:lnTo>
                  <a:pt x="7619" y="21336"/>
                </a:lnTo>
                <a:lnTo>
                  <a:pt x="45719" y="77724"/>
                </a:lnTo>
                <a:lnTo>
                  <a:pt x="83819" y="134112"/>
                </a:lnTo>
                <a:lnTo>
                  <a:pt x="120396" y="137160"/>
                </a:lnTo>
                <a:lnTo>
                  <a:pt x="103631" y="115824"/>
                </a:lnTo>
                <a:lnTo>
                  <a:pt x="70103" y="59436"/>
                </a:lnTo>
                <a:lnTo>
                  <a:pt x="213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082742" y="2603350"/>
            <a:ext cx="339436" cy="1343361"/>
          </a:xfrm>
          <a:custGeom>
            <a:avLst/>
            <a:gdLst/>
            <a:ahLst/>
            <a:cxnLst/>
            <a:rect l="l" t="t" r="r" b="b"/>
            <a:pathLst>
              <a:path w="373380" h="1522476">
                <a:moveTo>
                  <a:pt x="266700" y="59436"/>
                </a:moveTo>
                <a:lnTo>
                  <a:pt x="205740" y="86868"/>
                </a:lnTo>
                <a:lnTo>
                  <a:pt x="143256" y="115824"/>
                </a:lnTo>
                <a:lnTo>
                  <a:pt x="103632" y="131063"/>
                </a:lnTo>
                <a:lnTo>
                  <a:pt x="67056" y="143256"/>
                </a:lnTo>
                <a:lnTo>
                  <a:pt x="54864" y="187451"/>
                </a:lnTo>
                <a:lnTo>
                  <a:pt x="65532" y="230124"/>
                </a:lnTo>
                <a:lnTo>
                  <a:pt x="67056" y="271271"/>
                </a:lnTo>
                <a:lnTo>
                  <a:pt x="54864" y="297180"/>
                </a:lnTo>
                <a:lnTo>
                  <a:pt x="35051" y="327660"/>
                </a:lnTo>
                <a:lnTo>
                  <a:pt x="27432" y="374903"/>
                </a:lnTo>
                <a:lnTo>
                  <a:pt x="38100" y="405384"/>
                </a:lnTo>
                <a:lnTo>
                  <a:pt x="57912" y="440436"/>
                </a:lnTo>
                <a:lnTo>
                  <a:pt x="57912" y="469391"/>
                </a:lnTo>
                <a:lnTo>
                  <a:pt x="45720" y="498348"/>
                </a:lnTo>
                <a:lnTo>
                  <a:pt x="27432" y="533400"/>
                </a:lnTo>
                <a:lnTo>
                  <a:pt x="35051" y="568451"/>
                </a:lnTo>
                <a:lnTo>
                  <a:pt x="60960" y="643127"/>
                </a:lnTo>
                <a:lnTo>
                  <a:pt x="57912" y="675131"/>
                </a:lnTo>
                <a:lnTo>
                  <a:pt x="21336" y="736091"/>
                </a:lnTo>
                <a:lnTo>
                  <a:pt x="21336" y="787908"/>
                </a:lnTo>
                <a:lnTo>
                  <a:pt x="41148" y="827531"/>
                </a:lnTo>
                <a:lnTo>
                  <a:pt x="54864" y="862584"/>
                </a:lnTo>
                <a:lnTo>
                  <a:pt x="51816" y="893063"/>
                </a:lnTo>
                <a:lnTo>
                  <a:pt x="19812" y="926591"/>
                </a:lnTo>
                <a:lnTo>
                  <a:pt x="13716" y="949451"/>
                </a:lnTo>
                <a:lnTo>
                  <a:pt x="19812" y="1005839"/>
                </a:lnTo>
                <a:lnTo>
                  <a:pt x="35051" y="1068324"/>
                </a:lnTo>
                <a:lnTo>
                  <a:pt x="35051" y="1103376"/>
                </a:lnTo>
                <a:lnTo>
                  <a:pt x="33528" y="1130808"/>
                </a:lnTo>
                <a:lnTo>
                  <a:pt x="9144" y="1175003"/>
                </a:lnTo>
                <a:lnTo>
                  <a:pt x="0" y="1210055"/>
                </a:lnTo>
                <a:lnTo>
                  <a:pt x="3048" y="1246631"/>
                </a:lnTo>
                <a:lnTo>
                  <a:pt x="19812" y="1275588"/>
                </a:lnTo>
                <a:lnTo>
                  <a:pt x="38100" y="1301496"/>
                </a:lnTo>
                <a:lnTo>
                  <a:pt x="21336" y="1336548"/>
                </a:lnTo>
                <a:lnTo>
                  <a:pt x="13716" y="1371600"/>
                </a:lnTo>
                <a:lnTo>
                  <a:pt x="27432" y="1400555"/>
                </a:lnTo>
                <a:lnTo>
                  <a:pt x="51816" y="1421891"/>
                </a:lnTo>
                <a:lnTo>
                  <a:pt x="54864" y="1456943"/>
                </a:lnTo>
                <a:lnTo>
                  <a:pt x="54864" y="1484376"/>
                </a:lnTo>
                <a:lnTo>
                  <a:pt x="57912" y="1522476"/>
                </a:lnTo>
                <a:lnTo>
                  <a:pt x="99060" y="1493519"/>
                </a:lnTo>
                <a:lnTo>
                  <a:pt x="141732" y="1466088"/>
                </a:lnTo>
                <a:lnTo>
                  <a:pt x="181356" y="1452372"/>
                </a:lnTo>
                <a:lnTo>
                  <a:pt x="240792" y="1452372"/>
                </a:lnTo>
                <a:lnTo>
                  <a:pt x="283464" y="1444752"/>
                </a:lnTo>
                <a:lnTo>
                  <a:pt x="309372" y="1421891"/>
                </a:lnTo>
                <a:lnTo>
                  <a:pt x="355092" y="1406652"/>
                </a:lnTo>
                <a:lnTo>
                  <a:pt x="330708" y="1379219"/>
                </a:lnTo>
                <a:lnTo>
                  <a:pt x="321564" y="1339596"/>
                </a:lnTo>
                <a:lnTo>
                  <a:pt x="338328" y="1293876"/>
                </a:lnTo>
                <a:lnTo>
                  <a:pt x="335280" y="1231391"/>
                </a:lnTo>
                <a:lnTo>
                  <a:pt x="321564" y="1184148"/>
                </a:lnTo>
                <a:lnTo>
                  <a:pt x="309372" y="1159764"/>
                </a:lnTo>
                <a:lnTo>
                  <a:pt x="304800" y="1124712"/>
                </a:lnTo>
                <a:lnTo>
                  <a:pt x="321564" y="1082039"/>
                </a:lnTo>
                <a:lnTo>
                  <a:pt x="315468" y="1053084"/>
                </a:lnTo>
                <a:lnTo>
                  <a:pt x="283464" y="1004315"/>
                </a:lnTo>
                <a:lnTo>
                  <a:pt x="284988" y="976884"/>
                </a:lnTo>
                <a:lnTo>
                  <a:pt x="298704" y="949451"/>
                </a:lnTo>
                <a:lnTo>
                  <a:pt x="327660" y="915924"/>
                </a:lnTo>
                <a:lnTo>
                  <a:pt x="316992" y="886967"/>
                </a:lnTo>
                <a:lnTo>
                  <a:pt x="295656" y="827531"/>
                </a:lnTo>
                <a:lnTo>
                  <a:pt x="278892" y="787908"/>
                </a:lnTo>
                <a:lnTo>
                  <a:pt x="278892" y="745236"/>
                </a:lnTo>
                <a:lnTo>
                  <a:pt x="338328" y="722376"/>
                </a:lnTo>
                <a:lnTo>
                  <a:pt x="344424" y="681227"/>
                </a:lnTo>
                <a:lnTo>
                  <a:pt x="338328" y="658367"/>
                </a:lnTo>
                <a:lnTo>
                  <a:pt x="321564" y="637031"/>
                </a:lnTo>
                <a:lnTo>
                  <a:pt x="324612" y="601979"/>
                </a:lnTo>
                <a:lnTo>
                  <a:pt x="321564" y="559308"/>
                </a:lnTo>
                <a:lnTo>
                  <a:pt x="304800" y="537972"/>
                </a:lnTo>
                <a:lnTo>
                  <a:pt x="292608" y="509015"/>
                </a:lnTo>
                <a:lnTo>
                  <a:pt x="303275" y="481584"/>
                </a:lnTo>
                <a:lnTo>
                  <a:pt x="315468" y="449579"/>
                </a:lnTo>
                <a:lnTo>
                  <a:pt x="315468" y="426720"/>
                </a:lnTo>
                <a:lnTo>
                  <a:pt x="295656" y="399288"/>
                </a:lnTo>
                <a:lnTo>
                  <a:pt x="289560" y="374903"/>
                </a:lnTo>
                <a:lnTo>
                  <a:pt x="295656" y="356615"/>
                </a:lnTo>
                <a:lnTo>
                  <a:pt x="315468" y="342900"/>
                </a:lnTo>
                <a:lnTo>
                  <a:pt x="316992" y="318515"/>
                </a:lnTo>
                <a:lnTo>
                  <a:pt x="310896" y="304800"/>
                </a:lnTo>
                <a:lnTo>
                  <a:pt x="289560" y="268224"/>
                </a:lnTo>
                <a:lnTo>
                  <a:pt x="283464" y="230124"/>
                </a:lnTo>
                <a:lnTo>
                  <a:pt x="284988" y="199644"/>
                </a:lnTo>
                <a:lnTo>
                  <a:pt x="304800" y="170687"/>
                </a:lnTo>
                <a:lnTo>
                  <a:pt x="356616" y="108204"/>
                </a:lnTo>
                <a:lnTo>
                  <a:pt x="373380" y="57912"/>
                </a:lnTo>
                <a:lnTo>
                  <a:pt x="373380" y="15239"/>
                </a:lnTo>
                <a:lnTo>
                  <a:pt x="356616" y="0"/>
                </a:lnTo>
                <a:lnTo>
                  <a:pt x="330708" y="15239"/>
                </a:lnTo>
                <a:lnTo>
                  <a:pt x="266700" y="59436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848600" y="2592592"/>
            <a:ext cx="602673" cy="1374289"/>
          </a:xfrm>
          <a:custGeom>
            <a:avLst/>
            <a:gdLst/>
            <a:ahLst/>
            <a:cxnLst/>
            <a:rect l="l" t="t" r="r" b="b"/>
            <a:pathLst>
              <a:path w="662940" h="1557527">
                <a:moveTo>
                  <a:pt x="605027" y="30480"/>
                </a:moveTo>
                <a:lnTo>
                  <a:pt x="621792" y="51816"/>
                </a:lnTo>
                <a:lnTo>
                  <a:pt x="618744" y="86868"/>
                </a:lnTo>
                <a:lnTo>
                  <a:pt x="589788" y="149352"/>
                </a:lnTo>
                <a:lnTo>
                  <a:pt x="550164" y="184404"/>
                </a:lnTo>
                <a:lnTo>
                  <a:pt x="537972" y="205740"/>
                </a:lnTo>
                <a:lnTo>
                  <a:pt x="528827" y="233172"/>
                </a:lnTo>
                <a:lnTo>
                  <a:pt x="524255" y="249936"/>
                </a:lnTo>
                <a:lnTo>
                  <a:pt x="467868" y="298704"/>
                </a:lnTo>
                <a:lnTo>
                  <a:pt x="416051" y="332232"/>
                </a:lnTo>
                <a:lnTo>
                  <a:pt x="408431" y="355092"/>
                </a:lnTo>
                <a:lnTo>
                  <a:pt x="426720" y="361188"/>
                </a:lnTo>
                <a:lnTo>
                  <a:pt x="502920" y="298704"/>
                </a:lnTo>
                <a:lnTo>
                  <a:pt x="541020" y="284988"/>
                </a:lnTo>
                <a:lnTo>
                  <a:pt x="560831" y="324612"/>
                </a:lnTo>
                <a:lnTo>
                  <a:pt x="566927" y="341376"/>
                </a:lnTo>
                <a:lnTo>
                  <a:pt x="548640" y="361188"/>
                </a:lnTo>
                <a:lnTo>
                  <a:pt x="530351" y="374904"/>
                </a:lnTo>
                <a:lnTo>
                  <a:pt x="528827" y="399288"/>
                </a:lnTo>
                <a:lnTo>
                  <a:pt x="534924" y="423672"/>
                </a:lnTo>
                <a:lnTo>
                  <a:pt x="518160" y="445008"/>
                </a:lnTo>
                <a:lnTo>
                  <a:pt x="470916" y="467868"/>
                </a:lnTo>
                <a:lnTo>
                  <a:pt x="400812" y="501396"/>
                </a:lnTo>
                <a:lnTo>
                  <a:pt x="426720" y="512064"/>
                </a:lnTo>
                <a:lnTo>
                  <a:pt x="498348" y="480060"/>
                </a:lnTo>
                <a:lnTo>
                  <a:pt x="556260" y="448056"/>
                </a:lnTo>
                <a:lnTo>
                  <a:pt x="566927" y="455676"/>
                </a:lnTo>
                <a:lnTo>
                  <a:pt x="560831" y="477012"/>
                </a:lnTo>
                <a:lnTo>
                  <a:pt x="541020" y="496824"/>
                </a:lnTo>
                <a:lnTo>
                  <a:pt x="534924" y="518160"/>
                </a:lnTo>
                <a:lnTo>
                  <a:pt x="544068" y="545592"/>
                </a:lnTo>
                <a:lnTo>
                  <a:pt x="566927" y="568452"/>
                </a:lnTo>
                <a:lnTo>
                  <a:pt x="566927" y="586740"/>
                </a:lnTo>
                <a:lnTo>
                  <a:pt x="528827" y="595884"/>
                </a:lnTo>
                <a:lnTo>
                  <a:pt x="496824" y="643128"/>
                </a:lnTo>
                <a:lnTo>
                  <a:pt x="458724" y="670560"/>
                </a:lnTo>
                <a:lnTo>
                  <a:pt x="406907" y="685800"/>
                </a:lnTo>
                <a:lnTo>
                  <a:pt x="403860" y="699516"/>
                </a:lnTo>
                <a:lnTo>
                  <a:pt x="435864" y="694944"/>
                </a:lnTo>
                <a:lnTo>
                  <a:pt x="502920" y="670560"/>
                </a:lnTo>
                <a:lnTo>
                  <a:pt x="528827" y="649224"/>
                </a:lnTo>
                <a:lnTo>
                  <a:pt x="544068" y="629412"/>
                </a:lnTo>
                <a:lnTo>
                  <a:pt x="566927" y="624840"/>
                </a:lnTo>
                <a:lnTo>
                  <a:pt x="566927" y="649224"/>
                </a:lnTo>
                <a:lnTo>
                  <a:pt x="582168" y="673608"/>
                </a:lnTo>
                <a:lnTo>
                  <a:pt x="594360" y="699516"/>
                </a:lnTo>
                <a:lnTo>
                  <a:pt x="586740" y="720852"/>
                </a:lnTo>
                <a:lnTo>
                  <a:pt x="556260" y="736092"/>
                </a:lnTo>
                <a:lnTo>
                  <a:pt x="528827" y="745236"/>
                </a:lnTo>
                <a:lnTo>
                  <a:pt x="509016" y="765048"/>
                </a:lnTo>
                <a:lnTo>
                  <a:pt x="422148" y="794004"/>
                </a:lnTo>
                <a:lnTo>
                  <a:pt x="358140" y="819912"/>
                </a:lnTo>
                <a:lnTo>
                  <a:pt x="332231" y="833628"/>
                </a:lnTo>
                <a:lnTo>
                  <a:pt x="352044" y="851916"/>
                </a:lnTo>
                <a:lnTo>
                  <a:pt x="390144" y="841248"/>
                </a:lnTo>
                <a:lnTo>
                  <a:pt x="467868" y="807720"/>
                </a:lnTo>
                <a:lnTo>
                  <a:pt x="518160" y="792480"/>
                </a:lnTo>
                <a:lnTo>
                  <a:pt x="530351" y="815340"/>
                </a:lnTo>
                <a:lnTo>
                  <a:pt x="544068" y="858012"/>
                </a:lnTo>
                <a:lnTo>
                  <a:pt x="566927" y="893064"/>
                </a:lnTo>
                <a:lnTo>
                  <a:pt x="569976" y="920496"/>
                </a:lnTo>
                <a:lnTo>
                  <a:pt x="566927" y="947928"/>
                </a:lnTo>
                <a:lnTo>
                  <a:pt x="541020" y="957072"/>
                </a:lnTo>
                <a:lnTo>
                  <a:pt x="496824" y="967740"/>
                </a:lnTo>
                <a:lnTo>
                  <a:pt x="438912" y="996696"/>
                </a:lnTo>
                <a:lnTo>
                  <a:pt x="355092" y="1010412"/>
                </a:lnTo>
                <a:lnTo>
                  <a:pt x="324612" y="1027176"/>
                </a:lnTo>
                <a:lnTo>
                  <a:pt x="345948" y="1039368"/>
                </a:lnTo>
                <a:lnTo>
                  <a:pt x="419100" y="1027176"/>
                </a:lnTo>
                <a:lnTo>
                  <a:pt x="470916" y="1005840"/>
                </a:lnTo>
                <a:lnTo>
                  <a:pt x="505968" y="992124"/>
                </a:lnTo>
                <a:lnTo>
                  <a:pt x="534924" y="986028"/>
                </a:lnTo>
                <a:lnTo>
                  <a:pt x="530351" y="1010412"/>
                </a:lnTo>
                <a:lnTo>
                  <a:pt x="544068" y="1045464"/>
                </a:lnTo>
                <a:lnTo>
                  <a:pt x="562355" y="1066800"/>
                </a:lnTo>
                <a:lnTo>
                  <a:pt x="566927" y="1091184"/>
                </a:lnTo>
                <a:lnTo>
                  <a:pt x="566927" y="1110996"/>
                </a:lnTo>
                <a:lnTo>
                  <a:pt x="541020" y="1123188"/>
                </a:lnTo>
                <a:lnTo>
                  <a:pt x="492251" y="1126236"/>
                </a:lnTo>
                <a:lnTo>
                  <a:pt x="458724" y="1138428"/>
                </a:lnTo>
                <a:lnTo>
                  <a:pt x="381000" y="1167384"/>
                </a:lnTo>
                <a:lnTo>
                  <a:pt x="338327" y="1168908"/>
                </a:lnTo>
                <a:lnTo>
                  <a:pt x="324612" y="1188720"/>
                </a:lnTo>
                <a:lnTo>
                  <a:pt x="342900" y="1196340"/>
                </a:lnTo>
                <a:lnTo>
                  <a:pt x="381000" y="1187196"/>
                </a:lnTo>
                <a:lnTo>
                  <a:pt x="438912" y="1168908"/>
                </a:lnTo>
                <a:lnTo>
                  <a:pt x="470916" y="1155192"/>
                </a:lnTo>
                <a:lnTo>
                  <a:pt x="512064" y="1144524"/>
                </a:lnTo>
                <a:lnTo>
                  <a:pt x="544068" y="1147572"/>
                </a:lnTo>
                <a:lnTo>
                  <a:pt x="554736" y="1147572"/>
                </a:lnTo>
                <a:lnTo>
                  <a:pt x="554736" y="1179576"/>
                </a:lnTo>
                <a:lnTo>
                  <a:pt x="562355" y="1196340"/>
                </a:lnTo>
                <a:lnTo>
                  <a:pt x="505968" y="1211580"/>
                </a:lnTo>
                <a:lnTo>
                  <a:pt x="454151" y="1254252"/>
                </a:lnTo>
                <a:lnTo>
                  <a:pt x="397764" y="1274064"/>
                </a:lnTo>
                <a:lnTo>
                  <a:pt x="358140" y="1281684"/>
                </a:lnTo>
                <a:lnTo>
                  <a:pt x="326136" y="1301496"/>
                </a:lnTo>
                <a:lnTo>
                  <a:pt x="338327" y="1313688"/>
                </a:lnTo>
                <a:lnTo>
                  <a:pt x="370331" y="1303020"/>
                </a:lnTo>
                <a:lnTo>
                  <a:pt x="406907" y="1289304"/>
                </a:lnTo>
                <a:lnTo>
                  <a:pt x="448055" y="1281684"/>
                </a:lnTo>
                <a:lnTo>
                  <a:pt x="484631" y="1257300"/>
                </a:lnTo>
                <a:lnTo>
                  <a:pt x="502920" y="1235964"/>
                </a:lnTo>
                <a:lnTo>
                  <a:pt x="528827" y="1232916"/>
                </a:lnTo>
                <a:lnTo>
                  <a:pt x="560831" y="1232916"/>
                </a:lnTo>
                <a:lnTo>
                  <a:pt x="569976" y="1235964"/>
                </a:lnTo>
                <a:lnTo>
                  <a:pt x="580644" y="1260348"/>
                </a:lnTo>
                <a:lnTo>
                  <a:pt x="586740" y="1289304"/>
                </a:lnTo>
                <a:lnTo>
                  <a:pt x="580644" y="1313688"/>
                </a:lnTo>
                <a:lnTo>
                  <a:pt x="566927" y="1328928"/>
                </a:lnTo>
                <a:lnTo>
                  <a:pt x="556260" y="1363980"/>
                </a:lnTo>
                <a:lnTo>
                  <a:pt x="566927" y="1379220"/>
                </a:lnTo>
                <a:lnTo>
                  <a:pt x="580644" y="1392936"/>
                </a:lnTo>
                <a:lnTo>
                  <a:pt x="580644" y="1406652"/>
                </a:lnTo>
                <a:lnTo>
                  <a:pt x="562355" y="1408176"/>
                </a:lnTo>
                <a:lnTo>
                  <a:pt x="534924" y="1444752"/>
                </a:lnTo>
                <a:lnTo>
                  <a:pt x="490727" y="1456944"/>
                </a:lnTo>
                <a:lnTo>
                  <a:pt x="432816" y="1463040"/>
                </a:lnTo>
                <a:lnTo>
                  <a:pt x="370331" y="1476756"/>
                </a:lnTo>
                <a:lnTo>
                  <a:pt x="330707" y="1504188"/>
                </a:lnTo>
                <a:lnTo>
                  <a:pt x="316992" y="1519428"/>
                </a:lnTo>
                <a:lnTo>
                  <a:pt x="304800" y="1513332"/>
                </a:lnTo>
                <a:lnTo>
                  <a:pt x="230124" y="1450848"/>
                </a:lnTo>
                <a:lnTo>
                  <a:pt x="134112" y="1367028"/>
                </a:lnTo>
                <a:lnTo>
                  <a:pt x="102107" y="1313688"/>
                </a:lnTo>
                <a:lnTo>
                  <a:pt x="53340" y="1260348"/>
                </a:lnTo>
                <a:lnTo>
                  <a:pt x="38100" y="1217676"/>
                </a:lnTo>
                <a:lnTo>
                  <a:pt x="0" y="1211580"/>
                </a:lnTo>
                <a:lnTo>
                  <a:pt x="19812" y="1257300"/>
                </a:lnTo>
                <a:lnTo>
                  <a:pt x="39624" y="1303020"/>
                </a:lnTo>
                <a:lnTo>
                  <a:pt x="102107" y="1351788"/>
                </a:lnTo>
                <a:lnTo>
                  <a:pt x="144779" y="1414272"/>
                </a:lnTo>
                <a:lnTo>
                  <a:pt x="249936" y="1485900"/>
                </a:lnTo>
                <a:lnTo>
                  <a:pt x="313944" y="1557528"/>
                </a:lnTo>
                <a:lnTo>
                  <a:pt x="338327" y="1551432"/>
                </a:lnTo>
                <a:lnTo>
                  <a:pt x="365760" y="1514856"/>
                </a:lnTo>
                <a:lnTo>
                  <a:pt x="400812" y="1495044"/>
                </a:lnTo>
                <a:lnTo>
                  <a:pt x="446531" y="1479804"/>
                </a:lnTo>
                <a:lnTo>
                  <a:pt x="541020" y="1470660"/>
                </a:lnTo>
                <a:lnTo>
                  <a:pt x="569976" y="1450848"/>
                </a:lnTo>
                <a:lnTo>
                  <a:pt x="618744" y="1437132"/>
                </a:lnTo>
                <a:lnTo>
                  <a:pt x="627888" y="1414272"/>
                </a:lnTo>
                <a:lnTo>
                  <a:pt x="611124" y="1385316"/>
                </a:lnTo>
                <a:lnTo>
                  <a:pt x="594360" y="1357884"/>
                </a:lnTo>
                <a:lnTo>
                  <a:pt x="605027" y="1321308"/>
                </a:lnTo>
                <a:lnTo>
                  <a:pt x="618744" y="1303020"/>
                </a:lnTo>
                <a:lnTo>
                  <a:pt x="618744" y="1272540"/>
                </a:lnTo>
                <a:lnTo>
                  <a:pt x="605027" y="1225296"/>
                </a:lnTo>
                <a:lnTo>
                  <a:pt x="600455" y="1200912"/>
                </a:lnTo>
                <a:lnTo>
                  <a:pt x="582168" y="1179576"/>
                </a:lnTo>
                <a:lnTo>
                  <a:pt x="573024" y="1155192"/>
                </a:lnTo>
                <a:lnTo>
                  <a:pt x="582168" y="1130808"/>
                </a:lnTo>
                <a:lnTo>
                  <a:pt x="600455" y="1110996"/>
                </a:lnTo>
                <a:lnTo>
                  <a:pt x="600455" y="1082040"/>
                </a:lnTo>
                <a:lnTo>
                  <a:pt x="589788" y="1060704"/>
                </a:lnTo>
                <a:lnTo>
                  <a:pt x="566927" y="1027176"/>
                </a:lnTo>
                <a:lnTo>
                  <a:pt x="554736" y="1010412"/>
                </a:lnTo>
                <a:lnTo>
                  <a:pt x="560831" y="986028"/>
                </a:lnTo>
                <a:lnTo>
                  <a:pt x="592836" y="964692"/>
                </a:lnTo>
                <a:lnTo>
                  <a:pt x="605027" y="935736"/>
                </a:lnTo>
                <a:lnTo>
                  <a:pt x="600455" y="911352"/>
                </a:lnTo>
                <a:lnTo>
                  <a:pt x="580644" y="871728"/>
                </a:lnTo>
                <a:lnTo>
                  <a:pt x="556260" y="822960"/>
                </a:lnTo>
                <a:lnTo>
                  <a:pt x="548640" y="786384"/>
                </a:lnTo>
                <a:lnTo>
                  <a:pt x="560831" y="772668"/>
                </a:lnTo>
                <a:lnTo>
                  <a:pt x="594360" y="758952"/>
                </a:lnTo>
                <a:lnTo>
                  <a:pt x="614172" y="745236"/>
                </a:lnTo>
                <a:lnTo>
                  <a:pt x="618744" y="699516"/>
                </a:lnTo>
                <a:lnTo>
                  <a:pt x="594360" y="649224"/>
                </a:lnTo>
                <a:lnTo>
                  <a:pt x="600455" y="617220"/>
                </a:lnTo>
                <a:lnTo>
                  <a:pt x="608076" y="586740"/>
                </a:lnTo>
                <a:lnTo>
                  <a:pt x="586740" y="551688"/>
                </a:lnTo>
                <a:lnTo>
                  <a:pt x="566927" y="518160"/>
                </a:lnTo>
                <a:lnTo>
                  <a:pt x="573024" y="496824"/>
                </a:lnTo>
                <a:lnTo>
                  <a:pt x="586740" y="477012"/>
                </a:lnTo>
                <a:lnTo>
                  <a:pt x="586740" y="440436"/>
                </a:lnTo>
                <a:lnTo>
                  <a:pt x="573024" y="419100"/>
                </a:lnTo>
                <a:lnTo>
                  <a:pt x="560831" y="402336"/>
                </a:lnTo>
                <a:lnTo>
                  <a:pt x="562355" y="376428"/>
                </a:lnTo>
                <a:lnTo>
                  <a:pt x="586740" y="362712"/>
                </a:lnTo>
                <a:lnTo>
                  <a:pt x="600455" y="348996"/>
                </a:lnTo>
                <a:lnTo>
                  <a:pt x="592836" y="321564"/>
                </a:lnTo>
                <a:lnTo>
                  <a:pt x="566927" y="284988"/>
                </a:lnTo>
                <a:lnTo>
                  <a:pt x="556260" y="254508"/>
                </a:lnTo>
                <a:lnTo>
                  <a:pt x="554736" y="217932"/>
                </a:lnTo>
                <a:lnTo>
                  <a:pt x="576072" y="184404"/>
                </a:lnTo>
                <a:lnTo>
                  <a:pt x="621792" y="129540"/>
                </a:lnTo>
                <a:lnTo>
                  <a:pt x="643127" y="86868"/>
                </a:lnTo>
                <a:lnTo>
                  <a:pt x="662940" y="51816"/>
                </a:lnTo>
                <a:lnTo>
                  <a:pt x="656844" y="15240"/>
                </a:lnTo>
                <a:lnTo>
                  <a:pt x="640079" y="0"/>
                </a:lnTo>
                <a:lnTo>
                  <a:pt x="627888" y="3048"/>
                </a:lnTo>
                <a:lnTo>
                  <a:pt x="605027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167254" y="3773244"/>
            <a:ext cx="175953" cy="61856"/>
          </a:xfrm>
          <a:custGeom>
            <a:avLst/>
            <a:gdLst/>
            <a:ahLst/>
            <a:cxnLst/>
            <a:rect l="l" t="t" r="r" b="b"/>
            <a:pathLst>
              <a:path w="193548" h="70104">
                <a:moveTo>
                  <a:pt x="173735" y="19812"/>
                </a:moveTo>
                <a:lnTo>
                  <a:pt x="193548" y="13716"/>
                </a:lnTo>
                <a:lnTo>
                  <a:pt x="179831" y="0"/>
                </a:lnTo>
                <a:lnTo>
                  <a:pt x="132587" y="13716"/>
                </a:lnTo>
                <a:lnTo>
                  <a:pt x="106679" y="35051"/>
                </a:lnTo>
                <a:lnTo>
                  <a:pt x="77724" y="53339"/>
                </a:lnTo>
                <a:lnTo>
                  <a:pt x="0" y="56387"/>
                </a:lnTo>
                <a:lnTo>
                  <a:pt x="4572" y="70104"/>
                </a:lnTo>
                <a:lnTo>
                  <a:pt x="42672" y="67056"/>
                </a:lnTo>
                <a:lnTo>
                  <a:pt x="89916" y="62484"/>
                </a:lnTo>
                <a:lnTo>
                  <a:pt x="121920" y="53339"/>
                </a:lnTo>
                <a:lnTo>
                  <a:pt x="140207" y="39624"/>
                </a:lnTo>
                <a:lnTo>
                  <a:pt x="173735" y="19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901248" y="2429882"/>
            <a:ext cx="507075" cy="294491"/>
          </a:xfrm>
          <a:custGeom>
            <a:avLst/>
            <a:gdLst/>
            <a:ahLst/>
            <a:cxnLst/>
            <a:rect l="l" t="t" r="r" b="b"/>
            <a:pathLst>
              <a:path w="557783" h="333756">
                <a:moveTo>
                  <a:pt x="83819" y="42672"/>
                </a:moveTo>
                <a:lnTo>
                  <a:pt x="16763" y="38100"/>
                </a:lnTo>
                <a:lnTo>
                  <a:pt x="0" y="65532"/>
                </a:lnTo>
                <a:lnTo>
                  <a:pt x="19811" y="115824"/>
                </a:lnTo>
                <a:lnTo>
                  <a:pt x="51815" y="149352"/>
                </a:lnTo>
                <a:lnTo>
                  <a:pt x="94487" y="199644"/>
                </a:lnTo>
                <a:lnTo>
                  <a:pt x="144779" y="249936"/>
                </a:lnTo>
                <a:lnTo>
                  <a:pt x="188975" y="289560"/>
                </a:lnTo>
                <a:lnTo>
                  <a:pt x="248411" y="333756"/>
                </a:lnTo>
                <a:lnTo>
                  <a:pt x="294131" y="324612"/>
                </a:lnTo>
                <a:lnTo>
                  <a:pt x="339851" y="316992"/>
                </a:lnTo>
                <a:lnTo>
                  <a:pt x="388619" y="295656"/>
                </a:lnTo>
                <a:lnTo>
                  <a:pt x="441959" y="271272"/>
                </a:lnTo>
                <a:lnTo>
                  <a:pt x="493775" y="246888"/>
                </a:lnTo>
                <a:lnTo>
                  <a:pt x="525779" y="214884"/>
                </a:lnTo>
                <a:lnTo>
                  <a:pt x="557783" y="184404"/>
                </a:lnTo>
                <a:lnTo>
                  <a:pt x="522731" y="149352"/>
                </a:lnTo>
                <a:lnTo>
                  <a:pt x="466343" y="105156"/>
                </a:lnTo>
                <a:lnTo>
                  <a:pt x="420624" y="71628"/>
                </a:lnTo>
                <a:lnTo>
                  <a:pt x="358139" y="24384"/>
                </a:lnTo>
                <a:lnTo>
                  <a:pt x="320039" y="0"/>
                </a:lnTo>
                <a:lnTo>
                  <a:pt x="292607" y="16764"/>
                </a:lnTo>
                <a:lnTo>
                  <a:pt x="234695" y="36576"/>
                </a:lnTo>
                <a:lnTo>
                  <a:pt x="199643" y="45720"/>
                </a:lnTo>
                <a:lnTo>
                  <a:pt x="153924" y="45720"/>
                </a:lnTo>
                <a:lnTo>
                  <a:pt x="83819" y="42672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888778" y="2420470"/>
            <a:ext cx="547254" cy="342899"/>
          </a:xfrm>
          <a:custGeom>
            <a:avLst/>
            <a:gdLst/>
            <a:ahLst/>
            <a:cxnLst/>
            <a:rect l="l" t="t" r="r" b="b"/>
            <a:pathLst>
              <a:path w="601979" h="388619">
                <a:moveTo>
                  <a:pt x="7620" y="42672"/>
                </a:moveTo>
                <a:lnTo>
                  <a:pt x="0" y="62484"/>
                </a:lnTo>
                <a:lnTo>
                  <a:pt x="6096" y="96012"/>
                </a:lnTo>
                <a:lnTo>
                  <a:pt x="18288" y="124968"/>
                </a:lnTo>
                <a:lnTo>
                  <a:pt x="48768" y="169164"/>
                </a:lnTo>
                <a:lnTo>
                  <a:pt x="82296" y="211836"/>
                </a:lnTo>
                <a:lnTo>
                  <a:pt x="134111" y="259080"/>
                </a:lnTo>
                <a:lnTo>
                  <a:pt x="204216" y="323088"/>
                </a:lnTo>
                <a:lnTo>
                  <a:pt x="260603" y="379475"/>
                </a:lnTo>
                <a:lnTo>
                  <a:pt x="278892" y="388619"/>
                </a:lnTo>
                <a:lnTo>
                  <a:pt x="292607" y="371856"/>
                </a:lnTo>
                <a:lnTo>
                  <a:pt x="281940" y="344424"/>
                </a:lnTo>
                <a:lnTo>
                  <a:pt x="246888" y="318515"/>
                </a:lnTo>
                <a:lnTo>
                  <a:pt x="190500" y="272795"/>
                </a:lnTo>
                <a:lnTo>
                  <a:pt x="134111" y="211836"/>
                </a:lnTo>
                <a:lnTo>
                  <a:pt x="86868" y="169164"/>
                </a:lnTo>
                <a:lnTo>
                  <a:pt x="50292" y="118872"/>
                </a:lnTo>
                <a:lnTo>
                  <a:pt x="32003" y="89916"/>
                </a:lnTo>
                <a:lnTo>
                  <a:pt x="32003" y="71628"/>
                </a:lnTo>
                <a:lnTo>
                  <a:pt x="54864" y="68580"/>
                </a:lnTo>
                <a:lnTo>
                  <a:pt x="144779" y="71628"/>
                </a:lnTo>
                <a:lnTo>
                  <a:pt x="236220" y="62483"/>
                </a:lnTo>
                <a:lnTo>
                  <a:pt x="288035" y="47243"/>
                </a:lnTo>
                <a:lnTo>
                  <a:pt x="326135" y="33527"/>
                </a:lnTo>
                <a:lnTo>
                  <a:pt x="338327" y="33527"/>
                </a:lnTo>
                <a:lnTo>
                  <a:pt x="400811" y="74675"/>
                </a:lnTo>
                <a:lnTo>
                  <a:pt x="464820" y="118871"/>
                </a:lnTo>
                <a:lnTo>
                  <a:pt x="544068" y="198119"/>
                </a:lnTo>
                <a:lnTo>
                  <a:pt x="522731" y="224027"/>
                </a:lnTo>
                <a:lnTo>
                  <a:pt x="466344" y="266700"/>
                </a:lnTo>
                <a:lnTo>
                  <a:pt x="390144" y="303275"/>
                </a:lnTo>
                <a:lnTo>
                  <a:pt x="294131" y="332231"/>
                </a:lnTo>
                <a:lnTo>
                  <a:pt x="304800" y="347471"/>
                </a:lnTo>
                <a:lnTo>
                  <a:pt x="338327" y="344424"/>
                </a:lnTo>
                <a:lnTo>
                  <a:pt x="381000" y="336803"/>
                </a:lnTo>
                <a:lnTo>
                  <a:pt x="422148" y="309371"/>
                </a:lnTo>
                <a:lnTo>
                  <a:pt x="458724" y="291083"/>
                </a:lnTo>
                <a:lnTo>
                  <a:pt x="509016" y="266700"/>
                </a:lnTo>
                <a:lnTo>
                  <a:pt x="536448" y="254507"/>
                </a:lnTo>
                <a:lnTo>
                  <a:pt x="566927" y="225551"/>
                </a:lnTo>
                <a:lnTo>
                  <a:pt x="592835" y="210312"/>
                </a:lnTo>
                <a:lnTo>
                  <a:pt x="601979" y="190500"/>
                </a:lnTo>
                <a:lnTo>
                  <a:pt x="585216" y="181356"/>
                </a:lnTo>
                <a:lnTo>
                  <a:pt x="550164" y="155447"/>
                </a:lnTo>
                <a:lnTo>
                  <a:pt x="515111" y="128015"/>
                </a:lnTo>
                <a:lnTo>
                  <a:pt x="454151" y="83819"/>
                </a:lnTo>
                <a:lnTo>
                  <a:pt x="396240" y="35051"/>
                </a:lnTo>
                <a:lnTo>
                  <a:pt x="342900" y="0"/>
                </a:lnTo>
                <a:lnTo>
                  <a:pt x="320040" y="0"/>
                </a:lnTo>
                <a:lnTo>
                  <a:pt x="298703" y="21335"/>
                </a:lnTo>
                <a:lnTo>
                  <a:pt x="246888" y="33527"/>
                </a:lnTo>
                <a:lnTo>
                  <a:pt x="201168" y="47243"/>
                </a:lnTo>
                <a:lnTo>
                  <a:pt x="140207" y="47244"/>
                </a:lnTo>
                <a:lnTo>
                  <a:pt x="67055" y="35052"/>
                </a:lnTo>
                <a:lnTo>
                  <a:pt x="28955" y="33528"/>
                </a:lnTo>
                <a:lnTo>
                  <a:pt x="7620" y="42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197734" y="2681343"/>
            <a:ext cx="173182" cy="116989"/>
          </a:xfrm>
          <a:custGeom>
            <a:avLst/>
            <a:gdLst/>
            <a:ahLst/>
            <a:cxnLst/>
            <a:rect l="l" t="t" r="r" b="b"/>
            <a:pathLst>
              <a:path w="190500" h="132587">
                <a:moveTo>
                  <a:pt x="120396" y="50291"/>
                </a:moveTo>
                <a:lnTo>
                  <a:pt x="82296" y="83819"/>
                </a:lnTo>
                <a:lnTo>
                  <a:pt x="28955" y="103631"/>
                </a:lnTo>
                <a:lnTo>
                  <a:pt x="0" y="114299"/>
                </a:lnTo>
                <a:lnTo>
                  <a:pt x="22859" y="132587"/>
                </a:lnTo>
                <a:lnTo>
                  <a:pt x="60959" y="126491"/>
                </a:lnTo>
                <a:lnTo>
                  <a:pt x="120396" y="83819"/>
                </a:lnTo>
                <a:lnTo>
                  <a:pt x="190500" y="0"/>
                </a:lnTo>
                <a:lnTo>
                  <a:pt x="160020" y="15239"/>
                </a:lnTo>
                <a:lnTo>
                  <a:pt x="120396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738850" y="3161403"/>
            <a:ext cx="335280" cy="1456316"/>
          </a:xfrm>
          <a:custGeom>
            <a:avLst/>
            <a:gdLst/>
            <a:ahLst/>
            <a:cxnLst/>
            <a:rect l="l" t="t" r="r" b="b"/>
            <a:pathLst>
              <a:path w="368808" h="1650491">
                <a:moveTo>
                  <a:pt x="120396" y="68579"/>
                </a:moveTo>
                <a:lnTo>
                  <a:pt x="77724" y="0"/>
                </a:lnTo>
                <a:lnTo>
                  <a:pt x="76200" y="25907"/>
                </a:lnTo>
                <a:lnTo>
                  <a:pt x="38100" y="42671"/>
                </a:lnTo>
                <a:lnTo>
                  <a:pt x="38100" y="68579"/>
                </a:lnTo>
                <a:lnTo>
                  <a:pt x="70103" y="117348"/>
                </a:lnTo>
                <a:lnTo>
                  <a:pt x="53340" y="140207"/>
                </a:lnTo>
                <a:lnTo>
                  <a:pt x="13716" y="163067"/>
                </a:lnTo>
                <a:lnTo>
                  <a:pt x="13716" y="196595"/>
                </a:lnTo>
                <a:lnTo>
                  <a:pt x="38100" y="225551"/>
                </a:lnTo>
                <a:lnTo>
                  <a:pt x="45720" y="252983"/>
                </a:lnTo>
                <a:lnTo>
                  <a:pt x="12192" y="281939"/>
                </a:lnTo>
                <a:lnTo>
                  <a:pt x="1524" y="315467"/>
                </a:lnTo>
                <a:lnTo>
                  <a:pt x="13716" y="374903"/>
                </a:lnTo>
                <a:lnTo>
                  <a:pt x="50292" y="449579"/>
                </a:lnTo>
                <a:lnTo>
                  <a:pt x="53340" y="473963"/>
                </a:lnTo>
                <a:lnTo>
                  <a:pt x="18288" y="501395"/>
                </a:lnTo>
                <a:lnTo>
                  <a:pt x="12192" y="534924"/>
                </a:lnTo>
                <a:lnTo>
                  <a:pt x="18288" y="568451"/>
                </a:lnTo>
                <a:lnTo>
                  <a:pt x="45720" y="621791"/>
                </a:lnTo>
                <a:lnTo>
                  <a:pt x="56388" y="672083"/>
                </a:lnTo>
                <a:lnTo>
                  <a:pt x="44196" y="684276"/>
                </a:lnTo>
                <a:lnTo>
                  <a:pt x="32003" y="739139"/>
                </a:lnTo>
                <a:lnTo>
                  <a:pt x="44196" y="784859"/>
                </a:lnTo>
                <a:lnTo>
                  <a:pt x="45720" y="841248"/>
                </a:lnTo>
                <a:lnTo>
                  <a:pt x="24384" y="874776"/>
                </a:lnTo>
                <a:lnTo>
                  <a:pt x="12192" y="902207"/>
                </a:lnTo>
                <a:lnTo>
                  <a:pt x="12192" y="937259"/>
                </a:lnTo>
                <a:lnTo>
                  <a:pt x="33527" y="999743"/>
                </a:lnTo>
                <a:lnTo>
                  <a:pt x="33527" y="1031748"/>
                </a:lnTo>
                <a:lnTo>
                  <a:pt x="13716" y="1078991"/>
                </a:lnTo>
                <a:lnTo>
                  <a:pt x="18288" y="1109471"/>
                </a:lnTo>
                <a:lnTo>
                  <a:pt x="32003" y="1152143"/>
                </a:lnTo>
                <a:lnTo>
                  <a:pt x="38100" y="1178052"/>
                </a:lnTo>
                <a:lnTo>
                  <a:pt x="27432" y="1226819"/>
                </a:lnTo>
                <a:lnTo>
                  <a:pt x="0" y="1264919"/>
                </a:lnTo>
                <a:lnTo>
                  <a:pt x="0" y="1293876"/>
                </a:lnTo>
                <a:lnTo>
                  <a:pt x="50292" y="1342643"/>
                </a:lnTo>
                <a:lnTo>
                  <a:pt x="71627" y="1399031"/>
                </a:lnTo>
                <a:lnTo>
                  <a:pt x="114300" y="1440179"/>
                </a:lnTo>
                <a:lnTo>
                  <a:pt x="147827" y="1481327"/>
                </a:lnTo>
                <a:lnTo>
                  <a:pt x="166116" y="1511807"/>
                </a:lnTo>
                <a:lnTo>
                  <a:pt x="198120" y="1533143"/>
                </a:lnTo>
                <a:lnTo>
                  <a:pt x="323088" y="1639824"/>
                </a:lnTo>
                <a:lnTo>
                  <a:pt x="345948" y="1650491"/>
                </a:lnTo>
                <a:lnTo>
                  <a:pt x="358140" y="1597152"/>
                </a:lnTo>
                <a:lnTo>
                  <a:pt x="345948" y="1403603"/>
                </a:lnTo>
                <a:lnTo>
                  <a:pt x="342900" y="1123188"/>
                </a:lnTo>
                <a:lnTo>
                  <a:pt x="368808" y="684276"/>
                </a:lnTo>
                <a:lnTo>
                  <a:pt x="368808" y="358139"/>
                </a:lnTo>
                <a:lnTo>
                  <a:pt x="362712" y="297179"/>
                </a:lnTo>
                <a:lnTo>
                  <a:pt x="342900" y="275843"/>
                </a:lnTo>
                <a:lnTo>
                  <a:pt x="288036" y="240791"/>
                </a:lnTo>
                <a:lnTo>
                  <a:pt x="236220" y="196595"/>
                </a:lnTo>
                <a:lnTo>
                  <a:pt x="172212" y="138683"/>
                </a:lnTo>
                <a:lnTo>
                  <a:pt x="120396" y="6857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724997" y="3184263"/>
            <a:ext cx="96981" cy="1109382"/>
          </a:xfrm>
          <a:custGeom>
            <a:avLst/>
            <a:gdLst/>
            <a:ahLst/>
            <a:cxnLst/>
            <a:rect l="l" t="t" r="r" b="b"/>
            <a:pathLst>
              <a:path w="106679" h="1257300">
                <a:moveTo>
                  <a:pt x="73151" y="41148"/>
                </a:moveTo>
                <a:lnTo>
                  <a:pt x="53339" y="0"/>
                </a:lnTo>
                <a:lnTo>
                  <a:pt x="41148" y="21336"/>
                </a:lnTo>
                <a:lnTo>
                  <a:pt x="48767" y="44196"/>
                </a:lnTo>
                <a:lnTo>
                  <a:pt x="59435" y="65532"/>
                </a:lnTo>
                <a:lnTo>
                  <a:pt x="67055" y="83820"/>
                </a:lnTo>
                <a:lnTo>
                  <a:pt x="59435" y="97536"/>
                </a:lnTo>
                <a:lnTo>
                  <a:pt x="41148" y="106680"/>
                </a:lnTo>
                <a:lnTo>
                  <a:pt x="21335" y="124968"/>
                </a:lnTo>
                <a:lnTo>
                  <a:pt x="9143" y="146304"/>
                </a:lnTo>
                <a:lnTo>
                  <a:pt x="9143" y="169163"/>
                </a:lnTo>
                <a:lnTo>
                  <a:pt x="28955" y="192024"/>
                </a:lnTo>
                <a:lnTo>
                  <a:pt x="41148" y="213360"/>
                </a:lnTo>
                <a:lnTo>
                  <a:pt x="41148" y="227075"/>
                </a:lnTo>
                <a:lnTo>
                  <a:pt x="28955" y="240792"/>
                </a:lnTo>
                <a:lnTo>
                  <a:pt x="13715" y="259080"/>
                </a:lnTo>
                <a:lnTo>
                  <a:pt x="0" y="283463"/>
                </a:lnTo>
                <a:lnTo>
                  <a:pt x="7619" y="309372"/>
                </a:lnTo>
                <a:lnTo>
                  <a:pt x="13715" y="338328"/>
                </a:lnTo>
                <a:lnTo>
                  <a:pt x="48767" y="416052"/>
                </a:lnTo>
                <a:lnTo>
                  <a:pt x="48767" y="431292"/>
                </a:lnTo>
                <a:lnTo>
                  <a:pt x="32003" y="452628"/>
                </a:lnTo>
                <a:lnTo>
                  <a:pt x="15239" y="472440"/>
                </a:lnTo>
                <a:lnTo>
                  <a:pt x="9143" y="496824"/>
                </a:lnTo>
                <a:lnTo>
                  <a:pt x="9143" y="521208"/>
                </a:lnTo>
                <a:lnTo>
                  <a:pt x="19811" y="553212"/>
                </a:lnTo>
                <a:lnTo>
                  <a:pt x="45719" y="594360"/>
                </a:lnTo>
                <a:lnTo>
                  <a:pt x="59435" y="627888"/>
                </a:lnTo>
                <a:lnTo>
                  <a:pt x="59435" y="641604"/>
                </a:lnTo>
                <a:lnTo>
                  <a:pt x="41148" y="665988"/>
                </a:lnTo>
                <a:lnTo>
                  <a:pt x="28955" y="684276"/>
                </a:lnTo>
                <a:lnTo>
                  <a:pt x="28955" y="713232"/>
                </a:lnTo>
                <a:lnTo>
                  <a:pt x="39624" y="749808"/>
                </a:lnTo>
                <a:lnTo>
                  <a:pt x="45719" y="778763"/>
                </a:lnTo>
                <a:lnTo>
                  <a:pt x="48767" y="806196"/>
                </a:lnTo>
                <a:lnTo>
                  <a:pt x="39624" y="826008"/>
                </a:lnTo>
                <a:lnTo>
                  <a:pt x="9143" y="841248"/>
                </a:lnTo>
                <a:lnTo>
                  <a:pt x="0" y="883920"/>
                </a:lnTo>
                <a:lnTo>
                  <a:pt x="9143" y="918972"/>
                </a:lnTo>
                <a:lnTo>
                  <a:pt x="25907" y="954024"/>
                </a:lnTo>
                <a:lnTo>
                  <a:pt x="41148" y="995172"/>
                </a:lnTo>
                <a:lnTo>
                  <a:pt x="39624" y="1016508"/>
                </a:lnTo>
                <a:lnTo>
                  <a:pt x="25907" y="1025651"/>
                </a:lnTo>
                <a:lnTo>
                  <a:pt x="13715" y="1053084"/>
                </a:lnTo>
                <a:lnTo>
                  <a:pt x="21335" y="1086612"/>
                </a:lnTo>
                <a:lnTo>
                  <a:pt x="35051" y="1124712"/>
                </a:lnTo>
                <a:lnTo>
                  <a:pt x="39624" y="1156716"/>
                </a:lnTo>
                <a:lnTo>
                  <a:pt x="9143" y="1210056"/>
                </a:lnTo>
                <a:lnTo>
                  <a:pt x="3048" y="1242060"/>
                </a:lnTo>
                <a:lnTo>
                  <a:pt x="21335" y="1257300"/>
                </a:lnTo>
                <a:lnTo>
                  <a:pt x="51815" y="1216152"/>
                </a:lnTo>
                <a:lnTo>
                  <a:pt x="73151" y="1185672"/>
                </a:lnTo>
                <a:lnTo>
                  <a:pt x="73151" y="1165860"/>
                </a:lnTo>
                <a:lnTo>
                  <a:pt x="70103" y="1144524"/>
                </a:lnTo>
                <a:lnTo>
                  <a:pt x="59435" y="1121664"/>
                </a:lnTo>
                <a:lnTo>
                  <a:pt x="45719" y="1088136"/>
                </a:lnTo>
                <a:lnTo>
                  <a:pt x="51815" y="1037844"/>
                </a:lnTo>
                <a:lnTo>
                  <a:pt x="73151" y="1037844"/>
                </a:lnTo>
                <a:lnTo>
                  <a:pt x="79248" y="1025651"/>
                </a:lnTo>
                <a:lnTo>
                  <a:pt x="77724" y="1001268"/>
                </a:lnTo>
                <a:lnTo>
                  <a:pt x="67055" y="972312"/>
                </a:lnTo>
                <a:lnTo>
                  <a:pt x="45719" y="934212"/>
                </a:lnTo>
                <a:lnTo>
                  <a:pt x="35051" y="896112"/>
                </a:lnTo>
                <a:lnTo>
                  <a:pt x="45719" y="874776"/>
                </a:lnTo>
                <a:lnTo>
                  <a:pt x="67055" y="853440"/>
                </a:lnTo>
                <a:lnTo>
                  <a:pt x="83819" y="835151"/>
                </a:lnTo>
                <a:lnTo>
                  <a:pt x="89915" y="818388"/>
                </a:lnTo>
                <a:lnTo>
                  <a:pt x="83819" y="792480"/>
                </a:lnTo>
                <a:lnTo>
                  <a:pt x="70103" y="754380"/>
                </a:lnTo>
                <a:lnTo>
                  <a:pt x="59435" y="719328"/>
                </a:lnTo>
                <a:lnTo>
                  <a:pt x="64007" y="690372"/>
                </a:lnTo>
                <a:lnTo>
                  <a:pt x="79248" y="669036"/>
                </a:lnTo>
                <a:lnTo>
                  <a:pt x="92963" y="649224"/>
                </a:lnTo>
                <a:lnTo>
                  <a:pt x="89915" y="620268"/>
                </a:lnTo>
                <a:lnTo>
                  <a:pt x="77724" y="591312"/>
                </a:lnTo>
                <a:lnTo>
                  <a:pt x="45719" y="537972"/>
                </a:lnTo>
                <a:lnTo>
                  <a:pt x="41148" y="502920"/>
                </a:lnTo>
                <a:lnTo>
                  <a:pt x="53339" y="481584"/>
                </a:lnTo>
                <a:lnTo>
                  <a:pt x="73151" y="460248"/>
                </a:lnTo>
                <a:lnTo>
                  <a:pt x="79248" y="437388"/>
                </a:lnTo>
                <a:lnTo>
                  <a:pt x="79248" y="411480"/>
                </a:lnTo>
                <a:lnTo>
                  <a:pt x="67055" y="387096"/>
                </a:lnTo>
                <a:lnTo>
                  <a:pt x="53339" y="353568"/>
                </a:lnTo>
                <a:lnTo>
                  <a:pt x="39624" y="312420"/>
                </a:lnTo>
                <a:lnTo>
                  <a:pt x="32003" y="291084"/>
                </a:lnTo>
                <a:lnTo>
                  <a:pt x="35051" y="269748"/>
                </a:lnTo>
                <a:lnTo>
                  <a:pt x="53339" y="256032"/>
                </a:lnTo>
                <a:lnTo>
                  <a:pt x="73151" y="240792"/>
                </a:lnTo>
                <a:lnTo>
                  <a:pt x="79248" y="227075"/>
                </a:lnTo>
                <a:lnTo>
                  <a:pt x="79248" y="210312"/>
                </a:lnTo>
                <a:lnTo>
                  <a:pt x="59435" y="182880"/>
                </a:lnTo>
                <a:lnTo>
                  <a:pt x="45719" y="169163"/>
                </a:lnTo>
                <a:lnTo>
                  <a:pt x="41148" y="146304"/>
                </a:lnTo>
                <a:lnTo>
                  <a:pt x="59435" y="128016"/>
                </a:lnTo>
                <a:lnTo>
                  <a:pt x="86867" y="121920"/>
                </a:lnTo>
                <a:lnTo>
                  <a:pt x="103631" y="106680"/>
                </a:lnTo>
                <a:lnTo>
                  <a:pt x="106679" y="86868"/>
                </a:lnTo>
                <a:lnTo>
                  <a:pt x="89915" y="68580"/>
                </a:lnTo>
                <a:lnTo>
                  <a:pt x="73151" y="41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988233" y="3454548"/>
            <a:ext cx="91439" cy="896919"/>
          </a:xfrm>
          <a:custGeom>
            <a:avLst/>
            <a:gdLst/>
            <a:ahLst/>
            <a:cxnLst/>
            <a:rect l="l" t="t" r="r" b="b"/>
            <a:pathLst>
              <a:path w="100583" h="1016508">
                <a:moveTo>
                  <a:pt x="89916" y="27432"/>
                </a:moveTo>
                <a:lnTo>
                  <a:pt x="77724" y="0"/>
                </a:lnTo>
                <a:lnTo>
                  <a:pt x="62483" y="10668"/>
                </a:lnTo>
                <a:lnTo>
                  <a:pt x="57912" y="32004"/>
                </a:lnTo>
                <a:lnTo>
                  <a:pt x="65531" y="53339"/>
                </a:lnTo>
                <a:lnTo>
                  <a:pt x="56388" y="77724"/>
                </a:lnTo>
                <a:lnTo>
                  <a:pt x="39624" y="106680"/>
                </a:lnTo>
                <a:lnTo>
                  <a:pt x="25907" y="124968"/>
                </a:lnTo>
                <a:lnTo>
                  <a:pt x="22859" y="169163"/>
                </a:lnTo>
                <a:lnTo>
                  <a:pt x="33527" y="195072"/>
                </a:lnTo>
                <a:lnTo>
                  <a:pt x="50292" y="231648"/>
                </a:lnTo>
                <a:lnTo>
                  <a:pt x="51816" y="259080"/>
                </a:lnTo>
                <a:lnTo>
                  <a:pt x="50292" y="278892"/>
                </a:lnTo>
                <a:lnTo>
                  <a:pt x="36575" y="300228"/>
                </a:lnTo>
                <a:lnTo>
                  <a:pt x="30479" y="329184"/>
                </a:lnTo>
                <a:lnTo>
                  <a:pt x="30479" y="359663"/>
                </a:lnTo>
                <a:lnTo>
                  <a:pt x="44196" y="406908"/>
                </a:lnTo>
                <a:lnTo>
                  <a:pt x="56388" y="431292"/>
                </a:lnTo>
                <a:lnTo>
                  <a:pt x="56388" y="451104"/>
                </a:lnTo>
                <a:lnTo>
                  <a:pt x="44196" y="472439"/>
                </a:lnTo>
                <a:lnTo>
                  <a:pt x="25907" y="501396"/>
                </a:lnTo>
                <a:lnTo>
                  <a:pt x="16764" y="528827"/>
                </a:lnTo>
                <a:lnTo>
                  <a:pt x="19812" y="571500"/>
                </a:lnTo>
                <a:lnTo>
                  <a:pt x="22859" y="600456"/>
                </a:lnTo>
                <a:lnTo>
                  <a:pt x="44196" y="633984"/>
                </a:lnTo>
                <a:lnTo>
                  <a:pt x="51816" y="675132"/>
                </a:lnTo>
                <a:lnTo>
                  <a:pt x="39624" y="696468"/>
                </a:lnTo>
                <a:lnTo>
                  <a:pt x="16764" y="728472"/>
                </a:lnTo>
                <a:lnTo>
                  <a:pt x="19812" y="768096"/>
                </a:lnTo>
                <a:lnTo>
                  <a:pt x="22859" y="806196"/>
                </a:lnTo>
                <a:lnTo>
                  <a:pt x="36575" y="853439"/>
                </a:lnTo>
                <a:lnTo>
                  <a:pt x="36575" y="911351"/>
                </a:lnTo>
                <a:lnTo>
                  <a:pt x="30479" y="940308"/>
                </a:lnTo>
                <a:lnTo>
                  <a:pt x="10668" y="981456"/>
                </a:lnTo>
                <a:lnTo>
                  <a:pt x="0" y="1016508"/>
                </a:lnTo>
                <a:lnTo>
                  <a:pt x="22859" y="1007363"/>
                </a:lnTo>
                <a:lnTo>
                  <a:pt x="22859" y="975360"/>
                </a:lnTo>
                <a:lnTo>
                  <a:pt x="36575" y="946404"/>
                </a:lnTo>
                <a:lnTo>
                  <a:pt x="56388" y="940308"/>
                </a:lnTo>
                <a:lnTo>
                  <a:pt x="62483" y="902208"/>
                </a:lnTo>
                <a:lnTo>
                  <a:pt x="62483" y="873251"/>
                </a:lnTo>
                <a:lnTo>
                  <a:pt x="50292" y="824484"/>
                </a:lnTo>
                <a:lnTo>
                  <a:pt x="33527" y="774192"/>
                </a:lnTo>
                <a:lnTo>
                  <a:pt x="36575" y="734568"/>
                </a:lnTo>
                <a:lnTo>
                  <a:pt x="51816" y="713232"/>
                </a:lnTo>
                <a:lnTo>
                  <a:pt x="83820" y="691896"/>
                </a:lnTo>
                <a:lnTo>
                  <a:pt x="89916" y="661416"/>
                </a:lnTo>
                <a:lnTo>
                  <a:pt x="77724" y="633984"/>
                </a:lnTo>
                <a:lnTo>
                  <a:pt x="56388" y="606551"/>
                </a:lnTo>
                <a:lnTo>
                  <a:pt x="50292" y="544068"/>
                </a:lnTo>
                <a:lnTo>
                  <a:pt x="50292" y="522732"/>
                </a:lnTo>
                <a:lnTo>
                  <a:pt x="71627" y="499872"/>
                </a:lnTo>
                <a:lnTo>
                  <a:pt x="83820" y="472439"/>
                </a:lnTo>
                <a:lnTo>
                  <a:pt x="83820" y="449580"/>
                </a:lnTo>
                <a:lnTo>
                  <a:pt x="77724" y="406908"/>
                </a:lnTo>
                <a:lnTo>
                  <a:pt x="65531" y="381000"/>
                </a:lnTo>
                <a:lnTo>
                  <a:pt x="56388" y="350520"/>
                </a:lnTo>
                <a:lnTo>
                  <a:pt x="57912" y="316992"/>
                </a:lnTo>
                <a:lnTo>
                  <a:pt x="76200" y="297180"/>
                </a:lnTo>
                <a:lnTo>
                  <a:pt x="83820" y="278892"/>
                </a:lnTo>
                <a:lnTo>
                  <a:pt x="82296" y="231648"/>
                </a:lnTo>
                <a:lnTo>
                  <a:pt x="65531" y="204216"/>
                </a:lnTo>
                <a:lnTo>
                  <a:pt x="51816" y="166116"/>
                </a:lnTo>
                <a:lnTo>
                  <a:pt x="51816" y="126492"/>
                </a:lnTo>
                <a:lnTo>
                  <a:pt x="68579" y="112775"/>
                </a:lnTo>
                <a:lnTo>
                  <a:pt x="94488" y="97536"/>
                </a:lnTo>
                <a:lnTo>
                  <a:pt x="100583" y="77724"/>
                </a:lnTo>
                <a:lnTo>
                  <a:pt x="89916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842759" y="3344283"/>
            <a:ext cx="210589" cy="193637"/>
          </a:xfrm>
          <a:custGeom>
            <a:avLst/>
            <a:gdLst/>
            <a:ahLst/>
            <a:cxnLst/>
            <a:rect l="l" t="t" r="r" b="b"/>
            <a:pathLst>
              <a:path w="231648" h="219455">
                <a:moveTo>
                  <a:pt x="217932" y="219455"/>
                </a:moveTo>
                <a:lnTo>
                  <a:pt x="231648" y="178307"/>
                </a:lnTo>
                <a:lnTo>
                  <a:pt x="160020" y="114300"/>
                </a:lnTo>
                <a:lnTo>
                  <a:pt x="102108" y="56387"/>
                </a:lnTo>
                <a:lnTo>
                  <a:pt x="48768" y="0"/>
                </a:lnTo>
                <a:lnTo>
                  <a:pt x="0" y="0"/>
                </a:lnTo>
                <a:lnTo>
                  <a:pt x="115824" y="92963"/>
                </a:lnTo>
                <a:lnTo>
                  <a:pt x="170688" y="150875"/>
                </a:lnTo>
                <a:lnTo>
                  <a:pt x="217932" y="2194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839988" y="3457238"/>
            <a:ext cx="181495" cy="158675"/>
          </a:xfrm>
          <a:custGeom>
            <a:avLst/>
            <a:gdLst/>
            <a:ahLst/>
            <a:cxnLst/>
            <a:rect l="l" t="t" r="r" b="b"/>
            <a:pathLst>
              <a:path w="199644" h="179832">
                <a:moveTo>
                  <a:pt x="124968" y="94487"/>
                </a:moveTo>
                <a:lnTo>
                  <a:pt x="199644" y="179832"/>
                </a:lnTo>
                <a:lnTo>
                  <a:pt x="195072" y="128015"/>
                </a:lnTo>
                <a:lnTo>
                  <a:pt x="199644" y="112775"/>
                </a:lnTo>
                <a:lnTo>
                  <a:pt x="147827" y="91439"/>
                </a:lnTo>
                <a:lnTo>
                  <a:pt x="109727" y="56387"/>
                </a:lnTo>
                <a:lnTo>
                  <a:pt x="39624" y="0"/>
                </a:lnTo>
                <a:lnTo>
                  <a:pt x="0" y="0"/>
                </a:lnTo>
                <a:lnTo>
                  <a:pt x="91440" y="56387"/>
                </a:lnTo>
                <a:lnTo>
                  <a:pt x="124968" y="944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812280" y="3551368"/>
            <a:ext cx="213360" cy="244736"/>
          </a:xfrm>
          <a:custGeom>
            <a:avLst/>
            <a:gdLst/>
            <a:ahLst/>
            <a:cxnLst/>
            <a:rect l="l" t="t" r="r" b="b"/>
            <a:pathLst>
              <a:path w="234696" h="277367">
                <a:moveTo>
                  <a:pt x="0" y="19811"/>
                </a:moveTo>
                <a:lnTo>
                  <a:pt x="38100" y="48767"/>
                </a:lnTo>
                <a:lnTo>
                  <a:pt x="109727" y="97535"/>
                </a:lnTo>
                <a:lnTo>
                  <a:pt x="160020" y="155447"/>
                </a:lnTo>
                <a:lnTo>
                  <a:pt x="196596" y="217931"/>
                </a:lnTo>
                <a:lnTo>
                  <a:pt x="234696" y="277367"/>
                </a:lnTo>
                <a:lnTo>
                  <a:pt x="230124" y="205739"/>
                </a:lnTo>
                <a:lnTo>
                  <a:pt x="166116" y="143255"/>
                </a:lnTo>
                <a:lnTo>
                  <a:pt x="141731" y="99059"/>
                </a:lnTo>
                <a:lnTo>
                  <a:pt x="89916" y="57911"/>
                </a:lnTo>
                <a:lnTo>
                  <a:pt x="44196" y="19811"/>
                </a:lnTo>
                <a:lnTo>
                  <a:pt x="1219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835832" y="3751729"/>
            <a:ext cx="164869" cy="143883"/>
          </a:xfrm>
          <a:custGeom>
            <a:avLst/>
            <a:gdLst/>
            <a:ahLst/>
            <a:cxnLst/>
            <a:rect l="l" t="t" r="r" b="b"/>
            <a:pathLst>
              <a:path w="181356" h="163067">
                <a:moveTo>
                  <a:pt x="181356" y="134112"/>
                </a:moveTo>
                <a:lnTo>
                  <a:pt x="131064" y="73151"/>
                </a:lnTo>
                <a:lnTo>
                  <a:pt x="76200" y="35051"/>
                </a:lnTo>
                <a:lnTo>
                  <a:pt x="32004" y="9143"/>
                </a:lnTo>
                <a:lnTo>
                  <a:pt x="0" y="0"/>
                </a:lnTo>
                <a:lnTo>
                  <a:pt x="19812" y="35051"/>
                </a:lnTo>
                <a:lnTo>
                  <a:pt x="76200" y="70103"/>
                </a:lnTo>
                <a:lnTo>
                  <a:pt x="121920" y="121919"/>
                </a:lnTo>
                <a:lnTo>
                  <a:pt x="143256" y="156971"/>
                </a:lnTo>
                <a:lnTo>
                  <a:pt x="163068" y="163067"/>
                </a:lnTo>
                <a:lnTo>
                  <a:pt x="179832" y="150875"/>
                </a:lnTo>
                <a:lnTo>
                  <a:pt x="181356" y="134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815051" y="3852582"/>
            <a:ext cx="181495" cy="178845"/>
          </a:xfrm>
          <a:custGeom>
            <a:avLst/>
            <a:gdLst/>
            <a:ahLst/>
            <a:cxnLst/>
            <a:rect l="l" t="t" r="r" b="b"/>
            <a:pathLst>
              <a:path w="199644" h="202691">
                <a:moveTo>
                  <a:pt x="16764" y="0"/>
                </a:moveTo>
                <a:lnTo>
                  <a:pt x="0" y="10667"/>
                </a:lnTo>
                <a:lnTo>
                  <a:pt x="33527" y="41147"/>
                </a:lnTo>
                <a:lnTo>
                  <a:pt x="91440" y="106679"/>
                </a:lnTo>
                <a:lnTo>
                  <a:pt x="144779" y="169163"/>
                </a:lnTo>
                <a:lnTo>
                  <a:pt x="179831" y="202691"/>
                </a:lnTo>
                <a:lnTo>
                  <a:pt x="188975" y="202691"/>
                </a:lnTo>
                <a:lnTo>
                  <a:pt x="199644" y="187451"/>
                </a:lnTo>
                <a:lnTo>
                  <a:pt x="147827" y="128015"/>
                </a:lnTo>
                <a:lnTo>
                  <a:pt x="83820" y="53339"/>
                </a:lnTo>
                <a:lnTo>
                  <a:pt x="45720" y="18287"/>
                </a:lnTo>
                <a:lnTo>
                  <a:pt x="167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835832" y="4001844"/>
            <a:ext cx="128847" cy="141193"/>
          </a:xfrm>
          <a:custGeom>
            <a:avLst/>
            <a:gdLst/>
            <a:ahLst/>
            <a:cxnLst/>
            <a:rect l="l" t="t" r="r" b="b"/>
            <a:pathLst>
              <a:path w="141732" h="160019">
                <a:moveTo>
                  <a:pt x="25908" y="4571"/>
                </a:moveTo>
                <a:lnTo>
                  <a:pt x="0" y="0"/>
                </a:lnTo>
                <a:lnTo>
                  <a:pt x="6096" y="18287"/>
                </a:lnTo>
                <a:lnTo>
                  <a:pt x="71628" y="71627"/>
                </a:lnTo>
                <a:lnTo>
                  <a:pt x="134112" y="153924"/>
                </a:lnTo>
                <a:lnTo>
                  <a:pt x="141732" y="160019"/>
                </a:lnTo>
                <a:lnTo>
                  <a:pt x="138684" y="134112"/>
                </a:lnTo>
                <a:lnTo>
                  <a:pt x="82296" y="41148"/>
                </a:lnTo>
                <a:lnTo>
                  <a:pt x="25908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839988" y="4140348"/>
            <a:ext cx="87284" cy="106232"/>
          </a:xfrm>
          <a:custGeom>
            <a:avLst/>
            <a:gdLst/>
            <a:ahLst/>
            <a:cxnLst/>
            <a:rect l="l" t="t" r="r" b="b"/>
            <a:pathLst>
              <a:path w="96012" h="120396">
                <a:moveTo>
                  <a:pt x="92964" y="91440"/>
                </a:moveTo>
                <a:lnTo>
                  <a:pt x="45720" y="21336"/>
                </a:lnTo>
                <a:lnTo>
                  <a:pt x="3048" y="0"/>
                </a:lnTo>
                <a:lnTo>
                  <a:pt x="0" y="21336"/>
                </a:lnTo>
                <a:lnTo>
                  <a:pt x="21336" y="56387"/>
                </a:lnTo>
                <a:lnTo>
                  <a:pt x="71627" y="103632"/>
                </a:lnTo>
                <a:lnTo>
                  <a:pt x="85344" y="120396"/>
                </a:lnTo>
                <a:lnTo>
                  <a:pt x="96012" y="112776"/>
                </a:lnTo>
                <a:lnTo>
                  <a:pt x="92964" y="91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848302" y="4280198"/>
            <a:ext cx="109451" cy="121024"/>
          </a:xfrm>
          <a:custGeom>
            <a:avLst/>
            <a:gdLst/>
            <a:ahLst/>
            <a:cxnLst/>
            <a:rect l="l" t="t" r="r" b="b"/>
            <a:pathLst>
              <a:path w="120396" h="137160">
                <a:moveTo>
                  <a:pt x="21336" y="0"/>
                </a:moveTo>
                <a:lnTo>
                  <a:pt x="0" y="0"/>
                </a:lnTo>
                <a:lnTo>
                  <a:pt x="7620" y="21336"/>
                </a:lnTo>
                <a:lnTo>
                  <a:pt x="45720" y="77724"/>
                </a:lnTo>
                <a:lnTo>
                  <a:pt x="83820" y="134112"/>
                </a:lnTo>
                <a:lnTo>
                  <a:pt x="120396" y="137160"/>
                </a:lnTo>
                <a:lnTo>
                  <a:pt x="103631" y="115824"/>
                </a:lnTo>
                <a:lnTo>
                  <a:pt x="68579" y="59436"/>
                </a:lnTo>
                <a:lnTo>
                  <a:pt x="213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996546" y="3275703"/>
            <a:ext cx="339435" cy="1343361"/>
          </a:xfrm>
          <a:custGeom>
            <a:avLst/>
            <a:gdLst/>
            <a:ahLst/>
            <a:cxnLst/>
            <a:rect l="l" t="t" r="r" b="b"/>
            <a:pathLst>
              <a:path w="373379" h="1522476">
                <a:moveTo>
                  <a:pt x="265175" y="59436"/>
                </a:moveTo>
                <a:lnTo>
                  <a:pt x="205739" y="86867"/>
                </a:lnTo>
                <a:lnTo>
                  <a:pt x="143255" y="115824"/>
                </a:lnTo>
                <a:lnTo>
                  <a:pt x="102107" y="131063"/>
                </a:lnTo>
                <a:lnTo>
                  <a:pt x="67055" y="143255"/>
                </a:lnTo>
                <a:lnTo>
                  <a:pt x="53339" y="187451"/>
                </a:lnTo>
                <a:lnTo>
                  <a:pt x="64007" y="230124"/>
                </a:lnTo>
                <a:lnTo>
                  <a:pt x="67055" y="271272"/>
                </a:lnTo>
                <a:lnTo>
                  <a:pt x="53339" y="297179"/>
                </a:lnTo>
                <a:lnTo>
                  <a:pt x="35051" y="327660"/>
                </a:lnTo>
                <a:lnTo>
                  <a:pt x="25907" y="374903"/>
                </a:lnTo>
                <a:lnTo>
                  <a:pt x="38100" y="405384"/>
                </a:lnTo>
                <a:lnTo>
                  <a:pt x="57911" y="440436"/>
                </a:lnTo>
                <a:lnTo>
                  <a:pt x="57911" y="469391"/>
                </a:lnTo>
                <a:lnTo>
                  <a:pt x="45720" y="498348"/>
                </a:lnTo>
                <a:lnTo>
                  <a:pt x="27431" y="533400"/>
                </a:lnTo>
                <a:lnTo>
                  <a:pt x="35051" y="568451"/>
                </a:lnTo>
                <a:lnTo>
                  <a:pt x="59435" y="643127"/>
                </a:lnTo>
                <a:lnTo>
                  <a:pt x="57911" y="675131"/>
                </a:lnTo>
                <a:lnTo>
                  <a:pt x="21335" y="736091"/>
                </a:lnTo>
                <a:lnTo>
                  <a:pt x="21335" y="787908"/>
                </a:lnTo>
                <a:lnTo>
                  <a:pt x="41148" y="827531"/>
                </a:lnTo>
                <a:lnTo>
                  <a:pt x="53339" y="862584"/>
                </a:lnTo>
                <a:lnTo>
                  <a:pt x="51815" y="893063"/>
                </a:lnTo>
                <a:lnTo>
                  <a:pt x="19811" y="926591"/>
                </a:lnTo>
                <a:lnTo>
                  <a:pt x="13715" y="949451"/>
                </a:lnTo>
                <a:lnTo>
                  <a:pt x="19811" y="1005839"/>
                </a:lnTo>
                <a:lnTo>
                  <a:pt x="35051" y="1068324"/>
                </a:lnTo>
                <a:lnTo>
                  <a:pt x="35051" y="1103376"/>
                </a:lnTo>
                <a:lnTo>
                  <a:pt x="32003" y="1130808"/>
                </a:lnTo>
                <a:lnTo>
                  <a:pt x="7620" y="1175003"/>
                </a:lnTo>
                <a:lnTo>
                  <a:pt x="0" y="1210055"/>
                </a:lnTo>
                <a:lnTo>
                  <a:pt x="3048" y="1246631"/>
                </a:lnTo>
                <a:lnTo>
                  <a:pt x="19811" y="1275588"/>
                </a:lnTo>
                <a:lnTo>
                  <a:pt x="38100" y="1301496"/>
                </a:lnTo>
                <a:lnTo>
                  <a:pt x="21335" y="1336548"/>
                </a:lnTo>
                <a:lnTo>
                  <a:pt x="13715" y="1371600"/>
                </a:lnTo>
                <a:lnTo>
                  <a:pt x="27431" y="1400555"/>
                </a:lnTo>
                <a:lnTo>
                  <a:pt x="51815" y="1421891"/>
                </a:lnTo>
                <a:lnTo>
                  <a:pt x="53339" y="1456943"/>
                </a:lnTo>
                <a:lnTo>
                  <a:pt x="53339" y="1484376"/>
                </a:lnTo>
                <a:lnTo>
                  <a:pt x="57911" y="1522476"/>
                </a:lnTo>
                <a:lnTo>
                  <a:pt x="97535" y="1493519"/>
                </a:lnTo>
                <a:lnTo>
                  <a:pt x="141731" y="1466088"/>
                </a:lnTo>
                <a:lnTo>
                  <a:pt x="179831" y="1452372"/>
                </a:lnTo>
                <a:lnTo>
                  <a:pt x="240791" y="1452372"/>
                </a:lnTo>
                <a:lnTo>
                  <a:pt x="283463" y="1444752"/>
                </a:lnTo>
                <a:lnTo>
                  <a:pt x="307848" y="1421891"/>
                </a:lnTo>
                <a:lnTo>
                  <a:pt x="353568" y="1406652"/>
                </a:lnTo>
                <a:lnTo>
                  <a:pt x="330707" y="1379219"/>
                </a:lnTo>
                <a:lnTo>
                  <a:pt x="321563" y="1339596"/>
                </a:lnTo>
                <a:lnTo>
                  <a:pt x="336803" y="1293876"/>
                </a:lnTo>
                <a:lnTo>
                  <a:pt x="335279" y="1231391"/>
                </a:lnTo>
                <a:lnTo>
                  <a:pt x="321563" y="1184148"/>
                </a:lnTo>
                <a:lnTo>
                  <a:pt x="307848" y="1159764"/>
                </a:lnTo>
                <a:lnTo>
                  <a:pt x="304800" y="1124712"/>
                </a:lnTo>
                <a:lnTo>
                  <a:pt x="321563" y="1082039"/>
                </a:lnTo>
                <a:lnTo>
                  <a:pt x="315468" y="1053084"/>
                </a:lnTo>
                <a:lnTo>
                  <a:pt x="283463" y="1004315"/>
                </a:lnTo>
                <a:lnTo>
                  <a:pt x="284987" y="976884"/>
                </a:lnTo>
                <a:lnTo>
                  <a:pt x="297179" y="949451"/>
                </a:lnTo>
                <a:lnTo>
                  <a:pt x="327659" y="915924"/>
                </a:lnTo>
                <a:lnTo>
                  <a:pt x="316991" y="886967"/>
                </a:lnTo>
                <a:lnTo>
                  <a:pt x="295655" y="827531"/>
                </a:lnTo>
                <a:lnTo>
                  <a:pt x="278891" y="787908"/>
                </a:lnTo>
                <a:lnTo>
                  <a:pt x="278891" y="745236"/>
                </a:lnTo>
                <a:lnTo>
                  <a:pt x="336803" y="722376"/>
                </a:lnTo>
                <a:lnTo>
                  <a:pt x="342900" y="681227"/>
                </a:lnTo>
                <a:lnTo>
                  <a:pt x="336803" y="658367"/>
                </a:lnTo>
                <a:lnTo>
                  <a:pt x="321563" y="637031"/>
                </a:lnTo>
                <a:lnTo>
                  <a:pt x="324611" y="601979"/>
                </a:lnTo>
                <a:lnTo>
                  <a:pt x="321563" y="559308"/>
                </a:lnTo>
                <a:lnTo>
                  <a:pt x="304800" y="537972"/>
                </a:lnTo>
                <a:lnTo>
                  <a:pt x="291083" y="509015"/>
                </a:lnTo>
                <a:lnTo>
                  <a:pt x="301751" y="481584"/>
                </a:lnTo>
                <a:lnTo>
                  <a:pt x="315468" y="449579"/>
                </a:lnTo>
                <a:lnTo>
                  <a:pt x="315468" y="426720"/>
                </a:lnTo>
                <a:lnTo>
                  <a:pt x="295655" y="399288"/>
                </a:lnTo>
                <a:lnTo>
                  <a:pt x="289559" y="374903"/>
                </a:lnTo>
                <a:lnTo>
                  <a:pt x="295655" y="356615"/>
                </a:lnTo>
                <a:lnTo>
                  <a:pt x="315468" y="342900"/>
                </a:lnTo>
                <a:lnTo>
                  <a:pt x="316991" y="318515"/>
                </a:lnTo>
                <a:lnTo>
                  <a:pt x="310896" y="304800"/>
                </a:lnTo>
                <a:lnTo>
                  <a:pt x="289559" y="268224"/>
                </a:lnTo>
                <a:lnTo>
                  <a:pt x="283463" y="230124"/>
                </a:lnTo>
                <a:lnTo>
                  <a:pt x="284987" y="199643"/>
                </a:lnTo>
                <a:lnTo>
                  <a:pt x="304800" y="170687"/>
                </a:lnTo>
                <a:lnTo>
                  <a:pt x="356615" y="108203"/>
                </a:lnTo>
                <a:lnTo>
                  <a:pt x="373379" y="57912"/>
                </a:lnTo>
                <a:lnTo>
                  <a:pt x="373379" y="15239"/>
                </a:lnTo>
                <a:lnTo>
                  <a:pt x="356615" y="0"/>
                </a:lnTo>
                <a:lnTo>
                  <a:pt x="330707" y="15239"/>
                </a:lnTo>
                <a:lnTo>
                  <a:pt x="265175" y="59436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761019" y="3264945"/>
            <a:ext cx="604057" cy="1374289"/>
          </a:xfrm>
          <a:custGeom>
            <a:avLst/>
            <a:gdLst/>
            <a:ahLst/>
            <a:cxnLst/>
            <a:rect l="l" t="t" r="r" b="b"/>
            <a:pathLst>
              <a:path w="664463" h="1557527">
                <a:moveTo>
                  <a:pt x="606551" y="30479"/>
                </a:moveTo>
                <a:lnTo>
                  <a:pt x="621791" y="51815"/>
                </a:lnTo>
                <a:lnTo>
                  <a:pt x="620267" y="86867"/>
                </a:lnTo>
                <a:lnTo>
                  <a:pt x="589787" y="149351"/>
                </a:lnTo>
                <a:lnTo>
                  <a:pt x="550163" y="184403"/>
                </a:lnTo>
                <a:lnTo>
                  <a:pt x="539495" y="205739"/>
                </a:lnTo>
                <a:lnTo>
                  <a:pt x="530351" y="233171"/>
                </a:lnTo>
                <a:lnTo>
                  <a:pt x="525779" y="249935"/>
                </a:lnTo>
                <a:lnTo>
                  <a:pt x="467867" y="298703"/>
                </a:lnTo>
                <a:lnTo>
                  <a:pt x="417575" y="332231"/>
                </a:lnTo>
                <a:lnTo>
                  <a:pt x="409955" y="355091"/>
                </a:lnTo>
                <a:lnTo>
                  <a:pt x="428243" y="361188"/>
                </a:lnTo>
                <a:lnTo>
                  <a:pt x="504443" y="298703"/>
                </a:lnTo>
                <a:lnTo>
                  <a:pt x="542543" y="284988"/>
                </a:lnTo>
                <a:lnTo>
                  <a:pt x="560831" y="324612"/>
                </a:lnTo>
                <a:lnTo>
                  <a:pt x="568451" y="341375"/>
                </a:lnTo>
                <a:lnTo>
                  <a:pt x="550163" y="361188"/>
                </a:lnTo>
                <a:lnTo>
                  <a:pt x="531876" y="374903"/>
                </a:lnTo>
                <a:lnTo>
                  <a:pt x="530351" y="399288"/>
                </a:lnTo>
                <a:lnTo>
                  <a:pt x="536448" y="423671"/>
                </a:lnTo>
                <a:lnTo>
                  <a:pt x="519683" y="445007"/>
                </a:lnTo>
                <a:lnTo>
                  <a:pt x="472439" y="467867"/>
                </a:lnTo>
                <a:lnTo>
                  <a:pt x="402335" y="501395"/>
                </a:lnTo>
                <a:lnTo>
                  <a:pt x="428243" y="512063"/>
                </a:lnTo>
                <a:lnTo>
                  <a:pt x="499871" y="480059"/>
                </a:lnTo>
                <a:lnTo>
                  <a:pt x="557783" y="448055"/>
                </a:lnTo>
                <a:lnTo>
                  <a:pt x="568451" y="455675"/>
                </a:lnTo>
                <a:lnTo>
                  <a:pt x="560831" y="477012"/>
                </a:lnTo>
                <a:lnTo>
                  <a:pt x="542543" y="496823"/>
                </a:lnTo>
                <a:lnTo>
                  <a:pt x="536448" y="518159"/>
                </a:lnTo>
                <a:lnTo>
                  <a:pt x="544067" y="545591"/>
                </a:lnTo>
                <a:lnTo>
                  <a:pt x="568451" y="568451"/>
                </a:lnTo>
                <a:lnTo>
                  <a:pt x="568451" y="586739"/>
                </a:lnTo>
                <a:lnTo>
                  <a:pt x="530351" y="595883"/>
                </a:lnTo>
                <a:lnTo>
                  <a:pt x="498348" y="643127"/>
                </a:lnTo>
                <a:lnTo>
                  <a:pt x="458724" y="670559"/>
                </a:lnTo>
                <a:lnTo>
                  <a:pt x="408431" y="685800"/>
                </a:lnTo>
                <a:lnTo>
                  <a:pt x="403859" y="699515"/>
                </a:lnTo>
                <a:lnTo>
                  <a:pt x="435863" y="694943"/>
                </a:lnTo>
                <a:lnTo>
                  <a:pt x="504443" y="670559"/>
                </a:lnTo>
                <a:lnTo>
                  <a:pt x="530351" y="649223"/>
                </a:lnTo>
                <a:lnTo>
                  <a:pt x="544067" y="629411"/>
                </a:lnTo>
                <a:lnTo>
                  <a:pt x="568451" y="624839"/>
                </a:lnTo>
                <a:lnTo>
                  <a:pt x="568451" y="649223"/>
                </a:lnTo>
                <a:lnTo>
                  <a:pt x="582167" y="673607"/>
                </a:lnTo>
                <a:lnTo>
                  <a:pt x="595883" y="699515"/>
                </a:lnTo>
                <a:lnTo>
                  <a:pt x="588263" y="720851"/>
                </a:lnTo>
                <a:lnTo>
                  <a:pt x="557783" y="736091"/>
                </a:lnTo>
                <a:lnTo>
                  <a:pt x="530351" y="745235"/>
                </a:lnTo>
                <a:lnTo>
                  <a:pt x="510539" y="765047"/>
                </a:lnTo>
                <a:lnTo>
                  <a:pt x="423671" y="794003"/>
                </a:lnTo>
                <a:lnTo>
                  <a:pt x="358139" y="819911"/>
                </a:lnTo>
                <a:lnTo>
                  <a:pt x="333755" y="833627"/>
                </a:lnTo>
                <a:lnTo>
                  <a:pt x="353567" y="851915"/>
                </a:lnTo>
                <a:lnTo>
                  <a:pt x="391667" y="841247"/>
                </a:lnTo>
                <a:lnTo>
                  <a:pt x="467867" y="807719"/>
                </a:lnTo>
                <a:lnTo>
                  <a:pt x="519683" y="792479"/>
                </a:lnTo>
                <a:lnTo>
                  <a:pt x="531876" y="815339"/>
                </a:lnTo>
                <a:lnTo>
                  <a:pt x="544067" y="858011"/>
                </a:lnTo>
                <a:lnTo>
                  <a:pt x="568451" y="893063"/>
                </a:lnTo>
                <a:lnTo>
                  <a:pt x="571500" y="920495"/>
                </a:lnTo>
                <a:lnTo>
                  <a:pt x="568451" y="947927"/>
                </a:lnTo>
                <a:lnTo>
                  <a:pt x="542543" y="957071"/>
                </a:lnTo>
                <a:lnTo>
                  <a:pt x="498348" y="967739"/>
                </a:lnTo>
                <a:lnTo>
                  <a:pt x="440435" y="996695"/>
                </a:lnTo>
                <a:lnTo>
                  <a:pt x="356615" y="1010411"/>
                </a:lnTo>
                <a:lnTo>
                  <a:pt x="326135" y="1027176"/>
                </a:lnTo>
                <a:lnTo>
                  <a:pt x="347471" y="1039367"/>
                </a:lnTo>
                <a:lnTo>
                  <a:pt x="420624" y="1027176"/>
                </a:lnTo>
                <a:lnTo>
                  <a:pt x="472439" y="1005839"/>
                </a:lnTo>
                <a:lnTo>
                  <a:pt x="505967" y="992123"/>
                </a:lnTo>
                <a:lnTo>
                  <a:pt x="536448" y="986027"/>
                </a:lnTo>
                <a:lnTo>
                  <a:pt x="531876" y="1010411"/>
                </a:lnTo>
                <a:lnTo>
                  <a:pt x="544067" y="1045463"/>
                </a:lnTo>
                <a:lnTo>
                  <a:pt x="563879" y="1066800"/>
                </a:lnTo>
                <a:lnTo>
                  <a:pt x="568451" y="1091183"/>
                </a:lnTo>
                <a:lnTo>
                  <a:pt x="568451" y="1110995"/>
                </a:lnTo>
                <a:lnTo>
                  <a:pt x="542543" y="1123188"/>
                </a:lnTo>
                <a:lnTo>
                  <a:pt x="493775" y="1126235"/>
                </a:lnTo>
                <a:lnTo>
                  <a:pt x="458724" y="1138427"/>
                </a:lnTo>
                <a:lnTo>
                  <a:pt x="382524" y="1167383"/>
                </a:lnTo>
                <a:lnTo>
                  <a:pt x="339851" y="1168907"/>
                </a:lnTo>
                <a:lnTo>
                  <a:pt x="326135" y="1188719"/>
                </a:lnTo>
                <a:lnTo>
                  <a:pt x="344424" y="1196339"/>
                </a:lnTo>
                <a:lnTo>
                  <a:pt x="382524" y="1187195"/>
                </a:lnTo>
                <a:lnTo>
                  <a:pt x="440435" y="1168907"/>
                </a:lnTo>
                <a:lnTo>
                  <a:pt x="472439" y="1155191"/>
                </a:lnTo>
                <a:lnTo>
                  <a:pt x="512063" y="1144523"/>
                </a:lnTo>
                <a:lnTo>
                  <a:pt x="544067" y="1147571"/>
                </a:lnTo>
                <a:lnTo>
                  <a:pt x="554735" y="1147571"/>
                </a:lnTo>
                <a:lnTo>
                  <a:pt x="554735" y="1179576"/>
                </a:lnTo>
                <a:lnTo>
                  <a:pt x="563879" y="1196339"/>
                </a:lnTo>
                <a:lnTo>
                  <a:pt x="505967" y="1211579"/>
                </a:lnTo>
                <a:lnTo>
                  <a:pt x="455675" y="1254252"/>
                </a:lnTo>
                <a:lnTo>
                  <a:pt x="397763" y="1274064"/>
                </a:lnTo>
                <a:lnTo>
                  <a:pt x="358139" y="1281683"/>
                </a:lnTo>
                <a:lnTo>
                  <a:pt x="326135" y="1301495"/>
                </a:lnTo>
                <a:lnTo>
                  <a:pt x="339851" y="1313688"/>
                </a:lnTo>
                <a:lnTo>
                  <a:pt x="371855" y="1303019"/>
                </a:lnTo>
                <a:lnTo>
                  <a:pt x="408431" y="1289303"/>
                </a:lnTo>
                <a:lnTo>
                  <a:pt x="449579" y="1281683"/>
                </a:lnTo>
                <a:lnTo>
                  <a:pt x="484631" y="1257300"/>
                </a:lnTo>
                <a:lnTo>
                  <a:pt x="504443" y="1235964"/>
                </a:lnTo>
                <a:lnTo>
                  <a:pt x="530351" y="1232915"/>
                </a:lnTo>
                <a:lnTo>
                  <a:pt x="560831" y="1232915"/>
                </a:lnTo>
                <a:lnTo>
                  <a:pt x="571500" y="1235964"/>
                </a:lnTo>
                <a:lnTo>
                  <a:pt x="582167" y="1260347"/>
                </a:lnTo>
                <a:lnTo>
                  <a:pt x="588263" y="1289303"/>
                </a:lnTo>
                <a:lnTo>
                  <a:pt x="582167" y="1313688"/>
                </a:lnTo>
                <a:lnTo>
                  <a:pt x="568451" y="1328927"/>
                </a:lnTo>
                <a:lnTo>
                  <a:pt x="557783" y="1363979"/>
                </a:lnTo>
                <a:lnTo>
                  <a:pt x="568451" y="1379219"/>
                </a:lnTo>
                <a:lnTo>
                  <a:pt x="582167" y="1392935"/>
                </a:lnTo>
                <a:lnTo>
                  <a:pt x="582167" y="1406652"/>
                </a:lnTo>
                <a:lnTo>
                  <a:pt x="563879" y="1408176"/>
                </a:lnTo>
                <a:lnTo>
                  <a:pt x="536448" y="1444752"/>
                </a:lnTo>
                <a:lnTo>
                  <a:pt x="490727" y="1456943"/>
                </a:lnTo>
                <a:lnTo>
                  <a:pt x="434339" y="1463039"/>
                </a:lnTo>
                <a:lnTo>
                  <a:pt x="371855" y="1476755"/>
                </a:lnTo>
                <a:lnTo>
                  <a:pt x="330707" y="1504188"/>
                </a:lnTo>
                <a:lnTo>
                  <a:pt x="318515" y="1519427"/>
                </a:lnTo>
                <a:lnTo>
                  <a:pt x="306324" y="1513331"/>
                </a:lnTo>
                <a:lnTo>
                  <a:pt x="231648" y="1450847"/>
                </a:lnTo>
                <a:lnTo>
                  <a:pt x="135635" y="1367027"/>
                </a:lnTo>
                <a:lnTo>
                  <a:pt x="102107" y="1313688"/>
                </a:lnTo>
                <a:lnTo>
                  <a:pt x="53339" y="1260347"/>
                </a:lnTo>
                <a:lnTo>
                  <a:pt x="39624" y="1217676"/>
                </a:lnTo>
                <a:lnTo>
                  <a:pt x="0" y="1211579"/>
                </a:lnTo>
                <a:lnTo>
                  <a:pt x="19811" y="1257300"/>
                </a:lnTo>
                <a:lnTo>
                  <a:pt x="41148" y="1303019"/>
                </a:lnTo>
                <a:lnTo>
                  <a:pt x="102107" y="1351788"/>
                </a:lnTo>
                <a:lnTo>
                  <a:pt x="146303" y="1414271"/>
                </a:lnTo>
                <a:lnTo>
                  <a:pt x="249935" y="1485899"/>
                </a:lnTo>
                <a:lnTo>
                  <a:pt x="315467" y="1557527"/>
                </a:lnTo>
                <a:lnTo>
                  <a:pt x="339851" y="1551431"/>
                </a:lnTo>
                <a:lnTo>
                  <a:pt x="365759" y="1514855"/>
                </a:lnTo>
                <a:lnTo>
                  <a:pt x="402335" y="1495043"/>
                </a:lnTo>
                <a:lnTo>
                  <a:pt x="446531" y="1479803"/>
                </a:lnTo>
                <a:lnTo>
                  <a:pt x="542543" y="1470659"/>
                </a:lnTo>
                <a:lnTo>
                  <a:pt x="571500" y="1450847"/>
                </a:lnTo>
                <a:lnTo>
                  <a:pt x="620267" y="1437131"/>
                </a:lnTo>
                <a:lnTo>
                  <a:pt x="627887" y="1414271"/>
                </a:lnTo>
                <a:lnTo>
                  <a:pt x="612648" y="1385315"/>
                </a:lnTo>
                <a:lnTo>
                  <a:pt x="595883" y="1357883"/>
                </a:lnTo>
                <a:lnTo>
                  <a:pt x="606551" y="1321307"/>
                </a:lnTo>
                <a:lnTo>
                  <a:pt x="620267" y="1303019"/>
                </a:lnTo>
                <a:lnTo>
                  <a:pt x="620267" y="1272539"/>
                </a:lnTo>
                <a:lnTo>
                  <a:pt x="606551" y="1225295"/>
                </a:lnTo>
                <a:lnTo>
                  <a:pt x="600455" y="1200911"/>
                </a:lnTo>
                <a:lnTo>
                  <a:pt x="582167" y="1179576"/>
                </a:lnTo>
                <a:lnTo>
                  <a:pt x="574548" y="1155191"/>
                </a:lnTo>
                <a:lnTo>
                  <a:pt x="582167" y="1130807"/>
                </a:lnTo>
                <a:lnTo>
                  <a:pt x="601979" y="1110995"/>
                </a:lnTo>
                <a:lnTo>
                  <a:pt x="600455" y="1082039"/>
                </a:lnTo>
                <a:lnTo>
                  <a:pt x="589787" y="1060703"/>
                </a:lnTo>
                <a:lnTo>
                  <a:pt x="568451" y="1027176"/>
                </a:lnTo>
                <a:lnTo>
                  <a:pt x="554735" y="1010411"/>
                </a:lnTo>
                <a:lnTo>
                  <a:pt x="560831" y="986027"/>
                </a:lnTo>
                <a:lnTo>
                  <a:pt x="592835" y="964691"/>
                </a:lnTo>
                <a:lnTo>
                  <a:pt x="606551" y="935735"/>
                </a:lnTo>
                <a:lnTo>
                  <a:pt x="601979" y="911351"/>
                </a:lnTo>
                <a:lnTo>
                  <a:pt x="582167" y="871727"/>
                </a:lnTo>
                <a:lnTo>
                  <a:pt x="557783" y="822959"/>
                </a:lnTo>
                <a:lnTo>
                  <a:pt x="550163" y="786383"/>
                </a:lnTo>
                <a:lnTo>
                  <a:pt x="560831" y="772667"/>
                </a:lnTo>
                <a:lnTo>
                  <a:pt x="595883" y="758951"/>
                </a:lnTo>
                <a:lnTo>
                  <a:pt x="615695" y="745235"/>
                </a:lnTo>
                <a:lnTo>
                  <a:pt x="620267" y="699515"/>
                </a:lnTo>
                <a:lnTo>
                  <a:pt x="595883" y="649223"/>
                </a:lnTo>
                <a:lnTo>
                  <a:pt x="600455" y="617219"/>
                </a:lnTo>
                <a:lnTo>
                  <a:pt x="609600" y="586739"/>
                </a:lnTo>
                <a:lnTo>
                  <a:pt x="588263" y="551688"/>
                </a:lnTo>
                <a:lnTo>
                  <a:pt x="568451" y="518159"/>
                </a:lnTo>
                <a:lnTo>
                  <a:pt x="574548" y="496823"/>
                </a:lnTo>
                <a:lnTo>
                  <a:pt x="588263" y="477012"/>
                </a:lnTo>
                <a:lnTo>
                  <a:pt x="588263" y="440435"/>
                </a:lnTo>
                <a:lnTo>
                  <a:pt x="574548" y="419100"/>
                </a:lnTo>
                <a:lnTo>
                  <a:pt x="560831" y="402335"/>
                </a:lnTo>
                <a:lnTo>
                  <a:pt x="563879" y="376427"/>
                </a:lnTo>
                <a:lnTo>
                  <a:pt x="588263" y="362712"/>
                </a:lnTo>
                <a:lnTo>
                  <a:pt x="600455" y="348995"/>
                </a:lnTo>
                <a:lnTo>
                  <a:pt x="592835" y="321563"/>
                </a:lnTo>
                <a:lnTo>
                  <a:pt x="568451" y="284988"/>
                </a:lnTo>
                <a:lnTo>
                  <a:pt x="557783" y="254507"/>
                </a:lnTo>
                <a:lnTo>
                  <a:pt x="554735" y="217931"/>
                </a:lnTo>
                <a:lnTo>
                  <a:pt x="577595" y="184403"/>
                </a:lnTo>
                <a:lnTo>
                  <a:pt x="621791" y="129539"/>
                </a:lnTo>
                <a:lnTo>
                  <a:pt x="644651" y="86867"/>
                </a:lnTo>
                <a:lnTo>
                  <a:pt x="664463" y="51815"/>
                </a:lnTo>
                <a:lnTo>
                  <a:pt x="658367" y="15239"/>
                </a:lnTo>
                <a:lnTo>
                  <a:pt x="641603" y="0"/>
                </a:lnTo>
                <a:lnTo>
                  <a:pt x="627887" y="3047"/>
                </a:lnTo>
                <a:lnTo>
                  <a:pt x="606551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079672" y="4445597"/>
            <a:ext cx="175953" cy="61856"/>
          </a:xfrm>
          <a:custGeom>
            <a:avLst/>
            <a:gdLst/>
            <a:ahLst/>
            <a:cxnLst/>
            <a:rect l="l" t="t" r="r" b="b"/>
            <a:pathLst>
              <a:path w="193548" h="70104">
                <a:moveTo>
                  <a:pt x="173736" y="19812"/>
                </a:moveTo>
                <a:lnTo>
                  <a:pt x="193548" y="13716"/>
                </a:lnTo>
                <a:lnTo>
                  <a:pt x="181356" y="0"/>
                </a:lnTo>
                <a:lnTo>
                  <a:pt x="132588" y="13716"/>
                </a:lnTo>
                <a:lnTo>
                  <a:pt x="108204" y="35051"/>
                </a:lnTo>
                <a:lnTo>
                  <a:pt x="77724" y="53339"/>
                </a:lnTo>
                <a:lnTo>
                  <a:pt x="0" y="56387"/>
                </a:lnTo>
                <a:lnTo>
                  <a:pt x="6096" y="70104"/>
                </a:lnTo>
                <a:lnTo>
                  <a:pt x="44196" y="67056"/>
                </a:lnTo>
                <a:lnTo>
                  <a:pt x="91440" y="62484"/>
                </a:lnTo>
                <a:lnTo>
                  <a:pt x="121920" y="53339"/>
                </a:lnTo>
                <a:lnTo>
                  <a:pt x="140208" y="39624"/>
                </a:lnTo>
                <a:lnTo>
                  <a:pt x="173736" y="19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815051" y="3102235"/>
            <a:ext cx="505690" cy="294491"/>
          </a:xfrm>
          <a:custGeom>
            <a:avLst/>
            <a:gdLst/>
            <a:ahLst/>
            <a:cxnLst/>
            <a:rect l="l" t="t" r="r" b="b"/>
            <a:pathLst>
              <a:path w="556259" h="333756">
                <a:moveTo>
                  <a:pt x="82296" y="42672"/>
                </a:moveTo>
                <a:lnTo>
                  <a:pt x="16764" y="38100"/>
                </a:lnTo>
                <a:lnTo>
                  <a:pt x="0" y="65532"/>
                </a:lnTo>
                <a:lnTo>
                  <a:pt x="18288" y="115824"/>
                </a:lnTo>
                <a:lnTo>
                  <a:pt x="50292" y="149351"/>
                </a:lnTo>
                <a:lnTo>
                  <a:pt x="92964" y="199644"/>
                </a:lnTo>
                <a:lnTo>
                  <a:pt x="144779" y="249936"/>
                </a:lnTo>
                <a:lnTo>
                  <a:pt x="188975" y="289560"/>
                </a:lnTo>
                <a:lnTo>
                  <a:pt x="246888" y="333756"/>
                </a:lnTo>
                <a:lnTo>
                  <a:pt x="294131" y="324612"/>
                </a:lnTo>
                <a:lnTo>
                  <a:pt x="338327" y="316992"/>
                </a:lnTo>
                <a:lnTo>
                  <a:pt x="387096" y="295656"/>
                </a:lnTo>
                <a:lnTo>
                  <a:pt x="441959" y="271272"/>
                </a:lnTo>
                <a:lnTo>
                  <a:pt x="492251" y="246887"/>
                </a:lnTo>
                <a:lnTo>
                  <a:pt x="524255" y="214884"/>
                </a:lnTo>
                <a:lnTo>
                  <a:pt x="556259" y="184404"/>
                </a:lnTo>
                <a:lnTo>
                  <a:pt x="522731" y="149351"/>
                </a:lnTo>
                <a:lnTo>
                  <a:pt x="464820" y="105156"/>
                </a:lnTo>
                <a:lnTo>
                  <a:pt x="420624" y="71627"/>
                </a:lnTo>
                <a:lnTo>
                  <a:pt x="358140" y="24384"/>
                </a:lnTo>
                <a:lnTo>
                  <a:pt x="320040" y="0"/>
                </a:lnTo>
                <a:lnTo>
                  <a:pt x="292607" y="16763"/>
                </a:lnTo>
                <a:lnTo>
                  <a:pt x="234696" y="36575"/>
                </a:lnTo>
                <a:lnTo>
                  <a:pt x="198120" y="45720"/>
                </a:lnTo>
                <a:lnTo>
                  <a:pt x="153924" y="45720"/>
                </a:lnTo>
                <a:lnTo>
                  <a:pt x="82296" y="42672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801195" y="3092823"/>
            <a:ext cx="547255" cy="342899"/>
          </a:xfrm>
          <a:custGeom>
            <a:avLst/>
            <a:gdLst/>
            <a:ahLst/>
            <a:cxnLst/>
            <a:rect l="l" t="t" r="r" b="b"/>
            <a:pathLst>
              <a:path w="601980" h="388619">
                <a:moveTo>
                  <a:pt x="9144" y="42672"/>
                </a:moveTo>
                <a:lnTo>
                  <a:pt x="0" y="62484"/>
                </a:lnTo>
                <a:lnTo>
                  <a:pt x="6096" y="96012"/>
                </a:lnTo>
                <a:lnTo>
                  <a:pt x="19812" y="124967"/>
                </a:lnTo>
                <a:lnTo>
                  <a:pt x="48768" y="169163"/>
                </a:lnTo>
                <a:lnTo>
                  <a:pt x="83820" y="211836"/>
                </a:lnTo>
                <a:lnTo>
                  <a:pt x="135636" y="259079"/>
                </a:lnTo>
                <a:lnTo>
                  <a:pt x="205740" y="323088"/>
                </a:lnTo>
                <a:lnTo>
                  <a:pt x="260604" y="379475"/>
                </a:lnTo>
                <a:lnTo>
                  <a:pt x="280416" y="388619"/>
                </a:lnTo>
                <a:lnTo>
                  <a:pt x="292608" y="371855"/>
                </a:lnTo>
                <a:lnTo>
                  <a:pt x="281940" y="344424"/>
                </a:lnTo>
                <a:lnTo>
                  <a:pt x="248412" y="318515"/>
                </a:lnTo>
                <a:lnTo>
                  <a:pt x="192024" y="272795"/>
                </a:lnTo>
                <a:lnTo>
                  <a:pt x="135636" y="211836"/>
                </a:lnTo>
                <a:lnTo>
                  <a:pt x="88392" y="169163"/>
                </a:lnTo>
                <a:lnTo>
                  <a:pt x="51816" y="118872"/>
                </a:lnTo>
                <a:lnTo>
                  <a:pt x="32004" y="89915"/>
                </a:lnTo>
                <a:lnTo>
                  <a:pt x="32004" y="71627"/>
                </a:lnTo>
                <a:lnTo>
                  <a:pt x="56388" y="68579"/>
                </a:lnTo>
                <a:lnTo>
                  <a:pt x="146304" y="71627"/>
                </a:lnTo>
                <a:lnTo>
                  <a:pt x="237744" y="62484"/>
                </a:lnTo>
                <a:lnTo>
                  <a:pt x="288036" y="47243"/>
                </a:lnTo>
                <a:lnTo>
                  <a:pt x="327660" y="33527"/>
                </a:lnTo>
                <a:lnTo>
                  <a:pt x="339852" y="33527"/>
                </a:lnTo>
                <a:lnTo>
                  <a:pt x="400812" y="74675"/>
                </a:lnTo>
                <a:lnTo>
                  <a:pt x="464820" y="118872"/>
                </a:lnTo>
                <a:lnTo>
                  <a:pt x="545592" y="198119"/>
                </a:lnTo>
                <a:lnTo>
                  <a:pt x="524256" y="224027"/>
                </a:lnTo>
                <a:lnTo>
                  <a:pt x="467868" y="266700"/>
                </a:lnTo>
                <a:lnTo>
                  <a:pt x="390144" y="303275"/>
                </a:lnTo>
                <a:lnTo>
                  <a:pt x="295656" y="332231"/>
                </a:lnTo>
                <a:lnTo>
                  <a:pt x="306324" y="347472"/>
                </a:lnTo>
                <a:lnTo>
                  <a:pt x="339852" y="344424"/>
                </a:lnTo>
                <a:lnTo>
                  <a:pt x="382524" y="336803"/>
                </a:lnTo>
                <a:lnTo>
                  <a:pt x="422148" y="309372"/>
                </a:lnTo>
                <a:lnTo>
                  <a:pt x="460248" y="291084"/>
                </a:lnTo>
                <a:lnTo>
                  <a:pt x="510540" y="266700"/>
                </a:lnTo>
                <a:lnTo>
                  <a:pt x="537972" y="254507"/>
                </a:lnTo>
                <a:lnTo>
                  <a:pt x="568452" y="225551"/>
                </a:lnTo>
                <a:lnTo>
                  <a:pt x="594360" y="210312"/>
                </a:lnTo>
                <a:lnTo>
                  <a:pt x="601980" y="190500"/>
                </a:lnTo>
                <a:lnTo>
                  <a:pt x="586740" y="181355"/>
                </a:lnTo>
                <a:lnTo>
                  <a:pt x="551688" y="155448"/>
                </a:lnTo>
                <a:lnTo>
                  <a:pt x="516636" y="128015"/>
                </a:lnTo>
                <a:lnTo>
                  <a:pt x="454152" y="83819"/>
                </a:lnTo>
                <a:lnTo>
                  <a:pt x="397764" y="35051"/>
                </a:lnTo>
                <a:lnTo>
                  <a:pt x="344424" y="0"/>
                </a:lnTo>
                <a:lnTo>
                  <a:pt x="320040" y="0"/>
                </a:lnTo>
                <a:lnTo>
                  <a:pt x="298704" y="21336"/>
                </a:lnTo>
                <a:lnTo>
                  <a:pt x="248412" y="33527"/>
                </a:lnTo>
                <a:lnTo>
                  <a:pt x="202692" y="47243"/>
                </a:lnTo>
                <a:lnTo>
                  <a:pt x="140208" y="47243"/>
                </a:lnTo>
                <a:lnTo>
                  <a:pt x="68580" y="35051"/>
                </a:lnTo>
                <a:lnTo>
                  <a:pt x="30480" y="33527"/>
                </a:lnTo>
                <a:lnTo>
                  <a:pt x="9144" y="42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110153" y="3353696"/>
            <a:ext cx="173182" cy="116989"/>
          </a:xfrm>
          <a:custGeom>
            <a:avLst/>
            <a:gdLst/>
            <a:ahLst/>
            <a:cxnLst/>
            <a:rect l="l" t="t" r="r" b="b"/>
            <a:pathLst>
              <a:path w="190500" h="132587">
                <a:moveTo>
                  <a:pt x="120395" y="50292"/>
                </a:moveTo>
                <a:lnTo>
                  <a:pt x="83819" y="83820"/>
                </a:lnTo>
                <a:lnTo>
                  <a:pt x="30479" y="103632"/>
                </a:lnTo>
                <a:lnTo>
                  <a:pt x="0" y="114300"/>
                </a:lnTo>
                <a:lnTo>
                  <a:pt x="24383" y="132587"/>
                </a:lnTo>
                <a:lnTo>
                  <a:pt x="62483" y="126492"/>
                </a:lnTo>
                <a:lnTo>
                  <a:pt x="121919" y="83820"/>
                </a:lnTo>
                <a:lnTo>
                  <a:pt x="190500" y="0"/>
                </a:lnTo>
                <a:lnTo>
                  <a:pt x="161543" y="15239"/>
                </a:lnTo>
                <a:lnTo>
                  <a:pt x="120395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505008" y="3161403"/>
            <a:ext cx="335279" cy="1456316"/>
          </a:xfrm>
          <a:custGeom>
            <a:avLst/>
            <a:gdLst/>
            <a:ahLst/>
            <a:cxnLst/>
            <a:rect l="l" t="t" r="r" b="b"/>
            <a:pathLst>
              <a:path w="368807" h="1650491">
                <a:moveTo>
                  <a:pt x="120396" y="68579"/>
                </a:moveTo>
                <a:lnTo>
                  <a:pt x="77724" y="0"/>
                </a:lnTo>
                <a:lnTo>
                  <a:pt x="76200" y="25907"/>
                </a:lnTo>
                <a:lnTo>
                  <a:pt x="38100" y="42671"/>
                </a:lnTo>
                <a:lnTo>
                  <a:pt x="38100" y="68579"/>
                </a:lnTo>
                <a:lnTo>
                  <a:pt x="70103" y="117348"/>
                </a:lnTo>
                <a:lnTo>
                  <a:pt x="53340" y="140207"/>
                </a:lnTo>
                <a:lnTo>
                  <a:pt x="13716" y="163067"/>
                </a:lnTo>
                <a:lnTo>
                  <a:pt x="13716" y="196595"/>
                </a:lnTo>
                <a:lnTo>
                  <a:pt x="38100" y="225551"/>
                </a:lnTo>
                <a:lnTo>
                  <a:pt x="45720" y="252983"/>
                </a:lnTo>
                <a:lnTo>
                  <a:pt x="12192" y="281939"/>
                </a:lnTo>
                <a:lnTo>
                  <a:pt x="1524" y="315467"/>
                </a:lnTo>
                <a:lnTo>
                  <a:pt x="13716" y="374903"/>
                </a:lnTo>
                <a:lnTo>
                  <a:pt x="50292" y="449579"/>
                </a:lnTo>
                <a:lnTo>
                  <a:pt x="53340" y="473963"/>
                </a:lnTo>
                <a:lnTo>
                  <a:pt x="18288" y="501395"/>
                </a:lnTo>
                <a:lnTo>
                  <a:pt x="12192" y="534924"/>
                </a:lnTo>
                <a:lnTo>
                  <a:pt x="18288" y="568451"/>
                </a:lnTo>
                <a:lnTo>
                  <a:pt x="45720" y="621791"/>
                </a:lnTo>
                <a:lnTo>
                  <a:pt x="56388" y="672083"/>
                </a:lnTo>
                <a:lnTo>
                  <a:pt x="44196" y="684276"/>
                </a:lnTo>
                <a:lnTo>
                  <a:pt x="32003" y="739139"/>
                </a:lnTo>
                <a:lnTo>
                  <a:pt x="44196" y="784859"/>
                </a:lnTo>
                <a:lnTo>
                  <a:pt x="45720" y="841248"/>
                </a:lnTo>
                <a:lnTo>
                  <a:pt x="24383" y="874776"/>
                </a:lnTo>
                <a:lnTo>
                  <a:pt x="12192" y="902207"/>
                </a:lnTo>
                <a:lnTo>
                  <a:pt x="12192" y="937259"/>
                </a:lnTo>
                <a:lnTo>
                  <a:pt x="33527" y="999743"/>
                </a:lnTo>
                <a:lnTo>
                  <a:pt x="33527" y="1031748"/>
                </a:lnTo>
                <a:lnTo>
                  <a:pt x="13716" y="1078991"/>
                </a:lnTo>
                <a:lnTo>
                  <a:pt x="18288" y="1109471"/>
                </a:lnTo>
                <a:lnTo>
                  <a:pt x="32003" y="1152143"/>
                </a:lnTo>
                <a:lnTo>
                  <a:pt x="38100" y="1178052"/>
                </a:lnTo>
                <a:lnTo>
                  <a:pt x="27431" y="1226819"/>
                </a:lnTo>
                <a:lnTo>
                  <a:pt x="0" y="1264919"/>
                </a:lnTo>
                <a:lnTo>
                  <a:pt x="0" y="1293876"/>
                </a:lnTo>
                <a:lnTo>
                  <a:pt x="50292" y="1342643"/>
                </a:lnTo>
                <a:lnTo>
                  <a:pt x="71627" y="1399031"/>
                </a:lnTo>
                <a:lnTo>
                  <a:pt x="115824" y="1440179"/>
                </a:lnTo>
                <a:lnTo>
                  <a:pt x="147827" y="1481327"/>
                </a:lnTo>
                <a:lnTo>
                  <a:pt x="166116" y="1511807"/>
                </a:lnTo>
                <a:lnTo>
                  <a:pt x="198120" y="1533143"/>
                </a:lnTo>
                <a:lnTo>
                  <a:pt x="324612" y="1639824"/>
                </a:lnTo>
                <a:lnTo>
                  <a:pt x="345948" y="1650491"/>
                </a:lnTo>
                <a:lnTo>
                  <a:pt x="358140" y="1597152"/>
                </a:lnTo>
                <a:lnTo>
                  <a:pt x="345948" y="1403603"/>
                </a:lnTo>
                <a:lnTo>
                  <a:pt x="342900" y="1123188"/>
                </a:lnTo>
                <a:lnTo>
                  <a:pt x="368807" y="684276"/>
                </a:lnTo>
                <a:lnTo>
                  <a:pt x="368807" y="358139"/>
                </a:lnTo>
                <a:lnTo>
                  <a:pt x="362712" y="297179"/>
                </a:lnTo>
                <a:lnTo>
                  <a:pt x="342900" y="275843"/>
                </a:lnTo>
                <a:lnTo>
                  <a:pt x="288036" y="240791"/>
                </a:lnTo>
                <a:lnTo>
                  <a:pt x="236220" y="196595"/>
                </a:lnTo>
                <a:lnTo>
                  <a:pt x="172212" y="138683"/>
                </a:lnTo>
                <a:lnTo>
                  <a:pt x="120396" y="6857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491153" y="3184263"/>
            <a:ext cx="96981" cy="1109382"/>
          </a:xfrm>
          <a:custGeom>
            <a:avLst/>
            <a:gdLst/>
            <a:ahLst/>
            <a:cxnLst/>
            <a:rect l="l" t="t" r="r" b="b"/>
            <a:pathLst>
              <a:path w="106679" h="1257300">
                <a:moveTo>
                  <a:pt x="73151" y="41148"/>
                </a:moveTo>
                <a:lnTo>
                  <a:pt x="54863" y="0"/>
                </a:lnTo>
                <a:lnTo>
                  <a:pt x="41147" y="21336"/>
                </a:lnTo>
                <a:lnTo>
                  <a:pt x="48767" y="44196"/>
                </a:lnTo>
                <a:lnTo>
                  <a:pt x="59435" y="65532"/>
                </a:lnTo>
                <a:lnTo>
                  <a:pt x="67055" y="83820"/>
                </a:lnTo>
                <a:lnTo>
                  <a:pt x="59435" y="97536"/>
                </a:lnTo>
                <a:lnTo>
                  <a:pt x="41147" y="106680"/>
                </a:lnTo>
                <a:lnTo>
                  <a:pt x="21335" y="124968"/>
                </a:lnTo>
                <a:lnTo>
                  <a:pt x="10667" y="146304"/>
                </a:lnTo>
                <a:lnTo>
                  <a:pt x="10667" y="169163"/>
                </a:lnTo>
                <a:lnTo>
                  <a:pt x="28955" y="192024"/>
                </a:lnTo>
                <a:lnTo>
                  <a:pt x="41147" y="213360"/>
                </a:lnTo>
                <a:lnTo>
                  <a:pt x="41147" y="227075"/>
                </a:lnTo>
                <a:lnTo>
                  <a:pt x="28955" y="240792"/>
                </a:lnTo>
                <a:lnTo>
                  <a:pt x="13715" y="259080"/>
                </a:lnTo>
                <a:lnTo>
                  <a:pt x="0" y="283463"/>
                </a:lnTo>
                <a:lnTo>
                  <a:pt x="7619" y="309372"/>
                </a:lnTo>
                <a:lnTo>
                  <a:pt x="13715" y="338328"/>
                </a:lnTo>
                <a:lnTo>
                  <a:pt x="48767" y="416052"/>
                </a:lnTo>
                <a:lnTo>
                  <a:pt x="48767" y="431292"/>
                </a:lnTo>
                <a:lnTo>
                  <a:pt x="32003" y="452628"/>
                </a:lnTo>
                <a:lnTo>
                  <a:pt x="15239" y="472440"/>
                </a:lnTo>
                <a:lnTo>
                  <a:pt x="10667" y="496824"/>
                </a:lnTo>
                <a:lnTo>
                  <a:pt x="10667" y="521208"/>
                </a:lnTo>
                <a:lnTo>
                  <a:pt x="21335" y="553212"/>
                </a:lnTo>
                <a:lnTo>
                  <a:pt x="45719" y="594360"/>
                </a:lnTo>
                <a:lnTo>
                  <a:pt x="59435" y="627888"/>
                </a:lnTo>
                <a:lnTo>
                  <a:pt x="59435" y="641604"/>
                </a:lnTo>
                <a:lnTo>
                  <a:pt x="41147" y="665988"/>
                </a:lnTo>
                <a:lnTo>
                  <a:pt x="28955" y="684276"/>
                </a:lnTo>
                <a:lnTo>
                  <a:pt x="28955" y="713232"/>
                </a:lnTo>
                <a:lnTo>
                  <a:pt x="39623" y="749808"/>
                </a:lnTo>
                <a:lnTo>
                  <a:pt x="45719" y="778763"/>
                </a:lnTo>
                <a:lnTo>
                  <a:pt x="48767" y="806196"/>
                </a:lnTo>
                <a:lnTo>
                  <a:pt x="39623" y="826008"/>
                </a:lnTo>
                <a:lnTo>
                  <a:pt x="10667" y="841248"/>
                </a:lnTo>
                <a:lnTo>
                  <a:pt x="0" y="883920"/>
                </a:lnTo>
                <a:lnTo>
                  <a:pt x="10667" y="918972"/>
                </a:lnTo>
                <a:lnTo>
                  <a:pt x="27431" y="954024"/>
                </a:lnTo>
                <a:lnTo>
                  <a:pt x="41147" y="995172"/>
                </a:lnTo>
                <a:lnTo>
                  <a:pt x="39623" y="1016508"/>
                </a:lnTo>
                <a:lnTo>
                  <a:pt x="27431" y="1025651"/>
                </a:lnTo>
                <a:lnTo>
                  <a:pt x="13715" y="1053084"/>
                </a:lnTo>
                <a:lnTo>
                  <a:pt x="21335" y="1086612"/>
                </a:lnTo>
                <a:lnTo>
                  <a:pt x="35051" y="1124712"/>
                </a:lnTo>
                <a:lnTo>
                  <a:pt x="39623" y="1156716"/>
                </a:lnTo>
                <a:lnTo>
                  <a:pt x="10667" y="1210056"/>
                </a:lnTo>
                <a:lnTo>
                  <a:pt x="3047" y="1242060"/>
                </a:lnTo>
                <a:lnTo>
                  <a:pt x="21335" y="1257300"/>
                </a:lnTo>
                <a:lnTo>
                  <a:pt x="51815" y="1216152"/>
                </a:lnTo>
                <a:lnTo>
                  <a:pt x="73151" y="1185672"/>
                </a:lnTo>
                <a:lnTo>
                  <a:pt x="73151" y="1165860"/>
                </a:lnTo>
                <a:lnTo>
                  <a:pt x="71627" y="1144524"/>
                </a:lnTo>
                <a:lnTo>
                  <a:pt x="59435" y="1121664"/>
                </a:lnTo>
                <a:lnTo>
                  <a:pt x="45719" y="1088136"/>
                </a:lnTo>
                <a:lnTo>
                  <a:pt x="51815" y="1037844"/>
                </a:lnTo>
                <a:lnTo>
                  <a:pt x="73151" y="1037844"/>
                </a:lnTo>
                <a:lnTo>
                  <a:pt x="79247" y="1025651"/>
                </a:lnTo>
                <a:lnTo>
                  <a:pt x="77723" y="1001268"/>
                </a:lnTo>
                <a:lnTo>
                  <a:pt x="67055" y="972312"/>
                </a:lnTo>
                <a:lnTo>
                  <a:pt x="45719" y="934212"/>
                </a:lnTo>
                <a:lnTo>
                  <a:pt x="35051" y="896112"/>
                </a:lnTo>
                <a:lnTo>
                  <a:pt x="45719" y="874776"/>
                </a:lnTo>
                <a:lnTo>
                  <a:pt x="67055" y="853440"/>
                </a:lnTo>
                <a:lnTo>
                  <a:pt x="83819" y="835151"/>
                </a:lnTo>
                <a:lnTo>
                  <a:pt x="89915" y="818388"/>
                </a:lnTo>
                <a:lnTo>
                  <a:pt x="83819" y="792480"/>
                </a:lnTo>
                <a:lnTo>
                  <a:pt x="71627" y="754380"/>
                </a:lnTo>
                <a:lnTo>
                  <a:pt x="59435" y="719328"/>
                </a:lnTo>
                <a:lnTo>
                  <a:pt x="65531" y="690372"/>
                </a:lnTo>
                <a:lnTo>
                  <a:pt x="79247" y="669036"/>
                </a:lnTo>
                <a:lnTo>
                  <a:pt x="92963" y="649224"/>
                </a:lnTo>
                <a:lnTo>
                  <a:pt x="89915" y="620268"/>
                </a:lnTo>
                <a:lnTo>
                  <a:pt x="77723" y="591312"/>
                </a:lnTo>
                <a:lnTo>
                  <a:pt x="45719" y="537972"/>
                </a:lnTo>
                <a:lnTo>
                  <a:pt x="41147" y="502920"/>
                </a:lnTo>
                <a:lnTo>
                  <a:pt x="54863" y="481584"/>
                </a:lnTo>
                <a:lnTo>
                  <a:pt x="73151" y="460248"/>
                </a:lnTo>
                <a:lnTo>
                  <a:pt x="79247" y="437388"/>
                </a:lnTo>
                <a:lnTo>
                  <a:pt x="79247" y="411480"/>
                </a:lnTo>
                <a:lnTo>
                  <a:pt x="67055" y="387096"/>
                </a:lnTo>
                <a:lnTo>
                  <a:pt x="54863" y="353568"/>
                </a:lnTo>
                <a:lnTo>
                  <a:pt x="39623" y="312420"/>
                </a:lnTo>
                <a:lnTo>
                  <a:pt x="32003" y="291084"/>
                </a:lnTo>
                <a:lnTo>
                  <a:pt x="35051" y="269748"/>
                </a:lnTo>
                <a:lnTo>
                  <a:pt x="54863" y="256032"/>
                </a:lnTo>
                <a:lnTo>
                  <a:pt x="73151" y="240792"/>
                </a:lnTo>
                <a:lnTo>
                  <a:pt x="79247" y="227075"/>
                </a:lnTo>
                <a:lnTo>
                  <a:pt x="79247" y="210312"/>
                </a:lnTo>
                <a:lnTo>
                  <a:pt x="59435" y="182880"/>
                </a:lnTo>
                <a:lnTo>
                  <a:pt x="45719" y="169163"/>
                </a:lnTo>
                <a:lnTo>
                  <a:pt x="41147" y="146304"/>
                </a:lnTo>
                <a:lnTo>
                  <a:pt x="59435" y="128016"/>
                </a:lnTo>
                <a:lnTo>
                  <a:pt x="86867" y="121920"/>
                </a:lnTo>
                <a:lnTo>
                  <a:pt x="103631" y="106680"/>
                </a:lnTo>
                <a:lnTo>
                  <a:pt x="106679" y="86868"/>
                </a:lnTo>
                <a:lnTo>
                  <a:pt x="89915" y="68580"/>
                </a:lnTo>
                <a:lnTo>
                  <a:pt x="73151" y="41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754389" y="3454548"/>
            <a:ext cx="92825" cy="896919"/>
          </a:xfrm>
          <a:custGeom>
            <a:avLst/>
            <a:gdLst/>
            <a:ahLst/>
            <a:cxnLst/>
            <a:rect l="l" t="t" r="r" b="b"/>
            <a:pathLst>
              <a:path w="102107" h="1016508">
                <a:moveTo>
                  <a:pt x="89916" y="27432"/>
                </a:moveTo>
                <a:lnTo>
                  <a:pt x="79248" y="0"/>
                </a:lnTo>
                <a:lnTo>
                  <a:pt x="62483" y="10668"/>
                </a:lnTo>
                <a:lnTo>
                  <a:pt x="57911" y="32004"/>
                </a:lnTo>
                <a:lnTo>
                  <a:pt x="65531" y="53339"/>
                </a:lnTo>
                <a:lnTo>
                  <a:pt x="56387" y="77724"/>
                </a:lnTo>
                <a:lnTo>
                  <a:pt x="39624" y="106680"/>
                </a:lnTo>
                <a:lnTo>
                  <a:pt x="25907" y="124968"/>
                </a:lnTo>
                <a:lnTo>
                  <a:pt x="24383" y="169163"/>
                </a:lnTo>
                <a:lnTo>
                  <a:pt x="33527" y="195072"/>
                </a:lnTo>
                <a:lnTo>
                  <a:pt x="50292" y="231648"/>
                </a:lnTo>
                <a:lnTo>
                  <a:pt x="51816" y="259080"/>
                </a:lnTo>
                <a:lnTo>
                  <a:pt x="50292" y="278892"/>
                </a:lnTo>
                <a:lnTo>
                  <a:pt x="36575" y="300228"/>
                </a:lnTo>
                <a:lnTo>
                  <a:pt x="30479" y="329184"/>
                </a:lnTo>
                <a:lnTo>
                  <a:pt x="30479" y="359663"/>
                </a:lnTo>
                <a:lnTo>
                  <a:pt x="44196" y="406908"/>
                </a:lnTo>
                <a:lnTo>
                  <a:pt x="56387" y="431292"/>
                </a:lnTo>
                <a:lnTo>
                  <a:pt x="56387" y="451104"/>
                </a:lnTo>
                <a:lnTo>
                  <a:pt x="44196" y="472439"/>
                </a:lnTo>
                <a:lnTo>
                  <a:pt x="25907" y="501396"/>
                </a:lnTo>
                <a:lnTo>
                  <a:pt x="18287" y="528827"/>
                </a:lnTo>
                <a:lnTo>
                  <a:pt x="19811" y="571500"/>
                </a:lnTo>
                <a:lnTo>
                  <a:pt x="24383" y="600456"/>
                </a:lnTo>
                <a:lnTo>
                  <a:pt x="44196" y="633984"/>
                </a:lnTo>
                <a:lnTo>
                  <a:pt x="51816" y="675132"/>
                </a:lnTo>
                <a:lnTo>
                  <a:pt x="39624" y="696468"/>
                </a:lnTo>
                <a:lnTo>
                  <a:pt x="18287" y="728472"/>
                </a:lnTo>
                <a:lnTo>
                  <a:pt x="19811" y="768096"/>
                </a:lnTo>
                <a:lnTo>
                  <a:pt x="24383" y="806196"/>
                </a:lnTo>
                <a:lnTo>
                  <a:pt x="36575" y="853439"/>
                </a:lnTo>
                <a:lnTo>
                  <a:pt x="36575" y="911351"/>
                </a:lnTo>
                <a:lnTo>
                  <a:pt x="30479" y="940308"/>
                </a:lnTo>
                <a:lnTo>
                  <a:pt x="10668" y="981456"/>
                </a:lnTo>
                <a:lnTo>
                  <a:pt x="0" y="1016508"/>
                </a:lnTo>
                <a:lnTo>
                  <a:pt x="24383" y="1007363"/>
                </a:lnTo>
                <a:lnTo>
                  <a:pt x="24383" y="975360"/>
                </a:lnTo>
                <a:lnTo>
                  <a:pt x="36575" y="946404"/>
                </a:lnTo>
                <a:lnTo>
                  <a:pt x="56387" y="940308"/>
                </a:lnTo>
                <a:lnTo>
                  <a:pt x="62483" y="902208"/>
                </a:lnTo>
                <a:lnTo>
                  <a:pt x="62483" y="873251"/>
                </a:lnTo>
                <a:lnTo>
                  <a:pt x="50292" y="824484"/>
                </a:lnTo>
                <a:lnTo>
                  <a:pt x="33527" y="774192"/>
                </a:lnTo>
                <a:lnTo>
                  <a:pt x="36575" y="734568"/>
                </a:lnTo>
                <a:lnTo>
                  <a:pt x="51816" y="713232"/>
                </a:lnTo>
                <a:lnTo>
                  <a:pt x="85344" y="691896"/>
                </a:lnTo>
                <a:lnTo>
                  <a:pt x="89916" y="661416"/>
                </a:lnTo>
                <a:lnTo>
                  <a:pt x="79248" y="633984"/>
                </a:lnTo>
                <a:lnTo>
                  <a:pt x="56387" y="606551"/>
                </a:lnTo>
                <a:lnTo>
                  <a:pt x="50292" y="544068"/>
                </a:lnTo>
                <a:lnTo>
                  <a:pt x="50292" y="522732"/>
                </a:lnTo>
                <a:lnTo>
                  <a:pt x="71627" y="499872"/>
                </a:lnTo>
                <a:lnTo>
                  <a:pt x="85344" y="472439"/>
                </a:lnTo>
                <a:lnTo>
                  <a:pt x="85344" y="449580"/>
                </a:lnTo>
                <a:lnTo>
                  <a:pt x="79248" y="406908"/>
                </a:lnTo>
                <a:lnTo>
                  <a:pt x="65531" y="381000"/>
                </a:lnTo>
                <a:lnTo>
                  <a:pt x="56387" y="350520"/>
                </a:lnTo>
                <a:lnTo>
                  <a:pt x="57911" y="316992"/>
                </a:lnTo>
                <a:lnTo>
                  <a:pt x="76200" y="297180"/>
                </a:lnTo>
                <a:lnTo>
                  <a:pt x="85344" y="278892"/>
                </a:lnTo>
                <a:lnTo>
                  <a:pt x="82296" y="231648"/>
                </a:lnTo>
                <a:lnTo>
                  <a:pt x="65531" y="204216"/>
                </a:lnTo>
                <a:lnTo>
                  <a:pt x="51816" y="166116"/>
                </a:lnTo>
                <a:lnTo>
                  <a:pt x="51816" y="126492"/>
                </a:lnTo>
                <a:lnTo>
                  <a:pt x="68579" y="112775"/>
                </a:lnTo>
                <a:lnTo>
                  <a:pt x="96011" y="97536"/>
                </a:lnTo>
                <a:lnTo>
                  <a:pt x="102107" y="77724"/>
                </a:lnTo>
                <a:lnTo>
                  <a:pt x="89916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608916" y="3344283"/>
            <a:ext cx="210589" cy="193637"/>
          </a:xfrm>
          <a:custGeom>
            <a:avLst/>
            <a:gdLst/>
            <a:ahLst/>
            <a:cxnLst/>
            <a:rect l="l" t="t" r="r" b="b"/>
            <a:pathLst>
              <a:path w="231648" h="219455">
                <a:moveTo>
                  <a:pt x="217931" y="219455"/>
                </a:moveTo>
                <a:lnTo>
                  <a:pt x="231648" y="178307"/>
                </a:lnTo>
                <a:lnTo>
                  <a:pt x="160020" y="114300"/>
                </a:lnTo>
                <a:lnTo>
                  <a:pt x="102107" y="56387"/>
                </a:lnTo>
                <a:lnTo>
                  <a:pt x="48768" y="0"/>
                </a:lnTo>
                <a:lnTo>
                  <a:pt x="0" y="0"/>
                </a:lnTo>
                <a:lnTo>
                  <a:pt x="115824" y="92963"/>
                </a:lnTo>
                <a:lnTo>
                  <a:pt x="172212" y="150875"/>
                </a:lnTo>
                <a:lnTo>
                  <a:pt x="217931" y="2194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607530" y="3457238"/>
            <a:ext cx="180109" cy="158675"/>
          </a:xfrm>
          <a:custGeom>
            <a:avLst/>
            <a:gdLst/>
            <a:ahLst/>
            <a:cxnLst/>
            <a:rect l="l" t="t" r="r" b="b"/>
            <a:pathLst>
              <a:path w="198120" h="179832">
                <a:moveTo>
                  <a:pt x="123444" y="94487"/>
                </a:moveTo>
                <a:lnTo>
                  <a:pt x="198120" y="179832"/>
                </a:lnTo>
                <a:lnTo>
                  <a:pt x="193548" y="128015"/>
                </a:lnTo>
                <a:lnTo>
                  <a:pt x="198120" y="112775"/>
                </a:lnTo>
                <a:lnTo>
                  <a:pt x="146303" y="91439"/>
                </a:lnTo>
                <a:lnTo>
                  <a:pt x="108203" y="56387"/>
                </a:lnTo>
                <a:lnTo>
                  <a:pt x="38100" y="0"/>
                </a:lnTo>
                <a:lnTo>
                  <a:pt x="0" y="0"/>
                </a:lnTo>
                <a:lnTo>
                  <a:pt x="89916" y="56387"/>
                </a:lnTo>
                <a:lnTo>
                  <a:pt x="123444" y="944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578436" y="3551368"/>
            <a:ext cx="213360" cy="244736"/>
          </a:xfrm>
          <a:custGeom>
            <a:avLst/>
            <a:gdLst/>
            <a:ahLst/>
            <a:cxnLst/>
            <a:rect l="l" t="t" r="r" b="b"/>
            <a:pathLst>
              <a:path w="234696" h="277367">
                <a:moveTo>
                  <a:pt x="0" y="19811"/>
                </a:moveTo>
                <a:lnTo>
                  <a:pt x="39624" y="48767"/>
                </a:lnTo>
                <a:lnTo>
                  <a:pt x="109727" y="97535"/>
                </a:lnTo>
                <a:lnTo>
                  <a:pt x="160020" y="155447"/>
                </a:lnTo>
                <a:lnTo>
                  <a:pt x="196596" y="217931"/>
                </a:lnTo>
                <a:lnTo>
                  <a:pt x="234696" y="277367"/>
                </a:lnTo>
                <a:lnTo>
                  <a:pt x="231648" y="205739"/>
                </a:lnTo>
                <a:lnTo>
                  <a:pt x="166116" y="143255"/>
                </a:lnTo>
                <a:lnTo>
                  <a:pt x="141731" y="99059"/>
                </a:lnTo>
                <a:lnTo>
                  <a:pt x="89916" y="57911"/>
                </a:lnTo>
                <a:lnTo>
                  <a:pt x="44196" y="19811"/>
                </a:lnTo>
                <a:lnTo>
                  <a:pt x="1219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601988" y="3751729"/>
            <a:ext cx="164869" cy="143883"/>
          </a:xfrm>
          <a:custGeom>
            <a:avLst/>
            <a:gdLst/>
            <a:ahLst/>
            <a:cxnLst/>
            <a:rect l="l" t="t" r="r" b="b"/>
            <a:pathLst>
              <a:path w="181356" h="163067">
                <a:moveTo>
                  <a:pt x="181356" y="134112"/>
                </a:moveTo>
                <a:lnTo>
                  <a:pt x="131064" y="73151"/>
                </a:lnTo>
                <a:lnTo>
                  <a:pt x="76200" y="35051"/>
                </a:lnTo>
                <a:lnTo>
                  <a:pt x="33527" y="9143"/>
                </a:lnTo>
                <a:lnTo>
                  <a:pt x="0" y="0"/>
                </a:lnTo>
                <a:lnTo>
                  <a:pt x="19812" y="35051"/>
                </a:lnTo>
                <a:lnTo>
                  <a:pt x="76200" y="70103"/>
                </a:lnTo>
                <a:lnTo>
                  <a:pt x="121920" y="121919"/>
                </a:lnTo>
                <a:lnTo>
                  <a:pt x="143256" y="156971"/>
                </a:lnTo>
                <a:lnTo>
                  <a:pt x="163068" y="163067"/>
                </a:lnTo>
                <a:lnTo>
                  <a:pt x="179832" y="150875"/>
                </a:lnTo>
                <a:lnTo>
                  <a:pt x="181356" y="134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581207" y="3852582"/>
            <a:ext cx="181495" cy="178845"/>
          </a:xfrm>
          <a:custGeom>
            <a:avLst/>
            <a:gdLst/>
            <a:ahLst/>
            <a:cxnLst/>
            <a:rect l="l" t="t" r="r" b="b"/>
            <a:pathLst>
              <a:path w="199644" h="202691">
                <a:moveTo>
                  <a:pt x="16763" y="0"/>
                </a:moveTo>
                <a:lnTo>
                  <a:pt x="0" y="10667"/>
                </a:lnTo>
                <a:lnTo>
                  <a:pt x="35051" y="41147"/>
                </a:lnTo>
                <a:lnTo>
                  <a:pt x="91440" y="106679"/>
                </a:lnTo>
                <a:lnTo>
                  <a:pt x="144779" y="169163"/>
                </a:lnTo>
                <a:lnTo>
                  <a:pt x="181355" y="202691"/>
                </a:lnTo>
                <a:lnTo>
                  <a:pt x="188975" y="202691"/>
                </a:lnTo>
                <a:lnTo>
                  <a:pt x="199644" y="187451"/>
                </a:lnTo>
                <a:lnTo>
                  <a:pt x="149351" y="128015"/>
                </a:lnTo>
                <a:lnTo>
                  <a:pt x="83820" y="53339"/>
                </a:lnTo>
                <a:lnTo>
                  <a:pt x="45720" y="18287"/>
                </a:lnTo>
                <a:lnTo>
                  <a:pt x="16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601988" y="4001844"/>
            <a:ext cx="128847" cy="141193"/>
          </a:xfrm>
          <a:custGeom>
            <a:avLst/>
            <a:gdLst/>
            <a:ahLst/>
            <a:cxnLst/>
            <a:rect l="l" t="t" r="r" b="b"/>
            <a:pathLst>
              <a:path w="141732" h="160019">
                <a:moveTo>
                  <a:pt x="25908" y="4571"/>
                </a:moveTo>
                <a:lnTo>
                  <a:pt x="0" y="0"/>
                </a:lnTo>
                <a:lnTo>
                  <a:pt x="6096" y="18287"/>
                </a:lnTo>
                <a:lnTo>
                  <a:pt x="71627" y="71627"/>
                </a:lnTo>
                <a:lnTo>
                  <a:pt x="134112" y="153924"/>
                </a:lnTo>
                <a:lnTo>
                  <a:pt x="141732" y="160019"/>
                </a:lnTo>
                <a:lnTo>
                  <a:pt x="140208" y="134112"/>
                </a:lnTo>
                <a:lnTo>
                  <a:pt x="82296" y="41148"/>
                </a:lnTo>
                <a:lnTo>
                  <a:pt x="25908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607530" y="4140348"/>
            <a:ext cx="85898" cy="106232"/>
          </a:xfrm>
          <a:custGeom>
            <a:avLst/>
            <a:gdLst/>
            <a:ahLst/>
            <a:cxnLst/>
            <a:rect l="l" t="t" r="r" b="b"/>
            <a:pathLst>
              <a:path w="94488" h="120396">
                <a:moveTo>
                  <a:pt x="91440" y="91440"/>
                </a:moveTo>
                <a:lnTo>
                  <a:pt x="44196" y="21336"/>
                </a:lnTo>
                <a:lnTo>
                  <a:pt x="1524" y="0"/>
                </a:lnTo>
                <a:lnTo>
                  <a:pt x="0" y="21336"/>
                </a:lnTo>
                <a:lnTo>
                  <a:pt x="19812" y="56387"/>
                </a:lnTo>
                <a:lnTo>
                  <a:pt x="70103" y="103632"/>
                </a:lnTo>
                <a:lnTo>
                  <a:pt x="83820" y="120396"/>
                </a:lnTo>
                <a:lnTo>
                  <a:pt x="94488" y="112776"/>
                </a:lnTo>
                <a:lnTo>
                  <a:pt x="91440" y="91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614458" y="4280198"/>
            <a:ext cx="109451" cy="121024"/>
          </a:xfrm>
          <a:custGeom>
            <a:avLst/>
            <a:gdLst/>
            <a:ahLst/>
            <a:cxnLst/>
            <a:rect l="l" t="t" r="r" b="b"/>
            <a:pathLst>
              <a:path w="120396" h="137160">
                <a:moveTo>
                  <a:pt x="21335" y="0"/>
                </a:moveTo>
                <a:lnTo>
                  <a:pt x="0" y="0"/>
                </a:lnTo>
                <a:lnTo>
                  <a:pt x="7620" y="21336"/>
                </a:lnTo>
                <a:lnTo>
                  <a:pt x="45720" y="77724"/>
                </a:lnTo>
                <a:lnTo>
                  <a:pt x="83820" y="134112"/>
                </a:lnTo>
                <a:lnTo>
                  <a:pt x="120396" y="137160"/>
                </a:lnTo>
                <a:lnTo>
                  <a:pt x="103631" y="115824"/>
                </a:lnTo>
                <a:lnTo>
                  <a:pt x="70103" y="59436"/>
                </a:lnTo>
                <a:lnTo>
                  <a:pt x="213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762703" y="3275703"/>
            <a:ext cx="339435" cy="1343361"/>
          </a:xfrm>
          <a:custGeom>
            <a:avLst/>
            <a:gdLst/>
            <a:ahLst/>
            <a:cxnLst/>
            <a:rect l="l" t="t" r="r" b="b"/>
            <a:pathLst>
              <a:path w="373379" h="1522476">
                <a:moveTo>
                  <a:pt x="265175" y="59436"/>
                </a:moveTo>
                <a:lnTo>
                  <a:pt x="205739" y="86867"/>
                </a:lnTo>
                <a:lnTo>
                  <a:pt x="143255" y="115824"/>
                </a:lnTo>
                <a:lnTo>
                  <a:pt x="103631" y="131063"/>
                </a:lnTo>
                <a:lnTo>
                  <a:pt x="67055" y="143255"/>
                </a:lnTo>
                <a:lnTo>
                  <a:pt x="53339" y="187451"/>
                </a:lnTo>
                <a:lnTo>
                  <a:pt x="64007" y="230124"/>
                </a:lnTo>
                <a:lnTo>
                  <a:pt x="67055" y="271272"/>
                </a:lnTo>
                <a:lnTo>
                  <a:pt x="53339" y="297179"/>
                </a:lnTo>
                <a:lnTo>
                  <a:pt x="35051" y="327660"/>
                </a:lnTo>
                <a:lnTo>
                  <a:pt x="25907" y="374903"/>
                </a:lnTo>
                <a:lnTo>
                  <a:pt x="38100" y="405384"/>
                </a:lnTo>
                <a:lnTo>
                  <a:pt x="57911" y="440436"/>
                </a:lnTo>
                <a:lnTo>
                  <a:pt x="57911" y="469391"/>
                </a:lnTo>
                <a:lnTo>
                  <a:pt x="45719" y="498348"/>
                </a:lnTo>
                <a:lnTo>
                  <a:pt x="27431" y="533400"/>
                </a:lnTo>
                <a:lnTo>
                  <a:pt x="35051" y="568451"/>
                </a:lnTo>
                <a:lnTo>
                  <a:pt x="59435" y="643127"/>
                </a:lnTo>
                <a:lnTo>
                  <a:pt x="57911" y="675131"/>
                </a:lnTo>
                <a:lnTo>
                  <a:pt x="21335" y="736091"/>
                </a:lnTo>
                <a:lnTo>
                  <a:pt x="21335" y="787908"/>
                </a:lnTo>
                <a:lnTo>
                  <a:pt x="41148" y="827531"/>
                </a:lnTo>
                <a:lnTo>
                  <a:pt x="53339" y="862584"/>
                </a:lnTo>
                <a:lnTo>
                  <a:pt x="51815" y="893063"/>
                </a:lnTo>
                <a:lnTo>
                  <a:pt x="19811" y="926591"/>
                </a:lnTo>
                <a:lnTo>
                  <a:pt x="13715" y="949451"/>
                </a:lnTo>
                <a:lnTo>
                  <a:pt x="19811" y="1005839"/>
                </a:lnTo>
                <a:lnTo>
                  <a:pt x="35051" y="1068324"/>
                </a:lnTo>
                <a:lnTo>
                  <a:pt x="35051" y="1103376"/>
                </a:lnTo>
                <a:lnTo>
                  <a:pt x="32003" y="1130808"/>
                </a:lnTo>
                <a:lnTo>
                  <a:pt x="9143" y="1175003"/>
                </a:lnTo>
                <a:lnTo>
                  <a:pt x="0" y="1210055"/>
                </a:lnTo>
                <a:lnTo>
                  <a:pt x="3048" y="1246631"/>
                </a:lnTo>
                <a:lnTo>
                  <a:pt x="19811" y="1275588"/>
                </a:lnTo>
                <a:lnTo>
                  <a:pt x="38100" y="1301496"/>
                </a:lnTo>
                <a:lnTo>
                  <a:pt x="21335" y="1336548"/>
                </a:lnTo>
                <a:lnTo>
                  <a:pt x="13715" y="1371600"/>
                </a:lnTo>
                <a:lnTo>
                  <a:pt x="27431" y="1400555"/>
                </a:lnTo>
                <a:lnTo>
                  <a:pt x="51815" y="1421891"/>
                </a:lnTo>
                <a:lnTo>
                  <a:pt x="53339" y="1456943"/>
                </a:lnTo>
                <a:lnTo>
                  <a:pt x="53339" y="1484376"/>
                </a:lnTo>
                <a:lnTo>
                  <a:pt x="57911" y="1522476"/>
                </a:lnTo>
                <a:lnTo>
                  <a:pt x="97535" y="1493519"/>
                </a:lnTo>
                <a:lnTo>
                  <a:pt x="141731" y="1466088"/>
                </a:lnTo>
                <a:lnTo>
                  <a:pt x="181355" y="1452372"/>
                </a:lnTo>
                <a:lnTo>
                  <a:pt x="240791" y="1452372"/>
                </a:lnTo>
                <a:lnTo>
                  <a:pt x="283463" y="1444752"/>
                </a:lnTo>
                <a:lnTo>
                  <a:pt x="309372" y="1421891"/>
                </a:lnTo>
                <a:lnTo>
                  <a:pt x="353567" y="1406652"/>
                </a:lnTo>
                <a:lnTo>
                  <a:pt x="330707" y="1379219"/>
                </a:lnTo>
                <a:lnTo>
                  <a:pt x="321563" y="1339596"/>
                </a:lnTo>
                <a:lnTo>
                  <a:pt x="336803" y="1293876"/>
                </a:lnTo>
                <a:lnTo>
                  <a:pt x="335279" y="1231391"/>
                </a:lnTo>
                <a:lnTo>
                  <a:pt x="321563" y="1184148"/>
                </a:lnTo>
                <a:lnTo>
                  <a:pt x="309372" y="1159764"/>
                </a:lnTo>
                <a:lnTo>
                  <a:pt x="304800" y="1124712"/>
                </a:lnTo>
                <a:lnTo>
                  <a:pt x="321563" y="1082039"/>
                </a:lnTo>
                <a:lnTo>
                  <a:pt x="315467" y="1053084"/>
                </a:lnTo>
                <a:lnTo>
                  <a:pt x="283463" y="1004315"/>
                </a:lnTo>
                <a:lnTo>
                  <a:pt x="284987" y="976884"/>
                </a:lnTo>
                <a:lnTo>
                  <a:pt x="297179" y="949451"/>
                </a:lnTo>
                <a:lnTo>
                  <a:pt x="327659" y="915924"/>
                </a:lnTo>
                <a:lnTo>
                  <a:pt x="316991" y="886967"/>
                </a:lnTo>
                <a:lnTo>
                  <a:pt x="295655" y="827531"/>
                </a:lnTo>
                <a:lnTo>
                  <a:pt x="278891" y="787908"/>
                </a:lnTo>
                <a:lnTo>
                  <a:pt x="278891" y="745236"/>
                </a:lnTo>
                <a:lnTo>
                  <a:pt x="336803" y="722376"/>
                </a:lnTo>
                <a:lnTo>
                  <a:pt x="342900" y="681227"/>
                </a:lnTo>
                <a:lnTo>
                  <a:pt x="336803" y="658367"/>
                </a:lnTo>
                <a:lnTo>
                  <a:pt x="321563" y="637031"/>
                </a:lnTo>
                <a:lnTo>
                  <a:pt x="324611" y="601979"/>
                </a:lnTo>
                <a:lnTo>
                  <a:pt x="321563" y="559308"/>
                </a:lnTo>
                <a:lnTo>
                  <a:pt x="304800" y="537972"/>
                </a:lnTo>
                <a:lnTo>
                  <a:pt x="292607" y="509015"/>
                </a:lnTo>
                <a:lnTo>
                  <a:pt x="303275" y="481584"/>
                </a:lnTo>
                <a:lnTo>
                  <a:pt x="315467" y="449579"/>
                </a:lnTo>
                <a:lnTo>
                  <a:pt x="315467" y="426720"/>
                </a:lnTo>
                <a:lnTo>
                  <a:pt x="295655" y="399288"/>
                </a:lnTo>
                <a:lnTo>
                  <a:pt x="289559" y="374903"/>
                </a:lnTo>
                <a:lnTo>
                  <a:pt x="295655" y="356615"/>
                </a:lnTo>
                <a:lnTo>
                  <a:pt x="315467" y="342900"/>
                </a:lnTo>
                <a:lnTo>
                  <a:pt x="316991" y="318515"/>
                </a:lnTo>
                <a:lnTo>
                  <a:pt x="310895" y="304800"/>
                </a:lnTo>
                <a:lnTo>
                  <a:pt x="289559" y="268224"/>
                </a:lnTo>
                <a:lnTo>
                  <a:pt x="283463" y="230124"/>
                </a:lnTo>
                <a:lnTo>
                  <a:pt x="284987" y="199643"/>
                </a:lnTo>
                <a:lnTo>
                  <a:pt x="304800" y="170687"/>
                </a:lnTo>
                <a:lnTo>
                  <a:pt x="356615" y="108203"/>
                </a:lnTo>
                <a:lnTo>
                  <a:pt x="373379" y="57912"/>
                </a:lnTo>
                <a:lnTo>
                  <a:pt x="373379" y="15239"/>
                </a:lnTo>
                <a:lnTo>
                  <a:pt x="356615" y="0"/>
                </a:lnTo>
                <a:lnTo>
                  <a:pt x="330707" y="15239"/>
                </a:lnTo>
                <a:lnTo>
                  <a:pt x="265175" y="59436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527174" y="3264945"/>
            <a:ext cx="604058" cy="1374289"/>
          </a:xfrm>
          <a:custGeom>
            <a:avLst/>
            <a:gdLst/>
            <a:ahLst/>
            <a:cxnLst/>
            <a:rect l="l" t="t" r="r" b="b"/>
            <a:pathLst>
              <a:path w="664464" h="1557527">
                <a:moveTo>
                  <a:pt x="606552" y="30479"/>
                </a:moveTo>
                <a:lnTo>
                  <a:pt x="621792" y="51815"/>
                </a:lnTo>
                <a:lnTo>
                  <a:pt x="620268" y="86867"/>
                </a:lnTo>
                <a:lnTo>
                  <a:pt x="589788" y="149351"/>
                </a:lnTo>
                <a:lnTo>
                  <a:pt x="550164" y="184403"/>
                </a:lnTo>
                <a:lnTo>
                  <a:pt x="539496" y="205739"/>
                </a:lnTo>
                <a:lnTo>
                  <a:pt x="530352" y="233171"/>
                </a:lnTo>
                <a:lnTo>
                  <a:pt x="525780" y="249935"/>
                </a:lnTo>
                <a:lnTo>
                  <a:pt x="469392" y="298703"/>
                </a:lnTo>
                <a:lnTo>
                  <a:pt x="417575" y="332231"/>
                </a:lnTo>
                <a:lnTo>
                  <a:pt x="409956" y="355091"/>
                </a:lnTo>
                <a:lnTo>
                  <a:pt x="428244" y="361188"/>
                </a:lnTo>
                <a:lnTo>
                  <a:pt x="504444" y="298703"/>
                </a:lnTo>
                <a:lnTo>
                  <a:pt x="542544" y="284988"/>
                </a:lnTo>
                <a:lnTo>
                  <a:pt x="560832" y="324612"/>
                </a:lnTo>
                <a:lnTo>
                  <a:pt x="568452" y="341375"/>
                </a:lnTo>
                <a:lnTo>
                  <a:pt x="550164" y="361188"/>
                </a:lnTo>
                <a:lnTo>
                  <a:pt x="531876" y="374903"/>
                </a:lnTo>
                <a:lnTo>
                  <a:pt x="530352" y="399288"/>
                </a:lnTo>
                <a:lnTo>
                  <a:pt x="536448" y="423671"/>
                </a:lnTo>
                <a:lnTo>
                  <a:pt x="519684" y="445007"/>
                </a:lnTo>
                <a:lnTo>
                  <a:pt x="472440" y="467867"/>
                </a:lnTo>
                <a:lnTo>
                  <a:pt x="402336" y="501395"/>
                </a:lnTo>
                <a:lnTo>
                  <a:pt x="428244" y="512063"/>
                </a:lnTo>
                <a:lnTo>
                  <a:pt x="499872" y="480059"/>
                </a:lnTo>
                <a:lnTo>
                  <a:pt x="557784" y="448055"/>
                </a:lnTo>
                <a:lnTo>
                  <a:pt x="568452" y="455675"/>
                </a:lnTo>
                <a:lnTo>
                  <a:pt x="560832" y="477012"/>
                </a:lnTo>
                <a:lnTo>
                  <a:pt x="542544" y="496823"/>
                </a:lnTo>
                <a:lnTo>
                  <a:pt x="536448" y="518159"/>
                </a:lnTo>
                <a:lnTo>
                  <a:pt x="545592" y="545591"/>
                </a:lnTo>
                <a:lnTo>
                  <a:pt x="568452" y="568451"/>
                </a:lnTo>
                <a:lnTo>
                  <a:pt x="568452" y="586739"/>
                </a:lnTo>
                <a:lnTo>
                  <a:pt x="530352" y="595883"/>
                </a:lnTo>
                <a:lnTo>
                  <a:pt x="498348" y="643127"/>
                </a:lnTo>
                <a:lnTo>
                  <a:pt x="458724" y="670559"/>
                </a:lnTo>
                <a:lnTo>
                  <a:pt x="408432" y="685800"/>
                </a:lnTo>
                <a:lnTo>
                  <a:pt x="403860" y="699515"/>
                </a:lnTo>
                <a:lnTo>
                  <a:pt x="435864" y="694943"/>
                </a:lnTo>
                <a:lnTo>
                  <a:pt x="504444" y="670559"/>
                </a:lnTo>
                <a:lnTo>
                  <a:pt x="530352" y="649223"/>
                </a:lnTo>
                <a:lnTo>
                  <a:pt x="545592" y="629411"/>
                </a:lnTo>
                <a:lnTo>
                  <a:pt x="568452" y="624839"/>
                </a:lnTo>
                <a:lnTo>
                  <a:pt x="568452" y="649223"/>
                </a:lnTo>
                <a:lnTo>
                  <a:pt x="583692" y="673607"/>
                </a:lnTo>
                <a:lnTo>
                  <a:pt x="595884" y="699515"/>
                </a:lnTo>
                <a:lnTo>
                  <a:pt x="588264" y="720851"/>
                </a:lnTo>
                <a:lnTo>
                  <a:pt x="557784" y="736091"/>
                </a:lnTo>
                <a:lnTo>
                  <a:pt x="530352" y="745235"/>
                </a:lnTo>
                <a:lnTo>
                  <a:pt x="510540" y="765047"/>
                </a:lnTo>
                <a:lnTo>
                  <a:pt x="423672" y="794003"/>
                </a:lnTo>
                <a:lnTo>
                  <a:pt x="359664" y="819911"/>
                </a:lnTo>
                <a:lnTo>
                  <a:pt x="333756" y="833627"/>
                </a:lnTo>
                <a:lnTo>
                  <a:pt x="353568" y="851915"/>
                </a:lnTo>
                <a:lnTo>
                  <a:pt x="391668" y="841247"/>
                </a:lnTo>
                <a:lnTo>
                  <a:pt x="469392" y="807719"/>
                </a:lnTo>
                <a:lnTo>
                  <a:pt x="519684" y="792479"/>
                </a:lnTo>
                <a:lnTo>
                  <a:pt x="531876" y="815339"/>
                </a:lnTo>
                <a:lnTo>
                  <a:pt x="545592" y="858011"/>
                </a:lnTo>
                <a:lnTo>
                  <a:pt x="568452" y="893063"/>
                </a:lnTo>
                <a:lnTo>
                  <a:pt x="571500" y="920495"/>
                </a:lnTo>
                <a:lnTo>
                  <a:pt x="568452" y="947927"/>
                </a:lnTo>
                <a:lnTo>
                  <a:pt x="542544" y="957071"/>
                </a:lnTo>
                <a:lnTo>
                  <a:pt x="498348" y="967739"/>
                </a:lnTo>
                <a:lnTo>
                  <a:pt x="440436" y="996695"/>
                </a:lnTo>
                <a:lnTo>
                  <a:pt x="356616" y="1010411"/>
                </a:lnTo>
                <a:lnTo>
                  <a:pt x="326136" y="1027176"/>
                </a:lnTo>
                <a:lnTo>
                  <a:pt x="347472" y="1039367"/>
                </a:lnTo>
                <a:lnTo>
                  <a:pt x="420624" y="1027176"/>
                </a:lnTo>
                <a:lnTo>
                  <a:pt x="472440" y="1005839"/>
                </a:lnTo>
                <a:lnTo>
                  <a:pt x="507492" y="992123"/>
                </a:lnTo>
                <a:lnTo>
                  <a:pt x="536448" y="986027"/>
                </a:lnTo>
                <a:lnTo>
                  <a:pt x="531876" y="1010411"/>
                </a:lnTo>
                <a:lnTo>
                  <a:pt x="545592" y="1045463"/>
                </a:lnTo>
                <a:lnTo>
                  <a:pt x="563880" y="1066800"/>
                </a:lnTo>
                <a:lnTo>
                  <a:pt x="568452" y="1091183"/>
                </a:lnTo>
                <a:lnTo>
                  <a:pt x="568452" y="1110995"/>
                </a:lnTo>
                <a:lnTo>
                  <a:pt x="542544" y="1123188"/>
                </a:lnTo>
                <a:lnTo>
                  <a:pt x="493775" y="1126235"/>
                </a:lnTo>
                <a:lnTo>
                  <a:pt x="458724" y="1138427"/>
                </a:lnTo>
                <a:lnTo>
                  <a:pt x="382524" y="1167383"/>
                </a:lnTo>
                <a:lnTo>
                  <a:pt x="339852" y="1168907"/>
                </a:lnTo>
                <a:lnTo>
                  <a:pt x="326136" y="1188719"/>
                </a:lnTo>
                <a:lnTo>
                  <a:pt x="344424" y="1196339"/>
                </a:lnTo>
                <a:lnTo>
                  <a:pt x="382524" y="1187195"/>
                </a:lnTo>
                <a:lnTo>
                  <a:pt x="440436" y="1168907"/>
                </a:lnTo>
                <a:lnTo>
                  <a:pt x="472440" y="1155191"/>
                </a:lnTo>
                <a:lnTo>
                  <a:pt x="512064" y="1144523"/>
                </a:lnTo>
                <a:lnTo>
                  <a:pt x="545592" y="1147571"/>
                </a:lnTo>
                <a:lnTo>
                  <a:pt x="556260" y="1147571"/>
                </a:lnTo>
                <a:lnTo>
                  <a:pt x="556260" y="1179576"/>
                </a:lnTo>
                <a:lnTo>
                  <a:pt x="563880" y="1196339"/>
                </a:lnTo>
                <a:lnTo>
                  <a:pt x="507492" y="1211579"/>
                </a:lnTo>
                <a:lnTo>
                  <a:pt x="455675" y="1254252"/>
                </a:lnTo>
                <a:lnTo>
                  <a:pt x="397764" y="1274064"/>
                </a:lnTo>
                <a:lnTo>
                  <a:pt x="359664" y="1281683"/>
                </a:lnTo>
                <a:lnTo>
                  <a:pt x="326136" y="1301495"/>
                </a:lnTo>
                <a:lnTo>
                  <a:pt x="339852" y="1313688"/>
                </a:lnTo>
                <a:lnTo>
                  <a:pt x="371856" y="1303019"/>
                </a:lnTo>
                <a:lnTo>
                  <a:pt x="408432" y="1289303"/>
                </a:lnTo>
                <a:lnTo>
                  <a:pt x="449580" y="1281683"/>
                </a:lnTo>
                <a:lnTo>
                  <a:pt x="484632" y="1257300"/>
                </a:lnTo>
                <a:lnTo>
                  <a:pt x="504444" y="1235964"/>
                </a:lnTo>
                <a:lnTo>
                  <a:pt x="530352" y="1232915"/>
                </a:lnTo>
                <a:lnTo>
                  <a:pt x="560832" y="1232915"/>
                </a:lnTo>
                <a:lnTo>
                  <a:pt x="571500" y="1235964"/>
                </a:lnTo>
                <a:lnTo>
                  <a:pt x="582168" y="1260347"/>
                </a:lnTo>
                <a:lnTo>
                  <a:pt x="588264" y="1289303"/>
                </a:lnTo>
                <a:lnTo>
                  <a:pt x="582168" y="1313688"/>
                </a:lnTo>
                <a:lnTo>
                  <a:pt x="568452" y="1328927"/>
                </a:lnTo>
                <a:lnTo>
                  <a:pt x="557784" y="1363979"/>
                </a:lnTo>
                <a:lnTo>
                  <a:pt x="568452" y="1379219"/>
                </a:lnTo>
                <a:lnTo>
                  <a:pt x="582168" y="1392935"/>
                </a:lnTo>
                <a:lnTo>
                  <a:pt x="582168" y="1406652"/>
                </a:lnTo>
                <a:lnTo>
                  <a:pt x="563880" y="1408176"/>
                </a:lnTo>
                <a:lnTo>
                  <a:pt x="536448" y="1444752"/>
                </a:lnTo>
                <a:lnTo>
                  <a:pt x="490728" y="1456943"/>
                </a:lnTo>
                <a:lnTo>
                  <a:pt x="434340" y="1463039"/>
                </a:lnTo>
                <a:lnTo>
                  <a:pt x="371856" y="1476755"/>
                </a:lnTo>
                <a:lnTo>
                  <a:pt x="332232" y="1504188"/>
                </a:lnTo>
                <a:lnTo>
                  <a:pt x="318516" y="1519427"/>
                </a:lnTo>
                <a:lnTo>
                  <a:pt x="306324" y="1513331"/>
                </a:lnTo>
                <a:lnTo>
                  <a:pt x="231648" y="1450847"/>
                </a:lnTo>
                <a:lnTo>
                  <a:pt x="135636" y="1367027"/>
                </a:lnTo>
                <a:lnTo>
                  <a:pt x="103632" y="1313688"/>
                </a:lnTo>
                <a:lnTo>
                  <a:pt x="53340" y="1260347"/>
                </a:lnTo>
                <a:lnTo>
                  <a:pt x="39624" y="1217676"/>
                </a:lnTo>
                <a:lnTo>
                  <a:pt x="0" y="1211579"/>
                </a:lnTo>
                <a:lnTo>
                  <a:pt x="21336" y="1257300"/>
                </a:lnTo>
                <a:lnTo>
                  <a:pt x="41148" y="1303019"/>
                </a:lnTo>
                <a:lnTo>
                  <a:pt x="103632" y="1351788"/>
                </a:lnTo>
                <a:lnTo>
                  <a:pt x="146304" y="1414271"/>
                </a:lnTo>
                <a:lnTo>
                  <a:pt x="249936" y="1485899"/>
                </a:lnTo>
                <a:lnTo>
                  <a:pt x="315468" y="1557527"/>
                </a:lnTo>
                <a:lnTo>
                  <a:pt x="339852" y="1551431"/>
                </a:lnTo>
                <a:lnTo>
                  <a:pt x="365760" y="1514855"/>
                </a:lnTo>
                <a:lnTo>
                  <a:pt x="402336" y="1495043"/>
                </a:lnTo>
                <a:lnTo>
                  <a:pt x="446532" y="1479803"/>
                </a:lnTo>
                <a:lnTo>
                  <a:pt x="542544" y="1470659"/>
                </a:lnTo>
                <a:lnTo>
                  <a:pt x="571500" y="1450847"/>
                </a:lnTo>
                <a:lnTo>
                  <a:pt x="620268" y="1437131"/>
                </a:lnTo>
                <a:lnTo>
                  <a:pt x="627888" y="1414271"/>
                </a:lnTo>
                <a:lnTo>
                  <a:pt x="612648" y="1385315"/>
                </a:lnTo>
                <a:lnTo>
                  <a:pt x="595884" y="1357883"/>
                </a:lnTo>
                <a:lnTo>
                  <a:pt x="606552" y="1321307"/>
                </a:lnTo>
                <a:lnTo>
                  <a:pt x="620268" y="1303019"/>
                </a:lnTo>
                <a:lnTo>
                  <a:pt x="620268" y="1272539"/>
                </a:lnTo>
                <a:lnTo>
                  <a:pt x="606552" y="1225295"/>
                </a:lnTo>
                <a:lnTo>
                  <a:pt x="600456" y="1200911"/>
                </a:lnTo>
                <a:lnTo>
                  <a:pt x="583692" y="1179576"/>
                </a:lnTo>
                <a:lnTo>
                  <a:pt x="574548" y="1155191"/>
                </a:lnTo>
                <a:lnTo>
                  <a:pt x="583692" y="1130807"/>
                </a:lnTo>
                <a:lnTo>
                  <a:pt x="601980" y="1110995"/>
                </a:lnTo>
                <a:lnTo>
                  <a:pt x="600456" y="1082039"/>
                </a:lnTo>
                <a:lnTo>
                  <a:pt x="589788" y="1060703"/>
                </a:lnTo>
                <a:lnTo>
                  <a:pt x="568452" y="1027176"/>
                </a:lnTo>
                <a:lnTo>
                  <a:pt x="556260" y="1010411"/>
                </a:lnTo>
                <a:lnTo>
                  <a:pt x="560832" y="986027"/>
                </a:lnTo>
                <a:lnTo>
                  <a:pt x="594360" y="964691"/>
                </a:lnTo>
                <a:lnTo>
                  <a:pt x="606552" y="935735"/>
                </a:lnTo>
                <a:lnTo>
                  <a:pt x="601980" y="911351"/>
                </a:lnTo>
                <a:lnTo>
                  <a:pt x="582168" y="871727"/>
                </a:lnTo>
                <a:lnTo>
                  <a:pt x="557784" y="822959"/>
                </a:lnTo>
                <a:lnTo>
                  <a:pt x="550164" y="786383"/>
                </a:lnTo>
                <a:lnTo>
                  <a:pt x="560832" y="772667"/>
                </a:lnTo>
                <a:lnTo>
                  <a:pt x="595884" y="758951"/>
                </a:lnTo>
                <a:lnTo>
                  <a:pt x="615696" y="745235"/>
                </a:lnTo>
                <a:lnTo>
                  <a:pt x="620268" y="699515"/>
                </a:lnTo>
                <a:lnTo>
                  <a:pt x="595884" y="649223"/>
                </a:lnTo>
                <a:lnTo>
                  <a:pt x="600456" y="617219"/>
                </a:lnTo>
                <a:lnTo>
                  <a:pt x="609600" y="586739"/>
                </a:lnTo>
                <a:lnTo>
                  <a:pt x="588264" y="551688"/>
                </a:lnTo>
                <a:lnTo>
                  <a:pt x="568452" y="518159"/>
                </a:lnTo>
                <a:lnTo>
                  <a:pt x="574548" y="496823"/>
                </a:lnTo>
                <a:lnTo>
                  <a:pt x="588264" y="477012"/>
                </a:lnTo>
                <a:lnTo>
                  <a:pt x="588264" y="440435"/>
                </a:lnTo>
                <a:lnTo>
                  <a:pt x="574548" y="419100"/>
                </a:lnTo>
                <a:lnTo>
                  <a:pt x="560832" y="402335"/>
                </a:lnTo>
                <a:lnTo>
                  <a:pt x="563880" y="376427"/>
                </a:lnTo>
                <a:lnTo>
                  <a:pt x="588264" y="362712"/>
                </a:lnTo>
                <a:lnTo>
                  <a:pt x="600456" y="348995"/>
                </a:lnTo>
                <a:lnTo>
                  <a:pt x="594360" y="321563"/>
                </a:lnTo>
                <a:lnTo>
                  <a:pt x="568452" y="284988"/>
                </a:lnTo>
                <a:lnTo>
                  <a:pt x="557784" y="254507"/>
                </a:lnTo>
                <a:lnTo>
                  <a:pt x="556260" y="217931"/>
                </a:lnTo>
                <a:lnTo>
                  <a:pt x="577596" y="184403"/>
                </a:lnTo>
                <a:lnTo>
                  <a:pt x="621792" y="129539"/>
                </a:lnTo>
                <a:lnTo>
                  <a:pt x="644652" y="86867"/>
                </a:lnTo>
                <a:lnTo>
                  <a:pt x="664464" y="51815"/>
                </a:lnTo>
                <a:lnTo>
                  <a:pt x="658368" y="15239"/>
                </a:lnTo>
                <a:lnTo>
                  <a:pt x="641604" y="0"/>
                </a:lnTo>
                <a:lnTo>
                  <a:pt x="627888" y="3047"/>
                </a:lnTo>
                <a:lnTo>
                  <a:pt x="606552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847214" y="4445597"/>
            <a:ext cx="175953" cy="61856"/>
          </a:xfrm>
          <a:custGeom>
            <a:avLst/>
            <a:gdLst/>
            <a:ahLst/>
            <a:cxnLst/>
            <a:rect l="l" t="t" r="r" b="b"/>
            <a:pathLst>
              <a:path w="193548" h="70104">
                <a:moveTo>
                  <a:pt x="172212" y="19812"/>
                </a:moveTo>
                <a:lnTo>
                  <a:pt x="193548" y="13716"/>
                </a:lnTo>
                <a:lnTo>
                  <a:pt x="179831" y="0"/>
                </a:lnTo>
                <a:lnTo>
                  <a:pt x="132588" y="13716"/>
                </a:lnTo>
                <a:lnTo>
                  <a:pt x="106679" y="35051"/>
                </a:lnTo>
                <a:lnTo>
                  <a:pt x="77724" y="53339"/>
                </a:lnTo>
                <a:lnTo>
                  <a:pt x="0" y="56387"/>
                </a:lnTo>
                <a:lnTo>
                  <a:pt x="4572" y="70104"/>
                </a:lnTo>
                <a:lnTo>
                  <a:pt x="42672" y="67056"/>
                </a:lnTo>
                <a:lnTo>
                  <a:pt x="89916" y="62484"/>
                </a:lnTo>
                <a:lnTo>
                  <a:pt x="121920" y="53339"/>
                </a:lnTo>
                <a:lnTo>
                  <a:pt x="138684" y="39624"/>
                </a:lnTo>
                <a:lnTo>
                  <a:pt x="172212" y="19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581208" y="3102235"/>
            <a:ext cx="505690" cy="294491"/>
          </a:xfrm>
          <a:custGeom>
            <a:avLst/>
            <a:gdLst/>
            <a:ahLst/>
            <a:cxnLst/>
            <a:rect l="l" t="t" r="r" b="b"/>
            <a:pathLst>
              <a:path w="556259" h="333756">
                <a:moveTo>
                  <a:pt x="83820" y="42672"/>
                </a:moveTo>
                <a:lnTo>
                  <a:pt x="16763" y="38100"/>
                </a:lnTo>
                <a:lnTo>
                  <a:pt x="0" y="65532"/>
                </a:lnTo>
                <a:lnTo>
                  <a:pt x="18287" y="115824"/>
                </a:lnTo>
                <a:lnTo>
                  <a:pt x="50292" y="149351"/>
                </a:lnTo>
                <a:lnTo>
                  <a:pt x="94487" y="199644"/>
                </a:lnTo>
                <a:lnTo>
                  <a:pt x="144779" y="249936"/>
                </a:lnTo>
                <a:lnTo>
                  <a:pt x="188975" y="289560"/>
                </a:lnTo>
                <a:lnTo>
                  <a:pt x="246887" y="333756"/>
                </a:lnTo>
                <a:lnTo>
                  <a:pt x="294131" y="324612"/>
                </a:lnTo>
                <a:lnTo>
                  <a:pt x="339851" y="316992"/>
                </a:lnTo>
                <a:lnTo>
                  <a:pt x="388620" y="295656"/>
                </a:lnTo>
                <a:lnTo>
                  <a:pt x="441959" y="271272"/>
                </a:lnTo>
                <a:lnTo>
                  <a:pt x="492251" y="246887"/>
                </a:lnTo>
                <a:lnTo>
                  <a:pt x="524255" y="214884"/>
                </a:lnTo>
                <a:lnTo>
                  <a:pt x="556259" y="184404"/>
                </a:lnTo>
                <a:lnTo>
                  <a:pt x="522731" y="149351"/>
                </a:lnTo>
                <a:lnTo>
                  <a:pt x="464820" y="105156"/>
                </a:lnTo>
                <a:lnTo>
                  <a:pt x="420624" y="71627"/>
                </a:lnTo>
                <a:lnTo>
                  <a:pt x="358139" y="24384"/>
                </a:lnTo>
                <a:lnTo>
                  <a:pt x="320039" y="0"/>
                </a:lnTo>
                <a:lnTo>
                  <a:pt x="292607" y="16763"/>
                </a:lnTo>
                <a:lnTo>
                  <a:pt x="234696" y="36575"/>
                </a:lnTo>
                <a:lnTo>
                  <a:pt x="198120" y="45720"/>
                </a:lnTo>
                <a:lnTo>
                  <a:pt x="153924" y="45720"/>
                </a:lnTo>
                <a:lnTo>
                  <a:pt x="83820" y="42672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567352" y="3092823"/>
            <a:ext cx="547254" cy="342899"/>
          </a:xfrm>
          <a:custGeom>
            <a:avLst/>
            <a:gdLst/>
            <a:ahLst/>
            <a:cxnLst/>
            <a:rect l="l" t="t" r="r" b="b"/>
            <a:pathLst>
              <a:path w="601979" h="388619">
                <a:moveTo>
                  <a:pt x="9144" y="42672"/>
                </a:moveTo>
                <a:lnTo>
                  <a:pt x="0" y="62484"/>
                </a:lnTo>
                <a:lnTo>
                  <a:pt x="6096" y="96012"/>
                </a:lnTo>
                <a:lnTo>
                  <a:pt x="19812" y="124967"/>
                </a:lnTo>
                <a:lnTo>
                  <a:pt x="48768" y="169163"/>
                </a:lnTo>
                <a:lnTo>
                  <a:pt x="83820" y="211836"/>
                </a:lnTo>
                <a:lnTo>
                  <a:pt x="135636" y="259079"/>
                </a:lnTo>
                <a:lnTo>
                  <a:pt x="205740" y="323088"/>
                </a:lnTo>
                <a:lnTo>
                  <a:pt x="260603" y="379475"/>
                </a:lnTo>
                <a:lnTo>
                  <a:pt x="280416" y="388619"/>
                </a:lnTo>
                <a:lnTo>
                  <a:pt x="292608" y="371855"/>
                </a:lnTo>
                <a:lnTo>
                  <a:pt x="281940" y="344424"/>
                </a:lnTo>
                <a:lnTo>
                  <a:pt x="248412" y="318515"/>
                </a:lnTo>
                <a:lnTo>
                  <a:pt x="192024" y="272795"/>
                </a:lnTo>
                <a:lnTo>
                  <a:pt x="135636" y="211836"/>
                </a:lnTo>
                <a:lnTo>
                  <a:pt x="88392" y="169163"/>
                </a:lnTo>
                <a:lnTo>
                  <a:pt x="51816" y="118872"/>
                </a:lnTo>
                <a:lnTo>
                  <a:pt x="33527" y="89915"/>
                </a:lnTo>
                <a:lnTo>
                  <a:pt x="33527" y="71627"/>
                </a:lnTo>
                <a:lnTo>
                  <a:pt x="56388" y="68579"/>
                </a:lnTo>
                <a:lnTo>
                  <a:pt x="146303" y="71627"/>
                </a:lnTo>
                <a:lnTo>
                  <a:pt x="237744" y="62484"/>
                </a:lnTo>
                <a:lnTo>
                  <a:pt x="288036" y="47243"/>
                </a:lnTo>
                <a:lnTo>
                  <a:pt x="327660" y="33527"/>
                </a:lnTo>
                <a:lnTo>
                  <a:pt x="339851" y="33527"/>
                </a:lnTo>
                <a:lnTo>
                  <a:pt x="400812" y="74675"/>
                </a:lnTo>
                <a:lnTo>
                  <a:pt x="466344" y="118872"/>
                </a:lnTo>
                <a:lnTo>
                  <a:pt x="545592" y="198119"/>
                </a:lnTo>
                <a:lnTo>
                  <a:pt x="524256" y="224027"/>
                </a:lnTo>
                <a:lnTo>
                  <a:pt x="467868" y="266700"/>
                </a:lnTo>
                <a:lnTo>
                  <a:pt x="390144" y="303275"/>
                </a:lnTo>
                <a:lnTo>
                  <a:pt x="295656" y="332231"/>
                </a:lnTo>
                <a:lnTo>
                  <a:pt x="306324" y="347472"/>
                </a:lnTo>
                <a:lnTo>
                  <a:pt x="339851" y="344424"/>
                </a:lnTo>
                <a:lnTo>
                  <a:pt x="382524" y="336803"/>
                </a:lnTo>
                <a:lnTo>
                  <a:pt x="422148" y="309372"/>
                </a:lnTo>
                <a:lnTo>
                  <a:pt x="460248" y="291084"/>
                </a:lnTo>
                <a:lnTo>
                  <a:pt x="510540" y="266700"/>
                </a:lnTo>
                <a:lnTo>
                  <a:pt x="537972" y="254507"/>
                </a:lnTo>
                <a:lnTo>
                  <a:pt x="568451" y="225551"/>
                </a:lnTo>
                <a:lnTo>
                  <a:pt x="594360" y="210312"/>
                </a:lnTo>
                <a:lnTo>
                  <a:pt x="601979" y="190500"/>
                </a:lnTo>
                <a:lnTo>
                  <a:pt x="586740" y="181355"/>
                </a:lnTo>
                <a:lnTo>
                  <a:pt x="551688" y="155448"/>
                </a:lnTo>
                <a:lnTo>
                  <a:pt x="516636" y="128015"/>
                </a:lnTo>
                <a:lnTo>
                  <a:pt x="455675" y="83819"/>
                </a:lnTo>
                <a:lnTo>
                  <a:pt x="397764" y="35051"/>
                </a:lnTo>
                <a:lnTo>
                  <a:pt x="344424" y="0"/>
                </a:lnTo>
                <a:lnTo>
                  <a:pt x="320040" y="0"/>
                </a:lnTo>
                <a:lnTo>
                  <a:pt x="298703" y="21336"/>
                </a:lnTo>
                <a:lnTo>
                  <a:pt x="248412" y="33527"/>
                </a:lnTo>
                <a:lnTo>
                  <a:pt x="202692" y="47243"/>
                </a:lnTo>
                <a:lnTo>
                  <a:pt x="141732" y="47243"/>
                </a:lnTo>
                <a:lnTo>
                  <a:pt x="68580" y="35051"/>
                </a:lnTo>
                <a:lnTo>
                  <a:pt x="30480" y="33527"/>
                </a:lnTo>
                <a:lnTo>
                  <a:pt x="9144" y="42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876309" y="3353696"/>
            <a:ext cx="173182" cy="116989"/>
          </a:xfrm>
          <a:custGeom>
            <a:avLst/>
            <a:gdLst/>
            <a:ahLst/>
            <a:cxnLst/>
            <a:rect l="l" t="t" r="r" b="b"/>
            <a:pathLst>
              <a:path w="190500" h="132587">
                <a:moveTo>
                  <a:pt x="120396" y="50292"/>
                </a:moveTo>
                <a:lnTo>
                  <a:pt x="83820" y="83820"/>
                </a:lnTo>
                <a:lnTo>
                  <a:pt x="30480" y="103632"/>
                </a:lnTo>
                <a:lnTo>
                  <a:pt x="0" y="114300"/>
                </a:lnTo>
                <a:lnTo>
                  <a:pt x="24384" y="132587"/>
                </a:lnTo>
                <a:lnTo>
                  <a:pt x="62484" y="126492"/>
                </a:lnTo>
                <a:lnTo>
                  <a:pt x="121920" y="83820"/>
                </a:lnTo>
                <a:lnTo>
                  <a:pt x="190500" y="0"/>
                </a:lnTo>
                <a:lnTo>
                  <a:pt x="161544" y="15239"/>
                </a:lnTo>
                <a:lnTo>
                  <a:pt x="120396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619431" y="893480"/>
            <a:ext cx="3954665" cy="358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872"/>
              </a:lnSpc>
              <a:spcBef>
                <a:spcPts val="144"/>
              </a:spcBef>
            </a:pP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S</a:t>
            </a:r>
            <a:r>
              <a:rPr sz="2700" spc="-4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2700" spc="4" dirty="0">
                <a:solidFill>
                  <a:srgbClr val="3232FF"/>
                </a:solidFill>
                <a:latin typeface="Times New Roman"/>
                <a:cs typeface="Times New Roman"/>
              </a:rPr>
              <a:t>f</a:t>
            </a:r>
            <a:r>
              <a:rPr sz="2700" spc="-4" dirty="0">
                <a:solidFill>
                  <a:srgbClr val="3232FF"/>
                </a:solidFill>
                <a:latin typeface="Times New Roman"/>
                <a:cs typeface="Times New Roman"/>
              </a:rPr>
              <a:t>t</a:t>
            </a:r>
            <a:r>
              <a:rPr sz="2700" spc="-17" dirty="0">
                <a:solidFill>
                  <a:srgbClr val="3232FF"/>
                </a:solidFill>
                <a:latin typeface="Times New Roman"/>
                <a:cs typeface="Times New Roman"/>
              </a:rPr>
              <a:t>w</a:t>
            </a:r>
            <a:r>
              <a:rPr sz="2700" spc="13" dirty="0">
                <a:solidFill>
                  <a:srgbClr val="3232FF"/>
                </a:solidFill>
                <a:latin typeface="Times New Roman"/>
                <a:cs typeface="Times New Roman"/>
              </a:rPr>
              <a:t>a</a:t>
            </a:r>
            <a:r>
              <a:rPr sz="2700" spc="-4" dirty="0">
                <a:solidFill>
                  <a:srgbClr val="3232FF"/>
                </a:solidFill>
                <a:latin typeface="Times New Roman"/>
                <a:cs typeface="Times New Roman"/>
              </a:rPr>
              <a:t>r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2700" spc="183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2700" spc="8" dirty="0">
                <a:solidFill>
                  <a:srgbClr val="3232FF"/>
                </a:solidFill>
                <a:latin typeface="Times New Roman"/>
                <a:cs typeface="Times New Roman"/>
              </a:rPr>
              <a:t>C</a:t>
            </a:r>
            <a:r>
              <a:rPr sz="2700" spc="4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2700" spc="-4" dirty="0">
                <a:solidFill>
                  <a:srgbClr val="3232FF"/>
                </a:solidFill>
                <a:latin typeface="Times New Roman"/>
                <a:cs typeface="Times New Roman"/>
              </a:rPr>
              <a:t>r</a:t>
            </a:r>
            <a:r>
              <a:rPr sz="2700" spc="4" dirty="0">
                <a:solidFill>
                  <a:srgbClr val="3232FF"/>
                </a:solidFill>
                <a:latin typeface="Times New Roman"/>
                <a:cs typeface="Times New Roman"/>
              </a:rPr>
              <a:t>t</a:t>
            </a:r>
            <a:r>
              <a:rPr sz="2700" spc="-13" dirty="0">
                <a:solidFill>
                  <a:srgbClr val="3232FF"/>
                </a:solidFill>
                <a:latin typeface="Times New Roman"/>
                <a:cs typeface="Times New Roman"/>
              </a:rPr>
              <a:t>i</a:t>
            </a:r>
            <a:r>
              <a:rPr sz="2700" spc="4" dirty="0">
                <a:solidFill>
                  <a:srgbClr val="3232FF"/>
                </a:solidFill>
                <a:latin typeface="Times New Roman"/>
                <a:cs typeface="Times New Roman"/>
              </a:rPr>
              <a:t>f</a:t>
            </a:r>
            <a:r>
              <a:rPr sz="2700" spc="-4" dirty="0">
                <a:solidFill>
                  <a:srgbClr val="3232FF"/>
                </a:solidFill>
                <a:latin typeface="Times New Roman"/>
                <a:cs typeface="Times New Roman"/>
              </a:rPr>
              <a:t>i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ca</a:t>
            </a:r>
            <a:r>
              <a:rPr sz="2700" spc="4" dirty="0">
                <a:solidFill>
                  <a:srgbClr val="3232FF"/>
                </a:solidFill>
                <a:latin typeface="Times New Roman"/>
                <a:cs typeface="Times New Roman"/>
              </a:rPr>
              <a:t>t</a:t>
            </a:r>
            <a:r>
              <a:rPr sz="2700" spc="-13" dirty="0">
                <a:solidFill>
                  <a:srgbClr val="3232FF"/>
                </a:solidFill>
                <a:latin typeface="Times New Roman"/>
                <a:cs typeface="Times New Roman"/>
              </a:rPr>
              <a:t>i</a:t>
            </a:r>
            <a:r>
              <a:rPr sz="2700" spc="4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n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4303" y="1684483"/>
            <a:ext cx="311574" cy="761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</a:pPr>
            <a:r>
              <a:rPr sz="2200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endParaRPr sz="2200">
              <a:latin typeface="Times New Roman"/>
              <a:cs typeface="Times New Roman"/>
            </a:endParaRPr>
          </a:p>
          <a:p>
            <a:pPr marL="11397">
              <a:spcBef>
                <a:spcPts val="1292"/>
              </a:spcBef>
            </a:pPr>
            <a:r>
              <a:rPr sz="2200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0118" y="1698440"/>
            <a:ext cx="3177995" cy="18888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35782">
              <a:lnSpc>
                <a:spcPts val="2190"/>
              </a:lnSpc>
              <a:spcBef>
                <a:spcPts val="109"/>
              </a:spcBef>
            </a:pPr>
            <a:r>
              <a:rPr sz="3200" spc="-17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3200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hat</a:t>
            </a:r>
            <a:r>
              <a:rPr sz="3200" spc="-4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3200" spc="4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s c</a:t>
            </a:r>
            <a:r>
              <a:rPr sz="3200" spc="-8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3200" spc="4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3200" spc="-4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3200" spc="4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3200" spc="-4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fi</a:t>
            </a:r>
            <a:r>
              <a:rPr sz="3200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c</a:t>
            </a:r>
            <a:r>
              <a:rPr sz="3200" spc="-8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3200" spc="-4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3200" spc="4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3200" spc="-8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3200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?</a:t>
            </a:r>
            <a:endParaRPr sz="2200">
              <a:latin typeface="Times New Roman"/>
              <a:cs typeface="Times New Roman"/>
            </a:endParaRPr>
          </a:p>
          <a:p>
            <a:pPr marL="30543">
              <a:lnSpc>
                <a:spcPct val="99562"/>
              </a:lnSpc>
              <a:spcBef>
                <a:spcPts val="1183"/>
              </a:spcBef>
            </a:pPr>
            <a:r>
              <a:rPr sz="2200" spc="-8" dirty="0">
                <a:solidFill>
                  <a:srgbClr val="A50020"/>
                </a:solidFill>
                <a:latin typeface="Times New Roman"/>
                <a:cs typeface="Times New Roman"/>
              </a:rPr>
              <a:t>W</a:t>
            </a:r>
            <a:r>
              <a:rPr sz="2200" dirty="0">
                <a:solidFill>
                  <a:srgbClr val="A50020"/>
                </a:solidFill>
                <a:latin typeface="Times New Roman"/>
                <a:cs typeface="Times New Roman"/>
              </a:rPr>
              <a:t>hy</a:t>
            </a:r>
            <a:r>
              <a:rPr sz="2200" spc="129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A50020"/>
                </a:solidFill>
                <a:latin typeface="Times New Roman"/>
                <a:cs typeface="Times New Roman"/>
              </a:rPr>
              <a:t>shou</a:t>
            </a:r>
            <a:r>
              <a:rPr sz="2200" spc="4" dirty="0">
                <a:solidFill>
                  <a:srgbClr val="A50020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srgbClr val="A50020"/>
                </a:solidFill>
                <a:latin typeface="Times New Roman"/>
                <a:cs typeface="Times New Roman"/>
              </a:rPr>
              <a:t>d</a:t>
            </a:r>
            <a:r>
              <a:rPr sz="2200" spc="129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A50020"/>
                </a:solidFill>
                <a:latin typeface="Times New Roman"/>
                <a:cs typeface="Times New Roman"/>
              </a:rPr>
              <a:t>w</a:t>
            </a:r>
            <a:r>
              <a:rPr sz="2200" dirty="0">
                <a:solidFill>
                  <a:srgbClr val="A50020"/>
                </a:solidFill>
                <a:latin typeface="Times New Roman"/>
                <a:cs typeface="Times New Roman"/>
              </a:rPr>
              <a:t>e</a:t>
            </a:r>
            <a:r>
              <a:rPr sz="2200" spc="129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2200" spc="4" dirty="0">
                <a:solidFill>
                  <a:srgbClr val="A50020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A50020"/>
                </a:solidFill>
                <a:latin typeface="Times New Roman"/>
                <a:cs typeface="Times New Roman"/>
              </a:rPr>
              <a:t>ea</a:t>
            </a:r>
            <a:r>
              <a:rPr sz="2200" spc="-4" dirty="0">
                <a:solidFill>
                  <a:srgbClr val="A50020"/>
                </a:solidFill>
                <a:latin typeface="Times New Roman"/>
                <a:cs typeface="Times New Roman"/>
              </a:rPr>
              <a:t>l</a:t>
            </a:r>
            <a:r>
              <a:rPr sz="2200" spc="4" dirty="0">
                <a:solidFill>
                  <a:srgbClr val="A50020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srgbClr val="A50020"/>
                </a:solidFill>
                <a:latin typeface="Times New Roman"/>
                <a:cs typeface="Times New Roman"/>
              </a:rPr>
              <a:t>y</a:t>
            </a:r>
            <a:r>
              <a:rPr sz="2200" spc="129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A50020"/>
                </a:solidFill>
                <a:latin typeface="Times New Roman"/>
                <a:cs typeface="Times New Roman"/>
              </a:rPr>
              <a:t>need </a:t>
            </a:r>
            <a:r>
              <a:rPr sz="2200" spc="-4" dirty="0">
                <a:solidFill>
                  <a:srgbClr val="A50020"/>
                </a:solidFill>
                <a:latin typeface="Times New Roman"/>
                <a:cs typeface="Times New Roman"/>
              </a:rPr>
              <a:t>it</a:t>
            </a:r>
            <a:r>
              <a:rPr sz="2200" dirty="0">
                <a:solidFill>
                  <a:srgbClr val="A50020"/>
                </a:solidFill>
                <a:latin typeface="Times New Roman"/>
                <a:cs typeface="Times New Roman"/>
              </a:rPr>
              <a:t>?</a:t>
            </a:r>
            <a:endParaRPr sz="2200">
              <a:latin typeface="Times New Roman"/>
              <a:cs typeface="Times New Roman"/>
            </a:endParaRPr>
          </a:p>
          <a:p>
            <a:pPr marL="30543" marR="273">
              <a:lnSpc>
                <a:spcPct val="99562"/>
              </a:lnSpc>
              <a:spcBef>
                <a:spcPts val="1307"/>
              </a:spcBef>
            </a:pPr>
            <a:r>
              <a:rPr sz="2200" spc="-8" dirty="0">
                <a:solidFill>
                  <a:srgbClr val="6500CC"/>
                </a:solidFill>
                <a:latin typeface="Times New Roman"/>
                <a:cs typeface="Times New Roman"/>
              </a:rPr>
              <a:t>W</a:t>
            </a:r>
            <a:r>
              <a:rPr sz="2200" dirty="0">
                <a:solidFill>
                  <a:srgbClr val="6500CC"/>
                </a:solidFill>
                <a:latin typeface="Times New Roman"/>
                <a:cs typeface="Times New Roman"/>
              </a:rPr>
              <a:t>ho</a:t>
            </a:r>
            <a:r>
              <a:rPr sz="2200" spc="431" dirty="0">
                <a:solidFill>
                  <a:srgbClr val="6500C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500CC"/>
                </a:solidFill>
                <a:latin typeface="Times New Roman"/>
                <a:cs typeface="Times New Roman"/>
              </a:rPr>
              <a:t>shou</a:t>
            </a:r>
            <a:r>
              <a:rPr sz="2200" spc="4" dirty="0">
                <a:solidFill>
                  <a:srgbClr val="6500CC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srgbClr val="6500CC"/>
                </a:solidFill>
                <a:latin typeface="Times New Roman"/>
                <a:cs typeface="Times New Roman"/>
              </a:rPr>
              <a:t>d</a:t>
            </a:r>
            <a:r>
              <a:rPr sz="2200" spc="422" dirty="0">
                <a:solidFill>
                  <a:srgbClr val="6500C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500CC"/>
                </a:solidFill>
                <a:latin typeface="Times New Roman"/>
                <a:cs typeface="Times New Roman"/>
              </a:rPr>
              <a:t>c</a:t>
            </a:r>
            <a:r>
              <a:rPr sz="2200" spc="-8" dirty="0">
                <a:solidFill>
                  <a:srgbClr val="6500CC"/>
                </a:solidFill>
                <a:latin typeface="Times New Roman"/>
                <a:cs typeface="Times New Roman"/>
              </a:rPr>
              <a:t>a</a:t>
            </a:r>
            <a:r>
              <a:rPr sz="2200" spc="4" dirty="0">
                <a:solidFill>
                  <a:srgbClr val="6500CC"/>
                </a:solidFill>
                <a:latin typeface="Times New Roman"/>
                <a:cs typeface="Times New Roman"/>
              </a:rPr>
              <a:t>rr</a:t>
            </a:r>
            <a:r>
              <a:rPr sz="2200" dirty="0">
                <a:solidFill>
                  <a:srgbClr val="6500CC"/>
                </a:solidFill>
                <a:latin typeface="Times New Roman"/>
                <a:cs typeface="Times New Roman"/>
              </a:rPr>
              <a:t>y</a:t>
            </a:r>
            <a:r>
              <a:rPr sz="2200" spc="440" dirty="0">
                <a:solidFill>
                  <a:srgbClr val="6500C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500CC"/>
                </a:solidFill>
                <a:latin typeface="Times New Roman"/>
                <a:cs typeface="Times New Roman"/>
              </a:rPr>
              <a:t>o</a:t>
            </a:r>
            <a:r>
              <a:rPr sz="2200" spc="-8" dirty="0">
                <a:solidFill>
                  <a:srgbClr val="6500CC"/>
                </a:solidFill>
                <a:latin typeface="Times New Roman"/>
                <a:cs typeface="Times New Roman"/>
              </a:rPr>
              <a:t>u</a:t>
            </a:r>
            <a:r>
              <a:rPr sz="2200" dirty="0">
                <a:solidFill>
                  <a:srgbClr val="6500CC"/>
                </a:solidFill>
                <a:latin typeface="Times New Roman"/>
                <a:cs typeface="Times New Roman"/>
              </a:rPr>
              <a:t>t</a:t>
            </a:r>
            <a:r>
              <a:rPr sz="2200" spc="435" dirty="0">
                <a:solidFill>
                  <a:srgbClr val="6500CC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6500CC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6500CC"/>
                </a:solidFill>
                <a:latin typeface="Times New Roman"/>
                <a:cs typeface="Times New Roman"/>
              </a:rPr>
              <a:t>h</a:t>
            </a:r>
            <a:r>
              <a:rPr sz="2200" spc="4" dirty="0">
                <a:solidFill>
                  <a:srgbClr val="6500CC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6500CC"/>
                </a:solidFill>
                <a:latin typeface="Times New Roman"/>
                <a:cs typeface="Times New Roman"/>
              </a:rPr>
              <a:t>s a</a:t>
            </a:r>
            <a:r>
              <a:rPr sz="2200" spc="-8" dirty="0">
                <a:solidFill>
                  <a:srgbClr val="6500CC"/>
                </a:solidFill>
                <a:latin typeface="Times New Roman"/>
                <a:cs typeface="Times New Roman"/>
              </a:rPr>
              <a:t>c</a:t>
            </a:r>
            <a:r>
              <a:rPr sz="2200" spc="-4" dirty="0">
                <a:solidFill>
                  <a:srgbClr val="6500CC"/>
                </a:solidFill>
                <a:latin typeface="Times New Roman"/>
                <a:cs typeface="Times New Roman"/>
              </a:rPr>
              <a:t>t</a:t>
            </a:r>
            <a:r>
              <a:rPr sz="2200" spc="4" dirty="0">
                <a:solidFill>
                  <a:srgbClr val="6500CC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6500CC"/>
                </a:solidFill>
                <a:latin typeface="Times New Roman"/>
                <a:cs typeface="Times New Roman"/>
              </a:rPr>
              <a:t>v</a:t>
            </a:r>
            <a:r>
              <a:rPr sz="2200" spc="-4" dirty="0">
                <a:solidFill>
                  <a:srgbClr val="6500CC"/>
                </a:solidFill>
                <a:latin typeface="Times New Roman"/>
                <a:cs typeface="Times New Roman"/>
              </a:rPr>
              <a:t>i</a:t>
            </a:r>
            <a:r>
              <a:rPr sz="2200" spc="4" dirty="0">
                <a:solidFill>
                  <a:srgbClr val="6500CC"/>
                </a:solidFill>
                <a:latin typeface="Times New Roman"/>
                <a:cs typeface="Times New Roman"/>
              </a:rPr>
              <a:t>t</a:t>
            </a:r>
            <a:r>
              <a:rPr sz="2200" spc="-8" dirty="0">
                <a:solidFill>
                  <a:srgbClr val="6500CC"/>
                </a:solidFill>
                <a:latin typeface="Times New Roman"/>
                <a:cs typeface="Times New Roman"/>
              </a:rPr>
              <a:t>y</a:t>
            </a:r>
            <a:r>
              <a:rPr sz="2200" dirty="0">
                <a:solidFill>
                  <a:srgbClr val="6500CC"/>
                </a:solidFill>
                <a:latin typeface="Times New Roman"/>
                <a:cs typeface="Times New Roman"/>
              </a:rPr>
              <a:t>?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303" y="2960609"/>
            <a:ext cx="311574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</a:pPr>
            <a:r>
              <a:rPr sz="2200" dirty="0">
                <a:solidFill>
                  <a:srgbClr val="6500CC"/>
                </a:solidFill>
                <a:latin typeface="Times New Roman"/>
                <a:cs typeface="Times New Roman"/>
              </a:rPr>
              <a:t> 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303" y="3766087"/>
            <a:ext cx="311574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</a:pP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9514" y="3780044"/>
            <a:ext cx="842725" cy="612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41028">
              <a:lnSpc>
                <a:spcPts val="2190"/>
              </a:lnSpc>
              <a:spcBef>
                <a:spcPts val="109"/>
              </a:spcBef>
            </a:pPr>
            <a:r>
              <a:rPr sz="3200" spc="-8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W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he</a:t>
            </a:r>
            <a:r>
              <a:rPr sz="3200" spc="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  <a:p>
            <a:pPr marL="11397">
              <a:lnSpc>
                <a:spcPct val="95825"/>
              </a:lnSpc>
            </a:pPr>
            <a:r>
              <a:rPr sz="2200" spc="4" dirty="0">
                <a:solidFill>
                  <a:srgbClr val="003200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ype of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86026" y="3780044"/>
            <a:ext cx="1681479" cy="612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1911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sho</a:t>
            </a:r>
            <a:r>
              <a:rPr sz="3200" spc="-8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u</a:t>
            </a:r>
            <a:r>
              <a:rPr sz="3200" spc="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l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d</a:t>
            </a:r>
            <a:r>
              <a:rPr sz="3200" spc="462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r>
              <a:rPr sz="3200" spc="-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w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e</a:t>
            </a:r>
            <a:r>
              <a:rPr sz="3200" spc="467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do</a:t>
            </a:r>
            <a:endParaRPr sz="2200">
              <a:latin typeface="Times New Roman"/>
              <a:cs typeface="Times New Roman"/>
            </a:endParaRPr>
          </a:p>
          <a:p>
            <a:pPr marL="11397" marR="41028">
              <a:lnSpc>
                <a:spcPct val="95825"/>
              </a:lnSpc>
            </a:pPr>
            <a:r>
              <a:rPr sz="2200" spc="-8" dirty="0">
                <a:solidFill>
                  <a:srgbClr val="003200"/>
                </a:solidFill>
                <a:latin typeface="Times New Roman"/>
                <a:cs typeface="Times New Roman"/>
              </a:rPr>
              <a:t>c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e</a:t>
            </a:r>
            <a:r>
              <a:rPr sz="2200" spc="-4" dirty="0">
                <a:solidFill>
                  <a:srgbClr val="003200"/>
                </a:solidFill>
                <a:latin typeface="Times New Roman"/>
                <a:cs typeface="Times New Roman"/>
              </a:rPr>
              <a:t>r</a:t>
            </a:r>
            <a:r>
              <a:rPr sz="2200" spc="4" dirty="0">
                <a:solidFill>
                  <a:srgbClr val="003200"/>
                </a:solidFill>
                <a:latin typeface="Times New Roman"/>
                <a:cs typeface="Times New Roman"/>
              </a:rPr>
              <a:t>t</a:t>
            </a:r>
            <a:r>
              <a:rPr sz="2200" spc="-4" dirty="0">
                <a:solidFill>
                  <a:srgbClr val="003200"/>
                </a:solidFill>
                <a:latin typeface="Times New Roman"/>
                <a:cs typeface="Times New Roman"/>
              </a:rPr>
              <a:t>if</a:t>
            </a:r>
            <a:r>
              <a:rPr sz="2200" spc="4" dirty="0">
                <a:solidFill>
                  <a:srgbClr val="003200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c</a:t>
            </a:r>
            <a:r>
              <a:rPr sz="2200" spc="-8" dirty="0">
                <a:solidFill>
                  <a:srgbClr val="003200"/>
                </a:solidFill>
                <a:latin typeface="Times New Roman"/>
                <a:cs typeface="Times New Roman"/>
              </a:rPr>
              <a:t>a</a:t>
            </a:r>
            <a:r>
              <a:rPr sz="2200" spc="-4" dirty="0">
                <a:solidFill>
                  <a:srgbClr val="003200"/>
                </a:solidFill>
                <a:latin typeface="Times New Roman"/>
                <a:cs typeface="Times New Roman"/>
              </a:rPr>
              <a:t>t</a:t>
            </a:r>
            <a:r>
              <a:rPr sz="2200" spc="4" dirty="0">
                <a:solidFill>
                  <a:srgbClr val="003200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o</a:t>
            </a:r>
            <a:r>
              <a:rPr sz="2200" spc="-8" dirty="0">
                <a:solidFill>
                  <a:srgbClr val="003200"/>
                </a:solidFill>
                <a:latin typeface="Times New Roman"/>
                <a:cs typeface="Times New Roman"/>
              </a:rPr>
              <a:t>n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?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1698" y="3780044"/>
            <a:ext cx="571730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-8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s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uch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65157" y="6169862"/>
            <a:ext cx="137532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520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5888182" y="1680882"/>
            <a:ext cx="831273" cy="672353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457200" y="0"/>
                </a:moveTo>
                <a:lnTo>
                  <a:pt x="419637" y="1263"/>
                </a:lnTo>
                <a:lnTo>
                  <a:pt x="382923" y="4989"/>
                </a:lnTo>
                <a:lnTo>
                  <a:pt x="347173" y="11079"/>
                </a:lnTo>
                <a:lnTo>
                  <a:pt x="312505" y="19434"/>
                </a:lnTo>
                <a:lnTo>
                  <a:pt x="279034" y="29956"/>
                </a:lnTo>
                <a:lnTo>
                  <a:pt x="246878" y="42547"/>
                </a:lnTo>
                <a:lnTo>
                  <a:pt x="216153" y="57108"/>
                </a:lnTo>
                <a:lnTo>
                  <a:pt x="186976" y="73542"/>
                </a:lnTo>
                <a:lnTo>
                  <a:pt x="159463" y="91749"/>
                </a:lnTo>
                <a:lnTo>
                  <a:pt x="133730" y="111632"/>
                </a:lnTo>
                <a:lnTo>
                  <a:pt x="109896" y="133093"/>
                </a:lnTo>
                <a:lnTo>
                  <a:pt x="88075" y="156033"/>
                </a:lnTo>
                <a:lnTo>
                  <a:pt x="68384" y="180353"/>
                </a:lnTo>
                <a:lnTo>
                  <a:pt x="50941" y="205956"/>
                </a:lnTo>
                <a:lnTo>
                  <a:pt x="35861" y="232743"/>
                </a:lnTo>
                <a:lnTo>
                  <a:pt x="23262" y="260616"/>
                </a:lnTo>
                <a:lnTo>
                  <a:pt x="13259" y="289476"/>
                </a:lnTo>
                <a:lnTo>
                  <a:pt x="5971" y="319226"/>
                </a:lnTo>
                <a:lnTo>
                  <a:pt x="1512" y="349766"/>
                </a:lnTo>
                <a:lnTo>
                  <a:pt x="0" y="380999"/>
                </a:lnTo>
                <a:lnTo>
                  <a:pt x="1512" y="412233"/>
                </a:lnTo>
                <a:lnTo>
                  <a:pt x="5971" y="442773"/>
                </a:lnTo>
                <a:lnTo>
                  <a:pt x="13259" y="472523"/>
                </a:lnTo>
                <a:lnTo>
                  <a:pt x="23262" y="501383"/>
                </a:lnTo>
                <a:lnTo>
                  <a:pt x="35861" y="529256"/>
                </a:lnTo>
                <a:lnTo>
                  <a:pt x="50941" y="556043"/>
                </a:lnTo>
                <a:lnTo>
                  <a:pt x="68384" y="581646"/>
                </a:lnTo>
                <a:lnTo>
                  <a:pt x="88075" y="605966"/>
                </a:lnTo>
                <a:lnTo>
                  <a:pt x="109896" y="628906"/>
                </a:lnTo>
                <a:lnTo>
                  <a:pt x="133730" y="650366"/>
                </a:lnTo>
                <a:lnTo>
                  <a:pt x="159463" y="670250"/>
                </a:lnTo>
                <a:lnTo>
                  <a:pt x="186976" y="688457"/>
                </a:lnTo>
                <a:lnTo>
                  <a:pt x="216153" y="704891"/>
                </a:lnTo>
                <a:lnTo>
                  <a:pt x="246878" y="719452"/>
                </a:lnTo>
                <a:lnTo>
                  <a:pt x="279034" y="732043"/>
                </a:lnTo>
                <a:lnTo>
                  <a:pt x="312505" y="742565"/>
                </a:lnTo>
                <a:lnTo>
                  <a:pt x="347173" y="750920"/>
                </a:lnTo>
                <a:lnTo>
                  <a:pt x="382923" y="757010"/>
                </a:lnTo>
                <a:lnTo>
                  <a:pt x="419637" y="760736"/>
                </a:lnTo>
                <a:lnTo>
                  <a:pt x="457200" y="761999"/>
                </a:lnTo>
                <a:lnTo>
                  <a:pt x="494762" y="760736"/>
                </a:lnTo>
                <a:lnTo>
                  <a:pt x="531476" y="757010"/>
                </a:lnTo>
                <a:lnTo>
                  <a:pt x="567226" y="750920"/>
                </a:lnTo>
                <a:lnTo>
                  <a:pt x="601894" y="742565"/>
                </a:lnTo>
                <a:lnTo>
                  <a:pt x="635365" y="732043"/>
                </a:lnTo>
                <a:lnTo>
                  <a:pt x="667521" y="719452"/>
                </a:lnTo>
                <a:lnTo>
                  <a:pt x="698246" y="704891"/>
                </a:lnTo>
                <a:lnTo>
                  <a:pt x="727423" y="688457"/>
                </a:lnTo>
                <a:lnTo>
                  <a:pt x="754936" y="670250"/>
                </a:lnTo>
                <a:lnTo>
                  <a:pt x="780669" y="650366"/>
                </a:lnTo>
                <a:lnTo>
                  <a:pt x="804503" y="628906"/>
                </a:lnTo>
                <a:lnTo>
                  <a:pt x="826324" y="605966"/>
                </a:lnTo>
                <a:lnTo>
                  <a:pt x="846015" y="581646"/>
                </a:lnTo>
                <a:lnTo>
                  <a:pt x="863458" y="556043"/>
                </a:lnTo>
                <a:lnTo>
                  <a:pt x="878538" y="529256"/>
                </a:lnTo>
                <a:lnTo>
                  <a:pt x="891137" y="501383"/>
                </a:lnTo>
                <a:lnTo>
                  <a:pt x="901140" y="472523"/>
                </a:lnTo>
                <a:lnTo>
                  <a:pt x="908428" y="442773"/>
                </a:lnTo>
                <a:lnTo>
                  <a:pt x="912887" y="412233"/>
                </a:lnTo>
                <a:lnTo>
                  <a:pt x="914400" y="380999"/>
                </a:lnTo>
                <a:lnTo>
                  <a:pt x="912887" y="349766"/>
                </a:lnTo>
                <a:lnTo>
                  <a:pt x="908428" y="319226"/>
                </a:lnTo>
                <a:lnTo>
                  <a:pt x="901140" y="289476"/>
                </a:lnTo>
                <a:lnTo>
                  <a:pt x="891137" y="260616"/>
                </a:lnTo>
                <a:lnTo>
                  <a:pt x="878538" y="232743"/>
                </a:lnTo>
                <a:lnTo>
                  <a:pt x="863458" y="205956"/>
                </a:lnTo>
                <a:lnTo>
                  <a:pt x="846015" y="180353"/>
                </a:lnTo>
                <a:lnTo>
                  <a:pt x="826324" y="156033"/>
                </a:lnTo>
                <a:lnTo>
                  <a:pt x="804503" y="133093"/>
                </a:lnTo>
                <a:lnTo>
                  <a:pt x="780669" y="111632"/>
                </a:lnTo>
                <a:lnTo>
                  <a:pt x="754936" y="91749"/>
                </a:lnTo>
                <a:lnTo>
                  <a:pt x="727423" y="73542"/>
                </a:lnTo>
                <a:lnTo>
                  <a:pt x="698246" y="57108"/>
                </a:lnTo>
                <a:lnTo>
                  <a:pt x="667521" y="42547"/>
                </a:lnTo>
                <a:lnTo>
                  <a:pt x="635365" y="29956"/>
                </a:lnTo>
                <a:lnTo>
                  <a:pt x="601894" y="19434"/>
                </a:lnTo>
                <a:lnTo>
                  <a:pt x="567226" y="11079"/>
                </a:lnTo>
                <a:lnTo>
                  <a:pt x="531476" y="4989"/>
                </a:lnTo>
                <a:lnTo>
                  <a:pt x="494762" y="1263"/>
                </a:lnTo>
                <a:lnTo>
                  <a:pt x="457200" y="0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88182" y="1680882"/>
            <a:ext cx="831273" cy="672353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457200" y="0"/>
                </a:moveTo>
                <a:lnTo>
                  <a:pt x="419637" y="1263"/>
                </a:lnTo>
                <a:lnTo>
                  <a:pt x="382923" y="4989"/>
                </a:lnTo>
                <a:lnTo>
                  <a:pt x="347173" y="11079"/>
                </a:lnTo>
                <a:lnTo>
                  <a:pt x="312505" y="19434"/>
                </a:lnTo>
                <a:lnTo>
                  <a:pt x="279034" y="29956"/>
                </a:lnTo>
                <a:lnTo>
                  <a:pt x="246878" y="42547"/>
                </a:lnTo>
                <a:lnTo>
                  <a:pt x="216153" y="57108"/>
                </a:lnTo>
                <a:lnTo>
                  <a:pt x="186976" y="73542"/>
                </a:lnTo>
                <a:lnTo>
                  <a:pt x="159463" y="91749"/>
                </a:lnTo>
                <a:lnTo>
                  <a:pt x="133730" y="111632"/>
                </a:lnTo>
                <a:lnTo>
                  <a:pt x="109896" y="133093"/>
                </a:lnTo>
                <a:lnTo>
                  <a:pt x="88075" y="156033"/>
                </a:lnTo>
                <a:lnTo>
                  <a:pt x="68384" y="180353"/>
                </a:lnTo>
                <a:lnTo>
                  <a:pt x="50941" y="205956"/>
                </a:lnTo>
                <a:lnTo>
                  <a:pt x="35861" y="232743"/>
                </a:lnTo>
                <a:lnTo>
                  <a:pt x="23262" y="260616"/>
                </a:lnTo>
                <a:lnTo>
                  <a:pt x="13259" y="289476"/>
                </a:lnTo>
                <a:lnTo>
                  <a:pt x="5971" y="319226"/>
                </a:lnTo>
                <a:lnTo>
                  <a:pt x="1512" y="349766"/>
                </a:lnTo>
                <a:lnTo>
                  <a:pt x="0" y="380999"/>
                </a:lnTo>
                <a:lnTo>
                  <a:pt x="1512" y="412233"/>
                </a:lnTo>
                <a:lnTo>
                  <a:pt x="5971" y="442773"/>
                </a:lnTo>
                <a:lnTo>
                  <a:pt x="13259" y="472523"/>
                </a:lnTo>
                <a:lnTo>
                  <a:pt x="23262" y="501383"/>
                </a:lnTo>
                <a:lnTo>
                  <a:pt x="35861" y="529256"/>
                </a:lnTo>
                <a:lnTo>
                  <a:pt x="50941" y="556043"/>
                </a:lnTo>
                <a:lnTo>
                  <a:pt x="68384" y="581646"/>
                </a:lnTo>
                <a:lnTo>
                  <a:pt x="88075" y="605966"/>
                </a:lnTo>
                <a:lnTo>
                  <a:pt x="109896" y="628906"/>
                </a:lnTo>
                <a:lnTo>
                  <a:pt x="133730" y="650366"/>
                </a:lnTo>
                <a:lnTo>
                  <a:pt x="159463" y="670250"/>
                </a:lnTo>
                <a:lnTo>
                  <a:pt x="186976" y="688457"/>
                </a:lnTo>
                <a:lnTo>
                  <a:pt x="216153" y="704891"/>
                </a:lnTo>
                <a:lnTo>
                  <a:pt x="246878" y="719452"/>
                </a:lnTo>
                <a:lnTo>
                  <a:pt x="279034" y="732043"/>
                </a:lnTo>
                <a:lnTo>
                  <a:pt x="312505" y="742565"/>
                </a:lnTo>
                <a:lnTo>
                  <a:pt x="347173" y="750920"/>
                </a:lnTo>
                <a:lnTo>
                  <a:pt x="382923" y="757010"/>
                </a:lnTo>
                <a:lnTo>
                  <a:pt x="419637" y="760736"/>
                </a:lnTo>
                <a:lnTo>
                  <a:pt x="457200" y="761999"/>
                </a:lnTo>
                <a:lnTo>
                  <a:pt x="494762" y="760736"/>
                </a:lnTo>
                <a:lnTo>
                  <a:pt x="531476" y="757010"/>
                </a:lnTo>
                <a:lnTo>
                  <a:pt x="567226" y="750920"/>
                </a:lnTo>
                <a:lnTo>
                  <a:pt x="601894" y="742565"/>
                </a:lnTo>
                <a:lnTo>
                  <a:pt x="635365" y="732043"/>
                </a:lnTo>
                <a:lnTo>
                  <a:pt x="667521" y="719452"/>
                </a:lnTo>
                <a:lnTo>
                  <a:pt x="698246" y="704891"/>
                </a:lnTo>
                <a:lnTo>
                  <a:pt x="727423" y="688457"/>
                </a:lnTo>
                <a:lnTo>
                  <a:pt x="754936" y="670250"/>
                </a:lnTo>
                <a:lnTo>
                  <a:pt x="780669" y="650366"/>
                </a:lnTo>
                <a:lnTo>
                  <a:pt x="804503" y="628906"/>
                </a:lnTo>
                <a:lnTo>
                  <a:pt x="826324" y="605966"/>
                </a:lnTo>
                <a:lnTo>
                  <a:pt x="846015" y="581646"/>
                </a:lnTo>
                <a:lnTo>
                  <a:pt x="863458" y="556043"/>
                </a:lnTo>
                <a:lnTo>
                  <a:pt x="878538" y="529256"/>
                </a:lnTo>
                <a:lnTo>
                  <a:pt x="891137" y="501383"/>
                </a:lnTo>
                <a:lnTo>
                  <a:pt x="901140" y="472523"/>
                </a:lnTo>
                <a:lnTo>
                  <a:pt x="908428" y="442773"/>
                </a:lnTo>
                <a:lnTo>
                  <a:pt x="912887" y="412233"/>
                </a:lnTo>
                <a:lnTo>
                  <a:pt x="914400" y="380999"/>
                </a:lnTo>
                <a:lnTo>
                  <a:pt x="912887" y="349766"/>
                </a:lnTo>
                <a:lnTo>
                  <a:pt x="908428" y="319226"/>
                </a:lnTo>
                <a:lnTo>
                  <a:pt x="901140" y="289476"/>
                </a:lnTo>
                <a:lnTo>
                  <a:pt x="891137" y="260616"/>
                </a:lnTo>
                <a:lnTo>
                  <a:pt x="878538" y="232743"/>
                </a:lnTo>
                <a:lnTo>
                  <a:pt x="863458" y="205956"/>
                </a:lnTo>
                <a:lnTo>
                  <a:pt x="846015" y="180353"/>
                </a:lnTo>
                <a:lnTo>
                  <a:pt x="826324" y="156033"/>
                </a:lnTo>
                <a:lnTo>
                  <a:pt x="804503" y="133093"/>
                </a:lnTo>
                <a:lnTo>
                  <a:pt x="780669" y="111632"/>
                </a:lnTo>
                <a:lnTo>
                  <a:pt x="754936" y="91749"/>
                </a:lnTo>
                <a:lnTo>
                  <a:pt x="727423" y="73542"/>
                </a:lnTo>
                <a:lnTo>
                  <a:pt x="698246" y="57108"/>
                </a:lnTo>
                <a:lnTo>
                  <a:pt x="667521" y="42547"/>
                </a:lnTo>
                <a:lnTo>
                  <a:pt x="635365" y="29956"/>
                </a:lnTo>
                <a:lnTo>
                  <a:pt x="601894" y="19434"/>
                </a:lnTo>
                <a:lnTo>
                  <a:pt x="567226" y="11079"/>
                </a:lnTo>
                <a:lnTo>
                  <a:pt x="531476" y="4989"/>
                </a:lnTo>
                <a:lnTo>
                  <a:pt x="494762" y="1263"/>
                </a:lnTo>
                <a:lnTo>
                  <a:pt x="4572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56909" y="2823883"/>
            <a:ext cx="831273" cy="672352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457200" y="0"/>
                </a:moveTo>
                <a:lnTo>
                  <a:pt x="419637" y="1263"/>
                </a:lnTo>
                <a:lnTo>
                  <a:pt x="382923" y="4989"/>
                </a:lnTo>
                <a:lnTo>
                  <a:pt x="347173" y="11079"/>
                </a:lnTo>
                <a:lnTo>
                  <a:pt x="312505" y="19434"/>
                </a:lnTo>
                <a:lnTo>
                  <a:pt x="279034" y="29956"/>
                </a:lnTo>
                <a:lnTo>
                  <a:pt x="246878" y="42547"/>
                </a:lnTo>
                <a:lnTo>
                  <a:pt x="216153" y="57108"/>
                </a:lnTo>
                <a:lnTo>
                  <a:pt x="186976" y="73542"/>
                </a:lnTo>
                <a:lnTo>
                  <a:pt x="159463" y="91749"/>
                </a:lnTo>
                <a:lnTo>
                  <a:pt x="133730" y="111632"/>
                </a:lnTo>
                <a:lnTo>
                  <a:pt x="109896" y="133093"/>
                </a:lnTo>
                <a:lnTo>
                  <a:pt x="88075" y="156033"/>
                </a:lnTo>
                <a:lnTo>
                  <a:pt x="68384" y="180353"/>
                </a:lnTo>
                <a:lnTo>
                  <a:pt x="50941" y="205956"/>
                </a:lnTo>
                <a:lnTo>
                  <a:pt x="35861" y="232743"/>
                </a:lnTo>
                <a:lnTo>
                  <a:pt x="23262" y="260616"/>
                </a:lnTo>
                <a:lnTo>
                  <a:pt x="13259" y="289476"/>
                </a:lnTo>
                <a:lnTo>
                  <a:pt x="5971" y="319226"/>
                </a:lnTo>
                <a:lnTo>
                  <a:pt x="1512" y="349766"/>
                </a:lnTo>
                <a:lnTo>
                  <a:pt x="0" y="381000"/>
                </a:lnTo>
                <a:lnTo>
                  <a:pt x="1512" y="412233"/>
                </a:lnTo>
                <a:lnTo>
                  <a:pt x="5971" y="442773"/>
                </a:lnTo>
                <a:lnTo>
                  <a:pt x="13259" y="472523"/>
                </a:lnTo>
                <a:lnTo>
                  <a:pt x="23262" y="501383"/>
                </a:lnTo>
                <a:lnTo>
                  <a:pt x="35861" y="529256"/>
                </a:lnTo>
                <a:lnTo>
                  <a:pt x="50941" y="556043"/>
                </a:lnTo>
                <a:lnTo>
                  <a:pt x="68384" y="581646"/>
                </a:lnTo>
                <a:lnTo>
                  <a:pt x="88075" y="605966"/>
                </a:lnTo>
                <a:lnTo>
                  <a:pt x="109896" y="628906"/>
                </a:lnTo>
                <a:lnTo>
                  <a:pt x="133730" y="650366"/>
                </a:lnTo>
                <a:lnTo>
                  <a:pt x="159463" y="670250"/>
                </a:lnTo>
                <a:lnTo>
                  <a:pt x="186976" y="688457"/>
                </a:lnTo>
                <a:lnTo>
                  <a:pt x="216153" y="704891"/>
                </a:lnTo>
                <a:lnTo>
                  <a:pt x="246878" y="719452"/>
                </a:lnTo>
                <a:lnTo>
                  <a:pt x="279034" y="732043"/>
                </a:lnTo>
                <a:lnTo>
                  <a:pt x="312505" y="742565"/>
                </a:lnTo>
                <a:lnTo>
                  <a:pt x="347173" y="750920"/>
                </a:lnTo>
                <a:lnTo>
                  <a:pt x="382923" y="757010"/>
                </a:lnTo>
                <a:lnTo>
                  <a:pt x="419637" y="760736"/>
                </a:lnTo>
                <a:lnTo>
                  <a:pt x="457200" y="761999"/>
                </a:lnTo>
                <a:lnTo>
                  <a:pt x="494762" y="760736"/>
                </a:lnTo>
                <a:lnTo>
                  <a:pt x="531476" y="757010"/>
                </a:lnTo>
                <a:lnTo>
                  <a:pt x="567226" y="750920"/>
                </a:lnTo>
                <a:lnTo>
                  <a:pt x="601894" y="742565"/>
                </a:lnTo>
                <a:lnTo>
                  <a:pt x="635365" y="732043"/>
                </a:lnTo>
                <a:lnTo>
                  <a:pt x="667521" y="719452"/>
                </a:lnTo>
                <a:lnTo>
                  <a:pt x="698246" y="704891"/>
                </a:lnTo>
                <a:lnTo>
                  <a:pt x="727423" y="688457"/>
                </a:lnTo>
                <a:lnTo>
                  <a:pt x="754936" y="670250"/>
                </a:lnTo>
                <a:lnTo>
                  <a:pt x="780668" y="650366"/>
                </a:lnTo>
                <a:lnTo>
                  <a:pt x="804503" y="628906"/>
                </a:lnTo>
                <a:lnTo>
                  <a:pt x="826324" y="605966"/>
                </a:lnTo>
                <a:lnTo>
                  <a:pt x="846015" y="581646"/>
                </a:lnTo>
                <a:lnTo>
                  <a:pt x="863458" y="556043"/>
                </a:lnTo>
                <a:lnTo>
                  <a:pt x="878538" y="529256"/>
                </a:lnTo>
                <a:lnTo>
                  <a:pt x="891137" y="501383"/>
                </a:lnTo>
                <a:lnTo>
                  <a:pt x="901140" y="472523"/>
                </a:lnTo>
                <a:lnTo>
                  <a:pt x="908428" y="442773"/>
                </a:lnTo>
                <a:lnTo>
                  <a:pt x="912887" y="412233"/>
                </a:lnTo>
                <a:lnTo>
                  <a:pt x="914400" y="380999"/>
                </a:lnTo>
                <a:lnTo>
                  <a:pt x="912887" y="349766"/>
                </a:lnTo>
                <a:lnTo>
                  <a:pt x="908428" y="319226"/>
                </a:lnTo>
                <a:lnTo>
                  <a:pt x="901140" y="289476"/>
                </a:lnTo>
                <a:lnTo>
                  <a:pt x="891137" y="260616"/>
                </a:lnTo>
                <a:lnTo>
                  <a:pt x="878538" y="232743"/>
                </a:lnTo>
                <a:lnTo>
                  <a:pt x="863458" y="205956"/>
                </a:lnTo>
                <a:lnTo>
                  <a:pt x="846015" y="180353"/>
                </a:lnTo>
                <a:lnTo>
                  <a:pt x="826324" y="156033"/>
                </a:lnTo>
                <a:lnTo>
                  <a:pt x="804503" y="133093"/>
                </a:lnTo>
                <a:lnTo>
                  <a:pt x="780668" y="111632"/>
                </a:lnTo>
                <a:lnTo>
                  <a:pt x="754936" y="91749"/>
                </a:lnTo>
                <a:lnTo>
                  <a:pt x="727423" y="73542"/>
                </a:lnTo>
                <a:lnTo>
                  <a:pt x="698246" y="57108"/>
                </a:lnTo>
                <a:lnTo>
                  <a:pt x="667521" y="42547"/>
                </a:lnTo>
                <a:lnTo>
                  <a:pt x="635365" y="29956"/>
                </a:lnTo>
                <a:lnTo>
                  <a:pt x="601894" y="19434"/>
                </a:lnTo>
                <a:lnTo>
                  <a:pt x="567226" y="11079"/>
                </a:lnTo>
                <a:lnTo>
                  <a:pt x="531476" y="4989"/>
                </a:lnTo>
                <a:lnTo>
                  <a:pt x="494762" y="1263"/>
                </a:lnTo>
                <a:lnTo>
                  <a:pt x="457200" y="0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56909" y="2823883"/>
            <a:ext cx="831273" cy="672352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457200" y="0"/>
                </a:moveTo>
                <a:lnTo>
                  <a:pt x="419637" y="1263"/>
                </a:lnTo>
                <a:lnTo>
                  <a:pt x="382923" y="4989"/>
                </a:lnTo>
                <a:lnTo>
                  <a:pt x="347173" y="11079"/>
                </a:lnTo>
                <a:lnTo>
                  <a:pt x="312505" y="19434"/>
                </a:lnTo>
                <a:lnTo>
                  <a:pt x="279034" y="29956"/>
                </a:lnTo>
                <a:lnTo>
                  <a:pt x="246878" y="42547"/>
                </a:lnTo>
                <a:lnTo>
                  <a:pt x="216153" y="57108"/>
                </a:lnTo>
                <a:lnTo>
                  <a:pt x="186976" y="73542"/>
                </a:lnTo>
                <a:lnTo>
                  <a:pt x="159463" y="91749"/>
                </a:lnTo>
                <a:lnTo>
                  <a:pt x="133730" y="111632"/>
                </a:lnTo>
                <a:lnTo>
                  <a:pt x="109896" y="133093"/>
                </a:lnTo>
                <a:lnTo>
                  <a:pt x="88075" y="156033"/>
                </a:lnTo>
                <a:lnTo>
                  <a:pt x="68384" y="180353"/>
                </a:lnTo>
                <a:lnTo>
                  <a:pt x="50941" y="205956"/>
                </a:lnTo>
                <a:lnTo>
                  <a:pt x="35861" y="232743"/>
                </a:lnTo>
                <a:lnTo>
                  <a:pt x="23262" y="260616"/>
                </a:lnTo>
                <a:lnTo>
                  <a:pt x="13259" y="289476"/>
                </a:lnTo>
                <a:lnTo>
                  <a:pt x="5971" y="319226"/>
                </a:lnTo>
                <a:lnTo>
                  <a:pt x="1512" y="349766"/>
                </a:lnTo>
                <a:lnTo>
                  <a:pt x="0" y="381000"/>
                </a:lnTo>
                <a:lnTo>
                  <a:pt x="1512" y="412233"/>
                </a:lnTo>
                <a:lnTo>
                  <a:pt x="5971" y="442773"/>
                </a:lnTo>
                <a:lnTo>
                  <a:pt x="13259" y="472523"/>
                </a:lnTo>
                <a:lnTo>
                  <a:pt x="23262" y="501383"/>
                </a:lnTo>
                <a:lnTo>
                  <a:pt x="35861" y="529256"/>
                </a:lnTo>
                <a:lnTo>
                  <a:pt x="50941" y="556043"/>
                </a:lnTo>
                <a:lnTo>
                  <a:pt x="68384" y="581646"/>
                </a:lnTo>
                <a:lnTo>
                  <a:pt x="88075" y="605966"/>
                </a:lnTo>
                <a:lnTo>
                  <a:pt x="109896" y="628906"/>
                </a:lnTo>
                <a:lnTo>
                  <a:pt x="133730" y="650366"/>
                </a:lnTo>
                <a:lnTo>
                  <a:pt x="159463" y="670250"/>
                </a:lnTo>
                <a:lnTo>
                  <a:pt x="186976" y="688457"/>
                </a:lnTo>
                <a:lnTo>
                  <a:pt x="216153" y="704891"/>
                </a:lnTo>
                <a:lnTo>
                  <a:pt x="246878" y="719452"/>
                </a:lnTo>
                <a:lnTo>
                  <a:pt x="279034" y="732043"/>
                </a:lnTo>
                <a:lnTo>
                  <a:pt x="312505" y="742565"/>
                </a:lnTo>
                <a:lnTo>
                  <a:pt x="347173" y="750920"/>
                </a:lnTo>
                <a:lnTo>
                  <a:pt x="382923" y="757010"/>
                </a:lnTo>
                <a:lnTo>
                  <a:pt x="419637" y="760736"/>
                </a:lnTo>
                <a:lnTo>
                  <a:pt x="457200" y="761999"/>
                </a:lnTo>
                <a:lnTo>
                  <a:pt x="494762" y="760736"/>
                </a:lnTo>
                <a:lnTo>
                  <a:pt x="531476" y="757010"/>
                </a:lnTo>
                <a:lnTo>
                  <a:pt x="567226" y="750920"/>
                </a:lnTo>
                <a:lnTo>
                  <a:pt x="601894" y="742565"/>
                </a:lnTo>
                <a:lnTo>
                  <a:pt x="635365" y="732043"/>
                </a:lnTo>
                <a:lnTo>
                  <a:pt x="667521" y="719452"/>
                </a:lnTo>
                <a:lnTo>
                  <a:pt x="698246" y="704891"/>
                </a:lnTo>
                <a:lnTo>
                  <a:pt x="727423" y="688457"/>
                </a:lnTo>
                <a:lnTo>
                  <a:pt x="754936" y="670250"/>
                </a:lnTo>
                <a:lnTo>
                  <a:pt x="780668" y="650366"/>
                </a:lnTo>
                <a:lnTo>
                  <a:pt x="804503" y="628906"/>
                </a:lnTo>
                <a:lnTo>
                  <a:pt x="826324" y="605966"/>
                </a:lnTo>
                <a:lnTo>
                  <a:pt x="846015" y="581646"/>
                </a:lnTo>
                <a:lnTo>
                  <a:pt x="863458" y="556043"/>
                </a:lnTo>
                <a:lnTo>
                  <a:pt x="878538" y="529256"/>
                </a:lnTo>
                <a:lnTo>
                  <a:pt x="891137" y="501383"/>
                </a:lnTo>
                <a:lnTo>
                  <a:pt x="901140" y="472523"/>
                </a:lnTo>
                <a:lnTo>
                  <a:pt x="908428" y="442773"/>
                </a:lnTo>
                <a:lnTo>
                  <a:pt x="912887" y="412233"/>
                </a:lnTo>
                <a:lnTo>
                  <a:pt x="914400" y="380999"/>
                </a:lnTo>
                <a:lnTo>
                  <a:pt x="912887" y="349766"/>
                </a:lnTo>
                <a:lnTo>
                  <a:pt x="908428" y="319226"/>
                </a:lnTo>
                <a:lnTo>
                  <a:pt x="901140" y="289476"/>
                </a:lnTo>
                <a:lnTo>
                  <a:pt x="891137" y="260616"/>
                </a:lnTo>
                <a:lnTo>
                  <a:pt x="878538" y="232743"/>
                </a:lnTo>
                <a:lnTo>
                  <a:pt x="863458" y="205956"/>
                </a:lnTo>
                <a:lnTo>
                  <a:pt x="846015" y="180353"/>
                </a:lnTo>
                <a:lnTo>
                  <a:pt x="826324" y="156033"/>
                </a:lnTo>
                <a:lnTo>
                  <a:pt x="804503" y="133093"/>
                </a:lnTo>
                <a:lnTo>
                  <a:pt x="780668" y="111632"/>
                </a:lnTo>
                <a:lnTo>
                  <a:pt x="754936" y="91749"/>
                </a:lnTo>
                <a:lnTo>
                  <a:pt x="727423" y="73542"/>
                </a:lnTo>
                <a:lnTo>
                  <a:pt x="698246" y="57108"/>
                </a:lnTo>
                <a:lnTo>
                  <a:pt x="667521" y="42547"/>
                </a:lnTo>
                <a:lnTo>
                  <a:pt x="635365" y="29956"/>
                </a:lnTo>
                <a:lnTo>
                  <a:pt x="601894" y="19434"/>
                </a:lnTo>
                <a:lnTo>
                  <a:pt x="567226" y="11079"/>
                </a:lnTo>
                <a:lnTo>
                  <a:pt x="531476" y="4989"/>
                </a:lnTo>
                <a:lnTo>
                  <a:pt x="494762" y="1263"/>
                </a:lnTo>
                <a:lnTo>
                  <a:pt x="4572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88727" y="2823883"/>
            <a:ext cx="831273" cy="672352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457200" y="0"/>
                </a:moveTo>
                <a:lnTo>
                  <a:pt x="419637" y="1263"/>
                </a:lnTo>
                <a:lnTo>
                  <a:pt x="382923" y="4989"/>
                </a:lnTo>
                <a:lnTo>
                  <a:pt x="347173" y="11079"/>
                </a:lnTo>
                <a:lnTo>
                  <a:pt x="312505" y="19434"/>
                </a:lnTo>
                <a:lnTo>
                  <a:pt x="279034" y="29956"/>
                </a:lnTo>
                <a:lnTo>
                  <a:pt x="246878" y="42547"/>
                </a:lnTo>
                <a:lnTo>
                  <a:pt x="216153" y="57108"/>
                </a:lnTo>
                <a:lnTo>
                  <a:pt x="186976" y="73542"/>
                </a:lnTo>
                <a:lnTo>
                  <a:pt x="159463" y="91749"/>
                </a:lnTo>
                <a:lnTo>
                  <a:pt x="133730" y="111632"/>
                </a:lnTo>
                <a:lnTo>
                  <a:pt x="109896" y="133093"/>
                </a:lnTo>
                <a:lnTo>
                  <a:pt x="88075" y="156033"/>
                </a:lnTo>
                <a:lnTo>
                  <a:pt x="68384" y="180353"/>
                </a:lnTo>
                <a:lnTo>
                  <a:pt x="50941" y="205956"/>
                </a:lnTo>
                <a:lnTo>
                  <a:pt x="35861" y="232743"/>
                </a:lnTo>
                <a:lnTo>
                  <a:pt x="23262" y="260616"/>
                </a:lnTo>
                <a:lnTo>
                  <a:pt x="13259" y="289476"/>
                </a:lnTo>
                <a:lnTo>
                  <a:pt x="5971" y="319226"/>
                </a:lnTo>
                <a:lnTo>
                  <a:pt x="1512" y="349766"/>
                </a:lnTo>
                <a:lnTo>
                  <a:pt x="0" y="380999"/>
                </a:lnTo>
                <a:lnTo>
                  <a:pt x="1512" y="412233"/>
                </a:lnTo>
                <a:lnTo>
                  <a:pt x="5971" y="442773"/>
                </a:lnTo>
                <a:lnTo>
                  <a:pt x="13259" y="472523"/>
                </a:lnTo>
                <a:lnTo>
                  <a:pt x="23262" y="501383"/>
                </a:lnTo>
                <a:lnTo>
                  <a:pt x="35861" y="529256"/>
                </a:lnTo>
                <a:lnTo>
                  <a:pt x="50941" y="556043"/>
                </a:lnTo>
                <a:lnTo>
                  <a:pt x="68384" y="581646"/>
                </a:lnTo>
                <a:lnTo>
                  <a:pt x="88075" y="605966"/>
                </a:lnTo>
                <a:lnTo>
                  <a:pt x="109896" y="628906"/>
                </a:lnTo>
                <a:lnTo>
                  <a:pt x="133730" y="650366"/>
                </a:lnTo>
                <a:lnTo>
                  <a:pt x="159463" y="670250"/>
                </a:lnTo>
                <a:lnTo>
                  <a:pt x="186976" y="688457"/>
                </a:lnTo>
                <a:lnTo>
                  <a:pt x="216153" y="704891"/>
                </a:lnTo>
                <a:lnTo>
                  <a:pt x="246878" y="719452"/>
                </a:lnTo>
                <a:lnTo>
                  <a:pt x="279034" y="732043"/>
                </a:lnTo>
                <a:lnTo>
                  <a:pt x="312505" y="742565"/>
                </a:lnTo>
                <a:lnTo>
                  <a:pt x="347173" y="750920"/>
                </a:lnTo>
                <a:lnTo>
                  <a:pt x="382923" y="757010"/>
                </a:lnTo>
                <a:lnTo>
                  <a:pt x="419637" y="760736"/>
                </a:lnTo>
                <a:lnTo>
                  <a:pt x="457200" y="761999"/>
                </a:lnTo>
                <a:lnTo>
                  <a:pt x="494762" y="760736"/>
                </a:lnTo>
                <a:lnTo>
                  <a:pt x="531476" y="757010"/>
                </a:lnTo>
                <a:lnTo>
                  <a:pt x="567226" y="750920"/>
                </a:lnTo>
                <a:lnTo>
                  <a:pt x="601894" y="742565"/>
                </a:lnTo>
                <a:lnTo>
                  <a:pt x="635365" y="732043"/>
                </a:lnTo>
                <a:lnTo>
                  <a:pt x="667521" y="719452"/>
                </a:lnTo>
                <a:lnTo>
                  <a:pt x="698246" y="704891"/>
                </a:lnTo>
                <a:lnTo>
                  <a:pt x="727423" y="688457"/>
                </a:lnTo>
                <a:lnTo>
                  <a:pt x="754936" y="670250"/>
                </a:lnTo>
                <a:lnTo>
                  <a:pt x="780669" y="650366"/>
                </a:lnTo>
                <a:lnTo>
                  <a:pt x="804503" y="628906"/>
                </a:lnTo>
                <a:lnTo>
                  <a:pt x="826324" y="605966"/>
                </a:lnTo>
                <a:lnTo>
                  <a:pt x="846015" y="581646"/>
                </a:lnTo>
                <a:lnTo>
                  <a:pt x="863458" y="556043"/>
                </a:lnTo>
                <a:lnTo>
                  <a:pt x="878538" y="529256"/>
                </a:lnTo>
                <a:lnTo>
                  <a:pt x="891137" y="501383"/>
                </a:lnTo>
                <a:lnTo>
                  <a:pt x="901140" y="472523"/>
                </a:lnTo>
                <a:lnTo>
                  <a:pt x="908428" y="442773"/>
                </a:lnTo>
                <a:lnTo>
                  <a:pt x="912887" y="412233"/>
                </a:lnTo>
                <a:lnTo>
                  <a:pt x="914400" y="380999"/>
                </a:lnTo>
                <a:lnTo>
                  <a:pt x="912887" y="349766"/>
                </a:lnTo>
                <a:lnTo>
                  <a:pt x="908428" y="319226"/>
                </a:lnTo>
                <a:lnTo>
                  <a:pt x="901140" y="289476"/>
                </a:lnTo>
                <a:lnTo>
                  <a:pt x="891137" y="260616"/>
                </a:lnTo>
                <a:lnTo>
                  <a:pt x="878538" y="232743"/>
                </a:lnTo>
                <a:lnTo>
                  <a:pt x="863458" y="205956"/>
                </a:lnTo>
                <a:lnTo>
                  <a:pt x="846015" y="180353"/>
                </a:lnTo>
                <a:lnTo>
                  <a:pt x="826324" y="156033"/>
                </a:lnTo>
                <a:lnTo>
                  <a:pt x="804503" y="133093"/>
                </a:lnTo>
                <a:lnTo>
                  <a:pt x="780668" y="111632"/>
                </a:lnTo>
                <a:lnTo>
                  <a:pt x="754936" y="91749"/>
                </a:lnTo>
                <a:lnTo>
                  <a:pt x="727423" y="73542"/>
                </a:lnTo>
                <a:lnTo>
                  <a:pt x="698246" y="57108"/>
                </a:lnTo>
                <a:lnTo>
                  <a:pt x="667521" y="42547"/>
                </a:lnTo>
                <a:lnTo>
                  <a:pt x="635365" y="29956"/>
                </a:lnTo>
                <a:lnTo>
                  <a:pt x="601894" y="19434"/>
                </a:lnTo>
                <a:lnTo>
                  <a:pt x="567226" y="11079"/>
                </a:lnTo>
                <a:lnTo>
                  <a:pt x="531476" y="4989"/>
                </a:lnTo>
                <a:lnTo>
                  <a:pt x="494762" y="1263"/>
                </a:lnTo>
                <a:lnTo>
                  <a:pt x="457200" y="0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88727" y="2823883"/>
            <a:ext cx="831273" cy="672352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457200" y="0"/>
                </a:moveTo>
                <a:lnTo>
                  <a:pt x="419637" y="1263"/>
                </a:lnTo>
                <a:lnTo>
                  <a:pt x="382923" y="4989"/>
                </a:lnTo>
                <a:lnTo>
                  <a:pt x="347173" y="11079"/>
                </a:lnTo>
                <a:lnTo>
                  <a:pt x="312505" y="19434"/>
                </a:lnTo>
                <a:lnTo>
                  <a:pt x="279034" y="29956"/>
                </a:lnTo>
                <a:lnTo>
                  <a:pt x="246878" y="42547"/>
                </a:lnTo>
                <a:lnTo>
                  <a:pt x="216153" y="57108"/>
                </a:lnTo>
                <a:lnTo>
                  <a:pt x="186976" y="73542"/>
                </a:lnTo>
                <a:lnTo>
                  <a:pt x="159463" y="91749"/>
                </a:lnTo>
                <a:lnTo>
                  <a:pt x="133730" y="111632"/>
                </a:lnTo>
                <a:lnTo>
                  <a:pt x="109896" y="133093"/>
                </a:lnTo>
                <a:lnTo>
                  <a:pt x="88075" y="156033"/>
                </a:lnTo>
                <a:lnTo>
                  <a:pt x="68384" y="180353"/>
                </a:lnTo>
                <a:lnTo>
                  <a:pt x="50941" y="205956"/>
                </a:lnTo>
                <a:lnTo>
                  <a:pt x="35861" y="232743"/>
                </a:lnTo>
                <a:lnTo>
                  <a:pt x="23262" y="260616"/>
                </a:lnTo>
                <a:lnTo>
                  <a:pt x="13259" y="289476"/>
                </a:lnTo>
                <a:lnTo>
                  <a:pt x="5971" y="319226"/>
                </a:lnTo>
                <a:lnTo>
                  <a:pt x="1512" y="349766"/>
                </a:lnTo>
                <a:lnTo>
                  <a:pt x="0" y="380999"/>
                </a:lnTo>
                <a:lnTo>
                  <a:pt x="1512" y="412233"/>
                </a:lnTo>
                <a:lnTo>
                  <a:pt x="5971" y="442773"/>
                </a:lnTo>
                <a:lnTo>
                  <a:pt x="13259" y="472523"/>
                </a:lnTo>
                <a:lnTo>
                  <a:pt x="23262" y="501383"/>
                </a:lnTo>
                <a:lnTo>
                  <a:pt x="35861" y="529256"/>
                </a:lnTo>
                <a:lnTo>
                  <a:pt x="50941" y="556043"/>
                </a:lnTo>
                <a:lnTo>
                  <a:pt x="68384" y="581646"/>
                </a:lnTo>
                <a:lnTo>
                  <a:pt x="88075" y="605966"/>
                </a:lnTo>
                <a:lnTo>
                  <a:pt x="109896" y="628906"/>
                </a:lnTo>
                <a:lnTo>
                  <a:pt x="133730" y="650366"/>
                </a:lnTo>
                <a:lnTo>
                  <a:pt x="159463" y="670250"/>
                </a:lnTo>
                <a:lnTo>
                  <a:pt x="186976" y="688457"/>
                </a:lnTo>
                <a:lnTo>
                  <a:pt x="216153" y="704891"/>
                </a:lnTo>
                <a:lnTo>
                  <a:pt x="246878" y="719452"/>
                </a:lnTo>
                <a:lnTo>
                  <a:pt x="279034" y="732043"/>
                </a:lnTo>
                <a:lnTo>
                  <a:pt x="312505" y="742565"/>
                </a:lnTo>
                <a:lnTo>
                  <a:pt x="347173" y="750920"/>
                </a:lnTo>
                <a:lnTo>
                  <a:pt x="382923" y="757010"/>
                </a:lnTo>
                <a:lnTo>
                  <a:pt x="419637" y="760736"/>
                </a:lnTo>
                <a:lnTo>
                  <a:pt x="457200" y="761999"/>
                </a:lnTo>
                <a:lnTo>
                  <a:pt x="494762" y="760736"/>
                </a:lnTo>
                <a:lnTo>
                  <a:pt x="531476" y="757010"/>
                </a:lnTo>
                <a:lnTo>
                  <a:pt x="567226" y="750920"/>
                </a:lnTo>
                <a:lnTo>
                  <a:pt x="601894" y="742565"/>
                </a:lnTo>
                <a:lnTo>
                  <a:pt x="635365" y="732043"/>
                </a:lnTo>
                <a:lnTo>
                  <a:pt x="667521" y="719452"/>
                </a:lnTo>
                <a:lnTo>
                  <a:pt x="698246" y="704891"/>
                </a:lnTo>
                <a:lnTo>
                  <a:pt x="727423" y="688457"/>
                </a:lnTo>
                <a:lnTo>
                  <a:pt x="754936" y="670250"/>
                </a:lnTo>
                <a:lnTo>
                  <a:pt x="780669" y="650366"/>
                </a:lnTo>
                <a:lnTo>
                  <a:pt x="804503" y="628906"/>
                </a:lnTo>
                <a:lnTo>
                  <a:pt x="826324" y="605966"/>
                </a:lnTo>
                <a:lnTo>
                  <a:pt x="846015" y="581646"/>
                </a:lnTo>
                <a:lnTo>
                  <a:pt x="863458" y="556043"/>
                </a:lnTo>
                <a:lnTo>
                  <a:pt x="878538" y="529256"/>
                </a:lnTo>
                <a:lnTo>
                  <a:pt x="891137" y="501383"/>
                </a:lnTo>
                <a:lnTo>
                  <a:pt x="901140" y="472523"/>
                </a:lnTo>
                <a:lnTo>
                  <a:pt x="908428" y="442773"/>
                </a:lnTo>
                <a:lnTo>
                  <a:pt x="912887" y="412233"/>
                </a:lnTo>
                <a:lnTo>
                  <a:pt x="914400" y="380999"/>
                </a:lnTo>
                <a:lnTo>
                  <a:pt x="912887" y="349766"/>
                </a:lnTo>
                <a:lnTo>
                  <a:pt x="908428" y="319226"/>
                </a:lnTo>
                <a:lnTo>
                  <a:pt x="901140" y="289476"/>
                </a:lnTo>
                <a:lnTo>
                  <a:pt x="891137" y="260616"/>
                </a:lnTo>
                <a:lnTo>
                  <a:pt x="878538" y="232743"/>
                </a:lnTo>
                <a:lnTo>
                  <a:pt x="863458" y="205956"/>
                </a:lnTo>
                <a:lnTo>
                  <a:pt x="846015" y="180353"/>
                </a:lnTo>
                <a:lnTo>
                  <a:pt x="826324" y="156033"/>
                </a:lnTo>
                <a:lnTo>
                  <a:pt x="804503" y="133093"/>
                </a:lnTo>
                <a:lnTo>
                  <a:pt x="780668" y="111632"/>
                </a:lnTo>
                <a:lnTo>
                  <a:pt x="754936" y="91749"/>
                </a:lnTo>
                <a:lnTo>
                  <a:pt x="727423" y="73542"/>
                </a:lnTo>
                <a:lnTo>
                  <a:pt x="698246" y="57108"/>
                </a:lnTo>
                <a:lnTo>
                  <a:pt x="667521" y="42547"/>
                </a:lnTo>
                <a:lnTo>
                  <a:pt x="635365" y="29956"/>
                </a:lnTo>
                <a:lnTo>
                  <a:pt x="601894" y="19434"/>
                </a:lnTo>
                <a:lnTo>
                  <a:pt x="567226" y="11079"/>
                </a:lnTo>
                <a:lnTo>
                  <a:pt x="531476" y="4989"/>
                </a:lnTo>
                <a:lnTo>
                  <a:pt x="494762" y="1263"/>
                </a:lnTo>
                <a:lnTo>
                  <a:pt x="4572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905844" y="893480"/>
            <a:ext cx="1352421" cy="358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872"/>
              </a:lnSpc>
              <a:spcBef>
                <a:spcPts val="144"/>
              </a:spcBef>
            </a:pP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S</a:t>
            </a:r>
            <a:r>
              <a:rPr sz="2700" spc="-4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2700" spc="4" dirty="0">
                <a:solidFill>
                  <a:srgbClr val="3232FF"/>
                </a:solidFill>
                <a:latin typeface="Times New Roman"/>
                <a:cs typeface="Times New Roman"/>
              </a:rPr>
              <a:t>f</a:t>
            </a:r>
            <a:r>
              <a:rPr sz="2700" spc="-4" dirty="0">
                <a:solidFill>
                  <a:srgbClr val="3232FF"/>
                </a:solidFill>
                <a:latin typeface="Times New Roman"/>
                <a:cs typeface="Times New Roman"/>
              </a:rPr>
              <a:t>t</a:t>
            </a:r>
            <a:r>
              <a:rPr sz="2700" spc="-17" dirty="0">
                <a:solidFill>
                  <a:srgbClr val="3232FF"/>
                </a:solidFill>
                <a:latin typeface="Times New Roman"/>
                <a:cs typeface="Times New Roman"/>
              </a:rPr>
              <a:t>w</a:t>
            </a:r>
            <a:r>
              <a:rPr sz="2700" spc="13" dirty="0">
                <a:solidFill>
                  <a:srgbClr val="3232FF"/>
                </a:solidFill>
                <a:latin typeface="Times New Roman"/>
                <a:cs typeface="Times New Roman"/>
              </a:rPr>
              <a:t>a</a:t>
            </a:r>
            <a:r>
              <a:rPr sz="2700" spc="-4" dirty="0">
                <a:solidFill>
                  <a:srgbClr val="3232FF"/>
                </a:solidFill>
                <a:latin typeface="Times New Roman"/>
                <a:cs typeface="Times New Roman"/>
              </a:rPr>
              <a:t>r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93291" y="893480"/>
            <a:ext cx="2280805" cy="358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872"/>
              </a:lnSpc>
              <a:spcBef>
                <a:spcPts val="144"/>
              </a:spcBef>
            </a:pPr>
            <a:r>
              <a:rPr sz="2700" spc="8" dirty="0">
                <a:solidFill>
                  <a:srgbClr val="3232FF"/>
                </a:solidFill>
                <a:latin typeface="Times New Roman"/>
                <a:cs typeface="Times New Roman"/>
              </a:rPr>
              <a:t>C</a:t>
            </a:r>
            <a:r>
              <a:rPr sz="2700" spc="4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2700" spc="-4" dirty="0">
                <a:solidFill>
                  <a:srgbClr val="3232FF"/>
                </a:solidFill>
                <a:latin typeface="Times New Roman"/>
                <a:cs typeface="Times New Roman"/>
              </a:rPr>
              <a:t>r</a:t>
            </a:r>
            <a:r>
              <a:rPr sz="2700" spc="4" dirty="0">
                <a:solidFill>
                  <a:srgbClr val="3232FF"/>
                </a:solidFill>
                <a:latin typeface="Times New Roman"/>
                <a:cs typeface="Times New Roman"/>
              </a:rPr>
              <a:t>t</a:t>
            </a:r>
            <a:r>
              <a:rPr sz="2700" spc="-13" dirty="0">
                <a:solidFill>
                  <a:srgbClr val="3232FF"/>
                </a:solidFill>
                <a:latin typeface="Times New Roman"/>
                <a:cs typeface="Times New Roman"/>
              </a:rPr>
              <a:t>i</a:t>
            </a:r>
            <a:r>
              <a:rPr sz="2700" spc="4" dirty="0">
                <a:solidFill>
                  <a:srgbClr val="3232FF"/>
                </a:solidFill>
                <a:latin typeface="Times New Roman"/>
                <a:cs typeface="Times New Roman"/>
              </a:rPr>
              <a:t>f</a:t>
            </a:r>
            <a:r>
              <a:rPr sz="2700" spc="-4" dirty="0">
                <a:solidFill>
                  <a:srgbClr val="3232FF"/>
                </a:solidFill>
                <a:latin typeface="Times New Roman"/>
                <a:cs typeface="Times New Roman"/>
              </a:rPr>
              <a:t>i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ca</a:t>
            </a:r>
            <a:r>
              <a:rPr sz="2700" spc="4" dirty="0">
                <a:solidFill>
                  <a:srgbClr val="3232FF"/>
                </a:solidFill>
                <a:latin typeface="Times New Roman"/>
                <a:cs typeface="Times New Roman"/>
              </a:rPr>
              <a:t>t</a:t>
            </a:r>
            <a:r>
              <a:rPr sz="2700" spc="-13" dirty="0">
                <a:solidFill>
                  <a:srgbClr val="3232FF"/>
                </a:solidFill>
                <a:latin typeface="Times New Roman"/>
                <a:cs typeface="Times New Roman"/>
              </a:rPr>
              <a:t>i</a:t>
            </a:r>
            <a:r>
              <a:rPr sz="2700" spc="4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n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4303" y="1698440"/>
            <a:ext cx="37222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To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1147" y="1698440"/>
            <a:ext cx="1566486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-4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w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h</a:t>
            </a:r>
            <a:r>
              <a:rPr sz="3200" spc="8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o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m</a:t>
            </a:r>
            <a:r>
              <a:rPr sz="3200" spc="-17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s</a:t>
            </a:r>
            <a:r>
              <a:rPr sz="3200" spc="8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h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ou</a:t>
            </a:r>
            <a:r>
              <a:rPr sz="3200" spc="4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l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d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12251" y="1698440"/>
            <a:ext cx="38718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-4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w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04335" y="1698440"/>
            <a:ext cx="69448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-4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a</a:t>
            </a:r>
            <a:r>
              <a:rPr sz="3200" spc="4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r</a:t>
            </a:r>
            <a:r>
              <a:rPr sz="3200" spc="-8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g</a:t>
            </a:r>
            <a:r>
              <a:rPr sz="3200" baseline="1207" dirty="0">
                <a:solidFill>
                  <a:srgbClr val="7F007F"/>
                </a:solidFill>
                <a:latin typeface="Times New Roman"/>
                <a:cs typeface="Times New Roman"/>
              </a:rPr>
              <a:t>et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70845" y="1925302"/>
            <a:ext cx="700440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678"/>
              </a:lnSpc>
              <a:spcBef>
                <a:spcPts val="83"/>
              </a:spcBef>
            </a:pPr>
            <a:r>
              <a:rPr sz="1600" dirty="0">
                <a:latin typeface="Arial"/>
                <a:cs typeface="Arial"/>
              </a:rPr>
              <a:t>P</a:t>
            </a:r>
            <a:r>
              <a:rPr sz="1600" spc="-4" dirty="0">
                <a:latin typeface="Arial"/>
                <a:cs typeface="Arial"/>
              </a:rPr>
              <a:t>eop</a:t>
            </a:r>
            <a:r>
              <a:rPr sz="1600" spc="8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12701" y="2424071"/>
            <a:ext cx="191428" cy="1258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323299"/>
                </a:solidFill>
                <a:latin typeface="Times New Roman"/>
                <a:cs typeface="Times New Roman"/>
              </a:rPr>
              <a:t>•</a:t>
            </a:r>
            <a:endParaRPr sz="2200">
              <a:latin typeface="Times New Roman"/>
              <a:cs typeface="Times New Roman"/>
            </a:endParaRPr>
          </a:p>
          <a:p>
            <a:pPr marL="11397">
              <a:lnSpc>
                <a:spcPct val="95825"/>
              </a:lnSpc>
              <a:spcBef>
                <a:spcPts val="1273"/>
              </a:spcBef>
            </a:pPr>
            <a:r>
              <a:rPr sz="2200" dirty="0">
                <a:solidFill>
                  <a:srgbClr val="323299"/>
                </a:solidFill>
                <a:latin typeface="Times New Roman"/>
                <a:cs typeface="Times New Roman"/>
              </a:rPr>
              <a:t>•</a:t>
            </a:r>
            <a:endParaRPr sz="2200">
              <a:latin typeface="Times New Roman"/>
              <a:cs typeface="Times New Roman"/>
            </a:endParaRPr>
          </a:p>
          <a:p>
            <a:pPr marL="11397">
              <a:lnSpc>
                <a:spcPct val="95825"/>
              </a:lnSpc>
              <a:spcBef>
                <a:spcPts val="1400"/>
              </a:spcBef>
            </a:pPr>
            <a:r>
              <a:rPr sz="2200" dirty="0">
                <a:solidFill>
                  <a:srgbClr val="323299"/>
                </a:solidFill>
                <a:latin typeface="Times New Roman"/>
                <a:cs typeface="Times New Roman"/>
              </a:rPr>
              <a:t>•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28585" y="2438028"/>
            <a:ext cx="927238" cy="1258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41028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Peop</a:t>
            </a:r>
            <a:r>
              <a:rPr sz="3200" spc="4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3200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  <a:p>
            <a:pPr marL="11397" marR="8620">
              <a:lnSpc>
                <a:spcPct val="95825"/>
              </a:lnSpc>
              <a:spcBef>
                <a:spcPts val="1280"/>
              </a:spcBef>
            </a:pPr>
            <a:r>
              <a:rPr sz="2200" dirty="0">
                <a:solidFill>
                  <a:srgbClr val="323299"/>
                </a:solidFill>
                <a:latin typeface="Times New Roman"/>
                <a:cs typeface="Times New Roman"/>
              </a:rPr>
              <a:t>P</a:t>
            </a:r>
            <a:r>
              <a:rPr sz="2200" spc="4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323299"/>
                </a:solidFill>
                <a:latin typeface="Times New Roman"/>
                <a:cs typeface="Times New Roman"/>
              </a:rPr>
              <a:t>ocess</a:t>
            </a:r>
            <a:endParaRPr sz="2200">
              <a:latin typeface="Times New Roman"/>
              <a:cs typeface="Times New Roman"/>
            </a:endParaRPr>
          </a:p>
          <a:p>
            <a:pPr marL="11397">
              <a:lnSpc>
                <a:spcPct val="95825"/>
              </a:lnSpc>
              <a:spcBef>
                <a:spcPts val="1400"/>
              </a:spcBef>
            </a:pPr>
            <a:r>
              <a:rPr sz="2200" dirty="0">
                <a:solidFill>
                  <a:srgbClr val="323299"/>
                </a:solidFill>
                <a:latin typeface="Times New Roman"/>
                <a:cs typeface="Times New Roman"/>
              </a:rPr>
              <a:t>P</a:t>
            </a:r>
            <a:r>
              <a:rPr sz="2200" spc="4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323299"/>
                </a:solidFill>
                <a:latin typeface="Times New Roman"/>
                <a:cs typeface="Times New Roman"/>
              </a:rPr>
              <a:t>oduct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86925" y="3068301"/>
            <a:ext cx="803794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678"/>
              </a:lnSpc>
              <a:spcBef>
                <a:spcPts val="83"/>
              </a:spcBef>
            </a:pPr>
            <a:r>
              <a:rPr sz="1600" dirty="0">
                <a:latin typeface="Arial"/>
                <a:cs typeface="Arial"/>
              </a:rPr>
              <a:t>Pr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ss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36753" y="3068301"/>
            <a:ext cx="768742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678"/>
              </a:lnSpc>
              <a:spcBef>
                <a:spcPts val="83"/>
              </a:spcBef>
            </a:pPr>
            <a:r>
              <a:rPr sz="1600" dirty="0">
                <a:latin typeface="Arial"/>
                <a:cs typeface="Arial"/>
              </a:rPr>
              <a:t>Pr</a:t>
            </a:r>
            <a:r>
              <a:rPr sz="1600" spc="-4" dirty="0">
                <a:latin typeface="Arial"/>
                <a:cs typeface="Arial"/>
              </a:rPr>
              <a:t>odu</a:t>
            </a:r>
            <a:r>
              <a:rPr sz="1600" dirty="0">
                <a:latin typeface="Arial"/>
                <a:cs typeface="Arial"/>
              </a:rPr>
              <a:t>ct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303" y="4253380"/>
            <a:ext cx="2476729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-17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W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e</a:t>
            </a:r>
            <a:r>
              <a:rPr sz="3200" spc="49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have</a:t>
            </a:r>
            <a:r>
              <a:rPr sz="3200" spc="49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s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e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en</a:t>
            </a:r>
            <a:r>
              <a:rPr sz="3200" spc="507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3200" spc="-17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m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any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10768" y="4253380"/>
            <a:ext cx="98598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c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e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r</a:t>
            </a:r>
            <a:r>
              <a:rPr sz="3200" spc="-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t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i</a:t>
            </a:r>
            <a:r>
              <a:rPr sz="3200" spc="-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fi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ed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66483" y="4253380"/>
            <a:ext cx="3707013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de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v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e</a:t>
            </a:r>
            <a:r>
              <a:rPr sz="3200" spc="-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l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ope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s</a:t>
            </a:r>
            <a:r>
              <a:rPr sz="3200" spc="507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(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M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i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c</a:t>
            </a:r>
            <a:r>
              <a:rPr sz="3200" spc="-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oso</a:t>
            </a:r>
            <a:r>
              <a:rPr sz="3200" spc="-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f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t</a:t>
            </a:r>
            <a:r>
              <a:rPr sz="3200" spc="512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ce</a:t>
            </a:r>
            <a:r>
              <a:rPr sz="3200" spc="-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rt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i</a:t>
            </a:r>
            <a:r>
              <a:rPr sz="3200" spc="-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fi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ed,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303" y="4574765"/>
            <a:ext cx="7307254" cy="10968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-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C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sco</a:t>
            </a:r>
            <a:r>
              <a:rPr sz="3200" spc="9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c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e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r</a:t>
            </a:r>
            <a:r>
              <a:rPr sz="3200" spc="-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t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i</a:t>
            </a:r>
            <a:r>
              <a:rPr sz="3200" spc="-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fi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ed,</a:t>
            </a:r>
            <a:r>
              <a:rPr sz="3200" spc="9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J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A</a:t>
            </a:r>
            <a:r>
              <a:rPr sz="3200" spc="-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V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A</a:t>
            </a:r>
            <a:r>
              <a:rPr sz="3200" spc="102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ce</a:t>
            </a:r>
            <a:r>
              <a:rPr sz="3200" spc="-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r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ti</a:t>
            </a:r>
            <a:r>
              <a:rPr sz="3200" spc="-17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f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ed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)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,</a:t>
            </a:r>
            <a:r>
              <a:rPr sz="3200" spc="9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c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e</a:t>
            </a:r>
            <a:r>
              <a:rPr sz="3200" spc="-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rt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i</a:t>
            </a:r>
            <a:r>
              <a:rPr sz="3200" spc="-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f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ed</a:t>
            </a:r>
            <a:r>
              <a:rPr sz="3200" spc="107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p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r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o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ce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s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ses</a:t>
            </a:r>
            <a:r>
              <a:rPr sz="3200" spc="107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(</a:t>
            </a:r>
            <a:r>
              <a:rPr sz="3200" spc="-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l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ke</a:t>
            </a:r>
            <a:r>
              <a:rPr sz="3200" spc="107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I</a:t>
            </a:r>
            <a:r>
              <a:rPr sz="3200" spc="-13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S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O</a:t>
            </a:r>
            <a:r>
              <a:rPr sz="3200" spc="102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or</a:t>
            </a:r>
            <a:endParaRPr sz="2200">
              <a:latin typeface="Times New Roman"/>
              <a:cs typeface="Times New Roman"/>
            </a:endParaRPr>
          </a:p>
          <a:p>
            <a:pPr marL="11397" marR="41028">
              <a:lnSpc>
                <a:spcPct val="95825"/>
              </a:lnSpc>
            </a:pPr>
            <a:r>
              <a:rPr sz="2200" spc="-4" dirty="0">
                <a:solidFill>
                  <a:srgbClr val="A50020"/>
                </a:solidFill>
                <a:latin typeface="Times New Roman"/>
                <a:cs typeface="Times New Roman"/>
              </a:rPr>
              <a:t>C</a:t>
            </a:r>
            <a:r>
              <a:rPr sz="2200" dirty="0">
                <a:solidFill>
                  <a:srgbClr val="A50020"/>
                </a:solidFill>
                <a:latin typeface="Times New Roman"/>
                <a:cs typeface="Times New Roman"/>
              </a:rPr>
              <a:t>MM) and ce</a:t>
            </a:r>
            <a:r>
              <a:rPr sz="2200" spc="-4" dirty="0">
                <a:solidFill>
                  <a:srgbClr val="A50020"/>
                </a:solidFill>
                <a:latin typeface="Times New Roman"/>
                <a:cs typeface="Times New Roman"/>
              </a:rPr>
              <a:t>rt</a:t>
            </a:r>
            <a:r>
              <a:rPr sz="2200" spc="4" dirty="0">
                <a:solidFill>
                  <a:srgbClr val="A50020"/>
                </a:solidFill>
                <a:latin typeface="Times New Roman"/>
                <a:cs typeface="Times New Roman"/>
              </a:rPr>
              <a:t>i</a:t>
            </a:r>
            <a:r>
              <a:rPr sz="2200" spc="-4" dirty="0">
                <a:solidFill>
                  <a:srgbClr val="A50020"/>
                </a:solidFill>
                <a:latin typeface="Times New Roman"/>
                <a:cs typeface="Times New Roman"/>
              </a:rPr>
              <a:t>f</a:t>
            </a:r>
            <a:r>
              <a:rPr sz="2200" spc="4" dirty="0">
                <a:solidFill>
                  <a:srgbClr val="A50020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A50020"/>
                </a:solidFill>
                <a:latin typeface="Times New Roman"/>
                <a:cs typeface="Times New Roman"/>
              </a:rPr>
              <a:t>ed </a:t>
            </a:r>
            <a:r>
              <a:rPr sz="2200" spc="-8" dirty="0">
                <a:solidFill>
                  <a:srgbClr val="A50020"/>
                </a:solidFill>
                <a:latin typeface="Times New Roman"/>
                <a:cs typeface="Times New Roman"/>
              </a:rPr>
              <a:t>p</a:t>
            </a:r>
            <a:r>
              <a:rPr sz="2200" spc="4" dirty="0">
                <a:solidFill>
                  <a:srgbClr val="A50020"/>
                </a:solidFill>
                <a:latin typeface="Times New Roman"/>
                <a:cs typeface="Times New Roman"/>
              </a:rPr>
              <a:t>r</a:t>
            </a:r>
            <a:r>
              <a:rPr sz="2200" spc="-8" dirty="0">
                <a:solidFill>
                  <a:srgbClr val="A50020"/>
                </a:solidFill>
                <a:latin typeface="Times New Roman"/>
                <a:cs typeface="Times New Roman"/>
              </a:rPr>
              <a:t>o</a:t>
            </a:r>
            <a:r>
              <a:rPr sz="2200" dirty="0">
                <a:solidFill>
                  <a:srgbClr val="A50020"/>
                </a:solidFill>
                <a:latin typeface="Times New Roman"/>
                <a:cs typeface="Times New Roman"/>
              </a:rPr>
              <a:t>duc</a:t>
            </a:r>
            <a:r>
              <a:rPr sz="2200" spc="4" dirty="0">
                <a:solidFill>
                  <a:srgbClr val="A50020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A50020"/>
                </a:solidFill>
                <a:latin typeface="Times New Roman"/>
                <a:cs typeface="Times New Roman"/>
              </a:rPr>
              <a:t>s.</a:t>
            </a:r>
            <a:endParaRPr sz="2200">
              <a:latin typeface="Times New Roman"/>
              <a:cs typeface="Times New Roman"/>
            </a:endParaRPr>
          </a:p>
          <a:p>
            <a:pPr marL="11397" marR="41028">
              <a:lnSpc>
                <a:spcPct val="95825"/>
              </a:lnSpc>
              <a:spcBef>
                <a:spcPts val="1389"/>
              </a:spcBef>
            </a:pP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The</a:t>
            </a:r>
            <a:r>
              <a:rPr sz="2200" spc="4" dirty="0">
                <a:solidFill>
                  <a:srgbClr val="003200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e</a:t>
            </a:r>
            <a:r>
              <a:rPr sz="2200" spc="-8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r>
              <a:rPr sz="2200" spc="4" dirty="0">
                <a:solidFill>
                  <a:srgbClr val="003200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s no</a:t>
            </a:r>
            <a:r>
              <a:rPr sz="2200" spc="-8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c</a:t>
            </a:r>
            <a:r>
              <a:rPr sz="2200" spc="-4" dirty="0">
                <a:solidFill>
                  <a:srgbClr val="003200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a</a:t>
            </a:r>
            <a:r>
              <a:rPr sz="2200" spc="-4" dirty="0">
                <a:solidFill>
                  <a:srgbClr val="003200"/>
                </a:solidFill>
                <a:latin typeface="Times New Roman"/>
                <a:cs typeface="Times New Roman"/>
              </a:rPr>
              <a:t>ri</a:t>
            </a:r>
            <a:r>
              <a:rPr sz="2200" spc="4" dirty="0">
                <a:solidFill>
                  <a:srgbClr val="003200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y abo</a:t>
            </a:r>
            <a:r>
              <a:rPr sz="2200" spc="-8" dirty="0">
                <a:solidFill>
                  <a:srgbClr val="003200"/>
                </a:solidFill>
                <a:latin typeface="Times New Roman"/>
                <a:cs typeface="Times New Roman"/>
              </a:rPr>
              <a:t>u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t</a:t>
            </a:r>
            <a:r>
              <a:rPr sz="2200" spc="-4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r>
              <a:rPr sz="2200" spc="4" dirty="0">
                <a:solidFill>
                  <a:srgbClr val="003200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he </a:t>
            </a:r>
            <a:r>
              <a:rPr sz="2200" spc="-8" dirty="0">
                <a:solidFill>
                  <a:srgbClr val="003200"/>
                </a:solidFill>
                <a:latin typeface="Times New Roman"/>
                <a:cs typeface="Times New Roman"/>
              </a:rPr>
              <a:t>p</a:t>
            </a:r>
            <a:r>
              <a:rPr sz="2200" spc="4" dirty="0">
                <a:solidFill>
                  <a:srgbClr val="003200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o</a:t>
            </a:r>
            <a:r>
              <a:rPr sz="2200" spc="-8" dirty="0">
                <a:solidFill>
                  <a:srgbClr val="003200"/>
                </a:solidFill>
                <a:latin typeface="Times New Roman"/>
                <a:cs typeface="Times New Roman"/>
              </a:rPr>
              <a:t>c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ed</a:t>
            </a:r>
            <a:r>
              <a:rPr sz="2200" spc="-8" dirty="0">
                <a:solidFill>
                  <a:srgbClr val="003200"/>
                </a:solidFill>
                <a:latin typeface="Times New Roman"/>
                <a:cs typeface="Times New Roman"/>
              </a:rPr>
              <a:t>u</a:t>
            </a:r>
            <a:r>
              <a:rPr sz="2200" spc="4" dirty="0">
                <a:solidFill>
                  <a:srgbClr val="003200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e of</a:t>
            </a:r>
            <a:r>
              <a:rPr sz="2200" spc="-4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so</a:t>
            </a:r>
            <a:r>
              <a:rPr sz="2200" spc="-4" dirty="0">
                <a:solidFill>
                  <a:srgbClr val="003200"/>
                </a:solidFill>
                <a:latin typeface="Times New Roman"/>
                <a:cs typeface="Times New Roman"/>
              </a:rPr>
              <a:t>f</a:t>
            </a:r>
            <a:r>
              <a:rPr sz="2200" spc="4" dirty="0">
                <a:solidFill>
                  <a:srgbClr val="003200"/>
                </a:solidFill>
                <a:latin typeface="Times New Roman"/>
                <a:cs typeface="Times New Roman"/>
              </a:rPr>
              <a:t>t</a:t>
            </a:r>
            <a:r>
              <a:rPr sz="2200" spc="-4" dirty="0">
                <a:solidFill>
                  <a:srgbClr val="003200"/>
                </a:solidFill>
                <a:latin typeface="Times New Roman"/>
                <a:cs typeface="Times New Roman"/>
              </a:rPr>
              <a:t>w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a</a:t>
            </a:r>
            <a:r>
              <a:rPr sz="2200" spc="4" dirty="0">
                <a:solidFill>
                  <a:srgbClr val="003200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e c</a:t>
            </a:r>
            <a:r>
              <a:rPr sz="2200" spc="-8" dirty="0">
                <a:solidFill>
                  <a:srgbClr val="003200"/>
                </a:solidFill>
                <a:latin typeface="Times New Roman"/>
                <a:cs typeface="Times New Roman"/>
              </a:rPr>
              <a:t>e</a:t>
            </a:r>
            <a:r>
              <a:rPr sz="2200" spc="-4" dirty="0">
                <a:solidFill>
                  <a:srgbClr val="003200"/>
                </a:solidFill>
                <a:latin typeface="Times New Roman"/>
                <a:cs typeface="Times New Roman"/>
              </a:rPr>
              <a:t>r</a:t>
            </a:r>
            <a:r>
              <a:rPr sz="2200" spc="4" dirty="0">
                <a:solidFill>
                  <a:srgbClr val="003200"/>
                </a:solidFill>
                <a:latin typeface="Times New Roman"/>
                <a:cs typeface="Times New Roman"/>
              </a:rPr>
              <a:t>ti</a:t>
            </a:r>
            <a:r>
              <a:rPr sz="2200" spc="-4" dirty="0">
                <a:solidFill>
                  <a:srgbClr val="003200"/>
                </a:solidFill>
                <a:latin typeface="Times New Roman"/>
                <a:cs typeface="Times New Roman"/>
              </a:rPr>
              <a:t>fi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c</a:t>
            </a:r>
            <a:r>
              <a:rPr sz="2200" spc="-8" dirty="0">
                <a:solidFill>
                  <a:srgbClr val="003200"/>
                </a:solidFill>
                <a:latin typeface="Times New Roman"/>
                <a:cs typeface="Times New Roman"/>
              </a:rPr>
              <a:t>a</a:t>
            </a:r>
            <a:r>
              <a:rPr sz="2200" spc="-4" dirty="0">
                <a:solidFill>
                  <a:srgbClr val="003200"/>
                </a:solidFill>
                <a:latin typeface="Times New Roman"/>
                <a:cs typeface="Times New Roman"/>
              </a:rPr>
              <a:t>t</a:t>
            </a:r>
            <a:r>
              <a:rPr sz="2200" spc="4" dirty="0">
                <a:solidFill>
                  <a:srgbClr val="003200"/>
                </a:solidFill>
                <a:latin typeface="Times New Roman"/>
                <a:cs typeface="Times New Roman"/>
              </a:rPr>
              <a:t>i</a:t>
            </a:r>
            <a:r>
              <a:rPr sz="2200" spc="-8" dirty="0">
                <a:solidFill>
                  <a:srgbClr val="003200"/>
                </a:solidFill>
                <a:latin typeface="Times New Roman"/>
                <a:cs typeface="Times New Roman"/>
              </a:rPr>
              <a:t>o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n.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65157" y="6169862"/>
            <a:ext cx="137532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3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220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41"/>
          <p:cNvSpPr txBox="1"/>
          <p:nvPr/>
        </p:nvSpPr>
        <p:spPr>
          <a:xfrm>
            <a:off x="2023687" y="893480"/>
            <a:ext cx="5147825" cy="358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872"/>
              </a:lnSpc>
              <a:spcBef>
                <a:spcPts val="144"/>
              </a:spcBef>
            </a:pPr>
            <a:r>
              <a:rPr sz="2700" spc="4" dirty="0">
                <a:solidFill>
                  <a:srgbClr val="3232FF"/>
                </a:solidFill>
                <a:latin typeface="Times New Roman"/>
                <a:cs typeface="Times New Roman"/>
              </a:rPr>
              <a:t>R</a:t>
            </a:r>
            <a:r>
              <a:rPr sz="2700" spc="-4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2700" spc="4" dirty="0">
                <a:solidFill>
                  <a:srgbClr val="3232FF"/>
                </a:solidFill>
                <a:latin typeface="Times New Roman"/>
                <a:cs typeface="Times New Roman"/>
              </a:rPr>
              <a:t>q</a:t>
            </a:r>
            <a:r>
              <a:rPr sz="2700" spc="8" dirty="0">
                <a:solidFill>
                  <a:srgbClr val="3232FF"/>
                </a:solidFill>
                <a:latin typeface="Times New Roman"/>
                <a:cs typeface="Times New Roman"/>
              </a:rPr>
              <a:t>u</a:t>
            </a:r>
            <a:r>
              <a:rPr sz="2700" spc="-4" dirty="0">
                <a:solidFill>
                  <a:srgbClr val="3232FF"/>
                </a:solidFill>
                <a:latin typeface="Times New Roman"/>
                <a:cs typeface="Times New Roman"/>
              </a:rPr>
              <a:t>ir</a:t>
            </a:r>
            <a:r>
              <a:rPr sz="2700" spc="17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2700" spc="8" dirty="0">
                <a:solidFill>
                  <a:srgbClr val="3232FF"/>
                </a:solidFill>
                <a:latin typeface="Times New Roman"/>
                <a:cs typeface="Times New Roman"/>
              </a:rPr>
              <a:t>m</a:t>
            </a:r>
            <a:r>
              <a:rPr sz="2700" spc="-4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nt</a:t>
            </a:r>
            <a:r>
              <a:rPr sz="2700" spc="183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2700" spc="5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f</a:t>
            </a:r>
            <a:r>
              <a:rPr sz="2700" spc="41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C</a:t>
            </a:r>
            <a:r>
              <a:rPr sz="2700" spc="4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2700" spc="-4" dirty="0">
                <a:solidFill>
                  <a:srgbClr val="3232FF"/>
                </a:solidFill>
                <a:latin typeface="Times New Roman"/>
                <a:cs typeface="Times New Roman"/>
              </a:rPr>
              <a:t>r</a:t>
            </a:r>
            <a:r>
              <a:rPr sz="2700" spc="4" dirty="0">
                <a:solidFill>
                  <a:srgbClr val="3232FF"/>
                </a:solidFill>
                <a:latin typeface="Times New Roman"/>
                <a:cs typeface="Times New Roman"/>
              </a:rPr>
              <a:t>t</a:t>
            </a:r>
            <a:r>
              <a:rPr sz="2700" spc="-13" dirty="0">
                <a:solidFill>
                  <a:srgbClr val="3232FF"/>
                </a:solidFill>
                <a:latin typeface="Times New Roman"/>
                <a:cs typeface="Times New Roman"/>
              </a:rPr>
              <a:t>i</a:t>
            </a:r>
            <a:r>
              <a:rPr sz="2700" spc="4" dirty="0">
                <a:solidFill>
                  <a:srgbClr val="3232FF"/>
                </a:solidFill>
                <a:latin typeface="Times New Roman"/>
                <a:cs typeface="Times New Roman"/>
              </a:rPr>
              <a:t>f</a:t>
            </a:r>
            <a:r>
              <a:rPr sz="2700" spc="-4" dirty="0">
                <a:solidFill>
                  <a:srgbClr val="3232FF"/>
                </a:solidFill>
                <a:latin typeface="Times New Roman"/>
                <a:cs typeface="Times New Roman"/>
              </a:rPr>
              <a:t>i</a:t>
            </a:r>
            <a:r>
              <a:rPr sz="2700" spc="8" dirty="0">
                <a:solidFill>
                  <a:srgbClr val="3232FF"/>
                </a:solidFill>
                <a:latin typeface="Times New Roman"/>
                <a:cs typeface="Times New Roman"/>
              </a:rPr>
              <a:t>c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a</a:t>
            </a:r>
            <a:r>
              <a:rPr sz="2700" spc="-4" dirty="0">
                <a:solidFill>
                  <a:srgbClr val="3232FF"/>
                </a:solidFill>
                <a:latin typeface="Times New Roman"/>
                <a:cs typeface="Times New Roman"/>
              </a:rPr>
              <a:t>t</a:t>
            </a:r>
            <a:r>
              <a:rPr sz="2700" spc="-13" dirty="0">
                <a:solidFill>
                  <a:srgbClr val="3232FF"/>
                </a:solidFill>
                <a:latin typeface="Times New Roman"/>
                <a:cs typeface="Times New Roman"/>
              </a:rPr>
              <a:t>i</a:t>
            </a:r>
            <a:r>
              <a:rPr sz="2700" spc="4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n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33576" y="1832910"/>
            <a:ext cx="7929424" cy="10968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35782">
              <a:lnSpc>
                <a:spcPts val="2190"/>
              </a:lnSpc>
              <a:spcBef>
                <a:spcPts val="109"/>
              </a:spcBef>
            </a:pPr>
            <a:r>
              <a:rPr sz="3200" spc="-4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3200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d</a:t>
            </a:r>
            <a:r>
              <a:rPr sz="3200" spc="13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3200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m</a:t>
            </a:r>
            <a:r>
              <a:rPr sz="3200" spc="-17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3200" spc="-4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K</a:t>
            </a:r>
            <a:r>
              <a:rPr sz="3200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3200" spc="4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3200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3200" spc="-4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3200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a of</a:t>
            </a:r>
            <a:r>
              <a:rPr sz="3200" spc="-4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Pa</a:t>
            </a:r>
            <a:r>
              <a:rPr sz="3200" spc="4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aso</a:t>
            </a:r>
            <a:r>
              <a:rPr sz="3200" spc="-4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3200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t has g</a:t>
            </a:r>
            <a:r>
              <a:rPr sz="3200" spc="4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3200" spc="-8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ve</a:t>
            </a:r>
            <a:r>
              <a:rPr sz="3200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n h</a:t>
            </a:r>
            <a:r>
              <a:rPr sz="3200" spc="4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s v</a:t>
            </a:r>
            <a:r>
              <a:rPr sz="3200" spc="-4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3200" spc="-4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3200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s on ce</a:t>
            </a:r>
            <a:r>
              <a:rPr sz="3200" spc="-4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rt</a:t>
            </a:r>
            <a:r>
              <a:rPr sz="3200" spc="4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3200" spc="-4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3200" spc="4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3200" spc="-8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ca</a:t>
            </a:r>
            <a:r>
              <a:rPr sz="3200" spc="4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3200" spc="-4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on </a:t>
            </a:r>
            <a:r>
              <a:rPr sz="3200" spc="-4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3200" spc="4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k</a:t>
            </a:r>
            <a:r>
              <a:rPr sz="3200" spc="-8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3200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:</a:t>
            </a:r>
            <a:endParaRPr sz="2200" dirty="0">
              <a:latin typeface="Times New Roman"/>
              <a:cs typeface="Times New Roman"/>
            </a:endParaRPr>
          </a:p>
          <a:p>
            <a:pPr marL="168674" indent="-88896">
              <a:lnSpc>
                <a:spcPct val="100041"/>
              </a:lnSpc>
              <a:spcBef>
                <a:spcPts val="1280"/>
              </a:spcBef>
            </a:pPr>
            <a:r>
              <a:rPr sz="2200" dirty="0">
                <a:solidFill>
                  <a:srgbClr val="A50020"/>
                </a:solidFill>
                <a:latin typeface="Times New Roman"/>
                <a:cs typeface="Times New Roman"/>
              </a:rPr>
              <a:t>“I</a:t>
            </a:r>
            <a:r>
              <a:rPr sz="2200" spc="111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A50020"/>
                </a:solidFill>
                <a:latin typeface="Times New Roman"/>
                <a:cs typeface="Times New Roman"/>
              </a:rPr>
              <a:t>s</a:t>
            </a:r>
            <a:r>
              <a:rPr sz="2200" spc="-4" dirty="0">
                <a:solidFill>
                  <a:srgbClr val="A50020"/>
                </a:solidFill>
                <a:latin typeface="Times New Roman"/>
                <a:cs typeface="Times New Roman"/>
              </a:rPr>
              <a:t>t</a:t>
            </a:r>
            <a:r>
              <a:rPr sz="2200" spc="4" dirty="0">
                <a:solidFill>
                  <a:srgbClr val="A50020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A50020"/>
                </a:solidFill>
                <a:latin typeface="Times New Roman"/>
                <a:cs typeface="Times New Roman"/>
              </a:rPr>
              <a:t>ong</a:t>
            </a:r>
            <a:r>
              <a:rPr sz="2200" spc="4" dirty="0">
                <a:solidFill>
                  <a:srgbClr val="A50020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srgbClr val="A50020"/>
                </a:solidFill>
                <a:latin typeface="Times New Roman"/>
                <a:cs typeface="Times New Roman"/>
              </a:rPr>
              <a:t>y</a:t>
            </a:r>
            <a:r>
              <a:rPr sz="2200" spc="22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A50020"/>
                </a:solidFill>
                <a:latin typeface="Times New Roman"/>
                <a:cs typeface="Times New Roman"/>
              </a:rPr>
              <a:t>oppose</a:t>
            </a:r>
            <a:r>
              <a:rPr sz="2200" spc="35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A50020"/>
                </a:solidFill>
                <a:latin typeface="Times New Roman"/>
                <a:cs typeface="Times New Roman"/>
              </a:rPr>
              <a:t>ce</a:t>
            </a:r>
            <a:r>
              <a:rPr sz="2200" spc="-4" dirty="0">
                <a:solidFill>
                  <a:srgbClr val="A50020"/>
                </a:solidFill>
                <a:latin typeface="Times New Roman"/>
                <a:cs typeface="Times New Roman"/>
              </a:rPr>
              <a:t>rtif</a:t>
            </a:r>
            <a:r>
              <a:rPr sz="2200" spc="4" dirty="0">
                <a:solidFill>
                  <a:srgbClr val="A50020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A50020"/>
                </a:solidFill>
                <a:latin typeface="Times New Roman"/>
                <a:cs typeface="Times New Roman"/>
              </a:rPr>
              <a:t>c</a:t>
            </a:r>
            <a:r>
              <a:rPr sz="2200" spc="-8" dirty="0">
                <a:solidFill>
                  <a:srgbClr val="A50020"/>
                </a:solidFill>
                <a:latin typeface="Times New Roman"/>
                <a:cs typeface="Times New Roman"/>
              </a:rPr>
              <a:t>a</a:t>
            </a:r>
            <a:r>
              <a:rPr sz="2200" spc="-4" dirty="0">
                <a:solidFill>
                  <a:srgbClr val="A50020"/>
                </a:solidFill>
                <a:latin typeface="Times New Roman"/>
                <a:cs typeface="Times New Roman"/>
              </a:rPr>
              <a:t>t</a:t>
            </a:r>
            <a:r>
              <a:rPr sz="2200" spc="4" dirty="0">
                <a:solidFill>
                  <a:srgbClr val="A50020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A50020"/>
                </a:solidFill>
                <a:latin typeface="Times New Roman"/>
                <a:cs typeface="Times New Roman"/>
              </a:rPr>
              <a:t>on</a:t>
            </a:r>
            <a:r>
              <a:rPr sz="2200" spc="31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A50020"/>
                </a:solidFill>
                <a:latin typeface="Times New Roman"/>
                <a:cs typeface="Times New Roman"/>
              </a:rPr>
              <a:t>of</a:t>
            </a:r>
            <a:r>
              <a:rPr sz="2200" spc="26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A50020"/>
                </a:solidFill>
                <a:latin typeface="Times New Roman"/>
                <a:cs typeface="Times New Roman"/>
              </a:rPr>
              <a:t>so</a:t>
            </a:r>
            <a:r>
              <a:rPr sz="2200" spc="-4" dirty="0">
                <a:solidFill>
                  <a:srgbClr val="A50020"/>
                </a:solidFill>
                <a:latin typeface="Times New Roman"/>
                <a:cs typeface="Times New Roman"/>
              </a:rPr>
              <a:t>f</a:t>
            </a:r>
            <a:r>
              <a:rPr sz="2200" spc="4" dirty="0">
                <a:solidFill>
                  <a:srgbClr val="A50020"/>
                </a:solidFill>
                <a:latin typeface="Times New Roman"/>
                <a:cs typeface="Times New Roman"/>
              </a:rPr>
              <a:t>t</a:t>
            </a:r>
            <a:r>
              <a:rPr sz="2200" spc="-4" dirty="0">
                <a:solidFill>
                  <a:srgbClr val="A50020"/>
                </a:solidFill>
                <a:latin typeface="Times New Roman"/>
                <a:cs typeface="Times New Roman"/>
              </a:rPr>
              <a:t>w</a:t>
            </a:r>
            <a:r>
              <a:rPr sz="2200" dirty="0">
                <a:solidFill>
                  <a:srgbClr val="A50020"/>
                </a:solidFill>
                <a:latin typeface="Times New Roman"/>
                <a:cs typeface="Times New Roman"/>
              </a:rPr>
              <a:t>a</a:t>
            </a:r>
            <a:r>
              <a:rPr sz="2200" spc="4" dirty="0">
                <a:solidFill>
                  <a:srgbClr val="A50020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A50020"/>
                </a:solidFill>
                <a:latin typeface="Times New Roman"/>
                <a:cs typeface="Times New Roman"/>
              </a:rPr>
              <a:t>e</a:t>
            </a:r>
            <a:r>
              <a:rPr sz="2200" spc="35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A50020"/>
                </a:solidFill>
                <a:latin typeface="Times New Roman"/>
                <a:cs typeface="Times New Roman"/>
              </a:rPr>
              <a:t>de</a:t>
            </a:r>
            <a:r>
              <a:rPr sz="2200" spc="-8" dirty="0">
                <a:solidFill>
                  <a:srgbClr val="A50020"/>
                </a:solidFill>
                <a:latin typeface="Times New Roman"/>
                <a:cs typeface="Times New Roman"/>
              </a:rPr>
              <a:t>v</a:t>
            </a:r>
            <a:r>
              <a:rPr sz="2200" dirty="0">
                <a:solidFill>
                  <a:srgbClr val="A50020"/>
                </a:solidFill>
                <a:latin typeface="Times New Roman"/>
                <a:cs typeface="Times New Roman"/>
              </a:rPr>
              <a:t>e</a:t>
            </a:r>
            <a:r>
              <a:rPr sz="2200" spc="4" dirty="0">
                <a:solidFill>
                  <a:srgbClr val="A50020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srgbClr val="A50020"/>
                </a:solidFill>
                <a:latin typeface="Times New Roman"/>
                <a:cs typeface="Times New Roman"/>
              </a:rPr>
              <a:t>o</a:t>
            </a:r>
            <a:r>
              <a:rPr sz="2200" spc="-8" dirty="0">
                <a:solidFill>
                  <a:srgbClr val="A50020"/>
                </a:solidFill>
                <a:latin typeface="Times New Roman"/>
                <a:cs typeface="Times New Roman"/>
              </a:rPr>
              <a:t>p</a:t>
            </a:r>
            <a:r>
              <a:rPr sz="2200" dirty="0">
                <a:solidFill>
                  <a:srgbClr val="A50020"/>
                </a:solidFill>
                <a:latin typeface="Times New Roman"/>
                <a:cs typeface="Times New Roman"/>
              </a:rPr>
              <a:t>e</a:t>
            </a:r>
            <a:r>
              <a:rPr sz="2200" spc="4" dirty="0">
                <a:solidFill>
                  <a:srgbClr val="A50020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A50020"/>
                </a:solidFill>
                <a:latin typeface="Times New Roman"/>
                <a:cs typeface="Times New Roman"/>
              </a:rPr>
              <a:t>s.</a:t>
            </a:r>
            <a:r>
              <a:rPr sz="2200" spc="31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A50020"/>
                </a:solidFill>
                <a:latin typeface="Times New Roman"/>
                <a:cs typeface="Times New Roman"/>
              </a:rPr>
              <a:t>I</a:t>
            </a:r>
            <a:r>
              <a:rPr sz="2200" spc="35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A50020"/>
                </a:solidFill>
                <a:latin typeface="Times New Roman"/>
                <a:cs typeface="Times New Roman"/>
              </a:rPr>
              <a:t>f</a:t>
            </a:r>
            <a:r>
              <a:rPr sz="2200" spc="-8" dirty="0">
                <a:solidFill>
                  <a:srgbClr val="A50020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A50020"/>
                </a:solidFill>
                <a:latin typeface="Times New Roman"/>
                <a:cs typeface="Times New Roman"/>
              </a:rPr>
              <a:t>ar</a:t>
            </a:r>
            <a:r>
              <a:rPr sz="2200" spc="35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2200" spc="4" dirty="0">
                <a:solidFill>
                  <a:srgbClr val="A50020"/>
                </a:solidFill>
                <a:latin typeface="Times New Roman"/>
                <a:cs typeface="Times New Roman"/>
              </a:rPr>
              <a:t>t</a:t>
            </a:r>
            <a:r>
              <a:rPr sz="2200" spc="-8" dirty="0">
                <a:solidFill>
                  <a:srgbClr val="A50020"/>
                </a:solidFill>
                <a:latin typeface="Times New Roman"/>
                <a:cs typeface="Times New Roman"/>
              </a:rPr>
              <a:t>ha</a:t>
            </a:r>
            <a:r>
              <a:rPr sz="2200" dirty="0">
                <a:solidFill>
                  <a:srgbClr val="A50020"/>
                </a:solidFill>
                <a:latin typeface="Times New Roman"/>
                <a:cs typeface="Times New Roman"/>
              </a:rPr>
              <a:t>t</a:t>
            </a:r>
            <a:r>
              <a:rPr sz="2200" spc="35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A50020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A50020"/>
                </a:solidFill>
                <a:latin typeface="Times New Roman"/>
                <a:cs typeface="Times New Roman"/>
              </a:rPr>
              <a:t>t </a:t>
            </a:r>
            <a:r>
              <a:rPr sz="2200" spc="-4" dirty="0">
                <a:solidFill>
                  <a:srgbClr val="A50020"/>
                </a:solidFill>
                <a:latin typeface="Times New Roman"/>
                <a:cs typeface="Times New Roman"/>
              </a:rPr>
              <a:t>w</a:t>
            </a:r>
            <a:r>
              <a:rPr sz="2200" spc="4" dirty="0">
                <a:solidFill>
                  <a:srgbClr val="A50020"/>
                </a:solidFill>
                <a:latin typeface="Times New Roman"/>
                <a:cs typeface="Times New Roman"/>
              </a:rPr>
              <a:t>i</a:t>
            </a:r>
            <a:r>
              <a:rPr sz="2200" spc="-4" dirty="0">
                <a:solidFill>
                  <a:srgbClr val="A50020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srgbClr val="A50020"/>
                </a:solidFill>
                <a:latin typeface="Times New Roman"/>
                <a:cs typeface="Times New Roman"/>
              </a:rPr>
              <a:t>l</a:t>
            </a:r>
            <a:r>
              <a:rPr sz="2200" spc="250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A50020"/>
                </a:solidFill>
                <a:latin typeface="Times New Roman"/>
                <a:cs typeface="Times New Roman"/>
              </a:rPr>
              <a:t>b</a:t>
            </a:r>
            <a:r>
              <a:rPr sz="2200" spc="-4" dirty="0">
                <a:solidFill>
                  <a:srgbClr val="A50020"/>
                </a:solidFill>
                <a:latin typeface="Times New Roman"/>
                <a:cs typeface="Times New Roman"/>
              </a:rPr>
              <a:t>r</a:t>
            </a:r>
            <a:r>
              <a:rPr sz="2200" spc="4" dirty="0">
                <a:solidFill>
                  <a:srgbClr val="A50020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A50020"/>
                </a:solidFill>
                <a:latin typeface="Times New Roman"/>
                <a:cs typeface="Times New Roman"/>
              </a:rPr>
              <a:t>ng</a:t>
            </a:r>
            <a:r>
              <a:rPr sz="2200" spc="237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2200" spc="-17" dirty="0">
                <a:solidFill>
                  <a:srgbClr val="A50020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srgbClr val="A50020"/>
                </a:solidFill>
                <a:latin typeface="Times New Roman"/>
                <a:cs typeface="Times New Roman"/>
              </a:rPr>
              <a:t>o</a:t>
            </a:r>
            <a:r>
              <a:rPr sz="2200" spc="4" dirty="0">
                <a:solidFill>
                  <a:srgbClr val="A50020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A50020"/>
                </a:solidFill>
                <a:latin typeface="Times New Roman"/>
                <a:cs typeface="Times New Roman"/>
              </a:rPr>
              <a:t>e</a:t>
            </a:r>
            <a:r>
              <a:rPr sz="2200" spc="250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A50020"/>
                </a:solidFill>
                <a:latin typeface="Times New Roman"/>
                <a:cs typeface="Times New Roman"/>
              </a:rPr>
              <a:t>ha</a:t>
            </a:r>
            <a:r>
              <a:rPr sz="2200" spc="4" dirty="0">
                <a:solidFill>
                  <a:srgbClr val="A50020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A50020"/>
                </a:solidFill>
                <a:latin typeface="Times New Roman"/>
                <a:cs typeface="Times New Roman"/>
              </a:rPr>
              <a:t>m</a:t>
            </a:r>
            <a:r>
              <a:rPr sz="2200" spc="228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2200" spc="4" dirty="0">
                <a:solidFill>
                  <a:srgbClr val="A50020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A50020"/>
                </a:solidFill>
                <a:latin typeface="Times New Roman"/>
                <a:cs typeface="Times New Roman"/>
              </a:rPr>
              <a:t>han</a:t>
            </a:r>
            <a:r>
              <a:rPr sz="2200" spc="259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A50020"/>
                </a:solidFill>
                <a:latin typeface="Times New Roman"/>
                <a:cs typeface="Times New Roman"/>
              </a:rPr>
              <a:t>good</a:t>
            </a:r>
            <a:r>
              <a:rPr sz="2200" spc="259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2200" spc="4" dirty="0">
                <a:solidFill>
                  <a:srgbClr val="A50020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A50020"/>
                </a:solidFill>
                <a:latin typeface="Times New Roman"/>
                <a:cs typeface="Times New Roman"/>
              </a:rPr>
              <a:t>o</a:t>
            </a:r>
            <a:r>
              <a:rPr sz="2200" spc="247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2200" spc="4" dirty="0">
                <a:solidFill>
                  <a:srgbClr val="A50020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A50020"/>
                </a:solidFill>
                <a:latin typeface="Times New Roman"/>
                <a:cs typeface="Times New Roman"/>
              </a:rPr>
              <a:t>he</a:t>
            </a:r>
            <a:r>
              <a:rPr sz="2200" spc="259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A50020"/>
                </a:solidFill>
                <a:latin typeface="Times New Roman"/>
                <a:cs typeface="Times New Roman"/>
              </a:rPr>
              <a:t>so</a:t>
            </a:r>
            <a:r>
              <a:rPr sz="2200" spc="-4" dirty="0">
                <a:solidFill>
                  <a:srgbClr val="A50020"/>
                </a:solidFill>
                <a:latin typeface="Times New Roman"/>
                <a:cs typeface="Times New Roman"/>
              </a:rPr>
              <a:t>f</a:t>
            </a:r>
            <a:r>
              <a:rPr sz="2200" spc="4" dirty="0">
                <a:solidFill>
                  <a:srgbClr val="A50020"/>
                </a:solidFill>
                <a:latin typeface="Times New Roman"/>
                <a:cs typeface="Times New Roman"/>
              </a:rPr>
              <a:t>t</a:t>
            </a:r>
            <a:r>
              <a:rPr sz="2200" spc="-4" dirty="0">
                <a:solidFill>
                  <a:srgbClr val="A50020"/>
                </a:solidFill>
                <a:latin typeface="Times New Roman"/>
                <a:cs typeface="Times New Roman"/>
              </a:rPr>
              <a:t>w</a:t>
            </a:r>
            <a:r>
              <a:rPr sz="2200" dirty="0">
                <a:solidFill>
                  <a:srgbClr val="A50020"/>
                </a:solidFill>
                <a:latin typeface="Times New Roman"/>
                <a:cs typeface="Times New Roman"/>
              </a:rPr>
              <a:t>a</a:t>
            </a:r>
            <a:r>
              <a:rPr sz="2200" spc="-4" dirty="0">
                <a:solidFill>
                  <a:srgbClr val="A50020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A50020"/>
                </a:solidFill>
                <a:latin typeface="Times New Roman"/>
                <a:cs typeface="Times New Roman"/>
              </a:rPr>
              <a:t>e</a:t>
            </a:r>
            <a:r>
              <a:rPr sz="2200" spc="259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2200" spc="4" dirty="0">
                <a:solidFill>
                  <a:srgbClr val="A50020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A50020"/>
                </a:solidFill>
                <a:latin typeface="Times New Roman"/>
                <a:cs typeface="Times New Roman"/>
              </a:rPr>
              <a:t>ndu</a:t>
            </a:r>
            <a:r>
              <a:rPr sz="2200" spc="-8" dirty="0">
                <a:solidFill>
                  <a:srgbClr val="A50020"/>
                </a:solidFill>
                <a:latin typeface="Times New Roman"/>
                <a:cs typeface="Times New Roman"/>
              </a:rPr>
              <a:t>s</a:t>
            </a:r>
            <a:r>
              <a:rPr sz="2200" spc="4" dirty="0">
                <a:solidFill>
                  <a:srgbClr val="A50020"/>
                </a:solidFill>
                <a:latin typeface="Times New Roman"/>
                <a:cs typeface="Times New Roman"/>
              </a:rPr>
              <a:t>tr</a:t>
            </a:r>
            <a:r>
              <a:rPr sz="2200" dirty="0">
                <a:solidFill>
                  <a:srgbClr val="A50020"/>
                </a:solidFill>
                <a:latin typeface="Times New Roman"/>
                <a:cs typeface="Times New Roman"/>
              </a:rPr>
              <a:t>y.</a:t>
            </a:r>
            <a:r>
              <a:rPr sz="2200" spc="247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A50020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A50020"/>
                </a:solidFill>
                <a:latin typeface="Times New Roman"/>
                <a:cs typeface="Times New Roman"/>
              </a:rPr>
              <a:t>t</a:t>
            </a:r>
            <a:r>
              <a:rPr sz="2200" spc="264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2200" spc="-17" dirty="0">
                <a:solidFill>
                  <a:srgbClr val="A50020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srgbClr val="A50020"/>
                </a:solidFill>
                <a:latin typeface="Times New Roman"/>
                <a:cs typeface="Times New Roman"/>
              </a:rPr>
              <a:t>ay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92903" y="2959774"/>
            <a:ext cx="819173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-4" baseline="1207" dirty="0" smtClean="0">
                <a:solidFill>
                  <a:srgbClr val="A50020"/>
                </a:solidFill>
                <a:latin typeface="Times New Roman"/>
                <a:cs typeface="Times New Roman"/>
              </a:rPr>
              <a:t>f</a:t>
            </a:r>
            <a:r>
              <a:rPr sz="3200" baseline="1207" dirty="0" smtClean="0">
                <a:solidFill>
                  <a:srgbClr val="A50020"/>
                </a:solidFill>
                <a:latin typeface="Times New Roman"/>
                <a:cs typeface="Times New Roman"/>
              </a:rPr>
              <a:t>u</a:t>
            </a:r>
            <a:r>
              <a:rPr sz="3200" spc="4" baseline="1207" dirty="0" smtClean="0">
                <a:solidFill>
                  <a:srgbClr val="A50020"/>
                </a:solidFill>
                <a:latin typeface="Times New Roman"/>
                <a:cs typeface="Times New Roman"/>
              </a:rPr>
              <a:t>rt</a:t>
            </a:r>
            <a:r>
              <a:rPr sz="3200" baseline="1207" dirty="0" smtClean="0">
                <a:solidFill>
                  <a:srgbClr val="A50020"/>
                </a:solidFill>
                <a:latin typeface="Times New Roman"/>
                <a:cs typeface="Times New Roman"/>
              </a:rPr>
              <a:t>her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932240" y="2959774"/>
            <a:ext cx="510216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hu</a:t>
            </a:r>
            <a:r>
              <a:rPr sz="3200" spc="-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561236" y="2959774"/>
            <a:ext cx="101895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so</a:t>
            </a:r>
            <a:r>
              <a:rPr sz="3200" spc="-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f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t</a:t>
            </a:r>
            <a:r>
              <a:rPr sz="3200" spc="-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w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a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698695" y="2959774"/>
            <a:ext cx="83358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qua</a:t>
            </a:r>
            <a:r>
              <a:rPr sz="3200" spc="-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li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y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50501" y="2959774"/>
            <a:ext cx="34174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by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110472" y="2959774"/>
            <a:ext cx="911167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sh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i</a:t>
            </a:r>
            <a:r>
              <a:rPr sz="3200" spc="-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ft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ng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139864" y="2959774"/>
            <a:ext cx="1260024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t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h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e </a:t>
            </a:r>
            <a:r>
              <a:rPr sz="3200" spc="337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b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l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a</a:t>
            </a:r>
            <a:r>
              <a:rPr sz="3200" spc="-17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m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518391" y="2959774"/>
            <a:ext cx="38691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-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f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or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024082" y="2959774"/>
            <a:ext cx="465050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bad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92903" y="3282503"/>
            <a:ext cx="749761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so</a:t>
            </a:r>
            <a:r>
              <a:rPr sz="3200" spc="-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f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t</a:t>
            </a:r>
            <a:r>
              <a:rPr sz="3200" spc="-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w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a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e.</a:t>
            </a:r>
            <a:r>
              <a:rPr sz="3200" spc="183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3200" spc="-13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he</a:t>
            </a:r>
            <a:r>
              <a:rPr sz="3200" spc="183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c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a</a:t>
            </a:r>
            <a:r>
              <a:rPr sz="3200" spc="-17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m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pa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i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g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n</a:t>
            </a:r>
            <a:r>
              <a:rPr sz="3200" spc="183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3200" spc="-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f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or</a:t>
            </a:r>
            <a:r>
              <a:rPr sz="3200" spc="18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c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e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r</a:t>
            </a:r>
            <a:r>
              <a:rPr sz="3200" spc="-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t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i</a:t>
            </a:r>
            <a:r>
              <a:rPr sz="3200" spc="-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fi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c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a</a:t>
            </a:r>
            <a:r>
              <a:rPr sz="3200" spc="-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t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on</a:t>
            </a:r>
            <a:r>
              <a:rPr sz="3200" spc="183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ass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u</a:t>
            </a:r>
            <a:r>
              <a:rPr sz="3200" spc="-17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m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es</a:t>
            </a:r>
            <a:r>
              <a:rPr sz="3200" spc="183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h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a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t</a:t>
            </a:r>
            <a:r>
              <a:rPr sz="3200" spc="197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u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n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qua</a:t>
            </a:r>
            <a:r>
              <a:rPr sz="3200" spc="-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l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i</a:t>
            </a:r>
            <a:r>
              <a:rPr sz="3200" spc="-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fi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ed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92903" y="3605232"/>
            <a:ext cx="1264180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dev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e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l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op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e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54803" y="3605232"/>
            <a:ext cx="680904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cause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33429" y="3605232"/>
            <a:ext cx="101895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so</a:t>
            </a:r>
            <a:r>
              <a:rPr sz="3200" spc="-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f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t</a:t>
            </a:r>
            <a:r>
              <a:rPr sz="3200" spc="-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w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a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50105" y="3605232"/>
            <a:ext cx="154847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p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o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b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l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e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m </a:t>
            </a:r>
            <a:r>
              <a:rPr sz="3200" spc="17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and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96024" y="3605232"/>
            <a:ext cx="479736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h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a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72373" y="3605232"/>
            <a:ext cx="387187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-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w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57281" y="3605232"/>
            <a:ext cx="449810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can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03150" y="3605232"/>
            <a:ext cx="985704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-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i</a:t>
            </a:r>
            <a:r>
              <a:rPr sz="3200" spc="-17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m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p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ove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92903" y="3926617"/>
            <a:ext cx="749761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so</a:t>
            </a:r>
            <a:r>
              <a:rPr sz="3200" spc="-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f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t</a:t>
            </a:r>
            <a:r>
              <a:rPr sz="3200" spc="-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w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a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e</a:t>
            </a:r>
            <a:r>
              <a:rPr sz="3200" spc="305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qua</a:t>
            </a:r>
            <a:r>
              <a:rPr sz="3200" spc="-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li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y</a:t>
            </a:r>
            <a:r>
              <a:rPr sz="3200" spc="301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by</a:t>
            </a:r>
            <a:r>
              <a:rPr sz="3200" spc="301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en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s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u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ri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ng</a:t>
            </a:r>
            <a:r>
              <a:rPr sz="3200" spc="292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h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a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t</a:t>
            </a:r>
            <a:r>
              <a:rPr sz="3200" spc="305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a</a:t>
            </a:r>
            <a:r>
              <a:rPr sz="3200" spc="-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l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l</a:t>
            </a:r>
            <a:r>
              <a:rPr sz="3200" spc="305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de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v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e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l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o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p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e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s</a:t>
            </a:r>
            <a:r>
              <a:rPr sz="3200" spc="292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have</a:t>
            </a:r>
            <a:r>
              <a:rPr sz="3200" spc="31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t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h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e</a:t>
            </a:r>
            <a:r>
              <a:rPr sz="3200" spc="31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g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o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l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d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e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92903" y="4249346"/>
            <a:ext cx="72551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s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a</a:t>
            </a:r>
            <a:r>
              <a:rPr sz="3200" spc="-17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m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p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22542" y="4249346"/>
            <a:ext cx="160250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of  </a:t>
            </a:r>
            <a:r>
              <a:rPr sz="3200" spc="467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app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o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v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a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l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26404" y="4249346"/>
            <a:ext cx="114946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-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H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o</a:t>
            </a:r>
            <a:r>
              <a:rPr sz="3200" spc="-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w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eve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,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78607" y="4249346"/>
            <a:ext cx="1217352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i</a:t>
            </a:r>
            <a:r>
              <a:rPr sz="3200" spc="-17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m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p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ov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i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n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g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98697" y="4249346"/>
            <a:ext cx="83358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qu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a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l</a:t>
            </a:r>
            <a:r>
              <a:rPr sz="3200" spc="-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i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y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43576" y="4249346"/>
            <a:ext cx="1025883" cy="612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382" algn="ctr">
              <a:lnSpc>
                <a:spcPts val="2190"/>
              </a:lnSpc>
              <a:spcBef>
                <a:spcPts val="109"/>
              </a:spcBef>
            </a:pP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eq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u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i</a:t>
            </a:r>
            <a:r>
              <a:rPr sz="3200" spc="-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es</a:t>
            </a: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</a:pPr>
            <a:r>
              <a:rPr sz="2200" dirty="0">
                <a:solidFill>
                  <a:srgbClr val="A50020"/>
                </a:solidFill>
                <a:latin typeface="Times New Roman"/>
                <a:cs typeface="Times New Roman"/>
              </a:rPr>
              <a:t>p</a:t>
            </a:r>
            <a:r>
              <a:rPr sz="2200" spc="4" dirty="0">
                <a:solidFill>
                  <a:srgbClr val="A50020"/>
                </a:solidFill>
                <a:latin typeface="Times New Roman"/>
                <a:cs typeface="Times New Roman"/>
              </a:rPr>
              <a:t>r</a:t>
            </a:r>
            <a:r>
              <a:rPr sz="2200" spc="-8" dirty="0">
                <a:solidFill>
                  <a:srgbClr val="A50020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srgbClr val="A50020"/>
                </a:solidFill>
                <a:latin typeface="Times New Roman"/>
                <a:cs typeface="Times New Roman"/>
              </a:rPr>
              <a:t>c</a:t>
            </a:r>
            <a:r>
              <a:rPr sz="2200" spc="-4" dirty="0">
                <a:solidFill>
                  <a:srgbClr val="A50020"/>
                </a:solidFill>
                <a:latin typeface="Times New Roman"/>
                <a:cs typeface="Times New Roman"/>
              </a:rPr>
              <a:t>ti</a:t>
            </a:r>
            <a:r>
              <a:rPr sz="2200" dirty="0">
                <a:solidFill>
                  <a:srgbClr val="A50020"/>
                </a:solidFill>
                <a:latin typeface="Times New Roman"/>
                <a:cs typeface="Times New Roman"/>
              </a:rPr>
              <a:t>c</a:t>
            </a:r>
            <a:r>
              <a:rPr sz="2200" spc="-8" dirty="0">
                <a:solidFill>
                  <a:srgbClr val="A50020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A50020"/>
                </a:solidFill>
                <a:latin typeface="Times New Roman"/>
                <a:cs typeface="Times New Roman"/>
              </a:rPr>
              <a:t>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2903" y="4570731"/>
            <a:ext cx="643164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i</a:t>
            </a:r>
            <a:r>
              <a:rPr sz="3200" spc="-17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m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p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ov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ng</a:t>
            </a:r>
            <a:r>
              <a:rPr sz="3200" spc="9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3200" spc="-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he</a:t>
            </a:r>
            <a:r>
              <a:rPr sz="3200" spc="9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p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odu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c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ti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o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n</a:t>
            </a:r>
            <a:r>
              <a:rPr sz="3200" spc="9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p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ocess</a:t>
            </a:r>
            <a:r>
              <a:rPr sz="3200" spc="9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a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n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d</a:t>
            </a:r>
            <a:r>
              <a:rPr sz="3200" spc="107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n</a:t>
            </a:r>
            <a:r>
              <a:rPr sz="3200" spc="-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eg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r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a</a:t>
            </a:r>
            <a:r>
              <a:rPr sz="3200" spc="-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t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i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n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g</a:t>
            </a:r>
            <a:r>
              <a:rPr sz="3200" spc="107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n</a:t>
            </a:r>
            <a:r>
              <a:rPr sz="3200" spc="107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o</a:t>
            </a:r>
            <a:r>
              <a:rPr sz="3200" spc="107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3200" spc="-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2903" y="4893460"/>
            <a:ext cx="479736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h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a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95574" y="4893460"/>
            <a:ext cx="802824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ed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u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ce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19673" y="4893460"/>
            <a:ext cx="403814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he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46146" y="4893460"/>
            <a:ext cx="1357283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oppo</a:t>
            </a:r>
            <a:r>
              <a:rPr sz="3200" spc="-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r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u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n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it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y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25810" y="4893460"/>
            <a:ext cx="38691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-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f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or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35658" y="4893460"/>
            <a:ext cx="1342043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i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n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tr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odu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c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ng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98696" y="4893460"/>
            <a:ext cx="849929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de</a:t>
            </a:r>
            <a:r>
              <a:rPr sz="3200" spc="-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f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ec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71285" y="4893460"/>
            <a:ext cx="495530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i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n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89198" y="4893460"/>
            <a:ext cx="401043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t</a:t>
            </a:r>
            <a:r>
              <a:rPr sz="3200" spc="-22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h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2903" y="5214845"/>
            <a:ext cx="103419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p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odu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c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”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65157" y="6169862"/>
            <a:ext cx="137532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4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154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/>
          <p:nvPr/>
        </p:nvSpPr>
        <p:spPr>
          <a:xfrm>
            <a:off x="2023687" y="893480"/>
            <a:ext cx="5147825" cy="358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872"/>
              </a:lnSpc>
              <a:spcBef>
                <a:spcPts val="144"/>
              </a:spcBef>
            </a:pPr>
            <a:r>
              <a:rPr sz="2700" spc="4" dirty="0">
                <a:solidFill>
                  <a:srgbClr val="3232FF"/>
                </a:solidFill>
                <a:latin typeface="Times New Roman"/>
                <a:cs typeface="Times New Roman"/>
              </a:rPr>
              <a:t>R</a:t>
            </a:r>
            <a:r>
              <a:rPr sz="2700" spc="-4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2700" spc="4" dirty="0">
                <a:solidFill>
                  <a:srgbClr val="3232FF"/>
                </a:solidFill>
                <a:latin typeface="Times New Roman"/>
                <a:cs typeface="Times New Roman"/>
              </a:rPr>
              <a:t>q</a:t>
            </a:r>
            <a:r>
              <a:rPr sz="2700" spc="8" dirty="0">
                <a:solidFill>
                  <a:srgbClr val="3232FF"/>
                </a:solidFill>
                <a:latin typeface="Times New Roman"/>
                <a:cs typeface="Times New Roman"/>
              </a:rPr>
              <a:t>u</a:t>
            </a:r>
            <a:r>
              <a:rPr sz="2700" spc="-4" dirty="0">
                <a:solidFill>
                  <a:srgbClr val="3232FF"/>
                </a:solidFill>
                <a:latin typeface="Times New Roman"/>
                <a:cs typeface="Times New Roman"/>
              </a:rPr>
              <a:t>ir</a:t>
            </a:r>
            <a:r>
              <a:rPr sz="2700" spc="17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2700" spc="8" dirty="0">
                <a:solidFill>
                  <a:srgbClr val="3232FF"/>
                </a:solidFill>
                <a:latin typeface="Times New Roman"/>
                <a:cs typeface="Times New Roman"/>
              </a:rPr>
              <a:t>m</a:t>
            </a:r>
            <a:r>
              <a:rPr sz="2700" spc="-4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nt</a:t>
            </a:r>
            <a:r>
              <a:rPr sz="2700" spc="183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2700" spc="5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f</a:t>
            </a:r>
            <a:r>
              <a:rPr sz="2700" spc="41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C</a:t>
            </a:r>
            <a:r>
              <a:rPr sz="2700" spc="4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2700" spc="-4" dirty="0">
                <a:solidFill>
                  <a:srgbClr val="3232FF"/>
                </a:solidFill>
                <a:latin typeface="Times New Roman"/>
                <a:cs typeface="Times New Roman"/>
              </a:rPr>
              <a:t>r</a:t>
            </a:r>
            <a:r>
              <a:rPr sz="2700" spc="4" dirty="0">
                <a:solidFill>
                  <a:srgbClr val="3232FF"/>
                </a:solidFill>
                <a:latin typeface="Times New Roman"/>
                <a:cs typeface="Times New Roman"/>
              </a:rPr>
              <a:t>t</a:t>
            </a:r>
            <a:r>
              <a:rPr sz="2700" spc="-13" dirty="0">
                <a:solidFill>
                  <a:srgbClr val="3232FF"/>
                </a:solidFill>
                <a:latin typeface="Times New Roman"/>
                <a:cs typeface="Times New Roman"/>
              </a:rPr>
              <a:t>i</a:t>
            </a:r>
            <a:r>
              <a:rPr sz="2700" spc="4" dirty="0">
                <a:solidFill>
                  <a:srgbClr val="3232FF"/>
                </a:solidFill>
                <a:latin typeface="Times New Roman"/>
                <a:cs typeface="Times New Roman"/>
              </a:rPr>
              <a:t>f</a:t>
            </a:r>
            <a:r>
              <a:rPr sz="2700" spc="-4" dirty="0">
                <a:solidFill>
                  <a:srgbClr val="3232FF"/>
                </a:solidFill>
                <a:latin typeface="Times New Roman"/>
                <a:cs typeface="Times New Roman"/>
              </a:rPr>
              <a:t>i</a:t>
            </a:r>
            <a:r>
              <a:rPr sz="2700" spc="8" dirty="0">
                <a:solidFill>
                  <a:srgbClr val="3232FF"/>
                </a:solidFill>
                <a:latin typeface="Times New Roman"/>
                <a:cs typeface="Times New Roman"/>
              </a:rPr>
              <a:t>c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a</a:t>
            </a:r>
            <a:r>
              <a:rPr sz="2700" spc="-4" dirty="0">
                <a:solidFill>
                  <a:srgbClr val="3232FF"/>
                </a:solidFill>
                <a:latin typeface="Times New Roman"/>
                <a:cs typeface="Times New Roman"/>
              </a:rPr>
              <a:t>t</a:t>
            </a:r>
            <a:r>
              <a:rPr sz="2700" spc="-13" dirty="0">
                <a:solidFill>
                  <a:srgbClr val="3232FF"/>
                </a:solidFill>
                <a:latin typeface="Times New Roman"/>
                <a:cs typeface="Times New Roman"/>
              </a:rPr>
              <a:t>i</a:t>
            </a:r>
            <a:r>
              <a:rPr sz="2700" spc="4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n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52972" y="1818953"/>
            <a:ext cx="203199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323200"/>
                </a:solidFill>
                <a:latin typeface="Times New Roman"/>
                <a:cs typeface="Times New Roman"/>
              </a:rPr>
              <a:t>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93793" y="1832910"/>
            <a:ext cx="7296724" cy="10968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-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H</a:t>
            </a:r>
            <a:r>
              <a:rPr sz="3200" spc="8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o</a:t>
            </a:r>
            <a:r>
              <a:rPr sz="3200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w</a:t>
            </a:r>
            <a:r>
              <a:rPr sz="3200" spc="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o</a:t>
            </a:r>
            <a:r>
              <a:rPr sz="3200" spc="-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f</a:t>
            </a:r>
            <a:r>
              <a:rPr sz="3200" spc="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en</a:t>
            </a:r>
            <a:r>
              <a:rPr sz="3200" spc="8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 </a:t>
            </a:r>
            <a:r>
              <a:rPr sz="3200" spc="-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w</a:t>
            </a:r>
            <a:r>
              <a:rPr sz="3200" spc="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i</a:t>
            </a:r>
            <a:r>
              <a:rPr sz="3200" spc="-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l</a:t>
            </a:r>
            <a:r>
              <a:rPr sz="3200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l</a:t>
            </a:r>
            <a:r>
              <a:rPr sz="3200" spc="13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dev</a:t>
            </a:r>
            <a:r>
              <a:rPr sz="3200" spc="-8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e</a:t>
            </a:r>
            <a:r>
              <a:rPr sz="3200" spc="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l</a:t>
            </a:r>
            <a:r>
              <a:rPr sz="3200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o</a:t>
            </a:r>
            <a:r>
              <a:rPr sz="3200" spc="-8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p</a:t>
            </a:r>
            <a:r>
              <a:rPr sz="3200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e</a:t>
            </a:r>
            <a:r>
              <a:rPr sz="3200" spc="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s</a:t>
            </a:r>
            <a:r>
              <a:rPr sz="3200" spc="13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 </a:t>
            </a:r>
            <a:r>
              <a:rPr sz="3200" spc="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eq</a:t>
            </a:r>
            <a:r>
              <a:rPr sz="3200" spc="-8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u</a:t>
            </a:r>
            <a:r>
              <a:rPr sz="3200" spc="-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i</a:t>
            </a:r>
            <a:r>
              <a:rPr sz="3200" spc="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e</a:t>
            </a:r>
            <a:r>
              <a:rPr sz="3200" spc="13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 </a:t>
            </a:r>
            <a:r>
              <a:rPr sz="3200" spc="-8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c</a:t>
            </a:r>
            <a:r>
              <a:rPr sz="3200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e</a:t>
            </a:r>
            <a:r>
              <a:rPr sz="3200" spc="-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r</a:t>
            </a:r>
            <a:r>
              <a:rPr sz="3200" spc="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ti</a:t>
            </a:r>
            <a:r>
              <a:rPr sz="3200" spc="-17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f</a:t>
            </a:r>
            <a:r>
              <a:rPr sz="3200" spc="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c</a:t>
            </a:r>
            <a:r>
              <a:rPr sz="3200" spc="-8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a</a:t>
            </a:r>
            <a:r>
              <a:rPr sz="3200" spc="-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t</a:t>
            </a:r>
            <a:r>
              <a:rPr sz="3200" spc="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on </a:t>
            </a:r>
            <a:r>
              <a:rPr sz="3200" spc="-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o</a:t>
            </a:r>
            <a:r>
              <a:rPr sz="3200" spc="8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keep</a:t>
            </a:r>
            <a:r>
              <a:rPr sz="3200" spc="8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p</a:t>
            </a:r>
            <a:r>
              <a:rPr sz="3200" spc="-8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a</a:t>
            </a:r>
            <a:r>
              <a:rPr sz="3200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ce</a:t>
            </a:r>
            <a:r>
              <a:rPr sz="3200" spc="13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 </a:t>
            </a:r>
            <a:r>
              <a:rPr sz="3200" spc="-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w</a:t>
            </a:r>
            <a:r>
              <a:rPr sz="3200" spc="4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it</a:t>
            </a:r>
            <a:r>
              <a:rPr sz="3200" baseline="1207" dirty="0">
                <a:solidFill>
                  <a:srgbClr val="323200"/>
                </a:solidFill>
                <a:latin typeface="Times New Roman"/>
                <a:cs typeface="Times New Roman"/>
              </a:rPr>
              <a:t>h</a:t>
            </a:r>
            <a:endParaRPr sz="2200">
              <a:latin typeface="Times New Roman"/>
              <a:cs typeface="Times New Roman"/>
            </a:endParaRPr>
          </a:p>
          <a:p>
            <a:pPr marL="11397" marR="41028">
              <a:lnSpc>
                <a:spcPct val="95825"/>
              </a:lnSpc>
            </a:pPr>
            <a:r>
              <a:rPr sz="2200" dirty="0">
                <a:solidFill>
                  <a:srgbClr val="323200"/>
                </a:solidFill>
                <a:latin typeface="Times New Roman"/>
                <a:cs typeface="Times New Roman"/>
              </a:rPr>
              <a:t>new </a:t>
            </a:r>
            <a:r>
              <a:rPr sz="2200" spc="4" dirty="0">
                <a:solidFill>
                  <a:srgbClr val="323200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323200"/>
                </a:solidFill>
                <a:latin typeface="Times New Roman"/>
                <a:cs typeface="Times New Roman"/>
              </a:rPr>
              <a:t>echn</a:t>
            </a:r>
            <a:r>
              <a:rPr sz="2200" spc="-8" dirty="0">
                <a:solidFill>
                  <a:srgbClr val="323200"/>
                </a:solidFill>
                <a:latin typeface="Times New Roman"/>
                <a:cs typeface="Times New Roman"/>
              </a:rPr>
              <a:t>o</a:t>
            </a:r>
            <a:r>
              <a:rPr sz="2200" spc="-4" dirty="0">
                <a:solidFill>
                  <a:srgbClr val="323200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srgbClr val="323200"/>
                </a:solidFill>
                <a:latin typeface="Times New Roman"/>
                <a:cs typeface="Times New Roman"/>
              </a:rPr>
              <a:t>og</a:t>
            </a:r>
            <a:r>
              <a:rPr sz="2200" spc="4" dirty="0">
                <a:solidFill>
                  <a:srgbClr val="323200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323200"/>
                </a:solidFill>
                <a:latin typeface="Times New Roman"/>
                <a:cs typeface="Times New Roman"/>
              </a:rPr>
              <a:t>e</a:t>
            </a:r>
            <a:r>
              <a:rPr sz="2200" spc="-8" dirty="0">
                <a:solidFill>
                  <a:srgbClr val="323200"/>
                </a:solidFill>
                <a:latin typeface="Times New Roman"/>
                <a:cs typeface="Times New Roman"/>
              </a:rPr>
              <a:t>s</a:t>
            </a:r>
            <a:r>
              <a:rPr sz="2200" dirty="0">
                <a:solidFill>
                  <a:srgbClr val="323200"/>
                </a:solidFill>
                <a:latin typeface="Times New Roman"/>
                <a:cs typeface="Times New Roman"/>
              </a:rPr>
              <a:t>?</a:t>
            </a:r>
            <a:endParaRPr sz="2200">
              <a:latin typeface="Times New Roman"/>
              <a:cs typeface="Times New Roman"/>
            </a:endParaRPr>
          </a:p>
          <a:p>
            <a:pPr marL="11397" marR="1640">
              <a:lnSpc>
                <a:spcPct val="95825"/>
              </a:lnSpc>
              <a:spcBef>
                <a:spcPts val="1400"/>
              </a:spcBef>
            </a:pPr>
            <a:r>
              <a:rPr sz="2200" spc="-4" dirty="0">
                <a:solidFill>
                  <a:srgbClr val="650065"/>
                </a:solidFill>
                <a:latin typeface="Times New Roman"/>
                <a:cs typeface="Times New Roman"/>
              </a:rPr>
              <a:t>H</a:t>
            </a:r>
            <a:r>
              <a:rPr sz="2200" spc="8" dirty="0">
                <a:solidFill>
                  <a:srgbClr val="650065"/>
                </a:solidFill>
                <a:latin typeface="Times New Roman"/>
                <a:cs typeface="Times New Roman"/>
              </a:rPr>
              <a:t>o</a:t>
            </a:r>
            <a:r>
              <a:rPr sz="2200" dirty="0">
                <a:solidFill>
                  <a:srgbClr val="650065"/>
                </a:solidFill>
                <a:latin typeface="Times New Roman"/>
                <a:cs typeface="Times New Roman"/>
              </a:rPr>
              <a:t>w</a:t>
            </a:r>
            <a:r>
              <a:rPr sz="2200" spc="219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650065"/>
                </a:solidFill>
                <a:latin typeface="Times New Roman"/>
                <a:cs typeface="Times New Roman"/>
              </a:rPr>
              <a:t>w</a:t>
            </a:r>
            <a:r>
              <a:rPr sz="2200" spc="4" dirty="0">
                <a:solidFill>
                  <a:srgbClr val="650065"/>
                </a:solidFill>
                <a:latin typeface="Times New Roman"/>
                <a:cs typeface="Times New Roman"/>
              </a:rPr>
              <a:t>il</a:t>
            </a:r>
            <a:r>
              <a:rPr sz="2200" dirty="0">
                <a:solidFill>
                  <a:srgbClr val="650065"/>
                </a:solidFill>
                <a:latin typeface="Times New Roman"/>
                <a:cs typeface="Times New Roman"/>
              </a:rPr>
              <a:t>l</a:t>
            </a:r>
            <a:r>
              <a:rPr sz="2200" spc="219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200" spc="-8" dirty="0">
                <a:solidFill>
                  <a:srgbClr val="650065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srgbClr val="650065"/>
                </a:solidFill>
                <a:latin typeface="Times New Roman"/>
                <a:cs typeface="Times New Roman"/>
              </a:rPr>
              <a:t>ny</a:t>
            </a:r>
            <a:r>
              <a:rPr sz="2200" spc="224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50065"/>
                </a:solidFill>
                <a:latin typeface="Times New Roman"/>
                <a:cs typeface="Times New Roman"/>
              </a:rPr>
              <a:t>ce</a:t>
            </a:r>
            <a:r>
              <a:rPr sz="2200" spc="-4" dirty="0">
                <a:solidFill>
                  <a:srgbClr val="650065"/>
                </a:solidFill>
                <a:latin typeface="Times New Roman"/>
                <a:cs typeface="Times New Roman"/>
              </a:rPr>
              <a:t>rt</a:t>
            </a:r>
            <a:r>
              <a:rPr sz="2200" spc="4" dirty="0">
                <a:solidFill>
                  <a:srgbClr val="650065"/>
                </a:solidFill>
                <a:latin typeface="Times New Roman"/>
                <a:cs typeface="Times New Roman"/>
              </a:rPr>
              <a:t>i</a:t>
            </a:r>
            <a:r>
              <a:rPr sz="2200" spc="-4" dirty="0">
                <a:solidFill>
                  <a:srgbClr val="650065"/>
                </a:solidFill>
                <a:latin typeface="Times New Roman"/>
                <a:cs typeface="Times New Roman"/>
              </a:rPr>
              <a:t>fi</a:t>
            </a:r>
            <a:r>
              <a:rPr sz="2200" dirty="0">
                <a:solidFill>
                  <a:srgbClr val="650065"/>
                </a:solidFill>
                <a:latin typeface="Times New Roman"/>
                <a:cs typeface="Times New Roman"/>
              </a:rPr>
              <a:t>c</a:t>
            </a:r>
            <a:r>
              <a:rPr sz="2200" spc="-8" dirty="0">
                <a:solidFill>
                  <a:srgbClr val="650065"/>
                </a:solidFill>
                <a:latin typeface="Times New Roman"/>
                <a:cs typeface="Times New Roman"/>
              </a:rPr>
              <a:t>a</a:t>
            </a:r>
            <a:r>
              <a:rPr sz="2200" spc="-4" dirty="0">
                <a:solidFill>
                  <a:srgbClr val="650065"/>
                </a:solidFill>
                <a:latin typeface="Times New Roman"/>
                <a:cs typeface="Times New Roman"/>
              </a:rPr>
              <a:t>t</a:t>
            </a:r>
            <a:r>
              <a:rPr sz="2200" spc="4" dirty="0">
                <a:solidFill>
                  <a:srgbClr val="650065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650065"/>
                </a:solidFill>
                <a:latin typeface="Times New Roman"/>
                <a:cs typeface="Times New Roman"/>
              </a:rPr>
              <a:t>on</a:t>
            </a:r>
            <a:r>
              <a:rPr sz="2200" spc="224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50065"/>
                </a:solidFill>
                <a:latin typeface="Times New Roman"/>
                <a:cs typeface="Times New Roman"/>
              </a:rPr>
              <a:t>ad</a:t>
            </a:r>
            <a:r>
              <a:rPr sz="2200" spc="-8" dirty="0">
                <a:solidFill>
                  <a:srgbClr val="650065"/>
                </a:solidFill>
                <a:latin typeface="Times New Roman"/>
                <a:cs typeface="Times New Roman"/>
              </a:rPr>
              <a:t>d</a:t>
            </a:r>
            <a:r>
              <a:rPr sz="2200" spc="4" dirty="0">
                <a:solidFill>
                  <a:srgbClr val="650065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650065"/>
                </a:solidFill>
                <a:latin typeface="Times New Roman"/>
                <a:cs typeface="Times New Roman"/>
              </a:rPr>
              <a:t>ess</a:t>
            </a:r>
            <a:r>
              <a:rPr sz="2200" spc="214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200" spc="4" dirty="0">
                <a:solidFill>
                  <a:srgbClr val="650065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650065"/>
                </a:solidFill>
                <a:latin typeface="Times New Roman"/>
                <a:cs typeface="Times New Roman"/>
              </a:rPr>
              <a:t>he</a:t>
            </a:r>
            <a:r>
              <a:rPr sz="2200" spc="228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200" spc="4" dirty="0">
                <a:solidFill>
                  <a:srgbClr val="650065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650065"/>
                </a:solidFill>
                <a:latin typeface="Times New Roman"/>
                <a:cs typeface="Times New Roman"/>
              </a:rPr>
              <a:t>ssues</a:t>
            </a:r>
            <a:r>
              <a:rPr sz="2200" spc="228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650065"/>
                </a:solidFill>
                <a:latin typeface="Times New Roman"/>
                <a:cs typeface="Times New Roman"/>
              </a:rPr>
              <a:t>li</a:t>
            </a:r>
            <a:r>
              <a:rPr sz="2200" dirty="0">
                <a:solidFill>
                  <a:srgbClr val="650065"/>
                </a:solidFill>
                <a:latin typeface="Times New Roman"/>
                <a:cs typeface="Times New Roman"/>
              </a:rPr>
              <a:t>ke</a:t>
            </a:r>
            <a:r>
              <a:rPr sz="2200" spc="237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650065"/>
                </a:solidFill>
                <a:latin typeface="Times New Roman"/>
                <a:cs typeface="Times New Roman"/>
              </a:rPr>
              <a:t>f</a:t>
            </a:r>
            <a:r>
              <a:rPr sz="2200" dirty="0">
                <a:solidFill>
                  <a:srgbClr val="650065"/>
                </a:solidFill>
                <a:latin typeface="Times New Roman"/>
                <a:cs typeface="Times New Roman"/>
              </a:rPr>
              <a:t>unda</a:t>
            </a:r>
            <a:r>
              <a:rPr sz="2200" spc="-17" dirty="0">
                <a:solidFill>
                  <a:srgbClr val="650065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srgbClr val="650065"/>
                </a:solidFill>
                <a:latin typeface="Times New Roman"/>
                <a:cs typeface="Times New Roman"/>
              </a:rPr>
              <a:t>en</a:t>
            </a:r>
            <a:r>
              <a:rPr sz="2200" spc="4" dirty="0">
                <a:solidFill>
                  <a:srgbClr val="650065"/>
                </a:solidFill>
                <a:latin typeface="Times New Roman"/>
                <a:cs typeface="Times New Roman"/>
              </a:rPr>
              <a:t>t</a:t>
            </a:r>
            <a:r>
              <a:rPr sz="2200" spc="-8" dirty="0">
                <a:solidFill>
                  <a:srgbClr val="650065"/>
                </a:solidFill>
                <a:latin typeface="Times New Roman"/>
                <a:cs typeface="Times New Roman"/>
              </a:rPr>
              <a:t>a</a:t>
            </a:r>
            <a:r>
              <a:rPr sz="2200" spc="4" dirty="0">
                <a:solidFill>
                  <a:srgbClr val="650065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srgbClr val="650065"/>
                </a:solidFill>
                <a:latin typeface="Times New Roman"/>
                <a:cs typeface="Times New Roman"/>
              </a:rPr>
              <a:t>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2972" y="2624432"/>
            <a:ext cx="203199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650065"/>
                </a:solidFill>
                <a:latin typeface="Times New Roman"/>
                <a:cs typeface="Times New Roman"/>
              </a:rPr>
              <a:t>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93794" y="2959774"/>
            <a:ext cx="29547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650065"/>
                </a:solidFill>
                <a:latin typeface="Times New Roman"/>
                <a:cs typeface="Times New Roman"/>
              </a:rPr>
              <a:t>of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38277" y="2959774"/>
            <a:ext cx="1111503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650065"/>
                </a:solidFill>
                <a:latin typeface="Times New Roman"/>
                <a:cs typeface="Times New Roman"/>
              </a:rPr>
              <a:t>co</a:t>
            </a:r>
            <a:r>
              <a:rPr sz="3200" spc="-17" baseline="1207" dirty="0">
                <a:solidFill>
                  <a:srgbClr val="650065"/>
                </a:solidFill>
                <a:latin typeface="Times New Roman"/>
                <a:cs typeface="Times New Roman"/>
              </a:rPr>
              <a:t>m</a:t>
            </a:r>
            <a:r>
              <a:rPr sz="3200" baseline="1207" dirty="0">
                <a:solidFill>
                  <a:srgbClr val="650065"/>
                </a:solidFill>
                <a:latin typeface="Times New Roman"/>
                <a:cs typeface="Times New Roman"/>
              </a:rPr>
              <a:t>pu</a:t>
            </a:r>
            <a:r>
              <a:rPr sz="3200" spc="13" baseline="1207" dirty="0">
                <a:solidFill>
                  <a:srgbClr val="650065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650065"/>
                </a:solidFill>
                <a:latin typeface="Times New Roman"/>
                <a:cs typeface="Times New Roman"/>
              </a:rPr>
              <a:t>er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00178" y="2959774"/>
            <a:ext cx="948574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650065"/>
                </a:solidFill>
                <a:latin typeface="Times New Roman"/>
                <a:cs typeface="Times New Roman"/>
              </a:rPr>
              <a:t>s</a:t>
            </a:r>
            <a:r>
              <a:rPr sz="3200" spc="-8" baseline="1207" dirty="0">
                <a:solidFill>
                  <a:srgbClr val="650065"/>
                </a:solidFill>
                <a:latin typeface="Times New Roman"/>
                <a:cs typeface="Times New Roman"/>
              </a:rPr>
              <a:t>c</a:t>
            </a:r>
            <a:r>
              <a:rPr sz="3200" spc="4" baseline="1207" dirty="0">
                <a:solidFill>
                  <a:srgbClr val="650065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650065"/>
                </a:solidFill>
                <a:latin typeface="Times New Roman"/>
                <a:cs typeface="Times New Roman"/>
              </a:rPr>
              <a:t>e</a:t>
            </a:r>
            <a:r>
              <a:rPr sz="3200" spc="-8" baseline="1207" dirty="0">
                <a:solidFill>
                  <a:srgbClr val="650065"/>
                </a:solidFill>
                <a:latin typeface="Times New Roman"/>
                <a:cs typeface="Times New Roman"/>
              </a:rPr>
              <a:t>n</a:t>
            </a:r>
            <a:r>
              <a:rPr sz="3200" baseline="1207" dirty="0">
                <a:solidFill>
                  <a:srgbClr val="650065"/>
                </a:solidFill>
                <a:latin typeface="Times New Roman"/>
                <a:cs typeface="Times New Roman"/>
              </a:rPr>
              <a:t>ce,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97210" y="2959774"/>
            <a:ext cx="1139212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650065"/>
                </a:solidFill>
                <a:latin typeface="Times New Roman"/>
                <a:cs typeface="Times New Roman"/>
              </a:rPr>
              <a:t>an</a:t>
            </a:r>
            <a:r>
              <a:rPr sz="3200" spc="-8" baseline="1207" dirty="0">
                <a:solidFill>
                  <a:srgbClr val="650065"/>
                </a:solidFill>
                <a:latin typeface="Times New Roman"/>
                <a:cs typeface="Times New Roman"/>
              </a:rPr>
              <a:t>a</a:t>
            </a:r>
            <a:r>
              <a:rPr sz="3200" spc="4" baseline="1207" dirty="0">
                <a:solidFill>
                  <a:srgbClr val="650065"/>
                </a:solidFill>
                <a:latin typeface="Times New Roman"/>
                <a:cs typeface="Times New Roman"/>
              </a:rPr>
              <a:t>l</a:t>
            </a:r>
            <a:r>
              <a:rPr sz="3200" baseline="1207" dirty="0">
                <a:solidFill>
                  <a:srgbClr val="650065"/>
                </a:solidFill>
                <a:latin typeface="Times New Roman"/>
                <a:cs typeface="Times New Roman"/>
              </a:rPr>
              <a:t>y</a:t>
            </a:r>
            <a:r>
              <a:rPr sz="3200" spc="-4" baseline="1207" dirty="0">
                <a:solidFill>
                  <a:srgbClr val="650065"/>
                </a:solidFill>
                <a:latin typeface="Times New Roman"/>
                <a:cs typeface="Times New Roman"/>
              </a:rPr>
              <a:t>ti</a:t>
            </a:r>
            <a:r>
              <a:rPr sz="3200" baseline="1207" dirty="0">
                <a:solidFill>
                  <a:srgbClr val="650065"/>
                </a:solidFill>
                <a:latin typeface="Times New Roman"/>
                <a:cs typeface="Times New Roman"/>
              </a:rPr>
              <a:t>c</a:t>
            </a:r>
            <a:r>
              <a:rPr sz="3200" spc="-8" baseline="1207" dirty="0">
                <a:solidFill>
                  <a:srgbClr val="650065"/>
                </a:solidFill>
                <a:latin typeface="Times New Roman"/>
                <a:cs typeface="Times New Roman"/>
              </a:rPr>
              <a:t>a</a:t>
            </a:r>
            <a:r>
              <a:rPr sz="3200" baseline="1207" dirty="0">
                <a:solidFill>
                  <a:srgbClr val="650065"/>
                </a:solidFill>
                <a:latin typeface="Times New Roman"/>
                <a:cs typeface="Times New Roman"/>
              </a:rPr>
              <a:t>l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85435" y="2959774"/>
            <a:ext cx="28023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650065"/>
                </a:solidFill>
                <a:latin typeface="Times New Roman"/>
                <a:cs typeface="Times New Roman"/>
              </a:rPr>
              <a:t>&amp;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14680" y="2959774"/>
            <a:ext cx="81640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4" baseline="1207" dirty="0">
                <a:solidFill>
                  <a:srgbClr val="650065"/>
                </a:solidFill>
                <a:latin typeface="Times New Roman"/>
                <a:cs typeface="Times New Roman"/>
              </a:rPr>
              <a:t>l</a:t>
            </a:r>
            <a:r>
              <a:rPr sz="3200" baseline="1207" dirty="0">
                <a:solidFill>
                  <a:srgbClr val="650065"/>
                </a:solidFill>
                <a:latin typeface="Times New Roman"/>
                <a:cs typeface="Times New Roman"/>
              </a:rPr>
              <a:t>o</a:t>
            </a:r>
            <a:r>
              <a:rPr sz="3200" spc="-8" baseline="1207" dirty="0">
                <a:solidFill>
                  <a:srgbClr val="650065"/>
                </a:solidFill>
                <a:latin typeface="Times New Roman"/>
                <a:cs typeface="Times New Roman"/>
              </a:rPr>
              <a:t>g</a:t>
            </a:r>
            <a:r>
              <a:rPr sz="3200" spc="-4" baseline="1207" dirty="0">
                <a:solidFill>
                  <a:srgbClr val="650065"/>
                </a:solidFill>
                <a:latin typeface="Times New Roman"/>
                <a:cs typeface="Times New Roman"/>
              </a:rPr>
              <a:t>i</a:t>
            </a:r>
            <a:r>
              <a:rPr sz="3200" spc="-8" baseline="1207" dirty="0">
                <a:solidFill>
                  <a:srgbClr val="650065"/>
                </a:solidFill>
                <a:latin typeface="Times New Roman"/>
                <a:cs typeface="Times New Roman"/>
              </a:rPr>
              <a:t>c</a:t>
            </a:r>
            <a:r>
              <a:rPr sz="3200" baseline="1207" dirty="0">
                <a:solidFill>
                  <a:srgbClr val="650065"/>
                </a:solidFill>
                <a:latin typeface="Times New Roman"/>
                <a:cs typeface="Times New Roman"/>
              </a:rPr>
              <a:t>al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78708" y="2959774"/>
            <a:ext cx="121042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4" baseline="1207" dirty="0">
                <a:solidFill>
                  <a:srgbClr val="650065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650065"/>
                </a:solidFill>
                <a:latin typeface="Times New Roman"/>
                <a:cs typeface="Times New Roman"/>
              </a:rPr>
              <a:t>easo</a:t>
            </a:r>
            <a:r>
              <a:rPr sz="3200" spc="-8" baseline="1207" dirty="0">
                <a:solidFill>
                  <a:srgbClr val="650065"/>
                </a:solidFill>
                <a:latin typeface="Times New Roman"/>
                <a:cs typeface="Times New Roman"/>
              </a:rPr>
              <a:t>n</a:t>
            </a:r>
            <a:r>
              <a:rPr sz="3200" spc="-4" baseline="1207" dirty="0">
                <a:solidFill>
                  <a:srgbClr val="650065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650065"/>
                </a:solidFill>
                <a:latin typeface="Times New Roman"/>
                <a:cs typeface="Times New Roman"/>
              </a:rPr>
              <a:t>ng,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3794" y="3282503"/>
            <a:ext cx="4780463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650065"/>
                </a:solidFill>
                <a:latin typeface="Times New Roman"/>
                <a:cs typeface="Times New Roman"/>
              </a:rPr>
              <a:t>p</a:t>
            </a:r>
            <a:r>
              <a:rPr sz="3200" spc="4" baseline="1207" dirty="0">
                <a:solidFill>
                  <a:srgbClr val="650065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650065"/>
                </a:solidFill>
                <a:latin typeface="Times New Roman"/>
                <a:cs typeface="Times New Roman"/>
              </a:rPr>
              <a:t>og</a:t>
            </a:r>
            <a:r>
              <a:rPr sz="3200" spc="4" baseline="1207" dirty="0">
                <a:solidFill>
                  <a:srgbClr val="650065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650065"/>
                </a:solidFill>
                <a:latin typeface="Times New Roman"/>
                <a:cs typeface="Times New Roman"/>
              </a:rPr>
              <a:t>a</a:t>
            </a:r>
            <a:r>
              <a:rPr sz="3200" spc="-17" baseline="1207" dirty="0">
                <a:solidFill>
                  <a:srgbClr val="650065"/>
                </a:solidFill>
                <a:latin typeface="Times New Roman"/>
                <a:cs typeface="Times New Roman"/>
              </a:rPr>
              <a:t>mm</a:t>
            </a:r>
            <a:r>
              <a:rPr sz="3200" spc="4" baseline="1207" dirty="0">
                <a:solidFill>
                  <a:srgbClr val="650065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650065"/>
                </a:solidFill>
                <a:latin typeface="Times New Roman"/>
                <a:cs typeface="Times New Roman"/>
              </a:rPr>
              <a:t>ng ap</a:t>
            </a:r>
            <a:r>
              <a:rPr sz="3200" spc="-4" baseline="1207" dirty="0">
                <a:solidFill>
                  <a:srgbClr val="650065"/>
                </a:solidFill>
                <a:latin typeface="Times New Roman"/>
                <a:cs typeface="Times New Roman"/>
              </a:rPr>
              <a:t>ti</a:t>
            </a:r>
            <a:r>
              <a:rPr sz="3200" spc="4" baseline="1207" dirty="0">
                <a:solidFill>
                  <a:srgbClr val="650065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650065"/>
                </a:solidFill>
                <a:latin typeface="Times New Roman"/>
                <a:cs typeface="Times New Roman"/>
              </a:rPr>
              <a:t>ude</a:t>
            </a:r>
            <a:r>
              <a:rPr sz="3200" spc="-8" baseline="1207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650065"/>
                </a:solidFill>
                <a:latin typeface="Times New Roman"/>
                <a:cs typeface="Times New Roman"/>
              </a:rPr>
              <a:t>&amp;</a:t>
            </a:r>
            <a:r>
              <a:rPr sz="3200" spc="-4" baseline="1207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650065"/>
                </a:solidFill>
                <a:latin typeface="Times New Roman"/>
                <a:cs typeface="Times New Roman"/>
              </a:rPr>
              <a:t>pos</a:t>
            </a:r>
            <a:r>
              <a:rPr sz="3200" spc="4" baseline="1207" dirty="0">
                <a:solidFill>
                  <a:srgbClr val="650065"/>
                </a:solidFill>
                <a:latin typeface="Times New Roman"/>
                <a:cs typeface="Times New Roman"/>
              </a:rPr>
              <a:t>i</a:t>
            </a:r>
            <a:r>
              <a:rPr sz="3200" spc="-4" baseline="1207" dirty="0">
                <a:solidFill>
                  <a:srgbClr val="650065"/>
                </a:solidFill>
                <a:latin typeface="Times New Roman"/>
                <a:cs typeface="Times New Roman"/>
              </a:rPr>
              <a:t>t</a:t>
            </a:r>
            <a:r>
              <a:rPr sz="3200" spc="4" baseline="1207" dirty="0">
                <a:solidFill>
                  <a:srgbClr val="650065"/>
                </a:solidFill>
                <a:latin typeface="Times New Roman"/>
                <a:cs typeface="Times New Roman"/>
              </a:rPr>
              <a:t>i</a:t>
            </a:r>
            <a:r>
              <a:rPr sz="3200" spc="-8" baseline="1207" dirty="0">
                <a:solidFill>
                  <a:srgbClr val="650065"/>
                </a:solidFill>
                <a:latin typeface="Times New Roman"/>
                <a:cs typeface="Times New Roman"/>
              </a:rPr>
              <a:t>v</a:t>
            </a:r>
            <a:r>
              <a:rPr sz="3200" baseline="1207" dirty="0">
                <a:solidFill>
                  <a:srgbClr val="650065"/>
                </a:solidFill>
                <a:latin typeface="Times New Roman"/>
                <a:cs typeface="Times New Roman"/>
              </a:rPr>
              <a:t>e </a:t>
            </a:r>
            <a:r>
              <a:rPr sz="3200" spc="-8" baseline="1207" dirty="0">
                <a:solidFill>
                  <a:srgbClr val="650065"/>
                </a:solidFill>
                <a:latin typeface="Times New Roman"/>
                <a:cs typeface="Times New Roman"/>
              </a:rPr>
              <a:t>a</a:t>
            </a:r>
            <a:r>
              <a:rPr sz="3200" spc="-4" baseline="1207" dirty="0">
                <a:solidFill>
                  <a:srgbClr val="650065"/>
                </a:solidFill>
                <a:latin typeface="Times New Roman"/>
                <a:cs typeface="Times New Roman"/>
              </a:rPr>
              <a:t>tti</a:t>
            </a:r>
            <a:r>
              <a:rPr sz="3200" spc="4" baseline="1207" dirty="0">
                <a:solidFill>
                  <a:srgbClr val="650065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650065"/>
                </a:solidFill>
                <a:latin typeface="Times New Roman"/>
                <a:cs typeface="Times New Roman"/>
              </a:rPr>
              <a:t>ud</a:t>
            </a:r>
            <a:r>
              <a:rPr sz="3200" spc="-8" baseline="1207" dirty="0">
                <a:solidFill>
                  <a:srgbClr val="650065"/>
                </a:solidFill>
                <a:latin typeface="Times New Roman"/>
                <a:cs typeface="Times New Roman"/>
              </a:rPr>
              <a:t>e</a:t>
            </a:r>
            <a:r>
              <a:rPr sz="3200" baseline="1207" dirty="0">
                <a:solidFill>
                  <a:srgbClr val="650065"/>
                </a:solidFill>
                <a:latin typeface="Times New Roman"/>
                <a:cs typeface="Times New Roman"/>
              </a:rPr>
              <a:t>?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2972" y="3751295"/>
            <a:ext cx="203199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653200"/>
                </a:solidFill>
                <a:latin typeface="Times New Roman"/>
                <a:cs typeface="Times New Roman"/>
              </a:rPr>
              <a:t>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3793" y="3765252"/>
            <a:ext cx="2478115" cy="614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P</a:t>
            </a:r>
            <a:r>
              <a:rPr sz="3200" spc="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ocess  </a:t>
            </a:r>
            <a:r>
              <a:rPr sz="3200" spc="17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3200" spc="-8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c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e</a:t>
            </a:r>
            <a:r>
              <a:rPr sz="3200" spc="-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rt</a:t>
            </a:r>
            <a:r>
              <a:rPr sz="3200" spc="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i</a:t>
            </a:r>
            <a:r>
              <a:rPr sz="3200" spc="-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f</a:t>
            </a:r>
            <a:r>
              <a:rPr sz="3200" spc="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i</a:t>
            </a:r>
            <a:r>
              <a:rPr sz="3200" spc="-8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c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a</a:t>
            </a:r>
            <a:r>
              <a:rPr sz="3200" spc="-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t</a:t>
            </a:r>
            <a:r>
              <a:rPr sz="3200" spc="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on</a:t>
            </a:r>
            <a:endParaRPr sz="2200">
              <a:latin typeface="Times New Roman"/>
              <a:cs typeface="Times New Roman"/>
            </a:endParaRPr>
          </a:p>
          <a:p>
            <a:pPr marL="11397" marR="41028">
              <a:lnSpc>
                <a:spcPct val="95825"/>
              </a:lnSpc>
            </a:pPr>
            <a:r>
              <a:rPr sz="2200" dirty="0">
                <a:solidFill>
                  <a:srgbClr val="653200"/>
                </a:solidFill>
                <a:latin typeface="Times New Roman"/>
                <a:cs typeface="Times New Roman"/>
              </a:rPr>
              <a:t>p</a:t>
            </a:r>
            <a:r>
              <a:rPr sz="2200" spc="4" dirty="0">
                <a:solidFill>
                  <a:srgbClr val="653200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653200"/>
                </a:solidFill>
                <a:latin typeface="Times New Roman"/>
                <a:cs typeface="Times New Roman"/>
              </a:rPr>
              <a:t>odu</a:t>
            </a:r>
            <a:r>
              <a:rPr sz="2200" spc="-8" dirty="0">
                <a:solidFill>
                  <a:srgbClr val="653200"/>
                </a:solidFill>
                <a:latin typeface="Times New Roman"/>
                <a:cs typeface="Times New Roman"/>
              </a:rPr>
              <a:t>c</a:t>
            </a:r>
            <a:r>
              <a:rPr sz="2200" spc="4" dirty="0">
                <a:solidFill>
                  <a:srgbClr val="653200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653200"/>
                </a:solidFill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854" y="3765252"/>
            <a:ext cx="66427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-8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a</a:t>
            </a:r>
            <a:r>
              <a:rPr sz="3200" spc="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l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one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64355" y="3765252"/>
            <a:ext cx="282863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-8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c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ann</a:t>
            </a:r>
            <a:r>
              <a:rPr sz="3200" spc="-8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o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t  </a:t>
            </a:r>
            <a:r>
              <a:rPr sz="3200" spc="17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g</a:t>
            </a:r>
            <a:r>
              <a:rPr sz="3200" spc="-8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u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a</a:t>
            </a:r>
            <a:r>
              <a:rPr sz="3200" spc="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a</a:t>
            </a:r>
            <a:r>
              <a:rPr sz="3200" spc="-8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n</a:t>
            </a:r>
            <a:r>
              <a:rPr sz="3200" spc="-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ee  </a:t>
            </a:r>
            <a:r>
              <a:rPr sz="3200" spc="161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h</a:t>
            </a:r>
            <a:r>
              <a:rPr sz="3200" spc="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gh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56936" y="3765252"/>
            <a:ext cx="83358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qu</a:t>
            </a:r>
            <a:r>
              <a:rPr sz="3200" spc="-8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a</a:t>
            </a:r>
            <a:r>
              <a:rPr sz="3200" spc="-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l</a:t>
            </a:r>
            <a:r>
              <a:rPr sz="3200" spc="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it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y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2972" y="4556774"/>
            <a:ext cx="203199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323299"/>
                </a:solidFill>
                <a:latin typeface="Times New Roman"/>
                <a:cs typeface="Times New Roman"/>
              </a:rPr>
              <a:t>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3794" y="4570730"/>
            <a:ext cx="7290029" cy="10935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35782">
              <a:lnSpc>
                <a:spcPts val="2190"/>
              </a:lnSpc>
              <a:spcBef>
                <a:spcPts val="109"/>
              </a:spcBef>
            </a:pPr>
            <a:r>
              <a:rPr sz="3200" spc="-8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3200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he</a:t>
            </a:r>
            <a:r>
              <a:rPr sz="3200" spc="4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h</a:t>
            </a:r>
            <a:r>
              <a:rPr sz="3200" spc="-8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3200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r </a:t>
            </a:r>
            <a:r>
              <a:rPr sz="3200" spc="-4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3200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e go </a:t>
            </a:r>
            <a:r>
              <a:rPr sz="3200" spc="-4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3200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or </a:t>
            </a:r>
            <a:r>
              <a:rPr sz="3200" baseline="1207" dirty="0">
                <a:solidFill>
                  <a:srgbClr val="990000"/>
                </a:solidFill>
                <a:latin typeface="Times New Roman"/>
                <a:cs typeface="Times New Roman"/>
              </a:rPr>
              <a:t>ce</a:t>
            </a:r>
            <a:r>
              <a:rPr sz="3200" spc="-4" baseline="1207" dirty="0">
                <a:solidFill>
                  <a:srgbClr val="990000"/>
                </a:solidFill>
                <a:latin typeface="Times New Roman"/>
                <a:cs typeface="Times New Roman"/>
              </a:rPr>
              <a:t>rt</a:t>
            </a:r>
            <a:r>
              <a:rPr sz="3200" spc="4" baseline="1207" dirty="0">
                <a:solidFill>
                  <a:srgbClr val="990000"/>
                </a:solidFill>
                <a:latin typeface="Times New Roman"/>
                <a:cs typeface="Times New Roman"/>
              </a:rPr>
              <a:t>i</a:t>
            </a:r>
            <a:r>
              <a:rPr sz="3200" spc="-4" baseline="1207" dirty="0">
                <a:solidFill>
                  <a:srgbClr val="990000"/>
                </a:solidFill>
                <a:latin typeface="Times New Roman"/>
                <a:cs typeface="Times New Roman"/>
              </a:rPr>
              <a:t>fi</a:t>
            </a:r>
            <a:r>
              <a:rPr sz="3200" baseline="1207" dirty="0">
                <a:solidFill>
                  <a:srgbClr val="990000"/>
                </a:solidFill>
                <a:latin typeface="Times New Roman"/>
                <a:cs typeface="Times New Roman"/>
              </a:rPr>
              <a:t>ed dev</a:t>
            </a:r>
            <a:r>
              <a:rPr sz="3200" spc="-8" baseline="1207" dirty="0">
                <a:solidFill>
                  <a:srgbClr val="990000"/>
                </a:solidFill>
                <a:latin typeface="Times New Roman"/>
                <a:cs typeface="Times New Roman"/>
              </a:rPr>
              <a:t>e</a:t>
            </a:r>
            <a:r>
              <a:rPr sz="3200" spc="4" baseline="1207" dirty="0">
                <a:solidFill>
                  <a:srgbClr val="990000"/>
                </a:solidFill>
                <a:latin typeface="Times New Roman"/>
                <a:cs typeface="Times New Roman"/>
              </a:rPr>
              <a:t>l</a:t>
            </a:r>
            <a:r>
              <a:rPr sz="3200" baseline="1207" dirty="0">
                <a:solidFill>
                  <a:srgbClr val="990000"/>
                </a:solidFill>
                <a:latin typeface="Times New Roman"/>
                <a:cs typeface="Times New Roman"/>
              </a:rPr>
              <a:t>o</a:t>
            </a:r>
            <a:r>
              <a:rPr sz="3200" spc="-8" baseline="1207" dirty="0">
                <a:solidFill>
                  <a:srgbClr val="990000"/>
                </a:solidFill>
                <a:latin typeface="Times New Roman"/>
                <a:cs typeface="Times New Roman"/>
              </a:rPr>
              <a:t>pe</a:t>
            </a:r>
            <a:r>
              <a:rPr sz="3200" spc="4" baseline="1207" dirty="0">
                <a:solidFill>
                  <a:srgbClr val="990000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990000"/>
                </a:solidFill>
                <a:latin typeface="Times New Roman"/>
                <a:cs typeface="Times New Roman"/>
              </a:rPr>
              <a:t>s </a:t>
            </a:r>
            <a:r>
              <a:rPr sz="3200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or 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c</a:t>
            </a:r>
            <a:r>
              <a:rPr sz="3200" spc="-8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e</a:t>
            </a:r>
            <a:r>
              <a:rPr sz="3200" spc="-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r</a:t>
            </a:r>
            <a:r>
              <a:rPr sz="3200" spc="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ti</a:t>
            </a:r>
            <a:r>
              <a:rPr sz="3200" spc="-17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f</a:t>
            </a:r>
            <a:r>
              <a:rPr sz="3200" spc="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i</a:t>
            </a:r>
            <a:r>
              <a:rPr sz="3200" spc="-8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e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d p</a:t>
            </a:r>
            <a:r>
              <a:rPr sz="3200" spc="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ocesse</a:t>
            </a:r>
            <a:r>
              <a:rPr sz="3200" spc="-8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s</a:t>
            </a:r>
            <a:r>
              <a:rPr sz="3200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?</a:t>
            </a:r>
            <a:endParaRPr sz="2200">
              <a:latin typeface="Times New Roman"/>
              <a:cs typeface="Times New Roman"/>
            </a:endParaRPr>
          </a:p>
          <a:p>
            <a:pPr marL="11402">
              <a:lnSpc>
                <a:spcPct val="99562"/>
              </a:lnSpc>
              <a:spcBef>
                <a:spcPts val="1290"/>
              </a:spcBef>
            </a:pPr>
            <a:r>
              <a:rPr sz="2200" b="1" spc="-4" dirty="0">
                <a:solidFill>
                  <a:srgbClr val="7F007F"/>
                </a:solidFill>
                <a:latin typeface="Times New Roman"/>
                <a:cs typeface="Times New Roman"/>
              </a:rPr>
              <a:t>C</a:t>
            </a:r>
            <a:r>
              <a:rPr sz="2200" b="1" dirty="0">
                <a:solidFill>
                  <a:srgbClr val="7F007F"/>
                </a:solidFill>
                <a:latin typeface="Times New Roman"/>
                <a:cs typeface="Times New Roman"/>
              </a:rPr>
              <a:t>an</a:t>
            </a:r>
            <a:r>
              <a:rPr sz="2200" b="1" spc="202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200" b="1" spc="4" dirty="0">
                <a:solidFill>
                  <a:srgbClr val="7F007F"/>
                </a:solidFill>
                <a:latin typeface="Times New Roman"/>
                <a:cs typeface="Times New Roman"/>
              </a:rPr>
              <a:t>i</a:t>
            </a:r>
            <a:r>
              <a:rPr sz="2200" b="1" dirty="0">
                <a:solidFill>
                  <a:srgbClr val="7F007F"/>
                </a:solidFill>
                <a:latin typeface="Times New Roman"/>
                <a:cs typeface="Times New Roman"/>
              </a:rPr>
              <a:t>ndep</a:t>
            </a:r>
            <a:r>
              <a:rPr sz="2200" b="1" spc="13" dirty="0">
                <a:solidFill>
                  <a:srgbClr val="7F007F"/>
                </a:solidFill>
                <a:latin typeface="Times New Roman"/>
                <a:cs typeface="Times New Roman"/>
              </a:rPr>
              <a:t>e</a:t>
            </a:r>
            <a:r>
              <a:rPr sz="2200" b="1" dirty="0">
                <a:solidFill>
                  <a:srgbClr val="7F007F"/>
                </a:solidFill>
                <a:latin typeface="Times New Roman"/>
                <a:cs typeface="Times New Roman"/>
              </a:rPr>
              <a:t>ndent</a:t>
            </a:r>
            <a:r>
              <a:rPr sz="2200" b="1" spc="219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7F007F"/>
                </a:solidFill>
                <a:latin typeface="Times New Roman"/>
                <a:cs typeface="Times New Roman"/>
              </a:rPr>
              <a:t>cer</a:t>
            </a:r>
            <a:r>
              <a:rPr sz="2200" b="1" spc="-4" dirty="0">
                <a:solidFill>
                  <a:srgbClr val="7F007F"/>
                </a:solidFill>
                <a:latin typeface="Times New Roman"/>
                <a:cs typeface="Times New Roman"/>
              </a:rPr>
              <a:t>t</a:t>
            </a:r>
            <a:r>
              <a:rPr sz="2200" b="1" spc="4" dirty="0">
                <a:solidFill>
                  <a:srgbClr val="7F007F"/>
                </a:solidFill>
                <a:latin typeface="Times New Roman"/>
                <a:cs typeface="Times New Roman"/>
              </a:rPr>
              <a:t>i</a:t>
            </a:r>
            <a:r>
              <a:rPr sz="2200" b="1" spc="-4" dirty="0">
                <a:solidFill>
                  <a:srgbClr val="7F007F"/>
                </a:solidFill>
                <a:latin typeface="Times New Roman"/>
                <a:cs typeface="Times New Roman"/>
              </a:rPr>
              <a:t>f</a:t>
            </a:r>
            <a:r>
              <a:rPr sz="2200" b="1" spc="4" dirty="0">
                <a:solidFill>
                  <a:srgbClr val="7F007F"/>
                </a:solidFill>
                <a:latin typeface="Times New Roman"/>
                <a:cs typeface="Times New Roman"/>
              </a:rPr>
              <a:t>i</a:t>
            </a:r>
            <a:r>
              <a:rPr sz="2200" b="1" dirty="0">
                <a:solidFill>
                  <a:srgbClr val="7F007F"/>
                </a:solidFill>
                <a:latin typeface="Times New Roman"/>
                <a:cs typeface="Times New Roman"/>
              </a:rPr>
              <a:t>c</a:t>
            </a:r>
            <a:r>
              <a:rPr sz="2200" b="1" spc="-8" dirty="0">
                <a:solidFill>
                  <a:srgbClr val="7F007F"/>
                </a:solidFill>
                <a:latin typeface="Times New Roman"/>
                <a:cs typeface="Times New Roman"/>
              </a:rPr>
              <a:t>a</a:t>
            </a:r>
            <a:r>
              <a:rPr sz="2200" b="1" spc="4" dirty="0">
                <a:solidFill>
                  <a:srgbClr val="7F007F"/>
                </a:solidFill>
                <a:latin typeface="Times New Roman"/>
                <a:cs typeface="Times New Roman"/>
              </a:rPr>
              <a:t>ti</a:t>
            </a:r>
            <a:r>
              <a:rPr sz="2200" b="1" dirty="0">
                <a:solidFill>
                  <a:srgbClr val="7F007F"/>
                </a:solidFill>
                <a:latin typeface="Times New Roman"/>
                <a:cs typeface="Times New Roman"/>
              </a:rPr>
              <a:t>on</a:t>
            </a:r>
            <a:r>
              <a:rPr sz="2200" b="1" spc="214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7F007F"/>
                </a:solidFill>
                <a:latin typeface="Times New Roman"/>
                <a:cs typeface="Times New Roman"/>
              </a:rPr>
              <a:t>a</a:t>
            </a:r>
            <a:r>
              <a:rPr sz="2200" b="1" spc="-8" dirty="0">
                <a:solidFill>
                  <a:srgbClr val="7F007F"/>
                </a:solidFill>
                <a:latin typeface="Times New Roman"/>
                <a:cs typeface="Times New Roman"/>
              </a:rPr>
              <a:t>ge</a:t>
            </a:r>
            <a:r>
              <a:rPr sz="2200" b="1" dirty="0">
                <a:solidFill>
                  <a:srgbClr val="7F007F"/>
                </a:solidFill>
                <a:latin typeface="Times New Roman"/>
                <a:cs typeface="Times New Roman"/>
              </a:rPr>
              <a:t>ncy</a:t>
            </a:r>
            <a:r>
              <a:rPr sz="2200" b="1" spc="214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7F007F"/>
                </a:solidFill>
                <a:latin typeface="Times New Roman"/>
                <a:cs typeface="Times New Roman"/>
              </a:rPr>
              <a:t>prov</a:t>
            </a:r>
            <a:r>
              <a:rPr sz="2200" b="1" spc="4" dirty="0">
                <a:solidFill>
                  <a:srgbClr val="7F007F"/>
                </a:solidFill>
                <a:latin typeface="Times New Roman"/>
                <a:cs typeface="Times New Roman"/>
              </a:rPr>
              <a:t>i</a:t>
            </a:r>
            <a:r>
              <a:rPr sz="2200" b="1" spc="-13" dirty="0">
                <a:solidFill>
                  <a:srgbClr val="7F007F"/>
                </a:solidFill>
                <a:latin typeface="Times New Roman"/>
                <a:cs typeface="Times New Roman"/>
              </a:rPr>
              <a:t>d</a:t>
            </a:r>
            <a:r>
              <a:rPr sz="2200" b="1" dirty="0">
                <a:solidFill>
                  <a:srgbClr val="7F007F"/>
                </a:solidFill>
                <a:latin typeface="Times New Roman"/>
                <a:cs typeface="Times New Roman"/>
              </a:rPr>
              <a:t>e</a:t>
            </a:r>
            <a:r>
              <a:rPr sz="2200" b="1" spc="214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7F007F"/>
                </a:solidFill>
                <a:latin typeface="Times New Roman"/>
                <a:cs typeface="Times New Roman"/>
              </a:rPr>
              <a:t>a</a:t>
            </a:r>
            <a:r>
              <a:rPr sz="2200" b="1" spc="214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200" b="1" spc="4" dirty="0">
                <a:solidFill>
                  <a:srgbClr val="7F007F"/>
                </a:solidFill>
                <a:latin typeface="Times New Roman"/>
                <a:cs typeface="Times New Roman"/>
              </a:rPr>
              <a:t>f</a:t>
            </a:r>
            <a:r>
              <a:rPr sz="2200" b="1" spc="-8" dirty="0">
                <a:solidFill>
                  <a:srgbClr val="7F007F"/>
                </a:solidFill>
                <a:latin typeface="Times New Roman"/>
                <a:cs typeface="Times New Roman"/>
              </a:rPr>
              <a:t>a</a:t>
            </a:r>
            <a:r>
              <a:rPr sz="2200" b="1" spc="4" dirty="0">
                <a:solidFill>
                  <a:srgbClr val="7F007F"/>
                </a:solidFill>
                <a:latin typeface="Times New Roman"/>
                <a:cs typeface="Times New Roman"/>
              </a:rPr>
              <a:t>i</a:t>
            </a:r>
            <a:r>
              <a:rPr sz="2200" b="1" dirty="0">
                <a:solidFill>
                  <a:srgbClr val="7F007F"/>
                </a:solidFill>
                <a:latin typeface="Times New Roman"/>
                <a:cs typeface="Times New Roman"/>
              </a:rPr>
              <a:t>r</a:t>
            </a:r>
            <a:r>
              <a:rPr sz="2200" b="1" spc="206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7F007F"/>
                </a:solidFill>
                <a:latin typeface="Times New Roman"/>
                <a:cs typeface="Times New Roman"/>
              </a:rPr>
              <a:t>p</a:t>
            </a:r>
            <a:r>
              <a:rPr sz="2200" b="1" spc="4" dirty="0">
                <a:solidFill>
                  <a:srgbClr val="7F007F"/>
                </a:solidFill>
                <a:latin typeface="Times New Roman"/>
                <a:cs typeface="Times New Roman"/>
              </a:rPr>
              <a:t>l</a:t>
            </a:r>
            <a:r>
              <a:rPr sz="2200" b="1" spc="-8" dirty="0">
                <a:solidFill>
                  <a:srgbClr val="7F007F"/>
                </a:solidFill>
                <a:latin typeface="Times New Roman"/>
                <a:cs typeface="Times New Roman"/>
              </a:rPr>
              <a:t>a</a:t>
            </a:r>
            <a:r>
              <a:rPr sz="2200" b="1" dirty="0">
                <a:solidFill>
                  <a:srgbClr val="7F007F"/>
                </a:solidFill>
                <a:latin typeface="Times New Roman"/>
                <a:cs typeface="Times New Roman"/>
              </a:rPr>
              <a:t>y</a:t>
            </a:r>
            <a:r>
              <a:rPr sz="2200" b="1" spc="4" dirty="0">
                <a:solidFill>
                  <a:srgbClr val="7F007F"/>
                </a:solidFill>
                <a:latin typeface="Times New Roman"/>
                <a:cs typeface="Times New Roman"/>
              </a:rPr>
              <a:t>i</a:t>
            </a:r>
            <a:r>
              <a:rPr sz="2200" b="1" dirty="0">
                <a:solidFill>
                  <a:srgbClr val="7F007F"/>
                </a:solidFill>
                <a:latin typeface="Times New Roman"/>
                <a:cs typeface="Times New Roman"/>
              </a:rPr>
              <a:t>ng </a:t>
            </a:r>
            <a:r>
              <a:rPr sz="2200" b="1" spc="4" dirty="0">
                <a:solidFill>
                  <a:srgbClr val="7F007F"/>
                </a:solidFill>
                <a:latin typeface="Times New Roman"/>
                <a:cs typeface="Times New Roman"/>
              </a:rPr>
              <a:t>f</a:t>
            </a:r>
            <a:r>
              <a:rPr sz="2200" b="1" spc="-4" dirty="0">
                <a:solidFill>
                  <a:srgbClr val="7F007F"/>
                </a:solidFill>
                <a:latin typeface="Times New Roman"/>
                <a:cs typeface="Times New Roman"/>
              </a:rPr>
              <a:t>i</a:t>
            </a:r>
            <a:r>
              <a:rPr sz="2200" b="1" dirty="0">
                <a:solidFill>
                  <a:srgbClr val="7F007F"/>
                </a:solidFill>
                <a:latin typeface="Times New Roman"/>
                <a:cs typeface="Times New Roman"/>
              </a:rPr>
              <a:t>e</a:t>
            </a:r>
            <a:r>
              <a:rPr sz="2200" b="1" spc="4" dirty="0">
                <a:solidFill>
                  <a:srgbClr val="7F007F"/>
                </a:solidFill>
                <a:latin typeface="Times New Roman"/>
                <a:cs typeface="Times New Roman"/>
              </a:rPr>
              <a:t>l</a:t>
            </a:r>
            <a:r>
              <a:rPr sz="2200" b="1" dirty="0">
                <a:solidFill>
                  <a:srgbClr val="7F007F"/>
                </a:solidFill>
                <a:latin typeface="Times New Roman"/>
                <a:cs typeface="Times New Roman"/>
              </a:rPr>
              <a:t>d </a:t>
            </a:r>
            <a:r>
              <a:rPr sz="2200" b="1" spc="4" dirty="0">
                <a:solidFill>
                  <a:srgbClr val="7F007F"/>
                </a:solidFill>
                <a:latin typeface="Times New Roman"/>
                <a:cs typeface="Times New Roman"/>
              </a:rPr>
              <a:t>f</a:t>
            </a:r>
            <a:r>
              <a:rPr sz="2200" b="1" spc="-8" dirty="0">
                <a:solidFill>
                  <a:srgbClr val="7F007F"/>
                </a:solidFill>
                <a:latin typeface="Times New Roman"/>
                <a:cs typeface="Times New Roman"/>
              </a:rPr>
              <a:t>o</a:t>
            </a:r>
            <a:r>
              <a:rPr sz="2200" b="1" dirty="0">
                <a:solidFill>
                  <a:srgbClr val="7F007F"/>
                </a:solidFill>
                <a:latin typeface="Times New Roman"/>
                <a:cs typeface="Times New Roman"/>
              </a:rPr>
              <a:t>r e</a:t>
            </a:r>
            <a:r>
              <a:rPr sz="2200" b="1" spc="-8" dirty="0">
                <a:solidFill>
                  <a:srgbClr val="7F007F"/>
                </a:solidFill>
                <a:latin typeface="Times New Roman"/>
                <a:cs typeface="Times New Roman"/>
              </a:rPr>
              <a:t>ac</a:t>
            </a:r>
            <a:r>
              <a:rPr sz="2200" b="1" dirty="0">
                <a:solidFill>
                  <a:srgbClr val="7F007F"/>
                </a:solidFill>
                <a:latin typeface="Times New Roman"/>
                <a:cs typeface="Times New Roman"/>
              </a:rPr>
              <a:t>h so</a:t>
            </a:r>
            <a:r>
              <a:rPr sz="2200" b="1" spc="4" dirty="0">
                <a:solidFill>
                  <a:srgbClr val="7F007F"/>
                </a:solidFill>
                <a:latin typeface="Times New Roman"/>
                <a:cs typeface="Times New Roman"/>
              </a:rPr>
              <a:t>f</a:t>
            </a:r>
            <a:r>
              <a:rPr sz="2200" b="1" spc="13" dirty="0">
                <a:solidFill>
                  <a:srgbClr val="7F007F"/>
                </a:solidFill>
                <a:latin typeface="Times New Roman"/>
                <a:cs typeface="Times New Roman"/>
              </a:rPr>
              <a:t>t</a:t>
            </a:r>
            <a:r>
              <a:rPr sz="2200" b="1" spc="-13" dirty="0">
                <a:solidFill>
                  <a:srgbClr val="7F007F"/>
                </a:solidFill>
                <a:latin typeface="Times New Roman"/>
                <a:cs typeface="Times New Roman"/>
              </a:rPr>
              <a:t>w</a:t>
            </a:r>
            <a:r>
              <a:rPr sz="2200" b="1" dirty="0">
                <a:solidFill>
                  <a:srgbClr val="7F007F"/>
                </a:solidFill>
                <a:latin typeface="Times New Roman"/>
                <a:cs typeface="Times New Roman"/>
              </a:rPr>
              <a:t>are </a:t>
            </a:r>
            <a:r>
              <a:rPr sz="2200" b="1" spc="-4" dirty="0">
                <a:solidFill>
                  <a:srgbClr val="7F007F"/>
                </a:solidFill>
                <a:latin typeface="Times New Roman"/>
                <a:cs typeface="Times New Roman"/>
              </a:rPr>
              <a:t>i</a:t>
            </a:r>
            <a:r>
              <a:rPr sz="2200" b="1" dirty="0">
                <a:solidFill>
                  <a:srgbClr val="7F007F"/>
                </a:solidFill>
                <a:latin typeface="Times New Roman"/>
                <a:cs typeface="Times New Roman"/>
              </a:rPr>
              <a:t>ndus</a:t>
            </a:r>
            <a:r>
              <a:rPr sz="2200" b="1" spc="4" dirty="0">
                <a:solidFill>
                  <a:srgbClr val="7F007F"/>
                </a:solidFill>
                <a:latin typeface="Times New Roman"/>
                <a:cs typeface="Times New Roman"/>
              </a:rPr>
              <a:t>t</a:t>
            </a:r>
            <a:r>
              <a:rPr sz="2200" b="1" dirty="0">
                <a:solidFill>
                  <a:srgbClr val="7F007F"/>
                </a:solidFill>
                <a:latin typeface="Times New Roman"/>
                <a:cs typeface="Times New Roman"/>
              </a:rPr>
              <a:t>ry??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65157" y="6169862"/>
            <a:ext cx="137532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5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705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2840182" y="893480"/>
            <a:ext cx="935622" cy="358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872"/>
              </a:lnSpc>
              <a:spcBef>
                <a:spcPts val="144"/>
              </a:spcBef>
            </a:pPr>
            <a:r>
              <a:rPr sz="2700" spc="17" dirty="0">
                <a:solidFill>
                  <a:srgbClr val="3232FF"/>
                </a:solidFill>
                <a:latin typeface="Times New Roman"/>
                <a:cs typeface="Times New Roman"/>
              </a:rPr>
              <a:t>T</a:t>
            </a:r>
            <a:r>
              <a:rPr sz="2700" spc="4" dirty="0">
                <a:solidFill>
                  <a:srgbClr val="3232FF"/>
                </a:solidFill>
                <a:latin typeface="Times New Roman"/>
                <a:cs typeface="Times New Roman"/>
              </a:rPr>
              <a:t>y</a:t>
            </a:r>
            <a:r>
              <a:rPr sz="2700" spc="-4" dirty="0">
                <a:solidFill>
                  <a:srgbClr val="3232FF"/>
                </a:solidFill>
                <a:latin typeface="Times New Roman"/>
                <a:cs typeface="Times New Roman"/>
              </a:rPr>
              <a:t>p</a:t>
            </a:r>
            <a:r>
              <a:rPr sz="2700" spc="4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s</a:t>
            </a: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09450" y="893480"/>
            <a:ext cx="440416" cy="358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872"/>
              </a:lnSpc>
              <a:spcBef>
                <a:spcPts val="144"/>
              </a:spcBef>
            </a:pPr>
            <a:r>
              <a:rPr sz="2700" spc="4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f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86199" y="893480"/>
            <a:ext cx="2278034" cy="358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872"/>
              </a:lnSpc>
              <a:spcBef>
                <a:spcPts val="144"/>
              </a:spcBef>
            </a:pP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C</a:t>
            </a:r>
            <a:r>
              <a:rPr sz="2700" spc="4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2700" spc="-17" dirty="0">
                <a:solidFill>
                  <a:srgbClr val="3232FF"/>
                </a:solidFill>
                <a:latin typeface="Times New Roman"/>
                <a:cs typeface="Times New Roman"/>
              </a:rPr>
              <a:t>r</a:t>
            </a:r>
            <a:r>
              <a:rPr sz="2700" spc="4" dirty="0">
                <a:solidFill>
                  <a:srgbClr val="3232FF"/>
                </a:solidFill>
                <a:latin typeface="Times New Roman"/>
                <a:cs typeface="Times New Roman"/>
              </a:rPr>
              <a:t>t</a:t>
            </a:r>
            <a:r>
              <a:rPr sz="2700" spc="-13" dirty="0">
                <a:solidFill>
                  <a:srgbClr val="3232FF"/>
                </a:solidFill>
                <a:latin typeface="Times New Roman"/>
                <a:cs typeface="Times New Roman"/>
              </a:rPr>
              <a:t>i</a:t>
            </a:r>
            <a:r>
              <a:rPr sz="2700" spc="17" dirty="0">
                <a:solidFill>
                  <a:srgbClr val="3232FF"/>
                </a:solidFill>
                <a:latin typeface="Times New Roman"/>
                <a:cs typeface="Times New Roman"/>
              </a:rPr>
              <a:t>f</a:t>
            </a:r>
            <a:r>
              <a:rPr sz="2700" spc="-4" dirty="0">
                <a:solidFill>
                  <a:srgbClr val="3232FF"/>
                </a:solidFill>
                <a:latin typeface="Times New Roman"/>
                <a:cs typeface="Times New Roman"/>
              </a:rPr>
              <a:t>i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ca</a:t>
            </a:r>
            <a:r>
              <a:rPr sz="2700" spc="-4" dirty="0">
                <a:solidFill>
                  <a:srgbClr val="3232FF"/>
                </a:solidFill>
                <a:latin typeface="Times New Roman"/>
                <a:cs typeface="Times New Roman"/>
              </a:rPr>
              <a:t>t</a:t>
            </a:r>
            <a:r>
              <a:rPr sz="2700" spc="-13" dirty="0">
                <a:solidFill>
                  <a:srgbClr val="3232FF"/>
                </a:solidFill>
                <a:latin typeface="Times New Roman"/>
                <a:cs typeface="Times New Roman"/>
              </a:rPr>
              <a:t>i</a:t>
            </a:r>
            <a:r>
              <a:rPr sz="2700" spc="4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n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3576" y="1818953"/>
            <a:ext cx="224712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323299"/>
                </a:solidFill>
                <a:latin typeface="Times New Roman"/>
                <a:cs typeface="Times New Roman"/>
              </a:rPr>
              <a:t>•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08786" y="1832910"/>
            <a:ext cx="819449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Peop</a:t>
            </a:r>
            <a:r>
              <a:rPr sz="3200" spc="4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3200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12701" y="2315660"/>
            <a:ext cx="203199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–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28585" y="2315660"/>
            <a:ext cx="990137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ndus</a:t>
            </a:r>
            <a:r>
              <a:rPr sz="3200" spc="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tr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y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23340" y="2315660"/>
            <a:ext cx="92335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s</a:t>
            </a:r>
            <a:r>
              <a:rPr sz="3200" spc="-8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pe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c</a:t>
            </a:r>
            <a:r>
              <a:rPr sz="3200" spc="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i</a:t>
            </a:r>
            <a:r>
              <a:rPr sz="3200" spc="-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fi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c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3576" y="2785797"/>
            <a:ext cx="224712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323299"/>
                </a:solidFill>
                <a:latin typeface="Times New Roman"/>
                <a:cs typeface="Times New Roman"/>
              </a:rPr>
              <a:t>•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08786" y="2799754"/>
            <a:ext cx="91227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P</a:t>
            </a:r>
            <a:r>
              <a:rPr sz="3200" spc="4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ocess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12701" y="3282503"/>
            <a:ext cx="203199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–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28585" y="3282503"/>
            <a:ext cx="990137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ndus</a:t>
            </a:r>
            <a:r>
              <a:rPr sz="3200" spc="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tr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y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23340" y="3282503"/>
            <a:ext cx="92335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s</a:t>
            </a:r>
            <a:r>
              <a:rPr sz="3200" spc="-8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pe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c</a:t>
            </a:r>
            <a:r>
              <a:rPr sz="3200" spc="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i</a:t>
            </a:r>
            <a:r>
              <a:rPr sz="3200" spc="-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fi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c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3576" y="3751295"/>
            <a:ext cx="224712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323299"/>
                </a:solidFill>
                <a:latin typeface="Times New Roman"/>
                <a:cs typeface="Times New Roman"/>
              </a:rPr>
              <a:t>•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8786" y="3765252"/>
            <a:ext cx="92723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P</a:t>
            </a:r>
            <a:r>
              <a:rPr sz="3200" spc="4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oduct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2701" y="4249346"/>
            <a:ext cx="203199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–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28585" y="4249346"/>
            <a:ext cx="910889" cy="612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For</a:t>
            </a:r>
            <a:r>
              <a:rPr sz="3200" spc="426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r>
              <a:rPr sz="3200" spc="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t</a:t>
            </a:r>
            <a:r>
              <a:rPr sz="3200" spc="-8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h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  <a:p>
            <a:pPr marL="11397" marR="273">
              <a:lnSpc>
                <a:spcPct val="95825"/>
              </a:lnSpc>
            </a:pP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p</a:t>
            </a:r>
            <a:r>
              <a:rPr sz="2200" spc="4" dirty="0">
                <a:solidFill>
                  <a:srgbClr val="003200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odu</a:t>
            </a:r>
            <a:r>
              <a:rPr sz="2200" spc="-8" dirty="0">
                <a:solidFill>
                  <a:srgbClr val="003200"/>
                </a:solidFill>
                <a:latin typeface="Times New Roman"/>
                <a:cs typeface="Times New Roman"/>
              </a:rPr>
              <a:t>c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97017" y="4249346"/>
            <a:ext cx="1078252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cus</a:t>
            </a:r>
            <a:r>
              <a:rPr sz="3200" spc="-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o</a:t>
            </a:r>
            <a:r>
              <a:rPr sz="3200" spc="-17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m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er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4475" y="4249346"/>
            <a:ext cx="322709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d</a:t>
            </a:r>
            <a:r>
              <a:rPr sz="3200" spc="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i</a:t>
            </a:r>
            <a:r>
              <a:rPr sz="3200" spc="-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e</a:t>
            </a:r>
            <a:r>
              <a:rPr sz="3200" spc="-8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c</a:t>
            </a:r>
            <a:r>
              <a:rPr sz="3200" spc="-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tl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y</a:t>
            </a:r>
            <a:r>
              <a:rPr sz="3200" spc="422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and</a:t>
            </a:r>
            <a:r>
              <a:rPr sz="3200" spc="422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r>
              <a:rPr sz="3200" spc="-8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he</a:t>
            </a:r>
            <a:r>
              <a:rPr sz="3200" spc="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l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ps</a:t>
            </a:r>
            <a:r>
              <a:rPr sz="3200" spc="413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r>
              <a:rPr sz="3200" spc="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o</a:t>
            </a:r>
            <a:r>
              <a:rPr sz="3200" spc="408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s</a:t>
            </a:r>
            <a:r>
              <a:rPr sz="3200" spc="-8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e</a:t>
            </a:r>
            <a:r>
              <a:rPr sz="3200" spc="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l</a:t>
            </a:r>
            <a:r>
              <a:rPr sz="3200" spc="-8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ec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20772" y="4249346"/>
            <a:ext cx="1369197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a</a:t>
            </a:r>
            <a:r>
              <a:rPr sz="3200" spc="412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pa</a:t>
            </a:r>
            <a:r>
              <a:rPr sz="3200" spc="-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rt</a:t>
            </a:r>
            <a:r>
              <a:rPr sz="3200" spc="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c</a:t>
            </a:r>
            <a:r>
              <a:rPr sz="3200" spc="-8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u</a:t>
            </a:r>
            <a:r>
              <a:rPr sz="3200" spc="-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l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ar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65157" y="6169862"/>
            <a:ext cx="137532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6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549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2457333" y="893480"/>
            <a:ext cx="4280503" cy="358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872"/>
              </a:lnSpc>
              <a:spcBef>
                <a:spcPts val="144"/>
              </a:spcBef>
            </a:pP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C</a:t>
            </a:r>
            <a:r>
              <a:rPr sz="2700" spc="5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2700" spc="-5" dirty="0">
                <a:solidFill>
                  <a:srgbClr val="3232FF"/>
                </a:solidFill>
                <a:latin typeface="Times New Roman"/>
                <a:cs typeface="Times New Roman"/>
              </a:rPr>
              <a:t>r</a:t>
            </a:r>
            <a:r>
              <a:rPr sz="2700" spc="5" dirty="0">
                <a:solidFill>
                  <a:srgbClr val="3232FF"/>
                </a:solidFill>
                <a:latin typeface="Times New Roman"/>
                <a:cs typeface="Times New Roman"/>
              </a:rPr>
              <a:t>t</a:t>
            </a:r>
            <a:r>
              <a:rPr sz="2700" spc="-16" dirty="0">
                <a:solidFill>
                  <a:srgbClr val="3232FF"/>
                </a:solidFill>
                <a:latin typeface="Times New Roman"/>
                <a:cs typeface="Times New Roman"/>
              </a:rPr>
              <a:t>i</a:t>
            </a:r>
            <a:r>
              <a:rPr sz="2700" spc="5" dirty="0">
                <a:solidFill>
                  <a:srgbClr val="3232FF"/>
                </a:solidFill>
                <a:latin typeface="Times New Roman"/>
                <a:cs typeface="Times New Roman"/>
              </a:rPr>
              <a:t>f</a:t>
            </a:r>
            <a:r>
              <a:rPr sz="2700" spc="-5" dirty="0">
                <a:solidFill>
                  <a:srgbClr val="3232FF"/>
                </a:solidFill>
                <a:latin typeface="Times New Roman"/>
                <a:cs typeface="Times New Roman"/>
              </a:rPr>
              <a:t>i</a:t>
            </a:r>
            <a:r>
              <a:rPr sz="2700" spc="11" dirty="0">
                <a:solidFill>
                  <a:srgbClr val="3232FF"/>
                </a:solidFill>
                <a:latin typeface="Times New Roman"/>
                <a:cs typeface="Times New Roman"/>
              </a:rPr>
              <a:t>c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a</a:t>
            </a:r>
            <a:r>
              <a:rPr sz="2700" spc="-5" dirty="0">
                <a:solidFill>
                  <a:srgbClr val="3232FF"/>
                </a:solidFill>
                <a:latin typeface="Times New Roman"/>
                <a:cs typeface="Times New Roman"/>
              </a:rPr>
              <a:t>t</a:t>
            </a:r>
            <a:r>
              <a:rPr sz="2700" spc="-16" dirty="0">
                <a:solidFill>
                  <a:srgbClr val="3232FF"/>
                </a:solidFill>
                <a:latin typeface="Times New Roman"/>
                <a:cs typeface="Times New Roman"/>
              </a:rPr>
              <a:t>i</a:t>
            </a:r>
            <a:r>
              <a:rPr sz="2700" spc="5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n</a:t>
            </a:r>
            <a:r>
              <a:rPr sz="2700" spc="121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2700" spc="5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f</a:t>
            </a:r>
            <a:r>
              <a:rPr sz="2700" spc="41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2700" spc="-4" dirty="0">
                <a:solidFill>
                  <a:srgbClr val="3232FF"/>
                </a:solidFill>
                <a:latin typeface="Times New Roman"/>
                <a:cs typeface="Times New Roman"/>
              </a:rPr>
              <a:t>P</a:t>
            </a:r>
            <a:r>
              <a:rPr sz="2700" spc="4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2700" spc="-4" dirty="0">
                <a:solidFill>
                  <a:srgbClr val="3232FF"/>
                </a:solidFill>
                <a:latin typeface="Times New Roman"/>
                <a:cs typeface="Times New Roman"/>
              </a:rPr>
              <a:t>rs</a:t>
            </a:r>
            <a:r>
              <a:rPr sz="2700" spc="4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2700" spc="8" dirty="0">
                <a:solidFill>
                  <a:srgbClr val="3232FF"/>
                </a:solidFill>
                <a:latin typeface="Times New Roman"/>
                <a:cs typeface="Times New Roman"/>
              </a:rPr>
              <a:t>n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s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3576" y="1832910"/>
            <a:ext cx="673422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The 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n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d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i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v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i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d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ual o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b</a:t>
            </a:r>
            <a:r>
              <a:rPr sz="3200" spc="-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a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i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n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i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n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g ce</a:t>
            </a:r>
            <a:r>
              <a:rPr sz="3200" spc="-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rt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i</a:t>
            </a:r>
            <a:r>
              <a:rPr sz="3200" spc="-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f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i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ca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ti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o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n 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e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ce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ves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t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h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e </a:t>
            </a:r>
            <a:r>
              <a:rPr sz="3200" spc="-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f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o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ll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o</a:t>
            </a:r>
            <a:r>
              <a:rPr sz="3200" spc="-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w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ng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71037" y="1832910"/>
            <a:ext cx="849654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va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l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u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es: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3576" y="2301703"/>
            <a:ext cx="224712" cy="22250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323299"/>
                </a:solidFill>
                <a:latin typeface="Times New Roman"/>
                <a:cs typeface="Times New Roman"/>
              </a:rPr>
              <a:t>•</a:t>
            </a:r>
            <a:endParaRPr sz="2200">
              <a:latin typeface="Times New Roman"/>
              <a:cs typeface="Times New Roman"/>
            </a:endParaRPr>
          </a:p>
          <a:p>
            <a:pPr marL="11397">
              <a:lnSpc>
                <a:spcPct val="95825"/>
              </a:lnSpc>
              <a:spcBef>
                <a:spcPts val="1284"/>
              </a:spcBef>
            </a:pPr>
            <a:r>
              <a:rPr sz="2200" dirty="0">
                <a:solidFill>
                  <a:srgbClr val="323200"/>
                </a:solidFill>
                <a:latin typeface="Times New Roman"/>
                <a:cs typeface="Times New Roman"/>
              </a:rPr>
              <a:t>•</a:t>
            </a:r>
            <a:endParaRPr sz="2200">
              <a:latin typeface="Times New Roman"/>
              <a:cs typeface="Times New Roman"/>
            </a:endParaRPr>
          </a:p>
          <a:p>
            <a:pPr marL="11397">
              <a:lnSpc>
                <a:spcPct val="95825"/>
              </a:lnSpc>
              <a:spcBef>
                <a:spcPts val="1389"/>
              </a:spcBef>
            </a:pPr>
            <a:r>
              <a:rPr sz="2200" dirty="0">
                <a:solidFill>
                  <a:srgbClr val="990032"/>
                </a:solidFill>
                <a:latin typeface="Times New Roman"/>
                <a:cs typeface="Times New Roman"/>
              </a:rPr>
              <a:t>•</a:t>
            </a:r>
            <a:endParaRPr sz="2200">
              <a:latin typeface="Times New Roman"/>
              <a:cs typeface="Times New Roman"/>
            </a:endParaRPr>
          </a:p>
          <a:p>
            <a:pPr marL="11397">
              <a:lnSpc>
                <a:spcPct val="95825"/>
              </a:lnSpc>
              <a:spcBef>
                <a:spcPts val="1389"/>
              </a:spcBef>
            </a:pPr>
            <a:r>
              <a:rPr sz="2200" dirty="0">
                <a:solidFill>
                  <a:srgbClr val="7F007F"/>
                </a:solidFill>
                <a:latin typeface="Times New Roman"/>
                <a:cs typeface="Times New Roman"/>
              </a:rPr>
              <a:t>•</a:t>
            </a:r>
            <a:endParaRPr sz="2200">
              <a:latin typeface="Times New Roman"/>
              <a:cs typeface="Times New Roman"/>
            </a:endParaRPr>
          </a:p>
          <a:p>
            <a:pPr marL="11397">
              <a:lnSpc>
                <a:spcPct val="95825"/>
              </a:lnSpc>
              <a:spcBef>
                <a:spcPts val="1400"/>
              </a:spcBef>
            </a:pPr>
            <a:r>
              <a:rPr sz="2200" dirty="0">
                <a:solidFill>
                  <a:srgbClr val="653200"/>
                </a:solidFill>
                <a:latin typeface="Times New Roman"/>
                <a:cs typeface="Times New Roman"/>
              </a:rPr>
              <a:t>•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08786" y="2315660"/>
            <a:ext cx="7053018" cy="22250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47179">
              <a:lnSpc>
                <a:spcPts val="2190"/>
              </a:lnSpc>
              <a:spcBef>
                <a:spcPts val="109"/>
              </a:spcBef>
            </a:pPr>
            <a:r>
              <a:rPr sz="3200" spc="-4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ecogn</a:t>
            </a:r>
            <a:r>
              <a:rPr sz="3200" spc="-4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it</a:t>
            </a:r>
            <a:r>
              <a:rPr sz="3200" spc="4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on</a:t>
            </a:r>
            <a:r>
              <a:rPr sz="3200" spc="-8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by pee</a:t>
            </a:r>
            <a:r>
              <a:rPr sz="3200" spc="4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endParaRPr sz="2200">
              <a:latin typeface="Times New Roman"/>
              <a:cs typeface="Times New Roman"/>
            </a:endParaRPr>
          </a:p>
          <a:p>
            <a:pPr marL="11397" marR="47179">
              <a:lnSpc>
                <a:spcPct val="95825"/>
              </a:lnSpc>
              <a:spcBef>
                <a:spcPts val="1290"/>
              </a:spcBef>
            </a:pPr>
            <a:r>
              <a:rPr sz="2200" spc="4" dirty="0">
                <a:solidFill>
                  <a:srgbClr val="323200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323200"/>
                </a:solidFill>
                <a:latin typeface="Times New Roman"/>
                <a:cs typeface="Times New Roman"/>
              </a:rPr>
              <a:t>nc</a:t>
            </a:r>
            <a:r>
              <a:rPr sz="2200" spc="-4" dirty="0">
                <a:solidFill>
                  <a:srgbClr val="323200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323200"/>
                </a:solidFill>
                <a:latin typeface="Times New Roman"/>
                <a:cs typeface="Times New Roman"/>
              </a:rPr>
              <a:t>eased</a:t>
            </a:r>
            <a:r>
              <a:rPr sz="2200" spc="-8" dirty="0">
                <a:solidFill>
                  <a:srgbClr val="3232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23200"/>
                </a:solidFill>
                <a:latin typeface="Times New Roman"/>
                <a:cs typeface="Times New Roman"/>
              </a:rPr>
              <a:t>c</a:t>
            </a:r>
            <a:r>
              <a:rPr sz="2200" spc="-8" dirty="0">
                <a:solidFill>
                  <a:srgbClr val="323200"/>
                </a:solidFill>
                <a:latin typeface="Times New Roman"/>
                <a:cs typeface="Times New Roman"/>
              </a:rPr>
              <a:t>o</a:t>
            </a:r>
            <a:r>
              <a:rPr sz="2200" dirty="0">
                <a:solidFill>
                  <a:srgbClr val="323200"/>
                </a:solidFill>
                <a:latin typeface="Times New Roman"/>
                <a:cs typeface="Times New Roman"/>
              </a:rPr>
              <a:t>n</a:t>
            </a:r>
            <a:r>
              <a:rPr sz="2200" spc="-4" dirty="0">
                <a:solidFill>
                  <a:srgbClr val="323200"/>
                </a:solidFill>
                <a:latin typeface="Times New Roman"/>
                <a:cs typeface="Times New Roman"/>
              </a:rPr>
              <a:t>f</a:t>
            </a:r>
            <a:r>
              <a:rPr sz="2200" spc="4" dirty="0">
                <a:solidFill>
                  <a:srgbClr val="323200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323200"/>
                </a:solidFill>
                <a:latin typeface="Times New Roman"/>
                <a:cs typeface="Times New Roman"/>
              </a:rPr>
              <a:t>den</a:t>
            </a:r>
            <a:r>
              <a:rPr sz="2200" spc="-8" dirty="0">
                <a:solidFill>
                  <a:srgbClr val="323200"/>
                </a:solidFill>
                <a:latin typeface="Times New Roman"/>
                <a:cs typeface="Times New Roman"/>
              </a:rPr>
              <a:t>c</a:t>
            </a:r>
            <a:r>
              <a:rPr sz="2200" dirty="0">
                <a:solidFill>
                  <a:srgbClr val="323200"/>
                </a:solidFill>
                <a:latin typeface="Times New Roman"/>
                <a:cs typeface="Times New Roman"/>
              </a:rPr>
              <a:t>e </a:t>
            </a:r>
            <a:r>
              <a:rPr sz="2200" spc="4" dirty="0">
                <a:solidFill>
                  <a:srgbClr val="323200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323200"/>
                </a:solidFill>
                <a:latin typeface="Times New Roman"/>
                <a:cs typeface="Times New Roman"/>
              </a:rPr>
              <a:t>n</a:t>
            </a:r>
            <a:r>
              <a:rPr sz="2200" spc="-8" dirty="0">
                <a:solidFill>
                  <a:srgbClr val="3232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23200"/>
                </a:solidFill>
                <a:latin typeface="Times New Roman"/>
                <a:cs typeface="Times New Roman"/>
              </a:rPr>
              <a:t>pe</a:t>
            </a:r>
            <a:r>
              <a:rPr sz="2200" spc="4" dirty="0">
                <a:solidFill>
                  <a:srgbClr val="323200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323200"/>
                </a:solidFill>
                <a:latin typeface="Times New Roman"/>
                <a:cs typeface="Times New Roman"/>
              </a:rPr>
              <a:t>son</a:t>
            </a:r>
            <a:r>
              <a:rPr sz="2200" spc="-8" dirty="0">
                <a:solidFill>
                  <a:srgbClr val="323200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srgbClr val="323200"/>
                </a:solidFill>
                <a:latin typeface="Times New Roman"/>
                <a:cs typeface="Times New Roman"/>
              </a:rPr>
              <a:t>l </a:t>
            </a:r>
            <a:r>
              <a:rPr sz="2200" spc="-8" dirty="0">
                <a:solidFill>
                  <a:srgbClr val="323200"/>
                </a:solidFill>
                <a:latin typeface="Times New Roman"/>
                <a:cs typeface="Times New Roman"/>
              </a:rPr>
              <a:t>c</a:t>
            </a:r>
            <a:r>
              <a:rPr sz="2200" dirty="0">
                <a:solidFill>
                  <a:srgbClr val="323200"/>
                </a:solidFill>
                <a:latin typeface="Times New Roman"/>
                <a:cs typeface="Times New Roman"/>
              </a:rPr>
              <a:t>a</a:t>
            </a:r>
            <a:r>
              <a:rPr sz="2200" spc="-8" dirty="0">
                <a:solidFill>
                  <a:srgbClr val="323200"/>
                </a:solidFill>
                <a:latin typeface="Times New Roman"/>
                <a:cs typeface="Times New Roman"/>
              </a:rPr>
              <a:t>p</a:t>
            </a:r>
            <a:r>
              <a:rPr sz="2200" dirty="0">
                <a:solidFill>
                  <a:srgbClr val="323200"/>
                </a:solidFill>
                <a:latin typeface="Times New Roman"/>
                <a:cs typeface="Times New Roman"/>
              </a:rPr>
              <a:t>ab</a:t>
            </a:r>
            <a:r>
              <a:rPr sz="2200" spc="-4" dirty="0">
                <a:solidFill>
                  <a:srgbClr val="323200"/>
                </a:solidFill>
                <a:latin typeface="Times New Roman"/>
                <a:cs typeface="Times New Roman"/>
              </a:rPr>
              <a:t>ili</a:t>
            </a:r>
            <a:r>
              <a:rPr sz="2200" spc="4" dirty="0">
                <a:solidFill>
                  <a:srgbClr val="323200"/>
                </a:solidFill>
                <a:latin typeface="Times New Roman"/>
                <a:cs typeface="Times New Roman"/>
              </a:rPr>
              <a:t>t</a:t>
            </a:r>
            <a:r>
              <a:rPr sz="2200" spc="-4" dirty="0">
                <a:solidFill>
                  <a:srgbClr val="323200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323200"/>
                </a:solidFill>
                <a:latin typeface="Times New Roman"/>
                <a:cs typeface="Times New Roman"/>
              </a:rPr>
              <a:t>es</a:t>
            </a:r>
            <a:endParaRPr sz="2200">
              <a:latin typeface="Times New Roman"/>
              <a:cs typeface="Times New Roman"/>
            </a:endParaRPr>
          </a:p>
          <a:p>
            <a:pPr marL="11397">
              <a:lnSpc>
                <a:spcPct val="95825"/>
              </a:lnSpc>
              <a:spcBef>
                <a:spcPts val="1389"/>
              </a:spcBef>
            </a:pPr>
            <a:r>
              <a:rPr sz="2200" spc="-4" dirty="0">
                <a:solidFill>
                  <a:srgbClr val="990032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990032"/>
                </a:solidFill>
                <a:latin typeface="Times New Roman"/>
                <a:cs typeface="Times New Roman"/>
              </a:rPr>
              <a:t>ecogn</a:t>
            </a:r>
            <a:r>
              <a:rPr sz="2200" spc="-4" dirty="0">
                <a:solidFill>
                  <a:srgbClr val="990032"/>
                </a:solidFill>
                <a:latin typeface="Times New Roman"/>
                <a:cs typeface="Times New Roman"/>
              </a:rPr>
              <a:t>it</a:t>
            </a:r>
            <a:r>
              <a:rPr sz="2200" spc="4" dirty="0">
                <a:solidFill>
                  <a:srgbClr val="990032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990032"/>
                </a:solidFill>
                <a:latin typeface="Times New Roman"/>
                <a:cs typeface="Times New Roman"/>
              </a:rPr>
              <a:t>on</a:t>
            </a:r>
            <a:r>
              <a:rPr sz="2200" spc="-8" dirty="0">
                <a:solidFill>
                  <a:srgbClr val="990032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990032"/>
                </a:solidFill>
                <a:latin typeface="Times New Roman"/>
                <a:cs typeface="Times New Roman"/>
              </a:rPr>
              <a:t>by so</a:t>
            </a:r>
            <a:r>
              <a:rPr sz="2200" spc="-4" dirty="0">
                <a:solidFill>
                  <a:srgbClr val="990032"/>
                </a:solidFill>
                <a:latin typeface="Times New Roman"/>
                <a:cs typeface="Times New Roman"/>
              </a:rPr>
              <a:t>f</a:t>
            </a:r>
            <a:r>
              <a:rPr sz="2200" spc="4" dirty="0">
                <a:solidFill>
                  <a:srgbClr val="990032"/>
                </a:solidFill>
                <a:latin typeface="Times New Roman"/>
                <a:cs typeface="Times New Roman"/>
              </a:rPr>
              <a:t>t</a:t>
            </a:r>
            <a:r>
              <a:rPr sz="2200" spc="-4" dirty="0">
                <a:solidFill>
                  <a:srgbClr val="990032"/>
                </a:solidFill>
                <a:latin typeface="Times New Roman"/>
                <a:cs typeface="Times New Roman"/>
              </a:rPr>
              <a:t>w</a:t>
            </a:r>
            <a:r>
              <a:rPr sz="2200" dirty="0">
                <a:solidFill>
                  <a:srgbClr val="990032"/>
                </a:solidFill>
                <a:latin typeface="Times New Roman"/>
                <a:cs typeface="Times New Roman"/>
              </a:rPr>
              <a:t>a</a:t>
            </a:r>
            <a:r>
              <a:rPr sz="2200" spc="4" dirty="0">
                <a:solidFill>
                  <a:srgbClr val="990032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990032"/>
                </a:solidFill>
                <a:latin typeface="Times New Roman"/>
                <a:cs typeface="Times New Roman"/>
              </a:rPr>
              <a:t>e </a:t>
            </a:r>
            <a:r>
              <a:rPr sz="2200" spc="4" dirty="0">
                <a:solidFill>
                  <a:srgbClr val="990032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990032"/>
                </a:solidFill>
                <a:latin typeface="Times New Roman"/>
                <a:cs typeface="Times New Roman"/>
              </a:rPr>
              <a:t>ndus</a:t>
            </a:r>
            <a:r>
              <a:rPr sz="2200" spc="-4" dirty="0">
                <a:solidFill>
                  <a:srgbClr val="990032"/>
                </a:solidFill>
                <a:latin typeface="Times New Roman"/>
                <a:cs typeface="Times New Roman"/>
              </a:rPr>
              <a:t>t</a:t>
            </a:r>
            <a:r>
              <a:rPr sz="2200" spc="4" dirty="0">
                <a:solidFill>
                  <a:srgbClr val="990032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990032"/>
                </a:solidFill>
                <a:latin typeface="Times New Roman"/>
                <a:cs typeface="Times New Roman"/>
              </a:rPr>
              <a:t>y </a:t>
            </a:r>
            <a:r>
              <a:rPr sz="2200" spc="-4" dirty="0">
                <a:solidFill>
                  <a:srgbClr val="990032"/>
                </a:solidFill>
                <a:latin typeface="Times New Roman"/>
                <a:cs typeface="Times New Roman"/>
              </a:rPr>
              <a:t>f</a:t>
            </a:r>
            <a:r>
              <a:rPr sz="2200" dirty="0">
                <a:solidFill>
                  <a:srgbClr val="990032"/>
                </a:solidFill>
                <a:latin typeface="Times New Roman"/>
                <a:cs typeface="Times New Roman"/>
              </a:rPr>
              <a:t>or p</a:t>
            </a:r>
            <a:r>
              <a:rPr sz="2200" spc="4" dirty="0">
                <a:solidFill>
                  <a:srgbClr val="990032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990032"/>
                </a:solidFill>
                <a:latin typeface="Times New Roman"/>
                <a:cs typeface="Times New Roman"/>
              </a:rPr>
              <a:t>o</a:t>
            </a:r>
            <a:r>
              <a:rPr sz="2200" spc="-4" dirty="0">
                <a:solidFill>
                  <a:srgbClr val="990032"/>
                </a:solidFill>
                <a:latin typeface="Times New Roman"/>
                <a:cs typeface="Times New Roman"/>
              </a:rPr>
              <a:t>f</a:t>
            </a:r>
            <a:r>
              <a:rPr sz="2200" dirty="0">
                <a:solidFill>
                  <a:srgbClr val="990032"/>
                </a:solidFill>
                <a:latin typeface="Times New Roman"/>
                <a:cs typeface="Times New Roman"/>
              </a:rPr>
              <a:t>ess</a:t>
            </a:r>
            <a:r>
              <a:rPr sz="2200" spc="4" dirty="0">
                <a:solidFill>
                  <a:srgbClr val="990032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990032"/>
                </a:solidFill>
                <a:latin typeface="Times New Roman"/>
                <a:cs typeface="Times New Roman"/>
              </a:rPr>
              <a:t>on</a:t>
            </a:r>
            <a:r>
              <a:rPr sz="2200" spc="-8" dirty="0">
                <a:solidFill>
                  <a:srgbClr val="990032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srgbClr val="990032"/>
                </a:solidFill>
                <a:latin typeface="Times New Roman"/>
                <a:cs typeface="Times New Roman"/>
              </a:rPr>
              <a:t>l </a:t>
            </a:r>
            <a:r>
              <a:rPr sz="2200" spc="-8" dirty="0">
                <a:solidFill>
                  <a:srgbClr val="990032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srgbClr val="990032"/>
                </a:solidFill>
                <a:latin typeface="Times New Roman"/>
                <a:cs typeface="Times New Roman"/>
              </a:rPr>
              <a:t>c</a:t>
            </a:r>
            <a:r>
              <a:rPr sz="2200" spc="-8" dirty="0">
                <a:solidFill>
                  <a:srgbClr val="990032"/>
                </a:solidFill>
                <a:latin typeface="Times New Roman"/>
                <a:cs typeface="Times New Roman"/>
              </a:rPr>
              <a:t>h</a:t>
            </a:r>
            <a:r>
              <a:rPr sz="2200" spc="4" dirty="0">
                <a:solidFill>
                  <a:srgbClr val="990032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990032"/>
                </a:solidFill>
                <a:latin typeface="Times New Roman"/>
                <a:cs typeface="Times New Roman"/>
              </a:rPr>
              <a:t>eve</a:t>
            </a:r>
            <a:r>
              <a:rPr sz="2200" spc="-17" dirty="0">
                <a:solidFill>
                  <a:srgbClr val="990032"/>
                </a:solidFill>
                <a:latin typeface="Times New Roman"/>
                <a:cs typeface="Times New Roman"/>
              </a:rPr>
              <a:t>m</a:t>
            </a:r>
            <a:r>
              <a:rPr sz="2200" spc="-8" dirty="0">
                <a:solidFill>
                  <a:srgbClr val="990032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990032"/>
                </a:solidFill>
                <a:latin typeface="Times New Roman"/>
                <a:cs typeface="Times New Roman"/>
              </a:rPr>
              <a:t>nt</a:t>
            </a:r>
            <a:endParaRPr sz="2200">
              <a:latin typeface="Times New Roman"/>
              <a:cs typeface="Times New Roman"/>
            </a:endParaRPr>
          </a:p>
          <a:p>
            <a:pPr marL="11397" marR="47179">
              <a:lnSpc>
                <a:spcPct val="95825"/>
              </a:lnSpc>
              <a:spcBef>
                <a:spcPts val="1389"/>
              </a:spcBef>
            </a:pPr>
            <a:r>
              <a:rPr sz="2200" spc="4" dirty="0">
                <a:solidFill>
                  <a:srgbClr val="7F007F"/>
                </a:solidFill>
                <a:latin typeface="Times New Roman"/>
                <a:cs typeface="Times New Roman"/>
              </a:rPr>
              <a:t>I</a:t>
            </a:r>
            <a:r>
              <a:rPr sz="2200" spc="-17" dirty="0">
                <a:solidFill>
                  <a:srgbClr val="7F007F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srgbClr val="7F007F"/>
                </a:solidFill>
                <a:latin typeface="Times New Roman"/>
                <a:cs typeface="Times New Roman"/>
              </a:rPr>
              <a:t>p</a:t>
            </a:r>
            <a:r>
              <a:rPr sz="2200" spc="4" dirty="0">
                <a:solidFill>
                  <a:srgbClr val="7F007F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7F007F"/>
                </a:solidFill>
                <a:latin typeface="Times New Roman"/>
                <a:cs typeface="Times New Roman"/>
              </a:rPr>
              <a:t>ove</a:t>
            </a:r>
            <a:r>
              <a:rPr sz="2200" spc="-17" dirty="0">
                <a:solidFill>
                  <a:srgbClr val="7F007F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srgbClr val="7F007F"/>
                </a:solidFill>
                <a:latin typeface="Times New Roman"/>
                <a:cs typeface="Times New Roman"/>
              </a:rPr>
              <a:t>e</a:t>
            </a:r>
            <a:r>
              <a:rPr sz="2200" spc="8" dirty="0">
                <a:solidFill>
                  <a:srgbClr val="7F007F"/>
                </a:solidFill>
                <a:latin typeface="Times New Roman"/>
                <a:cs typeface="Times New Roman"/>
              </a:rPr>
              <a:t>n</a:t>
            </a:r>
            <a:r>
              <a:rPr sz="2200" dirty="0">
                <a:solidFill>
                  <a:srgbClr val="7F007F"/>
                </a:solidFill>
                <a:latin typeface="Times New Roman"/>
                <a:cs typeface="Times New Roman"/>
              </a:rPr>
              <a:t>t</a:t>
            </a:r>
            <a:r>
              <a:rPr sz="2200" spc="-4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200" spc="4" dirty="0">
                <a:solidFill>
                  <a:srgbClr val="7F007F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7F007F"/>
                </a:solidFill>
                <a:latin typeface="Times New Roman"/>
                <a:cs typeface="Times New Roman"/>
              </a:rPr>
              <a:t>n p</a:t>
            </a:r>
            <a:r>
              <a:rPr sz="2200" spc="4" dirty="0">
                <a:solidFill>
                  <a:srgbClr val="7F007F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7F007F"/>
                </a:solidFill>
                <a:latin typeface="Times New Roman"/>
                <a:cs typeface="Times New Roman"/>
              </a:rPr>
              <a:t>o</a:t>
            </a:r>
            <a:r>
              <a:rPr sz="2200" spc="-8" dirty="0">
                <a:solidFill>
                  <a:srgbClr val="7F007F"/>
                </a:solidFill>
                <a:latin typeface="Times New Roman"/>
                <a:cs typeface="Times New Roman"/>
              </a:rPr>
              <a:t>c</a:t>
            </a:r>
            <a:r>
              <a:rPr sz="2200" dirty="0">
                <a:solidFill>
                  <a:srgbClr val="7F007F"/>
                </a:solidFill>
                <a:latin typeface="Times New Roman"/>
                <a:cs typeface="Times New Roman"/>
              </a:rPr>
              <a:t>ess</a:t>
            </a:r>
            <a:r>
              <a:rPr sz="2200" spc="-8" dirty="0">
                <a:solidFill>
                  <a:srgbClr val="7F007F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7F007F"/>
                </a:solidFill>
                <a:latin typeface="Times New Roman"/>
                <a:cs typeface="Times New Roman"/>
              </a:rPr>
              <a:t>s</a:t>
            </a:r>
            <a:endParaRPr sz="2200">
              <a:latin typeface="Times New Roman"/>
              <a:cs typeface="Times New Roman"/>
            </a:endParaRPr>
          </a:p>
          <a:p>
            <a:pPr marL="11397" marR="47179">
              <a:lnSpc>
                <a:spcPct val="95825"/>
              </a:lnSpc>
              <a:spcBef>
                <a:spcPts val="1400"/>
              </a:spcBef>
            </a:pPr>
            <a:r>
              <a:rPr sz="2200" spc="-4" dirty="0">
                <a:solidFill>
                  <a:srgbClr val="653200"/>
                </a:solidFill>
                <a:latin typeface="Times New Roman"/>
                <a:cs typeface="Times New Roman"/>
              </a:rPr>
              <a:t>C</a:t>
            </a:r>
            <a:r>
              <a:rPr sz="2200" spc="8" dirty="0">
                <a:solidFill>
                  <a:srgbClr val="653200"/>
                </a:solidFill>
                <a:latin typeface="Times New Roman"/>
                <a:cs typeface="Times New Roman"/>
              </a:rPr>
              <a:t>o</a:t>
            </a:r>
            <a:r>
              <a:rPr sz="2200" spc="-17" dirty="0">
                <a:solidFill>
                  <a:srgbClr val="653200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srgbClr val="653200"/>
                </a:solidFill>
                <a:latin typeface="Times New Roman"/>
                <a:cs typeface="Times New Roman"/>
              </a:rPr>
              <a:t>pe</a:t>
            </a:r>
            <a:r>
              <a:rPr sz="2200" spc="4" dirty="0">
                <a:solidFill>
                  <a:srgbClr val="653200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653200"/>
                </a:solidFill>
                <a:latin typeface="Times New Roman"/>
                <a:cs typeface="Times New Roman"/>
              </a:rPr>
              <a:t>e</a:t>
            </a:r>
            <a:r>
              <a:rPr sz="2200" spc="-8" dirty="0">
                <a:solidFill>
                  <a:srgbClr val="653200"/>
                </a:solidFill>
                <a:latin typeface="Times New Roman"/>
                <a:cs typeface="Times New Roman"/>
              </a:rPr>
              <a:t>n</a:t>
            </a:r>
            <a:r>
              <a:rPr sz="2200" dirty="0">
                <a:solidFill>
                  <a:srgbClr val="653200"/>
                </a:solidFill>
                <a:latin typeface="Times New Roman"/>
                <a:cs typeface="Times New Roman"/>
              </a:rPr>
              <a:t>c</a:t>
            </a:r>
            <a:r>
              <a:rPr sz="2200" spc="-8" dirty="0">
                <a:solidFill>
                  <a:srgbClr val="653200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653200"/>
                </a:solidFill>
                <a:latin typeface="Times New Roman"/>
                <a:cs typeface="Times New Roman"/>
              </a:rPr>
              <a:t>s </a:t>
            </a:r>
            <a:r>
              <a:rPr sz="2200" spc="-17" dirty="0">
                <a:solidFill>
                  <a:srgbClr val="653200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srgbClr val="653200"/>
                </a:solidFill>
                <a:latin typeface="Times New Roman"/>
                <a:cs typeface="Times New Roman"/>
              </a:rPr>
              <a:t>a</a:t>
            </a:r>
            <a:r>
              <a:rPr sz="2200" spc="4" dirty="0">
                <a:solidFill>
                  <a:srgbClr val="653200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653200"/>
                </a:solidFill>
                <a:latin typeface="Times New Roman"/>
                <a:cs typeface="Times New Roman"/>
              </a:rPr>
              <a:t>n</a:t>
            </a:r>
            <a:r>
              <a:rPr sz="2200" spc="4" dirty="0">
                <a:solidFill>
                  <a:srgbClr val="653200"/>
                </a:solidFill>
                <a:latin typeface="Times New Roman"/>
                <a:cs typeface="Times New Roman"/>
              </a:rPr>
              <a:t>t</a:t>
            </a:r>
            <a:r>
              <a:rPr sz="2200" spc="-8" dirty="0">
                <a:solidFill>
                  <a:srgbClr val="653200"/>
                </a:solidFill>
                <a:latin typeface="Times New Roman"/>
                <a:cs typeface="Times New Roman"/>
              </a:rPr>
              <a:t>a</a:t>
            </a:r>
            <a:r>
              <a:rPr sz="2200" spc="4" dirty="0">
                <a:solidFill>
                  <a:srgbClr val="653200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653200"/>
                </a:solidFill>
                <a:latin typeface="Times New Roman"/>
                <a:cs typeface="Times New Roman"/>
              </a:rPr>
              <a:t>ned</a:t>
            </a:r>
            <a:r>
              <a:rPr sz="2200" spc="-8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200" spc="4" dirty="0">
                <a:solidFill>
                  <a:srgbClr val="653200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653200"/>
                </a:solidFill>
                <a:latin typeface="Times New Roman"/>
                <a:cs typeface="Times New Roman"/>
              </a:rPr>
              <a:t>h</a:t>
            </a:r>
            <a:r>
              <a:rPr sz="2200" spc="4" dirty="0">
                <a:solidFill>
                  <a:srgbClr val="653200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653200"/>
                </a:solidFill>
                <a:latin typeface="Times New Roman"/>
                <a:cs typeface="Times New Roman"/>
              </a:rPr>
              <a:t>ough </a:t>
            </a:r>
            <a:r>
              <a:rPr sz="2200" spc="-4" dirty="0">
                <a:solidFill>
                  <a:srgbClr val="653200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653200"/>
                </a:solidFill>
                <a:latin typeface="Times New Roman"/>
                <a:cs typeface="Times New Roman"/>
              </a:rPr>
              <a:t>e</a:t>
            </a:r>
            <a:r>
              <a:rPr sz="2200" spc="-8" dirty="0">
                <a:solidFill>
                  <a:srgbClr val="653200"/>
                </a:solidFill>
                <a:latin typeface="Times New Roman"/>
                <a:cs typeface="Times New Roman"/>
              </a:rPr>
              <a:t>c</a:t>
            </a:r>
            <a:r>
              <a:rPr sz="2200" dirty="0">
                <a:solidFill>
                  <a:srgbClr val="653200"/>
                </a:solidFill>
                <a:latin typeface="Times New Roman"/>
                <a:cs typeface="Times New Roman"/>
              </a:rPr>
              <a:t>e</a:t>
            </a:r>
            <a:r>
              <a:rPr sz="2200" spc="-4" dirty="0">
                <a:solidFill>
                  <a:srgbClr val="653200"/>
                </a:solidFill>
                <a:latin typeface="Times New Roman"/>
                <a:cs typeface="Times New Roman"/>
              </a:rPr>
              <a:t>r</a:t>
            </a:r>
            <a:r>
              <a:rPr sz="2200" spc="4" dirty="0">
                <a:solidFill>
                  <a:srgbClr val="653200"/>
                </a:solidFill>
                <a:latin typeface="Times New Roman"/>
                <a:cs typeface="Times New Roman"/>
              </a:rPr>
              <a:t>ti</a:t>
            </a:r>
            <a:r>
              <a:rPr sz="2200" spc="-17" dirty="0">
                <a:solidFill>
                  <a:srgbClr val="653200"/>
                </a:solidFill>
                <a:latin typeface="Times New Roman"/>
                <a:cs typeface="Times New Roman"/>
              </a:rPr>
              <a:t>f</a:t>
            </a:r>
            <a:r>
              <a:rPr sz="2200" spc="4" dirty="0">
                <a:solidFill>
                  <a:srgbClr val="653200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653200"/>
                </a:solidFill>
                <a:latin typeface="Times New Roman"/>
                <a:cs typeface="Times New Roman"/>
              </a:rPr>
              <a:t>c</a:t>
            </a:r>
            <a:r>
              <a:rPr sz="2200" spc="-8" dirty="0">
                <a:solidFill>
                  <a:srgbClr val="653200"/>
                </a:solidFill>
                <a:latin typeface="Times New Roman"/>
                <a:cs typeface="Times New Roman"/>
              </a:rPr>
              <a:t>a</a:t>
            </a:r>
            <a:r>
              <a:rPr sz="2200" spc="-4" dirty="0">
                <a:solidFill>
                  <a:srgbClr val="653200"/>
                </a:solidFill>
                <a:latin typeface="Times New Roman"/>
                <a:cs typeface="Times New Roman"/>
              </a:rPr>
              <a:t>t</a:t>
            </a:r>
            <a:r>
              <a:rPr sz="2200" spc="4" dirty="0">
                <a:solidFill>
                  <a:srgbClr val="653200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653200"/>
                </a:solidFill>
                <a:latin typeface="Times New Roman"/>
                <a:cs typeface="Times New Roman"/>
              </a:rPr>
              <a:t>on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4303" y="4858498"/>
            <a:ext cx="1462577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-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C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e</a:t>
            </a: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r</a:t>
            </a:r>
            <a:r>
              <a:rPr sz="3200" spc="-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t</a:t>
            </a: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i</a:t>
            </a:r>
            <a:r>
              <a:rPr sz="3200" spc="-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fi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c</a:t>
            </a:r>
            <a:r>
              <a:rPr sz="3200" spc="-8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a</a:t>
            </a:r>
            <a:r>
              <a:rPr sz="3200" spc="-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t</a:t>
            </a: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on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06313" y="4858498"/>
            <a:ext cx="25002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37436" y="4858498"/>
            <a:ext cx="1248940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e</a:t>
            </a:r>
            <a:r>
              <a:rPr sz="3200" spc="-17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m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p</a:t>
            </a: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l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oyees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66087" y="4858498"/>
            <a:ext cx="96935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i</a:t>
            </a:r>
            <a:r>
              <a:rPr sz="3200" spc="-8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n</a:t>
            </a:r>
            <a:r>
              <a:rPr sz="3200" spc="-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it</a:t>
            </a: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i</a:t>
            </a:r>
            <a:r>
              <a:rPr sz="3200" spc="-8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a</a:t>
            </a:r>
            <a:r>
              <a:rPr sz="3200" spc="-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ed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13490" y="4858498"/>
            <a:ext cx="2516630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i</a:t>
            </a:r>
            <a:r>
              <a:rPr sz="3200" spc="-17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m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p</a:t>
            </a: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ove</a:t>
            </a:r>
            <a:r>
              <a:rPr sz="3200" spc="-17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m</a:t>
            </a:r>
            <a:r>
              <a:rPr sz="3200" spc="13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e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nt </a:t>
            </a:r>
            <a:r>
              <a:rPr sz="3200" spc="48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p</a:t>
            </a: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o</a:t>
            </a:r>
            <a:r>
              <a:rPr sz="3200" spc="-8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c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ess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09830" y="4858498"/>
            <a:ext cx="74214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-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w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h</a:t>
            </a: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ch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303" y="5179883"/>
            <a:ext cx="747544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i</a:t>
            </a:r>
            <a:r>
              <a:rPr sz="3200" spc="-17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m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p</a:t>
            </a: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oves c</a:t>
            </a:r>
            <a:r>
              <a:rPr sz="3200" spc="-8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o</a:t>
            </a:r>
            <a:r>
              <a:rPr sz="3200" spc="-17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m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pe</a:t>
            </a: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ence</a:t>
            </a:r>
            <a:r>
              <a:rPr sz="3200" spc="-8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 </a:t>
            </a: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n</a:t>
            </a:r>
            <a:r>
              <a:rPr sz="3200" spc="-8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qua</a:t>
            </a:r>
            <a:r>
              <a:rPr sz="3200" spc="-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li</a:t>
            </a: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y assu</a:t>
            </a:r>
            <a:r>
              <a:rPr sz="3200" spc="-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ances </a:t>
            </a:r>
            <a:r>
              <a:rPr sz="3200" spc="-17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m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e</a:t>
            </a: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h</a:t>
            </a:r>
            <a:r>
              <a:rPr sz="3200" spc="-8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o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ds &amp; </a:t>
            </a:r>
            <a:r>
              <a:rPr sz="3200" spc="-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ech</a:t>
            </a:r>
            <a:r>
              <a:rPr sz="3200" spc="-8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n</a:t>
            </a: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i</a:t>
            </a:r>
            <a:r>
              <a:rPr sz="3200" spc="-8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q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ues.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65157" y="6169862"/>
            <a:ext cx="137532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7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561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/>
          <p:nvPr/>
        </p:nvSpPr>
        <p:spPr>
          <a:xfrm>
            <a:off x="2457333" y="893480"/>
            <a:ext cx="4280503" cy="358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872"/>
              </a:lnSpc>
              <a:spcBef>
                <a:spcPts val="144"/>
              </a:spcBef>
            </a:pP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C</a:t>
            </a:r>
            <a:r>
              <a:rPr sz="2700" spc="5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2700" spc="-5" dirty="0">
                <a:solidFill>
                  <a:srgbClr val="3232FF"/>
                </a:solidFill>
                <a:latin typeface="Times New Roman"/>
                <a:cs typeface="Times New Roman"/>
              </a:rPr>
              <a:t>r</a:t>
            </a:r>
            <a:r>
              <a:rPr sz="2700" spc="5" dirty="0">
                <a:solidFill>
                  <a:srgbClr val="3232FF"/>
                </a:solidFill>
                <a:latin typeface="Times New Roman"/>
                <a:cs typeface="Times New Roman"/>
              </a:rPr>
              <a:t>t</a:t>
            </a:r>
            <a:r>
              <a:rPr sz="2700" spc="-16" dirty="0">
                <a:solidFill>
                  <a:srgbClr val="3232FF"/>
                </a:solidFill>
                <a:latin typeface="Times New Roman"/>
                <a:cs typeface="Times New Roman"/>
              </a:rPr>
              <a:t>i</a:t>
            </a:r>
            <a:r>
              <a:rPr sz="2700" spc="5" dirty="0">
                <a:solidFill>
                  <a:srgbClr val="3232FF"/>
                </a:solidFill>
                <a:latin typeface="Times New Roman"/>
                <a:cs typeface="Times New Roman"/>
              </a:rPr>
              <a:t>f</a:t>
            </a:r>
            <a:r>
              <a:rPr sz="2700" spc="-5" dirty="0">
                <a:solidFill>
                  <a:srgbClr val="3232FF"/>
                </a:solidFill>
                <a:latin typeface="Times New Roman"/>
                <a:cs typeface="Times New Roman"/>
              </a:rPr>
              <a:t>i</a:t>
            </a:r>
            <a:r>
              <a:rPr sz="2700" spc="11" dirty="0">
                <a:solidFill>
                  <a:srgbClr val="3232FF"/>
                </a:solidFill>
                <a:latin typeface="Times New Roman"/>
                <a:cs typeface="Times New Roman"/>
              </a:rPr>
              <a:t>c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a</a:t>
            </a:r>
            <a:r>
              <a:rPr sz="2700" spc="-5" dirty="0">
                <a:solidFill>
                  <a:srgbClr val="3232FF"/>
                </a:solidFill>
                <a:latin typeface="Times New Roman"/>
                <a:cs typeface="Times New Roman"/>
              </a:rPr>
              <a:t>t</a:t>
            </a:r>
            <a:r>
              <a:rPr sz="2700" spc="-16" dirty="0">
                <a:solidFill>
                  <a:srgbClr val="3232FF"/>
                </a:solidFill>
                <a:latin typeface="Times New Roman"/>
                <a:cs typeface="Times New Roman"/>
              </a:rPr>
              <a:t>i</a:t>
            </a:r>
            <a:r>
              <a:rPr sz="2700" spc="5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n</a:t>
            </a:r>
            <a:r>
              <a:rPr sz="2700" spc="121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2700" spc="5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f</a:t>
            </a:r>
            <a:r>
              <a:rPr sz="2700" spc="41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2700" spc="-4" dirty="0">
                <a:solidFill>
                  <a:srgbClr val="3232FF"/>
                </a:solidFill>
                <a:latin typeface="Times New Roman"/>
                <a:cs typeface="Times New Roman"/>
              </a:rPr>
              <a:t>P</a:t>
            </a:r>
            <a:r>
              <a:rPr sz="2700" spc="4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2700" spc="-4" dirty="0">
                <a:solidFill>
                  <a:srgbClr val="3232FF"/>
                </a:solidFill>
                <a:latin typeface="Times New Roman"/>
                <a:cs typeface="Times New Roman"/>
              </a:rPr>
              <a:t>rs</a:t>
            </a:r>
            <a:r>
              <a:rPr sz="2700" spc="4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2700" spc="8" dirty="0">
                <a:solidFill>
                  <a:srgbClr val="3232FF"/>
                </a:solidFill>
                <a:latin typeface="Times New Roman"/>
                <a:cs typeface="Times New Roman"/>
              </a:rPr>
              <a:t>n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s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33329" y="1631205"/>
            <a:ext cx="7347432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P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o</a:t>
            </a:r>
            <a:r>
              <a:rPr sz="3200" spc="-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f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ess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onal</a:t>
            </a:r>
            <a:r>
              <a:rPr sz="3200" spc="102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l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ev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e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l</a:t>
            </a:r>
            <a:r>
              <a:rPr sz="3200" spc="112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of</a:t>
            </a:r>
            <a:r>
              <a:rPr sz="3200" spc="102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co</a:t>
            </a:r>
            <a:r>
              <a:rPr sz="3200" spc="-17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m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pe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ence</a:t>
            </a:r>
            <a:r>
              <a:rPr sz="3200" spc="9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n</a:t>
            </a:r>
            <a:r>
              <a:rPr sz="3200" spc="9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he</a:t>
            </a:r>
            <a:r>
              <a:rPr sz="3200" spc="107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p</a:t>
            </a:r>
            <a:r>
              <a:rPr sz="3200" spc="-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r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n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c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i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p</a:t>
            </a:r>
            <a:r>
              <a:rPr sz="3200" spc="-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l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es</a:t>
            </a:r>
            <a:r>
              <a:rPr sz="3200" spc="107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&amp;</a:t>
            </a:r>
            <a:r>
              <a:rPr sz="3200" spc="112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p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r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a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c</a:t>
            </a:r>
            <a:r>
              <a:rPr sz="3200" spc="-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ti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c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es</a:t>
            </a:r>
            <a:r>
              <a:rPr sz="3200" spc="107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of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33329" y="1952589"/>
            <a:ext cx="1966883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so</a:t>
            </a:r>
            <a:r>
              <a:rPr sz="3200" spc="-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f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t</a:t>
            </a:r>
            <a:r>
              <a:rPr sz="3200" spc="-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w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a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e </a:t>
            </a:r>
            <a:r>
              <a:rPr sz="3200" spc="31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qua</a:t>
            </a:r>
            <a:r>
              <a:rPr sz="3200" spc="-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li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y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14280" y="1952589"/>
            <a:ext cx="114087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assu</a:t>
            </a:r>
            <a:r>
              <a:rPr sz="3200" spc="-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r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a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nce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68116" y="1952589"/>
            <a:ext cx="28078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62971" y="1952589"/>
            <a:ext cx="40242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t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h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76973" y="1952589"/>
            <a:ext cx="101895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so</a:t>
            </a:r>
            <a:r>
              <a:rPr sz="3200" spc="-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f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t</a:t>
            </a:r>
            <a:r>
              <a:rPr sz="3200" spc="-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w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a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08889" y="1952589"/>
            <a:ext cx="973512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-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ndus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tr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y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95086" y="1952589"/>
            <a:ext cx="44842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c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an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54810" y="1952589"/>
            <a:ext cx="32622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be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3328" y="2275319"/>
            <a:ext cx="2914256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ac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h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e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v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ed by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acq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u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i</a:t>
            </a:r>
            <a:r>
              <a:rPr sz="3200" spc="-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r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ng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t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h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51101" y="2275319"/>
            <a:ext cx="2816997" cy="7741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58" marR="41028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de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s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gn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a</a:t>
            </a:r>
            <a:r>
              <a:rPr sz="3200" spc="-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t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i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o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n o</a:t>
            </a:r>
            <a:r>
              <a:rPr sz="3200" spc="-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f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:</a:t>
            </a:r>
            <a:endParaRPr sz="2200">
              <a:latin typeface="Times New Roman"/>
              <a:cs typeface="Times New Roman"/>
            </a:endParaRPr>
          </a:p>
          <a:p>
            <a:pPr marL="11397">
              <a:lnSpc>
                <a:spcPct val="95825"/>
              </a:lnSpc>
              <a:spcBef>
                <a:spcPts val="1280"/>
              </a:spcBef>
            </a:pPr>
            <a:r>
              <a:rPr sz="2200" spc="-4" dirty="0">
                <a:solidFill>
                  <a:srgbClr val="323299"/>
                </a:solidFill>
                <a:latin typeface="Times New Roman"/>
                <a:cs typeface="Times New Roman"/>
              </a:rPr>
              <a:t>Q</a:t>
            </a:r>
            <a:r>
              <a:rPr sz="2200" dirty="0">
                <a:solidFill>
                  <a:srgbClr val="323299"/>
                </a:solidFill>
                <a:latin typeface="Times New Roman"/>
                <a:cs typeface="Times New Roman"/>
              </a:rPr>
              <a:t>ua</a:t>
            </a:r>
            <a:r>
              <a:rPr sz="2200" spc="-4" dirty="0">
                <a:solidFill>
                  <a:srgbClr val="323299"/>
                </a:solidFill>
                <a:latin typeface="Times New Roman"/>
                <a:cs typeface="Times New Roman"/>
              </a:rPr>
              <a:t>li</a:t>
            </a:r>
            <a:r>
              <a:rPr sz="2200" spc="4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323299"/>
                </a:solidFill>
                <a:latin typeface="Times New Roman"/>
                <a:cs typeface="Times New Roman"/>
              </a:rPr>
              <a:t>y </a:t>
            </a:r>
            <a:r>
              <a:rPr sz="2200" spc="-4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srgbClr val="323299"/>
                </a:solidFill>
                <a:latin typeface="Times New Roman"/>
                <a:cs typeface="Times New Roman"/>
              </a:rPr>
              <a:t>na</a:t>
            </a:r>
            <a:r>
              <a:rPr sz="2200" spc="4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srgbClr val="323299"/>
                </a:solidFill>
                <a:latin typeface="Times New Roman"/>
                <a:cs typeface="Times New Roman"/>
              </a:rPr>
              <a:t>y</a:t>
            </a:r>
            <a:r>
              <a:rPr sz="2200" spc="-8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2200" dirty="0">
                <a:solidFill>
                  <a:srgbClr val="323299"/>
                </a:solidFill>
                <a:latin typeface="Times New Roman"/>
                <a:cs typeface="Times New Roman"/>
              </a:rPr>
              <a:t>t </a:t>
            </a:r>
            <a:r>
              <a:rPr sz="2200" spc="-4" dirty="0">
                <a:solidFill>
                  <a:srgbClr val="323299"/>
                </a:solidFill>
                <a:latin typeface="Times New Roman"/>
                <a:cs typeface="Times New Roman"/>
              </a:rPr>
              <a:t>(C</a:t>
            </a:r>
            <a:r>
              <a:rPr sz="2200" spc="8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2200" spc="-4" dirty="0">
                <a:solidFill>
                  <a:srgbClr val="323299"/>
                </a:solidFill>
                <a:latin typeface="Times New Roman"/>
                <a:cs typeface="Times New Roman"/>
              </a:rPr>
              <a:t>QA</a:t>
            </a:r>
            <a:r>
              <a:rPr sz="2200" dirty="0">
                <a:solidFill>
                  <a:srgbClr val="323299"/>
                </a:solidFill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3328" y="2758068"/>
            <a:ext cx="653195" cy="1740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23426" algn="r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endParaRPr sz="2200">
              <a:latin typeface="Times New Roman"/>
              <a:cs typeface="Times New Roman"/>
            </a:endParaRPr>
          </a:p>
          <a:p>
            <a:pPr marR="11397" indent="473208" algn="r">
              <a:lnSpc>
                <a:spcPct val="149305"/>
              </a:lnSpc>
              <a:spcBef>
                <a:spcPts val="471"/>
              </a:spcBef>
            </a:pPr>
            <a:r>
              <a:rPr sz="2200" dirty="0">
                <a:solidFill>
                  <a:srgbClr val="323299"/>
                </a:solidFill>
                <a:latin typeface="Times New Roman"/>
                <a:cs typeface="Times New Roman"/>
              </a:rPr>
              <a:t>o o </a:t>
            </a:r>
            <a:r>
              <a:rPr sz="2200" dirty="0">
                <a:solidFill>
                  <a:srgbClr val="653200"/>
                </a:solidFill>
                <a:latin typeface="Times New Roman"/>
                <a:cs typeface="Times New Roman"/>
              </a:rPr>
              <a:t>S</a:t>
            </a:r>
            <a:r>
              <a:rPr sz="2200" spc="8" dirty="0">
                <a:solidFill>
                  <a:srgbClr val="653200"/>
                </a:solidFill>
                <a:latin typeface="Times New Roman"/>
                <a:cs typeface="Times New Roman"/>
              </a:rPr>
              <a:t>o</a:t>
            </a:r>
            <a:r>
              <a:rPr sz="2200" spc="-17" dirty="0">
                <a:solidFill>
                  <a:srgbClr val="653200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srgbClr val="653200"/>
                </a:solidFill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63462" y="2758068"/>
            <a:ext cx="1071885" cy="1740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1397" algn="r">
              <a:lnSpc>
                <a:spcPts val="2190"/>
              </a:lnSpc>
              <a:spcBef>
                <a:spcPts val="109"/>
              </a:spcBef>
            </a:pPr>
            <a:r>
              <a:rPr sz="3200" spc="-4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C</a:t>
            </a:r>
            <a:r>
              <a:rPr sz="3200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3200" spc="4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3200" spc="-4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3200" spc="4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3200" spc="-4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fi</a:t>
            </a:r>
            <a:r>
              <a:rPr sz="3200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ed</a:t>
            </a:r>
            <a:endParaRPr sz="2200">
              <a:latin typeface="Times New Roman"/>
              <a:cs typeface="Times New Roman"/>
            </a:endParaRPr>
          </a:p>
          <a:p>
            <a:pPr marR="11397" indent="64284" algn="r">
              <a:lnSpc>
                <a:spcPct val="149305"/>
              </a:lnSpc>
              <a:spcBef>
                <a:spcPts val="471"/>
              </a:spcBef>
            </a:pPr>
            <a:r>
              <a:rPr sz="2200" spc="-4" dirty="0">
                <a:solidFill>
                  <a:srgbClr val="323299"/>
                </a:solidFill>
                <a:latin typeface="Times New Roman"/>
                <a:cs typeface="Times New Roman"/>
              </a:rPr>
              <a:t>C</a:t>
            </a:r>
            <a:r>
              <a:rPr sz="2200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2200" spc="4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2200" spc="-4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2200" spc="4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2200" spc="-4" dirty="0">
                <a:solidFill>
                  <a:srgbClr val="323299"/>
                </a:solidFill>
                <a:latin typeface="Times New Roman"/>
                <a:cs typeface="Times New Roman"/>
              </a:rPr>
              <a:t>fi</a:t>
            </a:r>
            <a:r>
              <a:rPr sz="2200" dirty="0">
                <a:solidFill>
                  <a:srgbClr val="323299"/>
                </a:solidFill>
                <a:latin typeface="Times New Roman"/>
                <a:cs typeface="Times New Roman"/>
              </a:rPr>
              <a:t>ed </a:t>
            </a:r>
            <a:r>
              <a:rPr sz="2200" spc="-4" dirty="0">
                <a:solidFill>
                  <a:srgbClr val="323299"/>
                </a:solidFill>
                <a:latin typeface="Times New Roman"/>
                <a:cs typeface="Times New Roman"/>
              </a:rPr>
              <a:t>C</a:t>
            </a:r>
            <a:r>
              <a:rPr sz="2200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2200" spc="4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2200" spc="-4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2200" spc="4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2200" spc="-4" dirty="0">
                <a:solidFill>
                  <a:srgbClr val="323299"/>
                </a:solidFill>
                <a:latin typeface="Times New Roman"/>
                <a:cs typeface="Times New Roman"/>
              </a:rPr>
              <a:t>fi</a:t>
            </a:r>
            <a:r>
              <a:rPr sz="2200" dirty="0">
                <a:solidFill>
                  <a:srgbClr val="323299"/>
                </a:solidFill>
                <a:latin typeface="Times New Roman"/>
                <a:cs typeface="Times New Roman"/>
              </a:rPr>
              <a:t>ed </a:t>
            </a:r>
            <a:r>
              <a:rPr sz="2200" dirty="0">
                <a:solidFill>
                  <a:srgbClr val="653200"/>
                </a:solidFill>
                <a:latin typeface="Times New Roman"/>
                <a:cs typeface="Times New Roman"/>
              </a:rPr>
              <a:t>co</a:t>
            </a:r>
            <a:r>
              <a:rPr sz="2200" spc="-17" dirty="0">
                <a:solidFill>
                  <a:srgbClr val="653200"/>
                </a:solidFill>
                <a:latin typeface="Times New Roman"/>
                <a:cs typeface="Times New Roman"/>
              </a:rPr>
              <a:t>m</a:t>
            </a:r>
            <a:r>
              <a:rPr sz="2200" spc="8" dirty="0">
                <a:solidFill>
                  <a:srgbClr val="653200"/>
                </a:solidFill>
                <a:latin typeface="Times New Roman"/>
                <a:cs typeface="Times New Roman"/>
              </a:rPr>
              <a:t>p</a:t>
            </a:r>
            <a:r>
              <a:rPr sz="2200" dirty="0">
                <a:solidFill>
                  <a:srgbClr val="653200"/>
                </a:solidFill>
                <a:latin typeface="Times New Roman"/>
                <a:cs typeface="Times New Roman"/>
              </a:rPr>
              <a:t>any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81529" y="2758068"/>
            <a:ext cx="1070905" cy="1258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6150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So</a:t>
            </a:r>
            <a:r>
              <a:rPr sz="3200" spc="-4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3200" spc="4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3200" spc="-4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3200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3200" spc="4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  <a:p>
            <a:pPr marL="11397">
              <a:lnSpc>
                <a:spcPct val="95825"/>
              </a:lnSpc>
              <a:spcBef>
                <a:spcPts val="1290"/>
              </a:spcBef>
            </a:pPr>
            <a:r>
              <a:rPr sz="2200" dirty="0">
                <a:solidFill>
                  <a:srgbClr val="323299"/>
                </a:solidFill>
                <a:latin typeface="Times New Roman"/>
                <a:cs typeface="Times New Roman"/>
              </a:rPr>
              <a:t>So</a:t>
            </a:r>
            <a:r>
              <a:rPr sz="2200" spc="-4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2200" spc="4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2200" spc="-4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2200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2200" spc="4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  <a:p>
            <a:pPr marL="11397" marR="6150">
              <a:lnSpc>
                <a:spcPct val="95825"/>
              </a:lnSpc>
              <a:spcBef>
                <a:spcPts val="1389"/>
              </a:spcBef>
            </a:pPr>
            <a:r>
              <a:rPr sz="2200" dirty="0">
                <a:solidFill>
                  <a:srgbClr val="323299"/>
                </a:solidFill>
                <a:latin typeface="Times New Roman"/>
                <a:cs typeface="Times New Roman"/>
              </a:rPr>
              <a:t>So</a:t>
            </a:r>
            <a:r>
              <a:rPr sz="2200" spc="-4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2200" spc="4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2200" spc="-4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2200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2200" spc="4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51100" y="3242161"/>
            <a:ext cx="755442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Te</a:t>
            </a:r>
            <a:r>
              <a:rPr sz="3200" spc="-8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3200" spc="4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3200" spc="-8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3200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80986" y="3242161"/>
            <a:ext cx="925853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4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(</a:t>
            </a:r>
            <a:r>
              <a:rPr sz="3200" spc="-4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C</a:t>
            </a:r>
            <a:r>
              <a:rPr sz="3200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STE)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51101" y="3724911"/>
            <a:ext cx="2893197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P</a:t>
            </a:r>
            <a:r>
              <a:rPr sz="3200" spc="4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3200" spc="-4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j</a:t>
            </a:r>
            <a:r>
              <a:rPr sz="3200" spc="-8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3200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ct </a:t>
            </a:r>
            <a:r>
              <a:rPr sz="3200" spc="-8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M</a:t>
            </a:r>
            <a:r>
              <a:rPr sz="3200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ana</a:t>
            </a:r>
            <a:r>
              <a:rPr sz="3200" spc="-8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g</a:t>
            </a:r>
            <a:r>
              <a:rPr sz="3200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er </a:t>
            </a:r>
            <a:r>
              <a:rPr sz="3200" spc="-4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(C</a:t>
            </a:r>
            <a:r>
              <a:rPr sz="3200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SPM)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78753" y="4207660"/>
            <a:ext cx="5503669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spe</a:t>
            </a:r>
            <a:r>
              <a:rPr sz="3200" spc="-8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c</a:t>
            </a:r>
            <a:r>
              <a:rPr sz="3200" spc="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i</a:t>
            </a:r>
            <a:r>
              <a:rPr sz="3200" spc="-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fi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c</a:t>
            </a:r>
            <a:r>
              <a:rPr sz="3200" spc="228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ce</a:t>
            </a:r>
            <a:r>
              <a:rPr sz="3200" spc="-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rt</a:t>
            </a:r>
            <a:r>
              <a:rPr sz="3200" spc="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i</a:t>
            </a:r>
            <a:r>
              <a:rPr sz="3200" spc="-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fi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c</a:t>
            </a:r>
            <a:r>
              <a:rPr sz="3200" spc="-8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a</a:t>
            </a:r>
            <a:r>
              <a:rPr sz="3200" spc="-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t</a:t>
            </a:r>
            <a:r>
              <a:rPr sz="3200" spc="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i</a:t>
            </a:r>
            <a:r>
              <a:rPr sz="3200" spc="-8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o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ns</a:t>
            </a:r>
            <a:r>
              <a:rPr sz="3200" spc="237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a</a:t>
            </a:r>
            <a:r>
              <a:rPr sz="3200" spc="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e</a:t>
            </a:r>
            <a:r>
              <a:rPr sz="3200" spc="228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3200" spc="-8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a</a:t>
            </a:r>
            <a:r>
              <a:rPr sz="3200" spc="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l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so</a:t>
            </a:r>
            <a:r>
              <a:rPr sz="3200" spc="22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ve</a:t>
            </a:r>
            <a:r>
              <a:rPr sz="3200" spc="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y</a:t>
            </a:r>
            <a:r>
              <a:rPr sz="3200" spc="247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pop</a:t>
            </a:r>
            <a:r>
              <a:rPr sz="3200" spc="-8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u</a:t>
            </a:r>
            <a:r>
              <a:rPr sz="3200" spc="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l</a:t>
            </a:r>
            <a:r>
              <a:rPr sz="3200" spc="-8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a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r</a:t>
            </a:r>
            <a:r>
              <a:rPr sz="3200" spc="25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3200" spc="-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l</a:t>
            </a:r>
            <a:r>
              <a:rPr sz="3200" spc="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ke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3329" y="4530390"/>
            <a:ext cx="7348817" cy="614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M</a:t>
            </a:r>
            <a:r>
              <a:rPr sz="3200" spc="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c</a:t>
            </a:r>
            <a:r>
              <a:rPr sz="3200" spc="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oso</a:t>
            </a:r>
            <a:r>
              <a:rPr sz="3200" spc="-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f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t</a:t>
            </a:r>
            <a:r>
              <a:rPr sz="3200" spc="157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3200" spc="-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Off</a:t>
            </a:r>
            <a:r>
              <a:rPr sz="3200" spc="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ce</a:t>
            </a:r>
            <a:r>
              <a:rPr sz="3200" spc="17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Spe</a:t>
            </a:r>
            <a:r>
              <a:rPr sz="3200" spc="-8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c</a:t>
            </a:r>
            <a:r>
              <a:rPr sz="3200" spc="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i</a:t>
            </a:r>
            <a:r>
              <a:rPr sz="3200" spc="-8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a</a:t>
            </a:r>
            <a:r>
              <a:rPr sz="3200" spc="-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l</a:t>
            </a:r>
            <a:r>
              <a:rPr sz="3200" spc="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st</a:t>
            </a:r>
            <a:r>
              <a:rPr sz="3200" spc="165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3200" spc="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(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M</a:t>
            </a:r>
            <a:r>
              <a:rPr sz="3200" spc="-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O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S)</a:t>
            </a:r>
            <a:r>
              <a:rPr sz="3200" spc="17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3200" spc="-8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c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e</a:t>
            </a:r>
            <a:r>
              <a:rPr sz="3200" spc="-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r</a:t>
            </a:r>
            <a:r>
              <a:rPr sz="3200" spc="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ti</a:t>
            </a:r>
            <a:r>
              <a:rPr sz="3200" spc="-17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f</a:t>
            </a:r>
            <a:r>
              <a:rPr sz="3200" spc="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c</a:t>
            </a:r>
            <a:r>
              <a:rPr sz="3200" spc="-8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a</a:t>
            </a:r>
            <a:r>
              <a:rPr sz="3200" spc="-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t</a:t>
            </a:r>
            <a:r>
              <a:rPr sz="3200" spc="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ons</a:t>
            </a:r>
            <a:r>
              <a:rPr sz="3200" spc="161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3200" spc="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n</a:t>
            </a:r>
            <a:r>
              <a:rPr sz="3200" spc="17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3200" spc="-17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W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o</a:t>
            </a:r>
            <a:r>
              <a:rPr sz="3200" spc="4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d,</a:t>
            </a:r>
            <a:r>
              <a:rPr sz="3200" spc="17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Exc</a:t>
            </a:r>
            <a:r>
              <a:rPr sz="3200" spc="-17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e</a:t>
            </a:r>
            <a:r>
              <a:rPr sz="3200" baseline="1207" dirty="0">
                <a:solidFill>
                  <a:srgbClr val="653200"/>
                </a:solidFill>
                <a:latin typeface="Times New Roman"/>
                <a:cs typeface="Times New Roman"/>
              </a:rPr>
              <a:t>l</a:t>
            </a:r>
            <a:endParaRPr sz="2200">
              <a:latin typeface="Times New Roman"/>
              <a:cs typeface="Times New Roman"/>
            </a:endParaRPr>
          </a:p>
          <a:p>
            <a:pPr marL="11397" marR="41028">
              <a:lnSpc>
                <a:spcPct val="95825"/>
              </a:lnSpc>
            </a:pPr>
            <a:r>
              <a:rPr sz="2200" dirty="0">
                <a:solidFill>
                  <a:srgbClr val="653200"/>
                </a:solidFill>
                <a:latin typeface="Times New Roman"/>
                <a:cs typeface="Times New Roman"/>
              </a:rPr>
              <a:t>and Po</a:t>
            </a:r>
            <a:r>
              <a:rPr sz="2200" spc="-4" dirty="0">
                <a:solidFill>
                  <a:srgbClr val="653200"/>
                </a:solidFill>
                <a:latin typeface="Times New Roman"/>
                <a:cs typeface="Times New Roman"/>
              </a:rPr>
              <a:t>w</a:t>
            </a:r>
            <a:r>
              <a:rPr sz="2200" dirty="0">
                <a:solidFill>
                  <a:srgbClr val="653200"/>
                </a:solidFill>
                <a:latin typeface="Times New Roman"/>
                <a:cs typeface="Times New Roman"/>
              </a:rPr>
              <a:t>e</a:t>
            </a:r>
            <a:r>
              <a:rPr sz="2200" spc="4" dirty="0">
                <a:solidFill>
                  <a:srgbClr val="653200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653200"/>
                </a:solidFill>
                <a:latin typeface="Times New Roman"/>
                <a:cs typeface="Times New Roman"/>
              </a:rPr>
              <a:t>Po</a:t>
            </a:r>
            <a:r>
              <a:rPr sz="2200" spc="4" dirty="0">
                <a:solidFill>
                  <a:srgbClr val="653200"/>
                </a:solidFill>
                <a:latin typeface="Times New Roman"/>
                <a:cs typeface="Times New Roman"/>
              </a:rPr>
              <a:t>i</a:t>
            </a:r>
            <a:r>
              <a:rPr sz="2200" spc="-8" dirty="0">
                <a:solidFill>
                  <a:srgbClr val="653200"/>
                </a:solidFill>
                <a:latin typeface="Times New Roman"/>
                <a:cs typeface="Times New Roman"/>
              </a:rPr>
              <a:t>n</a:t>
            </a:r>
            <a:r>
              <a:rPr sz="2200" spc="4" dirty="0">
                <a:solidFill>
                  <a:srgbClr val="653200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653200"/>
                </a:solidFill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3328" y="5335868"/>
            <a:ext cx="664833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M</a:t>
            </a:r>
            <a:r>
              <a:rPr sz="3200" spc="-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O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47975" y="5335868"/>
            <a:ext cx="25002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46986" y="5335868"/>
            <a:ext cx="373056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f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ar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69302" y="5335868"/>
            <a:ext cx="510216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be</a:t>
            </a:r>
            <a:r>
              <a:rPr sz="3200" spc="-8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s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27393" y="5335868"/>
            <a:ext cx="81695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k</a:t>
            </a:r>
            <a:r>
              <a:rPr sz="3200" spc="-8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n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o</a:t>
            </a:r>
            <a:r>
              <a:rPr sz="3200" spc="-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w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91669" y="5335868"/>
            <a:ext cx="1111503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c</a:t>
            </a:r>
            <a:r>
              <a:rPr sz="3200" spc="8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o</a:t>
            </a:r>
            <a:r>
              <a:rPr sz="3200" spc="-17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m</a:t>
            </a:r>
            <a:r>
              <a:rPr sz="3200" spc="8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p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u</a:t>
            </a: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t</a:t>
            </a:r>
            <a:r>
              <a:rPr sz="3200" spc="-8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e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r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51046" y="5335868"/>
            <a:ext cx="64903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sk</a:t>
            </a:r>
            <a:r>
              <a:rPr sz="3200" spc="-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il</a:t>
            </a: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l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46296" y="5335868"/>
            <a:ext cx="140023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ce</a:t>
            </a:r>
            <a:r>
              <a:rPr sz="3200" spc="-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rt</a:t>
            </a: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i</a:t>
            </a:r>
            <a:r>
              <a:rPr sz="3200" spc="-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f</a:t>
            </a: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i</a:t>
            </a:r>
            <a:r>
              <a:rPr sz="3200" spc="-8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ca</a:t>
            </a: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ti</a:t>
            </a:r>
            <a:r>
              <a:rPr sz="3200" spc="-8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o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93848" y="5335868"/>
            <a:ext cx="38691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-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f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or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3329" y="5658597"/>
            <a:ext cx="160943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ad</a:t>
            </a:r>
            <a:r>
              <a:rPr sz="3200" spc="-17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m</a:t>
            </a: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n</a:t>
            </a: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i</a:t>
            </a:r>
            <a:r>
              <a:rPr sz="3200" spc="-8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s</a:t>
            </a: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tr</a:t>
            </a:r>
            <a:r>
              <a:rPr sz="3200" spc="-8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a</a:t>
            </a: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t</a:t>
            </a:r>
            <a:r>
              <a:rPr sz="3200" spc="-8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o</a:t>
            </a: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65157" y="6169862"/>
            <a:ext cx="137532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8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114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2278610" y="893480"/>
            <a:ext cx="4636268" cy="358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872"/>
              </a:lnSpc>
              <a:spcBef>
                <a:spcPts val="144"/>
              </a:spcBef>
            </a:pP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C</a:t>
            </a:r>
            <a:r>
              <a:rPr sz="2700" spc="5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2700" spc="-5" dirty="0">
                <a:solidFill>
                  <a:srgbClr val="3232FF"/>
                </a:solidFill>
                <a:latin typeface="Times New Roman"/>
                <a:cs typeface="Times New Roman"/>
              </a:rPr>
              <a:t>r</a:t>
            </a:r>
            <a:r>
              <a:rPr sz="2700" spc="5" dirty="0">
                <a:solidFill>
                  <a:srgbClr val="3232FF"/>
                </a:solidFill>
                <a:latin typeface="Times New Roman"/>
                <a:cs typeface="Times New Roman"/>
              </a:rPr>
              <a:t>t</a:t>
            </a:r>
            <a:r>
              <a:rPr sz="2700" spc="-16" dirty="0">
                <a:solidFill>
                  <a:srgbClr val="3232FF"/>
                </a:solidFill>
                <a:latin typeface="Times New Roman"/>
                <a:cs typeface="Times New Roman"/>
              </a:rPr>
              <a:t>i</a:t>
            </a:r>
            <a:r>
              <a:rPr sz="2700" spc="5" dirty="0">
                <a:solidFill>
                  <a:srgbClr val="3232FF"/>
                </a:solidFill>
                <a:latin typeface="Times New Roman"/>
                <a:cs typeface="Times New Roman"/>
              </a:rPr>
              <a:t>f</a:t>
            </a:r>
            <a:r>
              <a:rPr sz="2700" spc="-5" dirty="0">
                <a:solidFill>
                  <a:srgbClr val="3232FF"/>
                </a:solidFill>
                <a:latin typeface="Times New Roman"/>
                <a:cs typeface="Times New Roman"/>
              </a:rPr>
              <a:t>i</a:t>
            </a:r>
            <a:r>
              <a:rPr sz="2700" spc="11" dirty="0">
                <a:solidFill>
                  <a:srgbClr val="3232FF"/>
                </a:solidFill>
                <a:latin typeface="Times New Roman"/>
                <a:cs typeface="Times New Roman"/>
              </a:rPr>
              <a:t>c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a</a:t>
            </a:r>
            <a:r>
              <a:rPr sz="2700" spc="-5" dirty="0">
                <a:solidFill>
                  <a:srgbClr val="3232FF"/>
                </a:solidFill>
                <a:latin typeface="Times New Roman"/>
                <a:cs typeface="Times New Roman"/>
              </a:rPr>
              <a:t>t</a:t>
            </a:r>
            <a:r>
              <a:rPr sz="2700" spc="-16" dirty="0">
                <a:solidFill>
                  <a:srgbClr val="3232FF"/>
                </a:solidFill>
                <a:latin typeface="Times New Roman"/>
                <a:cs typeface="Times New Roman"/>
              </a:rPr>
              <a:t>i</a:t>
            </a:r>
            <a:r>
              <a:rPr sz="2700" spc="5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n</a:t>
            </a:r>
            <a:r>
              <a:rPr sz="2700" spc="121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2700" spc="5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f</a:t>
            </a:r>
            <a:r>
              <a:rPr sz="2700" spc="41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2700" spc="-4" dirty="0">
                <a:solidFill>
                  <a:srgbClr val="3232FF"/>
                </a:solidFill>
                <a:latin typeface="Times New Roman"/>
                <a:cs typeface="Times New Roman"/>
              </a:rPr>
              <a:t>P</a:t>
            </a:r>
            <a:r>
              <a:rPr sz="2700" spc="-17" dirty="0">
                <a:solidFill>
                  <a:srgbClr val="3232FF"/>
                </a:solidFill>
                <a:latin typeface="Times New Roman"/>
                <a:cs typeface="Times New Roman"/>
              </a:rPr>
              <a:t>r</a:t>
            </a:r>
            <a:r>
              <a:rPr sz="2700" spc="13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c</a:t>
            </a:r>
            <a:r>
              <a:rPr sz="2700" spc="4" dirty="0">
                <a:solidFill>
                  <a:srgbClr val="3232FF"/>
                </a:solidFill>
                <a:latin typeface="Times New Roman"/>
                <a:cs typeface="Times New Roman"/>
              </a:rPr>
              <a:t>es</a:t>
            </a:r>
            <a:r>
              <a:rPr sz="2700" spc="-4" dirty="0">
                <a:solidFill>
                  <a:srgbClr val="3232FF"/>
                </a:solidFill>
                <a:latin typeface="Times New Roman"/>
                <a:cs typeface="Times New Roman"/>
              </a:rPr>
              <a:t>s</a:t>
            </a:r>
            <a:r>
              <a:rPr sz="2700" spc="4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2700" dirty="0">
                <a:solidFill>
                  <a:srgbClr val="3232FF"/>
                </a:solidFill>
                <a:latin typeface="Times New Roman"/>
                <a:cs typeface="Times New Roman"/>
              </a:rPr>
              <a:t>s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33328" y="1832910"/>
            <a:ext cx="612130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The </a:t>
            </a:r>
            <a:r>
              <a:rPr sz="3200" spc="-17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m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ost popu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l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a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r p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o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c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e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s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s ce</a:t>
            </a:r>
            <a:r>
              <a:rPr sz="3200" spc="-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rt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i</a:t>
            </a:r>
            <a:r>
              <a:rPr sz="3200" spc="-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f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i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ca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ti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o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n app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o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a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ch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e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s a</a:t>
            </a:r>
            <a:r>
              <a:rPr sz="3200" spc="4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r</a:t>
            </a:r>
            <a:r>
              <a:rPr sz="3200" spc="-8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e</a:t>
            </a:r>
            <a:r>
              <a:rPr sz="3200" baseline="1207" dirty="0">
                <a:solidFill>
                  <a:srgbClr val="A50020"/>
                </a:solidFill>
                <a:latin typeface="Times New Roman"/>
                <a:cs typeface="Times New Roman"/>
              </a:rPr>
              <a:t>: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12701" y="2301703"/>
            <a:ext cx="224712" cy="7754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323299"/>
                </a:solidFill>
                <a:latin typeface="Times New Roman"/>
                <a:cs typeface="Times New Roman"/>
              </a:rPr>
              <a:t>•</a:t>
            </a:r>
            <a:endParaRPr sz="2200">
              <a:latin typeface="Times New Roman"/>
              <a:cs typeface="Times New Roman"/>
            </a:endParaRPr>
          </a:p>
          <a:p>
            <a:pPr marL="11397">
              <a:lnSpc>
                <a:spcPct val="95825"/>
              </a:lnSpc>
              <a:spcBef>
                <a:spcPts val="1284"/>
              </a:spcBef>
            </a:pPr>
            <a:r>
              <a:rPr sz="2200" dirty="0">
                <a:solidFill>
                  <a:srgbClr val="323299"/>
                </a:solidFill>
                <a:latin typeface="Times New Roman"/>
                <a:cs typeface="Times New Roman"/>
              </a:rPr>
              <a:t>•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28585" y="2315660"/>
            <a:ext cx="1250325" cy="7754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41028">
              <a:lnSpc>
                <a:spcPts val="2190"/>
              </a:lnSpc>
              <a:spcBef>
                <a:spcPts val="109"/>
              </a:spcBef>
            </a:pPr>
            <a:r>
              <a:rPr sz="3200" spc="4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323299"/>
                </a:solidFill>
                <a:latin typeface="Times New Roman"/>
                <a:cs typeface="Times New Roman"/>
              </a:rPr>
              <a:t>SO 9000</a:t>
            </a:r>
            <a:endParaRPr sz="2200">
              <a:latin typeface="Times New Roman"/>
              <a:cs typeface="Times New Roman"/>
            </a:endParaRPr>
          </a:p>
          <a:p>
            <a:pPr marL="11397">
              <a:lnSpc>
                <a:spcPct val="95825"/>
              </a:lnSpc>
              <a:spcBef>
                <a:spcPts val="1290"/>
              </a:spcBef>
            </a:pPr>
            <a:r>
              <a:rPr sz="2200" dirty="0">
                <a:solidFill>
                  <a:srgbClr val="323299"/>
                </a:solidFill>
                <a:latin typeface="Times New Roman"/>
                <a:cs typeface="Times New Roman"/>
              </a:rPr>
              <a:t>SE</a:t>
            </a:r>
            <a:r>
              <a:rPr sz="2200" spc="4" dirty="0">
                <a:solidFill>
                  <a:srgbClr val="323299"/>
                </a:solidFill>
                <a:latin typeface="Times New Roman"/>
                <a:cs typeface="Times New Roman"/>
              </a:rPr>
              <a:t>I-</a:t>
            </a:r>
            <a:r>
              <a:rPr sz="2200" spc="-4" dirty="0">
                <a:solidFill>
                  <a:srgbClr val="323299"/>
                </a:solidFill>
                <a:latin typeface="Times New Roman"/>
                <a:cs typeface="Times New Roman"/>
              </a:rPr>
              <a:t>C</a:t>
            </a:r>
            <a:r>
              <a:rPr sz="2200" dirty="0">
                <a:solidFill>
                  <a:srgbClr val="323299"/>
                </a:solidFill>
                <a:latin typeface="Times New Roman"/>
                <a:cs typeface="Times New Roman"/>
              </a:rPr>
              <a:t>MM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3328" y="3282503"/>
            <a:ext cx="525733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-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O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ne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67866" y="3282503"/>
            <a:ext cx="804486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shou</a:t>
            </a:r>
            <a:r>
              <a:rPr sz="3200" spc="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l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d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79495" y="3282503"/>
            <a:ext cx="834689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a</a:t>
            </a:r>
            <a:r>
              <a:rPr sz="3200" spc="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l</a:t>
            </a:r>
            <a:r>
              <a:rPr sz="3200" spc="-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w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ays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21604" y="3282503"/>
            <a:ext cx="32622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be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53865" y="3282503"/>
            <a:ext cx="121984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susp</a:t>
            </a:r>
            <a:r>
              <a:rPr sz="3200" spc="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i</a:t>
            </a:r>
            <a:r>
              <a:rPr sz="3200" spc="-8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c</a:t>
            </a:r>
            <a:r>
              <a:rPr sz="3200" spc="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ous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79745" y="3282503"/>
            <a:ext cx="680627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about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66682" y="3282503"/>
            <a:ext cx="40242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t</a:t>
            </a:r>
            <a:r>
              <a:rPr sz="3200" spc="-8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h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75144" y="3282503"/>
            <a:ext cx="83358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qua</a:t>
            </a:r>
            <a:r>
              <a:rPr sz="3200" spc="-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li</a:t>
            </a:r>
            <a:r>
              <a:rPr sz="3200" spc="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y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45207" y="3282503"/>
            <a:ext cx="916709" cy="614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9236" algn="ctr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of </a:t>
            </a:r>
            <a:r>
              <a:rPr sz="3200" spc="25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end</a:t>
            </a:r>
            <a:endParaRPr sz="2200">
              <a:latin typeface="Times New Roman"/>
              <a:cs typeface="Times New Roman"/>
            </a:endParaRPr>
          </a:p>
          <a:p>
            <a:pPr marR="547" algn="ctr">
              <a:lnSpc>
                <a:spcPct val="95825"/>
              </a:lnSpc>
            </a:pP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of</a:t>
            </a:r>
            <a:r>
              <a:rPr sz="2200" spc="498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poor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3328" y="3605232"/>
            <a:ext cx="6342145" cy="612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p</a:t>
            </a:r>
            <a:r>
              <a:rPr sz="3200" spc="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odu</a:t>
            </a:r>
            <a:r>
              <a:rPr sz="3200" spc="-8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c</a:t>
            </a:r>
            <a:r>
              <a:rPr sz="3200" spc="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,</a:t>
            </a:r>
            <a:r>
              <a:rPr sz="3200" spc="49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h</a:t>
            </a:r>
            <a:r>
              <a:rPr sz="3200" spc="-8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o</a:t>
            </a:r>
            <a:r>
              <a:rPr sz="3200" spc="-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w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eve</a:t>
            </a:r>
            <a:r>
              <a:rPr sz="3200" spc="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,</a:t>
            </a:r>
            <a:r>
              <a:rPr sz="3200" spc="49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r>
              <a:rPr sz="3200" spc="-8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c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e</a:t>
            </a:r>
            <a:r>
              <a:rPr sz="3200" spc="-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r</a:t>
            </a:r>
            <a:r>
              <a:rPr sz="3200" spc="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t</a:t>
            </a:r>
            <a:r>
              <a:rPr sz="3200" spc="-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if</a:t>
            </a:r>
            <a:r>
              <a:rPr sz="3200" spc="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c</a:t>
            </a:r>
            <a:r>
              <a:rPr sz="3200" spc="-8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a</a:t>
            </a:r>
            <a:r>
              <a:rPr sz="3200" spc="-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t</a:t>
            </a:r>
            <a:r>
              <a:rPr sz="3200" spc="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on</a:t>
            </a:r>
            <a:r>
              <a:rPr sz="3200" spc="49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r>
              <a:rPr sz="3200" spc="-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e</a:t>
            </a:r>
            <a:r>
              <a:rPr sz="3200" spc="-8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d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uces</a:t>
            </a:r>
            <a:r>
              <a:rPr sz="3200" spc="498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r>
              <a:rPr sz="3200" spc="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he</a:t>
            </a:r>
            <a:r>
              <a:rPr sz="3200" spc="507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p</a:t>
            </a:r>
            <a:r>
              <a:rPr sz="3200" spc="-8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o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ss</a:t>
            </a:r>
            <a:r>
              <a:rPr sz="3200" spc="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b</a:t>
            </a:r>
            <a:r>
              <a:rPr sz="3200" spc="-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ili</a:t>
            </a:r>
            <a:r>
              <a:rPr sz="3200" spc="4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003200"/>
                </a:solidFill>
                <a:latin typeface="Times New Roman"/>
                <a:cs typeface="Times New Roman"/>
              </a:rPr>
              <a:t>y</a:t>
            </a:r>
            <a:endParaRPr sz="2200">
              <a:latin typeface="Times New Roman"/>
              <a:cs typeface="Times New Roman"/>
            </a:endParaRPr>
          </a:p>
          <a:p>
            <a:pPr marL="11397" marR="41028">
              <a:lnSpc>
                <a:spcPct val="95825"/>
              </a:lnSpc>
            </a:pP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qua</a:t>
            </a:r>
            <a:r>
              <a:rPr sz="2200" spc="-4" dirty="0">
                <a:solidFill>
                  <a:srgbClr val="003200"/>
                </a:solidFill>
                <a:latin typeface="Times New Roman"/>
                <a:cs typeface="Times New Roman"/>
              </a:rPr>
              <a:t>li</a:t>
            </a:r>
            <a:r>
              <a:rPr sz="2200" spc="4" dirty="0">
                <a:solidFill>
                  <a:srgbClr val="003200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y p</a:t>
            </a:r>
            <a:r>
              <a:rPr sz="2200" spc="4" dirty="0">
                <a:solidFill>
                  <a:srgbClr val="003200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o</a:t>
            </a:r>
            <a:r>
              <a:rPr sz="2200" spc="-8" dirty="0">
                <a:solidFill>
                  <a:srgbClr val="003200"/>
                </a:solidFill>
                <a:latin typeface="Times New Roman"/>
                <a:cs typeface="Times New Roman"/>
              </a:rPr>
              <a:t>d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uc</a:t>
            </a:r>
            <a:r>
              <a:rPr sz="2200" spc="4" dirty="0">
                <a:solidFill>
                  <a:srgbClr val="003200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003200"/>
                </a:solidFill>
                <a:latin typeface="Times New Roman"/>
                <a:cs typeface="Times New Roman"/>
              </a:rPr>
              <a:t>s.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3329" y="4409366"/>
            <a:ext cx="7349370" cy="614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90"/>
              </a:lnSpc>
              <a:spcBef>
                <a:spcPts val="109"/>
              </a:spcBef>
            </a:pPr>
            <a:r>
              <a:rPr sz="3200" spc="-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A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ny</a:t>
            </a:r>
            <a:r>
              <a:rPr sz="3200" spc="247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 </a:t>
            </a: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ype</a:t>
            </a:r>
            <a:r>
              <a:rPr sz="3200" spc="25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of</a:t>
            </a:r>
            <a:r>
              <a:rPr sz="3200" spc="25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p</a:t>
            </a: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ocess</a:t>
            </a:r>
            <a:r>
              <a:rPr sz="3200" spc="25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ce</a:t>
            </a:r>
            <a:r>
              <a:rPr sz="3200" spc="-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rt</a:t>
            </a: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i</a:t>
            </a:r>
            <a:r>
              <a:rPr sz="3200" spc="-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f</a:t>
            </a: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i</a:t>
            </a:r>
            <a:r>
              <a:rPr sz="3200" spc="-8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c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a</a:t>
            </a:r>
            <a:r>
              <a:rPr sz="3200" spc="-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t</a:t>
            </a: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i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on</a:t>
            </a:r>
            <a:r>
              <a:rPr sz="3200" spc="259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 </a:t>
            </a:r>
            <a:r>
              <a:rPr sz="3200" spc="-8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he</a:t>
            </a: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l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ps</a:t>
            </a:r>
            <a:r>
              <a:rPr sz="3200" spc="25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 </a:t>
            </a: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o</a:t>
            </a:r>
            <a:r>
              <a:rPr sz="3200" spc="259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p</a:t>
            </a: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r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od</a:t>
            </a:r>
            <a:r>
              <a:rPr sz="3200" spc="-8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u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ce</a:t>
            </a:r>
            <a:r>
              <a:rPr sz="3200" spc="259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good</a:t>
            </a:r>
            <a:r>
              <a:rPr sz="3200" spc="259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 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qu</a:t>
            </a:r>
            <a:r>
              <a:rPr sz="3200" spc="-8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a</a:t>
            </a:r>
            <a:r>
              <a:rPr sz="3200" spc="-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l</a:t>
            </a:r>
            <a:r>
              <a:rPr sz="3200" spc="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i</a:t>
            </a:r>
            <a:r>
              <a:rPr sz="3200" spc="-4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t</a:t>
            </a:r>
            <a:r>
              <a:rPr sz="3200" baseline="1207" dirty="0">
                <a:solidFill>
                  <a:srgbClr val="990032"/>
                </a:solidFill>
                <a:latin typeface="Times New Roman"/>
                <a:cs typeface="Times New Roman"/>
              </a:rPr>
              <a:t>y</a:t>
            </a:r>
            <a:endParaRPr sz="2200">
              <a:latin typeface="Times New Roman"/>
              <a:cs typeface="Times New Roman"/>
            </a:endParaRPr>
          </a:p>
          <a:p>
            <a:pPr marL="11397" marR="41028">
              <a:lnSpc>
                <a:spcPct val="95825"/>
              </a:lnSpc>
            </a:pPr>
            <a:r>
              <a:rPr sz="2200" dirty="0">
                <a:solidFill>
                  <a:srgbClr val="990032"/>
                </a:solidFill>
                <a:latin typeface="Times New Roman"/>
                <a:cs typeface="Times New Roman"/>
              </a:rPr>
              <a:t>and s</a:t>
            </a:r>
            <a:r>
              <a:rPr sz="2200" spc="-4" dirty="0">
                <a:solidFill>
                  <a:srgbClr val="990032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990032"/>
                </a:solidFill>
                <a:latin typeface="Times New Roman"/>
                <a:cs typeface="Times New Roman"/>
              </a:rPr>
              <a:t>ab</a:t>
            </a:r>
            <a:r>
              <a:rPr sz="2200" spc="-4" dirty="0">
                <a:solidFill>
                  <a:srgbClr val="990032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srgbClr val="990032"/>
                </a:solidFill>
                <a:latin typeface="Times New Roman"/>
                <a:cs typeface="Times New Roman"/>
              </a:rPr>
              <a:t>e </a:t>
            </a:r>
            <a:r>
              <a:rPr sz="2200" spc="-8" dirty="0">
                <a:solidFill>
                  <a:srgbClr val="990032"/>
                </a:solidFill>
                <a:latin typeface="Times New Roman"/>
                <a:cs typeface="Times New Roman"/>
              </a:rPr>
              <a:t>s</a:t>
            </a:r>
            <a:r>
              <a:rPr sz="2200" dirty="0">
                <a:solidFill>
                  <a:srgbClr val="990032"/>
                </a:solidFill>
                <a:latin typeface="Times New Roman"/>
                <a:cs typeface="Times New Roman"/>
              </a:rPr>
              <a:t>o</a:t>
            </a:r>
            <a:r>
              <a:rPr sz="2200" spc="-4" dirty="0">
                <a:solidFill>
                  <a:srgbClr val="990032"/>
                </a:solidFill>
                <a:latin typeface="Times New Roman"/>
                <a:cs typeface="Times New Roman"/>
              </a:rPr>
              <a:t>f</a:t>
            </a:r>
            <a:r>
              <a:rPr sz="2200" spc="4" dirty="0">
                <a:solidFill>
                  <a:srgbClr val="990032"/>
                </a:solidFill>
                <a:latin typeface="Times New Roman"/>
                <a:cs typeface="Times New Roman"/>
              </a:rPr>
              <a:t>t</a:t>
            </a:r>
            <a:r>
              <a:rPr sz="2200" spc="-4" dirty="0">
                <a:solidFill>
                  <a:srgbClr val="990032"/>
                </a:solidFill>
                <a:latin typeface="Times New Roman"/>
                <a:cs typeface="Times New Roman"/>
              </a:rPr>
              <a:t>w</a:t>
            </a:r>
            <a:r>
              <a:rPr sz="2200" dirty="0">
                <a:solidFill>
                  <a:srgbClr val="990032"/>
                </a:solidFill>
                <a:latin typeface="Times New Roman"/>
                <a:cs typeface="Times New Roman"/>
              </a:rPr>
              <a:t>a</a:t>
            </a:r>
            <a:r>
              <a:rPr sz="2200" spc="4" dirty="0">
                <a:solidFill>
                  <a:srgbClr val="990032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990032"/>
                </a:solidFill>
                <a:latin typeface="Times New Roman"/>
                <a:cs typeface="Times New Roman"/>
              </a:rPr>
              <a:t>e p</a:t>
            </a:r>
            <a:r>
              <a:rPr sz="2200" spc="4" dirty="0">
                <a:solidFill>
                  <a:srgbClr val="990032"/>
                </a:solidFill>
                <a:latin typeface="Times New Roman"/>
                <a:cs typeface="Times New Roman"/>
              </a:rPr>
              <a:t>r</a:t>
            </a:r>
            <a:r>
              <a:rPr sz="2200" spc="-8" dirty="0">
                <a:solidFill>
                  <a:srgbClr val="990032"/>
                </a:solidFill>
                <a:latin typeface="Times New Roman"/>
                <a:cs typeface="Times New Roman"/>
              </a:rPr>
              <a:t>o</a:t>
            </a:r>
            <a:r>
              <a:rPr sz="2200" dirty="0">
                <a:solidFill>
                  <a:srgbClr val="990032"/>
                </a:solidFill>
                <a:latin typeface="Times New Roman"/>
                <a:cs typeface="Times New Roman"/>
              </a:rPr>
              <a:t>duc</a:t>
            </a:r>
            <a:r>
              <a:rPr sz="2200" spc="4" dirty="0">
                <a:solidFill>
                  <a:srgbClr val="990032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990032"/>
                </a:solidFill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65157" y="6169862"/>
            <a:ext cx="137532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9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722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A1104157B17E4098767F758DE1F1CF" ma:contentTypeVersion="2" ma:contentTypeDescription="Create a new document." ma:contentTypeScope="" ma:versionID="139bffbb27b1d48a0e84f14a5a24d06b">
  <xsd:schema xmlns:xsd="http://www.w3.org/2001/XMLSchema" xmlns:xs="http://www.w3.org/2001/XMLSchema" xmlns:p="http://schemas.microsoft.com/office/2006/metadata/properties" xmlns:ns2="7fb0542c-c528-425e-9f2f-5afc6b66c396" targetNamespace="http://schemas.microsoft.com/office/2006/metadata/properties" ma:root="true" ma:fieldsID="5084b650b6449a288903485ad2d57a89" ns2:_="">
    <xsd:import namespace="7fb0542c-c528-425e-9f2f-5afc6b66c3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b0542c-c528-425e-9f2f-5afc6b66c3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69221B7-92FD-4A82-81AC-634953AA6122}"/>
</file>

<file path=customXml/itemProps2.xml><?xml version="1.0" encoding="utf-8"?>
<ds:datastoreItem xmlns:ds="http://schemas.openxmlformats.org/officeDocument/2006/customXml" ds:itemID="{3435CE0A-2D6A-4D23-B5E2-71C65D693696}"/>
</file>

<file path=customXml/itemProps3.xml><?xml version="1.0" encoding="utf-8"?>
<ds:datastoreItem xmlns:ds="http://schemas.openxmlformats.org/officeDocument/2006/customXml" ds:itemID="{8CBA679D-9497-4B3F-BBD5-5592BC0936D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</TotalTime>
  <Words>960</Words>
  <Application>Microsoft Office PowerPoint</Application>
  <PresentationFormat>On-screen Show (4:3)</PresentationFormat>
  <Paragraphs>346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Software Certification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Metrics</dc:title>
  <dc:creator>Aman</dc:creator>
  <cp:lastModifiedBy>Akanksha Gaur</cp:lastModifiedBy>
  <cp:revision>128</cp:revision>
  <cp:lastPrinted>2020-04-02T14:43:13Z</cp:lastPrinted>
  <dcterms:created xsi:type="dcterms:W3CDTF">2010-08-22T06:46:54Z</dcterms:created>
  <dcterms:modified xsi:type="dcterms:W3CDTF">2021-03-01T09:23:45Z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0x01010094A1104157B17E4098767F758DE1F1CF</vt:lpwstr>
  </property>
</Properties>
</file>