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69.xml" ContentType="application/vnd.openxmlformats-officedocument.presentationml.slide+xml"/>
  <Override PartName="/ppt/slides/slide108.xml" ContentType="application/vnd.openxmlformats-officedocument.presentationml.slide+xml"/>
  <Override PartName="/ppt/slides/slide67.xml" ContentType="application/vnd.openxmlformats-officedocument.presentationml.slide+xml"/>
  <Override PartName="/ppt/slides/slide66.xml" ContentType="application/vnd.openxmlformats-officedocument.presentationml.slide+xml"/>
  <Override PartName="/ppt/slides/slide65.xml" ContentType="application/vnd.openxmlformats-officedocument.presentationml.slide+xml"/>
  <Override PartName="/ppt/slides/slide64.xml" ContentType="application/vnd.openxmlformats-officedocument.presentationml.slide+xml"/>
  <Override PartName="/ppt/slides/slide107.xml" ContentType="application/vnd.openxmlformats-officedocument.presentationml.slide+xml"/>
  <Override PartName="/ppt/slides/slide106.xml" ContentType="application/vnd.openxmlformats-officedocument.presentationml.slide+xml"/>
  <Override PartName="/ppt/slides/slide105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63.xml" ContentType="application/vnd.openxmlformats-officedocument.presentationml.slide+xml"/>
  <Override PartName="/ppt/slides/slide62.xml" ContentType="application/vnd.openxmlformats-officedocument.presentationml.slide+xml"/>
  <Override PartName="/ppt/slides/slide61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49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60.xml" ContentType="application/vnd.openxmlformats-officedocument.presentationml.slide+xml"/>
  <Override PartName="/ppt/slides/slide59.xml" ContentType="application/vnd.openxmlformats-officedocument.presentationml.slide+xml"/>
  <Override PartName="/ppt/slides/slide58.xml" ContentType="application/vnd.openxmlformats-officedocument.presentationml.slide+xml"/>
  <Override PartName="/ppt/slides/slide57.xml" ContentType="application/vnd.openxmlformats-officedocument.presentationml.slide+xml"/>
  <Override PartName="/ppt/slides/slide99.xml" ContentType="application/vnd.openxmlformats-officedocument.presentationml.slide+xml"/>
  <Override PartName="/ppt/slides/slide98.xml" ContentType="application/vnd.openxmlformats-officedocument.presentationml.slide+xml"/>
  <Override PartName="/ppt/slides/slide97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76.xml" ContentType="application/vnd.openxmlformats-officedocument.presentationml.slide+xml"/>
  <Override PartName="/ppt/slides/slide75.xml" ContentType="application/vnd.openxmlformats-officedocument.presentationml.slide+xml"/>
  <Override PartName="/ppt/slides/slide74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1.xml" ContentType="application/vnd.openxmlformats-officedocument.presentationml.slide+xml"/>
  <Override PartName="/ppt/slides/slide90.xml" ContentType="application/vnd.openxmlformats-officedocument.presentationml.slide+xml"/>
  <Override PartName="/ppt/slides/slide89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68.xml" ContentType="application/vnd.openxmlformats-officedocument.presentationml.slide+xml"/>
  <Override PartName="/ppt/slides/slide48.xml" ContentType="application/vnd.openxmlformats-officedocument.presentationml.slide+xml"/>
  <Override PartName="/ppt/slides/slide46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4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2.xml" ContentType="application/vnd.openxmlformats-officedocument.presentationml.slide+xml"/>
  <Override PartName="/ppt/slides/slide17.xml" ContentType="application/vnd.openxmlformats-officedocument.presentationml.slide+xml"/>
  <Override PartName="/ppt/slides/slide24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23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36.xml" ContentType="application/vnd.openxmlformats-officedocument.presentationml.slide+xml"/>
  <Override PartName="/ppt/slides/slide41.xml" ContentType="application/vnd.openxmlformats-officedocument.presentationml.slide+xml"/>
  <Override PartName="/ppt/slides/slide3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5.xml" ContentType="application/vnd.openxmlformats-officedocument.presentationml.slide+xml"/>
  <Override PartName="/ppt/slides/slide30.xml" ContentType="application/vnd.openxmlformats-officedocument.presentationml.slide+xml"/>
  <Override PartName="/ppt/slides/slide33.xml" ContentType="application/vnd.openxmlformats-officedocument.presentationml.slide+xml"/>
  <Override PartName="/ppt/slides/slide29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6" r:id="rId1"/>
  </p:sldMasterIdLst>
  <p:notesMasterIdLst>
    <p:notesMasterId r:id="rId110"/>
  </p:notesMasterIdLst>
  <p:sldIdLst>
    <p:sldId id="458" r:id="rId2"/>
    <p:sldId id="352" r:id="rId3"/>
    <p:sldId id="353" r:id="rId4"/>
    <p:sldId id="354" r:id="rId5"/>
    <p:sldId id="355" r:id="rId6"/>
    <p:sldId id="356" r:id="rId7"/>
    <p:sldId id="357" r:id="rId8"/>
    <p:sldId id="358" r:id="rId9"/>
    <p:sldId id="359" r:id="rId10"/>
    <p:sldId id="360" r:id="rId11"/>
    <p:sldId id="361" r:id="rId12"/>
    <p:sldId id="362" r:id="rId13"/>
    <p:sldId id="363" r:id="rId14"/>
    <p:sldId id="364" r:id="rId15"/>
    <p:sldId id="365" r:id="rId16"/>
    <p:sldId id="366" r:id="rId17"/>
    <p:sldId id="367" r:id="rId18"/>
    <p:sldId id="368" r:id="rId19"/>
    <p:sldId id="369" r:id="rId20"/>
    <p:sldId id="370" r:id="rId21"/>
    <p:sldId id="371" r:id="rId22"/>
    <p:sldId id="372" r:id="rId23"/>
    <p:sldId id="373" r:id="rId24"/>
    <p:sldId id="374" r:id="rId25"/>
    <p:sldId id="375" r:id="rId26"/>
    <p:sldId id="376" r:id="rId27"/>
    <p:sldId id="377" r:id="rId28"/>
    <p:sldId id="378" r:id="rId29"/>
    <p:sldId id="379" r:id="rId30"/>
    <p:sldId id="380" r:id="rId31"/>
    <p:sldId id="381" r:id="rId32"/>
    <p:sldId id="382" r:id="rId33"/>
    <p:sldId id="383" r:id="rId34"/>
    <p:sldId id="384" r:id="rId35"/>
    <p:sldId id="385" r:id="rId36"/>
    <p:sldId id="386" r:id="rId37"/>
    <p:sldId id="387" r:id="rId38"/>
    <p:sldId id="388" r:id="rId39"/>
    <p:sldId id="389" r:id="rId40"/>
    <p:sldId id="390" r:id="rId41"/>
    <p:sldId id="391" r:id="rId42"/>
    <p:sldId id="392" r:id="rId43"/>
    <p:sldId id="393" r:id="rId44"/>
    <p:sldId id="394" r:id="rId45"/>
    <p:sldId id="395" r:id="rId46"/>
    <p:sldId id="396" r:id="rId47"/>
    <p:sldId id="397" r:id="rId48"/>
    <p:sldId id="398" r:id="rId49"/>
    <p:sldId id="399" r:id="rId50"/>
    <p:sldId id="400" r:id="rId51"/>
    <p:sldId id="401" r:id="rId52"/>
    <p:sldId id="402" r:id="rId53"/>
    <p:sldId id="403" r:id="rId54"/>
    <p:sldId id="404" r:id="rId55"/>
    <p:sldId id="405" r:id="rId56"/>
    <p:sldId id="406" r:id="rId57"/>
    <p:sldId id="407" r:id="rId58"/>
    <p:sldId id="408" r:id="rId59"/>
    <p:sldId id="409" r:id="rId60"/>
    <p:sldId id="410" r:id="rId61"/>
    <p:sldId id="411" r:id="rId62"/>
    <p:sldId id="412" r:id="rId63"/>
    <p:sldId id="413" r:id="rId64"/>
    <p:sldId id="414" r:id="rId65"/>
    <p:sldId id="415" r:id="rId66"/>
    <p:sldId id="416" r:id="rId67"/>
    <p:sldId id="417" r:id="rId68"/>
    <p:sldId id="418" r:id="rId69"/>
    <p:sldId id="419" r:id="rId70"/>
    <p:sldId id="420" r:id="rId71"/>
    <p:sldId id="421" r:id="rId72"/>
    <p:sldId id="422" r:id="rId73"/>
    <p:sldId id="423" r:id="rId74"/>
    <p:sldId id="424" r:id="rId75"/>
    <p:sldId id="425" r:id="rId76"/>
    <p:sldId id="426" r:id="rId77"/>
    <p:sldId id="427" r:id="rId78"/>
    <p:sldId id="428" r:id="rId79"/>
    <p:sldId id="429" r:id="rId80"/>
    <p:sldId id="430" r:id="rId81"/>
    <p:sldId id="431" r:id="rId82"/>
    <p:sldId id="432" r:id="rId83"/>
    <p:sldId id="433" r:id="rId84"/>
    <p:sldId id="434" r:id="rId85"/>
    <p:sldId id="435" r:id="rId86"/>
    <p:sldId id="436" r:id="rId87"/>
    <p:sldId id="437" r:id="rId88"/>
    <p:sldId id="438" r:id="rId89"/>
    <p:sldId id="439" r:id="rId90"/>
    <p:sldId id="440" r:id="rId91"/>
    <p:sldId id="441" r:id="rId92"/>
    <p:sldId id="442" r:id="rId93"/>
    <p:sldId id="443" r:id="rId94"/>
    <p:sldId id="444" r:id="rId95"/>
    <p:sldId id="445" r:id="rId96"/>
    <p:sldId id="446" r:id="rId97"/>
    <p:sldId id="447" r:id="rId98"/>
    <p:sldId id="448" r:id="rId99"/>
    <p:sldId id="449" r:id="rId100"/>
    <p:sldId id="450" r:id="rId101"/>
    <p:sldId id="451" r:id="rId102"/>
    <p:sldId id="452" r:id="rId103"/>
    <p:sldId id="453" r:id="rId104"/>
    <p:sldId id="454" r:id="rId105"/>
    <p:sldId id="455" r:id="rId106"/>
    <p:sldId id="456" r:id="rId107"/>
    <p:sldId id="457" r:id="rId108"/>
    <p:sldId id="459" r:id="rId10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customXml" Target="../customXml/item3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viewProps" Target="view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theme" Target="theme/theme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notesMaster" Target="notesMasters/notesMaster1.xml"/><Relationship Id="rId115" Type="http://schemas.openxmlformats.org/officeDocument/2006/relationships/customXml" Target="../customXml/item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customXml" Target="../customXml/item2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presProps" Target="pres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A3FF6F04-90E1-486D-818D-EB2E1B3310B2}" type="datetimeFigureOut">
              <a:rPr lang="en-US"/>
              <a:pPr>
                <a:defRPr/>
              </a:pPr>
              <a:t>3/1/2021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385E1929-59F7-4293-BCD3-58FB959BC41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8886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02EB39-4882-4F23-AA3A-90134E3DA31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313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F3DC4-A97C-4C6D-BBE1-C650A522CE86}" type="datetimeFigureOut">
              <a:rPr lang="en-IN" smtClean="0"/>
              <a:t>01-03-2021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49B7-836C-4E95-B64B-822593672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62886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F3DC4-A97C-4C6D-BBE1-C650A522CE86}" type="datetimeFigureOut">
              <a:rPr lang="en-IN" smtClean="0"/>
              <a:t>01-03-2021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49B7-836C-4E95-B64B-822593672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4079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F3DC4-A97C-4C6D-BBE1-C650A522CE86}" type="datetimeFigureOut">
              <a:rPr lang="en-IN" smtClean="0"/>
              <a:t>01-03-2021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49B7-836C-4E95-B64B-822593672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63836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F3DC4-A97C-4C6D-BBE1-C650A522CE86}" type="datetimeFigureOut">
              <a:rPr lang="en-IN" smtClean="0"/>
              <a:t>01-03-2021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49B7-836C-4E95-B64B-822593672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05082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F3DC4-A97C-4C6D-BBE1-C650A522CE86}" type="datetimeFigureOut">
              <a:rPr lang="en-IN" smtClean="0"/>
              <a:t>01-03-2021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49B7-836C-4E95-B64B-822593672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0200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F3DC4-A97C-4C6D-BBE1-C650A522CE86}" type="datetimeFigureOut">
              <a:rPr lang="en-IN" smtClean="0"/>
              <a:t>01-03-2021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49B7-836C-4E95-B64B-822593672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2137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AACB5C-0F49-4081-8962-52C6CB48032F}" type="datetimeFigureOut">
              <a:rPr lang="en-US" smtClean="0"/>
              <a:pPr>
                <a:defRPr/>
              </a:pPr>
              <a:t>3/1/2021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916B4-0D44-4AFF-B431-1D18846E09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0861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63E468-3B93-435B-8655-330F62678B16}" type="datetimeFigureOut">
              <a:rPr lang="en-US" smtClean="0"/>
              <a:pPr>
                <a:defRPr/>
              </a:pPr>
              <a:t>3/1/2021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9925C-22A9-4D78-AC8E-F761418476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8802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468A7FD-6F67-4D72-8549-13F052C88BA0}" type="datetimeFigureOut">
              <a:rPr lang="en-US" smtClean="0"/>
              <a:pPr>
                <a:defRPr/>
              </a:pPr>
              <a:t>3/1/2021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3D8B-FE4C-4975-B5BB-7024180455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6149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F3DC4-A97C-4C6D-BBE1-C650A522CE86}" type="datetimeFigureOut">
              <a:rPr lang="en-IN" smtClean="0"/>
              <a:t>01-03-2021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49B7-836C-4E95-B64B-822593672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4604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F3DC4-A97C-4C6D-BBE1-C650A522CE86}" type="datetimeFigureOut">
              <a:rPr lang="en-IN" smtClean="0"/>
              <a:t>01-03-2021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49B7-836C-4E95-B64B-822593672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0795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F3DC4-A97C-4C6D-BBE1-C650A522CE86}" type="datetimeFigureOut">
              <a:rPr lang="en-IN" smtClean="0"/>
              <a:t>01-03-2021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C49B7-836C-4E95-B64B-822593672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3712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  <p:sldLayoutId id="2147483790" r:id="rId12"/>
  </p:sldLayoutIdLst>
  <p:transition/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60000"/>
                <a:lumOff val="40000"/>
              </a:schemeClr>
            </a:gs>
            <a:gs pos="0">
              <a:schemeClr val="accent5">
                <a:lumMod val="40000"/>
                <a:lumOff val="60000"/>
              </a:schemeClr>
            </a:gs>
            <a:gs pos="58000">
              <a:schemeClr val="accent2">
                <a:lumMod val="40000"/>
                <a:lumOff val="60000"/>
              </a:schemeClr>
            </a:gs>
            <a:gs pos="100000">
              <a:schemeClr val="accent2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828800" y="2819400"/>
            <a:ext cx="6858000" cy="23876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6000" b="1" smtClean="0"/>
              <a:t>Software Reliability</a:t>
            </a:r>
            <a:endParaRPr lang="en-US" sz="6000" b="1" dirty="0" smtClean="0"/>
          </a:p>
        </p:txBody>
      </p:sp>
    </p:spTree>
    <p:extLst>
      <p:ext uri="{BB962C8B-B14F-4D97-AF65-F5344CB8AC3E}">
        <p14:creationId xmlns:p14="http://schemas.microsoft.com/office/powerpoint/2010/main" val="4192544561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object 54"/>
          <p:cNvSpPr/>
          <p:nvPr/>
        </p:nvSpPr>
        <p:spPr>
          <a:xfrm>
            <a:off x="5403273" y="1156441"/>
            <a:ext cx="2008909" cy="282388"/>
          </a:xfrm>
          <a:custGeom>
            <a:avLst/>
            <a:gdLst/>
            <a:ahLst/>
            <a:cxnLst/>
            <a:rect l="l" t="t" r="r" b="b"/>
            <a:pathLst>
              <a:path w="2209800" h="320040">
                <a:moveTo>
                  <a:pt x="0" y="0"/>
                </a:moveTo>
                <a:lnTo>
                  <a:pt x="0" y="320040"/>
                </a:lnTo>
                <a:lnTo>
                  <a:pt x="2209800" y="320040"/>
                </a:lnTo>
                <a:lnTo>
                  <a:pt x="2209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ABEBF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532909" y="1156441"/>
            <a:ext cx="1870364" cy="282388"/>
          </a:xfrm>
          <a:custGeom>
            <a:avLst/>
            <a:gdLst/>
            <a:ahLst/>
            <a:cxnLst/>
            <a:rect l="l" t="t" r="r" b="b"/>
            <a:pathLst>
              <a:path w="2057400" h="320039">
                <a:moveTo>
                  <a:pt x="0" y="0"/>
                </a:moveTo>
                <a:lnTo>
                  <a:pt x="0" y="320040"/>
                </a:lnTo>
                <a:lnTo>
                  <a:pt x="2057400" y="320040"/>
                </a:lnTo>
                <a:lnTo>
                  <a:pt x="2057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ABEBF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078182" y="1156441"/>
            <a:ext cx="1454727" cy="282388"/>
          </a:xfrm>
          <a:custGeom>
            <a:avLst/>
            <a:gdLst/>
            <a:ahLst/>
            <a:cxnLst/>
            <a:rect l="l" t="t" r="r" b="b"/>
            <a:pathLst>
              <a:path w="1600200" h="320040">
                <a:moveTo>
                  <a:pt x="0" y="0"/>
                </a:moveTo>
                <a:lnTo>
                  <a:pt x="0" y="320039"/>
                </a:lnTo>
                <a:lnTo>
                  <a:pt x="1600200" y="320039"/>
                </a:lnTo>
                <a:lnTo>
                  <a:pt x="1600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ABEBF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078182" y="1156441"/>
            <a:ext cx="5334000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078182" y="1438834"/>
            <a:ext cx="5334000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078182" y="1748118"/>
            <a:ext cx="5334000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078182" y="2029160"/>
            <a:ext cx="5334000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078182" y="2311549"/>
            <a:ext cx="5334000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078182" y="2592592"/>
            <a:ext cx="5334000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078182" y="2873636"/>
            <a:ext cx="5334000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078182" y="3156024"/>
            <a:ext cx="5334000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078182" y="3437067"/>
            <a:ext cx="5334000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078182" y="3719456"/>
            <a:ext cx="5334000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078182" y="4000499"/>
            <a:ext cx="5334000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078182" y="4281543"/>
            <a:ext cx="5334000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078182" y="4624443"/>
            <a:ext cx="5334000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078182" y="4905486"/>
            <a:ext cx="5334000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078182" y="5830644"/>
            <a:ext cx="5334000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078182" y="1156441"/>
            <a:ext cx="0" cy="4674203"/>
          </a:xfrm>
          <a:custGeom>
            <a:avLst/>
            <a:gdLst/>
            <a:ahLst/>
            <a:cxnLst/>
            <a:rect l="l" t="t" r="r" b="b"/>
            <a:pathLst>
              <a:path h="5297430">
                <a:moveTo>
                  <a:pt x="0" y="0"/>
                </a:moveTo>
                <a:lnTo>
                  <a:pt x="0" y="529743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532909" y="1156441"/>
            <a:ext cx="0" cy="4674203"/>
          </a:xfrm>
          <a:custGeom>
            <a:avLst/>
            <a:gdLst/>
            <a:ahLst/>
            <a:cxnLst/>
            <a:rect l="l" t="t" r="r" b="b"/>
            <a:pathLst>
              <a:path h="5297430">
                <a:moveTo>
                  <a:pt x="0" y="0"/>
                </a:moveTo>
                <a:lnTo>
                  <a:pt x="0" y="529743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403273" y="1156441"/>
            <a:ext cx="0" cy="4674203"/>
          </a:xfrm>
          <a:custGeom>
            <a:avLst/>
            <a:gdLst/>
            <a:ahLst/>
            <a:cxnLst/>
            <a:rect l="l" t="t" r="r" b="b"/>
            <a:pathLst>
              <a:path h="5297430">
                <a:moveTo>
                  <a:pt x="0" y="0"/>
                </a:moveTo>
                <a:lnTo>
                  <a:pt x="0" y="529743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412182" y="1156441"/>
            <a:ext cx="0" cy="4674203"/>
          </a:xfrm>
          <a:custGeom>
            <a:avLst/>
            <a:gdLst/>
            <a:ahLst/>
            <a:cxnLst/>
            <a:rect l="l" t="t" r="r" b="b"/>
            <a:pathLst>
              <a:path h="5297430">
                <a:moveTo>
                  <a:pt x="0" y="0"/>
                </a:moveTo>
                <a:lnTo>
                  <a:pt x="0" y="529743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078182" y="5226871"/>
            <a:ext cx="5334000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078182" y="5549600"/>
            <a:ext cx="5334000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838200" y="498771"/>
            <a:ext cx="3655715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459"/>
              </a:lnSpc>
              <a:spcBef>
                <a:spcPts val="172"/>
              </a:spcBef>
            </a:pP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S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o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f</a:t>
            </a:r>
            <a:r>
              <a:rPr sz="5400" spc="17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w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a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514600" y="498771"/>
            <a:ext cx="4066309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459"/>
              </a:lnSpc>
              <a:spcBef>
                <a:spcPts val="172"/>
              </a:spcBef>
            </a:pP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l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ia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b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il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y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8105830" y="6203480"/>
            <a:ext cx="227586" cy="1797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328"/>
              </a:lnSpc>
              <a:spcBef>
                <a:spcPts val="66"/>
              </a:spcBef>
            </a:pPr>
            <a:r>
              <a:rPr sz="1300" dirty="0">
                <a:latin typeface="Arial"/>
                <a:cs typeface="Arial"/>
              </a:rPr>
              <a:t>10</a:t>
            </a:r>
            <a:endParaRPr sz="13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078182" y="1156441"/>
            <a:ext cx="1454727" cy="2823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0263">
              <a:lnSpc>
                <a:spcPct val="95825"/>
              </a:lnSpc>
              <a:spcBef>
                <a:spcPts val="386"/>
              </a:spcBef>
            </a:pPr>
            <a:r>
              <a:rPr sz="1300" b="1" spc="-4" dirty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1300" b="1" spc="4" dirty="0">
                <a:solidFill>
                  <a:srgbClr val="0000FF"/>
                </a:solidFill>
                <a:latin typeface="Arial"/>
                <a:cs typeface="Arial"/>
              </a:rPr>
              <a:t>ail</a:t>
            </a:r>
            <a:r>
              <a:rPr sz="1300" b="1" spc="-4" dirty="0">
                <a:solidFill>
                  <a:srgbClr val="0000FF"/>
                </a:solidFill>
                <a:latin typeface="Arial"/>
                <a:cs typeface="Arial"/>
              </a:rPr>
              <a:t>ur</a:t>
            </a:r>
            <a:r>
              <a:rPr sz="1300" b="1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300" b="1" spc="8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300" b="1" spc="-4" dirty="0">
                <a:solidFill>
                  <a:srgbClr val="0000FF"/>
                </a:solidFill>
                <a:latin typeface="Arial"/>
                <a:cs typeface="Arial"/>
              </a:rPr>
              <a:t>Nu</a:t>
            </a:r>
            <a:r>
              <a:rPr sz="1300" b="1" dirty="0">
                <a:solidFill>
                  <a:srgbClr val="0000FF"/>
                </a:solidFill>
                <a:latin typeface="Arial"/>
                <a:cs typeface="Arial"/>
              </a:rPr>
              <a:t>m</a:t>
            </a:r>
            <a:r>
              <a:rPr sz="1300" b="1" spc="-4" dirty="0">
                <a:solidFill>
                  <a:srgbClr val="0000FF"/>
                </a:solidFill>
                <a:latin typeface="Arial"/>
                <a:cs typeface="Arial"/>
              </a:rPr>
              <a:t>b</a:t>
            </a:r>
            <a:r>
              <a:rPr sz="1300" b="1" spc="4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300" b="1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endParaRPr sz="13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532909" y="1156441"/>
            <a:ext cx="1870364" cy="2823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2056">
              <a:lnSpc>
                <a:spcPct val="95825"/>
              </a:lnSpc>
              <a:spcBef>
                <a:spcPts val="386"/>
              </a:spcBef>
            </a:pPr>
            <a:r>
              <a:rPr sz="1300" b="1" spc="-4" dirty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1300" b="1" spc="4" dirty="0">
                <a:solidFill>
                  <a:srgbClr val="0000FF"/>
                </a:solidFill>
                <a:latin typeface="Arial"/>
                <a:cs typeface="Arial"/>
              </a:rPr>
              <a:t>ail</a:t>
            </a:r>
            <a:r>
              <a:rPr sz="1300" b="1" spc="-4" dirty="0">
                <a:solidFill>
                  <a:srgbClr val="0000FF"/>
                </a:solidFill>
                <a:latin typeface="Arial"/>
                <a:cs typeface="Arial"/>
              </a:rPr>
              <a:t>ur</a:t>
            </a:r>
            <a:r>
              <a:rPr sz="1300" b="1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300" b="1" spc="8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300" b="1" spc="-26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300" b="1" spc="4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1300" b="1" dirty="0">
                <a:solidFill>
                  <a:srgbClr val="0000FF"/>
                </a:solidFill>
                <a:latin typeface="Arial"/>
                <a:cs typeface="Arial"/>
              </a:rPr>
              <a:t>me</a:t>
            </a:r>
            <a:r>
              <a:rPr sz="1300" b="1" spc="8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300" b="1" spc="4" dirty="0">
                <a:solidFill>
                  <a:srgbClr val="0000FF"/>
                </a:solidFill>
                <a:latin typeface="Arial"/>
                <a:cs typeface="Arial"/>
              </a:rPr>
              <a:t>(se</a:t>
            </a:r>
            <a:r>
              <a:rPr sz="1300" b="1" spc="-4" dirty="0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sz="1300" b="1" dirty="0">
                <a:solidFill>
                  <a:srgbClr val="0000FF"/>
                </a:solidFill>
                <a:latin typeface="Arial"/>
                <a:cs typeface="Arial"/>
              </a:rPr>
              <a:t>)</a:t>
            </a:r>
            <a:endParaRPr sz="13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403273" y="1156441"/>
            <a:ext cx="2008909" cy="2823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58643">
              <a:lnSpc>
                <a:spcPct val="95825"/>
              </a:lnSpc>
              <a:spcBef>
                <a:spcPts val="386"/>
              </a:spcBef>
            </a:pPr>
            <a:r>
              <a:rPr sz="1300" b="1" spc="-4" dirty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1300" b="1" spc="4" dirty="0">
                <a:solidFill>
                  <a:srgbClr val="0000FF"/>
                </a:solidFill>
                <a:latin typeface="Arial"/>
                <a:cs typeface="Arial"/>
              </a:rPr>
              <a:t>ail</a:t>
            </a:r>
            <a:r>
              <a:rPr sz="1300" b="1" spc="-4" dirty="0">
                <a:solidFill>
                  <a:srgbClr val="0000FF"/>
                </a:solidFill>
                <a:latin typeface="Arial"/>
                <a:cs typeface="Arial"/>
              </a:rPr>
              <a:t>ur</a:t>
            </a:r>
            <a:r>
              <a:rPr sz="1300" b="1" dirty="0">
                <a:solidFill>
                  <a:srgbClr val="0000FF"/>
                </a:solidFill>
                <a:latin typeface="Arial"/>
                <a:cs typeface="Arial"/>
              </a:rPr>
              <a:t>e </a:t>
            </a:r>
            <a:r>
              <a:rPr sz="1300" b="1" spc="4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1300" b="1" spc="-4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1300" b="1" spc="4" dirty="0">
                <a:solidFill>
                  <a:srgbClr val="0000FF"/>
                </a:solidFill>
                <a:latin typeface="Arial"/>
                <a:cs typeface="Arial"/>
              </a:rPr>
              <a:t>ter</a:t>
            </a:r>
            <a:r>
              <a:rPr sz="1300" b="1" spc="-26" dirty="0">
                <a:solidFill>
                  <a:srgbClr val="0000FF"/>
                </a:solidFill>
                <a:latin typeface="Arial"/>
                <a:cs typeface="Arial"/>
              </a:rPr>
              <a:t>v</a:t>
            </a:r>
            <a:r>
              <a:rPr sz="1300" b="1" spc="4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300" b="1" dirty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300" b="1" spc="4" dirty="0">
                <a:solidFill>
                  <a:srgbClr val="0000FF"/>
                </a:solidFill>
                <a:latin typeface="Arial"/>
                <a:cs typeface="Arial"/>
              </a:rPr>
              <a:t> (sec</a:t>
            </a:r>
            <a:r>
              <a:rPr sz="1300" b="1" dirty="0">
                <a:solidFill>
                  <a:srgbClr val="0000FF"/>
                </a:solidFill>
                <a:latin typeface="Arial"/>
                <a:cs typeface="Arial"/>
              </a:rPr>
              <a:t>)</a:t>
            </a:r>
            <a:endParaRPr sz="13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078182" y="1438835"/>
            <a:ext cx="1454727" cy="3092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44555" marR="647976" algn="ctr">
              <a:lnSpc>
                <a:spcPct val="95825"/>
              </a:lnSpc>
              <a:spcBef>
                <a:spcPts val="372"/>
              </a:spcBef>
            </a:pPr>
            <a:r>
              <a:rPr sz="1300" dirty="0">
                <a:latin typeface="Arial"/>
                <a:cs typeface="Arial"/>
              </a:rPr>
              <a:t>1</a:t>
            </a:r>
            <a:endParaRPr sz="13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532909" y="1438835"/>
            <a:ext cx="1870364" cy="3092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49700" marR="853122" algn="ctr">
              <a:lnSpc>
                <a:spcPct val="95825"/>
              </a:lnSpc>
              <a:spcBef>
                <a:spcPts val="372"/>
              </a:spcBef>
            </a:pPr>
            <a:r>
              <a:rPr sz="1300" dirty="0">
                <a:latin typeface="Arial"/>
                <a:cs typeface="Arial"/>
              </a:rPr>
              <a:t>8</a:t>
            </a:r>
            <a:endParaRPr sz="13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403273" y="1438835"/>
            <a:ext cx="2008909" cy="3092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8081" marR="921505" algn="ctr">
              <a:lnSpc>
                <a:spcPct val="95825"/>
              </a:lnSpc>
              <a:spcBef>
                <a:spcPts val="372"/>
              </a:spcBef>
            </a:pPr>
            <a:r>
              <a:rPr sz="1300" dirty="0">
                <a:latin typeface="Arial"/>
                <a:cs typeface="Arial"/>
              </a:rPr>
              <a:t>8</a:t>
            </a:r>
            <a:endParaRPr sz="13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078182" y="1748118"/>
            <a:ext cx="1454727" cy="2810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44555" marR="647976" algn="ctr">
              <a:lnSpc>
                <a:spcPct val="95825"/>
              </a:lnSpc>
              <a:spcBef>
                <a:spcPts val="372"/>
              </a:spcBef>
            </a:pPr>
            <a:r>
              <a:rPr sz="1300" dirty="0">
                <a:latin typeface="Arial"/>
                <a:cs typeface="Arial"/>
              </a:rPr>
              <a:t>2</a:t>
            </a:r>
            <a:endParaRPr sz="13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532909" y="1748118"/>
            <a:ext cx="1870364" cy="2810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01832" marR="805255" algn="ctr">
              <a:lnSpc>
                <a:spcPct val="95825"/>
              </a:lnSpc>
              <a:spcBef>
                <a:spcPts val="372"/>
              </a:spcBef>
            </a:pPr>
            <a:r>
              <a:rPr sz="1300" spc="4" dirty="0">
                <a:latin typeface="Arial"/>
                <a:cs typeface="Arial"/>
              </a:rPr>
              <a:t>1</a:t>
            </a:r>
            <a:r>
              <a:rPr sz="1300" dirty="0">
                <a:latin typeface="Arial"/>
                <a:cs typeface="Arial"/>
              </a:rPr>
              <a:t>8</a:t>
            </a:r>
            <a:endParaRPr sz="13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403273" y="1748118"/>
            <a:ext cx="2008909" cy="2810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70213" marR="873638" algn="ctr">
              <a:lnSpc>
                <a:spcPct val="95825"/>
              </a:lnSpc>
              <a:spcBef>
                <a:spcPts val="372"/>
              </a:spcBef>
            </a:pPr>
            <a:r>
              <a:rPr sz="1300" spc="4" dirty="0">
                <a:latin typeface="Arial"/>
                <a:cs typeface="Arial"/>
              </a:rPr>
              <a:t>1</a:t>
            </a:r>
            <a:r>
              <a:rPr sz="1300" dirty="0">
                <a:latin typeface="Arial"/>
                <a:cs typeface="Arial"/>
              </a:rPr>
              <a:t>0</a:t>
            </a:r>
            <a:endParaRPr sz="13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078182" y="2029160"/>
            <a:ext cx="1454727" cy="2823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44555" marR="647976" algn="ctr">
              <a:lnSpc>
                <a:spcPct val="95825"/>
              </a:lnSpc>
              <a:spcBef>
                <a:spcPts val="386"/>
              </a:spcBef>
            </a:pPr>
            <a:r>
              <a:rPr sz="1300" dirty="0">
                <a:latin typeface="Arial"/>
                <a:cs typeface="Arial"/>
              </a:rPr>
              <a:t>3</a:t>
            </a:r>
            <a:endParaRPr sz="13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532909" y="2029160"/>
            <a:ext cx="1870364" cy="2823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01832" marR="805255" algn="ctr">
              <a:lnSpc>
                <a:spcPct val="95825"/>
              </a:lnSpc>
              <a:spcBef>
                <a:spcPts val="386"/>
              </a:spcBef>
            </a:pPr>
            <a:r>
              <a:rPr sz="1300" spc="4" dirty="0">
                <a:latin typeface="Arial"/>
                <a:cs typeface="Arial"/>
              </a:rPr>
              <a:t>2</a:t>
            </a:r>
            <a:r>
              <a:rPr sz="1300" dirty="0">
                <a:latin typeface="Arial"/>
                <a:cs typeface="Arial"/>
              </a:rPr>
              <a:t>5</a:t>
            </a:r>
            <a:endParaRPr sz="13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403273" y="2029160"/>
            <a:ext cx="2008909" cy="2823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8081" marR="921505" algn="ctr">
              <a:lnSpc>
                <a:spcPct val="95825"/>
              </a:lnSpc>
              <a:spcBef>
                <a:spcPts val="386"/>
              </a:spcBef>
            </a:pPr>
            <a:r>
              <a:rPr sz="1300" dirty="0">
                <a:latin typeface="Arial"/>
                <a:cs typeface="Arial"/>
              </a:rPr>
              <a:t>7</a:t>
            </a:r>
            <a:endParaRPr sz="13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078182" y="2311548"/>
            <a:ext cx="1454727" cy="2810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44555" marR="647976" algn="ctr">
              <a:lnSpc>
                <a:spcPct val="95825"/>
              </a:lnSpc>
              <a:spcBef>
                <a:spcPts val="372"/>
              </a:spcBef>
            </a:pPr>
            <a:r>
              <a:rPr sz="1300" dirty="0">
                <a:latin typeface="Arial"/>
                <a:cs typeface="Arial"/>
              </a:rPr>
              <a:t>4</a:t>
            </a:r>
            <a:endParaRPr sz="13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532909" y="2311548"/>
            <a:ext cx="1870364" cy="2810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01832" marR="805255" algn="ctr">
              <a:lnSpc>
                <a:spcPct val="95825"/>
              </a:lnSpc>
              <a:spcBef>
                <a:spcPts val="372"/>
              </a:spcBef>
            </a:pPr>
            <a:r>
              <a:rPr sz="1300" spc="4" dirty="0">
                <a:latin typeface="Arial"/>
                <a:cs typeface="Arial"/>
              </a:rPr>
              <a:t>3</a:t>
            </a:r>
            <a:r>
              <a:rPr sz="1300" dirty="0">
                <a:latin typeface="Arial"/>
                <a:cs typeface="Arial"/>
              </a:rPr>
              <a:t>6</a:t>
            </a:r>
            <a:endParaRPr sz="13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403273" y="2311548"/>
            <a:ext cx="2008909" cy="2810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70213" marR="873638" algn="ctr">
              <a:lnSpc>
                <a:spcPct val="95825"/>
              </a:lnSpc>
              <a:spcBef>
                <a:spcPts val="372"/>
              </a:spcBef>
            </a:pPr>
            <a:r>
              <a:rPr sz="1300" spc="4" dirty="0">
                <a:latin typeface="Arial"/>
                <a:cs typeface="Arial"/>
              </a:rPr>
              <a:t>1</a:t>
            </a:r>
            <a:r>
              <a:rPr sz="1300" dirty="0">
                <a:latin typeface="Arial"/>
                <a:cs typeface="Arial"/>
              </a:rPr>
              <a:t>1</a:t>
            </a:r>
            <a:endParaRPr sz="13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078182" y="2592593"/>
            <a:ext cx="1454727" cy="2810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44555" marR="647976" algn="ctr">
              <a:lnSpc>
                <a:spcPct val="95825"/>
              </a:lnSpc>
              <a:spcBef>
                <a:spcPts val="372"/>
              </a:spcBef>
            </a:pPr>
            <a:r>
              <a:rPr sz="1300" dirty="0">
                <a:latin typeface="Arial"/>
                <a:cs typeface="Arial"/>
              </a:rPr>
              <a:t>5</a:t>
            </a:r>
            <a:endParaRPr sz="13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532909" y="2592593"/>
            <a:ext cx="1870364" cy="2810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01832" marR="805255" algn="ctr">
              <a:lnSpc>
                <a:spcPct val="95825"/>
              </a:lnSpc>
              <a:spcBef>
                <a:spcPts val="372"/>
              </a:spcBef>
            </a:pPr>
            <a:r>
              <a:rPr sz="1300" spc="4" dirty="0">
                <a:latin typeface="Arial"/>
                <a:cs typeface="Arial"/>
              </a:rPr>
              <a:t>4</a:t>
            </a:r>
            <a:r>
              <a:rPr sz="1300" dirty="0">
                <a:latin typeface="Arial"/>
                <a:cs typeface="Arial"/>
              </a:rPr>
              <a:t>5</a:t>
            </a:r>
            <a:endParaRPr sz="13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403273" y="2592593"/>
            <a:ext cx="2008909" cy="2810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8081" marR="921505" algn="ctr">
              <a:lnSpc>
                <a:spcPct val="95825"/>
              </a:lnSpc>
              <a:spcBef>
                <a:spcPts val="372"/>
              </a:spcBef>
            </a:pPr>
            <a:r>
              <a:rPr sz="1300" dirty="0">
                <a:latin typeface="Arial"/>
                <a:cs typeface="Arial"/>
              </a:rPr>
              <a:t>9</a:t>
            </a:r>
            <a:endParaRPr sz="13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078182" y="2873636"/>
            <a:ext cx="1454727" cy="2823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44555" marR="647976" algn="ctr">
              <a:lnSpc>
                <a:spcPct val="95825"/>
              </a:lnSpc>
              <a:spcBef>
                <a:spcPts val="386"/>
              </a:spcBef>
            </a:pPr>
            <a:r>
              <a:rPr sz="1300" dirty="0">
                <a:latin typeface="Arial"/>
                <a:cs typeface="Arial"/>
              </a:rPr>
              <a:t>6</a:t>
            </a:r>
            <a:endParaRPr sz="13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532909" y="2873636"/>
            <a:ext cx="1870364" cy="2823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01832" marR="805255" algn="ctr">
              <a:lnSpc>
                <a:spcPct val="95825"/>
              </a:lnSpc>
              <a:spcBef>
                <a:spcPts val="386"/>
              </a:spcBef>
            </a:pPr>
            <a:r>
              <a:rPr sz="1300" spc="4" dirty="0">
                <a:latin typeface="Arial"/>
                <a:cs typeface="Arial"/>
              </a:rPr>
              <a:t>5</a:t>
            </a:r>
            <a:r>
              <a:rPr sz="1300" dirty="0">
                <a:latin typeface="Arial"/>
                <a:cs typeface="Arial"/>
              </a:rPr>
              <a:t>7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5403273" y="2873636"/>
            <a:ext cx="2008909" cy="2823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70213" marR="873638" algn="ctr">
              <a:lnSpc>
                <a:spcPct val="95825"/>
              </a:lnSpc>
              <a:spcBef>
                <a:spcPts val="386"/>
              </a:spcBef>
            </a:pPr>
            <a:r>
              <a:rPr sz="1300" spc="4" dirty="0">
                <a:latin typeface="Arial"/>
                <a:cs typeface="Arial"/>
              </a:rPr>
              <a:t>1</a:t>
            </a:r>
            <a:r>
              <a:rPr sz="1300" dirty="0">
                <a:latin typeface="Arial"/>
                <a:cs typeface="Arial"/>
              </a:rPr>
              <a:t>2</a:t>
            </a:r>
            <a:endParaRPr sz="13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078182" y="3156025"/>
            <a:ext cx="1454727" cy="2810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44555" marR="647976" algn="ctr">
              <a:lnSpc>
                <a:spcPct val="95825"/>
              </a:lnSpc>
              <a:spcBef>
                <a:spcPts val="372"/>
              </a:spcBef>
            </a:pPr>
            <a:r>
              <a:rPr sz="1300" dirty="0">
                <a:latin typeface="Arial"/>
                <a:cs typeface="Arial"/>
              </a:rPr>
              <a:t>7</a:t>
            </a:r>
            <a:endParaRPr sz="13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532909" y="3156025"/>
            <a:ext cx="1870364" cy="2810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01832" marR="805255" algn="ctr">
              <a:lnSpc>
                <a:spcPct val="95825"/>
              </a:lnSpc>
              <a:spcBef>
                <a:spcPts val="372"/>
              </a:spcBef>
            </a:pPr>
            <a:r>
              <a:rPr sz="1300" spc="4" dirty="0">
                <a:latin typeface="Arial"/>
                <a:cs typeface="Arial"/>
              </a:rPr>
              <a:t>7</a:t>
            </a:r>
            <a:r>
              <a:rPr sz="1300" dirty="0">
                <a:latin typeface="Arial"/>
                <a:cs typeface="Arial"/>
              </a:rPr>
              <a:t>1</a:t>
            </a:r>
            <a:endParaRPr sz="13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403273" y="3156025"/>
            <a:ext cx="2008909" cy="2810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70213" marR="873638" algn="ctr">
              <a:lnSpc>
                <a:spcPct val="95825"/>
              </a:lnSpc>
              <a:spcBef>
                <a:spcPts val="372"/>
              </a:spcBef>
            </a:pPr>
            <a:r>
              <a:rPr sz="1300" spc="4" dirty="0">
                <a:latin typeface="Arial"/>
                <a:cs typeface="Arial"/>
              </a:rPr>
              <a:t>1</a:t>
            </a:r>
            <a:r>
              <a:rPr sz="1300" dirty="0">
                <a:latin typeface="Arial"/>
                <a:cs typeface="Arial"/>
              </a:rPr>
              <a:t>4</a:t>
            </a:r>
            <a:endParaRPr sz="13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078182" y="3437067"/>
            <a:ext cx="1454727" cy="2823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44555" marR="647976" algn="ctr">
              <a:lnSpc>
                <a:spcPct val="95825"/>
              </a:lnSpc>
              <a:spcBef>
                <a:spcPts val="372"/>
              </a:spcBef>
            </a:pPr>
            <a:r>
              <a:rPr sz="1300" dirty="0">
                <a:latin typeface="Arial"/>
                <a:cs typeface="Arial"/>
              </a:rPr>
              <a:t>8</a:t>
            </a:r>
            <a:endParaRPr sz="13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532909" y="3437067"/>
            <a:ext cx="1870364" cy="2823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01832" marR="805255" algn="ctr">
              <a:lnSpc>
                <a:spcPct val="95825"/>
              </a:lnSpc>
              <a:spcBef>
                <a:spcPts val="372"/>
              </a:spcBef>
            </a:pPr>
            <a:r>
              <a:rPr sz="1300" spc="4" dirty="0">
                <a:latin typeface="Arial"/>
                <a:cs typeface="Arial"/>
              </a:rPr>
              <a:t>8</a:t>
            </a:r>
            <a:r>
              <a:rPr sz="1300" dirty="0">
                <a:latin typeface="Arial"/>
                <a:cs typeface="Arial"/>
              </a:rPr>
              <a:t>6</a:t>
            </a:r>
            <a:endParaRPr sz="13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403273" y="3437067"/>
            <a:ext cx="2008909" cy="2823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70213" marR="873638" algn="ctr">
              <a:lnSpc>
                <a:spcPct val="95825"/>
              </a:lnSpc>
              <a:spcBef>
                <a:spcPts val="372"/>
              </a:spcBef>
            </a:pPr>
            <a:r>
              <a:rPr sz="1300" spc="4" dirty="0">
                <a:latin typeface="Arial"/>
                <a:cs typeface="Arial"/>
              </a:rPr>
              <a:t>1</a:t>
            </a:r>
            <a:r>
              <a:rPr sz="1300" dirty="0">
                <a:latin typeface="Arial"/>
                <a:cs typeface="Arial"/>
              </a:rPr>
              <a:t>5</a:t>
            </a:r>
            <a:endParaRPr sz="13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078182" y="3719456"/>
            <a:ext cx="1454727" cy="2810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44555" marR="647976" algn="ctr">
              <a:lnSpc>
                <a:spcPct val="95825"/>
              </a:lnSpc>
              <a:spcBef>
                <a:spcPts val="372"/>
              </a:spcBef>
            </a:pPr>
            <a:r>
              <a:rPr sz="1300" dirty="0">
                <a:latin typeface="Arial"/>
                <a:cs typeface="Arial"/>
              </a:rPr>
              <a:t>9</a:t>
            </a:r>
            <a:endParaRPr sz="13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532909" y="3719456"/>
            <a:ext cx="1870364" cy="2810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53965" marR="757388" algn="ctr">
              <a:lnSpc>
                <a:spcPct val="95825"/>
              </a:lnSpc>
              <a:spcBef>
                <a:spcPts val="372"/>
              </a:spcBef>
            </a:pPr>
            <a:r>
              <a:rPr sz="1300" spc="4" dirty="0">
                <a:latin typeface="Arial"/>
                <a:cs typeface="Arial"/>
              </a:rPr>
              <a:t>10</a:t>
            </a:r>
            <a:r>
              <a:rPr sz="1300" dirty="0">
                <a:latin typeface="Arial"/>
                <a:cs typeface="Arial"/>
              </a:rPr>
              <a:t>4</a:t>
            </a:r>
            <a:endParaRPr sz="13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403273" y="3719456"/>
            <a:ext cx="2008909" cy="2810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70213" marR="873638" algn="ctr">
              <a:lnSpc>
                <a:spcPct val="95825"/>
              </a:lnSpc>
              <a:spcBef>
                <a:spcPts val="372"/>
              </a:spcBef>
            </a:pPr>
            <a:r>
              <a:rPr sz="1300" spc="4" dirty="0">
                <a:latin typeface="Arial"/>
                <a:cs typeface="Arial"/>
              </a:rPr>
              <a:t>1</a:t>
            </a:r>
            <a:r>
              <a:rPr sz="1300" dirty="0">
                <a:latin typeface="Arial"/>
                <a:cs typeface="Arial"/>
              </a:rPr>
              <a:t>8</a:t>
            </a:r>
            <a:endParaRPr sz="13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078182" y="4000499"/>
            <a:ext cx="1454727" cy="2810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96688" marR="600108" algn="ctr">
              <a:lnSpc>
                <a:spcPct val="95825"/>
              </a:lnSpc>
              <a:spcBef>
                <a:spcPts val="372"/>
              </a:spcBef>
            </a:pPr>
            <a:r>
              <a:rPr sz="1300" spc="4" dirty="0">
                <a:latin typeface="Arial"/>
                <a:cs typeface="Arial"/>
              </a:rPr>
              <a:t>1</a:t>
            </a:r>
            <a:r>
              <a:rPr sz="1300" dirty="0">
                <a:latin typeface="Arial"/>
                <a:cs typeface="Arial"/>
              </a:rPr>
              <a:t>0</a:t>
            </a:r>
            <a:endParaRPr sz="13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532909" y="4000499"/>
            <a:ext cx="1870364" cy="2810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53965" marR="757388" algn="ctr">
              <a:lnSpc>
                <a:spcPct val="95825"/>
              </a:lnSpc>
              <a:spcBef>
                <a:spcPts val="372"/>
              </a:spcBef>
            </a:pPr>
            <a:r>
              <a:rPr sz="1300" spc="4" dirty="0">
                <a:latin typeface="Arial"/>
                <a:cs typeface="Arial"/>
              </a:rPr>
              <a:t>12</a:t>
            </a:r>
            <a:r>
              <a:rPr sz="1300" dirty="0">
                <a:latin typeface="Arial"/>
                <a:cs typeface="Arial"/>
              </a:rPr>
              <a:t>4</a:t>
            </a:r>
            <a:endParaRPr sz="13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403273" y="4000499"/>
            <a:ext cx="2008909" cy="2810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70213" marR="873638" algn="ctr">
              <a:lnSpc>
                <a:spcPct val="95825"/>
              </a:lnSpc>
              <a:spcBef>
                <a:spcPts val="372"/>
              </a:spcBef>
            </a:pPr>
            <a:r>
              <a:rPr sz="1300" spc="4" dirty="0">
                <a:latin typeface="Arial"/>
                <a:cs typeface="Arial"/>
              </a:rPr>
              <a:t>2</a:t>
            </a:r>
            <a:r>
              <a:rPr sz="1300" dirty="0">
                <a:latin typeface="Arial"/>
                <a:cs typeface="Arial"/>
              </a:rPr>
              <a:t>0</a:t>
            </a:r>
            <a:endParaRPr sz="13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078182" y="4281543"/>
            <a:ext cx="1454727" cy="342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96688" marR="600108" algn="ctr">
              <a:lnSpc>
                <a:spcPct val="95825"/>
              </a:lnSpc>
              <a:spcBef>
                <a:spcPts val="386"/>
              </a:spcBef>
            </a:pPr>
            <a:r>
              <a:rPr sz="1300" spc="4" dirty="0">
                <a:latin typeface="Arial"/>
                <a:cs typeface="Arial"/>
              </a:rPr>
              <a:t>1</a:t>
            </a:r>
            <a:r>
              <a:rPr sz="1300" dirty="0">
                <a:latin typeface="Arial"/>
                <a:cs typeface="Arial"/>
              </a:rPr>
              <a:t>1</a:t>
            </a:r>
            <a:endParaRPr sz="13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532909" y="4281543"/>
            <a:ext cx="1870364" cy="342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53965" marR="757388" algn="ctr">
              <a:lnSpc>
                <a:spcPct val="95825"/>
              </a:lnSpc>
              <a:spcBef>
                <a:spcPts val="386"/>
              </a:spcBef>
            </a:pPr>
            <a:r>
              <a:rPr sz="1300" spc="4" dirty="0">
                <a:latin typeface="Arial"/>
                <a:cs typeface="Arial"/>
              </a:rPr>
              <a:t>14</a:t>
            </a:r>
            <a:r>
              <a:rPr sz="1300" dirty="0">
                <a:latin typeface="Arial"/>
                <a:cs typeface="Arial"/>
              </a:rPr>
              <a:t>3</a:t>
            </a:r>
            <a:endParaRPr sz="13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403273" y="4281543"/>
            <a:ext cx="2008909" cy="342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70213" marR="873638" algn="ctr">
              <a:lnSpc>
                <a:spcPct val="95825"/>
              </a:lnSpc>
              <a:spcBef>
                <a:spcPts val="386"/>
              </a:spcBef>
            </a:pPr>
            <a:r>
              <a:rPr sz="1300" spc="4" dirty="0">
                <a:latin typeface="Arial"/>
                <a:cs typeface="Arial"/>
              </a:rPr>
              <a:t>1</a:t>
            </a:r>
            <a:r>
              <a:rPr sz="1300" dirty="0">
                <a:latin typeface="Arial"/>
                <a:cs typeface="Arial"/>
              </a:rPr>
              <a:t>9</a:t>
            </a:r>
            <a:endParaRPr sz="13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78182" y="4624443"/>
            <a:ext cx="1454727" cy="2810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96688" marR="600108" algn="ctr">
              <a:lnSpc>
                <a:spcPct val="95825"/>
              </a:lnSpc>
              <a:spcBef>
                <a:spcPts val="372"/>
              </a:spcBef>
            </a:pPr>
            <a:r>
              <a:rPr sz="1300" spc="4" dirty="0">
                <a:latin typeface="Arial"/>
                <a:cs typeface="Arial"/>
              </a:rPr>
              <a:t>1</a:t>
            </a:r>
            <a:r>
              <a:rPr sz="1300" dirty="0">
                <a:latin typeface="Arial"/>
                <a:cs typeface="Arial"/>
              </a:rPr>
              <a:t>2</a:t>
            </a:r>
            <a:endParaRPr sz="13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32909" y="4624443"/>
            <a:ext cx="1870364" cy="2810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53965" marR="757388" algn="ctr">
              <a:lnSpc>
                <a:spcPct val="95825"/>
              </a:lnSpc>
              <a:spcBef>
                <a:spcPts val="372"/>
              </a:spcBef>
            </a:pPr>
            <a:r>
              <a:rPr sz="1300" spc="4" dirty="0">
                <a:latin typeface="Arial"/>
                <a:cs typeface="Arial"/>
              </a:rPr>
              <a:t>16</a:t>
            </a:r>
            <a:r>
              <a:rPr sz="1300" dirty="0">
                <a:latin typeface="Arial"/>
                <a:cs typeface="Arial"/>
              </a:rPr>
              <a:t>9</a:t>
            </a:r>
            <a:endParaRPr sz="13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03273" y="4624443"/>
            <a:ext cx="2008909" cy="2810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70213" marR="873638" algn="ctr">
              <a:lnSpc>
                <a:spcPct val="95825"/>
              </a:lnSpc>
              <a:spcBef>
                <a:spcPts val="372"/>
              </a:spcBef>
            </a:pPr>
            <a:r>
              <a:rPr sz="1300" spc="4" dirty="0">
                <a:latin typeface="Arial"/>
                <a:cs typeface="Arial"/>
              </a:rPr>
              <a:t>2</a:t>
            </a:r>
            <a:r>
              <a:rPr sz="1300" dirty="0">
                <a:latin typeface="Arial"/>
                <a:cs typeface="Arial"/>
              </a:rPr>
              <a:t>6</a:t>
            </a:r>
            <a:endParaRPr sz="13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78182" y="4905486"/>
            <a:ext cx="1454727" cy="3213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96688" marR="600108" algn="ctr">
              <a:lnSpc>
                <a:spcPct val="95825"/>
              </a:lnSpc>
              <a:spcBef>
                <a:spcPts val="372"/>
              </a:spcBef>
            </a:pPr>
            <a:r>
              <a:rPr sz="1300" spc="4" dirty="0">
                <a:latin typeface="Arial"/>
                <a:cs typeface="Arial"/>
              </a:rPr>
              <a:t>1</a:t>
            </a:r>
            <a:r>
              <a:rPr sz="1300" dirty="0">
                <a:latin typeface="Arial"/>
                <a:cs typeface="Arial"/>
              </a:rPr>
              <a:t>3</a:t>
            </a:r>
            <a:endParaRPr sz="13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32909" y="4905486"/>
            <a:ext cx="1870364" cy="3213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53965" marR="757388" algn="ctr">
              <a:lnSpc>
                <a:spcPct val="95825"/>
              </a:lnSpc>
              <a:spcBef>
                <a:spcPts val="372"/>
              </a:spcBef>
            </a:pPr>
            <a:r>
              <a:rPr sz="1300" spc="4" dirty="0">
                <a:latin typeface="Arial"/>
                <a:cs typeface="Arial"/>
              </a:rPr>
              <a:t>19</a:t>
            </a:r>
            <a:r>
              <a:rPr sz="1300" dirty="0">
                <a:latin typeface="Arial"/>
                <a:cs typeface="Arial"/>
              </a:rPr>
              <a:t>7</a:t>
            </a:r>
            <a:endParaRPr sz="13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03273" y="4905486"/>
            <a:ext cx="2008909" cy="3213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70213" marR="873638" algn="ctr">
              <a:lnSpc>
                <a:spcPct val="95825"/>
              </a:lnSpc>
              <a:spcBef>
                <a:spcPts val="372"/>
              </a:spcBef>
            </a:pPr>
            <a:r>
              <a:rPr sz="1300" spc="4" dirty="0">
                <a:latin typeface="Arial"/>
                <a:cs typeface="Arial"/>
              </a:rPr>
              <a:t>2</a:t>
            </a:r>
            <a:r>
              <a:rPr sz="1300" dirty="0">
                <a:latin typeface="Arial"/>
                <a:cs typeface="Arial"/>
              </a:rPr>
              <a:t>8</a:t>
            </a:r>
            <a:endParaRPr sz="13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78182" y="5226871"/>
            <a:ext cx="1454727" cy="3227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96688" marR="600108" algn="ctr">
              <a:lnSpc>
                <a:spcPct val="95825"/>
              </a:lnSpc>
              <a:spcBef>
                <a:spcPts val="381"/>
              </a:spcBef>
            </a:pPr>
            <a:r>
              <a:rPr sz="1300" spc="4" dirty="0">
                <a:latin typeface="Arial"/>
                <a:cs typeface="Arial"/>
              </a:rPr>
              <a:t>1</a:t>
            </a:r>
            <a:r>
              <a:rPr sz="1300" dirty="0">
                <a:latin typeface="Arial"/>
                <a:cs typeface="Arial"/>
              </a:rPr>
              <a:t>4</a:t>
            </a:r>
            <a:endParaRPr sz="13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32909" y="5226871"/>
            <a:ext cx="1870364" cy="3227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53965" marR="757388" algn="ctr">
              <a:lnSpc>
                <a:spcPct val="95825"/>
              </a:lnSpc>
              <a:spcBef>
                <a:spcPts val="381"/>
              </a:spcBef>
            </a:pPr>
            <a:r>
              <a:rPr sz="1300" spc="4" dirty="0">
                <a:latin typeface="Arial"/>
                <a:cs typeface="Arial"/>
              </a:rPr>
              <a:t>22</a:t>
            </a:r>
            <a:r>
              <a:rPr sz="1300" dirty="0">
                <a:latin typeface="Arial"/>
                <a:cs typeface="Arial"/>
              </a:rPr>
              <a:t>2</a:t>
            </a:r>
            <a:endParaRPr sz="13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03273" y="5226871"/>
            <a:ext cx="2008909" cy="3227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70213" marR="873638" algn="ctr">
              <a:lnSpc>
                <a:spcPct val="95825"/>
              </a:lnSpc>
              <a:spcBef>
                <a:spcPts val="381"/>
              </a:spcBef>
            </a:pPr>
            <a:r>
              <a:rPr sz="1300" spc="4" dirty="0">
                <a:latin typeface="Arial"/>
                <a:cs typeface="Arial"/>
              </a:rPr>
              <a:t>2</a:t>
            </a:r>
            <a:r>
              <a:rPr sz="1300" dirty="0">
                <a:latin typeface="Arial"/>
                <a:cs typeface="Arial"/>
              </a:rPr>
              <a:t>5</a:t>
            </a:r>
            <a:endParaRPr sz="13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78182" y="5549601"/>
            <a:ext cx="1454727" cy="2810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96688" marR="600108" algn="ctr">
              <a:lnSpc>
                <a:spcPct val="95825"/>
              </a:lnSpc>
              <a:spcBef>
                <a:spcPts val="372"/>
              </a:spcBef>
            </a:pPr>
            <a:r>
              <a:rPr sz="1300" spc="4" dirty="0">
                <a:latin typeface="Arial"/>
                <a:cs typeface="Arial"/>
              </a:rPr>
              <a:t>1</a:t>
            </a:r>
            <a:r>
              <a:rPr sz="1300" dirty="0">
                <a:latin typeface="Arial"/>
                <a:cs typeface="Arial"/>
              </a:rPr>
              <a:t>5</a:t>
            </a:r>
            <a:endParaRPr sz="13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32909" y="5549601"/>
            <a:ext cx="1870364" cy="2810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53965" marR="757388" algn="ctr">
              <a:lnSpc>
                <a:spcPct val="95825"/>
              </a:lnSpc>
              <a:spcBef>
                <a:spcPts val="372"/>
              </a:spcBef>
            </a:pPr>
            <a:r>
              <a:rPr sz="1300" spc="4" dirty="0">
                <a:latin typeface="Arial"/>
                <a:cs typeface="Arial"/>
              </a:rPr>
              <a:t>25</a:t>
            </a:r>
            <a:r>
              <a:rPr sz="1300" dirty="0">
                <a:latin typeface="Arial"/>
                <a:cs typeface="Arial"/>
              </a:rPr>
              <a:t>0</a:t>
            </a:r>
            <a:endParaRPr sz="13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403273" y="5549601"/>
            <a:ext cx="2008909" cy="2810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70213" marR="873638" algn="ctr">
              <a:lnSpc>
                <a:spcPct val="95825"/>
              </a:lnSpc>
              <a:spcBef>
                <a:spcPts val="372"/>
              </a:spcBef>
            </a:pPr>
            <a:r>
              <a:rPr sz="1300" spc="4" dirty="0">
                <a:latin typeface="Arial"/>
                <a:cs typeface="Arial"/>
              </a:rPr>
              <a:t>2</a:t>
            </a:r>
            <a:r>
              <a:rPr sz="1300" dirty="0">
                <a:latin typeface="Arial"/>
                <a:cs typeface="Arial"/>
              </a:rPr>
              <a:t>8</a:t>
            </a:r>
            <a:endParaRPr sz="13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89580562"/>
      </p:ext>
    </p:extLst>
  </p:cSld>
  <p:clrMapOvr>
    <a:masterClrMapping/>
  </p:clrMapOvr>
  <p:transition/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/>
          <p:nvPr/>
        </p:nvSpPr>
        <p:spPr>
          <a:xfrm>
            <a:off x="692721" y="2958352"/>
            <a:ext cx="7559040" cy="10986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838201" y="767712"/>
            <a:ext cx="5949866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459"/>
              </a:lnSpc>
              <a:spcBef>
                <a:spcPts val="172"/>
              </a:spcBef>
            </a:pP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S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o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f</a:t>
            </a:r>
            <a:r>
              <a:rPr sz="5400" spc="17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w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a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5400" spc="-112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 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l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ia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b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il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y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81175" y="1718891"/>
            <a:ext cx="7819315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000" spc="1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ke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y</a:t>
            </a:r>
            <a:r>
              <a:rPr sz="2000" spc="18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p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000" spc="13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ces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2000" spc="-19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ea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s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33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le</a:t>
            </a:r>
            <a:r>
              <a:rPr sz="2000" spc="-4" dirty="0">
                <a:solidFill>
                  <a:srgbClr val="003265"/>
                </a:solidFill>
                <a:latin typeface="Arial"/>
                <a:cs typeface="Arial"/>
              </a:rPr>
              <a:t>v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l</a:t>
            </a:r>
            <a:r>
              <a:rPr sz="2000" spc="8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4</a:t>
            </a:r>
            <a:r>
              <a:rPr sz="2000" spc="38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f</a:t>
            </a:r>
            <a:r>
              <a:rPr sz="2000" spc="13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cu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2000" spc="21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r>
              <a:rPr sz="2000" spc="36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es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ablishin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g</a:t>
            </a:r>
            <a:r>
              <a:rPr sz="2000" spc="-4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000" spc="47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quan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000" spc="-4" dirty="0">
                <a:solidFill>
                  <a:srgbClr val="003265"/>
                </a:solidFill>
                <a:latin typeface="Arial"/>
                <a:cs typeface="Arial"/>
              </a:rPr>
              <a:t>v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81175" y="2014726"/>
            <a:ext cx="4117380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unde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andin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g</a:t>
            </a:r>
            <a:r>
              <a:rPr sz="2000" spc="153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f</a:t>
            </a:r>
            <a:r>
              <a:rPr sz="2000" spc="262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bo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th</a:t>
            </a:r>
            <a:r>
              <a:rPr sz="2000" spc="253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13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000" spc="264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so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ftw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re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823682" y="2014726"/>
            <a:ext cx="973442" cy="5629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3278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p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oces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  <a:p>
            <a:pPr marL="11397" marR="37541">
              <a:lnSpc>
                <a:spcPct val="95825"/>
              </a:lnSpc>
            </a:pP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belo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w: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843377" y="2014726"/>
            <a:ext cx="484721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an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d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374004" y="2014726"/>
            <a:ext cx="414063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33977" y="2014726"/>
            <a:ext cx="1022277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so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ft</a:t>
            </a:r>
            <a:r>
              <a:rPr sz="2000" spc="8" dirty="0">
                <a:solidFill>
                  <a:srgbClr val="003265"/>
                </a:solidFill>
                <a:latin typeface="Arial"/>
                <a:cs typeface="Arial"/>
              </a:rPr>
              <a:t>w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re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902161" y="2014726"/>
            <a:ext cx="597985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w</a:t>
            </a:r>
            <a:r>
              <a:rPr sz="2000" spc="13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rk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1176" y="2309217"/>
            <a:ext cx="1035788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p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oduc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ts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27193" y="2309217"/>
            <a:ext cx="682841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bein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g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19920" y="2309217"/>
            <a:ext cx="598503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buil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t,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28135" y="2309217"/>
            <a:ext cx="329206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67570" y="2309217"/>
            <a:ext cx="1446225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sum</a:t>
            </a:r>
            <a:r>
              <a:rPr sz="2000" spc="-4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z="2000" spc="13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ize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d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17160" y="6203480"/>
            <a:ext cx="317642" cy="1797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328"/>
              </a:lnSpc>
              <a:spcBef>
                <a:spcPts val="66"/>
              </a:spcBef>
            </a:pPr>
            <a:r>
              <a:rPr sz="1300" dirty="0">
                <a:latin typeface="Arial"/>
                <a:cs typeface="Arial"/>
              </a:rPr>
              <a:t>100</a:t>
            </a:r>
            <a:endParaRPr sz="13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92166085"/>
      </p:ext>
    </p:extLst>
  </p:cSld>
  <p:clrMapOvr>
    <a:masterClrMapping/>
  </p:clrMapOvr>
  <p:transition/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/>
          <p:nvPr/>
        </p:nvSpPr>
        <p:spPr>
          <a:xfrm>
            <a:off x="831266" y="3083410"/>
            <a:ext cx="7420495" cy="20237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31266" y="767712"/>
            <a:ext cx="5960880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459"/>
              </a:lnSpc>
              <a:spcBef>
                <a:spcPts val="172"/>
              </a:spcBef>
            </a:pP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S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o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f</a:t>
            </a:r>
            <a:r>
              <a:rPr sz="5400" spc="17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w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a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5400" spc="-112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 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l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ia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b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il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y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81175" y="1718891"/>
            <a:ext cx="7818971" cy="5643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 marR="1028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000" spc="432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ke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y</a:t>
            </a:r>
            <a:r>
              <a:rPr sz="2000" spc="431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p</a:t>
            </a:r>
            <a:r>
              <a:rPr sz="2000" spc="13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oces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2000" spc="401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ea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2000" spc="421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45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le</a:t>
            </a:r>
            <a:r>
              <a:rPr sz="2000" spc="-4" dirty="0">
                <a:solidFill>
                  <a:srgbClr val="003265"/>
                </a:solidFill>
                <a:latin typeface="Arial"/>
                <a:cs typeface="Arial"/>
              </a:rPr>
              <a:t>v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l</a:t>
            </a:r>
            <a:r>
              <a:rPr sz="2000" spc="43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5</a:t>
            </a:r>
            <a:r>
              <a:rPr sz="2000" spc="446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co</a:t>
            </a:r>
            <a:r>
              <a:rPr sz="2000" spc="-4" dirty="0">
                <a:solidFill>
                  <a:srgbClr val="003265"/>
                </a:solidFill>
                <a:latin typeface="Arial"/>
                <a:cs typeface="Arial"/>
              </a:rPr>
              <a:t>v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000" spc="417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000" spc="434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issue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2000" spc="392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ha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421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bo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th</a:t>
            </a:r>
            <a:r>
              <a:rPr sz="2000" spc="424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  <a:p>
            <a:pPr marL="11397">
              <a:lnSpc>
                <a:spcPct val="95825"/>
              </a:lnSpc>
            </a:pP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ganiza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io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r>
              <a:rPr sz="2000" spc="-43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an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d</a:t>
            </a:r>
            <a:r>
              <a:rPr sz="2000" spc="39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000" spc="49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13" dirty="0">
                <a:solidFill>
                  <a:srgbClr val="003265"/>
                </a:solidFill>
                <a:latin typeface="Arial"/>
                <a:cs typeface="Arial"/>
              </a:rPr>
              <a:t>p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000" spc="13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jec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ts</a:t>
            </a:r>
            <a:r>
              <a:rPr sz="2000" spc="7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-4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us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3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13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dd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es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2000" spc="1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to</a:t>
            </a:r>
            <a:r>
              <a:rPr sz="2000" spc="6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imple</a:t>
            </a:r>
            <a:r>
              <a:rPr sz="2000" spc="-4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en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-18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co</a:t>
            </a:r>
            <a:r>
              <a:rPr sz="2000" spc="13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inuou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81176" y="2309217"/>
            <a:ext cx="484721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an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d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65837" y="2309217"/>
            <a:ext cx="1389422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-4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eas</a:t>
            </a:r>
            <a:r>
              <a:rPr sz="2000" spc="13" dirty="0">
                <a:solidFill>
                  <a:srgbClr val="003265"/>
                </a:solidFill>
                <a:latin typeface="Arial"/>
                <a:cs typeface="Arial"/>
              </a:rPr>
              <a:t>u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abl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55200" y="2309217"/>
            <a:ext cx="1020892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so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ftw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re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76033" y="2309217"/>
            <a:ext cx="951275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p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oces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27591" y="2309217"/>
            <a:ext cx="1601571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000" spc="-4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p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2000" spc="-4" dirty="0">
                <a:solidFill>
                  <a:srgbClr val="003265"/>
                </a:solidFill>
                <a:latin typeface="Arial"/>
                <a:cs typeface="Arial"/>
              </a:rPr>
              <a:t>v</a:t>
            </a:r>
            <a:r>
              <a:rPr sz="2000" spc="13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000" spc="17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en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t,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27543" y="2309217"/>
            <a:ext cx="329206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55648" y="2309217"/>
            <a:ext cx="1444842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2000" spc="-8" dirty="0">
                <a:solidFill>
                  <a:srgbClr val="003265"/>
                </a:solidFill>
                <a:latin typeface="Arial"/>
                <a:cs typeface="Arial"/>
              </a:rPr>
              <a:t>u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z="2000" spc="-4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z="2000" spc="13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ize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d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1176" y="2605052"/>
            <a:ext cx="795237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belo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w: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17160" y="6203480"/>
            <a:ext cx="317642" cy="1797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328"/>
              </a:lnSpc>
              <a:spcBef>
                <a:spcPts val="66"/>
              </a:spcBef>
            </a:pPr>
            <a:r>
              <a:rPr sz="1300" dirty="0">
                <a:latin typeface="Arial"/>
                <a:cs typeface="Arial"/>
              </a:rPr>
              <a:t>101</a:t>
            </a:r>
            <a:endParaRPr sz="13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01501822"/>
      </p:ext>
    </p:extLst>
  </p:cSld>
  <p:clrMapOvr>
    <a:masterClrMapping/>
  </p:clrMapOvr>
  <p:transition/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1039085" y="2218765"/>
            <a:ext cx="7135091" cy="36710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86459" y="767712"/>
            <a:ext cx="3607457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459"/>
              </a:lnSpc>
              <a:spcBef>
                <a:spcPts val="172"/>
              </a:spcBef>
            </a:pP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S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o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f</a:t>
            </a:r>
            <a:r>
              <a:rPr sz="5400" spc="17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w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a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90801" y="767712"/>
            <a:ext cx="3920836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459"/>
              </a:lnSpc>
              <a:spcBef>
                <a:spcPts val="172"/>
              </a:spcBef>
            </a:pP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l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ia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b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il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y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5031" y="1685828"/>
            <a:ext cx="191428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302"/>
              </a:lnSpc>
              <a:spcBef>
                <a:spcPts val="115"/>
              </a:spcBef>
            </a:pP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•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10666" y="1695849"/>
            <a:ext cx="1188535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12"/>
              </a:lnSpc>
              <a:spcBef>
                <a:spcPts val="110"/>
              </a:spcBef>
            </a:pPr>
            <a:r>
              <a:rPr sz="2200" spc="-4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200" spc="4" dirty="0">
                <a:solidFill>
                  <a:srgbClr val="FF0000"/>
                </a:solidFill>
                <a:latin typeface="Arial"/>
                <a:cs typeface="Arial"/>
              </a:rPr>
              <a:t>mm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on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11855" y="1695849"/>
            <a:ext cx="1159163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12"/>
              </a:lnSpc>
              <a:spcBef>
                <a:spcPts val="110"/>
              </a:spcBef>
            </a:pPr>
            <a:r>
              <a:rPr sz="2200" spc="8" dirty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ea</a:t>
            </a:r>
            <a:r>
              <a:rPr sz="2200" spc="4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2200" spc="4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es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17160" y="6203480"/>
            <a:ext cx="317642" cy="1797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328"/>
              </a:lnSpc>
              <a:spcBef>
                <a:spcPts val="66"/>
              </a:spcBef>
            </a:pPr>
            <a:r>
              <a:rPr sz="1300" dirty="0">
                <a:latin typeface="Arial"/>
                <a:cs typeface="Arial"/>
              </a:rPr>
              <a:t>102</a:t>
            </a:r>
            <a:endParaRPr sz="13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00299400"/>
      </p:ext>
    </p:extLst>
  </p:cSld>
  <p:clrMapOvr>
    <a:masterClrMapping/>
  </p:clrMapOvr>
  <p:transition/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bject 37"/>
          <p:cNvSpPr txBox="1"/>
          <p:nvPr/>
        </p:nvSpPr>
        <p:spPr>
          <a:xfrm>
            <a:off x="886459" y="767712"/>
            <a:ext cx="5902269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459"/>
              </a:lnSpc>
              <a:spcBef>
                <a:spcPts val="172"/>
              </a:spcBef>
            </a:pP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S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o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f</a:t>
            </a:r>
            <a:r>
              <a:rPr sz="5400" spc="17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w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a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5400" spc="-112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 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l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ia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b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il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y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95031" y="1685828"/>
            <a:ext cx="191428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302"/>
              </a:lnSpc>
              <a:spcBef>
                <a:spcPts val="115"/>
              </a:spcBef>
            </a:pP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•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110666" y="1695849"/>
            <a:ext cx="1234255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12"/>
              </a:lnSpc>
              <a:spcBef>
                <a:spcPts val="110"/>
              </a:spcBef>
            </a:pPr>
            <a:r>
              <a:rPr sz="2200" spc="4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200" spc="-4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O 9000</a:t>
            </a:r>
            <a:endParaRPr sz="22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81175" y="2202985"/>
            <a:ext cx="5580420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009999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9999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009999"/>
                </a:solidFill>
                <a:latin typeface="Arial"/>
                <a:cs typeface="Arial"/>
              </a:rPr>
              <a:t>e</a:t>
            </a:r>
            <a:r>
              <a:rPr sz="2000" spc="123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9999"/>
                </a:solidFill>
                <a:latin typeface="Arial"/>
                <a:cs typeface="Arial"/>
              </a:rPr>
              <a:t>SEI</a:t>
            </a:r>
            <a:r>
              <a:rPr sz="2000" spc="126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9999"/>
                </a:solidFill>
                <a:latin typeface="Arial"/>
                <a:cs typeface="Arial"/>
              </a:rPr>
              <a:t>c</a:t>
            </a:r>
            <a:r>
              <a:rPr sz="2000" spc="-8" dirty="0">
                <a:solidFill>
                  <a:srgbClr val="009999"/>
                </a:solidFill>
                <a:latin typeface="Arial"/>
                <a:cs typeface="Arial"/>
              </a:rPr>
              <a:t>a</a:t>
            </a:r>
            <a:r>
              <a:rPr sz="2000" spc="4" dirty="0">
                <a:solidFill>
                  <a:srgbClr val="009999"/>
                </a:solidFill>
                <a:latin typeface="Arial"/>
                <a:cs typeface="Arial"/>
              </a:rPr>
              <a:t>pabili</a:t>
            </a:r>
            <a:r>
              <a:rPr sz="2000" dirty="0">
                <a:solidFill>
                  <a:srgbClr val="009999"/>
                </a:solidFill>
                <a:latin typeface="Arial"/>
                <a:cs typeface="Arial"/>
              </a:rPr>
              <a:t>ty</a:t>
            </a:r>
            <a:r>
              <a:rPr sz="2000" spc="71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2000" spc="-4" dirty="0">
                <a:solidFill>
                  <a:srgbClr val="009999"/>
                </a:solidFill>
                <a:latin typeface="Arial"/>
                <a:cs typeface="Arial"/>
              </a:rPr>
              <a:t>m</a:t>
            </a:r>
            <a:r>
              <a:rPr sz="2000" spc="4" dirty="0">
                <a:solidFill>
                  <a:srgbClr val="009999"/>
                </a:solidFill>
                <a:latin typeface="Arial"/>
                <a:cs typeface="Arial"/>
              </a:rPr>
              <a:t>a</a:t>
            </a:r>
            <a:r>
              <a:rPr sz="2000" spc="13" dirty="0">
                <a:solidFill>
                  <a:srgbClr val="009999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9999"/>
                </a:solidFill>
                <a:latin typeface="Arial"/>
                <a:cs typeface="Arial"/>
              </a:rPr>
              <a:t>u</a:t>
            </a:r>
            <a:r>
              <a:rPr sz="2000" dirty="0">
                <a:solidFill>
                  <a:srgbClr val="009999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009999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009999"/>
                </a:solidFill>
                <a:latin typeface="Arial"/>
                <a:cs typeface="Arial"/>
              </a:rPr>
              <a:t>ty</a:t>
            </a:r>
            <a:r>
              <a:rPr sz="2000" spc="110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2000" spc="-4" dirty="0">
                <a:solidFill>
                  <a:srgbClr val="009999"/>
                </a:solidFill>
                <a:latin typeface="Arial"/>
                <a:cs typeface="Arial"/>
              </a:rPr>
              <a:t>m</a:t>
            </a:r>
            <a:r>
              <a:rPr sz="2000" spc="4" dirty="0">
                <a:solidFill>
                  <a:srgbClr val="009999"/>
                </a:solidFill>
                <a:latin typeface="Arial"/>
                <a:cs typeface="Arial"/>
              </a:rPr>
              <a:t>ode</a:t>
            </a:r>
            <a:r>
              <a:rPr sz="2000" dirty="0">
                <a:solidFill>
                  <a:srgbClr val="009999"/>
                </a:solidFill>
                <a:latin typeface="Arial"/>
                <a:cs typeface="Arial"/>
              </a:rPr>
              <a:t>l</a:t>
            </a:r>
            <a:r>
              <a:rPr sz="2000" spc="112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9999"/>
                </a:solidFill>
                <a:latin typeface="Arial"/>
                <a:cs typeface="Arial"/>
              </a:rPr>
              <a:t>ini</a:t>
            </a:r>
            <a:r>
              <a:rPr sz="2000" dirty="0">
                <a:solidFill>
                  <a:srgbClr val="009999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9999"/>
                </a:solidFill>
                <a:latin typeface="Arial"/>
                <a:cs typeface="Arial"/>
              </a:rPr>
              <a:t>ia</a:t>
            </a:r>
            <a:r>
              <a:rPr sz="2000" dirty="0">
                <a:solidFill>
                  <a:srgbClr val="009999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9999"/>
                </a:solidFill>
                <a:latin typeface="Arial"/>
                <a:cs typeface="Arial"/>
              </a:rPr>
              <a:t>i</a:t>
            </a:r>
            <a:r>
              <a:rPr sz="2000" spc="-4" dirty="0">
                <a:solidFill>
                  <a:srgbClr val="009999"/>
                </a:solidFill>
                <a:latin typeface="Arial"/>
                <a:cs typeface="Arial"/>
              </a:rPr>
              <a:t>v</a:t>
            </a:r>
            <a:r>
              <a:rPr sz="2000" dirty="0">
                <a:solidFill>
                  <a:srgbClr val="009999"/>
                </a:solidFill>
                <a:latin typeface="Arial"/>
                <a:cs typeface="Arial"/>
              </a:rPr>
              <a:t>e</a:t>
            </a:r>
            <a:r>
              <a:rPr sz="2000" spc="105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9999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009999"/>
                </a:solidFill>
                <a:latin typeface="Arial"/>
                <a:cs typeface="Arial"/>
              </a:rPr>
              <a:t>s</a:t>
            </a:r>
            <a:r>
              <a:rPr sz="2000" spc="143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2000" spc="-8" dirty="0">
                <a:solidFill>
                  <a:srgbClr val="009999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009999"/>
                </a:solidFill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292264" y="2202985"/>
            <a:ext cx="2206840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9999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009999"/>
                </a:solidFill>
                <a:latin typeface="Arial"/>
                <a:cs typeface="Arial"/>
              </a:rPr>
              <a:t>tt</a:t>
            </a:r>
            <a:r>
              <a:rPr sz="2000" spc="4" dirty="0">
                <a:solidFill>
                  <a:srgbClr val="009999"/>
                </a:solidFill>
                <a:latin typeface="Arial"/>
                <a:cs typeface="Arial"/>
              </a:rPr>
              <a:t>e</a:t>
            </a:r>
            <a:r>
              <a:rPr sz="2000" spc="-4" dirty="0">
                <a:solidFill>
                  <a:srgbClr val="009999"/>
                </a:solidFill>
                <a:latin typeface="Arial"/>
                <a:cs typeface="Arial"/>
              </a:rPr>
              <a:t>m</a:t>
            </a:r>
            <a:r>
              <a:rPr sz="2000" spc="4" dirty="0">
                <a:solidFill>
                  <a:srgbClr val="009999"/>
                </a:solidFill>
                <a:latin typeface="Arial"/>
                <a:cs typeface="Arial"/>
              </a:rPr>
              <a:t>p</a:t>
            </a:r>
            <a:r>
              <a:rPr sz="2000" dirty="0">
                <a:solidFill>
                  <a:srgbClr val="009999"/>
                </a:solidFill>
                <a:latin typeface="Arial"/>
                <a:cs typeface="Arial"/>
              </a:rPr>
              <a:t>t</a:t>
            </a:r>
            <a:r>
              <a:rPr sz="2000" spc="116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9999"/>
                </a:solidFill>
                <a:latin typeface="Arial"/>
                <a:cs typeface="Arial"/>
              </a:rPr>
              <a:t>to</a:t>
            </a:r>
            <a:r>
              <a:rPr sz="2000" spc="168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9999"/>
                </a:solidFill>
                <a:latin typeface="Arial"/>
                <a:cs typeface="Arial"/>
              </a:rPr>
              <a:t>i</a:t>
            </a:r>
            <a:r>
              <a:rPr sz="2000" spc="-4" dirty="0">
                <a:solidFill>
                  <a:srgbClr val="009999"/>
                </a:solidFill>
                <a:latin typeface="Arial"/>
                <a:cs typeface="Arial"/>
              </a:rPr>
              <a:t>m</a:t>
            </a:r>
            <a:r>
              <a:rPr sz="2000" spc="4" dirty="0">
                <a:solidFill>
                  <a:srgbClr val="009999"/>
                </a:solidFill>
                <a:latin typeface="Arial"/>
                <a:cs typeface="Arial"/>
              </a:rPr>
              <a:t>p</a:t>
            </a:r>
            <a:r>
              <a:rPr sz="2000" dirty="0">
                <a:solidFill>
                  <a:srgbClr val="009999"/>
                </a:solidFill>
                <a:latin typeface="Arial"/>
                <a:cs typeface="Arial"/>
              </a:rPr>
              <a:t>r</a:t>
            </a:r>
            <a:r>
              <a:rPr sz="2000" spc="13" dirty="0">
                <a:solidFill>
                  <a:srgbClr val="009999"/>
                </a:solidFill>
                <a:latin typeface="Arial"/>
                <a:cs typeface="Arial"/>
              </a:rPr>
              <a:t>o</a:t>
            </a:r>
            <a:r>
              <a:rPr sz="2000" spc="-4" dirty="0">
                <a:solidFill>
                  <a:srgbClr val="009999"/>
                </a:solidFill>
                <a:latin typeface="Arial"/>
                <a:cs typeface="Arial"/>
              </a:rPr>
              <a:t>v</a:t>
            </a:r>
            <a:r>
              <a:rPr sz="2000" dirty="0">
                <a:solidFill>
                  <a:srgbClr val="009999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81176" y="2498820"/>
            <a:ext cx="1020892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9999"/>
                </a:solidFill>
                <a:latin typeface="Arial"/>
                <a:cs typeface="Arial"/>
              </a:rPr>
              <a:t>so</a:t>
            </a:r>
            <a:r>
              <a:rPr sz="2000" dirty="0">
                <a:solidFill>
                  <a:srgbClr val="009999"/>
                </a:solidFill>
                <a:latin typeface="Arial"/>
                <a:cs typeface="Arial"/>
              </a:rPr>
              <a:t>ftw</a:t>
            </a:r>
            <a:r>
              <a:rPr sz="2000" spc="4" dirty="0">
                <a:solidFill>
                  <a:srgbClr val="009999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009999"/>
                </a:solidFill>
                <a:latin typeface="Arial"/>
                <a:cs typeface="Arial"/>
              </a:rPr>
              <a:t>re</a:t>
            </a:r>
            <a:endParaRPr sz="20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795080" y="2498820"/>
            <a:ext cx="1218667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9999"/>
                </a:solidFill>
                <a:latin typeface="Arial"/>
                <a:cs typeface="Arial"/>
              </a:rPr>
              <a:t>q</a:t>
            </a:r>
            <a:r>
              <a:rPr sz="2000" spc="13" dirty="0">
                <a:solidFill>
                  <a:srgbClr val="009999"/>
                </a:solidFill>
                <a:latin typeface="Arial"/>
                <a:cs typeface="Arial"/>
              </a:rPr>
              <a:t>u</a:t>
            </a:r>
            <a:r>
              <a:rPr sz="2000" spc="4" dirty="0">
                <a:solidFill>
                  <a:srgbClr val="009999"/>
                </a:solidFill>
                <a:latin typeface="Arial"/>
                <a:cs typeface="Arial"/>
              </a:rPr>
              <a:t>ali</a:t>
            </a:r>
            <a:r>
              <a:rPr sz="2000" dirty="0">
                <a:solidFill>
                  <a:srgbClr val="009999"/>
                </a:solidFill>
                <a:latin typeface="Arial"/>
                <a:cs typeface="Arial"/>
              </a:rPr>
              <a:t>ty </a:t>
            </a:r>
            <a:r>
              <a:rPr sz="2000" spc="42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9999"/>
                </a:solidFill>
                <a:latin typeface="Arial"/>
                <a:cs typeface="Arial"/>
              </a:rPr>
              <a:t>b</a:t>
            </a:r>
            <a:r>
              <a:rPr sz="2000" dirty="0">
                <a:solidFill>
                  <a:srgbClr val="009999"/>
                </a:solidFill>
                <a:latin typeface="Arial"/>
                <a:cs typeface="Arial"/>
              </a:rPr>
              <a:t>y</a:t>
            </a:r>
            <a:endParaRPr sz="20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107105" y="2498820"/>
            <a:ext cx="2716343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9999"/>
                </a:solidFill>
                <a:latin typeface="Arial"/>
                <a:cs typeface="Arial"/>
              </a:rPr>
              <a:t>imp</a:t>
            </a:r>
            <a:r>
              <a:rPr sz="2000" dirty="0">
                <a:solidFill>
                  <a:srgbClr val="009999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009999"/>
                </a:solidFill>
                <a:latin typeface="Arial"/>
                <a:cs typeface="Arial"/>
              </a:rPr>
              <a:t>o</a:t>
            </a:r>
            <a:r>
              <a:rPr sz="2000" spc="-4" dirty="0">
                <a:solidFill>
                  <a:srgbClr val="009999"/>
                </a:solidFill>
                <a:latin typeface="Arial"/>
                <a:cs typeface="Arial"/>
              </a:rPr>
              <a:t>v</a:t>
            </a:r>
            <a:r>
              <a:rPr sz="2000" spc="4" dirty="0">
                <a:solidFill>
                  <a:srgbClr val="009999"/>
                </a:solidFill>
                <a:latin typeface="Arial"/>
                <a:cs typeface="Arial"/>
              </a:rPr>
              <a:t>in</a:t>
            </a:r>
            <a:r>
              <a:rPr sz="2000" dirty="0">
                <a:solidFill>
                  <a:srgbClr val="009999"/>
                </a:solidFill>
                <a:latin typeface="Arial"/>
                <a:cs typeface="Arial"/>
              </a:rPr>
              <a:t>g </a:t>
            </a:r>
            <a:r>
              <a:rPr sz="2000" spc="31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9999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9999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009999"/>
                </a:solidFill>
                <a:latin typeface="Arial"/>
                <a:cs typeface="Arial"/>
              </a:rPr>
              <a:t>e </a:t>
            </a:r>
            <a:r>
              <a:rPr sz="2000" spc="94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9999"/>
                </a:solidFill>
                <a:latin typeface="Arial"/>
                <a:cs typeface="Arial"/>
              </a:rPr>
              <a:t>p</a:t>
            </a:r>
            <a:r>
              <a:rPr sz="2000" dirty="0">
                <a:solidFill>
                  <a:srgbClr val="009999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009999"/>
                </a:solidFill>
                <a:latin typeface="Arial"/>
                <a:cs typeface="Arial"/>
              </a:rPr>
              <a:t>oces</a:t>
            </a:r>
            <a:r>
              <a:rPr sz="2000" dirty="0">
                <a:solidFill>
                  <a:srgbClr val="009999"/>
                </a:solidFill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916806" y="2498820"/>
            <a:ext cx="330592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13" dirty="0">
                <a:solidFill>
                  <a:srgbClr val="009999"/>
                </a:solidFill>
                <a:latin typeface="Arial"/>
                <a:cs typeface="Arial"/>
              </a:rPr>
              <a:t>b</a:t>
            </a:r>
            <a:r>
              <a:rPr sz="2000" dirty="0">
                <a:solidFill>
                  <a:srgbClr val="009999"/>
                </a:solidFill>
                <a:latin typeface="Arial"/>
                <a:cs typeface="Arial"/>
              </a:rPr>
              <a:t>y</a:t>
            </a:r>
            <a:endParaRPr sz="20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337983" y="2498820"/>
            <a:ext cx="710549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009999"/>
                </a:solidFill>
                <a:latin typeface="Arial"/>
                <a:cs typeface="Arial"/>
              </a:rPr>
              <a:t>w</a:t>
            </a:r>
            <a:r>
              <a:rPr sz="2000" spc="4" dirty="0">
                <a:solidFill>
                  <a:srgbClr val="009999"/>
                </a:solidFill>
                <a:latin typeface="Arial"/>
                <a:cs typeface="Arial"/>
              </a:rPr>
              <a:t>hic</a:t>
            </a:r>
            <a:r>
              <a:rPr sz="2000" dirty="0">
                <a:solidFill>
                  <a:srgbClr val="009999"/>
                </a:solidFill>
                <a:latin typeface="Arial"/>
                <a:cs typeface="Arial"/>
              </a:rPr>
              <a:t>h</a:t>
            </a:r>
            <a:endParaRPr sz="20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140162" y="2498820"/>
            <a:ext cx="1022277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9999"/>
                </a:solidFill>
                <a:latin typeface="Arial"/>
                <a:cs typeface="Arial"/>
              </a:rPr>
              <a:t>s</a:t>
            </a:r>
            <a:r>
              <a:rPr sz="2000" spc="13" dirty="0">
                <a:solidFill>
                  <a:srgbClr val="009999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009999"/>
                </a:solidFill>
                <a:latin typeface="Arial"/>
                <a:cs typeface="Arial"/>
              </a:rPr>
              <a:t>ftw</a:t>
            </a:r>
            <a:r>
              <a:rPr sz="2000" spc="4" dirty="0">
                <a:solidFill>
                  <a:srgbClr val="009999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009999"/>
                </a:solidFill>
                <a:latin typeface="Arial"/>
                <a:cs typeface="Arial"/>
              </a:rPr>
              <a:t>re</a:t>
            </a:r>
            <a:endParaRPr sz="20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254067" y="2498820"/>
            <a:ext cx="244694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9999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009999"/>
                </a:solidFill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81176" y="2794656"/>
            <a:ext cx="1303699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9999"/>
                </a:solidFill>
                <a:latin typeface="Arial"/>
                <a:cs typeface="Arial"/>
              </a:rPr>
              <a:t>de</a:t>
            </a:r>
            <a:r>
              <a:rPr sz="2000" spc="-4" dirty="0">
                <a:solidFill>
                  <a:srgbClr val="009999"/>
                </a:solidFill>
                <a:latin typeface="Arial"/>
                <a:cs typeface="Arial"/>
              </a:rPr>
              <a:t>v</a:t>
            </a:r>
            <a:r>
              <a:rPr sz="2000" spc="4" dirty="0">
                <a:solidFill>
                  <a:srgbClr val="009999"/>
                </a:solidFill>
                <a:latin typeface="Arial"/>
                <a:cs typeface="Arial"/>
              </a:rPr>
              <a:t>eloped</a:t>
            </a:r>
            <a:r>
              <a:rPr sz="2000" dirty="0">
                <a:solidFill>
                  <a:srgbClr val="009999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81176" y="3251856"/>
            <a:ext cx="1146968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IS</a:t>
            </a:r>
            <a:r>
              <a:rPr sz="2000" spc="-4" dirty="0">
                <a:solidFill>
                  <a:srgbClr val="006500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-</a:t>
            </a:r>
            <a:r>
              <a:rPr sz="2000" spc="4" dirty="0">
                <a:solidFill>
                  <a:srgbClr val="006500"/>
                </a:solidFill>
                <a:latin typeface="Arial"/>
                <a:cs typeface="Arial"/>
              </a:rPr>
              <a:t>900</a:t>
            </a: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907302" y="3251856"/>
            <a:ext cx="740686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17" dirty="0">
                <a:solidFill>
                  <a:srgbClr val="006500"/>
                </a:solidFill>
                <a:latin typeface="Arial"/>
                <a:cs typeface="Arial"/>
              </a:rPr>
              <a:t>s</a:t>
            </a:r>
            <a:r>
              <a:rPr sz="2000" spc="4" dirty="0">
                <a:solidFill>
                  <a:srgbClr val="006500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006500"/>
                </a:solidFill>
                <a:latin typeface="Arial"/>
                <a:cs typeface="Arial"/>
              </a:rPr>
              <a:t>ie</a:t>
            </a: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727490" y="3251856"/>
            <a:ext cx="272921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6500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f</a:t>
            </a:r>
            <a:endParaRPr sz="20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079395" y="3251856"/>
            <a:ext cx="1177104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6500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6500"/>
                </a:solidFill>
                <a:latin typeface="Arial"/>
                <a:cs typeface="Arial"/>
              </a:rPr>
              <a:t>anda</a:t>
            </a: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006500"/>
                </a:solidFill>
                <a:latin typeface="Arial"/>
                <a:cs typeface="Arial"/>
              </a:rPr>
              <a:t>d</a:t>
            </a: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336002" y="3251856"/>
            <a:ext cx="244694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6500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660199" y="3251856"/>
            <a:ext cx="202088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941445" y="3251856"/>
            <a:ext cx="400383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6500"/>
                </a:solidFill>
                <a:latin typeface="Arial"/>
                <a:cs typeface="Arial"/>
              </a:rPr>
              <a:t>se</a:t>
            </a: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420812" y="3251856"/>
            <a:ext cx="272921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6500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f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772717" y="3251856"/>
            <a:ext cx="1176236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6500"/>
                </a:solidFill>
                <a:latin typeface="Arial"/>
                <a:cs typeface="Arial"/>
              </a:rPr>
              <a:t>docu</a:t>
            </a:r>
            <a:r>
              <a:rPr sz="2000" spc="-4" dirty="0">
                <a:solidFill>
                  <a:srgbClr val="006500"/>
                </a:solidFill>
                <a:latin typeface="Arial"/>
                <a:cs typeface="Arial"/>
              </a:rPr>
              <a:t>m</a:t>
            </a:r>
            <a:r>
              <a:rPr sz="2000" spc="4" dirty="0">
                <a:solidFill>
                  <a:srgbClr val="006500"/>
                </a:solidFill>
                <a:latin typeface="Arial"/>
                <a:cs typeface="Arial"/>
              </a:rPr>
              <a:t>en</a:t>
            </a: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029324" y="3251856"/>
            <a:ext cx="880963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6500"/>
                </a:solidFill>
                <a:latin typeface="Arial"/>
                <a:cs typeface="Arial"/>
              </a:rPr>
              <a:t>dealin</a:t>
            </a: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g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988060" y="3251856"/>
            <a:ext cx="512430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w</a:t>
            </a:r>
            <a:r>
              <a:rPr sz="2000" spc="4" dirty="0">
                <a:solidFill>
                  <a:srgbClr val="006500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th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81175" y="3547691"/>
            <a:ext cx="2394051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6500"/>
                </a:solidFill>
                <a:latin typeface="Arial"/>
                <a:cs typeface="Arial"/>
              </a:rPr>
              <a:t>quali</a:t>
            </a: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ty</a:t>
            </a:r>
            <a:r>
              <a:rPr sz="2000" spc="333" dirty="0">
                <a:solidFill>
                  <a:srgbClr val="006500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6500"/>
                </a:solidFill>
                <a:latin typeface="Arial"/>
                <a:cs typeface="Arial"/>
              </a:rPr>
              <a:t>s</a:t>
            </a:r>
            <a:r>
              <a:rPr sz="2000" spc="-4" dirty="0">
                <a:solidFill>
                  <a:srgbClr val="006500"/>
                </a:solidFill>
                <a:latin typeface="Arial"/>
                <a:cs typeface="Arial"/>
              </a:rPr>
              <a:t>y</a:t>
            </a:r>
            <a:r>
              <a:rPr sz="2000" spc="4" dirty="0">
                <a:solidFill>
                  <a:srgbClr val="006500"/>
                </a:solidFill>
                <a:latin typeface="Arial"/>
                <a:cs typeface="Arial"/>
              </a:rPr>
              <a:t>s</a:t>
            </a:r>
            <a:r>
              <a:rPr sz="2000" spc="13" dirty="0">
                <a:solidFill>
                  <a:srgbClr val="006500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6500"/>
                </a:solidFill>
                <a:latin typeface="Arial"/>
                <a:cs typeface="Arial"/>
              </a:rPr>
              <a:t>e</a:t>
            </a:r>
            <a:r>
              <a:rPr sz="2000" spc="-4" dirty="0">
                <a:solidFill>
                  <a:srgbClr val="006500"/>
                </a:solidFill>
                <a:latin typeface="Arial"/>
                <a:cs typeface="Arial"/>
              </a:rPr>
              <a:t>m</a:t>
            </a: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s</a:t>
            </a:r>
            <a:r>
              <a:rPr sz="2000" spc="327" dirty="0">
                <a:solidFill>
                  <a:srgbClr val="0065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t</a:t>
            </a:r>
            <a:r>
              <a:rPr sz="2000" spc="13" dirty="0">
                <a:solidFill>
                  <a:srgbClr val="006500"/>
                </a:solidFill>
                <a:latin typeface="Arial"/>
                <a:cs typeface="Arial"/>
              </a:rPr>
              <a:t>h</a:t>
            </a:r>
            <a:r>
              <a:rPr sz="2000" spc="4" dirty="0">
                <a:solidFill>
                  <a:srgbClr val="006500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136200" y="3547691"/>
            <a:ext cx="5364464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6500"/>
                </a:solidFill>
                <a:latin typeface="Arial"/>
                <a:cs typeface="Arial"/>
              </a:rPr>
              <a:t>c</a:t>
            </a:r>
            <a:r>
              <a:rPr sz="2000" spc="13" dirty="0">
                <a:solidFill>
                  <a:srgbClr val="006500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n</a:t>
            </a:r>
            <a:r>
              <a:rPr sz="2000" spc="371" dirty="0">
                <a:solidFill>
                  <a:srgbClr val="006500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6500"/>
                </a:solidFill>
                <a:latin typeface="Arial"/>
                <a:cs typeface="Arial"/>
              </a:rPr>
              <a:t>b</a:t>
            </a: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e</a:t>
            </a:r>
            <a:r>
              <a:rPr sz="2000" spc="380" dirty="0">
                <a:solidFill>
                  <a:srgbClr val="006500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6500"/>
                </a:solidFill>
                <a:latin typeface="Arial"/>
                <a:cs typeface="Arial"/>
              </a:rPr>
              <a:t>use</a:t>
            </a: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d</a:t>
            </a:r>
            <a:r>
              <a:rPr sz="2000" spc="369" dirty="0">
                <a:solidFill>
                  <a:srgbClr val="006500"/>
                </a:solidFill>
                <a:latin typeface="Arial"/>
                <a:cs typeface="Arial"/>
              </a:rPr>
              <a:t> </a:t>
            </a:r>
            <a:r>
              <a:rPr sz="2000" spc="13" dirty="0">
                <a:solidFill>
                  <a:srgbClr val="006500"/>
                </a:solidFill>
                <a:latin typeface="Arial"/>
                <a:cs typeface="Arial"/>
              </a:rPr>
              <a:t>f</a:t>
            </a:r>
            <a:r>
              <a:rPr sz="2000" spc="4" dirty="0">
                <a:solidFill>
                  <a:srgbClr val="006500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r</a:t>
            </a:r>
            <a:r>
              <a:rPr sz="2000" spc="385" dirty="0">
                <a:solidFill>
                  <a:srgbClr val="006500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6500"/>
                </a:solidFill>
                <a:latin typeface="Arial"/>
                <a:cs typeface="Arial"/>
              </a:rPr>
              <a:t>quali</a:t>
            </a: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ty</a:t>
            </a:r>
            <a:r>
              <a:rPr sz="2000" spc="355" dirty="0">
                <a:solidFill>
                  <a:srgbClr val="006500"/>
                </a:solidFill>
                <a:latin typeface="Arial"/>
                <a:cs typeface="Arial"/>
              </a:rPr>
              <a:t> </a:t>
            </a:r>
            <a:r>
              <a:rPr sz="2000" spc="13" dirty="0">
                <a:solidFill>
                  <a:srgbClr val="006500"/>
                </a:solidFill>
                <a:latin typeface="Arial"/>
                <a:cs typeface="Arial"/>
              </a:rPr>
              <a:t>a</a:t>
            </a:r>
            <a:r>
              <a:rPr sz="2000" spc="4" dirty="0">
                <a:solidFill>
                  <a:srgbClr val="006500"/>
                </a:solidFill>
                <a:latin typeface="Arial"/>
                <a:cs typeface="Arial"/>
              </a:rPr>
              <a:t>ssu</a:t>
            </a: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006500"/>
                </a:solidFill>
                <a:latin typeface="Arial"/>
                <a:cs typeface="Arial"/>
              </a:rPr>
              <a:t>anc</a:t>
            </a: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e</a:t>
            </a:r>
            <a:r>
              <a:rPr sz="2000" spc="311" dirty="0">
                <a:solidFill>
                  <a:srgbClr val="006500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6500"/>
                </a:solidFill>
                <a:latin typeface="Arial"/>
                <a:cs typeface="Arial"/>
              </a:rPr>
              <a:t>pu</a:t>
            </a: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006500"/>
                </a:solidFill>
                <a:latin typeface="Arial"/>
                <a:cs typeface="Arial"/>
              </a:rPr>
              <a:t>poses</a:t>
            </a: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81175" y="3843527"/>
            <a:ext cx="7820531" cy="5643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 marR="1201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IS</a:t>
            </a:r>
            <a:r>
              <a:rPr sz="2000" spc="-4" dirty="0">
                <a:solidFill>
                  <a:srgbClr val="006500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-</a:t>
            </a:r>
            <a:r>
              <a:rPr sz="2000" spc="4" dirty="0">
                <a:solidFill>
                  <a:srgbClr val="006500"/>
                </a:solidFill>
                <a:latin typeface="Arial"/>
                <a:cs typeface="Arial"/>
              </a:rPr>
              <a:t>900</a:t>
            </a: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0</a:t>
            </a:r>
            <a:r>
              <a:rPr sz="2000" spc="207" dirty="0">
                <a:solidFill>
                  <a:srgbClr val="006500"/>
                </a:solidFill>
                <a:latin typeface="Arial"/>
                <a:cs typeface="Arial"/>
              </a:rPr>
              <a:t> </a:t>
            </a:r>
            <a:r>
              <a:rPr sz="2000" spc="17" dirty="0">
                <a:solidFill>
                  <a:srgbClr val="006500"/>
                </a:solidFill>
                <a:latin typeface="Arial"/>
                <a:cs typeface="Arial"/>
              </a:rPr>
              <a:t>s</a:t>
            </a:r>
            <a:r>
              <a:rPr sz="2000" spc="4" dirty="0">
                <a:solidFill>
                  <a:srgbClr val="006500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006500"/>
                </a:solidFill>
                <a:latin typeface="Arial"/>
                <a:cs typeface="Arial"/>
              </a:rPr>
              <a:t>ie</a:t>
            </a: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s</a:t>
            </a:r>
            <a:r>
              <a:rPr sz="2000" spc="233" dirty="0">
                <a:solidFill>
                  <a:srgbClr val="006500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6500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s</a:t>
            </a:r>
            <a:r>
              <a:rPr sz="2000" spc="272" dirty="0">
                <a:solidFill>
                  <a:srgbClr val="006500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6500"/>
                </a:solidFill>
                <a:latin typeface="Arial"/>
                <a:cs typeface="Arial"/>
              </a:rPr>
              <a:t>no</a:t>
            </a: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t</a:t>
            </a:r>
            <a:r>
              <a:rPr sz="2000" spc="259" dirty="0">
                <a:solidFill>
                  <a:srgbClr val="006500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6500"/>
                </a:solidFill>
                <a:latin typeface="Arial"/>
                <a:cs typeface="Arial"/>
              </a:rPr>
              <a:t>jus</a:t>
            </a: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t</a:t>
            </a:r>
            <a:r>
              <a:rPr sz="2000" spc="257" dirty="0">
                <a:solidFill>
                  <a:srgbClr val="006500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6500"/>
                </a:solidFill>
                <a:latin typeface="Arial"/>
                <a:cs typeface="Arial"/>
              </a:rPr>
              <a:t>so</a:t>
            </a: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ftw</a:t>
            </a:r>
            <a:r>
              <a:rPr sz="2000" spc="4" dirty="0">
                <a:solidFill>
                  <a:srgbClr val="006500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re</a:t>
            </a:r>
            <a:r>
              <a:rPr sz="2000" spc="223" dirty="0">
                <a:solidFill>
                  <a:srgbClr val="006500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6500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6500"/>
                </a:solidFill>
                <a:latin typeface="Arial"/>
                <a:cs typeface="Arial"/>
              </a:rPr>
              <a:t>anda</a:t>
            </a: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006500"/>
                </a:solidFill>
                <a:latin typeface="Arial"/>
                <a:cs typeface="Arial"/>
              </a:rPr>
              <a:t>d</a:t>
            </a: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.</a:t>
            </a:r>
            <a:r>
              <a:rPr sz="2000" spc="223" dirty="0">
                <a:solidFill>
                  <a:srgbClr val="0065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It</a:t>
            </a:r>
            <a:r>
              <a:rPr sz="2000" spc="282" dirty="0">
                <a:solidFill>
                  <a:srgbClr val="006500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6500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s</a:t>
            </a:r>
            <a:r>
              <a:rPr sz="2000" spc="272" dirty="0">
                <a:solidFill>
                  <a:srgbClr val="0065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a</a:t>
            </a:r>
            <a:r>
              <a:rPr sz="2000" spc="284" dirty="0">
                <a:solidFill>
                  <a:srgbClr val="006500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6500"/>
                </a:solidFill>
                <a:latin typeface="Arial"/>
                <a:cs typeface="Arial"/>
              </a:rPr>
              <a:t>se</a:t>
            </a: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006500"/>
                </a:solidFill>
                <a:latin typeface="Arial"/>
                <a:cs typeface="Arial"/>
              </a:rPr>
              <a:t>ie</a:t>
            </a: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s</a:t>
            </a:r>
            <a:r>
              <a:rPr sz="2000" spc="247" dirty="0">
                <a:solidFill>
                  <a:srgbClr val="006500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6500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f</a:t>
            </a:r>
            <a:r>
              <a:rPr sz="2000" spc="284" dirty="0">
                <a:solidFill>
                  <a:srgbClr val="0065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f</a:t>
            </a:r>
            <a:r>
              <a:rPr sz="2000" spc="4" dirty="0">
                <a:solidFill>
                  <a:srgbClr val="006500"/>
                </a:solidFill>
                <a:latin typeface="Arial"/>
                <a:cs typeface="Arial"/>
              </a:rPr>
              <a:t>i</a:t>
            </a:r>
            <a:r>
              <a:rPr sz="2000" spc="-4" dirty="0">
                <a:solidFill>
                  <a:srgbClr val="006500"/>
                </a:solidFill>
                <a:latin typeface="Arial"/>
                <a:cs typeface="Arial"/>
              </a:rPr>
              <a:t>v</a:t>
            </a: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  <a:p>
            <a:pPr marL="11397">
              <a:lnSpc>
                <a:spcPct val="95825"/>
              </a:lnSpc>
            </a:pP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006500"/>
                </a:solidFill>
                <a:latin typeface="Arial"/>
                <a:cs typeface="Arial"/>
              </a:rPr>
              <a:t>ela</a:t>
            </a: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6500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d</a:t>
            </a:r>
            <a:r>
              <a:rPr sz="2000" spc="232" dirty="0">
                <a:solidFill>
                  <a:srgbClr val="006500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6500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6500"/>
                </a:solidFill>
                <a:latin typeface="Arial"/>
                <a:cs typeface="Arial"/>
              </a:rPr>
              <a:t>anda</a:t>
            </a: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006500"/>
                </a:solidFill>
                <a:latin typeface="Arial"/>
                <a:cs typeface="Arial"/>
              </a:rPr>
              <a:t>d</a:t>
            </a: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s</a:t>
            </a:r>
            <a:r>
              <a:rPr sz="2000" spc="205" dirty="0">
                <a:solidFill>
                  <a:srgbClr val="0065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6500"/>
                </a:solidFill>
                <a:latin typeface="Arial"/>
                <a:cs typeface="Arial"/>
              </a:rPr>
              <a:t>ha</a:t>
            </a: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t</a:t>
            </a:r>
            <a:r>
              <a:rPr sz="2000" spc="259" dirty="0">
                <a:solidFill>
                  <a:srgbClr val="006500"/>
                </a:solidFill>
                <a:latin typeface="Arial"/>
                <a:cs typeface="Arial"/>
              </a:rPr>
              <a:t> </a:t>
            </a:r>
            <a:r>
              <a:rPr sz="2000" spc="13" dirty="0">
                <a:solidFill>
                  <a:srgbClr val="006500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re</a:t>
            </a:r>
            <a:r>
              <a:rPr sz="2000" spc="258" dirty="0">
                <a:solidFill>
                  <a:srgbClr val="006500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6500"/>
                </a:solidFill>
                <a:latin typeface="Arial"/>
                <a:cs typeface="Arial"/>
              </a:rPr>
              <a:t>applicabl</a:t>
            </a: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e</a:t>
            </a:r>
            <a:r>
              <a:rPr sz="2000" spc="197" dirty="0">
                <a:solidFill>
                  <a:srgbClr val="0065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to</a:t>
            </a:r>
            <a:r>
              <a:rPr sz="2000" spc="276" dirty="0">
                <a:solidFill>
                  <a:srgbClr val="0065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a</a:t>
            </a:r>
            <a:r>
              <a:rPr sz="2000" spc="276" dirty="0">
                <a:solidFill>
                  <a:srgbClr val="0065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w</a:t>
            </a:r>
            <a:r>
              <a:rPr sz="2000" spc="4" dirty="0">
                <a:solidFill>
                  <a:srgbClr val="006500"/>
                </a:solidFill>
                <a:latin typeface="Arial"/>
                <a:cs typeface="Arial"/>
              </a:rPr>
              <a:t>id</a:t>
            </a: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e</a:t>
            </a:r>
            <a:r>
              <a:rPr sz="2000" spc="264" dirty="0">
                <a:solidFill>
                  <a:srgbClr val="006500"/>
                </a:solidFill>
                <a:latin typeface="Arial"/>
                <a:cs typeface="Arial"/>
              </a:rPr>
              <a:t> </a:t>
            </a:r>
            <a:r>
              <a:rPr sz="2000" spc="-4" dirty="0">
                <a:solidFill>
                  <a:srgbClr val="006500"/>
                </a:solidFill>
                <a:latin typeface="Arial"/>
                <a:cs typeface="Arial"/>
              </a:rPr>
              <a:t>v</a:t>
            </a:r>
            <a:r>
              <a:rPr sz="2000" spc="4" dirty="0">
                <a:solidFill>
                  <a:srgbClr val="006500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006500"/>
                </a:solidFill>
                <a:latin typeface="Arial"/>
                <a:cs typeface="Arial"/>
              </a:rPr>
              <a:t>ie</a:t>
            </a:r>
            <a:r>
              <a:rPr sz="2000" spc="13" dirty="0">
                <a:solidFill>
                  <a:srgbClr val="006500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y</a:t>
            </a:r>
            <a:r>
              <a:rPr sz="2000" spc="233" dirty="0">
                <a:solidFill>
                  <a:srgbClr val="006500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6500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f</a:t>
            </a:r>
            <a:r>
              <a:rPr sz="2000" spc="284" dirty="0">
                <a:solidFill>
                  <a:srgbClr val="006500"/>
                </a:solidFill>
                <a:latin typeface="Arial"/>
                <a:cs typeface="Arial"/>
              </a:rPr>
              <a:t> </a:t>
            </a:r>
            <a:r>
              <a:rPr sz="2000" spc="13" dirty="0">
                <a:solidFill>
                  <a:srgbClr val="006500"/>
                </a:solidFill>
                <a:latin typeface="Arial"/>
                <a:cs typeface="Arial"/>
              </a:rPr>
              <a:t>i</a:t>
            </a:r>
            <a:r>
              <a:rPr sz="2000" spc="4" dirty="0">
                <a:solidFill>
                  <a:srgbClr val="006500"/>
                </a:solidFill>
                <a:latin typeface="Arial"/>
                <a:cs typeface="Arial"/>
              </a:rPr>
              <a:t>ndus</a:t>
            </a: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tr</a:t>
            </a:r>
            <a:r>
              <a:rPr sz="2000" spc="4" dirty="0">
                <a:solidFill>
                  <a:srgbClr val="006500"/>
                </a:solidFill>
                <a:latin typeface="Arial"/>
                <a:cs typeface="Arial"/>
              </a:rPr>
              <a:t>ia</a:t>
            </a: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l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1176" y="4435196"/>
            <a:ext cx="1106965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6500"/>
                </a:solidFill>
                <a:latin typeface="Arial"/>
                <a:cs typeface="Arial"/>
              </a:rPr>
              <a:t>ac</a:t>
            </a: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6500"/>
                </a:solidFill>
                <a:latin typeface="Arial"/>
                <a:cs typeface="Arial"/>
              </a:rPr>
              <a:t>i</a:t>
            </a:r>
            <a:r>
              <a:rPr sz="2000" spc="-4" dirty="0">
                <a:solidFill>
                  <a:srgbClr val="006500"/>
                </a:solidFill>
                <a:latin typeface="Arial"/>
                <a:cs typeface="Arial"/>
              </a:rPr>
              <a:t>v</a:t>
            </a:r>
            <a:r>
              <a:rPr sz="2000" spc="4" dirty="0">
                <a:solidFill>
                  <a:srgbClr val="006500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6500"/>
                </a:solidFill>
                <a:latin typeface="Arial"/>
                <a:cs typeface="Arial"/>
              </a:rPr>
              <a:t>ies</a:t>
            </a: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,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94833" y="4435196"/>
            <a:ext cx="1063840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6500"/>
                </a:solidFill>
                <a:latin typeface="Arial"/>
                <a:cs typeface="Arial"/>
              </a:rPr>
              <a:t>i</a:t>
            </a:r>
            <a:r>
              <a:rPr sz="2000" spc="-8" dirty="0">
                <a:solidFill>
                  <a:srgbClr val="006500"/>
                </a:solidFill>
                <a:latin typeface="Arial"/>
                <a:cs typeface="Arial"/>
              </a:rPr>
              <a:t>n</a:t>
            </a:r>
            <a:r>
              <a:rPr sz="2000" spc="4" dirty="0">
                <a:solidFill>
                  <a:srgbClr val="006500"/>
                </a:solidFill>
                <a:latin typeface="Arial"/>
                <a:cs typeface="Arial"/>
              </a:rPr>
              <a:t>cludin</a:t>
            </a: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g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65542" y="4435196"/>
            <a:ext cx="879749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6500"/>
                </a:solidFill>
                <a:latin typeface="Arial"/>
                <a:cs typeface="Arial"/>
              </a:rPr>
              <a:t>de</a:t>
            </a:r>
            <a:r>
              <a:rPr sz="2000" spc="-4" dirty="0">
                <a:solidFill>
                  <a:srgbClr val="006500"/>
                </a:solidFill>
                <a:latin typeface="Arial"/>
                <a:cs typeface="Arial"/>
              </a:rPr>
              <a:t>s</a:t>
            </a:r>
            <a:r>
              <a:rPr sz="2000" spc="4" dirty="0">
                <a:solidFill>
                  <a:srgbClr val="006500"/>
                </a:solidFill>
                <a:latin typeface="Arial"/>
                <a:cs typeface="Arial"/>
              </a:rPr>
              <a:t>ign</a:t>
            </a: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/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51984" y="4435196"/>
            <a:ext cx="1584945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6500"/>
                </a:solidFill>
                <a:latin typeface="Arial"/>
                <a:cs typeface="Arial"/>
              </a:rPr>
              <a:t>de</a:t>
            </a:r>
            <a:r>
              <a:rPr sz="2000" spc="-4" dirty="0">
                <a:solidFill>
                  <a:srgbClr val="006500"/>
                </a:solidFill>
                <a:latin typeface="Arial"/>
                <a:cs typeface="Arial"/>
              </a:rPr>
              <a:t>v</a:t>
            </a:r>
            <a:r>
              <a:rPr sz="2000" spc="4" dirty="0">
                <a:solidFill>
                  <a:srgbClr val="006500"/>
                </a:solidFill>
                <a:latin typeface="Arial"/>
                <a:cs typeface="Arial"/>
              </a:rPr>
              <a:t>elop</a:t>
            </a:r>
            <a:r>
              <a:rPr sz="2000" spc="-4" dirty="0">
                <a:solidFill>
                  <a:srgbClr val="006500"/>
                </a:solidFill>
                <a:latin typeface="Arial"/>
                <a:cs typeface="Arial"/>
              </a:rPr>
              <a:t>m</a:t>
            </a:r>
            <a:r>
              <a:rPr sz="2000" spc="4" dirty="0">
                <a:solidFill>
                  <a:srgbClr val="006500"/>
                </a:solidFill>
                <a:latin typeface="Arial"/>
                <a:cs typeface="Arial"/>
              </a:rPr>
              <a:t>en</a:t>
            </a: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t,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42238" y="4435196"/>
            <a:ext cx="1321711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13" dirty="0">
                <a:solidFill>
                  <a:srgbClr val="006500"/>
                </a:solidFill>
                <a:latin typeface="Arial"/>
                <a:cs typeface="Arial"/>
              </a:rPr>
              <a:t>p</a:t>
            </a: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r</a:t>
            </a:r>
            <a:r>
              <a:rPr sz="2000" spc="13" dirty="0">
                <a:solidFill>
                  <a:srgbClr val="006500"/>
                </a:solidFill>
                <a:latin typeface="Arial"/>
                <a:cs typeface="Arial"/>
              </a:rPr>
              <a:t>o</a:t>
            </a:r>
            <a:r>
              <a:rPr sz="2000" spc="4" dirty="0">
                <a:solidFill>
                  <a:srgbClr val="006500"/>
                </a:solidFill>
                <a:latin typeface="Arial"/>
                <a:cs typeface="Arial"/>
              </a:rPr>
              <a:t>duc</a:t>
            </a: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6500"/>
                </a:solidFill>
                <a:latin typeface="Arial"/>
                <a:cs typeface="Arial"/>
              </a:rPr>
              <a:t>ion</a:t>
            </a: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,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69257" y="4435196"/>
            <a:ext cx="1332794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6500"/>
                </a:solidFill>
                <a:latin typeface="Arial"/>
                <a:cs typeface="Arial"/>
              </a:rPr>
              <a:t>in</a:t>
            </a:r>
            <a:r>
              <a:rPr sz="2000" spc="-4" dirty="0">
                <a:solidFill>
                  <a:srgbClr val="006500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6500"/>
                </a:solidFill>
                <a:latin typeface="Arial"/>
                <a:cs typeface="Arial"/>
              </a:rPr>
              <a:t>alla</a:t>
            </a: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6500"/>
                </a:solidFill>
                <a:latin typeface="Arial"/>
                <a:cs typeface="Arial"/>
              </a:rPr>
              <a:t>ion</a:t>
            </a: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,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1175" y="4729686"/>
            <a:ext cx="7818193" cy="8601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6500"/>
                </a:solidFill>
                <a:latin typeface="Arial"/>
                <a:cs typeface="Arial"/>
              </a:rPr>
              <a:t>an</a:t>
            </a: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d</a:t>
            </a:r>
            <a:r>
              <a:rPr sz="2000" spc="284" dirty="0">
                <a:solidFill>
                  <a:srgbClr val="006500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6500"/>
                </a:solidFill>
                <a:latin typeface="Arial"/>
                <a:cs typeface="Arial"/>
              </a:rPr>
              <a:t>se</a:t>
            </a: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r</a:t>
            </a:r>
            <a:r>
              <a:rPr sz="2000" spc="-4" dirty="0">
                <a:solidFill>
                  <a:srgbClr val="006500"/>
                </a:solidFill>
                <a:latin typeface="Arial"/>
                <a:cs typeface="Arial"/>
              </a:rPr>
              <a:t>v</a:t>
            </a:r>
            <a:r>
              <a:rPr sz="2000" spc="4" dirty="0">
                <a:solidFill>
                  <a:srgbClr val="006500"/>
                </a:solidFill>
                <a:latin typeface="Arial"/>
                <a:cs typeface="Arial"/>
              </a:rPr>
              <a:t>icing</a:t>
            </a: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.</a:t>
            </a:r>
            <a:r>
              <a:rPr sz="2000" spc="240" dirty="0">
                <a:solidFill>
                  <a:srgbClr val="006500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6500"/>
                </a:solidFill>
                <a:latin typeface="Arial"/>
                <a:cs typeface="Arial"/>
              </a:rPr>
              <a:t>Wi</a:t>
            </a: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6500"/>
                </a:solidFill>
                <a:latin typeface="Arial"/>
                <a:cs typeface="Arial"/>
              </a:rPr>
              <a:t>hi</a:t>
            </a: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n</a:t>
            </a:r>
            <a:r>
              <a:rPr sz="2000" spc="268" dirty="0">
                <a:solidFill>
                  <a:srgbClr val="0065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6500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e</a:t>
            </a:r>
            <a:r>
              <a:rPr sz="2000" spc="295" dirty="0">
                <a:solidFill>
                  <a:srgbClr val="0065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ISO</a:t>
            </a:r>
            <a:r>
              <a:rPr sz="2000" spc="280" dirty="0">
                <a:solidFill>
                  <a:srgbClr val="006500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6500"/>
                </a:solidFill>
                <a:latin typeface="Arial"/>
                <a:cs typeface="Arial"/>
              </a:rPr>
              <a:t>900</a:t>
            </a: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0</a:t>
            </a:r>
            <a:r>
              <a:rPr sz="2000" spc="283" dirty="0">
                <a:solidFill>
                  <a:srgbClr val="0065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S</a:t>
            </a:r>
            <a:r>
              <a:rPr sz="2000" spc="4" dirty="0">
                <a:solidFill>
                  <a:srgbClr val="006500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006500"/>
                </a:solidFill>
                <a:latin typeface="Arial"/>
                <a:cs typeface="Arial"/>
              </a:rPr>
              <a:t>ies</a:t>
            </a: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,</a:t>
            </a:r>
            <a:r>
              <a:rPr sz="2000" spc="271" dirty="0">
                <a:solidFill>
                  <a:srgbClr val="006500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6500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6500"/>
                </a:solidFill>
                <a:latin typeface="Arial"/>
                <a:cs typeface="Arial"/>
              </a:rPr>
              <a:t>anda</a:t>
            </a: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rd</a:t>
            </a:r>
            <a:r>
              <a:rPr sz="2000" spc="255" dirty="0">
                <a:solidFill>
                  <a:srgbClr val="0065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I</a:t>
            </a:r>
            <a:r>
              <a:rPr sz="2000" spc="8" dirty="0">
                <a:solidFill>
                  <a:srgbClr val="006500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O</a:t>
            </a:r>
            <a:r>
              <a:rPr sz="2000" spc="302" dirty="0">
                <a:solidFill>
                  <a:srgbClr val="006500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6500"/>
                </a:solidFill>
                <a:latin typeface="Arial"/>
                <a:cs typeface="Arial"/>
              </a:rPr>
              <a:t>900</a:t>
            </a: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1</a:t>
            </a:r>
            <a:r>
              <a:rPr sz="2000" spc="283" dirty="0">
                <a:solidFill>
                  <a:srgbClr val="0065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f</a:t>
            </a:r>
            <a:r>
              <a:rPr sz="2000" spc="13" dirty="0">
                <a:solidFill>
                  <a:srgbClr val="006500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r</a:t>
            </a:r>
            <a:endParaRPr sz="2000">
              <a:latin typeface="Arial"/>
              <a:cs typeface="Arial"/>
            </a:endParaRPr>
          </a:p>
          <a:p>
            <a:pPr marL="11397" marR="4583">
              <a:lnSpc>
                <a:spcPct val="100041"/>
              </a:lnSpc>
            </a:pPr>
            <a:r>
              <a:rPr sz="2000" spc="4" dirty="0">
                <a:solidFill>
                  <a:srgbClr val="006500"/>
                </a:solidFill>
                <a:latin typeface="Arial"/>
                <a:cs typeface="Arial"/>
              </a:rPr>
              <a:t>quali</a:t>
            </a: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ty</a:t>
            </a:r>
            <a:r>
              <a:rPr sz="2000" spc="333" dirty="0">
                <a:solidFill>
                  <a:srgbClr val="006500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6500"/>
                </a:solidFill>
                <a:latin typeface="Arial"/>
                <a:cs typeface="Arial"/>
              </a:rPr>
              <a:t>s</a:t>
            </a:r>
            <a:r>
              <a:rPr sz="2000" spc="-4" dirty="0">
                <a:solidFill>
                  <a:srgbClr val="006500"/>
                </a:solidFill>
                <a:latin typeface="Arial"/>
                <a:cs typeface="Arial"/>
              </a:rPr>
              <a:t>y</a:t>
            </a:r>
            <a:r>
              <a:rPr sz="2000" spc="4" dirty="0">
                <a:solidFill>
                  <a:srgbClr val="006500"/>
                </a:solidFill>
                <a:latin typeface="Arial"/>
                <a:cs typeface="Arial"/>
              </a:rPr>
              <a:t>s</a:t>
            </a:r>
            <a:r>
              <a:rPr sz="2000" spc="13" dirty="0">
                <a:solidFill>
                  <a:srgbClr val="006500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6500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m</a:t>
            </a:r>
            <a:r>
              <a:rPr sz="2000" spc="337" dirty="0">
                <a:solidFill>
                  <a:srgbClr val="006500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6500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s</a:t>
            </a:r>
            <a:r>
              <a:rPr sz="2000" spc="380" dirty="0">
                <a:solidFill>
                  <a:srgbClr val="0065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6500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e</a:t>
            </a:r>
            <a:r>
              <a:rPr sz="2000" spc="372" dirty="0">
                <a:solidFill>
                  <a:srgbClr val="006500"/>
                </a:solidFill>
                <a:latin typeface="Arial"/>
                <a:cs typeface="Arial"/>
              </a:rPr>
              <a:t> </a:t>
            </a:r>
            <a:r>
              <a:rPr sz="2000" spc="17" dirty="0">
                <a:solidFill>
                  <a:srgbClr val="006500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6500"/>
                </a:solidFill>
                <a:latin typeface="Arial"/>
                <a:cs typeface="Arial"/>
              </a:rPr>
              <a:t>anda</a:t>
            </a: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rd</a:t>
            </a:r>
            <a:r>
              <a:rPr sz="2000" spc="322" dirty="0">
                <a:solidFill>
                  <a:srgbClr val="006500"/>
                </a:solidFill>
                <a:latin typeface="Arial"/>
                <a:cs typeface="Arial"/>
              </a:rPr>
              <a:t> </a:t>
            </a:r>
            <a:r>
              <a:rPr sz="2000" spc="13" dirty="0">
                <a:solidFill>
                  <a:srgbClr val="006500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6500"/>
                </a:solidFill>
                <a:latin typeface="Arial"/>
                <a:cs typeface="Arial"/>
              </a:rPr>
              <a:t>ha</a:t>
            </a: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t</a:t>
            </a:r>
            <a:r>
              <a:rPr sz="2000" spc="380" dirty="0">
                <a:solidFill>
                  <a:srgbClr val="006500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6500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s</a:t>
            </a:r>
            <a:r>
              <a:rPr sz="2000" spc="380" dirty="0">
                <a:solidFill>
                  <a:srgbClr val="006500"/>
                </a:solidFill>
                <a:latin typeface="Arial"/>
                <a:cs typeface="Arial"/>
              </a:rPr>
              <a:t> </a:t>
            </a:r>
            <a:r>
              <a:rPr sz="2000" spc="-4" dirty="0">
                <a:solidFill>
                  <a:srgbClr val="006500"/>
                </a:solidFill>
                <a:latin typeface="Arial"/>
                <a:cs typeface="Arial"/>
              </a:rPr>
              <a:t>m</a:t>
            </a:r>
            <a:r>
              <a:rPr sz="2000" spc="4" dirty="0">
                <a:solidFill>
                  <a:srgbClr val="006500"/>
                </a:solidFill>
                <a:latin typeface="Arial"/>
                <a:cs typeface="Arial"/>
              </a:rPr>
              <a:t>os</a:t>
            </a: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t</a:t>
            </a:r>
            <a:r>
              <a:rPr sz="2000" spc="365" dirty="0">
                <a:solidFill>
                  <a:srgbClr val="006500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6500"/>
                </a:solidFill>
                <a:latin typeface="Arial"/>
                <a:cs typeface="Arial"/>
              </a:rPr>
              <a:t>a</a:t>
            </a:r>
            <a:r>
              <a:rPr sz="2000" spc="13" dirty="0">
                <a:solidFill>
                  <a:srgbClr val="006500"/>
                </a:solidFill>
                <a:latin typeface="Arial"/>
                <a:cs typeface="Arial"/>
              </a:rPr>
              <a:t>p</a:t>
            </a:r>
            <a:r>
              <a:rPr sz="2000" spc="4" dirty="0">
                <a:solidFill>
                  <a:srgbClr val="006500"/>
                </a:solidFill>
                <a:latin typeface="Arial"/>
                <a:cs typeface="Arial"/>
              </a:rPr>
              <a:t>plicabl</a:t>
            </a: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e</a:t>
            </a:r>
            <a:r>
              <a:rPr sz="2000" spc="314" dirty="0">
                <a:solidFill>
                  <a:srgbClr val="0065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to</a:t>
            </a:r>
            <a:r>
              <a:rPr sz="2000" spc="392" dirty="0">
                <a:solidFill>
                  <a:srgbClr val="006500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6500"/>
                </a:solidFill>
                <a:latin typeface="Arial"/>
                <a:cs typeface="Arial"/>
              </a:rPr>
              <a:t>so</a:t>
            </a: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ftw</a:t>
            </a:r>
            <a:r>
              <a:rPr sz="2000" spc="4" dirty="0">
                <a:solidFill>
                  <a:srgbClr val="006500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re </a:t>
            </a:r>
            <a:r>
              <a:rPr sz="2000" spc="4" dirty="0">
                <a:solidFill>
                  <a:srgbClr val="006500"/>
                </a:solidFill>
                <a:latin typeface="Arial"/>
                <a:cs typeface="Arial"/>
              </a:rPr>
              <a:t>de</a:t>
            </a:r>
            <a:r>
              <a:rPr sz="2000" spc="-4" dirty="0">
                <a:solidFill>
                  <a:srgbClr val="006500"/>
                </a:solidFill>
                <a:latin typeface="Arial"/>
                <a:cs typeface="Arial"/>
              </a:rPr>
              <a:t>v</a:t>
            </a:r>
            <a:r>
              <a:rPr sz="2000" spc="4" dirty="0">
                <a:solidFill>
                  <a:srgbClr val="006500"/>
                </a:solidFill>
                <a:latin typeface="Arial"/>
                <a:cs typeface="Arial"/>
              </a:rPr>
              <a:t>elo</a:t>
            </a:r>
            <a:r>
              <a:rPr sz="2000" spc="13" dirty="0">
                <a:solidFill>
                  <a:srgbClr val="006500"/>
                </a:solidFill>
                <a:latin typeface="Arial"/>
                <a:cs typeface="Arial"/>
              </a:rPr>
              <a:t>p</a:t>
            </a:r>
            <a:r>
              <a:rPr sz="2000" spc="-4" dirty="0">
                <a:solidFill>
                  <a:srgbClr val="006500"/>
                </a:solidFill>
                <a:latin typeface="Arial"/>
                <a:cs typeface="Arial"/>
              </a:rPr>
              <a:t>m</a:t>
            </a:r>
            <a:r>
              <a:rPr sz="2000" spc="4" dirty="0">
                <a:solidFill>
                  <a:srgbClr val="006500"/>
                </a:solidFill>
                <a:latin typeface="Arial"/>
                <a:cs typeface="Arial"/>
              </a:rPr>
              <a:t>e</a:t>
            </a:r>
            <a:r>
              <a:rPr sz="2000" spc="13" dirty="0">
                <a:solidFill>
                  <a:srgbClr val="006500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t.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17160" y="6203480"/>
            <a:ext cx="317642" cy="1797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328"/>
              </a:lnSpc>
              <a:spcBef>
                <a:spcPts val="66"/>
              </a:spcBef>
            </a:pPr>
            <a:r>
              <a:rPr sz="1300" dirty="0">
                <a:latin typeface="Arial"/>
                <a:cs typeface="Arial"/>
              </a:rPr>
              <a:t>103</a:t>
            </a:r>
            <a:endParaRPr sz="13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96334896"/>
      </p:ext>
    </p:extLst>
  </p:cSld>
  <p:clrMapOvr>
    <a:masterClrMapping/>
  </p:clrMapOvr>
  <p:transition/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 txBox="1"/>
          <p:nvPr/>
        </p:nvSpPr>
        <p:spPr>
          <a:xfrm>
            <a:off x="790746" y="767712"/>
            <a:ext cx="5928710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459"/>
              </a:lnSpc>
              <a:spcBef>
                <a:spcPts val="172"/>
              </a:spcBef>
            </a:pP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S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o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f</a:t>
            </a:r>
            <a:r>
              <a:rPr sz="5400" spc="17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w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a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5400" spc="-112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 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l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ia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b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il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y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95031" y="1753063"/>
            <a:ext cx="191428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302"/>
              </a:lnSpc>
              <a:spcBef>
                <a:spcPts val="115"/>
              </a:spcBef>
            </a:pP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•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10667" y="1763085"/>
            <a:ext cx="3883796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12"/>
              </a:lnSpc>
              <a:spcBef>
                <a:spcPts val="110"/>
              </a:spcBef>
            </a:pPr>
            <a:r>
              <a:rPr sz="2200" spc="4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ap</a:t>
            </a:r>
            <a:r>
              <a:rPr sz="2200" spc="8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2200" spc="-4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200" spc="8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g </a:t>
            </a:r>
            <a:r>
              <a:rPr sz="2200" spc="4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200" spc="-13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O 9001 </a:t>
            </a:r>
            <a:r>
              <a:rPr sz="2200" spc="4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o </a:t>
            </a:r>
            <a:r>
              <a:rPr sz="2200" spc="-4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he </a:t>
            </a:r>
            <a:r>
              <a:rPr sz="2200" spc="-4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2200" spc="4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endParaRPr sz="2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36254" y="2318543"/>
            <a:ext cx="294858" cy="8707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378"/>
              </a:lnSpc>
              <a:spcBef>
                <a:spcPts val="118"/>
              </a:spcBef>
            </a:pPr>
            <a:r>
              <a:rPr sz="3500" baseline="1114" dirty="0">
                <a:solidFill>
                  <a:srgbClr val="003265"/>
                </a:solidFill>
                <a:latin typeface="Times New Roman"/>
                <a:cs typeface="Times New Roman"/>
              </a:rPr>
              <a:t>1.</a:t>
            </a:r>
            <a:endParaRPr sz="2300">
              <a:latin typeface="Times New Roman"/>
              <a:cs typeface="Times New Roman"/>
            </a:endParaRPr>
          </a:p>
          <a:p>
            <a:pPr marL="11397">
              <a:lnSpc>
                <a:spcPct val="95825"/>
              </a:lnSpc>
              <a:spcBef>
                <a:spcPts val="1645"/>
              </a:spcBef>
            </a:pPr>
            <a:r>
              <a:rPr sz="2300" dirty="0">
                <a:solidFill>
                  <a:srgbClr val="996532"/>
                </a:solidFill>
                <a:latin typeface="Times New Roman"/>
                <a:cs typeface="Times New Roman"/>
              </a:rPr>
              <a:t>2.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55798" y="2318543"/>
            <a:ext cx="3343515" cy="8707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378"/>
              </a:lnSpc>
              <a:spcBef>
                <a:spcPts val="118"/>
              </a:spcBef>
            </a:pPr>
            <a:r>
              <a:rPr sz="3500" spc="-8" baseline="1114" dirty="0">
                <a:solidFill>
                  <a:srgbClr val="003265"/>
                </a:solidFill>
                <a:latin typeface="Times New Roman"/>
                <a:cs typeface="Times New Roman"/>
              </a:rPr>
              <a:t>Ma</a:t>
            </a:r>
            <a:r>
              <a:rPr sz="3500" baseline="1114" dirty="0">
                <a:solidFill>
                  <a:srgbClr val="003265"/>
                </a:solidFill>
                <a:latin typeface="Times New Roman"/>
                <a:cs typeface="Times New Roman"/>
              </a:rPr>
              <a:t>n</a:t>
            </a:r>
            <a:r>
              <a:rPr sz="3500" spc="-17" baseline="1114" dirty="0">
                <a:solidFill>
                  <a:srgbClr val="003265"/>
                </a:solidFill>
                <a:latin typeface="Times New Roman"/>
                <a:cs typeface="Times New Roman"/>
              </a:rPr>
              <a:t>a</a:t>
            </a:r>
            <a:r>
              <a:rPr sz="3500" baseline="1114" dirty="0">
                <a:solidFill>
                  <a:srgbClr val="003265"/>
                </a:solidFill>
                <a:latin typeface="Times New Roman"/>
                <a:cs typeface="Times New Roman"/>
              </a:rPr>
              <a:t>g</a:t>
            </a:r>
            <a:r>
              <a:rPr sz="3500" spc="-8" baseline="1114" dirty="0">
                <a:solidFill>
                  <a:srgbClr val="003265"/>
                </a:solidFill>
                <a:latin typeface="Times New Roman"/>
                <a:cs typeface="Times New Roman"/>
              </a:rPr>
              <a:t>e</a:t>
            </a:r>
            <a:r>
              <a:rPr sz="3500" spc="-17" baseline="1114" dirty="0">
                <a:solidFill>
                  <a:srgbClr val="003265"/>
                </a:solidFill>
                <a:latin typeface="Times New Roman"/>
                <a:cs typeface="Times New Roman"/>
              </a:rPr>
              <a:t>me</a:t>
            </a:r>
            <a:r>
              <a:rPr sz="3500" baseline="1114" dirty="0">
                <a:solidFill>
                  <a:srgbClr val="003265"/>
                </a:solidFill>
                <a:latin typeface="Times New Roman"/>
                <a:cs typeface="Times New Roman"/>
              </a:rPr>
              <a:t>nt</a:t>
            </a:r>
            <a:r>
              <a:rPr sz="3500" spc="-8" baseline="1114" dirty="0">
                <a:solidFill>
                  <a:srgbClr val="003265"/>
                </a:solidFill>
                <a:latin typeface="Times New Roman"/>
                <a:cs typeface="Times New Roman"/>
              </a:rPr>
              <a:t> </a:t>
            </a:r>
            <a:r>
              <a:rPr sz="3500" spc="-4" baseline="1114" dirty="0">
                <a:solidFill>
                  <a:srgbClr val="003265"/>
                </a:solidFill>
                <a:latin typeface="Times New Roman"/>
                <a:cs typeface="Times New Roman"/>
              </a:rPr>
              <a:t>r</a:t>
            </a:r>
            <a:r>
              <a:rPr sz="3500" spc="-8" baseline="1114" dirty="0">
                <a:solidFill>
                  <a:srgbClr val="003265"/>
                </a:solidFill>
                <a:latin typeface="Times New Roman"/>
                <a:cs typeface="Times New Roman"/>
              </a:rPr>
              <a:t>es</a:t>
            </a:r>
            <a:r>
              <a:rPr sz="3500" baseline="1114" dirty="0">
                <a:solidFill>
                  <a:srgbClr val="003265"/>
                </a:solidFill>
                <a:latin typeface="Times New Roman"/>
                <a:cs typeface="Times New Roman"/>
              </a:rPr>
              <a:t>p</a:t>
            </a:r>
            <a:r>
              <a:rPr sz="3500" spc="-8" baseline="1114" dirty="0">
                <a:solidFill>
                  <a:srgbClr val="003265"/>
                </a:solidFill>
                <a:latin typeface="Times New Roman"/>
                <a:cs typeface="Times New Roman"/>
              </a:rPr>
              <a:t>o</a:t>
            </a:r>
            <a:r>
              <a:rPr sz="3500" baseline="1114" dirty="0">
                <a:solidFill>
                  <a:srgbClr val="003265"/>
                </a:solidFill>
                <a:latin typeface="Times New Roman"/>
                <a:cs typeface="Times New Roman"/>
              </a:rPr>
              <a:t>n</a:t>
            </a:r>
            <a:r>
              <a:rPr sz="3500" spc="-8" baseline="1114" dirty="0">
                <a:solidFill>
                  <a:srgbClr val="003265"/>
                </a:solidFill>
                <a:latin typeface="Times New Roman"/>
                <a:cs typeface="Times New Roman"/>
              </a:rPr>
              <a:t>s</a:t>
            </a:r>
            <a:r>
              <a:rPr sz="3500" spc="-4" baseline="1114" dirty="0">
                <a:solidFill>
                  <a:srgbClr val="003265"/>
                </a:solidFill>
                <a:latin typeface="Times New Roman"/>
                <a:cs typeface="Times New Roman"/>
              </a:rPr>
              <a:t>i</a:t>
            </a:r>
            <a:r>
              <a:rPr sz="3500" baseline="1114" dirty="0">
                <a:solidFill>
                  <a:srgbClr val="003265"/>
                </a:solidFill>
                <a:latin typeface="Times New Roman"/>
                <a:cs typeface="Times New Roman"/>
              </a:rPr>
              <a:t>b</a:t>
            </a:r>
            <a:r>
              <a:rPr sz="3500" spc="-4" baseline="1114" dirty="0">
                <a:solidFill>
                  <a:srgbClr val="003265"/>
                </a:solidFill>
                <a:latin typeface="Times New Roman"/>
                <a:cs typeface="Times New Roman"/>
              </a:rPr>
              <a:t>ilit</a:t>
            </a:r>
            <a:r>
              <a:rPr sz="3500" baseline="1114" dirty="0">
                <a:solidFill>
                  <a:srgbClr val="003265"/>
                </a:solidFill>
                <a:latin typeface="Times New Roman"/>
                <a:cs typeface="Times New Roman"/>
              </a:rPr>
              <a:t>y</a:t>
            </a:r>
            <a:endParaRPr sz="2300">
              <a:latin typeface="Times New Roman"/>
              <a:cs typeface="Times New Roman"/>
            </a:endParaRPr>
          </a:p>
          <a:p>
            <a:pPr marL="11397" marR="44699">
              <a:lnSpc>
                <a:spcPct val="95825"/>
              </a:lnSpc>
              <a:spcBef>
                <a:spcPts val="1645"/>
              </a:spcBef>
            </a:pPr>
            <a:r>
              <a:rPr sz="2300" spc="-4" dirty="0">
                <a:solidFill>
                  <a:srgbClr val="996532"/>
                </a:solidFill>
                <a:latin typeface="Times New Roman"/>
                <a:cs typeface="Times New Roman"/>
              </a:rPr>
              <a:t>Q</a:t>
            </a:r>
            <a:r>
              <a:rPr sz="2300" spc="-8" dirty="0">
                <a:solidFill>
                  <a:srgbClr val="996532"/>
                </a:solidFill>
                <a:latin typeface="Times New Roman"/>
                <a:cs typeface="Times New Roman"/>
              </a:rPr>
              <a:t>ua</a:t>
            </a:r>
            <a:r>
              <a:rPr sz="2300" spc="-4" dirty="0">
                <a:solidFill>
                  <a:srgbClr val="996532"/>
                </a:solidFill>
                <a:latin typeface="Times New Roman"/>
                <a:cs typeface="Times New Roman"/>
              </a:rPr>
              <a:t>lit</a:t>
            </a:r>
            <a:r>
              <a:rPr sz="2300" dirty="0">
                <a:solidFill>
                  <a:srgbClr val="996532"/>
                </a:solidFill>
                <a:latin typeface="Times New Roman"/>
                <a:cs typeface="Times New Roman"/>
              </a:rPr>
              <a:t>y </a:t>
            </a:r>
            <a:r>
              <a:rPr sz="2300" spc="-8" dirty="0">
                <a:solidFill>
                  <a:srgbClr val="996532"/>
                </a:solidFill>
                <a:latin typeface="Times New Roman"/>
                <a:cs typeface="Times New Roman"/>
              </a:rPr>
              <a:t>s</a:t>
            </a:r>
            <a:r>
              <a:rPr sz="2300" dirty="0">
                <a:solidFill>
                  <a:srgbClr val="996532"/>
                </a:solidFill>
                <a:latin typeface="Times New Roman"/>
                <a:cs typeface="Times New Roman"/>
              </a:rPr>
              <a:t>y</a:t>
            </a:r>
            <a:r>
              <a:rPr sz="2300" spc="-8" dirty="0">
                <a:solidFill>
                  <a:srgbClr val="996532"/>
                </a:solidFill>
                <a:latin typeface="Times New Roman"/>
                <a:cs typeface="Times New Roman"/>
              </a:rPr>
              <a:t>s</a:t>
            </a:r>
            <a:r>
              <a:rPr sz="2300" spc="-4" dirty="0">
                <a:solidFill>
                  <a:srgbClr val="996532"/>
                </a:solidFill>
                <a:latin typeface="Times New Roman"/>
                <a:cs typeface="Times New Roman"/>
              </a:rPr>
              <a:t>t</a:t>
            </a:r>
            <a:r>
              <a:rPr sz="2300" spc="-8" dirty="0">
                <a:solidFill>
                  <a:srgbClr val="996532"/>
                </a:solidFill>
                <a:latin typeface="Times New Roman"/>
                <a:cs typeface="Times New Roman"/>
              </a:rPr>
              <a:t>e</a:t>
            </a:r>
            <a:r>
              <a:rPr sz="2300" dirty="0">
                <a:solidFill>
                  <a:srgbClr val="996532"/>
                </a:solidFill>
                <a:latin typeface="Times New Roman"/>
                <a:cs typeface="Times New Roman"/>
              </a:rPr>
              <a:t>m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62577" y="3461541"/>
            <a:ext cx="294858" cy="3154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378"/>
              </a:lnSpc>
              <a:spcBef>
                <a:spcPts val="118"/>
              </a:spcBef>
            </a:pPr>
            <a:r>
              <a:rPr sz="3500" baseline="1114" dirty="0">
                <a:solidFill>
                  <a:srgbClr val="3232FF"/>
                </a:solidFill>
                <a:latin typeface="Times New Roman"/>
                <a:cs typeface="Times New Roman"/>
              </a:rPr>
              <a:t>3.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82122" y="3461541"/>
            <a:ext cx="1994598" cy="3154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378"/>
              </a:lnSpc>
              <a:spcBef>
                <a:spcPts val="118"/>
              </a:spcBef>
            </a:pPr>
            <a:r>
              <a:rPr sz="3500" spc="-4" baseline="1114" dirty="0">
                <a:solidFill>
                  <a:srgbClr val="3232FF"/>
                </a:solidFill>
                <a:latin typeface="Times New Roman"/>
                <a:cs typeface="Times New Roman"/>
              </a:rPr>
              <a:t>C</a:t>
            </a:r>
            <a:r>
              <a:rPr sz="3500" spc="-8" baseline="1114" dirty="0">
                <a:solidFill>
                  <a:srgbClr val="3232FF"/>
                </a:solidFill>
                <a:latin typeface="Times New Roman"/>
                <a:cs typeface="Times New Roman"/>
              </a:rPr>
              <a:t>o</a:t>
            </a:r>
            <a:r>
              <a:rPr sz="3500" baseline="1114" dirty="0">
                <a:solidFill>
                  <a:srgbClr val="3232FF"/>
                </a:solidFill>
                <a:latin typeface="Times New Roman"/>
                <a:cs typeface="Times New Roman"/>
              </a:rPr>
              <a:t>n</a:t>
            </a:r>
            <a:r>
              <a:rPr sz="3500" spc="-4" baseline="1114" dirty="0">
                <a:solidFill>
                  <a:srgbClr val="3232FF"/>
                </a:solidFill>
                <a:latin typeface="Times New Roman"/>
                <a:cs typeface="Times New Roman"/>
              </a:rPr>
              <a:t>tr</a:t>
            </a:r>
            <a:r>
              <a:rPr sz="3500" spc="-8" baseline="1114" dirty="0">
                <a:solidFill>
                  <a:srgbClr val="3232FF"/>
                </a:solidFill>
                <a:latin typeface="Times New Roman"/>
                <a:cs typeface="Times New Roman"/>
              </a:rPr>
              <a:t>ac</a:t>
            </a:r>
            <a:r>
              <a:rPr sz="3500" baseline="1114" dirty="0">
                <a:solidFill>
                  <a:srgbClr val="3232FF"/>
                </a:solidFill>
                <a:latin typeface="Times New Roman"/>
                <a:cs typeface="Times New Roman"/>
              </a:rPr>
              <a:t>t</a:t>
            </a:r>
            <a:r>
              <a:rPr sz="3500" spc="-8" baseline="1114" dirty="0">
                <a:solidFill>
                  <a:srgbClr val="3232FF"/>
                </a:solidFill>
                <a:latin typeface="Times New Roman"/>
                <a:cs typeface="Times New Roman"/>
              </a:rPr>
              <a:t> </a:t>
            </a:r>
            <a:r>
              <a:rPr sz="3500" spc="-4" baseline="1114" dirty="0">
                <a:solidFill>
                  <a:srgbClr val="3232FF"/>
                </a:solidFill>
                <a:latin typeface="Times New Roman"/>
                <a:cs typeface="Times New Roman"/>
              </a:rPr>
              <a:t>r</a:t>
            </a:r>
            <a:r>
              <a:rPr sz="3500" spc="-8" baseline="1114" dirty="0">
                <a:solidFill>
                  <a:srgbClr val="3232FF"/>
                </a:solidFill>
                <a:latin typeface="Times New Roman"/>
                <a:cs typeface="Times New Roman"/>
              </a:rPr>
              <a:t>e</a:t>
            </a:r>
            <a:r>
              <a:rPr sz="3500" baseline="1114" dirty="0">
                <a:solidFill>
                  <a:srgbClr val="3232FF"/>
                </a:solidFill>
                <a:latin typeface="Times New Roman"/>
                <a:cs typeface="Times New Roman"/>
              </a:rPr>
              <a:t>v</a:t>
            </a:r>
            <a:r>
              <a:rPr sz="3500" spc="-4" baseline="1114" dirty="0">
                <a:solidFill>
                  <a:srgbClr val="3232FF"/>
                </a:solidFill>
                <a:latin typeface="Times New Roman"/>
                <a:cs typeface="Times New Roman"/>
              </a:rPr>
              <a:t>i</a:t>
            </a:r>
            <a:r>
              <a:rPr sz="3500" spc="-8" baseline="1114" dirty="0">
                <a:solidFill>
                  <a:srgbClr val="3232FF"/>
                </a:solidFill>
                <a:latin typeface="Times New Roman"/>
                <a:cs typeface="Times New Roman"/>
              </a:rPr>
              <a:t>e</a:t>
            </a:r>
            <a:r>
              <a:rPr sz="3500" baseline="1114" dirty="0">
                <a:solidFill>
                  <a:srgbClr val="3232FF"/>
                </a:solidFill>
                <a:latin typeface="Times New Roman"/>
                <a:cs typeface="Times New Roman"/>
              </a:rPr>
              <a:t>w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36254" y="4069349"/>
            <a:ext cx="294858" cy="20231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378"/>
              </a:lnSpc>
              <a:spcBef>
                <a:spcPts val="118"/>
              </a:spcBef>
            </a:pPr>
            <a:r>
              <a:rPr sz="3500" baseline="1114" dirty="0">
                <a:solidFill>
                  <a:srgbClr val="650065"/>
                </a:solidFill>
                <a:latin typeface="Times New Roman"/>
                <a:cs typeface="Times New Roman"/>
              </a:rPr>
              <a:t>4.</a:t>
            </a:r>
            <a:endParaRPr sz="2300">
              <a:latin typeface="Times New Roman"/>
              <a:cs typeface="Times New Roman"/>
            </a:endParaRPr>
          </a:p>
          <a:p>
            <a:pPr marL="11397">
              <a:lnSpc>
                <a:spcPct val="95825"/>
              </a:lnSpc>
              <a:spcBef>
                <a:spcPts val="1817"/>
              </a:spcBef>
            </a:pPr>
            <a:r>
              <a:rPr sz="2300" dirty="0">
                <a:solidFill>
                  <a:srgbClr val="009999"/>
                </a:solidFill>
                <a:latin typeface="Times New Roman"/>
                <a:cs typeface="Times New Roman"/>
              </a:rPr>
              <a:t>5.</a:t>
            </a:r>
            <a:endParaRPr sz="2300">
              <a:latin typeface="Times New Roman"/>
              <a:cs typeface="Times New Roman"/>
            </a:endParaRPr>
          </a:p>
          <a:p>
            <a:pPr marL="11397">
              <a:lnSpc>
                <a:spcPct val="95825"/>
              </a:lnSpc>
              <a:spcBef>
                <a:spcPts val="1754"/>
              </a:spcBef>
            </a:pPr>
            <a:r>
              <a:rPr sz="2300" dirty="0">
                <a:latin typeface="Times New Roman"/>
                <a:cs typeface="Times New Roman"/>
              </a:rPr>
              <a:t>6.</a:t>
            </a:r>
            <a:endParaRPr sz="2300">
              <a:latin typeface="Times New Roman"/>
              <a:cs typeface="Times New Roman"/>
            </a:endParaRPr>
          </a:p>
          <a:p>
            <a:pPr marL="11397">
              <a:lnSpc>
                <a:spcPct val="95825"/>
              </a:lnSpc>
              <a:spcBef>
                <a:spcPts val="1937"/>
              </a:spcBef>
            </a:pPr>
            <a:r>
              <a:rPr sz="2300" dirty="0">
                <a:solidFill>
                  <a:srgbClr val="329932"/>
                </a:solidFill>
                <a:latin typeface="Times New Roman"/>
                <a:cs typeface="Times New Roman"/>
              </a:rPr>
              <a:t>7.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55798" y="4069349"/>
            <a:ext cx="2368154" cy="20231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 marR="44699">
              <a:lnSpc>
                <a:spcPts val="2378"/>
              </a:lnSpc>
              <a:spcBef>
                <a:spcPts val="118"/>
              </a:spcBef>
            </a:pPr>
            <a:r>
              <a:rPr sz="3500" spc="-4" baseline="1114" dirty="0">
                <a:solidFill>
                  <a:srgbClr val="650065"/>
                </a:solidFill>
                <a:latin typeface="Times New Roman"/>
                <a:cs typeface="Times New Roman"/>
              </a:rPr>
              <a:t>D</a:t>
            </a:r>
            <a:r>
              <a:rPr sz="3500" spc="-8" baseline="1114" dirty="0">
                <a:solidFill>
                  <a:srgbClr val="650065"/>
                </a:solidFill>
                <a:latin typeface="Times New Roman"/>
                <a:cs typeface="Times New Roman"/>
              </a:rPr>
              <a:t>es</a:t>
            </a:r>
            <a:r>
              <a:rPr sz="3500" spc="-4" baseline="1114" dirty="0">
                <a:solidFill>
                  <a:srgbClr val="650065"/>
                </a:solidFill>
                <a:latin typeface="Times New Roman"/>
                <a:cs typeface="Times New Roman"/>
              </a:rPr>
              <a:t>i</a:t>
            </a:r>
            <a:r>
              <a:rPr sz="3500" baseline="1114" dirty="0">
                <a:solidFill>
                  <a:srgbClr val="650065"/>
                </a:solidFill>
                <a:latin typeface="Times New Roman"/>
                <a:cs typeface="Times New Roman"/>
              </a:rPr>
              <a:t>gn </a:t>
            </a:r>
            <a:r>
              <a:rPr sz="3500" spc="-17" baseline="1114" dirty="0">
                <a:solidFill>
                  <a:srgbClr val="650065"/>
                </a:solidFill>
                <a:latin typeface="Times New Roman"/>
                <a:cs typeface="Times New Roman"/>
              </a:rPr>
              <a:t>c</a:t>
            </a:r>
            <a:r>
              <a:rPr sz="3500" spc="-8" baseline="1114" dirty="0">
                <a:solidFill>
                  <a:srgbClr val="650065"/>
                </a:solidFill>
                <a:latin typeface="Times New Roman"/>
                <a:cs typeface="Times New Roman"/>
              </a:rPr>
              <a:t>on</a:t>
            </a:r>
            <a:r>
              <a:rPr sz="3500" spc="-4" baseline="1114" dirty="0">
                <a:solidFill>
                  <a:srgbClr val="650065"/>
                </a:solidFill>
                <a:latin typeface="Times New Roman"/>
                <a:cs typeface="Times New Roman"/>
              </a:rPr>
              <a:t>tr</a:t>
            </a:r>
            <a:r>
              <a:rPr sz="3500" baseline="1114" dirty="0">
                <a:solidFill>
                  <a:srgbClr val="650065"/>
                </a:solidFill>
                <a:latin typeface="Times New Roman"/>
                <a:cs typeface="Times New Roman"/>
              </a:rPr>
              <a:t>ol</a:t>
            </a:r>
            <a:endParaRPr sz="2300">
              <a:latin typeface="Times New Roman"/>
              <a:cs typeface="Times New Roman"/>
            </a:endParaRPr>
          </a:p>
          <a:p>
            <a:pPr marL="11397" marR="44699">
              <a:lnSpc>
                <a:spcPct val="95825"/>
              </a:lnSpc>
              <a:spcBef>
                <a:spcPts val="1817"/>
              </a:spcBef>
            </a:pPr>
            <a:r>
              <a:rPr sz="2300" spc="-4" dirty="0">
                <a:solidFill>
                  <a:srgbClr val="009999"/>
                </a:solidFill>
                <a:latin typeface="Times New Roman"/>
                <a:cs typeface="Times New Roman"/>
              </a:rPr>
              <a:t>D</a:t>
            </a:r>
            <a:r>
              <a:rPr sz="2300" spc="-8" dirty="0">
                <a:solidFill>
                  <a:srgbClr val="009999"/>
                </a:solidFill>
                <a:latin typeface="Times New Roman"/>
                <a:cs typeface="Times New Roman"/>
              </a:rPr>
              <a:t>oc</a:t>
            </a:r>
            <a:r>
              <a:rPr sz="2300" dirty="0">
                <a:solidFill>
                  <a:srgbClr val="009999"/>
                </a:solidFill>
                <a:latin typeface="Times New Roman"/>
                <a:cs typeface="Times New Roman"/>
              </a:rPr>
              <a:t>u</a:t>
            </a:r>
            <a:r>
              <a:rPr sz="2300" spc="-17" dirty="0">
                <a:solidFill>
                  <a:srgbClr val="009999"/>
                </a:solidFill>
                <a:latin typeface="Times New Roman"/>
                <a:cs typeface="Times New Roman"/>
              </a:rPr>
              <a:t>m</a:t>
            </a:r>
            <a:r>
              <a:rPr sz="2300" spc="-8" dirty="0">
                <a:solidFill>
                  <a:srgbClr val="009999"/>
                </a:solidFill>
                <a:latin typeface="Times New Roman"/>
                <a:cs typeface="Times New Roman"/>
              </a:rPr>
              <a:t>e</a:t>
            </a:r>
            <a:r>
              <a:rPr sz="2300" dirty="0">
                <a:solidFill>
                  <a:srgbClr val="009999"/>
                </a:solidFill>
                <a:latin typeface="Times New Roman"/>
                <a:cs typeface="Times New Roman"/>
              </a:rPr>
              <a:t>nt</a:t>
            </a:r>
            <a:r>
              <a:rPr sz="2300" spc="-17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2300" spc="-8" dirty="0">
                <a:solidFill>
                  <a:srgbClr val="009999"/>
                </a:solidFill>
                <a:latin typeface="Times New Roman"/>
                <a:cs typeface="Times New Roman"/>
              </a:rPr>
              <a:t>co</a:t>
            </a:r>
            <a:r>
              <a:rPr sz="2300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2300" spc="-4" dirty="0">
                <a:solidFill>
                  <a:srgbClr val="009999"/>
                </a:solidFill>
                <a:latin typeface="Times New Roman"/>
                <a:cs typeface="Times New Roman"/>
              </a:rPr>
              <a:t>tr</a:t>
            </a:r>
            <a:r>
              <a:rPr sz="2300" dirty="0">
                <a:solidFill>
                  <a:srgbClr val="009999"/>
                </a:solidFill>
                <a:latin typeface="Times New Roman"/>
                <a:cs typeface="Times New Roman"/>
              </a:rPr>
              <a:t>ol</a:t>
            </a:r>
            <a:endParaRPr sz="2300">
              <a:latin typeface="Times New Roman"/>
              <a:cs typeface="Times New Roman"/>
            </a:endParaRPr>
          </a:p>
          <a:p>
            <a:pPr marL="11397" marR="44699">
              <a:lnSpc>
                <a:spcPct val="95825"/>
              </a:lnSpc>
              <a:spcBef>
                <a:spcPts val="1754"/>
              </a:spcBef>
            </a:pPr>
            <a:r>
              <a:rPr sz="2300" dirty="0">
                <a:latin typeface="Times New Roman"/>
                <a:cs typeface="Times New Roman"/>
              </a:rPr>
              <a:t>Pu</a:t>
            </a:r>
            <a:r>
              <a:rPr sz="2300" spc="-4" dirty="0">
                <a:latin typeface="Times New Roman"/>
                <a:cs typeface="Times New Roman"/>
              </a:rPr>
              <a:t>r</a:t>
            </a:r>
            <a:r>
              <a:rPr sz="2300" spc="-17" dirty="0">
                <a:latin typeface="Times New Roman"/>
                <a:cs typeface="Times New Roman"/>
              </a:rPr>
              <a:t>c</a:t>
            </a:r>
            <a:r>
              <a:rPr sz="2300" dirty="0">
                <a:latin typeface="Times New Roman"/>
                <a:cs typeface="Times New Roman"/>
              </a:rPr>
              <a:t>h</a:t>
            </a:r>
            <a:r>
              <a:rPr sz="2300" spc="-8" dirty="0">
                <a:latin typeface="Times New Roman"/>
                <a:cs typeface="Times New Roman"/>
              </a:rPr>
              <a:t>as</a:t>
            </a:r>
            <a:r>
              <a:rPr sz="2300" spc="-4" dirty="0">
                <a:latin typeface="Times New Roman"/>
                <a:cs typeface="Times New Roman"/>
              </a:rPr>
              <a:t>i</a:t>
            </a:r>
            <a:r>
              <a:rPr sz="2300" spc="-8" dirty="0">
                <a:latin typeface="Times New Roman"/>
                <a:cs typeface="Times New Roman"/>
              </a:rPr>
              <a:t>n</a:t>
            </a:r>
            <a:r>
              <a:rPr sz="2300" dirty="0">
                <a:latin typeface="Times New Roman"/>
                <a:cs typeface="Times New Roman"/>
              </a:rPr>
              <a:t>g</a:t>
            </a:r>
            <a:endParaRPr sz="2300">
              <a:latin typeface="Times New Roman"/>
              <a:cs typeface="Times New Roman"/>
            </a:endParaRPr>
          </a:p>
          <a:p>
            <a:pPr marL="11397">
              <a:lnSpc>
                <a:spcPct val="95825"/>
              </a:lnSpc>
              <a:spcBef>
                <a:spcPts val="1937"/>
              </a:spcBef>
            </a:pPr>
            <a:r>
              <a:rPr sz="2300" dirty="0">
                <a:solidFill>
                  <a:srgbClr val="329932"/>
                </a:solidFill>
                <a:latin typeface="Times New Roman"/>
                <a:cs typeface="Times New Roman"/>
              </a:rPr>
              <a:t>Pu</a:t>
            </a:r>
            <a:r>
              <a:rPr sz="2300" spc="-4" dirty="0">
                <a:solidFill>
                  <a:srgbClr val="329932"/>
                </a:solidFill>
                <a:latin typeface="Times New Roman"/>
                <a:cs typeface="Times New Roman"/>
              </a:rPr>
              <a:t>r</a:t>
            </a:r>
            <a:r>
              <a:rPr sz="2300" spc="-17" dirty="0">
                <a:solidFill>
                  <a:srgbClr val="329932"/>
                </a:solidFill>
                <a:latin typeface="Times New Roman"/>
                <a:cs typeface="Times New Roman"/>
              </a:rPr>
              <a:t>c</a:t>
            </a:r>
            <a:r>
              <a:rPr sz="2300" dirty="0">
                <a:solidFill>
                  <a:srgbClr val="329932"/>
                </a:solidFill>
                <a:latin typeface="Times New Roman"/>
                <a:cs typeface="Times New Roman"/>
              </a:rPr>
              <a:t>h</a:t>
            </a:r>
            <a:r>
              <a:rPr sz="2300" spc="-8" dirty="0">
                <a:solidFill>
                  <a:srgbClr val="329932"/>
                </a:solidFill>
                <a:latin typeface="Times New Roman"/>
                <a:cs typeface="Times New Roman"/>
              </a:rPr>
              <a:t>ase</a:t>
            </a:r>
            <a:r>
              <a:rPr sz="2300" spc="-4" dirty="0">
                <a:solidFill>
                  <a:srgbClr val="329932"/>
                </a:solidFill>
                <a:latin typeface="Times New Roman"/>
                <a:cs typeface="Times New Roman"/>
              </a:rPr>
              <a:t>r-</a:t>
            </a:r>
            <a:r>
              <a:rPr sz="2300" spc="-17" dirty="0">
                <a:solidFill>
                  <a:srgbClr val="329932"/>
                </a:solidFill>
                <a:latin typeface="Times New Roman"/>
                <a:cs typeface="Times New Roman"/>
              </a:rPr>
              <a:t>s</a:t>
            </a:r>
            <a:r>
              <a:rPr sz="2300" dirty="0">
                <a:solidFill>
                  <a:srgbClr val="329932"/>
                </a:solidFill>
                <a:latin typeface="Times New Roman"/>
                <a:cs typeface="Times New Roman"/>
              </a:rPr>
              <a:t>u</a:t>
            </a:r>
            <a:r>
              <a:rPr sz="2300" spc="-8" dirty="0">
                <a:solidFill>
                  <a:srgbClr val="329932"/>
                </a:solidFill>
                <a:latin typeface="Times New Roman"/>
                <a:cs typeface="Times New Roman"/>
              </a:rPr>
              <a:t>p</a:t>
            </a:r>
            <a:r>
              <a:rPr sz="2300" dirty="0">
                <a:solidFill>
                  <a:srgbClr val="329932"/>
                </a:solidFill>
                <a:latin typeface="Times New Roman"/>
                <a:cs typeface="Times New Roman"/>
              </a:rPr>
              <a:t>p</a:t>
            </a:r>
            <a:r>
              <a:rPr sz="2300" spc="-4" dirty="0">
                <a:solidFill>
                  <a:srgbClr val="329932"/>
                </a:solidFill>
                <a:latin typeface="Times New Roman"/>
                <a:cs typeface="Times New Roman"/>
              </a:rPr>
              <a:t>li</a:t>
            </a:r>
            <a:r>
              <a:rPr sz="2300" spc="-8" dirty="0">
                <a:solidFill>
                  <a:srgbClr val="329932"/>
                </a:solidFill>
                <a:latin typeface="Times New Roman"/>
                <a:cs typeface="Times New Roman"/>
              </a:rPr>
              <a:t>e</a:t>
            </a:r>
            <a:r>
              <a:rPr sz="2300" dirty="0">
                <a:solidFill>
                  <a:srgbClr val="329932"/>
                </a:solidFill>
                <a:latin typeface="Times New Roman"/>
                <a:cs typeface="Times New Roman"/>
              </a:rPr>
              <a:t>d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29082" y="5777124"/>
            <a:ext cx="986340" cy="3154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378"/>
              </a:lnSpc>
              <a:spcBef>
                <a:spcPts val="118"/>
              </a:spcBef>
            </a:pPr>
            <a:r>
              <a:rPr sz="3500" baseline="1114" dirty="0">
                <a:solidFill>
                  <a:srgbClr val="329932"/>
                </a:solidFill>
                <a:latin typeface="Times New Roman"/>
                <a:cs typeface="Times New Roman"/>
              </a:rPr>
              <a:t>p</a:t>
            </a:r>
            <a:r>
              <a:rPr sz="3500" spc="-4" baseline="1114" dirty="0">
                <a:solidFill>
                  <a:srgbClr val="329932"/>
                </a:solidFill>
                <a:latin typeface="Times New Roman"/>
                <a:cs typeface="Times New Roman"/>
              </a:rPr>
              <a:t>r</a:t>
            </a:r>
            <a:r>
              <a:rPr sz="3500" spc="-8" baseline="1114" dirty="0">
                <a:solidFill>
                  <a:srgbClr val="329932"/>
                </a:solidFill>
                <a:latin typeface="Times New Roman"/>
                <a:cs typeface="Times New Roman"/>
              </a:rPr>
              <a:t>o</a:t>
            </a:r>
            <a:r>
              <a:rPr sz="3500" baseline="1114" dirty="0">
                <a:solidFill>
                  <a:srgbClr val="329932"/>
                </a:solidFill>
                <a:latin typeface="Times New Roman"/>
                <a:cs typeface="Times New Roman"/>
              </a:rPr>
              <a:t>d</a:t>
            </a:r>
            <a:r>
              <a:rPr sz="3500" spc="-8" baseline="1114" dirty="0">
                <a:solidFill>
                  <a:srgbClr val="329932"/>
                </a:solidFill>
                <a:latin typeface="Times New Roman"/>
                <a:cs typeface="Times New Roman"/>
              </a:rPr>
              <a:t>uc</a:t>
            </a:r>
            <a:r>
              <a:rPr sz="3500" baseline="1114" dirty="0">
                <a:solidFill>
                  <a:srgbClr val="329932"/>
                </a:solidFill>
                <a:latin typeface="Times New Roman"/>
                <a:cs typeface="Times New Roman"/>
              </a:rPr>
              <a:t>t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17160" y="6203480"/>
            <a:ext cx="317642" cy="1797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328"/>
              </a:lnSpc>
              <a:spcBef>
                <a:spcPts val="66"/>
              </a:spcBef>
            </a:pPr>
            <a:r>
              <a:rPr sz="1300" dirty="0">
                <a:latin typeface="Arial"/>
                <a:cs typeface="Arial"/>
              </a:rPr>
              <a:t>104</a:t>
            </a:r>
            <a:endParaRPr sz="13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75813150"/>
      </p:ext>
    </p:extLst>
  </p:cSld>
  <p:clrMapOvr>
    <a:masterClrMapping/>
  </p:clrMapOvr>
  <p:transition/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/>
          <p:nvPr/>
        </p:nvSpPr>
        <p:spPr>
          <a:xfrm>
            <a:off x="838200" y="767712"/>
            <a:ext cx="5881255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459"/>
              </a:lnSpc>
              <a:spcBef>
                <a:spcPts val="172"/>
              </a:spcBef>
            </a:pP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S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o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f</a:t>
            </a:r>
            <a:r>
              <a:rPr sz="5400" spc="17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w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a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5400" spc="-112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 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l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ia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b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il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y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36254" y="1780660"/>
            <a:ext cx="294858" cy="8707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378"/>
              </a:lnSpc>
              <a:spcBef>
                <a:spcPts val="118"/>
              </a:spcBef>
            </a:pPr>
            <a:r>
              <a:rPr sz="3500" baseline="1114" dirty="0">
                <a:solidFill>
                  <a:srgbClr val="003265"/>
                </a:solidFill>
                <a:latin typeface="Times New Roman"/>
                <a:cs typeface="Times New Roman"/>
              </a:rPr>
              <a:t>8.</a:t>
            </a:r>
            <a:endParaRPr sz="2300">
              <a:latin typeface="Times New Roman"/>
              <a:cs typeface="Times New Roman"/>
            </a:endParaRPr>
          </a:p>
          <a:p>
            <a:pPr marL="11397">
              <a:lnSpc>
                <a:spcPct val="95825"/>
              </a:lnSpc>
              <a:spcBef>
                <a:spcPts val="1645"/>
              </a:spcBef>
            </a:pPr>
            <a:r>
              <a:rPr sz="2300" dirty="0">
                <a:solidFill>
                  <a:srgbClr val="996532"/>
                </a:solidFill>
                <a:latin typeface="Times New Roman"/>
                <a:cs typeface="Times New Roman"/>
              </a:rPr>
              <a:t>9.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55799" y="1780660"/>
            <a:ext cx="4611206" cy="8707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378"/>
              </a:lnSpc>
              <a:spcBef>
                <a:spcPts val="118"/>
              </a:spcBef>
            </a:pPr>
            <a:r>
              <a:rPr sz="3500" baseline="1114" dirty="0">
                <a:solidFill>
                  <a:srgbClr val="003265"/>
                </a:solidFill>
                <a:latin typeface="Times New Roman"/>
                <a:cs typeface="Times New Roman"/>
              </a:rPr>
              <a:t>P</a:t>
            </a:r>
            <a:r>
              <a:rPr sz="3500" spc="-4" baseline="1114" dirty="0">
                <a:solidFill>
                  <a:srgbClr val="003265"/>
                </a:solidFill>
                <a:latin typeface="Times New Roman"/>
                <a:cs typeface="Times New Roman"/>
              </a:rPr>
              <a:t>r</a:t>
            </a:r>
            <a:r>
              <a:rPr sz="3500" spc="-8" baseline="1114" dirty="0">
                <a:solidFill>
                  <a:srgbClr val="003265"/>
                </a:solidFill>
                <a:latin typeface="Times New Roman"/>
                <a:cs typeface="Times New Roman"/>
              </a:rPr>
              <a:t>o</a:t>
            </a:r>
            <a:r>
              <a:rPr sz="3500" baseline="1114" dirty="0">
                <a:solidFill>
                  <a:srgbClr val="003265"/>
                </a:solidFill>
                <a:latin typeface="Times New Roman"/>
                <a:cs typeface="Times New Roman"/>
              </a:rPr>
              <a:t>du</a:t>
            </a:r>
            <a:r>
              <a:rPr sz="3500" spc="-8" baseline="1114" dirty="0">
                <a:solidFill>
                  <a:srgbClr val="003265"/>
                </a:solidFill>
                <a:latin typeface="Times New Roman"/>
                <a:cs typeface="Times New Roman"/>
              </a:rPr>
              <a:t>c</a:t>
            </a:r>
            <a:r>
              <a:rPr sz="3500" baseline="1114" dirty="0">
                <a:solidFill>
                  <a:srgbClr val="003265"/>
                </a:solidFill>
                <a:latin typeface="Times New Roman"/>
                <a:cs typeface="Times New Roman"/>
              </a:rPr>
              <a:t>t</a:t>
            </a:r>
            <a:r>
              <a:rPr sz="3500" spc="-8" baseline="1114" dirty="0">
                <a:solidFill>
                  <a:srgbClr val="003265"/>
                </a:solidFill>
                <a:latin typeface="Times New Roman"/>
                <a:cs typeface="Times New Roman"/>
              </a:rPr>
              <a:t> </a:t>
            </a:r>
            <a:r>
              <a:rPr sz="3500" spc="-4" baseline="1114" dirty="0">
                <a:solidFill>
                  <a:srgbClr val="003265"/>
                </a:solidFill>
                <a:latin typeface="Times New Roman"/>
                <a:cs typeface="Times New Roman"/>
              </a:rPr>
              <a:t>i</a:t>
            </a:r>
            <a:r>
              <a:rPr sz="3500" baseline="1114" dirty="0">
                <a:solidFill>
                  <a:srgbClr val="003265"/>
                </a:solidFill>
                <a:latin typeface="Times New Roman"/>
                <a:cs typeface="Times New Roman"/>
              </a:rPr>
              <a:t>d</a:t>
            </a:r>
            <a:r>
              <a:rPr sz="3500" spc="-17" baseline="1114" dirty="0">
                <a:solidFill>
                  <a:srgbClr val="003265"/>
                </a:solidFill>
                <a:latin typeface="Times New Roman"/>
                <a:cs typeface="Times New Roman"/>
              </a:rPr>
              <a:t>e</a:t>
            </a:r>
            <a:r>
              <a:rPr sz="3500" baseline="1114" dirty="0">
                <a:solidFill>
                  <a:srgbClr val="003265"/>
                </a:solidFill>
                <a:latin typeface="Times New Roman"/>
                <a:cs typeface="Times New Roman"/>
              </a:rPr>
              <a:t>n</a:t>
            </a:r>
            <a:r>
              <a:rPr sz="3500" spc="-4" baseline="1114" dirty="0">
                <a:solidFill>
                  <a:srgbClr val="003265"/>
                </a:solidFill>
                <a:latin typeface="Times New Roman"/>
                <a:cs typeface="Times New Roman"/>
              </a:rPr>
              <a:t>tifi</a:t>
            </a:r>
            <a:r>
              <a:rPr sz="3500" spc="-8" baseline="1114" dirty="0">
                <a:solidFill>
                  <a:srgbClr val="003265"/>
                </a:solidFill>
                <a:latin typeface="Times New Roman"/>
                <a:cs typeface="Times New Roman"/>
              </a:rPr>
              <a:t>ca</a:t>
            </a:r>
            <a:r>
              <a:rPr sz="3500" spc="-4" baseline="1114" dirty="0">
                <a:solidFill>
                  <a:srgbClr val="003265"/>
                </a:solidFill>
                <a:latin typeface="Times New Roman"/>
                <a:cs typeface="Times New Roman"/>
              </a:rPr>
              <a:t>ti</a:t>
            </a:r>
            <a:r>
              <a:rPr sz="3500" baseline="1114" dirty="0">
                <a:solidFill>
                  <a:srgbClr val="003265"/>
                </a:solidFill>
                <a:latin typeface="Times New Roman"/>
                <a:cs typeface="Times New Roman"/>
              </a:rPr>
              <a:t>on </a:t>
            </a:r>
            <a:r>
              <a:rPr sz="3500" spc="-8" baseline="1114" dirty="0">
                <a:solidFill>
                  <a:srgbClr val="003265"/>
                </a:solidFill>
                <a:latin typeface="Times New Roman"/>
                <a:cs typeface="Times New Roman"/>
              </a:rPr>
              <a:t>an</a:t>
            </a:r>
            <a:r>
              <a:rPr sz="3500" baseline="1114" dirty="0">
                <a:solidFill>
                  <a:srgbClr val="003265"/>
                </a:solidFill>
                <a:latin typeface="Times New Roman"/>
                <a:cs typeface="Times New Roman"/>
              </a:rPr>
              <a:t>d </a:t>
            </a:r>
            <a:r>
              <a:rPr sz="3500" spc="-4" baseline="1114" dirty="0">
                <a:solidFill>
                  <a:srgbClr val="003265"/>
                </a:solidFill>
                <a:latin typeface="Times New Roman"/>
                <a:cs typeface="Times New Roman"/>
              </a:rPr>
              <a:t>tr</a:t>
            </a:r>
            <a:r>
              <a:rPr sz="3500" spc="-8" baseline="1114" dirty="0">
                <a:solidFill>
                  <a:srgbClr val="003265"/>
                </a:solidFill>
                <a:latin typeface="Times New Roman"/>
                <a:cs typeface="Times New Roman"/>
              </a:rPr>
              <a:t>aceab</a:t>
            </a:r>
            <a:r>
              <a:rPr sz="3500" spc="-4" baseline="1114" dirty="0">
                <a:solidFill>
                  <a:srgbClr val="003265"/>
                </a:solidFill>
                <a:latin typeface="Times New Roman"/>
                <a:cs typeface="Times New Roman"/>
              </a:rPr>
              <a:t>il</a:t>
            </a:r>
            <a:r>
              <a:rPr sz="3500" spc="4" baseline="1114" dirty="0">
                <a:solidFill>
                  <a:srgbClr val="003265"/>
                </a:solidFill>
                <a:latin typeface="Times New Roman"/>
                <a:cs typeface="Times New Roman"/>
              </a:rPr>
              <a:t>i</a:t>
            </a:r>
            <a:r>
              <a:rPr sz="3500" spc="-4" baseline="1114" dirty="0">
                <a:solidFill>
                  <a:srgbClr val="003265"/>
                </a:solidFill>
                <a:latin typeface="Times New Roman"/>
                <a:cs typeface="Times New Roman"/>
              </a:rPr>
              <a:t>t</a:t>
            </a:r>
            <a:r>
              <a:rPr sz="3500" baseline="1114" dirty="0">
                <a:solidFill>
                  <a:srgbClr val="003265"/>
                </a:solidFill>
                <a:latin typeface="Times New Roman"/>
                <a:cs typeface="Times New Roman"/>
              </a:rPr>
              <a:t>y</a:t>
            </a:r>
            <a:endParaRPr sz="2300">
              <a:latin typeface="Times New Roman"/>
              <a:cs typeface="Times New Roman"/>
            </a:endParaRPr>
          </a:p>
          <a:p>
            <a:pPr marL="11397" marR="44699">
              <a:lnSpc>
                <a:spcPct val="95825"/>
              </a:lnSpc>
              <a:spcBef>
                <a:spcPts val="1645"/>
              </a:spcBef>
            </a:pPr>
            <a:r>
              <a:rPr sz="2300" dirty="0">
                <a:solidFill>
                  <a:srgbClr val="996532"/>
                </a:solidFill>
                <a:latin typeface="Times New Roman"/>
                <a:cs typeface="Times New Roman"/>
              </a:rPr>
              <a:t>P</a:t>
            </a:r>
            <a:r>
              <a:rPr sz="2300" spc="-4" dirty="0">
                <a:solidFill>
                  <a:srgbClr val="996532"/>
                </a:solidFill>
                <a:latin typeface="Times New Roman"/>
                <a:cs typeface="Times New Roman"/>
              </a:rPr>
              <a:t>r</a:t>
            </a:r>
            <a:r>
              <a:rPr sz="2300" dirty="0">
                <a:solidFill>
                  <a:srgbClr val="996532"/>
                </a:solidFill>
                <a:latin typeface="Times New Roman"/>
                <a:cs typeface="Times New Roman"/>
              </a:rPr>
              <a:t>o</a:t>
            </a:r>
            <a:r>
              <a:rPr sz="2300" spc="-8" dirty="0">
                <a:solidFill>
                  <a:srgbClr val="996532"/>
                </a:solidFill>
                <a:latin typeface="Times New Roman"/>
                <a:cs typeface="Times New Roman"/>
              </a:rPr>
              <a:t>ces</a:t>
            </a:r>
            <a:r>
              <a:rPr sz="2300" dirty="0">
                <a:solidFill>
                  <a:srgbClr val="996532"/>
                </a:solidFill>
                <a:latin typeface="Times New Roman"/>
                <a:cs typeface="Times New Roman"/>
              </a:rPr>
              <a:t>s</a:t>
            </a:r>
            <a:r>
              <a:rPr sz="2300" spc="-8" dirty="0">
                <a:solidFill>
                  <a:srgbClr val="996532"/>
                </a:solidFill>
                <a:latin typeface="Times New Roman"/>
                <a:cs typeface="Times New Roman"/>
              </a:rPr>
              <a:t> co</a:t>
            </a:r>
            <a:r>
              <a:rPr sz="2300" dirty="0">
                <a:solidFill>
                  <a:srgbClr val="996532"/>
                </a:solidFill>
                <a:latin typeface="Times New Roman"/>
                <a:cs typeface="Times New Roman"/>
              </a:rPr>
              <a:t>n</a:t>
            </a:r>
            <a:r>
              <a:rPr sz="2300" spc="-4" dirty="0">
                <a:solidFill>
                  <a:srgbClr val="996532"/>
                </a:solidFill>
                <a:latin typeface="Times New Roman"/>
                <a:cs typeface="Times New Roman"/>
              </a:rPr>
              <a:t>tr</a:t>
            </a:r>
            <a:r>
              <a:rPr sz="2300" dirty="0">
                <a:solidFill>
                  <a:srgbClr val="996532"/>
                </a:solidFill>
                <a:latin typeface="Times New Roman"/>
                <a:cs typeface="Times New Roman"/>
              </a:rPr>
              <a:t>ol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62577" y="2923660"/>
            <a:ext cx="445873" cy="3154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378"/>
              </a:lnSpc>
              <a:spcBef>
                <a:spcPts val="118"/>
              </a:spcBef>
            </a:pPr>
            <a:r>
              <a:rPr sz="3500" baseline="1114" dirty="0">
                <a:solidFill>
                  <a:srgbClr val="3232FF"/>
                </a:solidFill>
                <a:latin typeface="Times New Roman"/>
                <a:cs typeface="Times New Roman"/>
              </a:rPr>
              <a:t>10.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82123" y="2923660"/>
            <a:ext cx="2702049" cy="3154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378"/>
              </a:lnSpc>
              <a:spcBef>
                <a:spcPts val="118"/>
              </a:spcBef>
            </a:pPr>
            <a:r>
              <a:rPr sz="3500" spc="-4" baseline="1114" dirty="0">
                <a:solidFill>
                  <a:srgbClr val="3232FF"/>
                </a:solidFill>
                <a:latin typeface="Times New Roman"/>
                <a:cs typeface="Times New Roman"/>
              </a:rPr>
              <a:t>I</a:t>
            </a:r>
            <a:r>
              <a:rPr sz="3500" baseline="1114" dirty="0">
                <a:solidFill>
                  <a:srgbClr val="3232FF"/>
                </a:solidFill>
                <a:latin typeface="Times New Roman"/>
                <a:cs typeface="Times New Roman"/>
              </a:rPr>
              <a:t>n</a:t>
            </a:r>
            <a:r>
              <a:rPr sz="3500" spc="-8" baseline="1114" dirty="0">
                <a:solidFill>
                  <a:srgbClr val="3232FF"/>
                </a:solidFill>
                <a:latin typeface="Times New Roman"/>
                <a:cs typeface="Times New Roman"/>
              </a:rPr>
              <a:t>s</a:t>
            </a:r>
            <a:r>
              <a:rPr sz="3500" baseline="1114" dirty="0">
                <a:solidFill>
                  <a:srgbClr val="3232FF"/>
                </a:solidFill>
                <a:latin typeface="Times New Roman"/>
                <a:cs typeface="Times New Roman"/>
              </a:rPr>
              <a:t>p</a:t>
            </a:r>
            <a:r>
              <a:rPr sz="3500" spc="-8" baseline="1114" dirty="0">
                <a:solidFill>
                  <a:srgbClr val="3232FF"/>
                </a:solidFill>
                <a:latin typeface="Times New Roman"/>
                <a:cs typeface="Times New Roman"/>
              </a:rPr>
              <a:t>ec</a:t>
            </a:r>
            <a:r>
              <a:rPr sz="3500" spc="-4" baseline="1114" dirty="0">
                <a:solidFill>
                  <a:srgbClr val="3232FF"/>
                </a:solidFill>
                <a:latin typeface="Times New Roman"/>
                <a:cs typeface="Times New Roman"/>
              </a:rPr>
              <a:t>ti</a:t>
            </a:r>
            <a:r>
              <a:rPr sz="3500" spc="-8" baseline="1114" dirty="0">
                <a:solidFill>
                  <a:srgbClr val="3232FF"/>
                </a:solidFill>
                <a:latin typeface="Times New Roman"/>
                <a:cs typeface="Times New Roman"/>
              </a:rPr>
              <a:t>o</a:t>
            </a:r>
            <a:r>
              <a:rPr sz="3500" baseline="1114" dirty="0">
                <a:solidFill>
                  <a:srgbClr val="3232FF"/>
                </a:solidFill>
                <a:latin typeface="Times New Roman"/>
                <a:cs typeface="Times New Roman"/>
              </a:rPr>
              <a:t>n</a:t>
            </a:r>
            <a:r>
              <a:rPr sz="3500" spc="-13" baseline="1114" dirty="0">
                <a:solidFill>
                  <a:srgbClr val="3232FF"/>
                </a:solidFill>
                <a:latin typeface="Times New Roman"/>
                <a:cs typeface="Times New Roman"/>
              </a:rPr>
              <a:t> </a:t>
            </a:r>
            <a:r>
              <a:rPr sz="3500" spc="-8" baseline="1114" dirty="0">
                <a:solidFill>
                  <a:srgbClr val="3232FF"/>
                </a:solidFill>
                <a:latin typeface="Times New Roman"/>
                <a:cs typeface="Times New Roman"/>
              </a:rPr>
              <a:t>an</a:t>
            </a:r>
            <a:r>
              <a:rPr sz="3500" baseline="1114" dirty="0">
                <a:solidFill>
                  <a:srgbClr val="3232FF"/>
                </a:solidFill>
                <a:latin typeface="Times New Roman"/>
                <a:cs typeface="Times New Roman"/>
              </a:rPr>
              <a:t>d </a:t>
            </a:r>
            <a:r>
              <a:rPr sz="3500" spc="-4" baseline="1114" dirty="0">
                <a:solidFill>
                  <a:srgbClr val="3232FF"/>
                </a:solidFill>
                <a:latin typeface="Times New Roman"/>
                <a:cs typeface="Times New Roman"/>
              </a:rPr>
              <a:t>t</a:t>
            </a:r>
            <a:r>
              <a:rPr sz="3500" spc="-8" baseline="1114" dirty="0">
                <a:solidFill>
                  <a:srgbClr val="3232FF"/>
                </a:solidFill>
                <a:latin typeface="Times New Roman"/>
                <a:cs typeface="Times New Roman"/>
              </a:rPr>
              <a:t>es</a:t>
            </a:r>
            <a:r>
              <a:rPr sz="3500" spc="-4" baseline="1114" dirty="0">
                <a:solidFill>
                  <a:srgbClr val="3232FF"/>
                </a:solidFill>
                <a:latin typeface="Times New Roman"/>
                <a:cs typeface="Times New Roman"/>
              </a:rPr>
              <a:t>ti</a:t>
            </a:r>
            <a:r>
              <a:rPr sz="3500" baseline="1114" dirty="0">
                <a:solidFill>
                  <a:srgbClr val="3232FF"/>
                </a:solidFill>
                <a:latin typeface="Times New Roman"/>
                <a:cs typeface="Times New Roman"/>
              </a:rPr>
              <a:t>ng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36254" y="3531466"/>
            <a:ext cx="445873" cy="20231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378"/>
              </a:lnSpc>
              <a:spcBef>
                <a:spcPts val="118"/>
              </a:spcBef>
            </a:pPr>
            <a:r>
              <a:rPr sz="3500" baseline="1114" dirty="0">
                <a:solidFill>
                  <a:srgbClr val="650065"/>
                </a:solidFill>
                <a:latin typeface="Times New Roman"/>
                <a:cs typeface="Times New Roman"/>
              </a:rPr>
              <a:t>11.</a:t>
            </a:r>
            <a:endParaRPr sz="2300">
              <a:latin typeface="Times New Roman"/>
              <a:cs typeface="Times New Roman"/>
            </a:endParaRPr>
          </a:p>
          <a:p>
            <a:pPr marL="11397">
              <a:lnSpc>
                <a:spcPct val="95825"/>
              </a:lnSpc>
              <a:spcBef>
                <a:spcPts val="1817"/>
              </a:spcBef>
            </a:pPr>
            <a:r>
              <a:rPr sz="2300" dirty="0">
                <a:solidFill>
                  <a:srgbClr val="009999"/>
                </a:solidFill>
                <a:latin typeface="Times New Roman"/>
                <a:cs typeface="Times New Roman"/>
              </a:rPr>
              <a:t>12.</a:t>
            </a:r>
            <a:endParaRPr sz="2300">
              <a:latin typeface="Times New Roman"/>
              <a:cs typeface="Times New Roman"/>
            </a:endParaRPr>
          </a:p>
          <a:p>
            <a:pPr marL="11397">
              <a:lnSpc>
                <a:spcPct val="95825"/>
              </a:lnSpc>
              <a:spcBef>
                <a:spcPts val="1754"/>
              </a:spcBef>
            </a:pPr>
            <a:r>
              <a:rPr sz="2300" dirty="0">
                <a:latin typeface="Times New Roman"/>
                <a:cs typeface="Times New Roman"/>
              </a:rPr>
              <a:t>13.</a:t>
            </a:r>
            <a:endParaRPr sz="2300">
              <a:latin typeface="Times New Roman"/>
              <a:cs typeface="Times New Roman"/>
            </a:endParaRPr>
          </a:p>
          <a:p>
            <a:pPr marL="11397">
              <a:lnSpc>
                <a:spcPct val="95825"/>
              </a:lnSpc>
              <a:spcBef>
                <a:spcPts val="1937"/>
              </a:spcBef>
            </a:pPr>
            <a:r>
              <a:rPr sz="2300" dirty="0">
                <a:solidFill>
                  <a:srgbClr val="329932"/>
                </a:solidFill>
                <a:latin typeface="Times New Roman"/>
                <a:cs typeface="Times New Roman"/>
              </a:rPr>
              <a:t>14.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55800" y="3531466"/>
            <a:ext cx="3243328" cy="20231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 marR="17351">
              <a:lnSpc>
                <a:spcPts val="2378"/>
              </a:lnSpc>
              <a:spcBef>
                <a:spcPts val="118"/>
              </a:spcBef>
            </a:pPr>
            <a:r>
              <a:rPr sz="3500" spc="-4" baseline="1114" dirty="0">
                <a:solidFill>
                  <a:srgbClr val="650065"/>
                </a:solidFill>
                <a:latin typeface="Times New Roman"/>
                <a:cs typeface="Times New Roman"/>
              </a:rPr>
              <a:t>I</a:t>
            </a:r>
            <a:r>
              <a:rPr sz="3500" baseline="1114" dirty="0">
                <a:solidFill>
                  <a:srgbClr val="650065"/>
                </a:solidFill>
                <a:latin typeface="Times New Roman"/>
                <a:cs typeface="Times New Roman"/>
              </a:rPr>
              <a:t>n</a:t>
            </a:r>
            <a:r>
              <a:rPr sz="3500" spc="-8" baseline="1114" dirty="0">
                <a:solidFill>
                  <a:srgbClr val="650065"/>
                </a:solidFill>
                <a:latin typeface="Times New Roman"/>
                <a:cs typeface="Times New Roman"/>
              </a:rPr>
              <a:t>s</a:t>
            </a:r>
            <a:r>
              <a:rPr sz="3500" baseline="1114" dirty="0">
                <a:solidFill>
                  <a:srgbClr val="650065"/>
                </a:solidFill>
                <a:latin typeface="Times New Roman"/>
                <a:cs typeface="Times New Roman"/>
              </a:rPr>
              <a:t>p</a:t>
            </a:r>
            <a:r>
              <a:rPr sz="3500" spc="-8" baseline="1114" dirty="0">
                <a:solidFill>
                  <a:srgbClr val="650065"/>
                </a:solidFill>
                <a:latin typeface="Times New Roman"/>
                <a:cs typeface="Times New Roman"/>
              </a:rPr>
              <a:t>ec</a:t>
            </a:r>
            <a:r>
              <a:rPr sz="3500" spc="-4" baseline="1114" dirty="0">
                <a:solidFill>
                  <a:srgbClr val="650065"/>
                </a:solidFill>
                <a:latin typeface="Times New Roman"/>
                <a:cs typeface="Times New Roman"/>
              </a:rPr>
              <a:t>ti</a:t>
            </a:r>
            <a:r>
              <a:rPr sz="3500" spc="-8" baseline="1114" dirty="0">
                <a:solidFill>
                  <a:srgbClr val="650065"/>
                </a:solidFill>
                <a:latin typeface="Times New Roman"/>
                <a:cs typeface="Times New Roman"/>
              </a:rPr>
              <a:t>o</a:t>
            </a:r>
            <a:r>
              <a:rPr sz="3500" baseline="1114" dirty="0">
                <a:solidFill>
                  <a:srgbClr val="650065"/>
                </a:solidFill>
                <a:latin typeface="Times New Roman"/>
                <a:cs typeface="Times New Roman"/>
              </a:rPr>
              <a:t>n,</a:t>
            </a:r>
            <a:r>
              <a:rPr sz="3500" spc="-17" baseline="1114" dirty="0">
                <a:solidFill>
                  <a:srgbClr val="650065"/>
                </a:solidFill>
                <a:latin typeface="Times New Roman"/>
                <a:cs typeface="Times New Roman"/>
              </a:rPr>
              <a:t> m</a:t>
            </a:r>
            <a:r>
              <a:rPr sz="3500" spc="-8" baseline="1114" dirty="0">
                <a:solidFill>
                  <a:srgbClr val="650065"/>
                </a:solidFill>
                <a:latin typeface="Times New Roman"/>
                <a:cs typeface="Times New Roman"/>
              </a:rPr>
              <a:t>eas</a:t>
            </a:r>
            <a:r>
              <a:rPr sz="3500" baseline="1114" dirty="0">
                <a:solidFill>
                  <a:srgbClr val="650065"/>
                </a:solidFill>
                <a:latin typeface="Times New Roman"/>
                <a:cs typeface="Times New Roman"/>
              </a:rPr>
              <a:t>u</a:t>
            </a:r>
            <a:r>
              <a:rPr sz="3500" spc="-4" baseline="1114" dirty="0">
                <a:solidFill>
                  <a:srgbClr val="650065"/>
                </a:solidFill>
                <a:latin typeface="Times New Roman"/>
                <a:cs typeface="Times New Roman"/>
              </a:rPr>
              <a:t>ri</a:t>
            </a:r>
            <a:r>
              <a:rPr sz="3500" baseline="1114" dirty="0">
                <a:solidFill>
                  <a:srgbClr val="650065"/>
                </a:solidFill>
                <a:latin typeface="Times New Roman"/>
                <a:cs typeface="Times New Roman"/>
              </a:rPr>
              <a:t>ng</a:t>
            </a:r>
            <a:r>
              <a:rPr sz="3500" spc="-13" baseline="1114" dirty="0">
                <a:solidFill>
                  <a:srgbClr val="650065"/>
                </a:solidFill>
                <a:latin typeface="Times New Roman"/>
                <a:cs typeface="Times New Roman"/>
              </a:rPr>
              <a:t> </a:t>
            </a:r>
            <a:r>
              <a:rPr sz="3500" spc="-8" baseline="1114" dirty="0">
                <a:solidFill>
                  <a:srgbClr val="650065"/>
                </a:solidFill>
                <a:latin typeface="Times New Roman"/>
                <a:cs typeface="Times New Roman"/>
              </a:rPr>
              <a:t>an</a:t>
            </a:r>
            <a:r>
              <a:rPr sz="3500" baseline="1114" dirty="0">
                <a:solidFill>
                  <a:srgbClr val="650065"/>
                </a:solidFill>
                <a:latin typeface="Times New Roman"/>
                <a:cs typeface="Times New Roman"/>
              </a:rPr>
              <a:t>d</a:t>
            </a:r>
            <a:endParaRPr sz="2300">
              <a:latin typeface="Times New Roman"/>
              <a:cs typeface="Times New Roman"/>
            </a:endParaRPr>
          </a:p>
          <a:p>
            <a:pPr marL="11397" marR="51111">
              <a:lnSpc>
                <a:spcPct val="95825"/>
              </a:lnSpc>
              <a:spcBef>
                <a:spcPts val="1817"/>
              </a:spcBef>
            </a:pPr>
            <a:r>
              <a:rPr sz="2300" spc="-4" dirty="0">
                <a:solidFill>
                  <a:srgbClr val="009999"/>
                </a:solidFill>
                <a:latin typeface="Times New Roman"/>
                <a:cs typeface="Times New Roman"/>
              </a:rPr>
              <a:t>I</a:t>
            </a:r>
            <a:r>
              <a:rPr sz="2300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2300" spc="-8" dirty="0">
                <a:solidFill>
                  <a:srgbClr val="009999"/>
                </a:solidFill>
                <a:latin typeface="Times New Roman"/>
                <a:cs typeface="Times New Roman"/>
              </a:rPr>
              <a:t>s</a:t>
            </a:r>
            <a:r>
              <a:rPr sz="2300" dirty="0">
                <a:solidFill>
                  <a:srgbClr val="009999"/>
                </a:solidFill>
                <a:latin typeface="Times New Roman"/>
                <a:cs typeface="Times New Roman"/>
              </a:rPr>
              <a:t>p</a:t>
            </a:r>
            <a:r>
              <a:rPr sz="2300" spc="-8" dirty="0">
                <a:solidFill>
                  <a:srgbClr val="009999"/>
                </a:solidFill>
                <a:latin typeface="Times New Roman"/>
                <a:cs typeface="Times New Roman"/>
              </a:rPr>
              <a:t>ec</a:t>
            </a:r>
            <a:r>
              <a:rPr sz="2300" spc="-4" dirty="0">
                <a:solidFill>
                  <a:srgbClr val="009999"/>
                </a:solidFill>
                <a:latin typeface="Times New Roman"/>
                <a:cs typeface="Times New Roman"/>
              </a:rPr>
              <a:t>ti</a:t>
            </a:r>
            <a:r>
              <a:rPr sz="2300" spc="-8" dirty="0">
                <a:solidFill>
                  <a:srgbClr val="009999"/>
                </a:solidFill>
                <a:latin typeface="Times New Roman"/>
                <a:cs typeface="Times New Roman"/>
              </a:rPr>
              <a:t>o</a:t>
            </a:r>
            <a:r>
              <a:rPr sz="2300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2300" spc="-13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2300" spc="-8" dirty="0">
                <a:solidFill>
                  <a:srgbClr val="009999"/>
                </a:solidFill>
                <a:latin typeface="Times New Roman"/>
                <a:cs typeface="Times New Roman"/>
              </a:rPr>
              <a:t>an</a:t>
            </a:r>
            <a:r>
              <a:rPr sz="2300" dirty="0">
                <a:solidFill>
                  <a:srgbClr val="009999"/>
                </a:solidFill>
                <a:latin typeface="Times New Roman"/>
                <a:cs typeface="Times New Roman"/>
              </a:rPr>
              <a:t>d </a:t>
            </a:r>
            <a:r>
              <a:rPr sz="2300" spc="-4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2300" spc="-8" dirty="0">
                <a:solidFill>
                  <a:srgbClr val="009999"/>
                </a:solidFill>
                <a:latin typeface="Times New Roman"/>
                <a:cs typeface="Times New Roman"/>
              </a:rPr>
              <a:t>es</a:t>
            </a:r>
            <a:r>
              <a:rPr sz="2300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2300" spc="-8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2300" spc="4" dirty="0">
                <a:solidFill>
                  <a:srgbClr val="009999"/>
                </a:solidFill>
                <a:latin typeface="Times New Roman"/>
                <a:cs typeface="Times New Roman"/>
              </a:rPr>
              <a:t>s</a:t>
            </a:r>
            <a:r>
              <a:rPr sz="2300" spc="-4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2300" spc="-8" dirty="0">
                <a:solidFill>
                  <a:srgbClr val="009999"/>
                </a:solidFill>
                <a:latin typeface="Times New Roman"/>
                <a:cs typeface="Times New Roman"/>
              </a:rPr>
              <a:t>a</a:t>
            </a:r>
            <a:r>
              <a:rPr sz="2300" spc="4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2300" dirty="0">
                <a:solidFill>
                  <a:srgbClr val="009999"/>
                </a:solidFill>
                <a:latin typeface="Times New Roman"/>
                <a:cs typeface="Times New Roman"/>
              </a:rPr>
              <a:t>us</a:t>
            </a:r>
            <a:endParaRPr sz="2300">
              <a:latin typeface="Times New Roman"/>
              <a:cs typeface="Times New Roman"/>
            </a:endParaRPr>
          </a:p>
          <a:p>
            <a:pPr marL="11397">
              <a:lnSpc>
                <a:spcPct val="95825"/>
              </a:lnSpc>
              <a:spcBef>
                <a:spcPts val="1754"/>
              </a:spcBef>
            </a:pPr>
            <a:r>
              <a:rPr sz="2300" spc="-4" dirty="0">
                <a:latin typeface="Times New Roman"/>
                <a:cs typeface="Times New Roman"/>
              </a:rPr>
              <a:t>C</a:t>
            </a:r>
            <a:r>
              <a:rPr sz="2300" spc="-8" dirty="0">
                <a:latin typeface="Times New Roman"/>
                <a:cs typeface="Times New Roman"/>
              </a:rPr>
              <a:t>o</a:t>
            </a:r>
            <a:r>
              <a:rPr sz="2300" dirty="0">
                <a:latin typeface="Times New Roman"/>
                <a:cs typeface="Times New Roman"/>
              </a:rPr>
              <a:t>n</a:t>
            </a:r>
            <a:r>
              <a:rPr sz="2300" spc="-4" dirty="0">
                <a:latin typeface="Times New Roman"/>
                <a:cs typeface="Times New Roman"/>
              </a:rPr>
              <a:t>tr</a:t>
            </a:r>
            <a:r>
              <a:rPr sz="2300" dirty="0">
                <a:latin typeface="Times New Roman"/>
                <a:cs typeface="Times New Roman"/>
              </a:rPr>
              <a:t>ol</a:t>
            </a:r>
            <a:r>
              <a:rPr sz="2300" spc="-8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of</a:t>
            </a:r>
            <a:r>
              <a:rPr sz="2300" spc="-17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n</a:t>
            </a:r>
            <a:r>
              <a:rPr sz="2300" spc="-8" dirty="0">
                <a:latin typeface="Times New Roman"/>
                <a:cs typeface="Times New Roman"/>
              </a:rPr>
              <a:t>o</a:t>
            </a:r>
            <a:r>
              <a:rPr sz="2300" dirty="0">
                <a:latin typeface="Times New Roman"/>
                <a:cs typeface="Times New Roman"/>
              </a:rPr>
              <a:t>n</a:t>
            </a:r>
            <a:r>
              <a:rPr sz="2300" spc="-17" dirty="0">
                <a:latin typeface="Times New Roman"/>
                <a:cs typeface="Times New Roman"/>
              </a:rPr>
              <a:t>c</a:t>
            </a:r>
            <a:r>
              <a:rPr sz="2300" spc="-8" dirty="0">
                <a:latin typeface="Times New Roman"/>
                <a:cs typeface="Times New Roman"/>
              </a:rPr>
              <a:t>o</a:t>
            </a:r>
            <a:r>
              <a:rPr sz="2300" dirty="0">
                <a:latin typeface="Times New Roman"/>
                <a:cs typeface="Times New Roman"/>
              </a:rPr>
              <a:t>n</a:t>
            </a:r>
            <a:r>
              <a:rPr sz="2300" spc="-4" dirty="0">
                <a:latin typeface="Times New Roman"/>
                <a:cs typeface="Times New Roman"/>
              </a:rPr>
              <a:t>f</a:t>
            </a:r>
            <a:r>
              <a:rPr sz="2300" dirty="0">
                <a:latin typeface="Times New Roman"/>
                <a:cs typeface="Times New Roman"/>
              </a:rPr>
              <a:t>o</a:t>
            </a:r>
            <a:r>
              <a:rPr sz="2300" spc="-17" dirty="0">
                <a:latin typeface="Times New Roman"/>
                <a:cs typeface="Times New Roman"/>
              </a:rPr>
              <a:t>rm</a:t>
            </a:r>
            <a:r>
              <a:rPr sz="2300" spc="-4" dirty="0">
                <a:latin typeface="Times New Roman"/>
                <a:cs typeface="Times New Roman"/>
              </a:rPr>
              <a:t>i</a:t>
            </a:r>
            <a:r>
              <a:rPr sz="2300" dirty="0">
                <a:latin typeface="Times New Roman"/>
                <a:cs typeface="Times New Roman"/>
              </a:rPr>
              <a:t>ng</a:t>
            </a:r>
            <a:endParaRPr sz="2300">
              <a:latin typeface="Times New Roman"/>
              <a:cs typeface="Times New Roman"/>
            </a:endParaRPr>
          </a:p>
          <a:p>
            <a:pPr marL="11397" marR="51111">
              <a:lnSpc>
                <a:spcPct val="95825"/>
              </a:lnSpc>
              <a:spcBef>
                <a:spcPts val="1937"/>
              </a:spcBef>
            </a:pPr>
            <a:r>
              <a:rPr sz="2300" spc="-4" dirty="0">
                <a:solidFill>
                  <a:srgbClr val="329932"/>
                </a:solidFill>
                <a:latin typeface="Times New Roman"/>
                <a:cs typeface="Times New Roman"/>
              </a:rPr>
              <a:t>C</a:t>
            </a:r>
            <a:r>
              <a:rPr sz="2300" dirty="0">
                <a:solidFill>
                  <a:srgbClr val="329932"/>
                </a:solidFill>
                <a:latin typeface="Times New Roman"/>
                <a:cs typeface="Times New Roman"/>
              </a:rPr>
              <a:t>o</a:t>
            </a:r>
            <a:r>
              <a:rPr sz="2300" spc="-4" dirty="0">
                <a:solidFill>
                  <a:srgbClr val="329932"/>
                </a:solidFill>
                <a:latin typeface="Times New Roman"/>
                <a:cs typeface="Times New Roman"/>
              </a:rPr>
              <a:t>rr</a:t>
            </a:r>
            <a:r>
              <a:rPr sz="2300" spc="-8" dirty="0">
                <a:solidFill>
                  <a:srgbClr val="329932"/>
                </a:solidFill>
                <a:latin typeface="Times New Roman"/>
                <a:cs typeface="Times New Roman"/>
              </a:rPr>
              <a:t>ec</a:t>
            </a:r>
            <a:r>
              <a:rPr sz="2300" spc="-4" dirty="0">
                <a:solidFill>
                  <a:srgbClr val="329932"/>
                </a:solidFill>
                <a:latin typeface="Times New Roman"/>
                <a:cs typeface="Times New Roman"/>
              </a:rPr>
              <a:t>ti</a:t>
            </a:r>
            <a:r>
              <a:rPr sz="2300" dirty="0">
                <a:solidFill>
                  <a:srgbClr val="329932"/>
                </a:solidFill>
                <a:latin typeface="Times New Roman"/>
                <a:cs typeface="Times New Roman"/>
              </a:rPr>
              <a:t>ve</a:t>
            </a:r>
            <a:r>
              <a:rPr sz="2300" spc="-22" dirty="0">
                <a:solidFill>
                  <a:srgbClr val="329932"/>
                </a:solidFill>
                <a:latin typeface="Times New Roman"/>
                <a:cs typeface="Times New Roman"/>
              </a:rPr>
              <a:t> </a:t>
            </a:r>
            <a:r>
              <a:rPr sz="2300" spc="-8" dirty="0">
                <a:solidFill>
                  <a:srgbClr val="329932"/>
                </a:solidFill>
                <a:latin typeface="Times New Roman"/>
                <a:cs typeface="Times New Roman"/>
              </a:rPr>
              <a:t>ac</a:t>
            </a:r>
            <a:r>
              <a:rPr sz="2300" spc="-4" dirty="0">
                <a:solidFill>
                  <a:srgbClr val="329932"/>
                </a:solidFill>
                <a:latin typeface="Times New Roman"/>
                <a:cs typeface="Times New Roman"/>
              </a:rPr>
              <a:t>ti</a:t>
            </a:r>
            <a:r>
              <a:rPr sz="2300" dirty="0">
                <a:solidFill>
                  <a:srgbClr val="329932"/>
                </a:solidFill>
                <a:latin typeface="Times New Roman"/>
                <a:cs typeface="Times New Roman"/>
              </a:rPr>
              <a:t>on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88064" y="3531466"/>
            <a:ext cx="1828697" cy="3154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378"/>
              </a:lnSpc>
              <a:spcBef>
                <a:spcPts val="118"/>
              </a:spcBef>
            </a:pPr>
            <a:r>
              <a:rPr sz="3500" spc="-4" baseline="1114" dirty="0">
                <a:solidFill>
                  <a:srgbClr val="650065"/>
                </a:solidFill>
                <a:latin typeface="Times New Roman"/>
                <a:cs typeface="Times New Roman"/>
              </a:rPr>
              <a:t>t</a:t>
            </a:r>
            <a:r>
              <a:rPr sz="3500" spc="-8" baseline="1114" dirty="0">
                <a:solidFill>
                  <a:srgbClr val="650065"/>
                </a:solidFill>
                <a:latin typeface="Times New Roman"/>
                <a:cs typeface="Times New Roman"/>
              </a:rPr>
              <a:t>es</a:t>
            </a:r>
            <a:r>
              <a:rPr sz="3500" baseline="1114" dirty="0">
                <a:solidFill>
                  <a:srgbClr val="650065"/>
                </a:solidFill>
                <a:latin typeface="Times New Roman"/>
                <a:cs typeface="Times New Roman"/>
              </a:rPr>
              <a:t>t</a:t>
            </a:r>
            <a:r>
              <a:rPr sz="3500" spc="-8" baseline="1114" dirty="0">
                <a:solidFill>
                  <a:srgbClr val="650065"/>
                </a:solidFill>
                <a:latin typeface="Times New Roman"/>
                <a:cs typeface="Times New Roman"/>
              </a:rPr>
              <a:t> e</a:t>
            </a:r>
            <a:r>
              <a:rPr sz="3500" baseline="1114" dirty="0">
                <a:solidFill>
                  <a:srgbClr val="650065"/>
                </a:solidFill>
                <a:latin typeface="Times New Roman"/>
                <a:cs typeface="Times New Roman"/>
              </a:rPr>
              <a:t>qu</a:t>
            </a:r>
            <a:r>
              <a:rPr sz="3500" spc="-4" baseline="1114" dirty="0">
                <a:solidFill>
                  <a:srgbClr val="650065"/>
                </a:solidFill>
                <a:latin typeface="Times New Roman"/>
                <a:cs typeface="Times New Roman"/>
              </a:rPr>
              <a:t>i</a:t>
            </a:r>
            <a:r>
              <a:rPr sz="3500" baseline="1114" dirty="0">
                <a:solidFill>
                  <a:srgbClr val="650065"/>
                </a:solidFill>
                <a:latin typeface="Times New Roman"/>
                <a:cs typeface="Times New Roman"/>
              </a:rPr>
              <a:t>p</a:t>
            </a:r>
            <a:r>
              <a:rPr sz="3500" spc="-17" baseline="1114" dirty="0">
                <a:solidFill>
                  <a:srgbClr val="650065"/>
                </a:solidFill>
                <a:latin typeface="Times New Roman"/>
                <a:cs typeface="Times New Roman"/>
              </a:rPr>
              <a:t>m</a:t>
            </a:r>
            <a:r>
              <a:rPr sz="3500" spc="-8" baseline="1114" dirty="0">
                <a:solidFill>
                  <a:srgbClr val="650065"/>
                </a:solidFill>
                <a:latin typeface="Times New Roman"/>
                <a:cs typeface="Times New Roman"/>
              </a:rPr>
              <a:t>e</a:t>
            </a:r>
            <a:r>
              <a:rPr sz="3500" baseline="1114" dirty="0">
                <a:solidFill>
                  <a:srgbClr val="650065"/>
                </a:solidFill>
                <a:latin typeface="Times New Roman"/>
                <a:cs typeface="Times New Roman"/>
              </a:rPr>
              <a:t>nt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99147" y="4662364"/>
            <a:ext cx="984955" cy="3154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378"/>
              </a:lnSpc>
              <a:spcBef>
                <a:spcPts val="118"/>
              </a:spcBef>
            </a:pPr>
            <a:r>
              <a:rPr sz="3500" baseline="1114" dirty="0">
                <a:latin typeface="Times New Roman"/>
                <a:cs typeface="Times New Roman"/>
              </a:rPr>
              <a:t>p</a:t>
            </a:r>
            <a:r>
              <a:rPr sz="3500" spc="-4" baseline="1114" dirty="0">
                <a:latin typeface="Times New Roman"/>
                <a:cs typeface="Times New Roman"/>
              </a:rPr>
              <a:t>r</a:t>
            </a:r>
            <a:r>
              <a:rPr sz="3500" spc="-8" baseline="1114" dirty="0">
                <a:latin typeface="Times New Roman"/>
                <a:cs typeface="Times New Roman"/>
              </a:rPr>
              <a:t>oduc</a:t>
            </a:r>
            <a:r>
              <a:rPr sz="3500" baseline="1114" dirty="0">
                <a:latin typeface="Times New Roman"/>
                <a:cs typeface="Times New Roman"/>
              </a:rPr>
              <a:t>t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17160" y="6203480"/>
            <a:ext cx="317642" cy="1797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328"/>
              </a:lnSpc>
              <a:spcBef>
                <a:spcPts val="66"/>
              </a:spcBef>
            </a:pPr>
            <a:r>
              <a:rPr sz="1300" dirty="0">
                <a:latin typeface="Arial"/>
                <a:cs typeface="Arial"/>
              </a:rPr>
              <a:t>105</a:t>
            </a:r>
            <a:endParaRPr sz="13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00541407"/>
      </p:ext>
    </p:extLst>
  </p:cSld>
  <p:clrMapOvr>
    <a:masterClrMapping/>
  </p:clrMapOvr>
  <p:transition/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838200" y="767712"/>
            <a:ext cx="5950528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459"/>
              </a:lnSpc>
              <a:spcBef>
                <a:spcPts val="172"/>
              </a:spcBef>
            </a:pP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S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o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f</a:t>
            </a:r>
            <a:r>
              <a:rPr sz="5400" spc="17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w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a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5400" spc="-112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 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l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ia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b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il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y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36254" y="2032120"/>
            <a:ext cx="445873" cy="8721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378"/>
              </a:lnSpc>
              <a:spcBef>
                <a:spcPts val="118"/>
              </a:spcBef>
            </a:pPr>
            <a:r>
              <a:rPr sz="3500" baseline="1114" dirty="0">
                <a:solidFill>
                  <a:srgbClr val="003265"/>
                </a:solidFill>
                <a:latin typeface="Times New Roman"/>
                <a:cs typeface="Times New Roman"/>
              </a:rPr>
              <a:t>15.</a:t>
            </a:r>
            <a:endParaRPr sz="2300">
              <a:latin typeface="Times New Roman"/>
              <a:cs typeface="Times New Roman"/>
            </a:endParaRPr>
          </a:p>
          <a:p>
            <a:pPr marL="11397">
              <a:lnSpc>
                <a:spcPct val="95825"/>
              </a:lnSpc>
              <a:spcBef>
                <a:spcPts val="1656"/>
              </a:spcBef>
            </a:pPr>
            <a:r>
              <a:rPr sz="2300" dirty="0">
                <a:solidFill>
                  <a:srgbClr val="996532"/>
                </a:solidFill>
                <a:latin typeface="Times New Roman"/>
                <a:cs typeface="Times New Roman"/>
              </a:rPr>
              <a:t>16.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55800" y="2032120"/>
            <a:ext cx="3585968" cy="8721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378"/>
              </a:lnSpc>
              <a:spcBef>
                <a:spcPts val="118"/>
              </a:spcBef>
            </a:pPr>
            <a:r>
              <a:rPr sz="3500" spc="-4" baseline="1114" dirty="0">
                <a:solidFill>
                  <a:srgbClr val="003265"/>
                </a:solidFill>
                <a:latin typeface="Times New Roman"/>
                <a:cs typeface="Times New Roman"/>
              </a:rPr>
              <a:t>H</a:t>
            </a:r>
            <a:r>
              <a:rPr sz="3500" spc="-17" baseline="1114" dirty="0">
                <a:solidFill>
                  <a:srgbClr val="003265"/>
                </a:solidFill>
                <a:latin typeface="Times New Roman"/>
                <a:cs typeface="Times New Roman"/>
              </a:rPr>
              <a:t>a</a:t>
            </a:r>
            <a:r>
              <a:rPr sz="3500" baseline="1114" dirty="0">
                <a:solidFill>
                  <a:srgbClr val="003265"/>
                </a:solidFill>
                <a:latin typeface="Times New Roman"/>
                <a:cs typeface="Times New Roman"/>
              </a:rPr>
              <a:t>nd</a:t>
            </a:r>
            <a:r>
              <a:rPr sz="3500" spc="-4" baseline="1114" dirty="0">
                <a:solidFill>
                  <a:srgbClr val="003265"/>
                </a:solidFill>
                <a:latin typeface="Times New Roman"/>
                <a:cs typeface="Times New Roman"/>
              </a:rPr>
              <a:t>li</a:t>
            </a:r>
            <a:r>
              <a:rPr sz="3500" spc="-8" baseline="1114" dirty="0">
                <a:solidFill>
                  <a:srgbClr val="003265"/>
                </a:solidFill>
                <a:latin typeface="Times New Roman"/>
                <a:cs typeface="Times New Roman"/>
              </a:rPr>
              <a:t>n</a:t>
            </a:r>
            <a:r>
              <a:rPr sz="3500" baseline="1114" dirty="0">
                <a:solidFill>
                  <a:srgbClr val="003265"/>
                </a:solidFill>
                <a:latin typeface="Times New Roman"/>
                <a:cs typeface="Times New Roman"/>
              </a:rPr>
              <a:t>g,</a:t>
            </a:r>
            <a:r>
              <a:rPr sz="3500" spc="-8" baseline="1114" dirty="0">
                <a:solidFill>
                  <a:srgbClr val="003265"/>
                </a:solidFill>
                <a:latin typeface="Times New Roman"/>
                <a:cs typeface="Times New Roman"/>
              </a:rPr>
              <a:t> s</a:t>
            </a:r>
            <a:r>
              <a:rPr sz="3500" spc="-4" baseline="1114" dirty="0">
                <a:solidFill>
                  <a:srgbClr val="003265"/>
                </a:solidFill>
                <a:latin typeface="Times New Roman"/>
                <a:cs typeface="Times New Roman"/>
              </a:rPr>
              <a:t>t</a:t>
            </a:r>
            <a:r>
              <a:rPr sz="3500" baseline="1114" dirty="0">
                <a:solidFill>
                  <a:srgbClr val="003265"/>
                </a:solidFill>
                <a:latin typeface="Times New Roman"/>
                <a:cs typeface="Times New Roman"/>
              </a:rPr>
              <a:t>o</a:t>
            </a:r>
            <a:r>
              <a:rPr sz="3500" spc="-4" baseline="1114" dirty="0">
                <a:solidFill>
                  <a:srgbClr val="003265"/>
                </a:solidFill>
                <a:latin typeface="Times New Roman"/>
                <a:cs typeface="Times New Roman"/>
              </a:rPr>
              <a:t>r</a:t>
            </a:r>
            <a:r>
              <a:rPr sz="3500" spc="-8" baseline="1114" dirty="0">
                <a:solidFill>
                  <a:srgbClr val="003265"/>
                </a:solidFill>
                <a:latin typeface="Times New Roman"/>
                <a:cs typeface="Times New Roman"/>
              </a:rPr>
              <a:t>a</a:t>
            </a:r>
            <a:r>
              <a:rPr sz="3500" baseline="1114" dirty="0">
                <a:solidFill>
                  <a:srgbClr val="003265"/>
                </a:solidFill>
                <a:latin typeface="Times New Roman"/>
                <a:cs typeface="Times New Roman"/>
              </a:rPr>
              <a:t>g</a:t>
            </a:r>
            <a:r>
              <a:rPr sz="3500" spc="-8" baseline="1114" dirty="0">
                <a:solidFill>
                  <a:srgbClr val="003265"/>
                </a:solidFill>
                <a:latin typeface="Times New Roman"/>
                <a:cs typeface="Times New Roman"/>
              </a:rPr>
              <a:t>e</a:t>
            </a:r>
            <a:r>
              <a:rPr sz="3500" baseline="1114" dirty="0">
                <a:solidFill>
                  <a:srgbClr val="003265"/>
                </a:solidFill>
                <a:latin typeface="Times New Roman"/>
                <a:cs typeface="Times New Roman"/>
              </a:rPr>
              <a:t>,</a:t>
            </a:r>
            <a:r>
              <a:rPr sz="3500" spc="-17" baseline="1114" dirty="0">
                <a:solidFill>
                  <a:srgbClr val="003265"/>
                </a:solidFill>
                <a:latin typeface="Times New Roman"/>
                <a:cs typeface="Times New Roman"/>
              </a:rPr>
              <a:t> </a:t>
            </a:r>
            <a:r>
              <a:rPr sz="3500" baseline="1114" dirty="0">
                <a:solidFill>
                  <a:srgbClr val="003265"/>
                </a:solidFill>
                <a:latin typeface="Times New Roman"/>
                <a:cs typeface="Times New Roman"/>
              </a:rPr>
              <a:t>p</a:t>
            </a:r>
            <a:r>
              <a:rPr sz="3500" spc="-8" baseline="1114" dirty="0">
                <a:solidFill>
                  <a:srgbClr val="003265"/>
                </a:solidFill>
                <a:latin typeface="Times New Roman"/>
                <a:cs typeface="Times New Roman"/>
              </a:rPr>
              <a:t>a</a:t>
            </a:r>
            <a:r>
              <a:rPr sz="3500" spc="-17" baseline="1114" dirty="0">
                <a:solidFill>
                  <a:srgbClr val="003265"/>
                </a:solidFill>
                <a:latin typeface="Times New Roman"/>
                <a:cs typeface="Times New Roman"/>
              </a:rPr>
              <a:t>c</a:t>
            </a:r>
            <a:r>
              <a:rPr sz="3500" baseline="1114" dirty="0">
                <a:solidFill>
                  <a:srgbClr val="003265"/>
                </a:solidFill>
                <a:latin typeface="Times New Roman"/>
                <a:cs typeface="Times New Roman"/>
              </a:rPr>
              <a:t>k</a:t>
            </a:r>
            <a:r>
              <a:rPr sz="3500" spc="-17" baseline="1114" dirty="0">
                <a:solidFill>
                  <a:srgbClr val="003265"/>
                </a:solidFill>
                <a:latin typeface="Times New Roman"/>
                <a:cs typeface="Times New Roman"/>
              </a:rPr>
              <a:t>a</a:t>
            </a:r>
            <a:r>
              <a:rPr sz="3500" baseline="1114" dirty="0">
                <a:solidFill>
                  <a:srgbClr val="003265"/>
                </a:solidFill>
                <a:latin typeface="Times New Roman"/>
                <a:cs typeface="Times New Roman"/>
              </a:rPr>
              <a:t>g</a:t>
            </a:r>
            <a:r>
              <a:rPr sz="3500" spc="-4" baseline="1114" dirty="0">
                <a:solidFill>
                  <a:srgbClr val="003265"/>
                </a:solidFill>
                <a:latin typeface="Times New Roman"/>
                <a:cs typeface="Times New Roman"/>
              </a:rPr>
              <a:t>i</a:t>
            </a:r>
            <a:r>
              <a:rPr sz="3500" baseline="1114" dirty="0">
                <a:solidFill>
                  <a:srgbClr val="003265"/>
                </a:solidFill>
                <a:latin typeface="Times New Roman"/>
                <a:cs typeface="Times New Roman"/>
              </a:rPr>
              <a:t>ng</a:t>
            </a:r>
            <a:endParaRPr sz="2300">
              <a:latin typeface="Times New Roman"/>
              <a:cs typeface="Times New Roman"/>
            </a:endParaRPr>
          </a:p>
          <a:p>
            <a:pPr marL="11397" marR="44699">
              <a:lnSpc>
                <a:spcPct val="95825"/>
              </a:lnSpc>
              <a:spcBef>
                <a:spcPts val="1656"/>
              </a:spcBef>
            </a:pPr>
            <a:r>
              <a:rPr sz="2300" spc="-4" dirty="0">
                <a:solidFill>
                  <a:srgbClr val="996532"/>
                </a:solidFill>
                <a:latin typeface="Times New Roman"/>
                <a:cs typeface="Times New Roman"/>
              </a:rPr>
              <a:t>Q</a:t>
            </a:r>
            <a:r>
              <a:rPr sz="2300" spc="-8" dirty="0">
                <a:solidFill>
                  <a:srgbClr val="996532"/>
                </a:solidFill>
                <a:latin typeface="Times New Roman"/>
                <a:cs typeface="Times New Roman"/>
              </a:rPr>
              <a:t>ua</a:t>
            </a:r>
            <a:r>
              <a:rPr sz="2300" spc="-4" dirty="0">
                <a:solidFill>
                  <a:srgbClr val="996532"/>
                </a:solidFill>
                <a:latin typeface="Times New Roman"/>
                <a:cs typeface="Times New Roman"/>
              </a:rPr>
              <a:t>lit</a:t>
            </a:r>
            <a:r>
              <a:rPr sz="2300" dirty="0">
                <a:solidFill>
                  <a:srgbClr val="996532"/>
                </a:solidFill>
                <a:latin typeface="Times New Roman"/>
                <a:cs typeface="Times New Roman"/>
              </a:rPr>
              <a:t>y </a:t>
            </a:r>
            <a:r>
              <a:rPr sz="2300" spc="-4" dirty="0">
                <a:solidFill>
                  <a:srgbClr val="996532"/>
                </a:solidFill>
                <a:latin typeface="Times New Roman"/>
                <a:cs typeface="Times New Roman"/>
              </a:rPr>
              <a:t>r</a:t>
            </a:r>
            <a:r>
              <a:rPr sz="2300" spc="-8" dirty="0">
                <a:solidFill>
                  <a:srgbClr val="996532"/>
                </a:solidFill>
                <a:latin typeface="Times New Roman"/>
                <a:cs typeface="Times New Roman"/>
              </a:rPr>
              <a:t>ec</a:t>
            </a:r>
            <a:r>
              <a:rPr sz="2300" dirty="0">
                <a:solidFill>
                  <a:srgbClr val="996532"/>
                </a:solidFill>
                <a:latin typeface="Times New Roman"/>
                <a:cs typeface="Times New Roman"/>
              </a:rPr>
              <a:t>o</a:t>
            </a:r>
            <a:r>
              <a:rPr sz="2300" spc="-4" dirty="0">
                <a:solidFill>
                  <a:srgbClr val="996532"/>
                </a:solidFill>
                <a:latin typeface="Times New Roman"/>
                <a:cs typeface="Times New Roman"/>
              </a:rPr>
              <a:t>r</a:t>
            </a:r>
            <a:r>
              <a:rPr sz="2300" dirty="0">
                <a:solidFill>
                  <a:srgbClr val="996532"/>
                </a:solidFill>
                <a:latin typeface="Times New Roman"/>
                <a:cs typeface="Times New Roman"/>
              </a:rPr>
              <a:t>ds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548282" y="2032120"/>
            <a:ext cx="500563" cy="3154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378"/>
              </a:lnSpc>
              <a:spcBef>
                <a:spcPts val="118"/>
              </a:spcBef>
            </a:pPr>
            <a:r>
              <a:rPr sz="3500" spc="-17" baseline="1114" dirty="0">
                <a:solidFill>
                  <a:srgbClr val="003265"/>
                </a:solidFill>
                <a:latin typeface="Times New Roman"/>
                <a:cs typeface="Times New Roman"/>
              </a:rPr>
              <a:t>a</a:t>
            </a:r>
            <a:r>
              <a:rPr sz="3500" spc="-8" baseline="1114" dirty="0">
                <a:solidFill>
                  <a:srgbClr val="003265"/>
                </a:solidFill>
                <a:latin typeface="Times New Roman"/>
                <a:cs typeface="Times New Roman"/>
              </a:rPr>
              <a:t>n</a:t>
            </a:r>
            <a:r>
              <a:rPr sz="3500" baseline="1114" dirty="0">
                <a:solidFill>
                  <a:srgbClr val="003265"/>
                </a:solidFill>
                <a:latin typeface="Times New Roman"/>
                <a:cs typeface="Times New Roman"/>
              </a:rPr>
              <a:t>d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53974" y="2032120"/>
            <a:ext cx="1051973" cy="3154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378"/>
              </a:lnSpc>
              <a:spcBef>
                <a:spcPts val="118"/>
              </a:spcBef>
            </a:pPr>
            <a:r>
              <a:rPr sz="3500" baseline="1114" dirty="0">
                <a:solidFill>
                  <a:srgbClr val="003265"/>
                </a:solidFill>
                <a:latin typeface="Times New Roman"/>
                <a:cs typeface="Times New Roman"/>
              </a:rPr>
              <a:t>d</a:t>
            </a:r>
            <a:r>
              <a:rPr sz="3500" spc="-8" baseline="1114" dirty="0">
                <a:solidFill>
                  <a:srgbClr val="003265"/>
                </a:solidFill>
                <a:latin typeface="Times New Roman"/>
                <a:cs typeface="Times New Roman"/>
              </a:rPr>
              <a:t>e</a:t>
            </a:r>
            <a:r>
              <a:rPr sz="3500" spc="-4" baseline="1114" dirty="0">
                <a:solidFill>
                  <a:srgbClr val="003265"/>
                </a:solidFill>
                <a:latin typeface="Times New Roman"/>
                <a:cs typeface="Times New Roman"/>
              </a:rPr>
              <a:t>li</a:t>
            </a:r>
            <a:r>
              <a:rPr sz="3500" baseline="1114" dirty="0">
                <a:solidFill>
                  <a:srgbClr val="003265"/>
                </a:solidFill>
                <a:latin typeface="Times New Roman"/>
                <a:cs typeface="Times New Roman"/>
              </a:rPr>
              <a:t>v</a:t>
            </a:r>
            <a:r>
              <a:rPr sz="3500" spc="-8" baseline="1114" dirty="0">
                <a:solidFill>
                  <a:srgbClr val="003265"/>
                </a:solidFill>
                <a:latin typeface="Times New Roman"/>
                <a:cs typeface="Times New Roman"/>
              </a:rPr>
              <a:t>e</a:t>
            </a:r>
            <a:r>
              <a:rPr sz="3500" spc="-17" baseline="1114" dirty="0">
                <a:solidFill>
                  <a:srgbClr val="003265"/>
                </a:solidFill>
                <a:latin typeface="Times New Roman"/>
                <a:cs typeface="Times New Roman"/>
              </a:rPr>
              <a:t>r</a:t>
            </a:r>
            <a:r>
              <a:rPr sz="3500" baseline="1114" dirty="0">
                <a:solidFill>
                  <a:srgbClr val="003265"/>
                </a:solidFill>
                <a:latin typeface="Times New Roman"/>
                <a:cs typeface="Times New Roman"/>
              </a:rPr>
              <a:t>y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62577" y="3175120"/>
            <a:ext cx="445873" cy="3154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378"/>
              </a:lnSpc>
              <a:spcBef>
                <a:spcPts val="118"/>
              </a:spcBef>
            </a:pPr>
            <a:r>
              <a:rPr sz="3500" baseline="1114" dirty="0">
                <a:solidFill>
                  <a:srgbClr val="3232FF"/>
                </a:solidFill>
                <a:latin typeface="Times New Roman"/>
                <a:cs typeface="Times New Roman"/>
              </a:rPr>
              <a:t>17.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82123" y="3175120"/>
            <a:ext cx="1909569" cy="3154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378"/>
              </a:lnSpc>
              <a:spcBef>
                <a:spcPts val="118"/>
              </a:spcBef>
            </a:pPr>
            <a:r>
              <a:rPr sz="3500" spc="-4" baseline="1114" dirty="0">
                <a:solidFill>
                  <a:srgbClr val="3232FF"/>
                </a:solidFill>
                <a:latin typeface="Times New Roman"/>
                <a:cs typeface="Times New Roman"/>
              </a:rPr>
              <a:t>I</a:t>
            </a:r>
            <a:r>
              <a:rPr sz="3500" baseline="1114" dirty="0">
                <a:solidFill>
                  <a:srgbClr val="3232FF"/>
                </a:solidFill>
                <a:latin typeface="Times New Roman"/>
                <a:cs typeface="Times New Roman"/>
              </a:rPr>
              <a:t>n</a:t>
            </a:r>
            <a:r>
              <a:rPr sz="3500" spc="-4" baseline="1114" dirty="0">
                <a:solidFill>
                  <a:srgbClr val="3232FF"/>
                </a:solidFill>
                <a:latin typeface="Times New Roman"/>
                <a:cs typeface="Times New Roman"/>
              </a:rPr>
              <a:t>t</a:t>
            </a:r>
            <a:r>
              <a:rPr sz="3500" spc="-8" baseline="1114" dirty="0">
                <a:solidFill>
                  <a:srgbClr val="3232FF"/>
                </a:solidFill>
                <a:latin typeface="Times New Roman"/>
                <a:cs typeface="Times New Roman"/>
              </a:rPr>
              <a:t>e</a:t>
            </a:r>
            <a:r>
              <a:rPr sz="3500" spc="-4" baseline="1114" dirty="0">
                <a:solidFill>
                  <a:srgbClr val="3232FF"/>
                </a:solidFill>
                <a:latin typeface="Times New Roman"/>
                <a:cs typeface="Times New Roman"/>
              </a:rPr>
              <a:t>r</a:t>
            </a:r>
            <a:r>
              <a:rPr sz="3500" spc="-8" baseline="1114" dirty="0">
                <a:solidFill>
                  <a:srgbClr val="3232FF"/>
                </a:solidFill>
                <a:latin typeface="Times New Roman"/>
                <a:cs typeface="Times New Roman"/>
              </a:rPr>
              <a:t>na</a:t>
            </a:r>
            <a:r>
              <a:rPr sz="3500" baseline="1114" dirty="0">
                <a:solidFill>
                  <a:srgbClr val="3232FF"/>
                </a:solidFill>
                <a:latin typeface="Times New Roman"/>
                <a:cs typeface="Times New Roman"/>
              </a:rPr>
              <a:t>l</a:t>
            </a:r>
            <a:r>
              <a:rPr sz="3500" spc="-8" baseline="1114" dirty="0">
                <a:solidFill>
                  <a:srgbClr val="3232FF"/>
                </a:solidFill>
                <a:latin typeface="Times New Roman"/>
                <a:cs typeface="Times New Roman"/>
              </a:rPr>
              <a:t> </a:t>
            </a:r>
            <a:r>
              <a:rPr sz="3500" baseline="1114" dirty="0">
                <a:solidFill>
                  <a:srgbClr val="3232FF"/>
                </a:solidFill>
                <a:latin typeface="Times New Roman"/>
                <a:cs typeface="Times New Roman"/>
              </a:rPr>
              <a:t>q</a:t>
            </a:r>
            <a:r>
              <a:rPr sz="3500" spc="-8" baseline="1114" dirty="0">
                <a:solidFill>
                  <a:srgbClr val="3232FF"/>
                </a:solidFill>
                <a:latin typeface="Times New Roman"/>
                <a:cs typeface="Times New Roman"/>
              </a:rPr>
              <a:t>ua</a:t>
            </a:r>
            <a:r>
              <a:rPr sz="3500" spc="-4" baseline="1114" dirty="0">
                <a:solidFill>
                  <a:srgbClr val="3232FF"/>
                </a:solidFill>
                <a:latin typeface="Times New Roman"/>
                <a:cs typeface="Times New Roman"/>
              </a:rPr>
              <a:t>lit</a:t>
            </a:r>
            <a:r>
              <a:rPr sz="3500" baseline="1114" dirty="0">
                <a:solidFill>
                  <a:srgbClr val="3232FF"/>
                </a:solidFill>
                <a:latin typeface="Times New Roman"/>
                <a:cs typeface="Times New Roman"/>
              </a:rPr>
              <a:t>y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98206" y="3175120"/>
            <a:ext cx="787093" cy="3154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378"/>
              </a:lnSpc>
              <a:spcBef>
                <a:spcPts val="118"/>
              </a:spcBef>
            </a:pPr>
            <a:r>
              <a:rPr sz="3500" spc="-8" baseline="1114" dirty="0">
                <a:solidFill>
                  <a:srgbClr val="3232FF"/>
                </a:solidFill>
                <a:latin typeface="Times New Roman"/>
                <a:cs typeface="Times New Roman"/>
              </a:rPr>
              <a:t>a</a:t>
            </a:r>
            <a:r>
              <a:rPr sz="3500" baseline="1114" dirty="0">
                <a:solidFill>
                  <a:srgbClr val="3232FF"/>
                </a:solidFill>
                <a:latin typeface="Times New Roman"/>
                <a:cs typeface="Times New Roman"/>
              </a:rPr>
              <a:t>ud</a:t>
            </a:r>
            <a:r>
              <a:rPr sz="3500" spc="-4" baseline="1114" dirty="0">
                <a:solidFill>
                  <a:srgbClr val="3232FF"/>
                </a:solidFill>
                <a:latin typeface="Times New Roman"/>
                <a:cs typeface="Times New Roman"/>
              </a:rPr>
              <a:t>it</a:t>
            </a:r>
            <a:r>
              <a:rPr sz="3500" baseline="1114" dirty="0">
                <a:solidFill>
                  <a:srgbClr val="3232FF"/>
                </a:solidFill>
                <a:latin typeface="Times New Roman"/>
                <a:cs typeface="Times New Roman"/>
              </a:rPr>
              <a:t>s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36254" y="3782926"/>
            <a:ext cx="445873" cy="14476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378"/>
              </a:lnSpc>
              <a:spcBef>
                <a:spcPts val="118"/>
              </a:spcBef>
            </a:pPr>
            <a:r>
              <a:rPr sz="3500" baseline="1114" dirty="0">
                <a:solidFill>
                  <a:srgbClr val="650065"/>
                </a:solidFill>
                <a:latin typeface="Times New Roman"/>
                <a:cs typeface="Times New Roman"/>
              </a:rPr>
              <a:t>18.</a:t>
            </a:r>
            <a:endParaRPr sz="2300">
              <a:latin typeface="Times New Roman"/>
              <a:cs typeface="Times New Roman"/>
            </a:endParaRPr>
          </a:p>
          <a:p>
            <a:pPr marL="11397">
              <a:lnSpc>
                <a:spcPct val="95825"/>
              </a:lnSpc>
              <a:spcBef>
                <a:spcPts val="1817"/>
              </a:spcBef>
            </a:pPr>
            <a:r>
              <a:rPr sz="2300" dirty="0">
                <a:solidFill>
                  <a:srgbClr val="009999"/>
                </a:solidFill>
                <a:latin typeface="Times New Roman"/>
                <a:cs typeface="Times New Roman"/>
              </a:rPr>
              <a:t>19.</a:t>
            </a:r>
            <a:endParaRPr sz="2300">
              <a:latin typeface="Times New Roman"/>
              <a:cs typeface="Times New Roman"/>
            </a:endParaRPr>
          </a:p>
          <a:p>
            <a:pPr marL="11397">
              <a:lnSpc>
                <a:spcPct val="95825"/>
              </a:lnSpc>
              <a:spcBef>
                <a:spcPts val="1764"/>
              </a:spcBef>
            </a:pPr>
            <a:r>
              <a:rPr sz="2300" dirty="0">
                <a:latin typeface="Times New Roman"/>
                <a:cs typeface="Times New Roman"/>
              </a:rPr>
              <a:t>20.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55799" y="3782926"/>
            <a:ext cx="1252347" cy="14476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 marR="44699">
              <a:lnSpc>
                <a:spcPts val="2378"/>
              </a:lnSpc>
              <a:spcBef>
                <a:spcPts val="118"/>
              </a:spcBef>
            </a:pPr>
            <a:r>
              <a:rPr sz="3500" baseline="1114" dirty="0">
                <a:solidFill>
                  <a:srgbClr val="650065"/>
                </a:solidFill>
                <a:latin typeface="Times New Roman"/>
                <a:cs typeface="Times New Roman"/>
              </a:rPr>
              <a:t>T</a:t>
            </a:r>
            <a:r>
              <a:rPr sz="3500" spc="-4" baseline="1114" dirty="0">
                <a:solidFill>
                  <a:srgbClr val="650065"/>
                </a:solidFill>
                <a:latin typeface="Times New Roman"/>
                <a:cs typeface="Times New Roman"/>
              </a:rPr>
              <a:t>r</a:t>
            </a:r>
            <a:r>
              <a:rPr sz="3500" spc="-8" baseline="1114" dirty="0">
                <a:solidFill>
                  <a:srgbClr val="650065"/>
                </a:solidFill>
                <a:latin typeface="Times New Roman"/>
                <a:cs typeface="Times New Roman"/>
              </a:rPr>
              <a:t>a</a:t>
            </a:r>
            <a:r>
              <a:rPr sz="3500" spc="-4" baseline="1114" dirty="0">
                <a:solidFill>
                  <a:srgbClr val="650065"/>
                </a:solidFill>
                <a:latin typeface="Times New Roman"/>
                <a:cs typeface="Times New Roman"/>
              </a:rPr>
              <a:t>i</a:t>
            </a:r>
            <a:r>
              <a:rPr sz="3500" baseline="1114" dirty="0">
                <a:solidFill>
                  <a:srgbClr val="650065"/>
                </a:solidFill>
                <a:latin typeface="Times New Roman"/>
                <a:cs typeface="Times New Roman"/>
              </a:rPr>
              <a:t>n</a:t>
            </a:r>
            <a:r>
              <a:rPr sz="3500" spc="-17" baseline="1114" dirty="0">
                <a:solidFill>
                  <a:srgbClr val="650065"/>
                </a:solidFill>
                <a:latin typeface="Times New Roman"/>
                <a:cs typeface="Times New Roman"/>
              </a:rPr>
              <a:t>i</a:t>
            </a:r>
            <a:r>
              <a:rPr sz="3500" baseline="1114" dirty="0">
                <a:solidFill>
                  <a:srgbClr val="650065"/>
                </a:solidFill>
                <a:latin typeface="Times New Roman"/>
                <a:cs typeface="Times New Roman"/>
              </a:rPr>
              <a:t>ng</a:t>
            </a:r>
            <a:endParaRPr sz="2300">
              <a:latin typeface="Times New Roman"/>
              <a:cs typeface="Times New Roman"/>
            </a:endParaRPr>
          </a:p>
          <a:p>
            <a:pPr marL="11397" marR="25903">
              <a:lnSpc>
                <a:spcPct val="95825"/>
              </a:lnSpc>
              <a:spcBef>
                <a:spcPts val="1817"/>
              </a:spcBef>
            </a:pPr>
            <a:r>
              <a:rPr sz="2300" dirty="0">
                <a:solidFill>
                  <a:srgbClr val="009999"/>
                </a:solidFill>
                <a:latin typeface="Times New Roman"/>
                <a:cs typeface="Times New Roman"/>
              </a:rPr>
              <a:t>S</a:t>
            </a:r>
            <a:r>
              <a:rPr sz="2300" spc="-8" dirty="0">
                <a:solidFill>
                  <a:srgbClr val="009999"/>
                </a:solidFill>
                <a:latin typeface="Times New Roman"/>
                <a:cs typeface="Times New Roman"/>
              </a:rPr>
              <a:t>e</a:t>
            </a:r>
            <a:r>
              <a:rPr sz="2300" spc="-4" dirty="0">
                <a:solidFill>
                  <a:srgbClr val="009999"/>
                </a:solidFill>
                <a:latin typeface="Times New Roman"/>
                <a:cs typeface="Times New Roman"/>
              </a:rPr>
              <a:t>r</a:t>
            </a:r>
            <a:r>
              <a:rPr sz="2300" dirty="0">
                <a:solidFill>
                  <a:srgbClr val="009999"/>
                </a:solidFill>
                <a:latin typeface="Times New Roman"/>
                <a:cs typeface="Times New Roman"/>
              </a:rPr>
              <a:t>v</a:t>
            </a:r>
            <a:r>
              <a:rPr sz="2300" spc="-4" dirty="0">
                <a:solidFill>
                  <a:srgbClr val="009999"/>
                </a:solidFill>
                <a:latin typeface="Times New Roman"/>
                <a:cs typeface="Times New Roman"/>
              </a:rPr>
              <a:t>i</a:t>
            </a:r>
            <a:r>
              <a:rPr sz="2300" spc="-8" dirty="0">
                <a:solidFill>
                  <a:srgbClr val="009999"/>
                </a:solidFill>
                <a:latin typeface="Times New Roman"/>
                <a:cs typeface="Times New Roman"/>
              </a:rPr>
              <a:t>c</a:t>
            </a:r>
            <a:r>
              <a:rPr sz="2300" spc="-4" dirty="0">
                <a:solidFill>
                  <a:srgbClr val="009999"/>
                </a:solidFill>
                <a:latin typeface="Times New Roman"/>
                <a:cs typeface="Times New Roman"/>
              </a:rPr>
              <a:t>i</a:t>
            </a:r>
            <a:r>
              <a:rPr sz="2300" spc="-8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2300" dirty="0">
                <a:solidFill>
                  <a:srgbClr val="009999"/>
                </a:solidFill>
                <a:latin typeface="Times New Roman"/>
                <a:cs typeface="Times New Roman"/>
              </a:rPr>
              <a:t>g</a:t>
            </a:r>
            <a:endParaRPr sz="2300">
              <a:latin typeface="Times New Roman"/>
              <a:cs typeface="Times New Roman"/>
            </a:endParaRPr>
          </a:p>
          <a:p>
            <a:pPr marL="11397">
              <a:lnSpc>
                <a:spcPct val="95825"/>
              </a:lnSpc>
              <a:spcBef>
                <a:spcPts val="1764"/>
              </a:spcBef>
            </a:pPr>
            <a:r>
              <a:rPr sz="2300" dirty="0">
                <a:latin typeface="Times New Roman"/>
                <a:cs typeface="Times New Roman"/>
              </a:rPr>
              <a:t>S</a:t>
            </a:r>
            <a:r>
              <a:rPr sz="2300" spc="-4" dirty="0">
                <a:latin typeface="Times New Roman"/>
                <a:cs typeface="Times New Roman"/>
              </a:rPr>
              <a:t>t</a:t>
            </a:r>
            <a:r>
              <a:rPr sz="2300" spc="-8" dirty="0">
                <a:latin typeface="Times New Roman"/>
                <a:cs typeface="Times New Roman"/>
              </a:rPr>
              <a:t>a</a:t>
            </a:r>
            <a:r>
              <a:rPr sz="2300" spc="-4" dirty="0">
                <a:latin typeface="Times New Roman"/>
                <a:cs typeface="Times New Roman"/>
              </a:rPr>
              <a:t>ti</a:t>
            </a:r>
            <a:r>
              <a:rPr sz="2300" spc="4" dirty="0">
                <a:latin typeface="Times New Roman"/>
                <a:cs typeface="Times New Roman"/>
              </a:rPr>
              <a:t>s</a:t>
            </a:r>
            <a:r>
              <a:rPr sz="2300" spc="-4" dirty="0">
                <a:latin typeface="Times New Roman"/>
                <a:cs typeface="Times New Roman"/>
              </a:rPr>
              <a:t>ti</a:t>
            </a:r>
            <a:r>
              <a:rPr sz="2300" spc="-8" dirty="0">
                <a:latin typeface="Times New Roman"/>
                <a:cs typeface="Times New Roman"/>
              </a:rPr>
              <a:t>ca</a:t>
            </a:r>
            <a:r>
              <a:rPr sz="2300" dirty="0">
                <a:latin typeface="Times New Roman"/>
                <a:cs typeface="Times New Roman"/>
              </a:rPr>
              <a:t>l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15176" y="4915168"/>
            <a:ext cx="1353744" cy="3154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378"/>
              </a:lnSpc>
              <a:spcBef>
                <a:spcPts val="118"/>
              </a:spcBef>
            </a:pPr>
            <a:r>
              <a:rPr sz="3500" spc="4" baseline="1114" dirty="0">
                <a:latin typeface="Times New Roman"/>
                <a:cs typeface="Times New Roman"/>
              </a:rPr>
              <a:t>t</a:t>
            </a:r>
            <a:r>
              <a:rPr sz="3500" spc="-8" baseline="1114" dirty="0">
                <a:latin typeface="Times New Roman"/>
                <a:cs typeface="Times New Roman"/>
              </a:rPr>
              <a:t>ech</a:t>
            </a:r>
            <a:r>
              <a:rPr sz="3500" baseline="1114" dirty="0">
                <a:latin typeface="Times New Roman"/>
                <a:cs typeface="Times New Roman"/>
              </a:rPr>
              <a:t>n</a:t>
            </a:r>
            <a:r>
              <a:rPr sz="3500" spc="-4" baseline="1114" dirty="0">
                <a:latin typeface="Times New Roman"/>
                <a:cs typeface="Times New Roman"/>
              </a:rPr>
              <a:t>i</a:t>
            </a:r>
            <a:r>
              <a:rPr sz="3500" spc="-8" baseline="1114" dirty="0">
                <a:latin typeface="Times New Roman"/>
                <a:cs typeface="Times New Roman"/>
              </a:rPr>
              <a:t>q</a:t>
            </a:r>
            <a:r>
              <a:rPr sz="3500" baseline="1114" dirty="0">
                <a:latin typeface="Times New Roman"/>
                <a:cs typeface="Times New Roman"/>
              </a:rPr>
              <a:t>u</a:t>
            </a:r>
            <a:r>
              <a:rPr sz="3500" spc="-8" baseline="1114" dirty="0">
                <a:latin typeface="Times New Roman"/>
                <a:cs typeface="Times New Roman"/>
              </a:rPr>
              <a:t>e</a:t>
            </a:r>
            <a:r>
              <a:rPr sz="3500" baseline="1114" dirty="0">
                <a:latin typeface="Times New Roman"/>
                <a:cs typeface="Times New Roman"/>
              </a:rPr>
              <a:t>s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17160" y="6203480"/>
            <a:ext cx="317642" cy="1797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328"/>
              </a:lnSpc>
              <a:spcBef>
                <a:spcPts val="66"/>
              </a:spcBef>
            </a:pPr>
            <a:r>
              <a:rPr sz="1300" dirty="0">
                <a:latin typeface="Arial"/>
                <a:cs typeface="Arial"/>
              </a:rPr>
              <a:t>106</a:t>
            </a:r>
            <a:endParaRPr sz="13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89159816"/>
      </p:ext>
    </p:extLst>
  </p:cSld>
  <p:clrMapOvr>
    <a:masterClrMapping/>
  </p:clrMapOvr>
  <p:transition/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 txBox="1"/>
          <p:nvPr/>
        </p:nvSpPr>
        <p:spPr>
          <a:xfrm>
            <a:off x="886459" y="767712"/>
            <a:ext cx="5902269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459"/>
              </a:lnSpc>
              <a:spcBef>
                <a:spcPts val="172"/>
              </a:spcBef>
            </a:pP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S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o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f</a:t>
            </a:r>
            <a:r>
              <a:rPr sz="5400" spc="17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w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a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5400" spc="-112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 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l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ia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b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il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y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95031" y="1685828"/>
            <a:ext cx="191428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302"/>
              </a:lnSpc>
              <a:spcBef>
                <a:spcPts val="115"/>
              </a:spcBef>
            </a:pP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•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10666" y="1695849"/>
            <a:ext cx="4469844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12"/>
              </a:lnSpc>
              <a:spcBef>
                <a:spcPts val="110"/>
              </a:spcBef>
            </a:pPr>
            <a:r>
              <a:rPr sz="2200" spc="-4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2200" spc="8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200" spc="4" dirty="0">
                <a:solidFill>
                  <a:srgbClr val="FF0000"/>
                </a:solidFill>
                <a:latin typeface="Arial"/>
                <a:cs typeface="Arial"/>
              </a:rPr>
              <a:t>tr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as</a:t>
            </a:r>
            <a:r>
              <a:rPr sz="2200" spc="4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200" spc="-4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ng </a:t>
            </a:r>
            <a:r>
              <a:rPr sz="2200" spc="4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200" spc="-13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200" spc="8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9001 and </a:t>
            </a:r>
            <a:r>
              <a:rPr sz="2200" spc="4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he </a:t>
            </a:r>
            <a:r>
              <a:rPr sz="2200" spc="-4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2200" spc="4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endParaRPr sz="2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81176" y="2310562"/>
            <a:ext cx="724405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009999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9999"/>
                </a:solidFill>
                <a:latin typeface="Arial"/>
                <a:cs typeface="Arial"/>
              </a:rPr>
              <a:t>he</a:t>
            </a:r>
            <a:r>
              <a:rPr sz="2000" dirty="0">
                <a:solidFill>
                  <a:srgbClr val="009999"/>
                </a:solidFill>
                <a:latin typeface="Arial"/>
                <a:cs typeface="Arial"/>
              </a:rPr>
              <a:t>re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90281" y="2310562"/>
            <a:ext cx="531826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9999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009999"/>
                </a:solidFill>
                <a:latin typeface="Arial"/>
                <a:cs typeface="Arial"/>
              </a:rPr>
              <a:t>s </a:t>
            </a:r>
            <a:r>
              <a:rPr sz="2000" spc="26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9999"/>
                </a:solidFill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08193" y="2310562"/>
            <a:ext cx="767354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9999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009999"/>
                </a:solidFill>
                <a:latin typeface="Arial"/>
                <a:cs typeface="Arial"/>
              </a:rPr>
              <a:t>tr</a:t>
            </a:r>
            <a:r>
              <a:rPr sz="2000" spc="4" dirty="0">
                <a:solidFill>
                  <a:srgbClr val="009999"/>
                </a:solidFill>
                <a:latin typeface="Arial"/>
                <a:cs typeface="Arial"/>
              </a:rPr>
              <a:t>on</a:t>
            </a:r>
            <a:r>
              <a:rPr sz="2000" dirty="0">
                <a:solidFill>
                  <a:srgbClr val="009999"/>
                </a:solidFill>
                <a:latin typeface="Arial"/>
                <a:cs typeface="Arial"/>
              </a:rPr>
              <a:t>g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60247" y="2310562"/>
            <a:ext cx="1249491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9999"/>
                </a:solidFill>
                <a:latin typeface="Arial"/>
                <a:cs typeface="Arial"/>
              </a:rPr>
              <a:t>co</a:t>
            </a:r>
            <a:r>
              <a:rPr sz="2000" spc="13" dirty="0">
                <a:solidFill>
                  <a:srgbClr val="009999"/>
                </a:solidFill>
                <a:latin typeface="Arial"/>
                <a:cs typeface="Arial"/>
              </a:rPr>
              <a:t>r</a:t>
            </a:r>
            <a:r>
              <a:rPr sz="2000" dirty="0">
                <a:solidFill>
                  <a:srgbClr val="009999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009999"/>
                </a:solidFill>
                <a:latin typeface="Arial"/>
                <a:cs typeface="Arial"/>
              </a:rPr>
              <a:t>ela</a:t>
            </a:r>
            <a:r>
              <a:rPr sz="2000" dirty="0">
                <a:solidFill>
                  <a:srgbClr val="009999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9999"/>
                </a:solidFill>
                <a:latin typeface="Arial"/>
                <a:cs typeface="Arial"/>
              </a:rPr>
              <a:t>io</a:t>
            </a:r>
            <a:r>
              <a:rPr sz="2000" dirty="0">
                <a:solidFill>
                  <a:srgbClr val="009999"/>
                </a:solidFill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94439" y="2310562"/>
            <a:ext cx="1020892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9999"/>
                </a:solidFill>
                <a:latin typeface="Arial"/>
                <a:cs typeface="Arial"/>
              </a:rPr>
              <a:t>be</a:t>
            </a:r>
            <a:r>
              <a:rPr sz="2000" dirty="0">
                <a:solidFill>
                  <a:srgbClr val="009999"/>
                </a:solidFill>
                <a:latin typeface="Arial"/>
                <a:cs typeface="Arial"/>
              </a:rPr>
              <a:t>tw</a:t>
            </a:r>
            <a:r>
              <a:rPr sz="2000" spc="4" dirty="0">
                <a:solidFill>
                  <a:srgbClr val="009999"/>
                </a:solidFill>
                <a:latin typeface="Arial"/>
                <a:cs typeface="Arial"/>
              </a:rPr>
              <a:t>ee</a:t>
            </a:r>
            <a:r>
              <a:rPr sz="2000" dirty="0">
                <a:solidFill>
                  <a:srgbClr val="009999"/>
                </a:solidFill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00031" y="2310562"/>
            <a:ext cx="498057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009999"/>
                </a:solidFill>
                <a:latin typeface="Arial"/>
                <a:cs typeface="Arial"/>
              </a:rPr>
              <a:t>ISO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84693" y="2310562"/>
            <a:ext cx="626036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9999"/>
                </a:solidFill>
                <a:latin typeface="Arial"/>
                <a:cs typeface="Arial"/>
              </a:rPr>
              <a:t>900</a:t>
            </a:r>
            <a:r>
              <a:rPr sz="2000" dirty="0">
                <a:solidFill>
                  <a:srgbClr val="009999"/>
                </a:solidFill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94044" y="2310562"/>
            <a:ext cx="983486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9999"/>
                </a:solidFill>
                <a:latin typeface="Arial"/>
                <a:cs typeface="Arial"/>
              </a:rPr>
              <a:t>an</a:t>
            </a:r>
            <a:r>
              <a:rPr sz="2000" dirty="0">
                <a:solidFill>
                  <a:srgbClr val="009999"/>
                </a:solidFill>
                <a:latin typeface="Arial"/>
                <a:cs typeface="Arial"/>
              </a:rPr>
              <a:t>d</a:t>
            </a:r>
            <a:r>
              <a:rPr sz="2000" spc="540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2000" spc="13" dirty="0">
                <a:solidFill>
                  <a:srgbClr val="009999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9999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009999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760846" y="2310562"/>
            <a:ext cx="738434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8" dirty="0">
                <a:solidFill>
                  <a:srgbClr val="009999"/>
                </a:solidFill>
                <a:latin typeface="Arial"/>
                <a:cs typeface="Arial"/>
              </a:rPr>
              <a:t>C</a:t>
            </a:r>
            <a:r>
              <a:rPr sz="2000" spc="4" dirty="0">
                <a:solidFill>
                  <a:srgbClr val="009999"/>
                </a:solidFill>
                <a:latin typeface="Arial"/>
                <a:cs typeface="Arial"/>
              </a:rPr>
              <a:t>M</a:t>
            </a:r>
            <a:r>
              <a:rPr sz="2000" spc="-4" dirty="0">
                <a:solidFill>
                  <a:srgbClr val="009999"/>
                </a:solidFill>
                <a:latin typeface="Arial"/>
                <a:cs typeface="Arial"/>
              </a:rPr>
              <a:t>M</a:t>
            </a:r>
            <a:r>
              <a:rPr sz="2000" dirty="0">
                <a:solidFill>
                  <a:srgbClr val="009999"/>
                </a:solidFill>
                <a:latin typeface="Arial"/>
                <a:cs typeface="Arial"/>
              </a:rPr>
              <a:t>,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1176" y="2606397"/>
            <a:ext cx="7817929" cy="5643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9999"/>
                </a:solidFill>
                <a:latin typeface="Arial"/>
                <a:cs typeface="Arial"/>
              </a:rPr>
              <a:t>al</a:t>
            </a:r>
            <a:r>
              <a:rPr sz="2000" dirty="0">
                <a:solidFill>
                  <a:srgbClr val="009999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9999"/>
                </a:solidFill>
                <a:latin typeface="Arial"/>
                <a:cs typeface="Arial"/>
              </a:rPr>
              <a:t>houg</a:t>
            </a:r>
            <a:r>
              <a:rPr sz="2000" dirty="0">
                <a:solidFill>
                  <a:srgbClr val="009999"/>
                </a:solidFill>
                <a:latin typeface="Arial"/>
                <a:cs typeface="Arial"/>
              </a:rPr>
              <a:t>h</a:t>
            </a:r>
            <a:r>
              <a:rPr sz="2000" spc="1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9999"/>
                </a:solidFill>
                <a:latin typeface="Arial"/>
                <a:cs typeface="Arial"/>
              </a:rPr>
              <a:t>so</a:t>
            </a:r>
            <a:r>
              <a:rPr sz="2000" spc="-4" dirty="0">
                <a:solidFill>
                  <a:srgbClr val="009999"/>
                </a:solidFill>
                <a:latin typeface="Arial"/>
                <a:cs typeface="Arial"/>
              </a:rPr>
              <a:t>m</a:t>
            </a:r>
            <a:r>
              <a:rPr sz="2000" dirty="0">
                <a:solidFill>
                  <a:srgbClr val="009999"/>
                </a:solidFill>
                <a:latin typeface="Arial"/>
                <a:cs typeface="Arial"/>
              </a:rPr>
              <a:t>e</a:t>
            </a:r>
            <a:r>
              <a:rPr sz="2000" spc="23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9999"/>
                </a:solidFill>
                <a:latin typeface="Arial"/>
                <a:cs typeface="Arial"/>
              </a:rPr>
              <a:t>issue</a:t>
            </a:r>
            <a:r>
              <a:rPr sz="2000" dirty="0">
                <a:solidFill>
                  <a:srgbClr val="009999"/>
                </a:solidFill>
                <a:latin typeface="Arial"/>
                <a:cs typeface="Arial"/>
              </a:rPr>
              <a:t>s</a:t>
            </a:r>
            <a:r>
              <a:rPr sz="2000" spc="15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9999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009999"/>
                </a:solidFill>
                <a:latin typeface="Arial"/>
                <a:cs typeface="Arial"/>
              </a:rPr>
              <a:t>n</a:t>
            </a:r>
            <a:r>
              <a:rPr sz="2000" spc="56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9999"/>
                </a:solidFill>
                <a:latin typeface="Arial"/>
                <a:cs typeface="Arial"/>
              </a:rPr>
              <a:t>ISO</a:t>
            </a:r>
            <a:r>
              <a:rPr sz="2000" spc="34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9999"/>
                </a:solidFill>
                <a:latin typeface="Arial"/>
                <a:cs typeface="Arial"/>
              </a:rPr>
              <a:t>9</a:t>
            </a:r>
            <a:r>
              <a:rPr sz="2000" spc="13" dirty="0">
                <a:solidFill>
                  <a:srgbClr val="009999"/>
                </a:solidFill>
                <a:latin typeface="Arial"/>
                <a:cs typeface="Arial"/>
              </a:rPr>
              <a:t>0</a:t>
            </a:r>
            <a:r>
              <a:rPr sz="2000" spc="4" dirty="0">
                <a:solidFill>
                  <a:srgbClr val="009999"/>
                </a:solidFill>
                <a:latin typeface="Arial"/>
                <a:cs typeface="Arial"/>
              </a:rPr>
              <a:t>0</a:t>
            </a:r>
            <a:r>
              <a:rPr sz="2000" dirty="0">
                <a:solidFill>
                  <a:srgbClr val="009999"/>
                </a:solidFill>
                <a:latin typeface="Arial"/>
                <a:cs typeface="Arial"/>
              </a:rPr>
              <a:t>1</a:t>
            </a:r>
            <a:r>
              <a:rPr sz="2000" spc="36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9999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009999"/>
                </a:solidFill>
                <a:latin typeface="Arial"/>
                <a:cs typeface="Arial"/>
              </a:rPr>
              <a:t>re</a:t>
            </a:r>
            <a:r>
              <a:rPr sz="2000" spc="43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9999"/>
                </a:solidFill>
                <a:latin typeface="Arial"/>
                <a:cs typeface="Arial"/>
              </a:rPr>
              <a:t>no</a:t>
            </a:r>
            <a:r>
              <a:rPr sz="2000" dirty="0">
                <a:solidFill>
                  <a:srgbClr val="009999"/>
                </a:solidFill>
                <a:latin typeface="Arial"/>
                <a:cs typeface="Arial"/>
              </a:rPr>
              <a:t>t</a:t>
            </a:r>
            <a:r>
              <a:rPr sz="2000" spc="58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9999"/>
                </a:solidFill>
                <a:latin typeface="Arial"/>
                <a:cs typeface="Arial"/>
              </a:rPr>
              <a:t>c</a:t>
            </a:r>
            <a:r>
              <a:rPr sz="2000" spc="13" dirty="0">
                <a:solidFill>
                  <a:srgbClr val="009999"/>
                </a:solidFill>
                <a:latin typeface="Arial"/>
                <a:cs typeface="Arial"/>
              </a:rPr>
              <a:t>o</a:t>
            </a:r>
            <a:r>
              <a:rPr sz="2000" spc="4" dirty="0">
                <a:solidFill>
                  <a:srgbClr val="009999"/>
                </a:solidFill>
                <a:latin typeface="Arial"/>
                <a:cs typeface="Arial"/>
              </a:rPr>
              <a:t>ve</a:t>
            </a:r>
            <a:r>
              <a:rPr sz="2000" dirty="0">
                <a:solidFill>
                  <a:srgbClr val="009999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009999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009999"/>
                </a:solidFill>
                <a:latin typeface="Arial"/>
                <a:cs typeface="Arial"/>
              </a:rPr>
              <a:t>d</a:t>
            </a:r>
            <a:r>
              <a:rPr sz="2000" spc="10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9999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009999"/>
                </a:solidFill>
                <a:latin typeface="Arial"/>
                <a:cs typeface="Arial"/>
              </a:rPr>
              <a:t>n</a:t>
            </a:r>
            <a:r>
              <a:rPr sz="2000" spc="65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9999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9999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009999"/>
                </a:solidFill>
                <a:latin typeface="Arial"/>
                <a:cs typeface="Arial"/>
              </a:rPr>
              <a:t>e</a:t>
            </a:r>
            <a:r>
              <a:rPr sz="2000" spc="81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9999"/>
                </a:solidFill>
                <a:latin typeface="Arial"/>
                <a:cs typeface="Arial"/>
              </a:rPr>
              <a:t>C</a:t>
            </a:r>
            <a:r>
              <a:rPr sz="2000" spc="4" dirty="0">
                <a:solidFill>
                  <a:srgbClr val="009999"/>
                </a:solidFill>
                <a:latin typeface="Arial"/>
                <a:cs typeface="Arial"/>
              </a:rPr>
              <a:t>MM</a:t>
            </a:r>
            <a:r>
              <a:rPr sz="2000" dirty="0">
                <a:solidFill>
                  <a:srgbClr val="009999"/>
                </a:solidFill>
                <a:latin typeface="Arial"/>
                <a:cs typeface="Arial"/>
              </a:rPr>
              <a:t>,</a:t>
            </a:r>
            <a:r>
              <a:rPr sz="2000" spc="33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9999"/>
                </a:solidFill>
                <a:latin typeface="Arial"/>
                <a:cs typeface="Arial"/>
              </a:rPr>
              <a:t>an</a:t>
            </a:r>
            <a:r>
              <a:rPr sz="2000" dirty="0">
                <a:solidFill>
                  <a:srgbClr val="009999"/>
                </a:solidFill>
                <a:latin typeface="Arial"/>
                <a:cs typeface="Arial"/>
              </a:rPr>
              <a:t>d</a:t>
            </a:r>
            <a:endParaRPr sz="2000">
              <a:latin typeface="Arial"/>
              <a:cs typeface="Arial"/>
            </a:endParaRPr>
          </a:p>
          <a:p>
            <a:pPr marL="11397" marR="37541">
              <a:lnSpc>
                <a:spcPct val="95825"/>
              </a:lnSpc>
            </a:pPr>
            <a:r>
              <a:rPr sz="2000" spc="4" dirty="0">
                <a:solidFill>
                  <a:srgbClr val="009999"/>
                </a:solidFill>
                <a:latin typeface="Arial"/>
                <a:cs typeface="Arial"/>
              </a:rPr>
              <a:t>so</a:t>
            </a:r>
            <a:r>
              <a:rPr sz="2000" spc="-4" dirty="0">
                <a:solidFill>
                  <a:srgbClr val="009999"/>
                </a:solidFill>
                <a:latin typeface="Arial"/>
                <a:cs typeface="Arial"/>
              </a:rPr>
              <a:t>m</a:t>
            </a:r>
            <a:r>
              <a:rPr sz="2000" dirty="0">
                <a:solidFill>
                  <a:srgbClr val="009999"/>
                </a:solidFill>
                <a:latin typeface="Arial"/>
                <a:cs typeface="Arial"/>
              </a:rPr>
              <a:t>e</a:t>
            </a:r>
            <a:r>
              <a:rPr sz="2000" spc="-48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9999"/>
                </a:solidFill>
                <a:latin typeface="Arial"/>
                <a:cs typeface="Arial"/>
              </a:rPr>
              <a:t>issue</a:t>
            </a:r>
            <a:r>
              <a:rPr sz="2000" dirty="0">
                <a:solidFill>
                  <a:srgbClr val="009999"/>
                </a:solidFill>
                <a:latin typeface="Arial"/>
                <a:cs typeface="Arial"/>
              </a:rPr>
              <a:t>s</a:t>
            </a:r>
            <a:r>
              <a:rPr sz="2000" spc="-47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9999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009999"/>
                </a:solidFill>
                <a:latin typeface="Arial"/>
                <a:cs typeface="Arial"/>
              </a:rPr>
              <a:t>n</a:t>
            </a:r>
            <a:r>
              <a:rPr sz="2000" spc="-15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9999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9999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009999"/>
                </a:solidFill>
                <a:latin typeface="Arial"/>
                <a:cs typeface="Arial"/>
              </a:rPr>
              <a:t>e</a:t>
            </a:r>
            <a:r>
              <a:rPr sz="2000" spc="-22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9999"/>
                </a:solidFill>
                <a:latin typeface="Arial"/>
                <a:cs typeface="Arial"/>
              </a:rPr>
              <a:t>C</a:t>
            </a:r>
            <a:r>
              <a:rPr sz="2000" spc="4" dirty="0">
                <a:solidFill>
                  <a:srgbClr val="009999"/>
                </a:solidFill>
                <a:latin typeface="Arial"/>
                <a:cs typeface="Arial"/>
              </a:rPr>
              <a:t>M</a:t>
            </a:r>
            <a:r>
              <a:rPr sz="2000" dirty="0">
                <a:solidFill>
                  <a:srgbClr val="009999"/>
                </a:solidFill>
                <a:latin typeface="Arial"/>
                <a:cs typeface="Arial"/>
              </a:rPr>
              <a:t>M</a:t>
            </a:r>
            <a:r>
              <a:rPr sz="2000" spc="-29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9999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009999"/>
                </a:solidFill>
                <a:latin typeface="Arial"/>
                <a:cs typeface="Arial"/>
              </a:rPr>
              <a:t>re</a:t>
            </a:r>
            <a:r>
              <a:rPr sz="2000" spc="-28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9999"/>
                </a:solidFill>
                <a:latin typeface="Arial"/>
                <a:cs typeface="Arial"/>
              </a:rPr>
              <a:t>no</a:t>
            </a:r>
            <a:r>
              <a:rPr sz="2000" dirty="0">
                <a:solidFill>
                  <a:srgbClr val="009999"/>
                </a:solidFill>
                <a:latin typeface="Arial"/>
                <a:cs typeface="Arial"/>
              </a:rPr>
              <a:t>t</a:t>
            </a:r>
            <a:r>
              <a:rPr sz="2000" spc="-22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9999"/>
                </a:solidFill>
                <a:latin typeface="Arial"/>
                <a:cs typeface="Arial"/>
              </a:rPr>
              <a:t>ad</a:t>
            </a:r>
            <a:r>
              <a:rPr sz="2000" spc="13" dirty="0">
                <a:solidFill>
                  <a:srgbClr val="009999"/>
                </a:solidFill>
                <a:latin typeface="Arial"/>
                <a:cs typeface="Arial"/>
              </a:rPr>
              <a:t>d</a:t>
            </a:r>
            <a:r>
              <a:rPr sz="2000" dirty="0">
                <a:solidFill>
                  <a:srgbClr val="009999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009999"/>
                </a:solidFill>
                <a:latin typeface="Arial"/>
                <a:cs typeface="Arial"/>
              </a:rPr>
              <a:t>esse</a:t>
            </a:r>
            <a:r>
              <a:rPr sz="2000" dirty="0">
                <a:solidFill>
                  <a:srgbClr val="009999"/>
                </a:solidFill>
                <a:latin typeface="Arial"/>
                <a:cs typeface="Arial"/>
              </a:rPr>
              <a:t>d</a:t>
            </a:r>
            <a:r>
              <a:rPr sz="2000" spc="-92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9999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009999"/>
                </a:solidFill>
                <a:latin typeface="Arial"/>
                <a:cs typeface="Arial"/>
              </a:rPr>
              <a:t>n</a:t>
            </a:r>
            <a:r>
              <a:rPr sz="2000" spc="-15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9999"/>
                </a:solidFill>
                <a:latin typeface="Arial"/>
                <a:cs typeface="Arial"/>
              </a:rPr>
              <a:t>ISO</a:t>
            </a:r>
            <a:r>
              <a:rPr sz="2000" spc="-28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9999"/>
                </a:solidFill>
                <a:latin typeface="Arial"/>
                <a:cs typeface="Arial"/>
              </a:rPr>
              <a:t>9001</a:t>
            </a:r>
            <a:r>
              <a:rPr sz="2000" dirty="0">
                <a:solidFill>
                  <a:srgbClr val="009999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1175" y="3467009"/>
            <a:ext cx="7818971" cy="5643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6500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e</a:t>
            </a:r>
            <a:r>
              <a:rPr sz="2000" spc="261" dirty="0">
                <a:solidFill>
                  <a:srgbClr val="006500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6500"/>
                </a:solidFill>
                <a:latin typeface="Arial"/>
                <a:cs typeface="Arial"/>
              </a:rPr>
              <a:t>bigges</a:t>
            </a: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t</a:t>
            </a:r>
            <a:r>
              <a:rPr sz="2000" spc="237" dirty="0">
                <a:solidFill>
                  <a:srgbClr val="006500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6500"/>
                </a:solidFill>
                <a:latin typeface="Arial"/>
                <a:cs typeface="Arial"/>
              </a:rPr>
              <a:t>di</a:t>
            </a: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ff</a:t>
            </a:r>
            <a:r>
              <a:rPr sz="2000" spc="4" dirty="0">
                <a:solidFill>
                  <a:srgbClr val="006500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006500"/>
                </a:solidFill>
                <a:latin typeface="Arial"/>
                <a:cs typeface="Arial"/>
              </a:rPr>
              <a:t>ence</a:t>
            </a: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,</a:t>
            </a:r>
            <a:r>
              <a:rPr sz="2000" spc="242" dirty="0">
                <a:solidFill>
                  <a:srgbClr val="006500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6500"/>
                </a:solidFill>
                <a:latin typeface="Arial"/>
                <a:cs typeface="Arial"/>
              </a:rPr>
              <a:t>ho</a:t>
            </a: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w</a:t>
            </a:r>
            <a:r>
              <a:rPr sz="2000" spc="4" dirty="0">
                <a:solidFill>
                  <a:srgbClr val="006500"/>
                </a:solidFill>
                <a:latin typeface="Arial"/>
                <a:cs typeface="Arial"/>
              </a:rPr>
              <a:t>e</a:t>
            </a:r>
            <a:r>
              <a:rPr sz="2000" spc="-4" dirty="0">
                <a:solidFill>
                  <a:srgbClr val="006500"/>
                </a:solidFill>
                <a:latin typeface="Arial"/>
                <a:cs typeface="Arial"/>
              </a:rPr>
              <a:t>v</a:t>
            </a:r>
            <a:r>
              <a:rPr sz="2000" spc="13" dirty="0">
                <a:solidFill>
                  <a:srgbClr val="006500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r,</a:t>
            </a:r>
            <a:r>
              <a:rPr sz="2000" spc="230" dirty="0">
                <a:solidFill>
                  <a:srgbClr val="006500"/>
                </a:solidFill>
                <a:latin typeface="Arial"/>
                <a:cs typeface="Arial"/>
              </a:rPr>
              <a:t> </a:t>
            </a:r>
            <a:r>
              <a:rPr sz="2000" spc="13" dirty="0">
                <a:solidFill>
                  <a:srgbClr val="006500"/>
                </a:solidFill>
                <a:latin typeface="Arial"/>
                <a:cs typeface="Arial"/>
              </a:rPr>
              <a:t>b</a:t>
            </a:r>
            <a:r>
              <a:rPr sz="2000" spc="4" dirty="0">
                <a:solidFill>
                  <a:srgbClr val="006500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tw</a:t>
            </a:r>
            <a:r>
              <a:rPr sz="2000" spc="4" dirty="0">
                <a:solidFill>
                  <a:srgbClr val="006500"/>
                </a:solidFill>
                <a:latin typeface="Arial"/>
                <a:cs typeface="Arial"/>
              </a:rPr>
              <a:t>ee</a:t>
            </a: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n</a:t>
            </a:r>
            <a:r>
              <a:rPr sz="2000" spc="235" dirty="0">
                <a:solidFill>
                  <a:srgbClr val="0065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6500"/>
                </a:solidFill>
                <a:latin typeface="Arial"/>
                <a:cs typeface="Arial"/>
              </a:rPr>
              <a:t>he</a:t>
            </a:r>
            <a:r>
              <a:rPr sz="2000" spc="17" dirty="0">
                <a:solidFill>
                  <a:srgbClr val="006500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e</a:t>
            </a:r>
            <a:r>
              <a:rPr sz="2000" spc="261" dirty="0">
                <a:solidFill>
                  <a:srgbClr val="0065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two</a:t>
            </a:r>
            <a:r>
              <a:rPr sz="2000" spc="279" dirty="0">
                <a:solidFill>
                  <a:srgbClr val="006500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6500"/>
                </a:solidFill>
                <a:latin typeface="Arial"/>
                <a:cs typeface="Arial"/>
              </a:rPr>
              <a:t>doc</a:t>
            </a:r>
            <a:r>
              <a:rPr sz="2000" spc="13" dirty="0">
                <a:solidFill>
                  <a:srgbClr val="006500"/>
                </a:solidFill>
                <a:latin typeface="Arial"/>
                <a:cs typeface="Arial"/>
              </a:rPr>
              <a:t>u</a:t>
            </a:r>
            <a:r>
              <a:rPr sz="2000" spc="-4" dirty="0">
                <a:solidFill>
                  <a:srgbClr val="006500"/>
                </a:solidFill>
                <a:latin typeface="Arial"/>
                <a:cs typeface="Arial"/>
              </a:rPr>
              <a:t>m</a:t>
            </a:r>
            <a:r>
              <a:rPr sz="2000" spc="4" dirty="0">
                <a:solidFill>
                  <a:srgbClr val="006500"/>
                </a:solidFill>
                <a:latin typeface="Arial"/>
                <a:cs typeface="Arial"/>
              </a:rPr>
              <a:t>en</a:t>
            </a: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ts</a:t>
            </a:r>
            <a:r>
              <a:rPr sz="2000" spc="217" dirty="0">
                <a:solidFill>
                  <a:srgbClr val="006500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6500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  <a:p>
            <a:pPr marL="11397" marR="37541">
              <a:lnSpc>
                <a:spcPct val="95825"/>
              </a:lnSpc>
            </a:pP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6500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e</a:t>
            </a:r>
            <a:r>
              <a:rPr sz="2000" spc="-22" dirty="0">
                <a:solidFill>
                  <a:srgbClr val="006500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6500"/>
                </a:solidFill>
                <a:latin typeface="Arial"/>
                <a:cs typeface="Arial"/>
              </a:rPr>
              <a:t>emphasi</a:t>
            </a: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s</a:t>
            </a:r>
            <a:r>
              <a:rPr sz="2000" spc="-75" dirty="0">
                <a:solidFill>
                  <a:srgbClr val="006500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6500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f</a:t>
            </a:r>
            <a:r>
              <a:rPr sz="2000" spc="-11" dirty="0">
                <a:solidFill>
                  <a:srgbClr val="0065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6500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e</a:t>
            </a:r>
            <a:r>
              <a:rPr sz="2000" spc="-22" dirty="0">
                <a:solidFill>
                  <a:srgbClr val="006500"/>
                </a:solidFill>
                <a:latin typeface="Arial"/>
                <a:cs typeface="Arial"/>
              </a:rPr>
              <a:t> </a:t>
            </a:r>
            <a:r>
              <a:rPr sz="2000" spc="8" dirty="0">
                <a:solidFill>
                  <a:srgbClr val="006500"/>
                </a:solidFill>
                <a:latin typeface="Arial"/>
                <a:cs typeface="Arial"/>
              </a:rPr>
              <a:t>C</a:t>
            </a:r>
            <a:r>
              <a:rPr sz="2000" spc="4" dirty="0">
                <a:solidFill>
                  <a:srgbClr val="006500"/>
                </a:solidFill>
                <a:latin typeface="Arial"/>
                <a:cs typeface="Arial"/>
              </a:rPr>
              <a:t>M</a:t>
            </a: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M</a:t>
            </a:r>
            <a:r>
              <a:rPr sz="2000" spc="-47" dirty="0">
                <a:solidFill>
                  <a:srgbClr val="006500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6500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n</a:t>
            </a:r>
            <a:r>
              <a:rPr sz="2000" spc="-22" dirty="0">
                <a:solidFill>
                  <a:srgbClr val="006500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6500"/>
                </a:solidFill>
                <a:latin typeface="Arial"/>
                <a:cs typeface="Arial"/>
              </a:rPr>
              <a:t>con</a:t>
            </a: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6500"/>
                </a:solidFill>
                <a:latin typeface="Arial"/>
                <a:cs typeface="Arial"/>
              </a:rPr>
              <a:t>i</a:t>
            </a:r>
            <a:r>
              <a:rPr sz="2000" spc="13" dirty="0">
                <a:solidFill>
                  <a:srgbClr val="006500"/>
                </a:solidFill>
                <a:latin typeface="Arial"/>
                <a:cs typeface="Arial"/>
              </a:rPr>
              <a:t>n</a:t>
            </a:r>
            <a:r>
              <a:rPr sz="2000" spc="4" dirty="0">
                <a:solidFill>
                  <a:srgbClr val="006500"/>
                </a:solidFill>
                <a:latin typeface="Arial"/>
                <a:cs typeface="Arial"/>
              </a:rPr>
              <a:t>uou</a:t>
            </a: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s</a:t>
            </a:r>
            <a:r>
              <a:rPr sz="2000" spc="-81" dirty="0">
                <a:solidFill>
                  <a:srgbClr val="006500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6500"/>
                </a:solidFill>
                <a:latin typeface="Arial"/>
                <a:cs typeface="Arial"/>
              </a:rPr>
              <a:t>p</a:t>
            </a: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006500"/>
                </a:solidFill>
                <a:latin typeface="Arial"/>
                <a:cs typeface="Arial"/>
              </a:rPr>
              <a:t>oces</a:t>
            </a: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s</a:t>
            </a:r>
            <a:r>
              <a:rPr sz="2000" spc="-59" dirty="0">
                <a:solidFill>
                  <a:srgbClr val="006500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6500"/>
                </a:solidFill>
                <a:latin typeface="Arial"/>
                <a:cs typeface="Arial"/>
              </a:rPr>
              <a:t>i</a:t>
            </a:r>
            <a:r>
              <a:rPr sz="2000" spc="-4" dirty="0">
                <a:solidFill>
                  <a:srgbClr val="006500"/>
                </a:solidFill>
                <a:latin typeface="Arial"/>
                <a:cs typeface="Arial"/>
              </a:rPr>
              <a:t>m</a:t>
            </a:r>
            <a:r>
              <a:rPr sz="2000" spc="4" dirty="0">
                <a:solidFill>
                  <a:srgbClr val="006500"/>
                </a:solidFill>
                <a:latin typeface="Arial"/>
                <a:cs typeface="Arial"/>
              </a:rPr>
              <a:t>p</a:t>
            </a: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r</a:t>
            </a:r>
            <a:r>
              <a:rPr sz="2000" spc="13" dirty="0">
                <a:solidFill>
                  <a:srgbClr val="006500"/>
                </a:solidFill>
                <a:latin typeface="Arial"/>
                <a:cs typeface="Arial"/>
              </a:rPr>
              <a:t>o</a:t>
            </a:r>
            <a:r>
              <a:rPr sz="2000" spc="-4" dirty="0">
                <a:solidFill>
                  <a:srgbClr val="006500"/>
                </a:solidFill>
                <a:latin typeface="Arial"/>
                <a:cs typeface="Arial"/>
              </a:rPr>
              <a:t>v</a:t>
            </a:r>
            <a:r>
              <a:rPr sz="2000" spc="13" dirty="0">
                <a:solidFill>
                  <a:srgbClr val="006500"/>
                </a:solidFill>
                <a:latin typeface="Arial"/>
                <a:cs typeface="Arial"/>
              </a:rPr>
              <a:t>e</a:t>
            </a:r>
            <a:r>
              <a:rPr sz="2000" spc="4" dirty="0">
                <a:solidFill>
                  <a:srgbClr val="006500"/>
                </a:solidFill>
                <a:latin typeface="Arial"/>
                <a:cs typeface="Arial"/>
              </a:rPr>
              <a:t>men</a:t>
            </a: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t.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1176" y="4354513"/>
            <a:ext cx="7817929" cy="5645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000" spc="261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bigges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237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si</a:t>
            </a:r>
            <a:r>
              <a:rPr sz="2000" spc="-4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ila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ty</a:t>
            </a:r>
            <a:r>
              <a:rPr sz="2000" spc="214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2000" spc="28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ha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273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f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000" spc="277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bo</a:t>
            </a:r>
            <a:r>
              <a:rPr sz="2000" spc="13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h</a:t>
            </a:r>
            <a:r>
              <a:rPr sz="2000" spc="262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000" spc="273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8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z="2000" spc="252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an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d</a:t>
            </a:r>
            <a:r>
              <a:rPr sz="2000" spc="262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ISO</a:t>
            </a:r>
            <a:r>
              <a:rPr sz="2000" spc="262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13" dirty="0">
                <a:solidFill>
                  <a:srgbClr val="003265"/>
                </a:solidFill>
                <a:latin typeface="Arial"/>
                <a:cs typeface="Arial"/>
              </a:rPr>
              <a:t>9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001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,</a:t>
            </a:r>
            <a:r>
              <a:rPr sz="2000" spc="251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13" dirty="0">
                <a:solidFill>
                  <a:srgbClr val="003265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  <a:p>
            <a:pPr marL="11397" marR="37541">
              <a:lnSpc>
                <a:spcPct val="95825"/>
              </a:lnSpc>
            </a:pP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bo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tt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z="2000" spc="-48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lin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000" spc="-31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13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2000" spc="-4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b="1" spc="4" dirty="0">
                <a:solidFill>
                  <a:srgbClr val="0000FF"/>
                </a:solidFill>
                <a:latin typeface="Arial"/>
                <a:cs typeface="Arial"/>
              </a:rPr>
              <a:t>“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2000" b="1" spc="4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y</a:t>
            </a:r>
            <a:r>
              <a:rPr sz="2000" b="1" spc="-63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spc="17" dirty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2000" b="1" spc="13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000" b="1" spc="-31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spc="-8" dirty="0">
                <a:solidFill>
                  <a:srgbClr val="0000FF"/>
                </a:solidFill>
                <a:latin typeface="Arial"/>
                <a:cs typeface="Arial"/>
              </a:rPr>
              <a:t>y</a:t>
            </a:r>
            <a:r>
              <a:rPr sz="2000" b="1" spc="13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z="2000" b="1"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spc="13" dirty="0">
                <a:solidFill>
                  <a:srgbClr val="0000FF"/>
                </a:solidFill>
                <a:latin typeface="Arial"/>
                <a:cs typeface="Arial"/>
              </a:rPr>
              <a:t>d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o;</a:t>
            </a:r>
            <a:r>
              <a:rPr sz="2000" b="1" spc="-17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spc="13" dirty="0">
                <a:solidFill>
                  <a:srgbClr val="0000FF"/>
                </a:solidFill>
                <a:latin typeface="Arial"/>
                <a:cs typeface="Arial"/>
              </a:rPr>
              <a:t>d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z="2000" b="1" spc="-23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spc="17" dirty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2000" b="1" spc="4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000" b="1" spc="-31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spc="-8" dirty="0">
                <a:solidFill>
                  <a:srgbClr val="0000FF"/>
                </a:solidFill>
                <a:latin typeface="Arial"/>
                <a:cs typeface="Arial"/>
              </a:rPr>
              <a:t>y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ou</a:t>
            </a:r>
            <a:r>
              <a:rPr sz="2000" b="1" spc="-22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spc="4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2000" b="1" spc="13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000" b="1" spc="-17" dirty="0">
                <a:solidFill>
                  <a:srgbClr val="0000FF"/>
                </a:solidFill>
                <a:latin typeface="Arial"/>
                <a:cs typeface="Arial"/>
              </a:rPr>
              <a:t>y</a:t>
            </a:r>
            <a:r>
              <a:rPr sz="2000" b="1" spc="4" dirty="0">
                <a:solidFill>
                  <a:srgbClr val="0000FF"/>
                </a:solidFill>
                <a:latin typeface="Arial"/>
                <a:cs typeface="Arial"/>
              </a:rPr>
              <a:t>”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17160" y="6203480"/>
            <a:ext cx="317642" cy="1797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328"/>
              </a:lnSpc>
              <a:spcBef>
                <a:spcPts val="66"/>
              </a:spcBef>
            </a:pPr>
            <a:r>
              <a:rPr sz="1300" dirty="0">
                <a:latin typeface="Arial"/>
                <a:cs typeface="Arial"/>
              </a:rPr>
              <a:t>107</a:t>
            </a:r>
            <a:endParaRPr sz="13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87263430"/>
      </p:ext>
    </p:extLst>
  </p:cSld>
  <p:clrMapOvr>
    <a:masterClrMapping/>
  </p:clrMapOvr>
  <p:transition/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/>
          <p:nvPr/>
        </p:nvSpPr>
        <p:spPr>
          <a:xfrm>
            <a:off x="2597265" y="3740523"/>
            <a:ext cx="671945" cy="288506"/>
          </a:xfrm>
          <a:prstGeom prst="rect">
            <a:avLst/>
          </a:prstGeom>
        </p:spPr>
        <p:txBody>
          <a:bodyPr vert="horz" wrap="square" lIns="0" tIns="11396" rIns="0" bIns="0" rtlCol="0">
            <a:spAutoFit/>
          </a:bodyPr>
          <a:lstStyle/>
          <a:p>
            <a:pPr marL="11396">
              <a:spcBef>
                <a:spcPts val="90"/>
              </a:spcBef>
            </a:pPr>
            <a:endParaRPr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505033" y="2066365"/>
            <a:ext cx="613064" cy="580894"/>
          </a:xfrm>
          <a:prstGeom prst="rect">
            <a:avLst/>
          </a:prstGeom>
        </p:spPr>
        <p:txBody>
          <a:bodyPr vert="horz" wrap="square" lIns="0" tIns="11396" rIns="0" bIns="0" rtlCol="0">
            <a:spAutoFit/>
          </a:bodyPr>
          <a:lstStyle/>
          <a:p>
            <a:pPr marL="11396">
              <a:spcBef>
                <a:spcPts val="90"/>
              </a:spcBef>
            </a:pPr>
            <a:endParaRPr>
              <a:latin typeface="Times New Roman"/>
              <a:cs typeface="Times New Roman"/>
            </a:endParaRPr>
          </a:p>
          <a:p>
            <a:pPr>
              <a:spcBef>
                <a:spcPts val="4"/>
              </a:spcBef>
            </a:pPr>
            <a:endParaRPr sz="19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452388" y="4796116"/>
            <a:ext cx="694459" cy="565505"/>
          </a:xfrm>
          <a:prstGeom prst="rect">
            <a:avLst/>
          </a:prstGeom>
        </p:spPr>
        <p:txBody>
          <a:bodyPr vert="horz" wrap="square" lIns="0" tIns="11396" rIns="0" bIns="0" rtlCol="0">
            <a:spAutoFit/>
          </a:bodyPr>
          <a:lstStyle/>
          <a:p>
            <a:pPr marR="19373" algn="ctr">
              <a:spcBef>
                <a:spcPts val="90"/>
              </a:spcBef>
            </a:pPr>
            <a:endParaRPr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692727" y="1053757"/>
            <a:ext cx="2962570" cy="564929"/>
          </a:xfrm>
          <a:prstGeom prst="rect">
            <a:avLst/>
          </a:prstGeom>
        </p:spPr>
        <p:txBody>
          <a:bodyPr vert="horz" wrap="square" lIns="0" tIns="10825" rIns="0" bIns="0" rtlCol="0">
            <a:spAutoFit/>
          </a:bodyPr>
          <a:lstStyle/>
          <a:p>
            <a:pPr marL="11396">
              <a:spcBef>
                <a:spcPts val="85"/>
              </a:spcBef>
            </a:pPr>
            <a:r>
              <a:rPr lang="en-US" sz="4000" b="1" spc="-4" dirty="0" smtClean="0"/>
              <a:t>Reference</a:t>
            </a:r>
            <a:endParaRPr sz="4000" b="1" spc="-4" dirty="0"/>
          </a:p>
        </p:txBody>
      </p:sp>
      <p:sp>
        <p:nvSpPr>
          <p:cNvPr id="19" name="TextBox 18"/>
          <p:cNvSpPr txBox="1"/>
          <p:nvPr/>
        </p:nvSpPr>
        <p:spPr>
          <a:xfrm>
            <a:off x="692727" y="1882588"/>
            <a:ext cx="7689273" cy="1621742"/>
          </a:xfrm>
          <a:prstGeom prst="rect">
            <a:avLst/>
          </a:prstGeom>
          <a:noFill/>
        </p:spPr>
        <p:txBody>
          <a:bodyPr wrap="square" lIns="82058" tIns="41029" rIns="82058" bIns="41029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5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Software Engineering -KK </a:t>
            </a:r>
            <a:r>
              <a:rPr lang="en-US" sz="25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Aggarwal</a:t>
            </a:r>
            <a:r>
              <a:rPr lang="en-US" sz="25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5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Yogesh</a:t>
            </a:r>
            <a:r>
              <a:rPr lang="en-US" sz="25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Singh.</a:t>
            </a:r>
          </a:p>
          <a:p>
            <a:pPr>
              <a:buFont typeface="Arial" pitchFamily="34" charset="0"/>
              <a:buChar char="•"/>
            </a:pPr>
            <a:r>
              <a:rPr lang="en-US" sz="25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Software Engineering: A Practitioner's Approach-</a:t>
            </a:r>
            <a:r>
              <a:rPr lang="en-US" sz="25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5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Roger S. Pressman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bject 34"/>
          <p:cNvSpPr/>
          <p:nvPr/>
        </p:nvSpPr>
        <p:spPr>
          <a:xfrm>
            <a:off x="5047211" y="1405217"/>
            <a:ext cx="2642062" cy="399378"/>
          </a:xfrm>
          <a:custGeom>
            <a:avLst/>
            <a:gdLst/>
            <a:ahLst/>
            <a:cxnLst/>
            <a:rect l="l" t="t" r="r" b="b"/>
            <a:pathLst>
              <a:path w="2906268" h="452628">
                <a:moveTo>
                  <a:pt x="0" y="0"/>
                </a:moveTo>
                <a:lnTo>
                  <a:pt x="0" y="452627"/>
                </a:lnTo>
                <a:lnTo>
                  <a:pt x="2906268" y="452627"/>
                </a:lnTo>
                <a:lnTo>
                  <a:pt x="2906268" y="0"/>
                </a:lnTo>
                <a:lnTo>
                  <a:pt x="0" y="0"/>
                </a:lnTo>
                <a:close/>
              </a:path>
            </a:pathLst>
          </a:custGeom>
          <a:solidFill>
            <a:srgbClr val="ABEBF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948246" y="1405217"/>
            <a:ext cx="2098964" cy="399378"/>
          </a:xfrm>
          <a:custGeom>
            <a:avLst/>
            <a:gdLst/>
            <a:ahLst/>
            <a:cxnLst/>
            <a:rect l="l" t="t" r="r" b="b"/>
            <a:pathLst>
              <a:path w="2308860" h="452627">
                <a:moveTo>
                  <a:pt x="0" y="0"/>
                </a:moveTo>
                <a:lnTo>
                  <a:pt x="0" y="452627"/>
                </a:lnTo>
                <a:lnTo>
                  <a:pt x="2308860" y="452627"/>
                </a:lnTo>
                <a:lnTo>
                  <a:pt x="2308860" y="0"/>
                </a:lnTo>
                <a:lnTo>
                  <a:pt x="0" y="0"/>
                </a:lnTo>
                <a:close/>
              </a:path>
            </a:pathLst>
          </a:custGeom>
          <a:solidFill>
            <a:srgbClr val="ABEBF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316176" y="1405217"/>
            <a:ext cx="1632065" cy="399378"/>
          </a:xfrm>
          <a:custGeom>
            <a:avLst/>
            <a:gdLst/>
            <a:ahLst/>
            <a:cxnLst/>
            <a:rect l="l" t="t" r="r" b="b"/>
            <a:pathLst>
              <a:path w="1795272" h="452628">
                <a:moveTo>
                  <a:pt x="0" y="0"/>
                </a:moveTo>
                <a:lnTo>
                  <a:pt x="0" y="452628"/>
                </a:lnTo>
                <a:lnTo>
                  <a:pt x="1795272" y="452627"/>
                </a:lnTo>
                <a:lnTo>
                  <a:pt x="1795272" y="0"/>
                </a:lnTo>
                <a:lnTo>
                  <a:pt x="0" y="0"/>
                </a:lnTo>
                <a:close/>
              </a:path>
            </a:pathLst>
          </a:custGeom>
          <a:solidFill>
            <a:srgbClr val="ABEBF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316176" y="1405217"/>
            <a:ext cx="6373096" cy="0"/>
          </a:xfrm>
          <a:custGeom>
            <a:avLst/>
            <a:gdLst/>
            <a:ahLst/>
            <a:cxnLst/>
            <a:rect l="l" t="t" r="r" b="b"/>
            <a:pathLst>
              <a:path w="7010406">
                <a:moveTo>
                  <a:pt x="0" y="0"/>
                </a:moveTo>
                <a:lnTo>
                  <a:pt x="7010406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316176" y="1804594"/>
            <a:ext cx="6373096" cy="0"/>
          </a:xfrm>
          <a:custGeom>
            <a:avLst/>
            <a:gdLst/>
            <a:ahLst/>
            <a:cxnLst/>
            <a:rect l="l" t="t" r="r" b="b"/>
            <a:pathLst>
              <a:path w="7010406">
                <a:moveTo>
                  <a:pt x="0" y="0"/>
                </a:moveTo>
                <a:lnTo>
                  <a:pt x="7010406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316176" y="2244313"/>
            <a:ext cx="6373096" cy="0"/>
          </a:xfrm>
          <a:custGeom>
            <a:avLst/>
            <a:gdLst/>
            <a:ahLst/>
            <a:cxnLst/>
            <a:rect l="l" t="t" r="r" b="b"/>
            <a:pathLst>
              <a:path w="7010406">
                <a:moveTo>
                  <a:pt x="0" y="0"/>
                </a:moveTo>
                <a:lnTo>
                  <a:pt x="7010406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316176" y="2645036"/>
            <a:ext cx="6373096" cy="0"/>
          </a:xfrm>
          <a:custGeom>
            <a:avLst/>
            <a:gdLst/>
            <a:ahLst/>
            <a:cxnLst/>
            <a:rect l="l" t="t" r="r" b="b"/>
            <a:pathLst>
              <a:path w="7010406">
                <a:moveTo>
                  <a:pt x="0" y="0"/>
                </a:moveTo>
                <a:lnTo>
                  <a:pt x="7010406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316176" y="3044413"/>
            <a:ext cx="6373096" cy="0"/>
          </a:xfrm>
          <a:custGeom>
            <a:avLst/>
            <a:gdLst/>
            <a:ahLst/>
            <a:cxnLst/>
            <a:rect l="l" t="t" r="r" b="b"/>
            <a:pathLst>
              <a:path w="7010406">
                <a:moveTo>
                  <a:pt x="0" y="0"/>
                </a:moveTo>
                <a:lnTo>
                  <a:pt x="7010406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316176" y="3442446"/>
            <a:ext cx="6373096" cy="0"/>
          </a:xfrm>
          <a:custGeom>
            <a:avLst/>
            <a:gdLst/>
            <a:ahLst/>
            <a:cxnLst/>
            <a:rect l="l" t="t" r="r" b="b"/>
            <a:pathLst>
              <a:path w="7010406">
                <a:moveTo>
                  <a:pt x="0" y="0"/>
                </a:moveTo>
                <a:lnTo>
                  <a:pt x="7010406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316176" y="3843169"/>
            <a:ext cx="6373096" cy="0"/>
          </a:xfrm>
          <a:custGeom>
            <a:avLst/>
            <a:gdLst/>
            <a:ahLst/>
            <a:cxnLst/>
            <a:rect l="l" t="t" r="r" b="b"/>
            <a:pathLst>
              <a:path w="7010406">
                <a:moveTo>
                  <a:pt x="0" y="0"/>
                </a:moveTo>
                <a:lnTo>
                  <a:pt x="7010406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316176" y="4242546"/>
            <a:ext cx="6373096" cy="0"/>
          </a:xfrm>
          <a:custGeom>
            <a:avLst/>
            <a:gdLst/>
            <a:ahLst/>
            <a:cxnLst/>
            <a:rect l="l" t="t" r="r" b="b"/>
            <a:pathLst>
              <a:path w="7010406">
                <a:moveTo>
                  <a:pt x="0" y="0"/>
                </a:moveTo>
                <a:lnTo>
                  <a:pt x="7010406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316176" y="4643269"/>
            <a:ext cx="6373096" cy="0"/>
          </a:xfrm>
          <a:custGeom>
            <a:avLst/>
            <a:gdLst/>
            <a:ahLst/>
            <a:cxnLst/>
            <a:rect l="l" t="t" r="r" b="b"/>
            <a:pathLst>
              <a:path w="7010406">
                <a:moveTo>
                  <a:pt x="0" y="0"/>
                </a:moveTo>
                <a:lnTo>
                  <a:pt x="7010406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316176" y="5042646"/>
            <a:ext cx="6373096" cy="0"/>
          </a:xfrm>
          <a:custGeom>
            <a:avLst/>
            <a:gdLst/>
            <a:ahLst/>
            <a:cxnLst/>
            <a:rect l="l" t="t" r="r" b="b"/>
            <a:pathLst>
              <a:path w="7010406">
                <a:moveTo>
                  <a:pt x="0" y="0"/>
                </a:moveTo>
                <a:lnTo>
                  <a:pt x="7010406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316175" y="1405217"/>
            <a:ext cx="0" cy="3637429"/>
          </a:xfrm>
          <a:custGeom>
            <a:avLst/>
            <a:gdLst/>
            <a:ahLst/>
            <a:cxnLst/>
            <a:rect l="l" t="t" r="r" b="b"/>
            <a:pathLst>
              <a:path h="4122420">
                <a:moveTo>
                  <a:pt x="0" y="0"/>
                </a:moveTo>
                <a:lnTo>
                  <a:pt x="0" y="412242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948246" y="1405217"/>
            <a:ext cx="0" cy="3637429"/>
          </a:xfrm>
          <a:custGeom>
            <a:avLst/>
            <a:gdLst/>
            <a:ahLst/>
            <a:cxnLst/>
            <a:rect l="l" t="t" r="r" b="b"/>
            <a:pathLst>
              <a:path h="4122420">
                <a:moveTo>
                  <a:pt x="0" y="0"/>
                </a:moveTo>
                <a:lnTo>
                  <a:pt x="0" y="412242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047211" y="1405217"/>
            <a:ext cx="0" cy="3637429"/>
          </a:xfrm>
          <a:custGeom>
            <a:avLst/>
            <a:gdLst/>
            <a:ahLst/>
            <a:cxnLst/>
            <a:rect l="l" t="t" r="r" b="b"/>
            <a:pathLst>
              <a:path h="4122420">
                <a:moveTo>
                  <a:pt x="0" y="0"/>
                </a:moveTo>
                <a:lnTo>
                  <a:pt x="0" y="412242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689273" y="1405217"/>
            <a:ext cx="0" cy="3637429"/>
          </a:xfrm>
          <a:custGeom>
            <a:avLst/>
            <a:gdLst/>
            <a:ahLst/>
            <a:cxnLst/>
            <a:rect l="l" t="t" r="r" b="b"/>
            <a:pathLst>
              <a:path h="4122420">
                <a:moveTo>
                  <a:pt x="0" y="0"/>
                </a:moveTo>
                <a:lnTo>
                  <a:pt x="0" y="4122419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838200" y="552559"/>
            <a:ext cx="3655715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459"/>
              </a:lnSpc>
              <a:spcBef>
                <a:spcPts val="172"/>
              </a:spcBef>
            </a:pP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S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o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f</a:t>
            </a:r>
            <a:r>
              <a:rPr sz="5400" spc="17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w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a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442093" y="552559"/>
            <a:ext cx="4151631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459"/>
              </a:lnSpc>
              <a:spcBef>
                <a:spcPts val="172"/>
              </a:spcBef>
            </a:pPr>
            <a:r>
              <a:rPr lang="en-US" sz="5400" spc="13" baseline="1449" dirty="0" smtClean="0">
                <a:solidFill>
                  <a:srgbClr val="323299"/>
                </a:solidFill>
                <a:latin typeface="Times New Roman"/>
                <a:cs typeface="Times New Roman"/>
              </a:rPr>
              <a:t> </a:t>
            </a:r>
            <a:r>
              <a:rPr sz="5400" spc="13" baseline="1449" dirty="0" smtClean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5400" baseline="1449" dirty="0" smtClean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5400" spc="4" baseline="1449" dirty="0" smtClean="0">
                <a:solidFill>
                  <a:srgbClr val="323299"/>
                </a:solidFill>
                <a:latin typeface="Times New Roman"/>
                <a:cs typeface="Times New Roman"/>
              </a:rPr>
              <a:t>l</a:t>
            </a:r>
            <a:r>
              <a:rPr sz="5400" spc="13" baseline="1449" dirty="0" smtClean="0">
                <a:solidFill>
                  <a:srgbClr val="323299"/>
                </a:solidFill>
                <a:latin typeface="Times New Roman"/>
                <a:cs typeface="Times New Roman"/>
              </a:rPr>
              <a:t>ia</a:t>
            </a:r>
            <a:r>
              <a:rPr sz="5400" baseline="1449" dirty="0" smtClean="0">
                <a:solidFill>
                  <a:srgbClr val="323299"/>
                </a:solidFill>
                <a:latin typeface="Times New Roman"/>
                <a:cs typeface="Times New Roman"/>
              </a:rPr>
              <a:t>b</a:t>
            </a:r>
            <a:r>
              <a:rPr sz="5400" spc="4" baseline="1449" dirty="0" smtClean="0">
                <a:solidFill>
                  <a:srgbClr val="323299"/>
                </a:solidFill>
                <a:latin typeface="Times New Roman"/>
                <a:cs typeface="Times New Roman"/>
              </a:rPr>
              <a:t>il</a:t>
            </a:r>
            <a:r>
              <a:rPr sz="5400" spc="13" baseline="1449" dirty="0" smtClean="0">
                <a:solidFill>
                  <a:srgbClr val="323299"/>
                </a:solidFill>
                <a:latin typeface="Times New Roman"/>
                <a:cs typeface="Times New Roman"/>
              </a:rPr>
              <a:t>i</a:t>
            </a:r>
            <a:r>
              <a:rPr sz="5400" spc="8" baseline="1449" dirty="0" smtClean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baseline="1449" dirty="0" smtClean="0">
                <a:solidFill>
                  <a:srgbClr val="323299"/>
                </a:solidFill>
                <a:latin typeface="Times New Roman"/>
                <a:cs typeface="Times New Roman"/>
              </a:rPr>
              <a:t>y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442093" y="5408088"/>
            <a:ext cx="4151632" cy="2242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678"/>
              </a:lnSpc>
              <a:spcBef>
                <a:spcPts val="83"/>
              </a:spcBef>
            </a:pPr>
            <a:r>
              <a:rPr sz="1600" b="1" spc="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1600" b="1" spc="-4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1600" b="1" spc="4" dirty="0">
                <a:solidFill>
                  <a:srgbClr val="003265"/>
                </a:solidFill>
                <a:latin typeface="Arial"/>
                <a:cs typeface="Arial"/>
              </a:rPr>
              <a:t>bl</a:t>
            </a:r>
            <a:r>
              <a:rPr sz="1600" b="1" dirty="0">
                <a:solidFill>
                  <a:srgbClr val="003265"/>
                </a:solidFill>
                <a:latin typeface="Arial"/>
                <a:cs typeface="Arial"/>
              </a:rPr>
              <a:t>e </a:t>
            </a:r>
            <a:r>
              <a:rPr sz="1600" b="1" spc="-4" dirty="0">
                <a:solidFill>
                  <a:srgbClr val="003265"/>
                </a:solidFill>
                <a:latin typeface="Arial"/>
                <a:cs typeface="Arial"/>
              </a:rPr>
              <a:t>7</a:t>
            </a:r>
            <a:r>
              <a:rPr sz="1600" b="1" spc="4" dirty="0">
                <a:solidFill>
                  <a:srgbClr val="003265"/>
                </a:solidFill>
                <a:latin typeface="Arial"/>
                <a:cs typeface="Arial"/>
              </a:rPr>
              <a:t>.</a:t>
            </a:r>
            <a:r>
              <a:rPr sz="1600" b="1" spc="-4" dirty="0">
                <a:solidFill>
                  <a:srgbClr val="003265"/>
                </a:solidFill>
                <a:latin typeface="Arial"/>
                <a:cs typeface="Arial"/>
              </a:rPr>
              <a:t>2</a:t>
            </a:r>
            <a:r>
              <a:rPr sz="1600" b="1" dirty="0">
                <a:solidFill>
                  <a:srgbClr val="003265"/>
                </a:solidFill>
                <a:latin typeface="Arial"/>
                <a:cs typeface="Arial"/>
              </a:rPr>
              <a:t>:</a:t>
            </a:r>
            <a:r>
              <a:rPr sz="1600" b="1" spc="4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600" spc="4" dirty="0">
                <a:solidFill>
                  <a:srgbClr val="003265"/>
                </a:solidFill>
                <a:latin typeface="Arial"/>
                <a:cs typeface="Arial"/>
              </a:rPr>
              <a:t>F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ailu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re 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ba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1600" spc="4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d </a:t>
            </a:r>
            <a:r>
              <a:rPr sz="1600" spc="4" dirty="0">
                <a:solidFill>
                  <a:srgbClr val="003265"/>
                </a:solidFill>
                <a:latin typeface="Arial"/>
                <a:cs typeface="Arial"/>
              </a:rPr>
              <a:t>f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ail</a:t>
            </a:r>
            <a:r>
              <a:rPr sz="1600" spc="4" dirty="0">
                <a:solidFill>
                  <a:srgbClr val="003265"/>
                </a:solidFill>
                <a:latin typeface="Arial"/>
                <a:cs typeface="Arial"/>
              </a:rPr>
              <a:t>u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re s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pe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1600" spc="4" dirty="0">
                <a:solidFill>
                  <a:srgbClr val="003265"/>
                </a:solidFill>
                <a:latin typeface="Arial"/>
                <a:cs typeface="Arial"/>
              </a:rPr>
              <a:t>f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1600" spc="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1600" spc="8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endParaRPr sz="16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105830" y="6203480"/>
            <a:ext cx="227586" cy="1797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328"/>
              </a:lnSpc>
              <a:spcBef>
                <a:spcPts val="66"/>
              </a:spcBef>
            </a:pPr>
            <a:r>
              <a:rPr sz="1300" dirty="0">
                <a:latin typeface="Arial"/>
                <a:cs typeface="Arial"/>
              </a:rPr>
              <a:t>11</a:t>
            </a:r>
            <a:endParaRPr sz="13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316175" y="1405217"/>
            <a:ext cx="1632071" cy="3993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81575">
              <a:lnSpc>
                <a:spcPct val="95825"/>
              </a:lnSpc>
              <a:spcBef>
                <a:spcPts val="372"/>
              </a:spcBef>
            </a:pPr>
            <a:r>
              <a:rPr sz="1300" b="1" spc="-26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300" b="1" spc="13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1300" b="1" dirty="0">
                <a:solidFill>
                  <a:srgbClr val="0000FF"/>
                </a:solidFill>
                <a:latin typeface="Arial"/>
                <a:cs typeface="Arial"/>
              </a:rPr>
              <a:t>me</a:t>
            </a:r>
            <a:r>
              <a:rPr sz="1300" b="1" spc="8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300" b="1" spc="4" dirty="0">
                <a:solidFill>
                  <a:srgbClr val="0000FF"/>
                </a:solidFill>
                <a:latin typeface="Arial"/>
                <a:cs typeface="Arial"/>
              </a:rPr>
              <a:t>(sec</a:t>
            </a:r>
            <a:r>
              <a:rPr sz="1300" b="1" dirty="0">
                <a:solidFill>
                  <a:srgbClr val="0000FF"/>
                </a:solidFill>
                <a:latin typeface="Arial"/>
                <a:cs typeface="Arial"/>
              </a:rPr>
              <a:t>)</a:t>
            </a:r>
            <a:endParaRPr sz="13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948248" y="1405217"/>
            <a:ext cx="2098963" cy="3993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3424">
              <a:lnSpc>
                <a:spcPct val="95825"/>
              </a:lnSpc>
              <a:spcBef>
                <a:spcPts val="372"/>
              </a:spcBef>
            </a:pPr>
            <a:r>
              <a:rPr sz="1300" b="1" spc="-4" dirty="0">
                <a:solidFill>
                  <a:srgbClr val="0000FF"/>
                </a:solidFill>
                <a:latin typeface="Arial"/>
                <a:cs typeface="Arial"/>
              </a:rPr>
              <a:t>Cu</a:t>
            </a:r>
            <a:r>
              <a:rPr sz="1300" b="1" dirty="0">
                <a:solidFill>
                  <a:srgbClr val="0000FF"/>
                </a:solidFill>
                <a:latin typeface="Arial"/>
                <a:cs typeface="Arial"/>
              </a:rPr>
              <a:t>m</a:t>
            </a:r>
            <a:r>
              <a:rPr sz="1300" b="1" spc="-4" dirty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z="1300" b="1" spc="4" dirty="0">
                <a:solidFill>
                  <a:srgbClr val="0000FF"/>
                </a:solidFill>
                <a:latin typeface="Arial"/>
                <a:cs typeface="Arial"/>
              </a:rPr>
              <a:t>lat</a:t>
            </a:r>
            <a:r>
              <a:rPr sz="1300" b="1" spc="13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1300" b="1" spc="-26" dirty="0">
                <a:solidFill>
                  <a:srgbClr val="0000FF"/>
                </a:solidFill>
                <a:latin typeface="Arial"/>
                <a:cs typeface="Arial"/>
              </a:rPr>
              <a:t>v</a:t>
            </a:r>
            <a:r>
              <a:rPr sz="1300" b="1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300" b="1" spc="8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300" b="1" spc="-4" dirty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1300" b="1" spc="4" dirty="0">
                <a:solidFill>
                  <a:srgbClr val="0000FF"/>
                </a:solidFill>
                <a:latin typeface="Arial"/>
                <a:cs typeface="Arial"/>
              </a:rPr>
              <a:t>ail</a:t>
            </a:r>
            <a:r>
              <a:rPr sz="1300" b="1" spc="-13" dirty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z="1300" b="1" spc="4" dirty="0">
                <a:solidFill>
                  <a:srgbClr val="0000FF"/>
                </a:solidFill>
                <a:latin typeface="Arial"/>
                <a:cs typeface="Arial"/>
              </a:rPr>
              <a:t>re</a:t>
            </a:r>
            <a:r>
              <a:rPr sz="1300" b="1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endParaRPr sz="13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047211" y="1405217"/>
            <a:ext cx="2642062" cy="3993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3010">
              <a:lnSpc>
                <a:spcPct val="95825"/>
              </a:lnSpc>
              <a:spcBef>
                <a:spcPts val="372"/>
              </a:spcBef>
            </a:pPr>
            <a:r>
              <a:rPr sz="1300" b="1" spc="-4" dirty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1300" b="1" spc="4" dirty="0">
                <a:solidFill>
                  <a:srgbClr val="0000FF"/>
                </a:solidFill>
                <a:latin typeface="Arial"/>
                <a:cs typeface="Arial"/>
              </a:rPr>
              <a:t>ail</a:t>
            </a:r>
            <a:r>
              <a:rPr sz="1300" b="1" spc="-4" dirty="0">
                <a:solidFill>
                  <a:srgbClr val="0000FF"/>
                </a:solidFill>
                <a:latin typeface="Arial"/>
                <a:cs typeface="Arial"/>
              </a:rPr>
              <a:t>ur</a:t>
            </a:r>
            <a:r>
              <a:rPr sz="1300" b="1" dirty="0">
                <a:solidFill>
                  <a:srgbClr val="0000FF"/>
                </a:solidFill>
                <a:latin typeface="Arial"/>
                <a:cs typeface="Arial"/>
              </a:rPr>
              <a:t>e </a:t>
            </a:r>
            <a:r>
              <a:rPr sz="1300" b="1" spc="4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1300" b="1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1300" b="1" spc="-8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300" b="1" spc="4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1300" b="1" spc="-4" dirty="0">
                <a:solidFill>
                  <a:srgbClr val="0000FF"/>
                </a:solidFill>
                <a:latin typeface="Arial"/>
                <a:cs typeface="Arial"/>
              </a:rPr>
              <a:t>nt</a:t>
            </a:r>
            <a:r>
              <a:rPr sz="1300" b="1" spc="4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300" b="1" spc="13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300" b="1" spc="-26" dirty="0">
                <a:solidFill>
                  <a:srgbClr val="0000FF"/>
                </a:solidFill>
                <a:latin typeface="Arial"/>
                <a:cs typeface="Arial"/>
              </a:rPr>
              <a:t>v</a:t>
            </a:r>
            <a:r>
              <a:rPr sz="1300" b="1" spc="17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300" b="1" dirty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300" b="1" spc="-4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300" b="1" spc="4" dirty="0">
                <a:solidFill>
                  <a:srgbClr val="0000FF"/>
                </a:solidFill>
                <a:latin typeface="Arial"/>
                <a:cs typeface="Arial"/>
              </a:rPr>
              <a:t>(3</a:t>
            </a:r>
            <a:r>
              <a:rPr sz="1300" b="1" dirty="0">
                <a:solidFill>
                  <a:srgbClr val="0000FF"/>
                </a:solidFill>
                <a:latin typeface="Arial"/>
                <a:cs typeface="Arial"/>
              </a:rPr>
              <a:t>0 </a:t>
            </a:r>
            <a:r>
              <a:rPr sz="1300" b="1" spc="4" dirty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1300" b="1" spc="-4" dirty="0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sz="1300" b="1" dirty="0">
                <a:solidFill>
                  <a:srgbClr val="0000FF"/>
                </a:solidFill>
                <a:latin typeface="Arial"/>
                <a:cs typeface="Arial"/>
              </a:rPr>
              <a:t>)</a:t>
            </a:r>
            <a:endParaRPr sz="13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316175" y="1804594"/>
            <a:ext cx="1632071" cy="4397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4222" marR="687637" algn="ctr">
              <a:lnSpc>
                <a:spcPct val="95825"/>
              </a:lnSpc>
              <a:spcBef>
                <a:spcPts val="372"/>
              </a:spcBef>
            </a:pPr>
            <a:r>
              <a:rPr sz="1300" spc="4" dirty="0">
                <a:latin typeface="Arial"/>
                <a:cs typeface="Arial"/>
              </a:rPr>
              <a:t>3</a:t>
            </a:r>
            <a:r>
              <a:rPr sz="1300" dirty="0">
                <a:latin typeface="Arial"/>
                <a:cs typeface="Arial"/>
              </a:rPr>
              <a:t>0</a:t>
            </a:r>
            <a:endParaRPr sz="13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948248" y="1804594"/>
            <a:ext cx="2098963" cy="4397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64581" marR="963901" algn="ctr">
              <a:lnSpc>
                <a:spcPct val="95825"/>
              </a:lnSpc>
              <a:spcBef>
                <a:spcPts val="372"/>
              </a:spcBef>
            </a:pPr>
            <a:r>
              <a:rPr sz="1300" dirty="0">
                <a:latin typeface="Arial"/>
                <a:cs typeface="Arial"/>
              </a:rPr>
              <a:t>3</a:t>
            </a:r>
            <a:endParaRPr sz="13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047211" y="1804594"/>
            <a:ext cx="2642062" cy="4397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31270" marR="1233326" algn="ctr">
              <a:lnSpc>
                <a:spcPct val="95825"/>
              </a:lnSpc>
              <a:spcBef>
                <a:spcPts val="372"/>
              </a:spcBef>
            </a:pPr>
            <a:r>
              <a:rPr sz="1300" dirty="0">
                <a:latin typeface="Arial"/>
                <a:cs typeface="Arial"/>
              </a:rPr>
              <a:t>3</a:t>
            </a:r>
            <a:endParaRPr sz="13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316175" y="2244314"/>
            <a:ext cx="1632071" cy="4007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4222" marR="687637" algn="ctr">
              <a:lnSpc>
                <a:spcPct val="95825"/>
              </a:lnSpc>
              <a:spcBef>
                <a:spcPts val="372"/>
              </a:spcBef>
            </a:pPr>
            <a:r>
              <a:rPr sz="1300" spc="4" dirty="0">
                <a:latin typeface="Arial"/>
                <a:cs typeface="Arial"/>
              </a:rPr>
              <a:t>6</a:t>
            </a:r>
            <a:r>
              <a:rPr sz="1300" dirty="0">
                <a:latin typeface="Arial"/>
                <a:cs typeface="Arial"/>
              </a:rPr>
              <a:t>0</a:t>
            </a:r>
            <a:endParaRPr sz="13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948248" y="2244314"/>
            <a:ext cx="2098963" cy="4007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64581" marR="963901" algn="ctr">
              <a:lnSpc>
                <a:spcPct val="95825"/>
              </a:lnSpc>
              <a:spcBef>
                <a:spcPts val="372"/>
              </a:spcBef>
            </a:pPr>
            <a:r>
              <a:rPr sz="1300" dirty="0">
                <a:latin typeface="Arial"/>
                <a:cs typeface="Arial"/>
              </a:rPr>
              <a:t>6</a:t>
            </a:r>
            <a:endParaRPr sz="13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047211" y="2244314"/>
            <a:ext cx="2642062" cy="4007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31270" marR="1233326" algn="ctr">
              <a:lnSpc>
                <a:spcPct val="95825"/>
              </a:lnSpc>
              <a:spcBef>
                <a:spcPts val="372"/>
              </a:spcBef>
            </a:pPr>
            <a:r>
              <a:rPr sz="1300" dirty="0">
                <a:latin typeface="Arial"/>
                <a:cs typeface="Arial"/>
              </a:rPr>
              <a:t>3</a:t>
            </a:r>
            <a:endParaRPr sz="13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316175" y="2645036"/>
            <a:ext cx="1632071" cy="3993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4222" marR="687637" algn="ctr">
              <a:lnSpc>
                <a:spcPct val="95825"/>
              </a:lnSpc>
              <a:spcBef>
                <a:spcPts val="372"/>
              </a:spcBef>
            </a:pPr>
            <a:r>
              <a:rPr sz="1300" spc="4" dirty="0">
                <a:latin typeface="Arial"/>
                <a:cs typeface="Arial"/>
              </a:rPr>
              <a:t>9</a:t>
            </a:r>
            <a:r>
              <a:rPr sz="1300" dirty="0">
                <a:latin typeface="Arial"/>
                <a:cs typeface="Arial"/>
              </a:rPr>
              <a:t>0</a:t>
            </a:r>
            <a:endParaRPr sz="13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948248" y="2645036"/>
            <a:ext cx="2098963" cy="3993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64581" marR="963901" algn="ctr">
              <a:lnSpc>
                <a:spcPct val="95825"/>
              </a:lnSpc>
              <a:spcBef>
                <a:spcPts val="372"/>
              </a:spcBef>
            </a:pPr>
            <a:r>
              <a:rPr sz="1300" dirty="0">
                <a:latin typeface="Arial"/>
                <a:cs typeface="Arial"/>
              </a:rPr>
              <a:t>8</a:t>
            </a:r>
            <a:endParaRPr sz="13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047211" y="2645036"/>
            <a:ext cx="2642062" cy="3993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31270" marR="1233326" algn="ctr">
              <a:lnSpc>
                <a:spcPct val="95825"/>
              </a:lnSpc>
              <a:spcBef>
                <a:spcPts val="372"/>
              </a:spcBef>
            </a:pPr>
            <a:r>
              <a:rPr sz="1300" dirty="0">
                <a:latin typeface="Arial"/>
                <a:cs typeface="Arial"/>
              </a:rPr>
              <a:t>2</a:t>
            </a:r>
            <a:endParaRPr sz="13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16175" y="3044414"/>
            <a:ext cx="1632071" cy="3980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36354" marR="639770" algn="ctr">
              <a:lnSpc>
                <a:spcPct val="95825"/>
              </a:lnSpc>
              <a:spcBef>
                <a:spcPts val="372"/>
              </a:spcBef>
            </a:pPr>
            <a:r>
              <a:rPr sz="1300" spc="4" dirty="0">
                <a:latin typeface="Arial"/>
                <a:cs typeface="Arial"/>
              </a:rPr>
              <a:t>12</a:t>
            </a:r>
            <a:r>
              <a:rPr sz="1300" dirty="0">
                <a:latin typeface="Arial"/>
                <a:cs typeface="Arial"/>
              </a:rPr>
              <a:t>0</a:t>
            </a:r>
            <a:endParaRPr sz="13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48248" y="3044414"/>
            <a:ext cx="2098963" cy="3980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64581" marR="963901" algn="ctr">
              <a:lnSpc>
                <a:spcPct val="95825"/>
              </a:lnSpc>
              <a:spcBef>
                <a:spcPts val="372"/>
              </a:spcBef>
            </a:pPr>
            <a:r>
              <a:rPr sz="1300" dirty="0">
                <a:latin typeface="Arial"/>
                <a:cs typeface="Arial"/>
              </a:rPr>
              <a:t>9</a:t>
            </a:r>
            <a:endParaRPr sz="13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47211" y="3044414"/>
            <a:ext cx="2642062" cy="3980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31270" marR="1233326" algn="ctr">
              <a:lnSpc>
                <a:spcPct val="95825"/>
              </a:lnSpc>
              <a:spcBef>
                <a:spcPts val="372"/>
              </a:spcBef>
            </a:pPr>
            <a:r>
              <a:rPr sz="1300" dirty="0">
                <a:latin typeface="Arial"/>
                <a:cs typeface="Arial"/>
              </a:rPr>
              <a:t>1</a:t>
            </a:r>
            <a:endParaRPr sz="13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16175" y="3442447"/>
            <a:ext cx="1632071" cy="4007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36354" marR="639770" algn="ctr">
              <a:lnSpc>
                <a:spcPct val="95825"/>
              </a:lnSpc>
              <a:spcBef>
                <a:spcPts val="386"/>
              </a:spcBef>
            </a:pPr>
            <a:r>
              <a:rPr sz="1300" spc="4" dirty="0">
                <a:latin typeface="Arial"/>
                <a:cs typeface="Arial"/>
              </a:rPr>
              <a:t>15</a:t>
            </a:r>
            <a:r>
              <a:rPr sz="1300" dirty="0">
                <a:latin typeface="Arial"/>
                <a:cs typeface="Arial"/>
              </a:rPr>
              <a:t>0</a:t>
            </a:r>
            <a:endParaRPr sz="13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48248" y="3442447"/>
            <a:ext cx="2098963" cy="4007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6714" marR="916034" algn="ctr">
              <a:lnSpc>
                <a:spcPct val="95825"/>
              </a:lnSpc>
              <a:spcBef>
                <a:spcPts val="386"/>
              </a:spcBef>
            </a:pPr>
            <a:r>
              <a:rPr sz="1300" spc="4" dirty="0">
                <a:latin typeface="Arial"/>
                <a:cs typeface="Arial"/>
              </a:rPr>
              <a:t>1</a:t>
            </a:r>
            <a:r>
              <a:rPr sz="1300" dirty="0">
                <a:latin typeface="Arial"/>
                <a:cs typeface="Arial"/>
              </a:rPr>
              <a:t>1</a:t>
            </a:r>
            <a:endParaRPr sz="13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47211" y="3442447"/>
            <a:ext cx="2642062" cy="4007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31270" marR="1233326" algn="ctr">
              <a:lnSpc>
                <a:spcPct val="95825"/>
              </a:lnSpc>
              <a:spcBef>
                <a:spcPts val="386"/>
              </a:spcBef>
            </a:pPr>
            <a:r>
              <a:rPr sz="1300" dirty="0">
                <a:latin typeface="Arial"/>
                <a:cs typeface="Arial"/>
              </a:rPr>
              <a:t>2</a:t>
            </a:r>
            <a:endParaRPr sz="13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16175" y="3843169"/>
            <a:ext cx="1632071" cy="3993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36354" marR="639770" algn="ctr">
              <a:lnSpc>
                <a:spcPct val="95825"/>
              </a:lnSpc>
              <a:spcBef>
                <a:spcPts val="386"/>
              </a:spcBef>
            </a:pPr>
            <a:r>
              <a:rPr sz="1300" spc="4" dirty="0">
                <a:latin typeface="Arial"/>
                <a:cs typeface="Arial"/>
              </a:rPr>
              <a:t>18</a:t>
            </a:r>
            <a:r>
              <a:rPr sz="1300" dirty="0">
                <a:latin typeface="Arial"/>
                <a:cs typeface="Arial"/>
              </a:rPr>
              <a:t>0</a:t>
            </a:r>
            <a:endParaRPr sz="13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48248" y="3843169"/>
            <a:ext cx="2098963" cy="3993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6714" marR="916034" algn="ctr">
              <a:lnSpc>
                <a:spcPct val="95825"/>
              </a:lnSpc>
              <a:spcBef>
                <a:spcPts val="386"/>
              </a:spcBef>
            </a:pPr>
            <a:r>
              <a:rPr sz="1300" spc="4" dirty="0">
                <a:latin typeface="Arial"/>
                <a:cs typeface="Arial"/>
              </a:rPr>
              <a:t>1</a:t>
            </a:r>
            <a:r>
              <a:rPr sz="1300" dirty="0">
                <a:latin typeface="Arial"/>
                <a:cs typeface="Arial"/>
              </a:rPr>
              <a:t>2</a:t>
            </a:r>
            <a:endParaRPr sz="13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47211" y="3843169"/>
            <a:ext cx="2642062" cy="3993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31270" marR="1233326" algn="ctr">
              <a:lnSpc>
                <a:spcPct val="95825"/>
              </a:lnSpc>
              <a:spcBef>
                <a:spcPts val="386"/>
              </a:spcBef>
            </a:pPr>
            <a:r>
              <a:rPr sz="1300" dirty="0">
                <a:latin typeface="Arial"/>
                <a:cs typeface="Arial"/>
              </a:rPr>
              <a:t>1</a:t>
            </a:r>
            <a:endParaRPr sz="13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16175" y="4242547"/>
            <a:ext cx="1632071" cy="4007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36354" marR="639770" algn="ctr">
              <a:lnSpc>
                <a:spcPct val="95825"/>
              </a:lnSpc>
              <a:spcBef>
                <a:spcPts val="372"/>
              </a:spcBef>
            </a:pPr>
            <a:r>
              <a:rPr sz="1300" spc="4" dirty="0">
                <a:latin typeface="Arial"/>
                <a:cs typeface="Arial"/>
              </a:rPr>
              <a:t>21</a:t>
            </a:r>
            <a:r>
              <a:rPr sz="1300" dirty="0">
                <a:latin typeface="Arial"/>
                <a:cs typeface="Arial"/>
              </a:rPr>
              <a:t>0</a:t>
            </a:r>
            <a:endParaRPr sz="13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48248" y="4242547"/>
            <a:ext cx="2098963" cy="4007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6714" marR="916034" algn="ctr">
              <a:lnSpc>
                <a:spcPct val="95825"/>
              </a:lnSpc>
              <a:spcBef>
                <a:spcPts val="372"/>
              </a:spcBef>
            </a:pPr>
            <a:r>
              <a:rPr sz="1300" spc="4" dirty="0">
                <a:latin typeface="Arial"/>
                <a:cs typeface="Arial"/>
              </a:rPr>
              <a:t>1</a:t>
            </a:r>
            <a:r>
              <a:rPr sz="1300" dirty="0">
                <a:latin typeface="Arial"/>
                <a:cs typeface="Arial"/>
              </a:rPr>
              <a:t>3</a:t>
            </a:r>
            <a:endParaRPr sz="13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47211" y="4242547"/>
            <a:ext cx="2642062" cy="4007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31270" marR="1233326" algn="ctr">
              <a:lnSpc>
                <a:spcPct val="95825"/>
              </a:lnSpc>
              <a:spcBef>
                <a:spcPts val="372"/>
              </a:spcBef>
            </a:pPr>
            <a:r>
              <a:rPr sz="1300" dirty="0">
                <a:latin typeface="Arial"/>
                <a:cs typeface="Arial"/>
              </a:rPr>
              <a:t>1</a:t>
            </a:r>
            <a:endParaRPr sz="13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16175" y="4643268"/>
            <a:ext cx="1632071" cy="3993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36354" marR="639770" algn="ctr">
              <a:lnSpc>
                <a:spcPct val="95825"/>
              </a:lnSpc>
              <a:spcBef>
                <a:spcPts val="372"/>
              </a:spcBef>
            </a:pPr>
            <a:r>
              <a:rPr sz="1300" spc="4" dirty="0">
                <a:latin typeface="Arial"/>
                <a:cs typeface="Arial"/>
              </a:rPr>
              <a:t>24</a:t>
            </a:r>
            <a:r>
              <a:rPr sz="1300" dirty="0">
                <a:latin typeface="Arial"/>
                <a:cs typeface="Arial"/>
              </a:rPr>
              <a:t>0</a:t>
            </a:r>
            <a:endParaRPr sz="13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48248" y="4643268"/>
            <a:ext cx="2098963" cy="3993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6714" marR="916034" algn="ctr">
              <a:lnSpc>
                <a:spcPct val="95825"/>
              </a:lnSpc>
              <a:spcBef>
                <a:spcPts val="372"/>
              </a:spcBef>
            </a:pPr>
            <a:r>
              <a:rPr sz="1300" spc="4" dirty="0">
                <a:latin typeface="Arial"/>
                <a:cs typeface="Arial"/>
              </a:rPr>
              <a:t>1</a:t>
            </a:r>
            <a:r>
              <a:rPr sz="1300" dirty="0">
                <a:latin typeface="Arial"/>
                <a:cs typeface="Arial"/>
              </a:rPr>
              <a:t>4</a:t>
            </a:r>
            <a:endParaRPr sz="13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047211" y="4643268"/>
            <a:ext cx="2642062" cy="3993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31270" marR="1233326" algn="ctr">
              <a:lnSpc>
                <a:spcPct val="95825"/>
              </a:lnSpc>
              <a:spcBef>
                <a:spcPts val="372"/>
              </a:spcBef>
            </a:pPr>
            <a:r>
              <a:rPr sz="1300" dirty="0">
                <a:latin typeface="Arial"/>
                <a:cs typeface="Arial"/>
              </a:rPr>
              <a:t>1</a:t>
            </a:r>
            <a:endParaRPr sz="13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32464315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bject 40"/>
          <p:cNvSpPr/>
          <p:nvPr/>
        </p:nvSpPr>
        <p:spPr>
          <a:xfrm>
            <a:off x="3048000" y="1204850"/>
            <a:ext cx="5264727" cy="348279"/>
          </a:xfrm>
          <a:custGeom>
            <a:avLst/>
            <a:gdLst/>
            <a:ahLst/>
            <a:cxnLst/>
            <a:rect l="l" t="t" r="r" b="b"/>
            <a:pathLst>
              <a:path w="5791200" h="394716">
                <a:moveTo>
                  <a:pt x="0" y="0"/>
                </a:moveTo>
                <a:lnTo>
                  <a:pt x="0" y="394716"/>
                </a:lnTo>
                <a:lnTo>
                  <a:pt x="5791200" y="394716"/>
                </a:lnTo>
                <a:lnTo>
                  <a:pt x="5791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ABEBF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31267" y="1204850"/>
            <a:ext cx="2216727" cy="886161"/>
          </a:xfrm>
          <a:custGeom>
            <a:avLst/>
            <a:gdLst/>
            <a:ahLst/>
            <a:cxnLst/>
            <a:rect l="l" t="t" r="r" b="b"/>
            <a:pathLst>
              <a:path w="2438400" h="1004316">
                <a:moveTo>
                  <a:pt x="0" y="0"/>
                </a:moveTo>
                <a:lnTo>
                  <a:pt x="0" y="1004316"/>
                </a:lnTo>
                <a:lnTo>
                  <a:pt x="2438400" y="1004315"/>
                </a:lnTo>
                <a:lnTo>
                  <a:pt x="2438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ABEBF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611091" y="1553135"/>
            <a:ext cx="2701636" cy="537882"/>
          </a:xfrm>
          <a:custGeom>
            <a:avLst/>
            <a:gdLst/>
            <a:ahLst/>
            <a:cxnLst/>
            <a:rect l="l" t="t" r="r" b="b"/>
            <a:pathLst>
              <a:path w="2971800" h="609600">
                <a:moveTo>
                  <a:pt x="0" y="0"/>
                </a:moveTo>
                <a:lnTo>
                  <a:pt x="0" y="609600"/>
                </a:lnTo>
                <a:lnTo>
                  <a:pt x="2971800" y="609600"/>
                </a:lnTo>
                <a:lnTo>
                  <a:pt x="2971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ABEBF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048000" y="1553135"/>
            <a:ext cx="2563091" cy="537882"/>
          </a:xfrm>
          <a:custGeom>
            <a:avLst/>
            <a:gdLst/>
            <a:ahLst/>
            <a:cxnLst/>
            <a:rect l="l" t="t" r="r" b="b"/>
            <a:pathLst>
              <a:path w="2819400" h="609600">
                <a:moveTo>
                  <a:pt x="0" y="0"/>
                </a:moveTo>
                <a:lnTo>
                  <a:pt x="0" y="609600"/>
                </a:lnTo>
                <a:lnTo>
                  <a:pt x="2819400" y="609600"/>
                </a:lnTo>
                <a:lnTo>
                  <a:pt x="2819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ABEBF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31266" y="1204850"/>
            <a:ext cx="7481460" cy="0"/>
          </a:xfrm>
          <a:custGeom>
            <a:avLst/>
            <a:gdLst/>
            <a:ahLst/>
            <a:cxnLst/>
            <a:rect l="l" t="t" r="r" b="b"/>
            <a:pathLst>
              <a:path w="8229606">
                <a:moveTo>
                  <a:pt x="0" y="0"/>
                </a:moveTo>
                <a:lnTo>
                  <a:pt x="8229606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31266" y="2091017"/>
            <a:ext cx="7481460" cy="0"/>
          </a:xfrm>
          <a:custGeom>
            <a:avLst/>
            <a:gdLst/>
            <a:ahLst/>
            <a:cxnLst/>
            <a:rect l="l" t="t" r="r" b="b"/>
            <a:pathLst>
              <a:path w="8229606">
                <a:moveTo>
                  <a:pt x="0" y="0"/>
                </a:moveTo>
                <a:lnTo>
                  <a:pt x="8229606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31266" y="2450053"/>
            <a:ext cx="7481460" cy="0"/>
          </a:xfrm>
          <a:custGeom>
            <a:avLst/>
            <a:gdLst/>
            <a:ahLst/>
            <a:cxnLst/>
            <a:rect l="l" t="t" r="r" b="b"/>
            <a:pathLst>
              <a:path w="8229606">
                <a:moveTo>
                  <a:pt x="0" y="0"/>
                </a:moveTo>
                <a:lnTo>
                  <a:pt x="8229606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31266" y="2798332"/>
            <a:ext cx="7481460" cy="0"/>
          </a:xfrm>
          <a:custGeom>
            <a:avLst/>
            <a:gdLst/>
            <a:ahLst/>
            <a:cxnLst/>
            <a:rect l="l" t="t" r="r" b="b"/>
            <a:pathLst>
              <a:path w="8229606">
                <a:moveTo>
                  <a:pt x="0" y="0"/>
                </a:moveTo>
                <a:lnTo>
                  <a:pt x="8229606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31266" y="3147956"/>
            <a:ext cx="4779824" cy="0"/>
          </a:xfrm>
          <a:custGeom>
            <a:avLst/>
            <a:gdLst/>
            <a:ahLst/>
            <a:cxnLst/>
            <a:rect l="l" t="t" r="r" b="b"/>
            <a:pathLst>
              <a:path w="5257806">
                <a:moveTo>
                  <a:pt x="0" y="0"/>
                </a:moveTo>
                <a:lnTo>
                  <a:pt x="5257806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31266" y="3496234"/>
            <a:ext cx="4779824" cy="0"/>
          </a:xfrm>
          <a:custGeom>
            <a:avLst/>
            <a:gdLst/>
            <a:ahLst/>
            <a:cxnLst/>
            <a:rect l="l" t="t" r="r" b="b"/>
            <a:pathLst>
              <a:path w="5257806">
                <a:moveTo>
                  <a:pt x="0" y="0"/>
                </a:moveTo>
                <a:lnTo>
                  <a:pt x="5257806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31266" y="3844513"/>
            <a:ext cx="4779824" cy="0"/>
          </a:xfrm>
          <a:custGeom>
            <a:avLst/>
            <a:gdLst/>
            <a:ahLst/>
            <a:cxnLst/>
            <a:rect l="l" t="t" r="r" b="b"/>
            <a:pathLst>
              <a:path w="5257806">
                <a:moveTo>
                  <a:pt x="0" y="0"/>
                </a:moveTo>
                <a:lnTo>
                  <a:pt x="5257806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31266" y="4194137"/>
            <a:ext cx="7481460" cy="0"/>
          </a:xfrm>
          <a:custGeom>
            <a:avLst/>
            <a:gdLst/>
            <a:ahLst/>
            <a:cxnLst/>
            <a:rect l="l" t="t" r="r" b="b"/>
            <a:pathLst>
              <a:path w="8229606">
                <a:moveTo>
                  <a:pt x="0" y="0"/>
                </a:moveTo>
                <a:lnTo>
                  <a:pt x="8229606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31266" y="4542416"/>
            <a:ext cx="7481460" cy="0"/>
          </a:xfrm>
          <a:custGeom>
            <a:avLst/>
            <a:gdLst/>
            <a:ahLst/>
            <a:cxnLst/>
            <a:rect l="l" t="t" r="r" b="b"/>
            <a:pathLst>
              <a:path w="8229606">
                <a:moveTo>
                  <a:pt x="0" y="0"/>
                </a:moveTo>
                <a:lnTo>
                  <a:pt x="8229606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31266" y="5588597"/>
            <a:ext cx="7481460" cy="0"/>
          </a:xfrm>
          <a:custGeom>
            <a:avLst/>
            <a:gdLst/>
            <a:ahLst/>
            <a:cxnLst/>
            <a:rect l="l" t="t" r="r" b="b"/>
            <a:pathLst>
              <a:path w="8229606">
                <a:moveTo>
                  <a:pt x="0" y="0"/>
                </a:moveTo>
                <a:lnTo>
                  <a:pt x="8229606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31266" y="1204851"/>
            <a:ext cx="0" cy="4383746"/>
          </a:xfrm>
          <a:custGeom>
            <a:avLst/>
            <a:gdLst/>
            <a:ahLst/>
            <a:cxnLst/>
            <a:rect l="l" t="t" r="r" b="b"/>
            <a:pathLst>
              <a:path h="4968246">
                <a:moveTo>
                  <a:pt x="0" y="0"/>
                </a:moveTo>
                <a:lnTo>
                  <a:pt x="0" y="4968246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048000" y="1204851"/>
            <a:ext cx="0" cy="4383746"/>
          </a:xfrm>
          <a:custGeom>
            <a:avLst/>
            <a:gdLst/>
            <a:ahLst/>
            <a:cxnLst/>
            <a:rect l="l" t="t" r="r" b="b"/>
            <a:pathLst>
              <a:path h="4968246">
                <a:moveTo>
                  <a:pt x="0" y="0"/>
                </a:moveTo>
                <a:lnTo>
                  <a:pt x="0" y="4968246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611091" y="1553135"/>
            <a:ext cx="0" cy="1594821"/>
          </a:xfrm>
          <a:custGeom>
            <a:avLst/>
            <a:gdLst/>
            <a:ahLst/>
            <a:cxnLst/>
            <a:rect l="l" t="t" r="r" b="b"/>
            <a:pathLst>
              <a:path h="1807464">
                <a:moveTo>
                  <a:pt x="0" y="0"/>
                </a:moveTo>
                <a:lnTo>
                  <a:pt x="0" y="1807464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048000" y="1553134"/>
            <a:ext cx="5264727" cy="0"/>
          </a:xfrm>
          <a:custGeom>
            <a:avLst/>
            <a:gdLst/>
            <a:ahLst/>
            <a:cxnLst/>
            <a:rect l="l" t="t" r="r" b="b"/>
            <a:pathLst>
              <a:path w="5791200">
                <a:moveTo>
                  <a:pt x="0" y="0"/>
                </a:moveTo>
                <a:lnTo>
                  <a:pt x="5791200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611091" y="3147956"/>
            <a:ext cx="2701636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611091" y="3496234"/>
            <a:ext cx="2701636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611091" y="3147956"/>
            <a:ext cx="0" cy="696557"/>
          </a:xfrm>
          <a:custGeom>
            <a:avLst/>
            <a:gdLst/>
            <a:ahLst/>
            <a:cxnLst/>
            <a:rect l="l" t="t" r="r" b="b"/>
            <a:pathLst>
              <a:path h="789431">
                <a:moveTo>
                  <a:pt x="0" y="0"/>
                </a:moveTo>
                <a:lnTo>
                  <a:pt x="0" y="789431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312727" y="3147956"/>
            <a:ext cx="0" cy="696557"/>
          </a:xfrm>
          <a:custGeom>
            <a:avLst/>
            <a:gdLst/>
            <a:ahLst/>
            <a:cxnLst/>
            <a:rect l="l" t="t" r="r" b="b"/>
            <a:pathLst>
              <a:path h="789431">
                <a:moveTo>
                  <a:pt x="0" y="0"/>
                </a:moveTo>
                <a:lnTo>
                  <a:pt x="0" y="789431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312727" y="1204850"/>
            <a:ext cx="0" cy="1943105"/>
          </a:xfrm>
          <a:custGeom>
            <a:avLst/>
            <a:gdLst/>
            <a:ahLst/>
            <a:cxnLst/>
            <a:rect l="l" t="t" r="r" b="b"/>
            <a:pathLst>
              <a:path h="2202186">
                <a:moveTo>
                  <a:pt x="0" y="0"/>
                </a:moveTo>
                <a:lnTo>
                  <a:pt x="0" y="2202186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611091" y="3844513"/>
            <a:ext cx="2701636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611091" y="3844514"/>
            <a:ext cx="0" cy="1744083"/>
          </a:xfrm>
          <a:custGeom>
            <a:avLst/>
            <a:gdLst/>
            <a:ahLst/>
            <a:cxnLst/>
            <a:rect l="l" t="t" r="r" b="b"/>
            <a:pathLst>
              <a:path h="1976627">
                <a:moveTo>
                  <a:pt x="0" y="0"/>
                </a:moveTo>
                <a:lnTo>
                  <a:pt x="0" y="1976627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8312727" y="3844514"/>
            <a:ext cx="0" cy="1744083"/>
          </a:xfrm>
          <a:custGeom>
            <a:avLst/>
            <a:gdLst/>
            <a:ahLst/>
            <a:cxnLst/>
            <a:rect l="l" t="t" r="r" b="b"/>
            <a:pathLst>
              <a:path h="1976627">
                <a:moveTo>
                  <a:pt x="0" y="0"/>
                </a:moveTo>
                <a:lnTo>
                  <a:pt x="0" y="1976627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831266" y="4890694"/>
            <a:ext cx="7481460" cy="0"/>
          </a:xfrm>
          <a:custGeom>
            <a:avLst/>
            <a:gdLst/>
            <a:ahLst/>
            <a:cxnLst/>
            <a:rect l="l" t="t" r="r" b="b"/>
            <a:pathLst>
              <a:path w="8229606">
                <a:moveTo>
                  <a:pt x="0" y="0"/>
                </a:moveTo>
                <a:lnTo>
                  <a:pt x="8229606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31266" y="5240318"/>
            <a:ext cx="7481460" cy="0"/>
          </a:xfrm>
          <a:custGeom>
            <a:avLst/>
            <a:gdLst/>
            <a:ahLst/>
            <a:cxnLst/>
            <a:rect l="l" t="t" r="r" b="b"/>
            <a:pathLst>
              <a:path w="8229606">
                <a:moveTo>
                  <a:pt x="0" y="0"/>
                </a:moveTo>
                <a:lnTo>
                  <a:pt x="8229606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831267" y="566006"/>
            <a:ext cx="3662648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459"/>
              </a:lnSpc>
              <a:spcBef>
                <a:spcPts val="172"/>
              </a:spcBef>
            </a:pP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S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o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f</a:t>
            </a:r>
            <a:r>
              <a:rPr sz="5400" spc="17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w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a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514601" y="566006"/>
            <a:ext cx="3997036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459"/>
              </a:lnSpc>
              <a:spcBef>
                <a:spcPts val="172"/>
              </a:spcBef>
            </a:pP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l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ia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b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il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y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069407" y="5810155"/>
            <a:ext cx="4808165" cy="5347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4395">
              <a:lnSpc>
                <a:spcPts val="2015"/>
              </a:lnSpc>
              <a:spcBef>
                <a:spcPts val="101"/>
              </a:spcBef>
            </a:pPr>
            <a:r>
              <a:rPr sz="2400" b="1" spc="4" baseline="9662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400" b="1" spc="-4" baseline="9662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400" b="1" spc="4" baseline="9662" dirty="0">
                <a:solidFill>
                  <a:srgbClr val="003265"/>
                </a:solidFill>
                <a:latin typeface="Arial"/>
                <a:cs typeface="Arial"/>
              </a:rPr>
              <a:t>bl</a:t>
            </a:r>
            <a:r>
              <a:rPr sz="2400" b="1" baseline="9662" dirty="0">
                <a:solidFill>
                  <a:srgbClr val="003265"/>
                </a:solidFill>
                <a:latin typeface="Arial"/>
                <a:cs typeface="Arial"/>
              </a:rPr>
              <a:t>e </a:t>
            </a:r>
            <a:r>
              <a:rPr sz="2400" b="1" spc="-4" baseline="9662" dirty="0">
                <a:solidFill>
                  <a:srgbClr val="003265"/>
                </a:solidFill>
                <a:latin typeface="Arial"/>
                <a:cs typeface="Arial"/>
              </a:rPr>
              <a:t>7</a:t>
            </a:r>
            <a:r>
              <a:rPr sz="2400" b="1" spc="4" baseline="9662" dirty="0">
                <a:solidFill>
                  <a:srgbClr val="003265"/>
                </a:solidFill>
                <a:latin typeface="Arial"/>
                <a:cs typeface="Arial"/>
              </a:rPr>
              <a:t>.</a:t>
            </a:r>
            <a:r>
              <a:rPr sz="2400" b="1" spc="-4" baseline="9662" dirty="0">
                <a:solidFill>
                  <a:srgbClr val="003265"/>
                </a:solidFill>
                <a:latin typeface="Arial"/>
                <a:cs typeface="Arial"/>
              </a:rPr>
              <a:t>3</a:t>
            </a:r>
            <a:r>
              <a:rPr sz="2400" b="1" baseline="9662" dirty="0">
                <a:solidFill>
                  <a:srgbClr val="003265"/>
                </a:solidFill>
                <a:latin typeface="Arial"/>
                <a:cs typeface="Arial"/>
              </a:rPr>
              <a:t>:</a:t>
            </a:r>
            <a:r>
              <a:rPr sz="2400" b="1" spc="4" baseline="9662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400" baseline="9662" dirty="0">
                <a:solidFill>
                  <a:srgbClr val="003265"/>
                </a:solidFill>
                <a:latin typeface="Arial"/>
                <a:cs typeface="Arial"/>
              </a:rPr>
              <a:t>Pr</a:t>
            </a:r>
            <a:r>
              <a:rPr sz="2400" spc="-4" baseline="9662" dirty="0">
                <a:solidFill>
                  <a:srgbClr val="003265"/>
                </a:solidFill>
                <a:latin typeface="Arial"/>
                <a:cs typeface="Arial"/>
              </a:rPr>
              <a:t>obab</a:t>
            </a:r>
            <a:r>
              <a:rPr sz="2400" spc="8" baseline="9662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400" spc="-4" baseline="9662" dirty="0">
                <a:solidFill>
                  <a:srgbClr val="003265"/>
                </a:solidFill>
                <a:latin typeface="Arial"/>
                <a:cs typeface="Arial"/>
              </a:rPr>
              <a:t>li</a:t>
            </a:r>
            <a:r>
              <a:rPr sz="2400" spc="13" baseline="9662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400" baseline="9662" dirty="0">
                <a:solidFill>
                  <a:srgbClr val="003265"/>
                </a:solidFill>
                <a:latin typeface="Arial"/>
                <a:cs typeface="Arial"/>
              </a:rPr>
              <a:t>y</a:t>
            </a:r>
            <a:r>
              <a:rPr sz="2400" spc="-4" baseline="9662" dirty="0">
                <a:solidFill>
                  <a:srgbClr val="003265"/>
                </a:solidFill>
                <a:latin typeface="Arial"/>
                <a:cs typeface="Arial"/>
              </a:rPr>
              <a:t> di</a:t>
            </a:r>
            <a:r>
              <a:rPr sz="2400" baseline="9662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2400" spc="4" baseline="9662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400" baseline="9662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400" spc="-4" baseline="9662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400" spc="4" baseline="9662" dirty="0">
                <a:solidFill>
                  <a:srgbClr val="003265"/>
                </a:solidFill>
                <a:latin typeface="Arial"/>
                <a:cs typeface="Arial"/>
              </a:rPr>
              <a:t>but</a:t>
            </a:r>
            <a:r>
              <a:rPr sz="2400" spc="-4" baseline="9662" dirty="0">
                <a:solidFill>
                  <a:srgbClr val="003265"/>
                </a:solidFill>
                <a:latin typeface="Arial"/>
                <a:cs typeface="Arial"/>
              </a:rPr>
              <a:t>io</a:t>
            </a:r>
            <a:r>
              <a:rPr sz="2400" baseline="9662" dirty="0">
                <a:solidFill>
                  <a:srgbClr val="003265"/>
                </a:solidFill>
                <a:latin typeface="Arial"/>
                <a:cs typeface="Arial"/>
              </a:rPr>
              <a:t>n </a:t>
            </a:r>
            <a:r>
              <a:rPr sz="2400" spc="-4" baseline="9662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400" baseline="9662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400" spc="8" baseline="9662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400" spc="4" baseline="9662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400" spc="-4" baseline="9662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400" baseline="9662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z="2400" spc="-4" baseline="9662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400" baseline="9662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2400" spc="4" baseline="9662" dirty="0">
                <a:solidFill>
                  <a:srgbClr val="003265"/>
                </a:solidFill>
                <a:latin typeface="Arial"/>
                <a:cs typeface="Arial"/>
              </a:rPr>
              <a:t> t</a:t>
            </a:r>
            <a:r>
              <a:rPr sz="1600" baseline="-9662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1600" spc="147" baseline="-9662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400" spc="-4" baseline="9662" dirty="0">
                <a:solidFill>
                  <a:srgbClr val="003265"/>
                </a:solidFill>
                <a:latin typeface="Arial"/>
                <a:cs typeface="Arial"/>
              </a:rPr>
              <a:t>an</a:t>
            </a:r>
            <a:r>
              <a:rPr sz="2400" baseline="9662" dirty="0">
                <a:solidFill>
                  <a:srgbClr val="003265"/>
                </a:solidFill>
                <a:latin typeface="Arial"/>
                <a:cs typeface="Arial"/>
              </a:rPr>
              <a:t>d </a:t>
            </a:r>
            <a:r>
              <a:rPr sz="2400" spc="4" baseline="9662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1600" baseline="-9662" dirty="0">
                <a:solidFill>
                  <a:srgbClr val="003265"/>
                </a:solidFill>
                <a:latin typeface="Arial"/>
                <a:cs typeface="Arial"/>
              </a:rPr>
              <a:t>B</a:t>
            </a:r>
            <a:endParaRPr sz="1100" dirty="0">
              <a:latin typeface="Arial"/>
              <a:cs typeface="Arial"/>
            </a:endParaRPr>
          </a:p>
          <a:p>
            <a:pPr marL="11397" marR="37055">
              <a:lnSpc>
                <a:spcPts val="825"/>
              </a:lnSpc>
              <a:spcBef>
                <a:spcPts val="1233"/>
              </a:spcBef>
            </a:pPr>
            <a:endParaRPr sz="700" dirty="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8105830" y="6203480"/>
            <a:ext cx="227586" cy="1797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328"/>
              </a:lnSpc>
              <a:spcBef>
                <a:spcPts val="66"/>
              </a:spcBef>
            </a:pPr>
            <a:r>
              <a:rPr sz="1300" dirty="0">
                <a:latin typeface="Arial"/>
                <a:cs typeface="Arial"/>
              </a:rPr>
              <a:t>12</a:t>
            </a:r>
            <a:endParaRPr sz="13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831266" y="1204851"/>
            <a:ext cx="2216733" cy="8861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69075" marR="170653" indent="835" algn="ctr">
              <a:lnSpc>
                <a:spcPct val="100041"/>
              </a:lnSpc>
              <a:spcBef>
                <a:spcPts val="381"/>
              </a:spcBef>
            </a:pPr>
            <a:r>
              <a:rPr b="1" spc="-4" dirty="0">
                <a:solidFill>
                  <a:srgbClr val="0000FF"/>
                </a:solidFill>
                <a:latin typeface="Arial"/>
                <a:cs typeface="Arial"/>
              </a:rPr>
              <a:t>V</a:t>
            </a:r>
            <a:r>
              <a:rPr b="1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b="1" spc="-4" dirty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b="1" dirty="0">
                <a:solidFill>
                  <a:srgbClr val="0000FF"/>
                </a:solidFill>
                <a:latin typeface="Arial"/>
                <a:cs typeface="Arial"/>
              </a:rPr>
              <a:t>ue of</a:t>
            </a:r>
            <a:r>
              <a:rPr b="1" spc="-8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0000FF"/>
                </a:solidFill>
                <a:latin typeface="Arial"/>
                <a:cs typeface="Arial"/>
              </a:rPr>
              <a:t>ra</a:t>
            </a:r>
            <a:r>
              <a:rPr b="1" spc="-8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b="1" dirty="0">
                <a:solidFill>
                  <a:srgbClr val="0000FF"/>
                </a:solidFill>
                <a:latin typeface="Arial"/>
                <a:cs typeface="Arial"/>
              </a:rPr>
              <a:t>dom </a:t>
            </a:r>
            <a:r>
              <a:rPr b="1" spc="-17" dirty="0">
                <a:solidFill>
                  <a:srgbClr val="0000FF"/>
                </a:solidFill>
                <a:latin typeface="Arial"/>
                <a:cs typeface="Arial"/>
              </a:rPr>
              <a:t>v</a:t>
            </a:r>
            <a:r>
              <a:rPr b="1" dirty="0">
                <a:solidFill>
                  <a:srgbClr val="0000FF"/>
                </a:solidFill>
                <a:latin typeface="Arial"/>
                <a:cs typeface="Arial"/>
              </a:rPr>
              <a:t>ar</a:t>
            </a:r>
            <a:r>
              <a:rPr b="1" spc="-4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b="1" dirty="0">
                <a:solidFill>
                  <a:srgbClr val="0000FF"/>
                </a:solidFill>
                <a:latin typeface="Arial"/>
                <a:cs typeface="Arial"/>
              </a:rPr>
              <a:t>ab</a:t>
            </a:r>
            <a:r>
              <a:rPr b="1" spc="-4" dirty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b="1" dirty="0">
                <a:solidFill>
                  <a:srgbClr val="0000FF"/>
                </a:solidFill>
                <a:latin typeface="Arial"/>
                <a:cs typeface="Arial"/>
              </a:rPr>
              <a:t>e </a:t>
            </a:r>
            <a:r>
              <a:rPr b="1" spc="-4" dirty="0">
                <a:solidFill>
                  <a:srgbClr val="0000FF"/>
                </a:solidFill>
                <a:latin typeface="Arial"/>
                <a:cs typeface="Arial"/>
              </a:rPr>
              <a:t>(</a:t>
            </a:r>
            <a:r>
              <a:rPr b="1" spc="4" dirty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b="1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b="1" spc="-4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b="1" spc="-13" dirty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b="1" dirty="0">
                <a:solidFill>
                  <a:srgbClr val="0000FF"/>
                </a:solidFill>
                <a:latin typeface="Arial"/>
                <a:cs typeface="Arial"/>
              </a:rPr>
              <a:t>ures </a:t>
            </a:r>
            <a:r>
              <a:rPr b="1" spc="-4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b="1" dirty="0">
                <a:solidFill>
                  <a:srgbClr val="0000FF"/>
                </a:solidFill>
                <a:latin typeface="Arial"/>
                <a:cs typeface="Arial"/>
              </a:rPr>
              <a:t>n </a:t>
            </a:r>
            <a:r>
              <a:rPr b="1" spc="4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b="1" spc="-4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b="1" spc="-17" dirty="0">
                <a:solidFill>
                  <a:srgbClr val="0000FF"/>
                </a:solidFill>
                <a:latin typeface="Arial"/>
                <a:cs typeface="Arial"/>
              </a:rPr>
              <a:t>m</a:t>
            </a:r>
            <a:r>
              <a:rPr b="1" dirty="0">
                <a:solidFill>
                  <a:srgbClr val="0000FF"/>
                </a:solidFill>
                <a:latin typeface="Arial"/>
                <a:cs typeface="Arial"/>
              </a:rPr>
              <a:t>e pe</a:t>
            </a:r>
            <a:r>
              <a:rPr b="1" spc="-8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b="1" spc="-4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b="1" dirty="0">
                <a:solidFill>
                  <a:srgbClr val="0000FF"/>
                </a:solidFill>
                <a:latin typeface="Arial"/>
                <a:cs typeface="Arial"/>
              </a:rPr>
              <a:t>od)</a:t>
            </a:r>
            <a:endParaRPr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048000" y="1204850"/>
            <a:ext cx="5264727" cy="3482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80530" marR="1980737" algn="ctr">
              <a:lnSpc>
                <a:spcPct val="95825"/>
              </a:lnSpc>
              <a:spcBef>
                <a:spcPts val="381"/>
              </a:spcBef>
            </a:pPr>
            <a:r>
              <a:rPr b="1" spc="-4" dirty="0">
                <a:solidFill>
                  <a:srgbClr val="0000FF"/>
                </a:solidFill>
                <a:latin typeface="Arial"/>
                <a:cs typeface="Arial"/>
              </a:rPr>
              <a:t>P</a:t>
            </a:r>
            <a:r>
              <a:rPr b="1" dirty="0">
                <a:solidFill>
                  <a:srgbClr val="0000FF"/>
                </a:solidFill>
                <a:latin typeface="Arial"/>
                <a:cs typeface="Arial"/>
              </a:rPr>
              <a:t>robab</a:t>
            </a:r>
            <a:r>
              <a:rPr b="1" spc="-4" dirty="0">
                <a:solidFill>
                  <a:srgbClr val="0000FF"/>
                </a:solidFill>
                <a:latin typeface="Arial"/>
                <a:cs typeface="Arial"/>
              </a:rPr>
              <a:t>ili</a:t>
            </a:r>
            <a:r>
              <a:rPr b="1" spc="4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b="1" dirty="0">
                <a:solidFill>
                  <a:srgbClr val="0000FF"/>
                </a:solidFill>
                <a:latin typeface="Arial"/>
                <a:cs typeface="Arial"/>
              </a:rPr>
              <a:t>y</a:t>
            </a:r>
            <a:endParaRPr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048000" y="1553135"/>
            <a:ext cx="2563091" cy="5378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1203">
              <a:lnSpc>
                <a:spcPts val="1874"/>
              </a:lnSpc>
              <a:spcBef>
                <a:spcPts val="381"/>
              </a:spcBef>
            </a:pPr>
            <a:r>
              <a:rPr b="1" spc="-4" dirty="0">
                <a:solidFill>
                  <a:srgbClr val="0000FF"/>
                </a:solidFill>
                <a:latin typeface="Arial"/>
                <a:cs typeface="Arial"/>
              </a:rPr>
              <a:t>El</a:t>
            </a:r>
            <a:r>
              <a:rPr b="1" dirty="0">
                <a:solidFill>
                  <a:srgbClr val="0000FF"/>
                </a:solidFill>
                <a:latin typeface="Arial"/>
                <a:cs typeface="Arial"/>
              </a:rPr>
              <a:t>apsed </a:t>
            </a:r>
            <a:r>
              <a:rPr b="1" spc="-4" dirty="0">
                <a:solidFill>
                  <a:srgbClr val="0000FF"/>
                </a:solidFill>
                <a:latin typeface="Arial"/>
                <a:cs typeface="Arial"/>
              </a:rPr>
              <a:t>ti</a:t>
            </a:r>
            <a:r>
              <a:rPr b="1" spc="-17" dirty="0">
                <a:solidFill>
                  <a:srgbClr val="0000FF"/>
                </a:solidFill>
                <a:latin typeface="Arial"/>
                <a:cs typeface="Arial"/>
              </a:rPr>
              <a:t>m</a:t>
            </a:r>
            <a:r>
              <a:rPr b="1" dirty="0">
                <a:solidFill>
                  <a:srgbClr val="0000FF"/>
                </a:solidFill>
                <a:latin typeface="Arial"/>
                <a:cs typeface="Arial"/>
              </a:rPr>
              <a:t>e </a:t>
            </a:r>
            <a:r>
              <a:rPr b="1" spc="13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700" b="1" baseline="-22298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700" b="1" spc="130" baseline="-22298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0000FF"/>
                </a:solidFill>
                <a:latin typeface="Arial"/>
                <a:cs typeface="Arial"/>
              </a:rPr>
              <a:t>= 1 hr</a:t>
            </a:r>
            <a:endParaRPr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611091" y="1553135"/>
            <a:ext cx="2701636" cy="5378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69584">
              <a:lnSpc>
                <a:spcPts val="1874"/>
              </a:lnSpc>
              <a:spcBef>
                <a:spcPts val="381"/>
              </a:spcBef>
            </a:pPr>
            <a:r>
              <a:rPr b="1" spc="-4" dirty="0">
                <a:solidFill>
                  <a:srgbClr val="0000FF"/>
                </a:solidFill>
                <a:latin typeface="Arial"/>
                <a:cs typeface="Arial"/>
              </a:rPr>
              <a:t>El</a:t>
            </a:r>
            <a:r>
              <a:rPr b="1" dirty="0">
                <a:solidFill>
                  <a:srgbClr val="0000FF"/>
                </a:solidFill>
                <a:latin typeface="Arial"/>
                <a:cs typeface="Arial"/>
              </a:rPr>
              <a:t>apsed </a:t>
            </a:r>
            <a:r>
              <a:rPr b="1" spc="-4" dirty="0">
                <a:solidFill>
                  <a:srgbClr val="0000FF"/>
                </a:solidFill>
                <a:latin typeface="Arial"/>
                <a:cs typeface="Arial"/>
              </a:rPr>
              <a:t>ti</a:t>
            </a:r>
            <a:r>
              <a:rPr b="1" spc="-17" dirty="0">
                <a:solidFill>
                  <a:srgbClr val="0000FF"/>
                </a:solidFill>
                <a:latin typeface="Arial"/>
                <a:cs typeface="Arial"/>
              </a:rPr>
              <a:t>m</a:t>
            </a:r>
            <a:r>
              <a:rPr b="1" dirty="0">
                <a:solidFill>
                  <a:srgbClr val="0000FF"/>
                </a:solidFill>
                <a:latin typeface="Arial"/>
                <a:cs typeface="Arial"/>
              </a:rPr>
              <a:t>e </a:t>
            </a:r>
            <a:r>
              <a:rPr b="1" spc="4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700" b="1" baseline="-22298" dirty="0">
                <a:solidFill>
                  <a:srgbClr val="0000FF"/>
                </a:solidFill>
                <a:latin typeface="Arial"/>
                <a:cs typeface="Arial"/>
              </a:rPr>
              <a:t>B</a:t>
            </a:r>
            <a:r>
              <a:rPr sz="1700" b="1" spc="153" baseline="-22298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0000FF"/>
                </a:solidFill>
                <a:latin typeface="Arial"/>
                <a:cs typeface="Arial"/>
              </a:rPr>
              <a:t>=</a:t>
            </a:r>
            <a:r>
              <a:rPr b="1" spc="-8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0000FF"/>
                </a:solidFill>
                <a:latin typeface="Arial"/>
                <a:cs typeface="Arial"/>
              </a:rPr>
              <a:t>5 hr</a:t>
            </a:r>
            <a:endParaRPr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31266" y="2091017"/>
            <a:ext cx="2216733" cy="3590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01309" marR="1002875" algn="ctr">
              <a:lnSpc>
                <a:spcPct val="95825"/>
              </a:lnSpc>
              <a:spcBef>
                <a:spcPts val="381"/>
              </a:spcBef>
            </a:pPr>
            <a:r>
              <a:rPr dirty="0">
                <a:latin typeface="Arial"/>
                <a:cs typeface="Arial"/>
              </a:rPr>
              <a:t>0</a:t>
            </a:r>
            <a:endParaRPr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048000" y="2091017"/>
            <a:ext cx="2563091" cy="3590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13612" marR="1015185" algn="ctr">
              <a:lnSpc>
                <a:spcPct val="95825"/>
              </a:lnSpc>
              <a:spcBef>
                <a:spcPts val="381"/>
              </a:spcBef>
            </a:pPr>
            <a:r>
              <a:rPr dirty="0">
                <a:latin typeface="Arial"/>
                <a:cs typeface="Arial"/>
              </a:rPr>
              <a:t>0</a:t>
            </a:r>
            <a:r>
              <a:rPr spc="-4" dirty="0">
                <a:latin typeface="Arial"/>
                <a:cs typeface="Arial"/>
              </a:rPr>
              <a:t>.</a:t>
            </a:r>
            <a:r>
              <a:rPr dirty="0">
                <a:latin typeface="Arial"/>
                <a:cs typeface="Arial"/>
              </a:rPr>
              <a:t>10</a:t>
            </a:r>
            <a:endParaRPr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611091" y="2091017"/>
            <a:ext cx="2701636" cy="3590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81992" marR="1083567" algn="ctr">
              <a:lnSpc>
                <a:spcPct val="95825"/>
              </a:lnSpc>
              <a:spcBef>
                <a:spcPts val="381"/>
              </a:spcBef>
            </a:pPr>
            <a:r>
              <a:rPr dirty="0">
                <a:latin typeface="Arial"/>
                <a:cs typeface="Arial"/>
              </a:rPr>
              <a:t>0</a:t>
            </a:r>
            <a:r>
              <a:rPr spc="-4" dirty="0">
                <a:latin typeface="Arial"/>
                <a:cs typeface="Arial"/>
              </a:rPr>
              <a:t>.</a:t>
            </a:r>
            <a:r>
              <a:rPr dirty="0">
                <a:latin typeface="Arial"/>
                <a:cs typeface="Arial"/>
              </a:rPr>
              <a:t>01</a:t>
            </a:r>
            <a:endParaRPr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31266" y="2450055"/>
            <a:ext cx="2216733" cy="3482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01309" marR="1002875" algn="ctr">
              <a:lnSpc>
                <a:spcPct val="95825"/>
              </a:lnSpc>
              <a:spcBef>
                <a:spcPts val="381"/>
              </a:spcBef>
            </a:pPr>
            <a:r>
              <a:rPr dirty="0">
                <a:latin typeface="Arial"/>
                <a:cs typeface="Arial"/>
              </a:rPr>
              <a:t>1</a:t>
            </a:r>
            <a:endParaRPr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048000" y="2450055"/>
            <a:ext cx="2563091" cy="3482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13612" marR="1015185" algn="ctr">
              <a:lnSpc>
                <a:spcPct val="95825"/>
              </a:lnSpc>
              <a:spcBef>
                <a:spcPts val="381"/>
              </a:spcBef>
            </a:pPr>
            <a:r>
              <a:rPr dirty="0">
                <a:latin typeface="Arial"/>
                <a:cs typeface="Arial"/>
              </a:rPr>
              <a:t>0</a:t>
            </a:r>
            <a:r>
              <a:rPr spc="-4" dirty="0">
                <a:latin typeface="Arial"/>
                <a:cs typeface="Arial"/>
              </a:rPr>
              <a:t>.</a:t>
            </a:r>
            <a:r>
              <a:rPr dirty="0">
                <a:latin typeface="Arial"/>
                <a:cs typeface="Arial"/>
              </a:rPr>
              <a:t>18</a:t>
            </a:r>
            <a:endParaRPr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611091" y="2450055"/>
            <a:ext cx="2701636" cy="3482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81992" marR="1083567" algn="ctr">
              <a:lnSpc>
                <a:spcPct val="95825"/>
              </a:lnSpc>
              <a:spcBef>
                <a:spcPts val="381"/>
              </a:spcBef>
            </a:pPr>
            <a:r>
              <a:rPr dirty="0">
                <a:latin typeface="Arial"/>
                <a:cs typeface="Arial"/>
              </a:rPr>
              <a:t>0</a:t>
            </a:r>
            <a:r>
              <a:rPr spc="-4" dirty="0">
                <a:latin typeface="Arial"/>
                <a:cs typeface="Arial"/>
              </a:rPr>
              <a:t>.</a:t>
            </a:r>
            <a:r>
              <a:rPr dirty="0">
                <a:latin typeface="Arial"/>
                <a:cs typeface="Arial"/>
              </a:rPr>
              <a:t>02</a:t>
            </a:r>
            <a:endParaRPr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31266" y="2798332"/>
            <a:ext cx="2216733" cy="3496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01309" marR="1002875" algn="ctr">
              <a:lnSpc>
                <a:spcPct val="95825"/>
              </a:lnSpc>
              <a:spcBef>
                <a:spcPts val="381"/>
              </a:spcBef>
            </a:pPr>
            <a:r>
              <a:rPr dirty="0">
                <a:latin typeface="Arial"/>
                <a:cs typeface="Arial"/>
              </a:rPr>
              <a:t>2</a:t>
            </a:r>
            <a:endParaRPr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048000" y="2798332"/>
            <a:ext cx="2563091" cy="3496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13612" marR="1015185" algn="ctr">
              <a:lnSpc>
                <a:spcPct val="95825"/>
              </a:lnSpc>
              <a:spcBef>
                <a:spcPts val="381"/>
              </a:spcBef>
            </a:pPr>
            <a:r>
              <a:rPr dirty="0">
                <a:latin typeface="Arial"/>
                <a:cs typeface="Arial"/>
              </a:rPr>
              <a:t>0</a:t>
            </a:r>
            <a:r>
              <a:rPr spc="-4" dirty="0">
                <a:latin typeface="Arial"/>
                <a:cs typeface="Arial"/>
              </a:rPr>
              <a:t>.</a:t>
            </a:r>
            <a:r>
              <a:rPr dirty="0">
                <a:latin typeface="Arial"/>
                <a:cs typeface="Arial"/>
              </a:rPr>
              <a:t>22</a:t>
            </a:r>
            <a:endParaRPr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611091" y="2798332"/>
            <a:ext cx="2701636" cy="3496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81992" marR="1083567" algn="ctr">
              <a:lnSpc>
                <a:spcPct val="95825"/>
              </a:lnSpc>
              <a:spcBef>
                <a:spcPts val="381"/>
              </a:spcBef>
            </a:pPr>
            <a:r>
              <a:rPr dirty="0">
                <a:latin typeface="Arial"/>
                <a:cs typeface="Arial"/>
              </a:rPr>
              <a:t>0</a:t>
            </a:r>
            <a:r>
              <a:rPr spc="-4" dirty="0">
                <a:latin typeface="Arial"/>
                <a:cs typeface="Arial"/>
              </a:rPr>
              <a:t>.</a:t>
            </a:r>
            <a:r>
              <a:rPr dirty="0">
                <a:latin typeface="Arial"/>
                <a:cs typeface="Arial"/>
              </a:rPr>
              <a:t>03</a:t>
            </a:r>
            <a:endParaRPr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31266" y="3147956"/>
            <a:ext cx="2216733" cy="3482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01309" marR="1002875" algn="ctr">
              <a:lnSpc>
                <a:spcPct val="95825"/>
              </a:lnSpc>
              <a:spcBef>
                <a:spcPts val="381"/>
              </a:spcBef>
            </a:pPr>
            <a:r>
              <a:rPr dirty="0">
                <a:latin typeface="Arial"/>
                <a:cs typeface="Arial"/>
              </a:rPr>
              <a:t>3</a:t>
            </a:r>
            <a:endParaRPr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048000" y="3147956"/>
            <a:ext cx="2563091" cy="3482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13612" marR="1015185" algn="ctr">
              <a:lnSpc>
                <a:spcPct val="95825"/>
              </a:lnSpc>
              <a:spcBef>
                <a:spcPts val="381"/>
              </a:spcBef>
            </a:pPr>
            <a:r>
              <a:rPr dirty="0">
                <a:latin typeface="Arial"/>
                <a:cs typeface="Arial"/>
              </a:rPr>
              <a:t>0</a:t>
            </a:r>
            <a:r>
              <a:rPr spc="-4" dirty="0">
                <a:latin typeface="Arial"/>
                <a:cs typeface="Arial"/>
              </a:rPr>
              <a:t>.</a:t>
            </a:r>
            <a:r>
              <a:rPr dirty="0">
                <a:latin typeface="Arial"/>
                <a:cs typeface="Arial"/>
              </a:rPr>
              <a:t>16</a:t>
            </a:r>
            <a:endParaRPr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611091" y="3147956"/>
            <a:ext cx="2701636" cy="3482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81992" marR="1083567" algn="ctr">
              <a:lnSpc>
                <a:spcPct val="95825"/>
              </a:lnSpc>
              <a:spcBef>
                <a:spcPts val="381"/>
              </a:spcBef>
            </a:pPr>
            <a:r>
              <a:rPr dirty="0">
                <a:latin typeface="Arial"/>
                <a:cs typeface="Arial"/>
              </a:rPr>
              <a:t>0</a:t>
            </a:r>
            <a:r>
              <a:rPr spc="-4" dirty="0">
                <a:latin typeface="Arial"/>
                <a:cs typeface="Arial"/>
              </a:rPr>
              <a:t>.</a:t>
            </a:r>
            <a:r>
              <a:rPr dirty="0">
                <a:latin typeface="Arial"/>
                <a:cs typeface="Arial"/>
              </a:rPr>
              <a:t>04</a:t>
            </a:r>
            <a:endParaRPr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31266" y="3496236"/>
            <a:ext cx="2216733" cy="3482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01309" marR="1002875" algn="ctr">
              <a:lnSpc>
                <a:spcPct val="95825"/>
              </a:lnSpc>
              <a:spcBef>
                <a:spcPts val="381"/>
              </a:spcBef>
            </a:pPr>
            <a:r>
              <a:rPr dirty="0">
                <a:latin typeface="Arial"/>
                <a:cs typeface="Arial"/>
              </a:rPr>
              <a:t>4</a:t>
            </a:r>
            <a:endParaRPr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048000" y="3496236"/>
            <a:ext cx="2563091" cy="3482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13612" marR="1015185" algn="ctr">
              <a:lnSpc>
                <a:spcPct val="95825"/>
              </a:lnSpc>
              <a:spcBef>
                <a:spcPts val="381"/>
              </a:spcBef>
            </a:pPr>
            <a:r>
              <a:rPr dirty="0">
                <a:latin typeface="Arial"/>
                <a:cs typeface="Arial"/>
              </a:rPr>
              <a:t>0</a:t>
            </a:r>
            <a:r>
              <a:rPr spc="-4" dirty="0">
                <a:latin typeface="Arial"/>
                <a:cs typeface="Arial"/>
              </a:rPr>
              <a:t>.</a:t>
            </a:r>
            <a:r>
              <a:rPr dirty="0">
                <a:latin typeface="Arial"/>
                <a:cs typeface="Arial"/>
              </a:rPr>
              <a:t>11</a:t>
            </a:r>
            <a:endParaRPr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611091" y="3496236"/>
            <a:ext cx="2701636" cy="3482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81992" marR="1083567" algn="ctr">
              <a:lnSpc>
                <a:spcPct val="95825"/>
              </a:lnSpc>
              <a:spcBef>
                <a:spcPts val="381"/>
              </a:spcBef>
            </a:pPr>
            <a:r>
              <a:rPr dirty="0">
                <a:latin typeface="Arial"/>
                <a:cs typeface="Arial"/>
              </a:rPr>
              <a:t>0</a:t>
            </a:r>
            <a:r>
              <a:rPr spc="-4" dirty="0">
                <a:latin typeface="Arial"/>
                <a:cs typeface="Arial"/>
              </a:rPr>
              <a:t>.</a:t>
            </a:r>
            <a:r>
              <a:rPr dirty="0">
                <a:latin typeface="Arial"/>
                <a:cs typeface="Arial"/>
              </a:rPr>
              <a:t>05</a:t>
            </a:r>
            <a:endParaRPr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31266" y="3844514"/>
            <a:ext cx="2216733" cy="3496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01309" marR="1002875" algn="ctr">
              <a:lnSpc>
                <a:spcPct val="95825"/>
              </a:lnSpc>
              <a:spcBef>
                <a:spcPts val="395"/>
              </a:spcBef>
            </a:pPr>
            <a:r>
              <a:rPr dirty="0">
                <a:latin typeface="Arial"/>
                <a:cs typeface="Arial"/>
              </a:rPr>
              <a:t>5</a:t>
            </a:r>
            <a:endParaRPr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048000" y="3844514"/>
            <a:ext cx="2563091" cy="3496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13612" marR="1015185" algn="ctr">
              <a:lnSpc>
                <a:spcPct val="95825"/>
              </a:lnSpc>
              <a:spcBef>
                <a:spcPts val="395"/>
              </a:spcBef>
            </a:pPr>
            <a:r>
              <a:rPr dirty="0">
                <a:latin typeface="Arial"/>
                <a:cs typeface="Arial"/>
              </a:rPr>
              <a:t>0</a:t>
            </a:r>
            <a:r>
              <a:rPr spc="-4" dirty="0">
                <a:latin typeface="Arial"/>
                <a:cs typeface="Arial"/>
              </a:rPr>
              <a:t>.</a:t>
            </a:r>
            <a:r>
              <a:rPr dirty="0">
                <a:latin typeface="Arial"/>
                <a:cs typeface="Arial"/>
              </a:rPr>
              <a:t>08</a:t>
            </a:r>
            <a:endParaRPr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611091" y="3844514"/>
            <a:ext cx="2701636" cy="3496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81992" marR="1083567" algn="ctr">
              <a:lnSpc>
                <a:spcPct val="95825"/>
              </a:lnSpc>
              <a:spcBef>
                <a:spcPts val="395"/>
              </a:spcBef>
            </a:pPr>
            <a:r>
              <a:rPr dirty="0">
                <a:latin typeface="Arial"/>
                <a:cs typeface="Arial"/>
              </a:rPr>
              <a:t>0</a:t>
            </a:r>
            <a:r>
              <a:rPr spc="-4" dirty="0">
                <a:latin typeface="Arial"/>
                <a:cs typeface="Arial"/>
              </a:rPr>
              <a:t>.</a:t>
            </a:r>
            <a:r>
              <a:rPr dirty="0">
                <a:latin typeface="Arial"/>
                <a:cs typeface="Arial"/>
              </a:rPr>
              <a:t>07</a:t>
            </a:r>
            <a:endParaRPr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31266" y="4194137"/>
            <a:ext cx="2216733" cy="3482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01309" marR="1002875" algn="ctr">
              <a:lnSpc>
                <a:spcPct val="95825"/>
              </a:lnSpc>
              <a:spcBef>
                <a:spcPts val="381"/>
              </a:spcBef>
            </a:pPr>
            <a:r>
              <a:rPr dirty="0">
                <a:latin typeface="Arial"/>
                <a:cs typeface="Arial"/>
              </a:rPr>
              <a:t>6</a:t>
            </a:r>
            <a:endParaRPr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48000" y="4194137"/>
            <a:ext cx="2563091" cy="3482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13612" marR="1015185" algn="ctr">
              <a:lnSpc>
                <a:spcPct val="95825"/>
              </a:lnSpc>
              <a:spcBef>
                <a:spcPts val="381"/>
              </a:spcBef>
            </a:pPr>
            <a:r>
              <a:rPr dirty="0">
                <a:latin typeface="Arial"/>
                <a:cs typeface="Arial"/>
              </a:rPr>
              <a:t>0</a:t>
            </a:r>
            <a:r>
              <a:rPr spc="-4" dirty="0">
                <a:latin typeface="Arial"/>
                <a:cs typeface="Arial"/>
              </a:rPr>
              <a:t>.</a:t>
            </a:r>
            <a:r>
              <a:rPr dirty="0">
                <a:latin typeface="Arial"/>
                <a:cs typeface="Arial"/>
              </a:rPr>
              <a:t>05</a:t>
            </a:r>
            <a:endParaRPr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611091" y="4194137"/>
            <a:ext cx="2701636" cy="3482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81992" marR="1083567" algn="ctr">
              <a:lnSpc>
                <a:spcPct val="95825"/>
              </a:lnSpc>
              <a:spcBef>
                <a:spcPts val="381"/>
              </a:spcBef>
            </a:pPr>
            <a:r>
              <a:rPr dirty="0">
                <a:latin typeface="Arial"/>
                <a:cs typeface="Arial"/>
              </a:rPr>
              <a:t>0</a:t>
            </a:r>
            <a:r>
              <a:rPr spc="-4" dirty="0">
                <a:latin typeface="Arial"/>
                <a:cs typeface="Arial"/>
              </a:rPr>
              <a:t>.</a:t>
            </a:r>
            <a:r>
              <a:rPr dirty="0">
                <a:latin typeface="Arial"/>
                <a:cs typeface="Arial"/>
              </a:rPr>
              <a:t>09</a:t>
            </a:r>
            <a:endParaRPr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31266" y="4542416"/>
            <a:ext cx="2216733" cy="3482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01309" marR="1002875" algn="ctr">
              <a:lnSpc>
                <a:spcPct val="95825"/>
              </a:lnSpc>
              <a:spcBef>
                <a:spcPts val="381"/>
              </a:spcBef>
            </a:pPr>
            <a:r>
              <a:rPr dirty="0">
                <a:latin typeface="Arial"/>
                <a:cs typeface="Arial"/>
              </a:rPr>
              <a:t>7</a:t>
            </a:r>
            <a:endParaRPr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48000" y="4542416"/>
            <a:ext cx="2563091" cy="3482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13612" marR="1015185" algn="ctr">
              <a:lnSpc>
                <a:spcPct val="95825"/>
              </a:lnSpc>
              <a:spcBef>
                <a:spcPts val="381"/>
              </a:spcBef>
            </a:pPr>
            <a:r>
              <a:rPr dirty="0">
                <a:latin typeface="Arial"/>
                <a:cs typeface="Arial"/>
              </a:rPr>
              <a:t>0</a:t>
            </a:r>
            <a:r>
              <a:rPr spc="-4" dirty="0">
                <a:latin typeface="Arial"/>
                <a:cs typeface="Arial"/>
              </a:rPr>
              <a:t>.</a:t>
            </a:r>
            <a:r>
              <a:rPr dirty="0">
                <a:latin typeface="Arial"/>
                <a:cs typeface="Arial"/>
              </a:rPr>
              <a:t>04</a:t>
            </a:r>
            <a:endParaRPr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11091" y="4542416"/>
            <a:ext cx="2701636" cy="3482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81992" marR="1083567" algn="ctr">
              <a:lnSpc>
                <a:spcPct val="95825"/>
              </a:lnSpc>
              <a:spcBef>
                <a:spcPts val="381"/>
              </a:spcBef>
            </a:pPr>
            <a:r>
              <a:rPr dirty="0">
                <a:latin typeface="Arial"/>
                <a:cs typeface="Arial"/>
              </a:rPr>
              <a:t>0</a:t>
            </a:r>
            <a:r>
              <a:rPr spc="-4" dirty="0">
                <a:latin typeface="Arial"/>
                <a:cs typeface="Arial"/>
              </a:rPr>
              <a:t>.</a:t>
            </a:r>
            <a:r>
              <a:rPr dirty="0">
                <a:latin typeface="Arial"/>
                <a:cs typeface="Arial"/>
              </a:rPr>
              <a:t>12</a:t>
            </a:r>
            <a:endParaRPr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1266" y="4890695"/>
            <a:ext cx="2216733" cy="3496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01309" marR="1002875" algn="ctr">
              <a:lnSpc>
                <a:spcPct val="95825"/>
              </a:lnSpc>
              <a:spcBef>
                <a:spcPts val="395"/>
              </a:spcBef>
            </a:pPr>
            <a:r>
              <a:rPr dirty="0">
                <a:latin typeface="Arial"/>
                <a:cs typeface="Arial"/>
              </a:rPr>
              <a:t>8</a:t>
            </a:r>
            <a:endParaRPr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48000" y="4890695"/>
            <a:ext cx="2563091" cy="3496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13612" marR="1015185" algn="ctr">
              <a:lnSpc>
                <a:spcPct val="95825"/>
              </a:lnSpc>
              <a:spcBef>
                <a:spcPts val="395"/>
              </a:spcBef>
            </a:pPr>
            <a:r>
              <a:rPr dirty="0">
                <a:latin typeface="Arial"/>
                <a:cs typeface="Arial"/>
              </a:rPr>
              <a:t>0</a:t>
            </a:r>
            <a:r>
              <a:rPr spc="-4" dirty="0">
                <a:latin typeface="Arial"/>
                <a:cs typeface="Arial"/>
              </a:rPr>
              <a:t>.</a:t>
            </a:r>
            <a:r>
              <a:rPr dirty="0">
                <a:latin typeface="Arial"/>
                <a:cs typeface="Arial"/>
              </a:rPr>
              <a:t>03</a:t>
            </a:r>
            <a:endParaRPr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11091" y="4890695"/>
            <a:ext cx="2701636" cy="3496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81992" marR="1083567" algn="ctr">
              <a:lnSpc>
                <a:spcPct val="95825"/>
              </a:lnSpc>
              <a:spcBef>
                <a:spcPts val="395"/>
              </a:spcBef>
            </a:pPr>
            <a:r>
              <a:rPr dirty="0">
                <a:latin typeface="Arial"/>
                <a:cs typeface="Arial"/>
              </a:rPr>
              <a:t>0</a:t>
            </a:r>
            <a:r>
              <a:rPr spc="-4" dirty="0">
                <a:latin typeface="Arial"/>
                <a:cs typeface="Arial"/>
              </a:rPr>
              <a:t>.</a:t>
            </a:r>
            <a:r>
              <a:rPr dirty="0">
                <a:latin typeface="Arial"/>
                <a:cs typeface="Arial"/>
              </a:rPr>
              <a:t>16</a:t>
            </a:r>
            <a:endParaRPr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1266" y="5240318"/>
            <a:ext cx="2216733" cy="3482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01309" marR="1002875" algn="ctr">
              <a:lnSpc>
                <a:spcPct val="95825"/>
              </a:lnSpc>
              <a:spcBef>
                <a:spcPts val="381"/>
              </a:spcBef>
            </a:pPr>
            <a:r>
              <a:rPr dirty="0">
                <a:latin typeface="Arial"/>
                <a:cs typeface="Arial"/>
              </a:rPr>
              <a:t>9</a:t>
            </a:r>
            <a:endParaRPr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48000" y="5240318"/>
            <a:ext cx="2563091" cy="3482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13612" marR="1015185" algn="ctr">
              <a:lnSpc>
                <a:spcPct val="95825"/>
              </a:lnSpc>
              <a:spcBef>
                <a:spcPts val="381"/>
              </a:spcBef>
            </a:pPr>
            <a:r>
              <a:rPr dirty="0">
                <a:latin typeface="Arial"/>
                <a:cs typeface="Arial"/>
              </a:rPr>
              <a:t>0</a:t>
            </a:r>
            <a:r>
              <a:rPr spc="-4" dirty="0">
                <a:latin typeface="Arial"/>
                <a:cs typeface="Arial"/>
              </a:rPr>
              <a:t>.</a:t>
            </a:r>
            <a:r>
              <a:rPr dirty="0">
                <a:latin typeface="Arial"/>
                <a:cs typeface="Arial"/>
              </a:rPr>
              <a:t>02</a:t>
            </a:r>
            <a:endParaRPr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611091" y="5240318"/>
            <a:ext cx="2701636" cy="3482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81992" marR="1083567" algn="ctr">
              <a:lnSpc>
                <a:spcPct val="95825"/>
              </a:lnSpc>
              <a:spcBef>
                <a:spcPts val="381"/>
              </a:spcBef>
            </a:pPr>
            <a:r>
              <a:rPr dirty="0">
                <a:latin typeface="Arial"/>
                <a:cs typeface="Arial"/>
              </a:rPr>
              <a:t>0</a:t>
            </a:r>
            <a:r>
              <a:rPr spc="-4" dirty="0">
                <a:latin typeface="Arial"/>
                <a:cs typeface="Arial"/>
              </a:rPr>
              <a:t>.</a:t>
            </a:r>
            <a:r>
              <a:rPr dirty="0">
                <a:latin typeface="Arial"/>
                <a:cs typeface="Arial"/>
              </a:rPr>
              <a:t>13</a:t>
            </a:r>
            <a:endParaRPr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1886920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bject 32"/>
          <p:cNvSpPr/>
          <p:nvPr/>
        </p:nvSpPr>
        <p:spPr>
          <a:xfrm>
            <a:off x="3048000" y="1772321"/>
            <a:ext cx="5264727" cy="348279"/>
          </a:xfrm>
          <a:custGeom>
            <a:avLst/>
            <a:gdLst/>
            <a:ahLst/>
            <a:cxnLst/>
            <a:rect l="l" t="t" r="r" b="b"/>
            <a:pathLst>
              <a:path w="5791200" h="394716">
                <a:moveTo>
                  <a:pt x="0" y="0"/>
                </a:moveTo>
                <a:lnTo>
                  <a:pt x="0" y="394715"/>
                </a:lnTo>
                <a:lnTo>
                  <a:pt x="5791200" y="394715"/>
                </a:lnTo>
                <a:lnTo>
                  <a:pt x="5791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ABEBF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31267" y="1772322"/>
            <a:ext cx="2216727" cy="886161"/>
          </a:xfrm>
          <a:custGeom>
            <a:avLst/>
            <a:gdLst/>
            <a:ahLst/>
            <a:cxnLst/>
            <a:rect l="l" t="t" r="r" b="b"/>
            <a:pathLst>
              <a:path w="2438400" h="1004316">
                <a:moveTo>
                  <a:pt x="0" y="0"/>
                </a:moveTo>
                <a:lnTo>
                  <a:pt x="0" y="1004316"/>
                </a:lnTo>
                <a:lnTo>
                  <a:pt x="2438400" y="1004315"/>
                </a:lnTo>
                <a:lnTo>
                  <a:pt x="2438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ABEBF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611091" y="2120600"/>
            <a:ext cx="2701636" cy="537882"/>
          </a:xfrm>
          <a:custGeom>
            <a:avLst/>
            <a:gdLst/>
            <a:ahLst/>
            <a:cxnLst/>
            <a:rect l="l" t="t" r="r" b="b"/>
            <a:pathLst>
              <a:path w="2971800" h="609600">
                <a:moveTo>
                  <a:pt x="0" y="0"/>
                </a:moveTo>
                <a:lnTo>
                  <a:pt x="0" y="609600"/>
                </a:lnTo>
                <a:lnTo>
                  <a:pt x="2971800" y="609600"/>
                </a:lnTo>
                <a:lnTo>
                  <a:pt x="2971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ABEBF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048000" y="2120600"/>
            <a:ext cx="2563091" cy="537882"/>
          </a:xfrm>
          <a:custGeom>
            <a:avLst/>
            <a:gdLst/>
            <a:ahLst/>
            <a:cxnLst/>
            <a:rect l="l" t="t" r="r" b="b"/>
            <a:pathLst>
              <a:path w="2819400" h="609600">
                <a:moveTo>
                  <a:pt x="0" y="0"/>
                </a:moveTo>
                <a:lnTo>
                  <a:pt x="0" y="609600"/>
                </a:lnTo>
                <a:lnTo>
                  <a:pt x="2819400" y="609600"/>
                </a:lnTo>
                <a:lnTo>
                  <a:pt x="2819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ABEBF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31266" y="1772321"/>
            <a:ext cx="7481460" cy="0"/>
          </a:xfrm>
          <a:custGeom>
            <a:avLst/>
            <a:gdLst/>
            <a:ahLst/>
            <a:cxnLst/>
            <a:rect l="l" t="t" r="r" b="b"/>
            <a:pathLst>
              <a:path w="8229606">
                <a:moveTo>
                  <a:pt x="0" y="0"/>
                </a:moveTo>
                <a:lnTo>
                  <a:pt x="8229606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31266" y="2658483"/>
            <a:ext cx="7481460" cy="0"/>
          </a:xfrm>
          <a:custGeom>
            <a:avLst/>
            <a:gdLst/>
            <a:ahLst/>
            <a:cxnLst/>
            <a:rect l="l" t="t" r="r" b="b"/>
            <a:pathLst>
              <a:path w="8229606">
                <a:moveTo>
                  <a:pt x="0" y="0"/>
                </a:moveTo>
                <a:lnTo>
                  <a:pt x="8229606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31266" y="3017519"/>
            <a:ext cx="7481460" cy="0"/>
          </a:xfrm>
          <a:custGeom>
            <a:avLst/>
            <a:gdLst/>
            <a:ahLst/>
            <a:cxnLst/>
            <a:rect l="l" t="t" r="r" b="b"/>
            <a:pathLst>
              <a:path w="8229606">
                <a:moveTo>
                  <a:pt x="0" y="0"/>
                </a:moveTo>
                <a:lnTo>
                  <a:pt x="8229606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31266" y="3365798"/>
            <a:ext cx="7481460" cy="0"/>
          </a:xfrm>
          <a:custGeom>
            <a:avLst/>
            <a:gdLst/>
            <a:ahLst/>
            <a:cxnLst/>
            <a:rect l="l" t="t" r="r" b="b"/>
            <a:pathLst>
              <a:path w="8229606">
                <a:moveTo>
                  <a:pt x="0" y="0"/>
                </a:moveTo>
                <a:lnTo>
                  <a:pt x="8229606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31266" y="3714077"/>
            <a:ext cx="4779824" cy="0"/>
          </a:xfrm>
          <a:custGeom>
            <a:avLst/>
            <a:gdLst/>
            <a:ahLst/>
            <a:cxnLst/>
            <a:rect l="l" t="t" r="r" b="b"/>
            <a:pathLst>
              <a:path w="5257806">
                <a:moveTo>
                  <a:pt x="0" y="0"/>
                </a:moveTo>
                <a:lnTo>
                  <a:pt x="5257806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31266" y="4063700"/>
            <a:ext cx="4779824" cy="0"/>
          </a:xfrm>
          <a:custGeom>
            <a:avLst/>
            <a:gdLst/>
            <a:ahLst/>
            <a:cxnLst/>
            <a:rect l="l" t="t" r="r" b="b"/>
            <a:pathLst>
              <a:path w="5257806">
                <a:moveTo>
                  <a:pt x="0" y="0"/>
                </a:moveTo>
                <a:lnTo>
                  <a:pt x="5257806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31266" y="4411979"/>
            <a:ext cx="4779824" cy="0"/>
          </a:xfrm>
          <a:custGeom>
            <a:avLst/>
            <a:gdLst/>
            <a:ahLst/>
            <a:cxnLst/>
            <a:rect l="l" t="t" r="r" b="b"/>
            <a:pathLst>
              <a:path w="5257806">
                <a:moveTo>
                  <a:pt x="0" y="0"/>
                </a:moveTo>
                <a:lnTo>
                  <a:pt x="5257806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31266" y="4761603"/>
            <a:ext cx="7481460" cy="0"/>
          </a:xfrm>
          <a:custGeom>
            <a:avLst/>
            <a:gdLst/>
            <a:ahLst/>
            <a:cxnLst/>
            <a:rect l="l" t="t" r="r" b="b"/>
            <a:pathLst>
              <a:path w="8229606">
                <a:moveTo>
                  <a:pt x="0" y="0"/>
                </a:moveTo>
                <a:lnTo>
                  <a:pt x="8229606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31266" y="5109881"/>
            <a:ext cx="7481460" cy="0"/>
          </a:xfrm>
          <a:custGeom>
            <a:avLst/>
            <a:gdLst/>
            <a:ahLst/>
            <a:cxnLst/>
            <a:rect l="l" t="t" r="r" b="b"/>
            <a:pathLst>
              <a:path w="8229606">
                <a:moveTo>
                  <a:pt x="0" y="0"/>
                </a:moveTo>
                <a:lnTo>
                  <a:pt x="8229606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31266" y="1772321"/>
            <a:ext cx="0" cy="3337560"/>
          </a:xfrm>
          <a:custGeom>
            <a:avLst/>
            <a:gdLst/>
            <a:ahLst/>
            <a:cxnLst/>
            <a:rect l="l" t="t" r="r" b="b"/>
            <a:pathLst>
              <a:path h="3782568">
                <a:moveTo>
                  <a:pt x="0" y="0"/>
                </a:moveTo>
                <a:lnTo>
                  <a:pt x="0" y="3782568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048000" y="1772321"/>
            <a:ext cx="0" cy="3337560"/>
          </a:xfrm>
          <a:custGeom>
            <a:avLst/>
            <a:gdLst/>
            <a:ahLst/>
            <a:cxnLst/>
            <a:rect l="l" t="t" r="r" b="b"/>
            <a:pathLst>
              <a:path h="3782568">
                <a:moveTo>
                  <a:pt x="0" y="0"/>
                </a:moveTo>
                <a:lnTo>
                  <a:pt x="0" y="3782568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611091" y="2120601"/>
            <a:ext cx="0" cy="1593476"/>
          </a:xfrm>
          <a:custGeom>
            <a:avLst/>
            <a:gdLst/>
            <a:ahLst/>
            <a:cxnLst/>
            <a:rect l="l" t="t" r="r" b="b"/>
            <a:pathLst>
              <a:path h="1805939">
                <a:moveTo>
                  <a:pt x="0" y="0"/>
                </a:moveTo>
                <a:lnTo>
                  <a:pt x="0" y="1805939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048000" y="2120600"/>
            <a:ext cx="5264727" cy="0"/>
          </a:xfrm>
          <a:custGeom>
            <a:avLst/>
            <a:gdLst/>
            <a:ahLst/>
            <a:cxnLst/>
            <a:rect l="l" t="t" r="r" b="b"/>
            <a:pathLst>
              <a:path w="5791200">
                <a:moveTo>
                  <a:pt x="0" y="0"/>
                </a:moveTo>
                <a:lnTo>
                  <a:pt x="5791200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611091" y="3714077"/>
            <a:ext cx="2701636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611091" y="4063700"/>
            <a:ext cx="2701636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611091" y="3714077"/>
            <a:ext cx="0" cy="697901"/>
          </a:xfrm>
          <a:custGeom>
            <a:avLst/>
            <a:gdLst/>
            <a:ahLst/>
            <a:cxnLst/>
            <a:rect l="l" t="t" r="r" b="b"/>
            <a:pathLst>
              <a:path h="790955">
                <a:moveTo>
                  <a:pt x="0" y="0"/>
                </a:moveTo>
                <a:lnTo>
                  <a:pt x="0" y="790955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312727" y="3714077"/>
            <a:ext cx="0" cy="697901"/>
          </a:xfrm>
          <a:custGeom>
            <a:avLst/>
            <a:gdLst/>
            <a:ahLst/>
            <a:cxnLst/>
            <a:rect l="l" t="t" r="r" b="b"/>
            <a:pathLst>
              <a:path h="790955">
                <a:moveTo>
                  <a:pt x="0" y="0"/>
                </a:moveTo>
                <a:lnTo>
                  <a:pt x="0" y="790955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312727" y="1772322"/>
            <a:ext cx="0" cy="1941755"/>
          </a:xfrm>
          <a:custGeom>
            <a:avLst/>
            <a:gdLst/>
            <a:ahLst/>
            <a:cxnLst/>
            <a:rect l="l" t="t" r="r" b="b"/>
            <a:pathLst>
              <a:path h="2200655">
                <a:moveTo>
                  <a:pt x="0" y="0"/>
                </a:moveTo>
                <a:lnTo>
                  <a:pt x="0" y="2200655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611091" y="4411979"/>
            <a:ext cx="2701636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611091" y="4411979"/>
            <a:ext cx="0" cy="697902"/>
          </a:xfrm>
          <a:custGeom>
            <a:avLst/>
            <a:gdLst/>
            <a:ahLst/>
            <a:cxnLst/>
            <a:rect l="l" t="t" r="r" b="b"/>
            <a:pathLst>
              <a:path h="790956">
                <a:moveTo>
                  <a:pt x="0" y="0"/>
                </a:moveTo>
                <a:lnTo>
                  <a:pt x="0" y="790956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312727" y="4411979"/>
            <a:ext cx="0" cy="697902"/>
          </a:xfrm>
          <a:custGeom>
            <a:avLst/>
            <a:gdLst/>
            <a:ahLst/>
            <a:cxnLst/>
            <a:rect l="l" t="t" r="r" b="b"/>
            <a:pathLst>
              <a:path h="790956">
                <a:moveTo>
                  <a:pt x="0" y="0"/>
                </a:moveTo>
                <a:lnTo>
                  <a:pt x="0" y="790956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831267" y="782504"/>
            <a:ext cx="3662648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459"/>
              </a:lnSpc>
              <a:spcBef>
                <a:spcPts val="172"/>
              </a:spcBef>
            </a:pP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S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o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f</a:t>
            </a:r>
            <a:r>
              <a:rPr sz="5400" spc="17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w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a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514600" y="782504"/>
            <a:ext cx="4066309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459"/>
              </a:lnSpc>
              <a:spcBef>
                <a:spcPts val="172"/>
              </a:spcBef>
            </a:pP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l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ia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b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il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y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163618" y="5475323"/>
            <a:ext cx="4713954" cy="2653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15"/>
              </a:lnSpc>
              <a:spcBef>
                <a:spcPts val="101"/>
              </a:spcBef>
            </a:pPr>
            <a:r>
              <a:rPr sz="2400" b="1" spc="4" baseline="9662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400" b="1" spc="-4" baseline="9662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400" b="1" spc="4" baseline="9662" dirty="0">
                <a:solidFill>
                  <a:srgbClr val="003265"/>
                </a:solidFill>
                <a:latin typeface="Arial"/>
                <a:cs typeface="Arial"/>
              </a:rPr>
              <a:t>bl</a:t>
            </a:r>
            <a:r>
              <a:rPr sz="2400" b="1" baseline="9662" dirty="0">
                <a:solidFill>
                  <a:srgbClr val="003265"/>
                </a:solidFill>
                <a:latin typeface="Arial"/>
                <a:cs typeface="Arial"/>
              </a:rPr>
              <a:t>e </a:t>
            </a:r>
            <a:r>
              <a:rPr sz="2400" b="1" spc="-4" baseline="9662" dirty="0">
                <a:solidFill>
                  <a:srgbClr val="003265"/>
                </a:solidFill>
                <a:latin typeface="Arial"/>
                <a:cs typeface="Arial"/>
              </a:rPr>
              <a:t>7</a:t>
            </a:r>
            <a:r>
              <a:rPr sz="2400" b="1" spc="4" baseline="9662" dirty="0">
                <a:solidFill>
                  <a:srgbClr val="003265"/>
                </a:solidFill>
                <a:latin typeface="Arial"/>
                <a:cs typeface="Arial"/>
              </a:rPr>
              <a:t>.</a:t>
            </a:r>
            <a:r>
              <a:rPr sz="2400" b="1" spc="-4" baseline="9662" dirty="0">
                <a:solidFill>
                  <a:srgbClr val="003265"/>
                </a:solidFill>
                <a:latin typeface="Arial"/>
                <a:cs typeface="Arial"/>
              </a:rPr>
              <a:t>3</a:t>
            </a:r>
            <a:r>
              <a:rPr sz="2400" b="1" baseline="9662" dirty="0">
                <a:solidFill>
                  <a:srgbClr val="003265"/>
                </a:solidFill>
                <a:latin typeface="Arial"/>
                <a:cs typeface="Arial"/>
              </a:rPr>
              <a:t>:</a:t>
            </a:r>
            <a:r>
              <a:rPr sz="2400" b="1" spc="4" baseline="9662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400" baseline="9662" dirty="0">
                <a:solidFill>
                  <a:srgbClr val="003265"/>
                </a:solidFill>
                <a:latin typeface="Arial"/>
                <a:cs typeface="Arial"/>
              </a:rPr>
              <a:t>Pr</a:t>
            </a:r>
            <a:r>
              <a:rPr sz="2400" spc="-4" baseline="9662" dirty="0">
                <a:solidFill>
                  <a:srgbClr val="003265"/>
                </a:solidFill>
                <a:latin typeface="Arial"/>
                <a:cs typeface="Arial"/>
              </a:rPr>
              <a:t>obab</a:t>
            </a:r>
            <a:r>
              <a:rPr sz="2400" spc="8" baseline="9662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400" spc="-4" baseline="9662" dirty="0">
                <a:solidFill>
                  <a:srgbClr val="003265"/>
                </a:solidFill>
                <a:latin typeface="Arial"/>
                <a:cs typeface="Arial"/>
              </a:rPr>
              <a:t>li</a:t>
            </a:r>
            <a:r>
              <a:rPr sz="2400" spc="13" baseline="9662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400" baseline="9662" dirty="0">
                <a:solidFill>
                  <a:srgbClr val="003265"/>
                </a:solidFill>
                <a:latin typeface="Arial"/>
                <a:cs typeface="Arial"/>
              </a:rPr>
              <a:t>y</a:t>
            </a:r>
            <a:r>
              <a:rPr sz="2400" spc="-4" baseline="9662" dirty="0">
                <a:solidFill>
                  <a:srgbClr val="003265"/>
                </a:solidFill>
                <a:latin typeface="Arial"/>
                <a:cs typeface="Arial"/>
              </a:rPr>
              <a:t> di</a:t>
            </a:r>
            <a:r>
              <a:rPr sz="2400" baseline="9662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2400" spc="4" baseline="9662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400" baseline="9662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400" spc="-4" baseline="9662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400" spc="4" baseline="9662" dirty="0">
                <a:solidFill>
                  <a:srgbClr val="003265"/>
                </a:solidFill>
                <a:latin typeface="Arial"/>
                <a:cs typeface="Arial"/>
              </a:rPr>
              <a:t>but</a:t>
            </a:r>
            <a:r>
              <a:rPr sz="2400" spc="-4" baseline="9662" dirty="0">
                <a:solidFill>
                  <a:srgbClr val="003265"/>
                </a:solidFill>
                <a:latin typeface="Arial"/>
                <a:cs typeface="Arial"/>
              </a:rPr>
              <a:t>io</a:t>
            </a:r>
            <a:r>
              <a:rPr sz="2400" baseline="9662" dirty="0">
                <a:solidFill>
                  <a:srgbClr val="003265"/>
                </a:solidFill>
                <a:latin typeface="Arial"/>
                <a:cs typeface="Arial"/>
              </a:rPr>
              <a:t>n </a:t>
            </a:r>
            <a:r>
              <a:rPr sz="2400" spc="-4" baseline="9662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400" baseline="9662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400" spc="8" baseline="9662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400" spc="4" baseline="9662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400" spc="-4" baseline="9662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400" baseline="9662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z="2400" spc="-4" baseline="9662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400" baseline="9662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2400" spc="4" baseline="9662" dirty="0">
                <a:solidFill>
                  <a:srgbClr val="003265"/>
                </a:solidFill>
                <a:latin typeface="Arial"/>
                <a:cs typeface="Arial"/>
              </a:rPr>
              <a:t> t</a:t>
            </a:r>
            <a:r>
              <a:rPr sz="1600" baseline="-9662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1600" spc="147" baseline="-9662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400" spc="-4" baseline="9662" dirty="0">
                <a:solidFill>
                  <a:srgbClr val="003265"/>
                </a:solidFill>
                <a:latin typeface="Arial"/>
                <a:cs typeface="Arial"/>
              </a:rPr>
              <a:t>an</a:t>
            </a:r>
            <a:r>
              <a:rPr sz="2400" baseline="9662" dirty="0">
                <a:solidFill>
                  <a:srgbClr val="003265"/>
                </a:solidFill>
                <a:latin typeface="Arial"/>
                <a:cs typeface="Arial"/>
              </a:rPr>
              <a:t>d </a:t>
            </a:r>
            <a:r>
              <a:rPr sz="2400" spc="4" baseline="9662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1600" baseline="-9662" dirty="0">
                <a:solidFill>
                  <a:srgbClr val="003265"/>
                </a:solidFill>
                <a:latin typeface="Arial"/>
                <a:cs typeface="Arial"/>
              </a:rPr>
              <a:t>B</a:t>
            </a:r>
            <a:endParaRPr sz="11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105830" y="6203480"/>
            <a:ext cx="227586" cy="1797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328"/>
              </a:lnSpc>
              <a:spcBef>
                <a:spcPts val="66"/>
              </a:spcBef>
            </a:pPr>
            <a:r>
              <a:rPr sz="1300" dirty="0">
                <a:latin typeface="Arial"/>
                <a:cs typeface="Arial"/>
              </a:rPr>
              <a:t>13</a:t>
            </a:r>
            <a:endParaRPr sz="13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31266" y="1772322"/>
            <a:ext cx="2216733" cy="8861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69075" marR="170653" indent="835" algn="ctr">
              <a:lnSpc>
                <a:spcPct val="100041"/>
              </a:lnSpc>
              <a:spcBef>
                <a:spcPts val="381"/>
              </a:spcBef>
            </a:pPr>
            <a:r>
              <a:rPr b="1" spc="-4" dirty="0">
                <a:solidFill>
                  <a:srgbClr val="0000FF"/>
                </a:solidFill>
                <a:latin typeface="Arial"/>
                <a:cs typeface="Arial"/>
              </a:rPr>
              <a:t>V</a:t>
            </a:r>
            <a:r>
              <a:rPr b="1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b="1" spc="-4" dirty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b="1" dirty="0">
                <a:solidFill>
                  <a:srgbClr val="0000FF"/>
                </a:solidFill>
                <a:latin typeface="Arial"/>
                <a:cs typeface="Arial"/>
              </a:rPr>
              <a:t>ue of</a:t>
            </a:r>
            <a:r>
              <a:rPr b="1" spc="-8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0000FF"/>
                </a:solidFill>
                <a:latin typeface="Arial"/>
                <a:cs typeface="Arial"/>
              </a:rPr>
              <a:t>ra</a:t>
            </a:r>
            <a:r>
              <a:rPr b="1" spc="-8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b="1" dirty="0">
                <a:solidFill>
                  <a:srgbClr val="0000FF"/>
                </a:solidFill>
                <a:latin typeface="Arial"/>
                <a:cs typeface="Arial"/>
              </a:rPr>
              <a:t>dom </a:t>
            </a:r>
            <a:r>
              <a:rPr b="1" spc="-17" dirty="0">
                <a:solidFill>
                  <a:srgbClr val="0000FF"/>
                </a:solidFill>
                <a:latin typeface="Arial"/>
                <a:cs typeface="Arial"/>
              </a:rPr>
              <a:t>v</a:t>
            </a:r>
            <a:r>
              <a:rPr b="1" dirty="0">
                <a:solidFill>
                  <a:srgbClr val="0000FF"/>
                </a:solidFill>
                <a:latin typeface="Arial"/>
                <a:cs typeface="Arial"/>
              </a:rPr>
              <a:t>ar</a:t>
            </a:r>
            <a:r>
              <a:rPr b="1" spc="-4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b="1" dirty="0">
                <a:solidFill>
                  <a:srgbClr val="0000FF"/>
                </a:solidFill>
                <a:latin typeface="Arial"/>
                <a:cs typeface="Arial"/>
              </a:rPr>
              <a:t>ab</a:t>
            </a:r>
            <a:r>
              <a:rPr b="1" spc="-4" dirty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b="1" dirty="0">
                <a:solidFill>
                  <a:srgbClr val="0000FF"/>
                </a:solidFill>
                <a:latin typeface="Arial"/>
                <a:cs typeface="Arial"/>
              </a:rPr>
              <a:t>e </a:t>
            </a:r>
            <a:r>
              <a:rPr b="1" spc="-4" dirty="0">
                <a:solidFill>
                  <a:srgbClr val="0000FF"/>
                </a:solidFill>
                <a:latin typeface="Arial"/>
                <a:cs typeface="Arial"/>
              </a:rPr>
              <a:t>(</a:t>
            </a:r>
            <a:r>
              <a:rPr b="1" spc="4" dirty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b="1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b="1" spc="-4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b="1" spc="-13" dirty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b="1" dirty="0">
                <a:solidFill>
                  <a:srgbClr val="0000FF"/>
                </a:solidFill>
                <a:latin typeface="Arial"/>
                <a:cs typeface="Arial"/>
              </a:rPr>
              <a:t>ures </a:t>
            </a:r>
            <a:r>
              <a:rPr b="1" spc="-4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b="1" dirty="0">
                <a:solidFill>
                  <a:srgbClr val="0000FF"/>
                </a:solidFill>
                <a:latin typeface="Arial"/>
                <a:cs typeface="Arial"/>
              </a:rPr>
              <a:t>n </a:t>
            </a:r>
            <a:r>
              <a:rPr b="1" spc="4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b="1" spc="-4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b="1" spc="-17" dirty="0">
                <a:solidFill>
                  <a:srgbClr val="0000FF"/>
                </a:solidFill>
                <a:latin typeface="Arial"/>
                <a:cs typeface="Arial"/>
              </a:rPr>
              <a:t>m</a:t>
            </a:r>
            <a:r>
              <a:rPr b="1" dirty="0">
                <a:solidFill>
                  <a:srgbClr val="0000FF"/>
                </a:solidFill>
                <a:latin typeface="Arial"/>
                <a:cs typeface="Arial"/>
              </a:rPr>
              <a:t>e pe</a:t>
            </a:r>
            <a:r>
              <a:rPr b="1" spc="-8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b="1" spc="-4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b="1" dirty="0">
                <a:solidFill>
                  <a:srgbClr val="0000FF"/>
                </a:solidFill>
                <a:latin typeface="Arial"/>
                <a:cs typeface="Arial"/>
              </a:rPr>
              <a:t>od)</a:t>
            </a:r>
            <a:endParaRPr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048000" y="1772322"/>
            <a:ext cx="5264727" cy="3482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80530" marR="1980737" algn="ctr">
              <a:lnSpc>
                <a:spcPct val="95825"/>
              </a:lnSpc>
              <a:spcBef>
                <a:spcPts val="381"/>
              </a:spcBef>
            </a:pPr>
            <a:r>
              <a:rPr b="1" spc="-4" dirty="0">
                <a:solidFill>
                  <a:srgbClr val="0000FF"/>
                </a:solidFill>
                <a:latin typeface="Arial"/>
                <a:cs typeface="Arial"/>
              </a:rPr>
              <a:t>P</a:t>
            </a:r>
            <a:r>
              <a:rPr b="1" dirty="0">
                <a:solidFill>
                  <a:srgbClr val="0000FF"/>
                </a:solidFill>
                <a:latin typeface="Arial"/>
                <a:cs typeface="Arial"/>
              </a:rPr>
              <a:t>robab</a:t>
            </a:r>
            <a:r>
              <a:rPr b="1" spc="-4" dirty="0">
                <a:solidFill>
                  <a:srgbClr val="0000FF"/>
                </a:solidFill>
                <a:latin typeface="Arial"/>
                <a:cs typeface="Arial"/>
              </a:rPr>
              <a:t>ili</a:t>
            </a:r>
            <a:r>
              <a:rPr b="1" spc="4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b="1" dirty="0">
                <a:solidFill>
                  <a:srgbClr val="0000FF"/>
                </a:solidFill>
                <a:latin typeface="Arial"/>
                <a:cs typeface="Arial"/>
              </a:rPr>
              <a:t>y</a:t>
            </a:r>
            <a:endParaRPr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048000" y="2120600"/>
            <a:ext cx="2563091" cy="5378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1203">
              <a:lnSpc>
                <a:spcPts val="1874"/>
              </a:lnSpc>
              <a:spcBef>
                <a:spcPts val="381"/>
              </a:spcBef>
            </a:pPr>
            <a:r>
              <a:rPr b="1" spc="-4" dirty="0">
                <a:solidFill>
                  <a:srgbClr val="0000FF"/>
                </a:solidFill>
                <a:latin typeface="Arial"/>
                <a:cs typeface="Arial"/>
              </a:rPr>
              <a:t>El</a:t>
            </a:r>
            <a:r>
              <a:rPr b="1" dirty="0">
                <a:solidFill>
                  <a:srgbClr val="0000FF"/>
                </a:solidFill>
                <a:latin typeface="Arial"/>
                <a:cs typeface="Arial"/>
              </a:rPr>
              <a:t>apsed </a:t>
            </a:r>
            <a:r>
              <a:rPr b="1" spc="-4" dirty="0">
                <a:solidFill>
                  <a:srgbClr val="0000FF"/>
                </a:solidFill>
                <a:latin typeface="Arial"/>
                <a:cs typeface="Arial"/>
              </a:rPr>
              <a:t>ti</a:t>
            </a:r>
            <a:r>
              <a:rPr b="1" spc="-17" dirty="0">
                <a:solidFill>
                  <a:srgbClr val="0000FF"/>
                </a:solidFill>
                <a:latin typeface="Arial"/>
                <a:cs typeface="Arial"/>
              </a:rPr>
              <a:t>m</a:t>
            </a:r>
            <a:r>
              <a:rPr b="1" dirty="0">
                <a:solidFill>
                  <a:srgbClr val="0000FF"/>
                </a:solidFill>
                <a:latin typeface="Arial"/>
                <a:cs typeface="Arial"/>
              </a:rPr>
              <a:t>e </a:t>
            </a:r>
            <a:r>
              <a:rPr b="1" spc="13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700" b="1" baseline="-22298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700" b="1" spc="130" baseline="-22298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0000FF"/>
                </a:solidFill>
                <a:latin typeface="Arial"/>
                <a:cs typeface="Arial"/>
              </a:rPr>
              <a:t>= 1 hr</a:t>
            </a:r>
            <a:endParaRPr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611091" y="2120600"/>
            <a:ext cx="2701636" cy="5378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69584">
              <a:lnSpc>
                <a:spcPts val="1874"/>
              </a:lnSpc>
              <a:spcBef>
                <a:spcPts val="381"/>
              </a:spcBef>
            </a:pPr>
            <a:r>
              <a:rPr b="1" spc="-4" dirty="0">
                <a:solidFill>
                  <a:srgbClr val="0000FF"/>
                </a:solidFill>
                <a:latin typeface="Arial"/>
                <a:cs typeface="Arial"/>
              </a:rPr>
              <a:t>El</a:t>
            </a:r>
            <a:r>
              <a:rPr b="1" dirty="0">
                <a:solidFill>
                  <a:srgbClr val="0000FF"/>
                </a:solidFill>
                <a:latin typeface="Arial"/>
                <a:cs typeface="Arial"/>
              </a:rPr>
              <a:t>apsed </a:t>
            </a:r>
            <a:r>
              <a:rPr b="1" spc="-4" dirty="0">
                <a:solidFill>
                  <a:srgbClr val="0000FF"/>
                </a:solidFill>
                <a:latin typeface="Arial"/>
                <a:cs typeface="Arial"/>
              </a:rPr>
              <a:t>ti</a:t>
            </a:r>
            <a:r>
              <a:rPr b="1" spc="-17" dirty="0">
                <a:solidFill>
                  <a:srgbClr val="0000FF"/>
                </a:solidFill>
                <a:latin typeface="Arial"/>
                <a:cs typeface="Arial"/>
              </a:rPr>
              <a:t>m</a:t>
            </a:r>
            <a:r>
              <a:rPr b="1" dirty="0">
                <a:solidFill>
                  <a:srgbClr val="0000FF"/>
                </a:solidFill>
                <a:latin typeface="Arial"/>
                <a:cs typeface="Arial"/>
              </a:rPr>
              <a:t>e </a:t>
            </a:r>
            <a:r>
              <a:rPr b="1" spc="4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700" b="1" baseline="-22298" dirty="0">
                <a:solidFill>
                  <a:srgbClr val="0000FF"/>
                </a:solidFill>
                <a:latin typeface="Arial"/>
                <a:cs typeface="Arial"/>
              </a:rPr>
              <a:t>B</a:t>
            </a:r>
            <a:r>
              <a:rPr sz="1700" b="1" spc="153" baseline="-22298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0000FF"/>
                </a:solidFill>
                <a:latin typeface="Arial"/>
                <a:cs typeface="Arial"/>
              </a:rPr>
              <a:t>=</a:t>
            </a:r>
            <a:r>
              <a:rPr b="1" spc="-8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0000FF"/>
                </a:solidFill>
                <a:latin typeface="Arial"/>
                <a:cs typeface="Arial"/>
              </a:rPr>
              <a:t>5 hr</a:t>
            </a:r>
            <a:endParaRPr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31266" y="2658483"/>
            <a:ext cx="2216733" cy="3590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37030" marR="939964" algn="ctr">
              <a:lnSpc>
                <a:spcPct val="95825"/>
              </a:lnSpc>
              <a:spcBef>
                <a:spcPts val="381"/>
              </a:spcBef>
            </a:pPr>
            <a:r>
              <a:rPr dirty="0">
                <a:latin typeface="Arial"/>
                <a:cs typeface="Arial"/>
              </a:rPr>
              <a:t>10</a:t>
            </a:r>
            <a:endParaRPr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048000" y="2658483"/>
            <a:ext cx="2563091" cy="3590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13612" marR="1015185" algn="ctr">
              <a:lnSpc>
                <a:spcPct val="95825"/>
              </a:lnSpc>
              <a:spcBef>
                <a:spcPts val="381"/>
              </a:spcBef>
            </a:pPr>
            <a:r>
              <a:rPr dirty="0">
                <a:latin typeface="Arial"/>
                <a:cs typeface="Arial"/>
              </a:rPr>
              <a:t>0</a:t>
            </a:r>
            <a:r>
              <a:rPr spc="-4" dirty="0">
                <a:latin typeface="Arial"/>
                <a:cs typeface="Arial"/>
              </a:rPr>
              <a:t>.</a:t>
            </a:r>
            <a:r>
              <a:rPr dirty="0">
                <a:latin typeface="Arial"/>
                <a:cs typeface="Arial"/>
              </a:rPr>
              <a:t>01</a:t>
            </a:r>
            <a:endParaRPr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611091" y="2658483"/>
            <a:ext cx="2701636" cy="3590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81992" marR="1083567" algn="ctr">
              <a:lnSpc>
                <a:spcPct val="95825"/>
              </a:lnSpc>
              <a:spcBef>
                <a:spcPts val="381"/>
              </a:spcBef>
            </a:pPr>
            <a:r>
              <a:rPr dirty="0">
                <a:latin typeface="Arial"/>
                <a:cs typeface="Arial"/>
              </a:rPr>
              <a:t>0</a:t>
            </a:r>
            <a:r>
              <a:rPr spc="-4" dirty="0">
                <a:latin typeface="Arial"/>
                <a:cs typeface="Arial"/>
              </a:rPr>
              <a:t>.</a:t>
            </a:r>
            <a:r>
              <a:rPr dirty="0">
                <a:latin typeface="Arial"/>
                <a:cs typeface="Arial"/>
              </a:rPr>
              <a:t>10</a:t>
            </a:r>
            <a:endParaRPr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31266" y="3017519"/>
            <a:ext cx="2216733" cy="3482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37030" marR="939964" algn="ctr">
              <a:lnSpc>
                <a:spcPct val="95825"/>
              </a:lnSpc>
              <a:spcBef>
                <a:spcPts val="381"/>
              </a:spcBef>
            </a:pPr>
            <a:r>
              <a:rPr dirty="0">
                <a:latin typeface="Arial"/>
                <a:cs typeface="Arial"/>
              </a:rPr>
              <a:t>11</a:t>
            </a:r>
            <a:endParaRPr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048000" y="3017519"/>
            <a:ext cx="2563091" cy="3482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72257" marR="1173831" algn="ctr">
              <a:lnSpc>
                <a:spcPct val="95825"/>
              </a:lnSpc>
              <a:spcBef>
                <a:spcPts val="381"/>
              </a:spcBef>
            </a:pPr>
            <a:r>
              <a:rPr dirty="0">
                <a:latin typeface="Arial"/>
                <a:cs typeface="Arial"/>
              </a:rPr>
              <a:t>0</a:t>
            </a:r>
            <a:endParaRPr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611091" y="3017519"/>
            <a:ext cx="2701636" cy="3482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81992" marR="1083567" algn="ctr">
              <a:lnSpc>
                <a:spcPct val="95825"/>
              </a:lnSpc>
              <a:spcBef>
                <a:spcPts val="381"/>
              </a:spcBef>
            </a:pPr>
            <a:r>
              <a:rPr dirty="0">
                <a:latin typeface="Arial"/>
                <a:cs typeface="Arial"/>
              </a:rPr>
              <a:t>0</a:t>
            </a:r>
            <a:r>
              <a:rPr spc="-4" dirty="0">
                <a:latin typeface="Arial"/>
                <a:cs typeface="Arial"/>
              </a:rPr>
              <a:t>.</a:t>
            </a:r>
            <a:r>
              <a:rPr dirty="0">
                <a:latin typeface="Arial"/>
                <a:cs typeface="Arial"/>
              </a:rPr>
              <a:t>07</a:t>
            </a:r>
            <a:endParaRPr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31266" y="3365799"/>
            <a:ext cx="2216733" cy="3482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37030" marR="939964" algn="ctr">
              <a:lnSpc>
                <a:spcPct val="95825"/>
              </a:lnSpc>
              <a:spcBef>
                <a:spcPts val="381"/>
              </a:spcBef>
            </a:pPr>
            <a:r>
              <a:rPr dirty="0">
                <a:latin typeface="Arial"/>
                <a:cs typeface="Arial"/>
              </a:rPr>
              <a:t>12</a:t>
            </a:r>
            <a:endParaRPr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048000" y="3365799"/>
            <a:ext cx="2563091" cy="3482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72257" marR="1173831" algn="ctr">
              <a:lnSpc>
                <a:spcPct val="95825"/>
              </a:lnSpc>
              <a:spcBef>
                <a:spcPts val="381"/>
              </a:spcBef>
            </a:pPr>
            <a:r>
              <a:rPr dirty="0">
                <a:latin typeface="Arial"/>
                <a:cs typeface="Arial"/>
              </a:rPr>
              <a:t>0</a:t>
            </a:r>
            <a:endParaRPr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611091" y="3365799"/>
            <a:ext cx="2701636" cy="3482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81992" marR="1083567" algn="ctr">
              <a:lnSpc>
                <a:spcPct val="95825"/>
              </a:lnSpc>
              <a:spcBef>
                <a:spcPts val="381"/>
              </a:spcBef>
            </a:pPr>
            <a:r>
              <a:rPr dirty="0">
                <a:latin typeface="Arial"/>
                <a:cs typeface="Arial"/>
              </a:rPr>
              <a:t>0</a:t>
            </a:r>
            <a:r>
              <a:rPr spc="-4" dirty="0">
                <a:latin typeface="Arial"/>
                <a:cs typeface="Arial"/>
              </a:rPr>
              <a:t>.</a:t>
            </a:r>
            <a:r>
              <a:rPr dirty="0">
                <a:latin typeface="Arial"/>
                <a:cs typeface="Arial"/>
              </a:rPr>
              <a:t>05</a:t>
            </a:r>
            <a:endParaRPr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31266" y="3714077"/>
            <a:ext cx="2216733" cy="3496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37030" marR="939964" algn="ctr">
              <a:lnSpc>
                <a:spcPct val="95825"/>
              </a:lnSpc>
              <a:spcBef>
                <a:spcPts val="395"/>
              </a:spcBef>
            </a:pPr>
            <a:r>
              <a:rPr dirty="0">
                <a:latin typeface="Arial"/>
                <a:cs typeface="Arial"/>
              </a:rPr>
              <a:t>13</a:t>
            </a:r>
            <a:endParaRPr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48000" y="3714077"/>
            <a:ext cx="2563091" cy="3496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72257" marR="1173831" algn="ctr">
              <a:lnSpc>
                <a:spcPct val="95825"/>
              </a:lnSpc>
              <a:spcBef>
                <a:spcPts val="395"/>
              </a:spcBef>
            </a:pPr>
            <a:r>
              <a:rPr dirty="0">
                <a:latin typeface="Arial"/>
                <a:cs typeface="Arial"/>
              </a:rPr>
              <a:t>0</a:t>
            </a:r>
            <a:endParaRPr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611091" y="3714077"/>
            <a:ext cx="2701636" cy="3496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81992" marR="1083567" algn="ctr">
              <a:lnSpc>
                <a:spcPct val="95825"/>
              </a:lnSpc>
              <a:spcBef>
                <a:spcPts val="395"/>
              </a:spcBef>
            </a:pPr>
            <a:r>
              <a:rPr dirty="0">
                <a:latin typeface="Arial"/>
                <a:cs typeface="Arial"/>
              </a:rPr>
              <a:t>0</a:t>
            </a:r>
            <a:r>
              <a:rPr spc="-4" dirty="0">
                <a:latin typeface="Arial"/>
                <a:cs typeface="Arial"/>
              </a:rPr>
              <a:t>.</a:t>
            </a:r>
            <a:r>
              <a:rPr dirty="0">
                <a:latin typeface="Arial"/>
                <a:cs typeface="Arial"/>
              </a:rPr>
              <a:t>03</a:t>
            </a:r>
            <a:endParaRPr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31266" y="4063701"/>
            <a:ext cx="2216733" cy="3482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37030" marR="939964" algn="ctr">
              <a:lnSpc>
                <a:spcPct val="95825"/>
              </a:lnSpc>
              <a:spcBef>
                <a:spcPts val="381"/>
              </a:spcBef>
            </a:pPr>
            <a:r>
              <a:rPr dirty="0">
                <a:latin typeface="Arial"/>
                <a:cs typeface="Arial"/>
              </a:rPr>
              <a:t>14</a:t>
            </a:r>
            <a:endParaRPr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48000" y="4063701"/>
            <a:ext cx="2563091" cy="3482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72257" marR="1173831" algn="ctr">
              <a:lnSpc>
                <a:spcPct val="95825"/>
              </a:lnSpc>
              <a:spcBef>
                <a:spcPts val="381"/>
              </a:spcBef>
            </a:pPr>
            <a:r>
              <a:rPr dirty="0">
                <a:latin typeface="Arial"/>
                <a:cs typeface="Arial"/>
              </a:rPr>
              <a:t>0</a:t>
            </a:r>
            <a:endParaRPr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11091" y="4063701"/>
            <a:ext cx="2701636" cy="3482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81992" marR="1083567" algn="ctr">
              <a:lnSpc>
                <a:spcPct val="95825"/>
              </a:lnSpc>
              <a:spcBef>
                <a:spcPts val="381"/>
              </a:spcBef>
            </a:pPr>
            <a:r>
              <a:rPr dirty="0">
                <a:latin typeface="Arial"/>
                <a:cs typeface="Arial"/>
              </a:rPr>
              <a:t>0</a:t>
            </a:r>
            <a:r>
              <a:rPr spc="-4" dirty="0">
                <a:latin typeface="Arial"/>
                <a:cs typeface="Arial"/>
              </a:rPr>
              <a:t>.</a:t>
            </a:r>
            <a:r>
              <a:rPr dirty="0">
                <a:latin typeface="Arial"/>
                <a:cs typeface="Arial"/>
              </a:rPr>
              <a:t>02</a:t>
            </a:r>
            <a:endParaRPr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1266" y="4411979"/>
            <a:ext cx="2216733" cy="3496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37030" marR="939964" algn="ctr">
              <a:lnSpc>
                <a:spcPct val="95825"/>
              </a:lnSpc>
              <a:spcBef>
                <a:spcPts val="381"/>
              </a:spcBef>
            </a:pPr>
            <a:r>
              <a:rPr dirty="0">
                <a:latin typeface="Arial"/>
                <a:cs typeface="Arial"/>
              </a:rPr>
              <a:t>15</a:t>
            </a:r>
            <a:endParaRPr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48000" y="4411979"/>
            <a:ext cx="2563091" cy="3496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72257" marR="1173831" algn="ctr">
              <a:lnSpc>
                <a:spcPct val="95825"/>
              </a:lnSpc>
              <a:spcBef>
                <a:spcPts val="381"/>
              </a:spcBef>
            </a:pPr>
            <a:r>
              <a:rPr dirty="0">
                <a:latin typeface="Arial"/>
                <a:cs typeface="Arial"/>
              </a:rPr>
              <a:t>0</a:t>
            </a:r>
            <a:endParaRPr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11091" y="4411979"/>
            <a:ext cx="2701636" cy="3496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81992" marR="1083567" algn="ctr">
              <a:lnSpc>
                <a:spcPct val="95825"/>
              </a:lnSpc>
              <a:spcBef>
                <a:spcPts val="381"/>
              </a:spcBef>
            </a:pPr>
            <a:r>
              <a:rPr dirty="0">
                <a:latin typeface="Arial"/>
                <a:cs typeface="Arial"/>
              </a:rPr>
              <a:t>0</a:t>
            </a:r>
            <a:r>
              <a:rPr spc="-4" dirty="0">
                <a:latin typeface="Arial"/>
                <a:cs typeface="Arial"/>
              </a:rPr>
              <a:t>.</a:t>
            </a:r>
            <a:r>
              <a:rPr dirty="0">
                <a:latin typeface="Arial"/>
                <a:cs typeface="Arial"/>
              </a:rPr>
              <a:t>01</a:t>
            </a:r>
            <a:endParaRPr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1266" y="4761603"/>
            <a:ext cx="2216733" cy="3482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08928">
              <a:lnSpc>
                <a:spcPct val="95825"/>
              </a:lnSpc>
              <a:spcBef>
                <a:spcPts val="381"/>
              </a:spcBef>
            </a:pPr>
            <a:r>
              <a:rPr dirty="0">
                <a:latin typeface="Arial"/>
                <a:cs typeface="Arial"/>
              </a:rPr>
              <a:t>Mean</a:t>
            </a:r>
            <a:r>
              <a:rPr spc="-8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f</a:t>
            </a:r>
            <a:r>
              <a:rPr dirty="0">
                <a:latin typeface="Arial"/>
                <a:cs typeface="Arial"/>
              </a:rPr>
              <a:t>ailu</a:t>
            </a:r>
            <a:r>
              <a:rPr spc="4" dirty="0">
                <a:latin typeface="Arial"/>
                <a:cs typeface="Arial"/>
              </a:rPr>
              <a:t>r</a:t>
            </a:r>
            <a:r>
              <a:rPr spc="-8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s</a:t>
            </a:r>
            <a:endParaRPr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48000" y="4761603"/>
            <a:ext cx="2563091" cy="3482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13612" marR="1015185" algn="ctr">
              <a:lnSpc>
                <a:spcPct val="95825"/>
              </a:lnSpc>
              <a:spcBef>
                <a:spcPts val="381"/>
              </a:spcBef>
            </a:pPr>
            <a:r>
              <a:rPr dirty="0">
                <a:latin typeface="Arial"/>
                <a:cs typeface="Arial"/>
              </a:rPr>
              <a:t>3</a:t>
            </a:r>
            <a:r>
              <a:rPr spc="-4" dirty="0">
                <a:latin typeface="Arial"/>
                <a:cs typeface="Arial"/>
              </a:rPr>
              <a:t>.</a:t>
            </a:r>
            <a:r>
              <a:rPr dirty="0">
                <a:latin typeface="Arial"/>
                <a:cs typeface="Arial"/>
              </a:rPr>
              <a:t>04</a:t>
            </a:r>
            <a:endParaRPr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611091" y="4761603"/>
            <a:ext cx="2701636" cy="3482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81992" marR="1083567" algn="ctr">
              <a:lnSpc>
                <a:spcPct val="95825"/>
              </a:lnSpc>
              <a:spcBef>
                <a:spcPts val="381"/>
              </a:spcBef>
            </a:pPr>
            <a:r>
              <a:rPr dirty="0">
                <a:latin typeface="Arial"/>
                <a:cs typeface="Arial"/>
              </a:rPr>
              <a:t>7</a:t>
            </a:r>
            <a:r>
              <a:rPr spc="-4" dirty="0">
                <a:latin typeface="Arial"/>
                <a:cs typeface="Arial"/>
              </a:rPr>
              <a:t>.</a:t>
            </a:r>
            <a:r>
              <a:rPr dirty="0">
                <a:latin typeface="Arial"/>
                <a:cs typeface="Arial"/>
              </a:rPr>
              <a:t>77</a:t>
            </a:r>
            <a:endParaRPr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75710236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3"/>
          <p:cNvSpPr txBox="1"/>
          <p:nvPr/>
        </p:nvSpPr>
        <p:spPr>
          <a:xfrm>
            <a:off x="692722" y="782504"/>
            <a:ext cx="6040118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459"/>
              </a:lnSpc>
              <a:spcBef>
                <a:spcPts val="172"/>
              </a:spcBef>
            </a:pPr>
            <a:r>
              <a:rPr lang="en-US" sz="5400" baseline="1449" dirty="0" smtClean="0">
                <a:solidFill>
                  <a:srgbClr val="323299"/>
                </a:solidFill>
                <a:latin typeface="Times New Roman"/>
                <a:cs typeface="Times New Roman"/>
              </a:rPr>
              <a:t> </a:t>
            </a:r>
            <a:r>
              <a:rPr sz="5400" baseline="1449" dirty="0" smtClean="0">
                <a:solidFill>
                  <a:srgbClr val="323299"/>
                </a:solidFill>
                <a:latin typeface="Times New Roman"/>
                <a:cs typeface="Times New Roman"/>
              </a:rPr>
              <a:t>S</a:t>
            </a:r>
            <a:r>
              <a:rPr sz="5400" spc="8" baseline="1449" dirty="0" smtClean="0">
                <a:solidFill>
                  <a:srgbClr val="323299"/>
                </a:solidFill>
                <a:latin typeface="Times New Roman"/>
                <a:cs typeface="Times New Roman"/>
              </a:rPr>
              <a:t>o</a:t>
            </a:r>
            <a:r>
              <a:rPr sz="5400" spc="4" baseline="1449" dirty="0" smtClean="0">
                <a:solidFill>
                  <a:srgbClr val="323299"/>
                </a:solidFill>
                <a:latin typeface="Times New Roman"/>
                <a:cs typeface="Times New Roman"/>
              </a:rPr>
              <a:t>f</a:t>
            </a:r>
            <a:r>
              <a:rPr sz="5400" spc="17" baseline="1449" dirty="0" smtClean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spc="4" baseline="1449" dirty="0" smtClean="0">
                <a:solidFill>
                  <a:srgbClr val="323299"/>
                </a:solidFill>
                <a:latin typeface="Times New Roman"/>
                <a:cs typeface="Times New Roman"/>
              </a:rPr>
              <a:t>w</a:t>
            </a:r>
            <a:r>
              <a:rPr sz="5400" baseline="1449" dirty="0" smtClean="0">
                <a:solidFill>
                  <a:srgbClr val="323299"/>
                </a:solidFill>
                <a:latin typeface="Times New Roman"/>
                <a:cs typeface="Times New Roman"/>
              </a:rPr>
              <a:t>a</a:t>
            </a:r>
            <a:r>
              <a:rPr sz="5400" spc="4" baseline="1449" dirty="0" smtClean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5400" baseline="1449" dirty="0" smtClean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5400" spc="-112" baseline="1449" dirty="0" smtClean="0">
                <a:solidFill>
                  <a:srgbClr val="323299"/>
                </a:solidFill>
                <a:latin typeface="Times New Roman"/>
                <a:cs typeface="Times New Roman"/>
              </a:rPr>
              <a:t> </a:t>
            </a:r>
            <a:r>
              <a:rPr sz="5400" spc="13" baseline="1449" dirty="0" smtClean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5400" baseline="1449" dirty="0" smtClean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5400" spc="4" baseline="1449" dirty="0" smtClean="0">
                <a:solidFill>
                  <a:srgbClr val="323299"/>
                </a:solidFill>
                <a:latin typeface="Times New Roman"/>
                <a:cs typeface="Times New Roman"/>
              </a:rPr>
              <a:t>l</a:t>
            </a:r>
            <a:r>
              <a:rPr sz="5400" spc="13" baseline="1449" dirty="0" smtClean="0">
                <a:solidFill>
                  <a:srgbClr val="323299"/>
                </a:solidFill>
                <a:latin typeface="Times New Roman"/>
                <a:cs typeface="Times New Roman"/>
              </a:rPr>
              <a:t>ia</a:t>
            </a:r>
            <a:r>
              <a:rPr sz="5400" baseline="1449" dirty="0" smtClean="0">
                <a:solidFill>
                  <a:srgbClr val="323299"/>
                </a:solidFill>
                <a:latin typeface="Times New Roman"/>
                <a:cs typeface="Times New Roman"/>
              </a:rPr>
              <a:t>b</a:t>
            </a:r>
            <a:r>
              <a:rPr sz="5400" spc="4" baseline="1449" dirty="0" smtClean="0">
                <a:solidFill>
                  <a:srgbClr val="323299"/>
                </a:solidFill>
                <a:latin typeface="Times New Roman"/>
                <a:cs typeface="Times New Roman"/>
              </a:rPr>
              <a:t>il</a:t>
            </a:r>
            <a:r>
              <a:rPr sz="5400" spc="13" baseline="1449" dirty="0" smtClean="0">
                <a:solidFill>
                  <a:srgbClr val="323299"/>
                </a:solidFill>
                <a:latin typeface="Times New Roman"/>
                <a:cs typeface="Times New Roman"/>
              </a:rPr>
              <a:t>i</a:t>
            </a:r>
            <a:r>
              <a:rPr sz="5400" spc="8" baseline="1449" dirty="0" smtClean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baseline="1449" dirty="0" smtClean="0">
                <a:solidFill>
                  <a:srgbClr val="323299"/>
                </a:solidFill>
                <a:latin typeface="Times New Roman"/>
                <a:cs typeface="Times New Roman"/>
              </a:rPr>
              <a:t>y</a:t>
            </a:r>
            <a:r>
              <a:rPr lang="en-US" sz="5400" baseline="1449" dirty="0" smtClean="0">
                <a:solidFill>
                  <a:srgbClr val="323299"/>
                </a:solidFill>
                <a:latin typeface="Times New Roman"/>
                <a:cs typeface="Times New Roman"/>
              </a:rPr>
              <a:t> 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81176" y="1786126"/>
            <a:ext cx="7817930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000" spc="202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and</a:t>
            </a:r>
            <a:r>
              <a:rPr sz="2000" spc="13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z="2000" spc="144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13" dirty="0">
                <a:solidFill>
                  <a:srgbClr val="003265"/>
                </a:solidFill>
                <a:latin typeface="Arial"/>
                <a:cs typeface="Arial"/>
              </a:rPr>
              <a:t>p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oces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2000" spc="154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w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hos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000" spc="162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p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obabili</a:t>
            </a:r>
            <a:r>
              <a:rPr sz="2000" spc="-8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y</a:t>
            </a:r>
            <a:r>
              <a:rPr sz="2000" spc="139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dis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tr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ibu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io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r>
              <a:rPr sz="2000" spc="148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-4" dirty="0">
                <a:solidFill>
                  <a:srgbClr val="003265"/>
                </a:solidFill>
                <a:latin typeface="Arial"/>
                <a:cs typeface="Arial"/>
              </a:rPr>
              <a:t>v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ie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2000" spc="18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w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th</a:t>
            </a:r>
            <a:r>
              <a:rPr sz="2000" spc="203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000" spc="-4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000" spc="201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to</a:t>
            </a:r>
            <a:endParaRPr sz="20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81176" y="2081961"/>
            <a:ext cx="5272849" cy="5629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000" spc="-4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000" spc="12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2000" spc="143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ca</a:t>
            </a:r>
            <a:r>
              <a:rPr sz="2000" spc="-8" dirty="0">
                <a:solidFill>
                  <a:srgbClr val="003265"/>
                </a:solidFill>
                <a:latin typeface="Arial"/>
                <a:cs typeface="Arial"/>
              </a:rPr>
              <a:t>l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l</a:t>
            </a:r>
            <a:r>
              <a:rPr sz="2000" spc="-8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d</a:t>
            </a:r>
            <a:r>
              <a:rPr sz="2000" spc="10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non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-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h</a:t>
            </a:r>
            <a:r>
              <a:rPr sz="2000" spc="13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2000" spc="-4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z="2000" spc="13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geneous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.</a:t>
            </a:r>
            <a:r>
              <a:rPr sz="2000" spc="-12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Mos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11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f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ailu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re</a:t>
            </a:r>
            <a:endParaRPr sz="2000">
              <a:latin typeface="Arial"/>
              <a:cs typeface="Arial"/>
            </a:endParaRPr>
          </a:p>
          <a:p>
            <a:pPr marL="11397" marR="37541">
              <a:lnSpc>
                <a:spcPct val="95825"/>
              </a:lnSpc>
            </a:pP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f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25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hi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2000" spc="239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-4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ua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ion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.</a:t>
            </a:r>
            <a:r>
              <a:rPr sz="2000" spc="197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F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ig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.</a:t>
            </a:r>
            <a:r>
              <a:rPr sz="2000" spc="232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7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.3</a:t>
            </a:r>
            <a:r>
              <a:rPr sz="2000" spc="242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illus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tr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2000" spc="192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-8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000" spc="242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-4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000" spc="13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963911" y="2081961"/>
            <a:ext cx="2536753" cy="5629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0543">
              <a:lnSpc>
                <a:spcPts val="2033"/>
              </a:lnSpc>
              <a:spcBef>
                <a:spcPts val="101"/>
              </a:spcBef>
            </a:pPr>
            <a:r>
              <a:rPr sz="2000" spc="-8" dirty="0">
                <a:solidFill>
                  <a:srgbClr val="003265"/>
                </a:solidFill>
                <a:latin typeface="Arial"/>
                <a:cs typeface="Arial"/>
              </a:rPr>
              <a:t>p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ocesse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2000" spc="8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d</a:t>
            </a:r>
            <a:r>
              <a:rPr sz="2000" spc="-8" dirty="0">
                <a:solidFill>
                  <a:srgbClr val="003265"/>
                </a:solidFill>
                <a:latin typeface="Arial"/>
                <a:cs typeface="Arial"/>
              </a:rPr>
              <a:t>u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in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g</a:t>
            </a:r>
            <a:r>
              <a:rPr sz="2000" spc="11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es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  <a:p>
            <a:pPr marL="11397" marR="1541">
              <a:lnSpc>
                <a:spcPct val="95825"/>
              </a:lnSpc>
            </a:pPr>
            <a:r>
              <a:rPr sz="2000" spc="-4" dirty="0">
                <a:solidFill>
                  <a:srgbClr val="003265"/>
                </a:solidFill>
                <a:latin typeface="Arial"/>
                <a:cs typeface="Arial"/>
              </a:rPr>
              <a:t>v</a:t>
            </a:r>
            <a:r>
              <a:rPr sz="2000" spc="13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lu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000" spc="217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an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d</a:t>
            </a:r>
            <a:r>
              <a:rPr sz="2000" spc="232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000" spc="242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ela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d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81176" y="2672288"/>
            <a:ext cx="753499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f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ailu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re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520761" y="2672288"/>
            <a:ext cx="994224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in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ensi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ty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598644" y="2672288"/>
            <a:ext cx="1078737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f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unc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ion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762425" y="2672288"/>
            <a:ext cx="272921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119871" y="2672288"/>
            <a:ext cx="540139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000" spc="-4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744711" y="2672287"/>
            <a:ext cx="256328" cy="3179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436"/>
              </a:lnSpc>
              <a:spcBef>
                <a:spcPts val="121"/>
              </a:spcBef>
            </a:pPr>
            <a:r>
              <a:rPr sz="3000" spc="13" baseline="9223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baseline="-9662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endParaRPr sz="13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077221" y="2672288"/>
            <a:ext cx="484721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an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d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646643" y="2672287"/>
            <a:ext cx="324906" cy="3179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436"/>
              </a:lnSpc>
              <a:spcBef>
                <a:spcPts val="121"/>
              </a:spcBef>
            </a:pPr>
            <a:r>
              <a:rPr sz="3000" baseline="9223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-4" baseline="-9662" dirty="0">
                <a:solidFill>
                  <a:srgbClr val="003265"/>
                </a:solidFill>
                <a:latin typeface="Arial"/>
                <a:cs typeface="Arial"/>
              </a:rPr>
              <a:t>B</a:t>
            </a:r>
            <a:r>
              <a:rPr sz="3000" baseline="9223" dirty="0">
                <a:solidFill>
                  <a:srgbClr val="003265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49810" y="2672288"/>
            <a:ext cx="598328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8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732839" y="2672288"/>
            <a:ext cx="484895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ha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02260" y="2672288"/>
            <a:ext cx="415448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13" dirty="0">
                <a:solidFill>
                  <a:srgbClr val="003265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02409" y="2672288"/>
            <a:ext cx="696695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-4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z="2000" spc="13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1176" y="2968123"/>
            <a:ext cx="7817929" cy="5643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f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ailu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2000" spc="58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000" spc="-4" dirty="0">
                <a:solidFill>
                  <a:srgbClr val="003265"/>
                </a:solidFill>
                <a:latin typeface="Arial"/>
                <a:cs typeface="Arial"/>
              </a:rPr>
              <a:t>x</a:t>
            </a:r>
            <a:r>
              <a:rPr sz="2000" spc="13" dirty="0">
                <a:solidFill>
                  <a:srgbClr val="003265"/>
                </a:solidFill>
                <a:latin typeface="Arial"/>
                <a:cs typeface="Arial"/>
              </a:rPr>
              <a:t>p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ience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d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 inc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ease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2000" spc="31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fr</a:t>
            </a:r>
            <a:r>
              <a:rPr sz="2000" spc="13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z="2000" spc="92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3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.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0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4</a:t>
            </a:r>
            <a:r>
              <a:rPr sz="2000" spc="92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to</a:t>
            </a:r>
            <a:r>
              <a:rPr sz="2000" spc="123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7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.</a:t>
            </a:r>
            <a:r>
              <a:rPr sz="2000" spc="13" dirty="0">
                <a:solidFill>
                  <a:srgbClr val="003265"/>
                </a:solidFill>
                <a:latin typeface="Arial"/>
                <a:cs typeface="Arial"/>
              </a:rPr>
              <a:t>7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7</a:t>
            </a:r>
            <a:r>
              <a:rPr sz="2000" spc="92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be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tw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ee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r>
              <a:rPr sz="2000" spc="6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13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hes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000" spc="83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two</a:t>
            </a:r>
            <a:endParaRPr sz="2000">
              <a:latin typeface="Arial"/>
              <a:cs typeface="Arial"/>
            </a:endParaRPr>
          </a:p>
          <a:p>
            <a:pPr marL="11397" marR="37541">
              <a:lnSpc>
                <a:spcPct val="95825"/>
              </a:lnSpc>
            </a:pP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poin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,</a:t>
            </a:r>
            <a:r>
              <a:rPr sz="2000" spc="-47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w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hil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000" spc="-49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000" spc="-22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f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ailu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re</a:t>
            </a:r>
            <a:r>
              <a:rPr sz="2000" spc="-48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in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ensi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ty</a:t>
            </a:r>
            <a:r>
              <a:rPr sz="2000" spc="-61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dec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eases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1176" y="3816632"/>
            <a:ext cx="5842445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F</a:t>
            </a:r>
            <a:r>
              <a:rPr sz="2000" spc="4" dirty="0">
                <a:solidFill>
                  <a:srgbClr val="006500"/>
                </a:solidFill>
                <a:latin typeface="Arial"/>
                <a:cs typeface="Arial"/>
              </a:rPr>
              <a:t>ailu</a:t>
            </a: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re</a:t>
            </a:r>
            <a:r>
              <a:rPr sz="2000" spc="-60" dirty="0">
                <a:solidFill>
                  <a:srgbClr val="006500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6500"/>
                </a:solidFill>
                <a:latin typeface="Arial"/>
                <a:cs typeface="Arial"/>
              </a:rPr>
              <a:t>beh</a:t>
            </a:r>
            <a:r>
              <a:rPr sz="2000" spc="13" dirty="0">
                <a:solidFill>
                  <a:srgbClr val="006500"/>
                </a:solidFill>
                <a:latin typeface="Arial"/>
                <a:cs typeface="Arial"/>
              </a:rPr>
              <a:t>a</a:t>
            </a:r>
            <a:r>
              <a:rPr sz="2000" spc="-4" dirty="0">
                <a:solidFill>
                  <a:srgbClr val="006500"/>
                </a:solidFill>
                <a:latin typeface="Arial"/>
                <a:cs typeface="Arial"/>
              </a:rPr>
              <a:t>v</a:t>
            </a:r>
            <a:r>
              <a:rPr sz="2000" spc="4" dirty="0">
                <a:solidFill>
                  <a:srgbClr val="006500"/>
                </a:solidFill>
                <a:latin typeface="Arial"/>
                <a:cs typeface="Arial"/>
              </a:rPr>
              <a:t>io</a:t>
            </a: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r</a:t>
            </a:r>
            <a:r>
              <a:rPr sz="2000" spc="-75" dirty="0">
                <a:solidFill>
                  <a:srgbClr val="006500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6500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s</a:t>
            </a:r>
            <a:r>
              <a:rPr sz="2000" spc="-4" dirty="0">
                <a:solidFill>
                  <a:srgbClr val="006500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6500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ff</a:t>
            </a:r>
            <a:r>
              <a:rPr sz="2000" spc="4" dirty="0">
                <a:solidFill>
                  <a:srgbClr val="006500"/>
                </a:solidFill>
                <a:latin typeface="Arial"/>
                <a:cs typeface="Arial"/>
              </a:rPr>
              <a:t>ec</a:t>
            </a: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6500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d</a:t>
            </a:r>
            <a:r>
              <a:rPr sz="2000" spc="-53" dirty="0">
                <a:solidFill>
                  <a:srgbClr val="006500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6500"/>
                </a:solidFill>
                <a:latin typeface="Arial"/>
                <a:cs typeface="Arial"/>
              </a:rPr>
              <a:t>b</a:t>
            </a: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y</a:t>
            </a:r>
            <a:r>
              <a:rPr sz="2000" spc="-21" dirty="0">
                <a:solidFill>
                  <a:srgbClr val="0065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two</a:t>
            </a:r>
            <a:r>
              <a:rPr sz="2000" spc="-7" dirty="0">
                <a:solidFill>
                  <a:srgbClr val="006500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6500"/>
                </a:solidFill>
                <a:latin typeface="Arial"/>
                <a:cs typeface="Arial"/>
              </a:rPr>
              <a:t>p</a:t>
            </a:r>
            <a:r>
              <a:rPr sz="2000" spc="13" dirty="0">
                <a:solidFill>
                  <a:srgbClr val="006500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006500"/>
                </a:solidFill>
                <a:latin typeface="Arial"/>
                <a:cs typeface="Arial"/>
              </a:rPr>
              <a:t>incipa</a:t>
            </a: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l</a:t>
            </a:r>
            <a:r>
              <a:rPr sz="2000" spc="-68" dirty="0">
                <a:solidFill>
                  <a:srgbClr val="0065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f</a:t>
            </a:r>
            <a:r>
              <a:rPr sz="2000" spc="4" dirty="0">
                <a:solidFill>
                  <a:srgbClr val="006500"/>
                </a:solidFill>
                <a:latin typeface="Arial"/>
                <a:cs typeface="Arial"/>
              </a:rPr>
              <a:t>ac</a:t>
            </a: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t</a:t>
            </a:r>
            <a:r>
              <a:rPr sz="2000" spc="-8" dirty="0">
                <a:solidFill>
                  <a:srgbClr val="006500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006500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7485" y="4380928"/>
            <a:ext cx="6963365" cy="11546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 marR="39714">
              <a:lnSpc>
                <a:spcPts val="2486"/>
              </a:lnSpc>
              <a:spcBef>
                <a:spcPts val="124"/>
              </a:spcBef>
            </a:pPr>
            <a:r>
              <a:rPr sz="2300" dirty="0">
                <a:solidFill>
                  <a:srgbClr val="996532"/>
                </a:solidFill>
                <a:latin typeface="Times New Roman"/>
                <a:cs typeface="Times New Roman"/>
              </a:rPr>
              <a:t>  </a:t>
            </a:r>
            <a:r>
              <a:rPr sz="2300" spc="-4" dirty="0">
                <a:solidFill>
                  <a:srgbClr val="996532"/>
                </a:solidFill>
                <a:latin typeface="Times New Roman"/>
                <a:cs typeface="Times New Roman"/>
              </a:rPr>
              <a:t>t</a:t>
            </a:r>
            <a:r>
              <a:rPr sz="2300" spc="4" dirty="0">
                <a:solidFill>
                  <a:srgbClr val="996532"/>
                </a:solidFill>
                <a:latin typeface="Times New Roman"/>
                <a:cs typeface="Times New Roman"/>
              </a:rPr>
              <a:t>h</a:t>
            </a:r>
            <a:r>
              <a:rPr sz="2300" dirty="0">
                <a:solidFill>
                  <a:srgbClr val="996532"/>
                </a:solidFill>
                <a:latin typeface="Times New Roman"/>
                <a:cs typeface="Times New Roman"/>
              </a:rPr>
              <a:t>e </a:t>
            </a:r>
            <a:r>
              <a:rPr sz="2300" spc="-4" dirty="0">
                <a:solidFill>
                  <a:srgbClr val="996532"/>
                </a:solidFill>
                <a:latin typeface="Times New Roman"/>
                <a:cs typeface="Times New Roman"/>
              </a:rPr>
              <a:t>n</a:t>
            </a:r>
            <a:r>
              <a:rPr sz="2300" spc="4" dirty="0">
                <a:solidFill>
                  <a:srgbClr val="996532"/>
                </a:solidFill>
                <a:latin typeface="Times New Roman"/>
                <a:cs typeface="Times New Roman"/>
              </a:rPr>
              <a:t>u</a:t>
            </a:r>
            <a:r>
              <a:rPr sz="2300" spc="-8" dirty="0">
                <a:solidFill>
                  <a:srgbClr val="996532"/>
                </a:solidFill>
                <a:latin typeface="Times New Roman"/>
                <a:cs typeface="Times New Roman"/>
              </a:rPr>
              <a:t>m</a:t>
            </a:r>
            <a:r>
              <a:rPr sz="2300" spc="4" dirty="0">
                <a:solidFill>
                  <a:srgbClr val="996532"/>
                </a:solidFill>
                <a:latin typeface="Times New Roman"/>
                <a:cs typeface="Times New Roman"/>
              </a:rPr>
              <a:t>b</a:t>
            </a:r>
            <a:r>
              <a:rPr sz="2300" spc="-4" dirty="0">
                <a:solidFill>
                  <a:srgbClr val="996532"/>
                </a:solidFill>
                <a:latin typeface="Times New Roman"/>
                <a:cs typeface="Times New Roman"/>
              </a:rPr>
              <a:t>e</a:t>
            </a:r>
            <a:r>
              <a:rPr sz="2300" dirty="0">
                <a:solidFill>
                  <a:srgbClr val="996532"/>
                </a:solidFill>
                <a:latin typeface="Times New Roman"/>
                <a:cs typeface="Times New Roman"/>
              </a:rPr>
              <a:t>r</a:t>
            </a:r>
            <a:r>
              <a:rPr sz="2300" spc="-13" dirty="0">
                <a:solidFill>
                  <a:srgbClr val="996532"/>
                </a:solidFill>
                <a:latin typeface="Times New Roman"/>
                <a:cs typeface="Times New Roman"/>
              </a:rPr>
              <a:t> </a:t>
            </a:r>
            <a:r>
              <a:rPr sz="2300" spc="4" dirty="0">
                <a:solidFill>
                  <a:srgbClr val="996532"/>
                </a:solidFill>
                <a:latin typeface="Times New Roman"/>
                <a:cs typeface="Times New Roman"/>
              </a:rPr>
              <a:t>o</a:t>
            </a:r>
            <a:r>
              <a:rPr sz="2300" dirty="0">
                <a:solidFill>
                  <a:srgbClr val="996532"/>
                </a:solidFill>
                <a:latin typeface="Times New Roman"/>
                <a:cs typeface="Times New Roman"/>
              </a:rPr>
              <a:t>f </a:t>
            </a:r>
            <a:r>
              <a:rPr sz="2300" spc="-4" dirty="0">
                <a:solidFill>
                  <a:srgbClr val="996532"/>
                </a:solidFill>
                <a:latin typeface="Times New Roman"/>
                <a:cs typeface="Times New Roman"/>
              </a:rPr>
              <a:t>fa</a:t>
            </a:r>
            <a:r>
              <a:rPr sz="2300" spc="4" dirty="0">
                <a:solidFill>
                  <a:srgbClr val="996532"/>
                </a:solidFill>
                <a:latin typeface="Times New Roman"/>
                <a:cs typeface="Times New Roman"/>
              </a:rPr>
              <a:t>u</a:t>
            </a:r>
            <a:r>
              <a:rPr sz="2300" spc="-4" dirty="0">
                <a:solidFill>
                  <a:srgbClr val="996532"/>
                </a:solidFill>
                <a:latin typeface="Times New Roman"/>
                <a:cs typeface="Times New Roman"/>
              </a:rPr>
              <a:t>lt</a:t>
            </a:r>
            <a:r>
              <a:rPr sz="2300" dirty="0">
                <a:solidFill>
                  <a:srgbClr val="996532"/>
                </a:solidFill>
                <a:latin typeface="Times New Roman"/>
                <a:cs typeface="Times New Roman"/>
              </a:rPr>
              <a:t>s</a:t>
            </a:r>
            <a:r>
              <a:rPr sz="2300" spc="-4" dirty="0">
                <a:solidFill>
                  <a:srgbClr val="996532"/>
                </a:solidFill>
                <a:latin typeface="Times New Roman"/>
                <a:cs typeface="Times New Roman"/>
              </a:rPr>
              <a:t> i</a:t>
            </a:r>
            <a:r>
              <a:rPr sz="2300" dirty="0">
                <a:solidFill>
                  <a:srgbClr val="996532"/>
                </a:solidFill>
                <a:latin typeface="Times New Roman"/>
                <a:cs typeface="Times New Roman"/>
              </a:rPr>
              <a:t>n </a:t>
            </a:r>
            <a:r>
              <a:rPr sz="2300" spc="-4" dirty="0">
                <a:solidFill>
                  <a:srgbClr val="996532"/>
                </a:solidFill>
                <a:latin typeface="Times New Roman"/>
                <a:cs typeface="Times New Roman"/>
              </a:rPr>
              <a:t>t</a:t>
            </a:r>
            <a:r>
              <a:rPr sz="2300" spc="4" dirty="0">
                <a:solidFill>
                  <a:srgbClr val="996532"/>
                </a:solidFill>
                <a:latin typeface="Times New Roman"/>
                <a:cs typeface="Times New Roman"/>
              </a:rPr>
              <a:t>h</a:t>
            </a:r>
            <a:r>
              <a:rPr sz="2300" dirty="0">
                <a:solidFill>
                  <a:srgbClr val="996532"/>
                </a:solidFill>
                <a:latin typeface="Times New Roman"/>
                <a:cs typeface="Times New Roman"/>
              </a:rPr>
              <a:t>e </a:t>
            </a:r>
            <a:r>
              <a:rPr sz="2300" spc="-4" dirty="0">
                <a:solidFill>
                  <a:srgbClr val="996532"/>
                </a:solidFill>
                <a:latin typeface="Times New Roman"/>
                <a:cs typeface="Times New Roman"/>
              </a:rPr>
              <a:t>s</a:t>
            </a:r>
            <a:r>
              <a:rPr sz="2300" spc="4" dirty="0">
                <a:solidFill>
                  <a:srgbClr val="996532"/>
                </a:solidFill>
                <a:latin typeface="Times New Roman"/>
                <a:cs typeface="Times New Roman"/>
              </a:rPr>
              <a:t>o</a:t>
            </a:r>
            <a:r>
              <a:rPr sz="2300" spc="-4" dirty="0">
                <a:solidFill>
                  <a:srgbClr val="996532"/>
                </a:solidFill>
                <a:latin typeface="Times New Roman"/>
                <a:cs typeface="Times New Roman"/>
              </a:rPr>
              <a:t>ft</a:t>
            </a:r>
            <a:r>
              <a:rPr sz="2300" spc="4" dirty="0">
                <a:solidFill>
                  <a:srgbClr val="996532"/>
                </a:solidFill>
                <a:latin typeface="Times New Roman"/>
                <a:cs typeface="Times New Roman"/>
              </a:rPr>
              <a:t>w</a:t>
            </a:r>
            <a:r>
              <a:rPr sz="2300" spc="-4" dirty="0">
                <a:solidFill>
                  <a:srgbClr val="996532"/>
                </a:solidFill>
                <a:latin typeface="Times New Roman"/>
                <a:cs typeface="Times New Roman"/>
              </a:rPr>
              <a:t>a</a:t>
            </a:r>
            <a:r>
              <a:rPr sz="2300" spc="-13" dirty="0">
                <a:solidFill>
                  <a:srgbClr val="996532"/>
                </a:solidFill>
                <a:latin typeface="Times New Roman"/>
                <a:cs typeface="Times New Roman"/>
              </a:rPr>
              <a:t>r</a:t>
            </a:r>
            <a:r>
              <a:rPr sz="2300" dirty="0">
                <a:solidFill>
                  <a:srgbClr val="996532"/>
                </a:solidFill>
                <a:latin typeface="Times New Roman"/>
                <a:cs typeface="Times New Roman"/>
              </a:rPr>
              <a:t>e </a:t>
            </a:r>
            <a:r>
              <a:rPr sz="2300" spc="4" dirty="0">
                <a:solidFill>
                  <a:srgbClr val="996532"/>
                </a:solidFill>
                <a:latin typeface="Times New Roman"/>
                <a:cs typeface="Times New Roman"/>
              </a:rPr>
              <a:t>b</a:t>
            </a:r>
            <a:r>
              <a:rPr sz="2300" spc="-4" dirty="0">
                <a:solidFill>
                  <a:srgbClr val="996532"/>
                </a:solidFill>
                <a:latin typeface="Times New Roman"/>
                <a:cs typeface="Times New Roman"/>
              </a:rPr>
              <a:t>ein</a:t>
            </a:r>
            <a:r>
              <a:rPr sz="2300" dirty="0">
                <a:solidFill>
                  <a:srgbClr val="996532"/>
                </a:solidFill>
                <a:latin typeface="Times New Roman"/>
                <a:cs typeface="Times New Roman"/>
              </a:rPr>
              <a:t>g </a:t>
            </a:r>
            <a:r>
              <a:rPr sz="2300" spc="-4" dirty="0">
                <a:solidFill>
                  <a:srgbClr val="996532"/>
                </a:solidFill>
                <a:latin typeface="Times New Roman"/>
                <a:cs typeface="Times New Roman"/>
              </a:rPr>
              <a:t>ex</a:t>
            </a:r>
            <a:r>
              <a:rPr sz="2300" spc="-13" dirty="0">
                <a:solidFill>
                  <a:srgbClr val="996532"/>
                </a:solidFill>
                <a:latin typeface="Times New Roman"/>
                <a:cs typeface="Times New Roman"/>
              </a:rPr>
              <a:t>e</a:t>
            </a:r>
            <a:r>
              <a:rPr sz="2300" spc="-4" dirty="0">
                <a:solidFill>
                  <a:srgbClr val="996532"/>
                </a:solidFill>
                <a:latin typeface="Times New Roman"/>
                <a:cs typeface="Times New Roman"/>
              </a:rPr>
              <a:t>c</a:t>
            </a:r>
            <a:r>
              <a:rPr sz="2300" spc="4" dirty="0">
                <a:solidFill>
                  <a:srgbClr val="996532"/>
                </a:solidFill>
                <a:latin typeface="Times New Roman"/>
                <a:cs typeface="Times New Roman"/>
              </a:rPr>
              <a:t>u</a:t>
            </a:r>
            <a:r>
              <a:rPr sz="2300" spc="-4" dirty="0">
                <a:solidFill>
                  <a:srgbClr val="996532"/>
                </a:solidFill>
                <a:latin typeface="Times New Roman"/>
                <a:cs typeface="Times New Roman"/>
              </a:rPr>
              <a:t>te</a:t>
            </a:r>
            <a:r>
              <a:rPr sz="2300" spc="4" dirty="0">
                <a:solidFill>
                  <a:srgbClr val="996532"/>
                </a:solidFill>
                <a:latin typeface="Times New Roman"/>
                <a:cs typeface="Times New Roman"/>
              </a:rPr>
              <a:t>d</a:t>
            </a:r>
            <a:r>
              <a:rPr sz="2300" dirty="0">
                <a:solidFill>
                  <a:srgbClr val="996532"/>
                </a:solidFill>
                <a:latin typeface="Times New Roman"/>
                <a:cs typeface="Times New Roman"/>
              </a:rPr>
              <a:t>.</a:t>
            </a:r>
            <a:endParaRPr sz="2300">
              <a:latin typeface="Times New Roman"/>
              <a:cs typeface="Times New Roman"/>
            </a:endParaRPr>
          </a:p>
          <a:p>
            <a:pPr marL="319115" indent="-307718">
              <a:lnSpc>
                <a:spcPts val="2244"/>
              </a:lnSpc>
              <a:spcBef>
                <a:spcPts val="2060"/>
              </a:spcBef>
            </a:pPr>
            <a:r>
              <a:rPr sz="2300" dirty="0">
                <a:solidFill>
                  <a:srgbClr val="650065"/>
                </a:solidFill>
                <a:latin typeface="Times New Roman"/>
                <a:cs typeface="Times New Roman"/>
              </a:rPr>
              <a:t>  </a:t>
            </a:r>
            <a:r>
              <a:rPr sz="2300" spc="-4" dirty="0">
                <a:solidFill>
                  <a:srgbClr val="650065"/>
                </a:solidFill>
                <a:latin typeface="Times New Roman"/>
                <a:cs typeface="Times New Roman"/>
              </a:rPr>
              <a:t>t</a:t>
            </a:r>
            <a:r>
              <a:rPr sz="2300" spc="4" dirty="0">
                <a:solidFill>
                  <a:srgbClr val="650065"/>
                </a:solidFill>
                <a:latin typeface="Times New Roman"/>
                <a:cs typeface="Times New Roman"/>
              </a:rPr>
              <a:t>h</a:t>
            </a:r>
            <a:r>
              <a:rPr sz="2300" dirty="0">
                <a:solidFill>
                  <a:srgbClr val="650065"/>
                </a:solidFill>
                <a:latin typeface="Times New Roman"/>
                <a:cs typeface="Times New Roman"/>
              </a:rPr>
              <a:t>e</a:t>
            </a:r>
            <a:r>
              <a:rPr sz="2300" spc="413" dirty="0">
                <a:solidFill>
                  <a:srgbClr val="650065"/>
                </a:solidFill>
                <a:latin typeface="Times New Roman"/>
                <a:cs typeface="Times New Roman"/>
              </a:rPr>
              <a:t> </a:t>
            </a:r>
            <a:r>
              <a:rPr sz="2300" spc="-13" dirty="0">
                <a:solidFill>
                  <a:srgbClr val="650065"/>
                </a:solidFill>
                <a:latin typeface="Times New Roman"/>
                <a:cs typeface="Times New Roman"/>
              </a:rPr>
              <a:t>e</a:t>
            </a:r>
            <a:r>
              <a:rPr sz="2300" spc="4" dirty="0">
                <a:solidFill>
                  <a:srgbClr val="650065"/>
                </a:solidFill>
                <a:latin typeface="Times New Roman"/>
                <a:cs typeface="Times New Roman"/>
              </a:rPr>
              <a:t>x</a:t>
            </a:r>
            <a:r>
              <a:rPr sz="2300" spc="-4" dirty="0">
                <a:solidFill>
                  <a:srgbClr val="650065"/>
                </a:solidFill>
                <a:latin typeface="Times New Roman"/>
                <a:cs typeface="Times New Roman"/>
              </a:rPr>
              <a:t>e</a:t>
            </a:r>
            <a:r>
              <a:rPr sz="2300" spc="-13" dirty="0">
                <a:solidFill>
                  <a:srgbClr val="650065"/>
                </a:solidFill>
                <a:latin typeface="Times New Roman"/>
                <a:cs typeface="Times New Roman"/>
              </a:rPr>
              <a:t>c</a:t>
            </a:r>
            <a:r>
              <a:rPr sz="2300" spc="4" dirty="0">
                <a:solidFill>
                  <a:srgbClr val="650065"/>
                </a:solidFill>
                <a:latin typeface="Times New Roman"/>
                <a:cs typeface="Times New Roman"/>
              </a:rPr>
              <a:t>u</a:t>
            </a:r>
            <a:r>
              <a:rPr sz="2300" spc="-4" dirty="0">
                <a:solidFill>
                  <a:srgbClr val="650065"/>
                </a:solidFill>
                <a:latin typeface="Times New Roman"/>
                <a:cs typeface="Times New Roman"/>
              </a:rPr>
              <a:t>ti</a:t>
            </a:r>
            <a:r>
              <a:rPr sz="2300" spc="4" dirty="0">
                <a:solidFill>
                  <a:srgbClr val="650065"/>
                </a:solidFill>
                <a:latin typeface="Times New Roman"/>
                <a:cs typeface="Times New Roman"/>
              </a:rPr>
              <a:t>o</a:t>
            </a:r>
            <a:r>
              <a:rPr sz="2300" dirty="0">
                <a:solidFill>
                  <a:srgbClr val="650065"/>
                </a:solidFill>
                <a:latin typeface="Times New Roman"/>
                <a:cs typeface="Times New Roman"/>
              </a:rPr>
              <a:t>n</a:t>
            </a:r>
            <a:r>
              <a:rPr sz="2300" spc="413" dirty="0">
                <a:solidFill>
                  <a:srgbClr val="650065"/>
                </a:solidFill>
                <a:latin typeface="Times New Roman"/>
                <a:cs typeface="Times New Roman"/>
              </a:rPr>
              <a:t> </a:t>
            </a:r>
            <a:r>
              <a:rPr sz="2300" spc="-4" dirty="0">
                <a:solidFill>
                  <a:srgbClr val="650065"/>
                </a:solidFill>
                <a:latin typeface="Times New Roman"/>
                <a:cs typeface="Times New Roman"/>
              </a:rPr>
              <a:t>en</a:t>
            </a:r>
            <a:r>
              <a:rPr sz="2300" spc="4" dirty="0">
                <a:solidFill>
                  <a:srgbClr val="650065"/>
                </a:solidFill>
                <a:latin typeface="Times New Roman"/>
                <a:cs typeface="Times New Roman"/>
              </a:rPr>
              <a:t>v</a:t>
            </a:r>
            <a:r>
              <a:rPr sz="2300" spc="-4" dirty="0">
                <a:solidFill>
                  <a:srgbClr val="650065"/>
                </a:solidFill>
                <a:latin typeface="Times New Roman"/>
                <a:cs typeface="Times New Roman"/>
              </a:rPr>
              <a:t>i</a:t>
            </a:r>
            <a:r>
              <a:rPr sz="2300" spc="-13" dirty="0">
                <a:solidFill>
                  <a:srgbClr val="650065"/>
                </a:solidFill>
                <a:latin typeface="Times New Roman"/>
                <a:cs typeface="Times New Roman"/>
              </a:rPr>
              <a:t>r</a:t>
            </a:r>
            <a:r>
              <a:rPr sz="2300" spc="4" dirty="0">
                <a:solidFill>
                  <a:srgbClr val="650065"/>
                </a:solidFill>
                <a:latin typeface="Times New Roman"/>
                <a:cs typeface="Times New Roman"/>
              </a:rPr>
              <a:t>o</a:t>
            </a:r>
            <a:r>
              <a:rPr sz="2300" spc="-4" dirty="0">
                <a:solidFill>
                  <a:srgbClr val="650065"/>
                </a:solidFill>
                <a:latin typeface="Times New Roman"/>
                <a:cs typeface="Times New Roman"/>
              </a:rPr>
              <a:t>n</a:t>
            </a:r>
            <a:r>
              <a:rPr sz="2300" spc="-8" dirty="0">
                <a:solidFill>
                  <a:srgbClr val="650065"/>
                </a:solidFill>
                <a:latin typeface="Times New Roman"/>
                <a:cs typeface="Times New Roman"/>
              </a:rPr>
              <a:t>m</a:t>
            </a:r>
            <a:r>
              <a:rPr sz="2300" spc="-4" dirty="0">
                <a:solidFill>
                  <a:srgbClr val="650065"/>
                </a:solidFill>
                <a:latin typeface="Times New Roman"/>
                <a:cs typeface="Times New Roman"/>
              </a:rPr>
              <a:t>e</a:t>
            </a:r>
            <a:r>
              <a:rPr sz="2300" spc="4" dirty="0">
                <a:solidFill>
                  <a:srgbClr val="650065"/>
                </a:solidFill>
                <a:latin typeface="Times New Roman"/>
                <a:cs typeface="Times New Roman"/>
              </a:rPr>
              <a:t>n</a:t>
            </a:r>
            <a:r>
              <a:rPr sz="2300" dirty="0">
                <a:solidFill>
                  <a:srgbClr val="650065"/>
                </a:solidFill>
                <a:latin typeface="Times New Roman"/>
                <a:cs typeface="Times New Roman"/>
              </a:rPr>
              <a:t>t</a:t>
            </a:r>
            <a:r>
              <a:rPr sz="2300" spc="413" dirty="0">
                <a:solidFill>
                  <a:srgbClr val="650065"/>
                </a:solidFill>
                <a:latin typeface="Times New Roman"/>
                <a:cs typeface="Times New Roman"/>
              </a:rPr>
              <a:t> </a:t>
            </a:r>
            <a:r>
              <a:rPr sz="2300" spc="4" dirty="0">
                <a:solidFill>
                  <a:srgbClr val="650065"/>
                </a:solidFill>
                <a:latin typeface="Times New Roman"/>
                <a:cs typeface="Times New Roman"/>
              </a:rPr>
              <a:t>o</a:t>
            </a:r>
            <a:r>
              <a:rPr sz="2300" dirty="0">
                <a:solidFill>
                  <a:srgbClr val="650065"/>
                </a:solidFill>
                <a:latin typeface="Times New Roman"/>
                <a:cs typeface="Times New Roman"/>
              </a:rPr>
              <a:t>r</a:t>
            </a:r>
            <a:r>
              <a:rPr sz="2300" spc="417" dirty="0">
                <a:solidFill>
                  <a:srgbClr val="650065"/>
                </a:solidFill>
                <a:latin typeface="Times New Roman"/>
                <a:cs typeface="Times New Roman"/>
              </a:rPr>
              <a:t> </a:t>
            </a:r>
            <a:r>
              <a:rPr sz="2300" spc="-4" dirty="0">
                <a:solidFill>
                  <a:srgbClr val="650065"/>
                </a:solidFill>
                <a:latin typeface="Times New Roman"/>
                <a:cs typeface="Times New Roman"/>
              </a:rPr>
              <a:t>th</a:t>
            </a:r>
            <a:r>
              <a:rPr sz="2300" dirty="0">
                <a:solidFill>
                  <a:srgbClr val="650065"/>
                </a:solidFill>
                <a:latin typeface="Times New Roman"/>
                <a:cs typeface="Times New Roman"/>
              </a:rPr>
              <a:t>e</a:t>
            </a:r>
            <a:r>
              <a:rPr sz="2300" spc="426" dirty="0">
                <a:solidFill>
                  <a:srgbClr val="650065"/>
                </a:solidFill>
                <a:latin typeface="Times New Roman"/>
                <a:cs typeface="Times New Roman"/>
              </a:rPr>
              <a:t> </a:t>
            </a:r>
            <a:r>
              <a:rPr sz="2300" spc="-4" dirty="0">
                <a:solidFill>
                  <a:srgbClr val="650065"/>
                </a:solidFill>
                <a:latin typeface="Times New Roman"/>
                <a:cs typeface="Times New Roman"/>
              </a:rPr>
              <a:t>o</a:t>
            </a:r>
            <a:r>
              <a:rPr sz="2300" spc="4" dirty="0">
                <a:solidFill>
                  <a:srgbClr val="650065"/>
                </a:solidFill>
                <a:latin typeface="Times New Roman"/>
                <a:cs typeface="Times New Roman"/>
              </a:rPr>
              <a:t>p</a:t>
            </a:r>
            <a:r>
              <a:rPr sz="2300" spc="-4" dirty="0">
                <a:solidFill>
                  <a:srgbClr val="650065"/>
                </a:solidFill>
                <a:latin typeface="Times New Roman"/>
                <a:cs typeface="Times New Roman"/>
              </a:rPr>
              <a:t>erationa</a:t>
            </a:r>
            <a:r>
              <a:rPr sz="2300" dirty="0">
                <a:solidFill>
                  <a:srgbClr val="650065"/>
                </a:solidFill>
                <a:latin typeface="Times New Roman"/>
                <a:cs typeface="Times New Roman"/>
              </a:rPr>
              <a:t>l</a:t>
            </a:r>
            <a:r>
              <a:rPr sz="2300" spc="426" dirty="0">
                <a:solidFill>
                  <a:srgbClr val="650065"/>
                </a:solidFill>
                <a:latin typeface="Times New Roman"/>
                <a:cs typeface="Times New Roman"/>
              </a:rPr>
              <a:t> </a:t>
            </a:r>
            <a:r>
              <a:rPr sz="2300" spc="4" dirty="0">
                <a:solidFill>
                  <a:srgbClr val="650065"/>
                </a:solidFill>
                <a:latin typeface="Times New Roman"/>
                <a:cs typeface="Times New Roman"/>
              </a:rPr>
              <a:t>p</a:t>
            </a:r>
            <a:r>
              <a:rPr sz="2300" spc="-4" dirty="0">
                <a:solidFill>
                  <a:srgbClr val="650065"/>
                </a:solidFill>
                <a:latin typeface="Times New Roman"/>
                <a:cs typeface="Times New Roman"/>
              </a:rPr>
              <a:t>rofil</a:t>
            </a:r>
            <a:r>
              <a:rPr sz="2300" dirty="0">
                <a:solidFill>
                  <a:srgbClr val="650065"/>
                </a:solidFill>
                <a:latin typeface="Times New Roman"/>
                <a:cs typeface="Times New Roman"/>
              </a:rPr>
              <a:t>e </a:t>
            </a:r>
            <a:r>
              <a:rPr sz="2300" spc="-4" dirty="0">
                <a:solidFill>
                  <a:srgbClr val="650065"/>
                </a:solidFill>
                <a:latin typeface="Times New Roman"/>
                <a:cs typeface="Times New Roman"/>
              </a:rPr>
              <a:t>e</a:t>
            </a:r>
            <a:r>
              <a:rPr sz="2300" spc="4" dirty="0">
                <a:solidFill>
                  <a:srgbClr val="650065"/>
                </a:solidFill>
                <a:latin typeface="Times New Roman"/>
                <a:cs typeface="Times New Roman"/>
              </a:rPr>
              <a:t>x</a:t>
            </a:r>
            <a:r>
              <a:rPr sz="2300" spc="-4" dirty="0">
                <a:solidFill>
                  <a:srgbClr val="650065"/>
                </a:solidFill>
                <a:latin typeface="Times New Roman"/>
                <a:cs typeface="Times New Roman"/>
              </a:rPr>
              <a:t>e</a:t>
            </a:r>
            <a:r>
              <a:rPr sz="2300" spc="-13" dirty="0">
                <a:solidFill>
                  <a:srgbClr val="650065"/>
                </a:solidFill>
                <a:latin typeface="Times New Roman"/>
                <a:cs typeface="Times New Roman"/>
              </a:rPr>
              <a:t>c</a:t>
            </a:r>
            <a:r>
              <a:rPr sz="2300" spc="4" dirty="0">
                <a:solidFill>
                  <a:srgbClr val="650065"/>
                </a:solidFill>
                <a:latin typeface="Times New Roman"/>
                <a:cs typeface="Times New Roman"/>
              </a:rPr>
              <a:t>u</a:t>
            </a:r>
            <a:r>
              <a:rPr sz="2300" spc="-4" dirty="0">
                <a:solidFill>
                  <a:srgbClr val="650065"/>
                </a:solidFill>
                <a:latin typeface="Times New Roman"/>
                <a:cs typeface="Times New Roman"/>
              </a:rPr>
              <a:t>ti</a:t>
            </a:r>
            <a:r>
              <a:rPr sz="2300" spc="4" dirty="0">
                <a:solidFill>
                  <a:srgbClr val="650065"/>
                </a:solidFill>
                <a:latin typeface="Times New Roman"/>
                <a:cs typeface="Times New Roman"/>
              </a:rPr>
              <a:t>on</a:t>
            </a:r>
            <a:r>
              <a:rPr sz="2300" dirty="0">
                <a:solidFill>
                  <a:srgbClr val="650065"/>
                </a:solidFill>
                <a:latin typeface="Times New Roman"/>
                <a:cs typeface="Times New Roman"/>
              </a:rPr>
              <a:t>.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67279" y="4941632"/>
            <a:ext cx="319315" cy="314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369"/>
              </a:lnSpc>
              <a:spcBef>
                <a:spcPts val="118"/>
              </a:spcBef>
            </a:pPr>
            <a:r>
              <a:rPr sz="3500" spc="4" baseline="1114" dirty="0">
                <a:solidFill>
                  <a:srgbClr val="650065"/>
                </a:solidFill>
                <a:latin typeface="Times New Roman"/>
                <a:cs typeface="Times New Roman"/>
              </a:rPr>
              <a:t>o</a:t>
            </a:r>
            <a:r>
              <a:rPr sz="3500" baseline="1114" dirty="0">
                <a:solidFill>
                  <a:srgbClr val="650065"/>
                </a:solidFill>
                <a:latin typeface="Times New Roman"/>
                <a:cs typeface="Times New Roman"/>
              </a:rPr>
              <a:t>f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05830" y="6203480"/>
            <a:ext cx="227586" cy="1797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328"/>
              </a:lnSpc>
              <a:spcBef>
                <a:spcPts val="66"/>
              </a:spcBef>
            </a:pPr>
            <a:r>
              <a:rPr sz="1300" dirty="0">
                <a:latin typeface="Arial"/>
                <a:cs typeface="Arial"/>
              </a:rPr>
              <a:t>14</a:t>
            </a:r>
            <a:endParaRPr sz="13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16494856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1801091" y="2084294"/>
            <a:ext cx="5022273" cy="28386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38200" y="782504"/>
            <a:ext cx="3655715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459"/>
              </a:lnSpc>
              <a:spcBef>
                <a:spcPts val="172"/>
              </a:spcBef>
            </a:pP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S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o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f</a:t>
            </a:r>
            <a:r>
              <a:rPr sz="5400" spc="17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w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a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14600" y="782504"/>
            <a:ext cx="4066309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459"/>
              </a:lnSpc>
              <a:spcBef>
                <a:spcPts val="172"/>
              </a:spcBef>
            </a:pP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l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ia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b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il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y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21807" y="5233277"/>
            <a:ext cx="4591235" cy="2242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678"/>
              </a:lnSpc>
              <a:spcBef>
                <a:spcPts val="83"/>
              </a:spcBef>
            </a:pPr>
            <a:r>
              <a:rPr sz="1600" b="1" spc="4" dirty="0">
                <a:solidFill>
                  <a:srgbClr val="003265"/>
                </a:solidFill>
                <a:latin typeface="Arial"/>
                <a:cs typeface="Arial"/>
              </a:rPr>
              <a:t>Fig</a:t>
            </a:r>
            <a:r>
              <a:rPr sz="1600" b="1" dirty="0">
                <a:solidFill>
                  <a:srgbClr val="003265"/>
                </a:solidFill>
                <a:latin typeface="Arial"/>
                <a:cs typeface="Arial"/>
              </a:rPr>
              <a:t>. </a:t>
            </a:r>
            <a:r>
              <a:rPr sz="1600" b="1" spc="-4" dirty="0">
                <a:solidFill>
                  <a:srgbClr val="003265"/>
                </a:solidFill>
                <a:latin typeface="Arial"/>
                <a:cs typeface="Arial"/>
              </a:rPr>
              <a:t>7</a:t>
            </a:r>
            <a:r>
              <a:rPr sz="1600" b="1" spc="4" dirty="0">
                <a:solidFill>
                  <a:srgbClr val="003265"/>
                </a:solidFill>
                <a:latin typeface="Arial"/>
                <a:cs typeface="Arial"/>
              </a:rPr>
              <a:t>.</a:t>
            </a:r>
            <a:r>
              <a:rPr sz="1600" b="1" spc="-4" dirty="0">
                <a:solidFill>
                  <a:srgbClr val="003265"/>
                </a:solidFill>
                <a:latin typeface="Arial"/>
                <a:cs typeface="Arial"/>
              </a:rPr>
              <a:t>3</a:t>
            </a:r>
            <a:r>
              <a:rPr sz="1600" b="1" dirty="0">
                <a:solidFill>
                  <a:srgbClr val="003265"/>
                </a:solidFill>
                <a:latin typeface="Arial"/>
                <a:cs typeface="Arial"/>
              </a:rPr>
              <a:t>:</a:t>
            </a:r>
            <a:r>
              <a:rPr sz="1600" b="1" spc="4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ea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n V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alu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e &amp; </a:t>
            </a:r>
            <a:r>
              <a:rPr sz="1600" spc="4" dirty="0">
                <a:solidFill>
                  <a:srgbClr val="003265"/>
                </a:solidFill>
                <a:latin typeface="Arial"/>
                <a:cs typeface="Arial"/>
              </a:rPr>
              <a:t>f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ailu</a:t>
            </a:r>
            <a:r>
              <a:rPr sz="1600" spc="13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1600" spc="13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in</a:t>
            </a:r>
            <a:r>
              <a:rPr sz="1600" spc="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en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1600" spc="13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y</a:t>
            </a:r>
            <a:r>
              <a:rPr sz="1600" spc="-17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600" spc="4" dirty="0">
                <a:solidFill>
                  <a:srgbClr val="003265"/>
                </a:solidFill>
                <a:latin typeface="Arial"/>
                <a:cs typeface="Arial"/>
              </a:rPr>
              <a:t>fu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sz="1600" spc="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1600" spc="8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on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s.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05830" y="6203480"/>
            <a:ext cx="227586" cy="1797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328"/>
              </a:lnSpc>
              <a:spcBef>
                <a:spcPts val="66"/>
              </a:spcBef>
            </a:pPr>
            <a:r>
              <a:rPr sz="1300" dirty="0">
                <a:latin typeface="Arial"/>
                <a:cs typeface="Arial"/>
              </a:rPr>
              <a:t>15</a:t>
            </a:r>
            <a:endParaRPr sz="13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68288312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 txBox="1"/>
          <p:nvPr/>
        </p:nvSpPr>
        <p:spPr>
          <a:xfrm>
            <a:off x="750448" y="782504"/>
            <a:ext cx="5899735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459"/>
              </a:lnSpc>
              <a:spcBef>
                <a:spcPts val="172"/>
              </a:spcBef>
            </a:pP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S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o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f</a:t>
            </a:r>
            <a:r>
              <a:rPr sz="5400" spc="17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w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a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5400" spc="-112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 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l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ia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b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il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y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95030" y="1836861"/>
            <a:ext cx="1756122" cy="314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392"/>
              </a:lnSpc>
              <a:spcBef>
                <a:spcPts val="119"/>
              </a:spcBef>
            </a:pPr>
            <a:r>
              <a:rPr sz="2300" spc="4" dirty="0">
                <a:latin typeface="Arial"/>
                <a:cs typeface="Arial"/>
              </a:rPr>
              <a:t>Env</a:t>
            </a:r>
            <a:r>
              <a:rPr sz="2300" dirty="0">
                <a:latin typeface="Arial"/>
                <a:cs typeface="Arial"/>
              </a:rPr>
              <a:t>i</a:t>
            </a:r>
            <a:r>
              <a:rPr sz="2300" spc="-4" dirty="0">
                <a:latin typeface="Arial"/>
                <a:cs typeface="Arial"/>
              </a:rPr>
              <a:t>r</a:t>
            </a:r>
            <a:r>
              <a:rPr sz="2300" spc="-8" dirty="0">
                <a:latin typeface="Arial"/>
                <a:cs typeface="Arial"/>
              </a:rPr>
              <a:t>o</a:t>
            </a:r>
            <a:r>
              <a:rPr sz="2300" spc="4" dirty="0">
                <a:latin typeface="Arial"/>
                <a:cs typeface="Arial"/>
              </a:rPr>
              <a:t>n</a:t>
            </a:r>
            <a:r>
              <a:rPr sz="2300" spc="-8" dirty="0">
                <a:latin typeface="Arial"/>
                <a:cs typeface="Arial"/>
              </a:rPr>
              <a:t>m</a:t>
            </a:r>
            <a:r>
              <a:rPr sz="2300" spc="4" dirty="0">
                <a:latin typeface="Arial"/>
                <a:cs typeface="Arial"/>
              </a:rPr>
              <a:t>en</a:t>
            </a:r>
            <a:r>
              <a:rPr sz="2300" dirty="0">
                <a:latin typeface="Arial"/>
                <a:cs typeface="Arial"/>
              </a:rPr>
              <a:t>t</a:t>
            </a:r>
            <a:endParaRPr sz="23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24125" y="2445032"/>
            <a:ext cx="498575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350350" y="2445032"/>
            <a:ext cx="3126781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000" spc="13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2000" spc="-4" dirty="0">
                <a:solidFill>
                  <a:srgbClr val="0000FF"/>
                </a:solidFill>
                <a:latin typeface="Arial"/>
                <a:cs typeface="Arial"/>
              </a:rPr>
              <a:t>v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000" spc="13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2000" spc="-4" dirty="0">
                <a:solidFill>
                  <a:srgbClr val="0000FF"/>
                </a:solidFill>
                <a:latin typeface="Arial"/>
                <a:cs typeface="Arial"/>
              </a:rPr>
              <a:t>m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en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t </a:t>
            </a:r>
            <a:r>
              <a:rPr sz="2000" spc="277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s </a:t>
            </a:r>
            <a:r>
              <a:rPr sz="2000" spc="362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spc="13" dirty="0">
                <a:solidFill>
                  <a:srgbClr val="0000FF"/>
                </a:solidFill>
                <a:latin typeface="Arial"/>
                <a:cs typeface="Arial"/>
              </a:rPr>
              <a:t>d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esc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ibe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d</a:t>
            </a:r>
            <a:endParaRPr sz="20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604780" y="2445032"/>
            <a:ext cx="2317507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b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y </a:t>
            </a:r>
            <a:r>
              <a:rPr sz="2000" spc="346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e </a:t>
            </a:r>
            <a:r>
              <a:rPr sz="2000" spc="349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ope</a:t>
            </a:r>
            <a:r>
              <a:rPr sz="2000" spc="13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iona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endParaRPr sz="20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048721" y="2445032"/>
            <a:ext cx="825719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p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z="2000" spc="13" dirty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ile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000530" y="2445032"/>
            <a:ext cx="498575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24125" y="2740868"/>
            <a:ext cx="1205157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p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opo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rt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io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007055" y="2740868"/>
            <a:ext cx="6492049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2000" spc="509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un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2000" spc="48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2000" spc="509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spc="-4" dirty="0">
                <a:solidFill>
                  <a:srgbClr val="0000FF"/>
                </a:solidFill>
                <a:latin typeface="Arial"/>
                <a:cs typeface="Arial"/>
              </a:rPr>
              <a:t>v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iou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2000" spc="46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000" spc="-4" dirty="0">
                <a:solidFill>
                  <a:srgbClr val="0000FF"/>
                </a:solidFill>
                <a:latin typeface="Arial"/>
                <a:cs typeface="Arial"/>
              </a:rPr>
              <a:t>y</a:t>
            </a:r>
            <a:r>
              <a:rPr sz="2000" spc="13" dirty="0">
                <a:solidFill>
                  <a:srgbClr val="0000FF"/>
                </a:solidFill>
                <a:latin typeface="Arial"/>
                <a:cs typeface="Arial"/>
              </a:rPr>
              <a:t>p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2000" spc="482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spc="-4" dirty="0">
                <a:solidFill>
                  <a:srgbClr val="0000FF"/>
                </a:solidFill>
                <a:latin typeface="Arial"/>
                <a:cs typeface="Arial"/>
              </a:rPr>
              <a:t>m</a:t>
            </a:r>
            <a:r>
              <a:rPr sz="2000" spc="13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y</a:t>
            </a:r>
            <a:r>
              <a:rPr sz="2000" spc="477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spc="-4" dirty="0">
                <a:solidFill>
                  <a:srgbClr val="0000FF"/>
                </a:solidFill>
                <a:latin typeface="Arial"/>
                <a:cs typeface="Arial"/>
              </a:rPr>
              <a:t>v</a:t>
            </a:r>
            <a:r>
              <a:rPr sz="2000" spc="13" dirty="0">
                <a:solidFill>
                  <a:srgbClr val="0000FF"/>
                </a:solidFill>
                <a:latin typeface="Arial"/>
                <a:cs typeface="Arial"/>
              </a:rPr>
              <a:t>ar</a:t>
            </a:r>
            <a:r>
              <a:rPr sz="2000" spc="-4" dirty="0">
                <a:solidFill>
                  <a:srgbClr val="0000FF"/>
                </a:solidFill>
                <a:latin typeface="Arial"/>
                <a:cs typeface="Arial"/>
              </a:rPr>
              <a:t>y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,</a:t>
            </a:r>
            <a:r>
              <a:rPr sz="2000" spc="473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dependi</a:t>
            </a:r>
            <a:r>
              <a:rPr sz="2000" spc="13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g</a:t>
            </a:r>
            <a:r>
              <a:rPr sz="2000" spc="418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2000" spc="488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24124" y="3036703"/>
            <a:ext cx="6476984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unc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iona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000" spc="-68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en</a:t>
            </a:r>
            <a:r>
              <a:rPr sz="2000" spc="-4" dirty="0">
                <a:solidFill>
                  <a:srgbClr val="0000FF"/>
                </a:solidFill>
                <a:latin typeface="Arial"/>
                <a:cs typeface="Arial"/>
              </a:rPr>
              <a:t>v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z="2000" spc="13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2000" spc="-4" dirty="0">
                <a:solidFill>
                  <a:srgbClr val="0000FF"/>
                </a:solidFill>
                <a:latin typeface="Arial"/>
                <a:cs typeface="Arial"/>
              </a:rPr>
              <a:t>m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en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t.</a:t>
            </a:r>
            <a:r>
              <a:rPr sz="2000" spc="-89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000" spc="-4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2000" spc="13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000" spc="-4" dirty="0">
                <a:solidFill>
                  <a:srgbClr val="0000FF"/>
                </a:solidFill>
                <a:latin typeface="Arial"/>
                <a:cs typeface="Arial"/>
              </a:rPr>
              <a:t>m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ple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2000" spc="-77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2000" spc="-11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000" spc="-11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2000" spc="-28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spc="13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000" spc="-4" dirty="0">
                <a:solidFill>
                  <a:srgbClr val="0000FF"/>
                </a:solidFill>
                <a:latin typeface="Arial"/>
                <a:cs typeface="Arial"/>
              </a:rPr>
              <a:t>y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p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000" spc="-13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spc="-4" dirty="0">
                <a:solidFill>
                  <a:srgbClr val="0000FF"/>
                </a:solidFill>
                <a:latin typeface="Arial"/>
                <a:cs typeface="Arial"/>
              </a:rPr>
              <a:t>m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igh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000" spc="-42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be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50448" y="3645672"/>
            <a:ext cx="295471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12"/>
              </a:lnSpc>
              <a:spcBef>
                <a:spcPts val="110"/>
              </a:spcBef>
            </a:pP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1.</a:t>
            </a:r>
            <a:endParaRPr sz="2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66085" y="3645672"/>
            <a:ext cx="7168522" cy="6127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12"/>
              </a:lnSpc>
              <a:spcBef>
                <a:spcPts val="110"/>
              </a:spcBef>
            </a:pP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200" spc="13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pa</a:t>
            </a:r>
            <a:r>
              <a:rPr sz="2200" spc="4" dirty="0">
                <a:solidFill>
                  <a:srgbClr val="003265"/>
                </a:solidFill>
                <a:latin typeface="Arial"/>
                <a:cs typeface="Arial"/>
              </a:rPr>
              <a:t>rt</a:t>
            </a:r>
            <a:r>
              <a:rPr sz="2200" spc="-4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sz="2200" spc="8" dirty="0">
                <a:solidFill>
                  <a:srgbClr val="003265"/>
                </a:solidFill>
                <a:latin typeface="Arial"/>
                <a:cs typeface="Arial"/>
              </a:rPr>
              <a:t>u</a:t>
            </a:r>
            <a:r>
              <a:rPr sz="2200" spc="-4" dirty="0">
                <a:solidFill>
                  <a:srgbClr val="003265"/>
                </a:solidFill>
                <a:latin typeface="Arial"/>
                <a:cs typeface="Arial"/>
              </a:rPr>
              <a:t>l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ar</a:t>
            </a:r>
            <a:r>
              <a:rPr sz="2200" spc="22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200" spc="4" dirty="0">
                <a:solidFill>
                  <a:srgbClr val="003265"/>
                </a:solidFill>
                <a:latin typeface="Arial"/>
                <a:cs typeface="Arial"/>
              </a:rPr>
              <a:t>tr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ansac</a:t>
            </a:r>
            <a:r>
              <a:rPr sz="2200" spc="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200" spc="-4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200" spc="8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r>
              <a:rPr sz="2200" spc="13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200" spc="-4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r>
              <a:rPr sz="2200" spc="13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an</a:t>
            </a:r>
            <a:r>
              <a:rPr sz="2200" spc="13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200" spc="8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200" spc="-4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200" spc="4" dirty="0">
                <a:solidFill>
                  <a:srgbClr val="003265"/>
                </a:solidFill>
                <a:latin typeface="Arial"/>
                <a:cs typeface="Arial"/>
              </a:rPr>
              <a:t>rli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ne</a:t>
            </a:r>
            <a:r>
              <a:rPr sz="2200" spc="13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200" spc="4" dirty="0" smtClean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200" dirty="0" smtClean="0">
                <a:solidFill>
                  <a:srgbClr val="003265"/>
                </a:solidFill>
                <a:latin typeface="Arial"/>
                <a:cs typeface="Arial"/>
              </a:rPr>
              <a:t>ese</a:t>
            </a:r>
            <a:r>
              <a:rPr sz="2200" spc="4" dirty="0" smtClean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200" dirty="0" smtClean="0">
                <a:solidFill>
                  <a:srgbClr val="003265"/>
                </a:solidFill>
                <a:latin typeface="Arial"/>
                <a:cs typeface="Arial"/>
              </a:rPr>
              <a:t>va</a:t>
            </a:r>
            <a:r>
              <a:rPr sz="2200" spc="4" dirty="0" smtClean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200" spc="-4" dirty="0" smtClean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200" spc="8" dirty="0" smtClean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2200" dirty="0" smtClean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r>
              <a:rPr sz="2200" spc="13" dirty="0" smtClean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sys</a:t>
            </a:r>
            <a:r>
              <a:rPr sz="2200" spc="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em</a:t>
            </a:r>
            <a:endParaRPr sz="2200" dirty="0">
              <a:latin typeface="Arial"/>
              <a:cs typeface="Arial"/>
            </a:endParaRPr>
          </a:p>
          <a:p>
            <a:pPr marL="11397" marR="41028">
              <a:lnSpc>
                <a:spcPct val="95825"/>
              </a:lnSpc>
            </a:pPr>
            <a:r>
              <a:rPr lang="en-US" sz="2200" dirty="0" smtClean="0">
                <a:solidFill>
                  <a:srgbClr val="003265"/>
                </a:solidFill>
                <a:latin typeface="Arial"/>
                <a:cs typeface="Arial"/>
              </a:rPr>
              <a:t>a </a:t>
            </a:r>
            <a:r>
              <a:rPr sz="2200" dirty="0" smtClean="0">
                <a:solidFill>
                  <a:srgbClr val="003265"/>
                </a:solidFill>
                <a:latin typeface="Arial"/>
                <a:cs typeface="Arial"/>
              </a:rPr>
              <a:t>bu</a:t>
            </a:r>
            <a:r>
              <a:rPr sz="2200" spc="8" dirty="0" smtClean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2200" spc="-4" dirty="0" smtClean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200" spc="8" dirty="0" smtClean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r>
              <a:rPr sz="2200" dirty="0" smtClean="0">
                <a:solidFill>
                  <a:srgbClr val="003265"/>
                </a:solidFill>
                <a:latin typeface="Arial"/>
                <a:cs typeface="Arial"/>
              </a:rPr>
              <a:t>ess</a:t>
            </a:r>
            <a:r>
              <a:rPr sz="2200" spc="4" dirty="0" smtClean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da</a:t>
            </a:r>
            <a:r>
              <a:rPr sz="2200" spc="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a p</a:t>
            </a:r>
            <a:r>
              <a:rPr sz="2200" spc="4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ocess</a:t>
            </a:r>
            <a:r>
              <a:rPr sz="2200" spc="-4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200" spc="8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g sys</a:t>
            </a:r>
            <a:r>
              <a:rPr sz="2200" spc="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200" spc="4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,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960351" y="3645672"/>
            <a:ext cx="545684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12"/>
              </a:lnSpc>
              <a:spcBef>
                <a:spcPts val="110"/>
              </a:spcBef>
            </a:pPr>
            <a:r>
              <a:rPr lang="en-US" sz="2200" dirty="0" smtClean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200" dirty="0" smtClean="0">
                <a:solidFill>
                  <a:srgbClr val="003265"/>
                </a:solidFill>
                <a:latin typeface="Arial"/>
                <a:cs typeface="Arial"/>
              </a:rPr>
              <a:t>or</a:t>
            </a:r>
            <a:r>
              <a:rPr sz="2200" spc="31" dirty="0" smtClean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50448" y="4467287"/>
            <a:ext cx="295471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12"/>
              </a:lnSpc>
              <a:spcBef>
                <a:spcPts val="110"/>
              </a:spcBef>
            </a:pPr>
            <a:r>
              <a:rPr sz="2200" dirty="0">
                <a:solidFill>
                  <a:srgbClr val="329932"/>
                </a:solidFill>
                <a:latin typeface="Arial"/>
                <a:cs typeface="Arial"/>
              </a:rPr>
              <a:t>2.</a:t>
            </a:r>
            <a:endParaRPr sz="2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66085" y="4467287"/>
            <a:ext cx="218716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12"/>
              </a:lnSpc>
              <a:spcBef>
                <a:spcPts val="110"/>
              </a:spcBef>
            </a:pPr>
            <a:r>
              <a:rPr sz="2200" dirty="0">
                <a:solidFill>
                  <a:srgbClr val="329932"/>
                </a:solidFill>
                <a:latin typeface="Arial"/>
                <a:cs typeface="Arial"/>
              </a:rPr>
              <a:t>a</a:t>
            </a:r>
            <a:endParaRPr sz="2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23531" y="4467287"/>
            <a:ext cx="1821687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12"/>
              </a:lnSpc>
              <a:spcBef>
                <a:spcPts val="110"/>
              </a:spcBef>
            </a:pPr>
            <a:r>
              <a:rPr sz="2200" dirty="0">
                <a:solidFill>
                  <a:srgbClr val="329932"/>
                </a:solidFill>
                <a:latin typeface="Arial"/>
                <a:cs typeface="Arial"/>
              </a:rPr>
              <a:t>spec</a:t>
            </a:r>
            <a:r>
              <a:rPr sz="2200" spc="-4" dirty="0">
                <a:solidFill>
                  <a:srgbClr val="329932"/>
                </a:solidFill>
                <a:latin typeface="Arial"/>
                <a:cs typeface="Arial"/>
              </a:rPr>
              <a:t>i</a:t>
            </a:r>
            <a:r>
              <a:rPr sz="2200" spc="4" dirty="0">
                <a:solidFill>
                  <a:srgbClr val="329932"/>
                </a:solidFill>
                <a:latin typeface="Arial"/>
                <a:cs typeface="Arial"/>
              </a:rPr>
              <a:t>f</a:t>
            </a:r>
            <a:r>
              <a:rPr sz="2200" spc="-4" dirty="0">
                <a:solidFill>
                  <a:srgbClr val="329932"/>
                </a:solidFill>
                <a:latin typeface="Arial"/>
                <a:cs typeface="Arial"/>
              </a:rPr>
              <a:t>i</a:t>
            </a:r>
            <a:r>
              <a:rPr sz="2200" dirty="0">
                <a:solidFill>
                  <a:srgbClr val="329932"/>
                </a:solidFill>
                <a:latin typeface="Arial"/>
                <a:cs typeface="Arial"/>
              </a:rPr>
              <a:t>c </a:t>
            </a:r>
            <a:r>
              <a:rPr sz="2200" spc="389" dirty="0">
                <a:solidFill>
                  <a:srgbClr val="329932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29932"/>
                </a:solidFill>
                <a:latin typeface="Arial"/>
                <a:cs typeface="Arial"/>
              </a:rPr>
              <a:t>cyc</a:t>
            </a:r>
            <a:r>
              <a:rPr sz="2200" spc="-4" dirty="0">
                <a:solidFill>
                  <a:srgbClr val="329932"/>
                </a:solidFill>
                <a:latin typeface="Arial"/>
                <a:cs typeface="Arial"/>
              </a:rPr>
              <a:t>l</a:t>
            </a:r>
            <a:r>
              <a:rPr sz="2200" dirty="0">
                <a:solidFill>
                  <a:srgbClr val="329932"/>
                </a:solidFill>
                <a:latin typeface="Arial"/>
                <a:cs typeface="Arial"/>
              </a:rPr>
              <a:t>e</a:t>
            </a:r>
            <a:endParaRPr sz="2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482564" y="4467287"/>
            <a:ext cx="279676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12"/>
              </a:lnSpc>
              <a:spcBef>
                <a:spcPts val="110"/>
              </a:spcBef>
            </a:pPr>
            <a:r>
              <a:rPr sz="2200" spc="-4" dirty="0">
                <a:solidFill>
                  <a:srgbClr val="329932"/>
                </a:solidFill>
                <a:latin typeface="Arial"/>
                <a:cs typeface="Arial"/>
              </a:rPr>
              <a:t>i</a:t>
            </a:r>
            <a:r>
              <a:rPr sz="2200" dirty="0">
                <a:solidFill>
                  <a:srgbClr val="329932"/>
                </a:solidFill>
                <a:latin typeface="Arial"/>
                <a:cs typeface="Arial"/>
              </a:rPr>
              <a:t>n</a:t>
            </a:r>
            <a:endParaRPr sz="2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899585" y="4467287"/>
            <a:ext cx="218716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12"/>
              </a:lnSpc>
              <a:spcBef>
                <a:spcPts val="110"/>
              </a:spcBef>
            </a:pPr>
            <a:r>
              <a:rPr sz="2200" dirty="0">
                <a:solidFill>
                  <a:srgbClr val="329932"/>
                </a:solidFill>
                <a:latin typeface="Arial"/>
                <a:cs typeface="Arial"/>
              </a:rPr>
              <a:t>a</a:t>
            </a:r>
            <a:endParaRPr sz="2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54261" y="4467287"/>
            <a:ext cx="864338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12"/>
              </a:lnSpc>
              <a:spcBef>
                <a:spcPts val="110"/>
              </a:spcBef>
            </a:pPr>
            <a:r>
              <a:rPr sz="2200" dirty="0">
                <a:solidFill>
                  <a:srgbClr val="329932"/>
                </a:solidFill>
                <a:latin typeface="Arial"/>
                <a:cs typeface="Arial"/>
              </a:rPr>
              <a:t>c</a:t>
            </a:r>
            <a:r>
              <a:rPr sz="2200" spc="-4" dirty="0">
                <a:solidFill>
                  <a:srgbClr val="329932"/>
                </a:solidFill>
                <a:latin typeface="Arial"/>
                <a:cs typeface="Arial"/>
              </a:rPr>
              <a:t>l</a:t>
            </a:r>
            <a:r>
              <a:rPr sz="2200" dirty="0">
                <a:solidFill>
                  <a:srgbClr val="329932"/>
                </a:solidFill>
                <a:latin typeface="Arial"/>
                <a:cs typeface="Arial"/>
              </a:rPr>
              <a:t>osed</a:t>
            </a:r>
            <a:endParaRPr sz="2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57330" y="4467287"/>
            <a:ext cx="587247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12"/>
              </a:lnSpc>
              <a:spcBef>
                <a:spcPts val="110"/>
              </a:spcBef>
            </a:pPr>
            <a:r>
              <a:rPr sz="2200" spc="-4" dirty="0">
                <a:solidFill>
                  <a:srgbClr val="329932"/>
                </a:solidFill>
                <a:latin typeface="Arial"/>
                <a:cs typeface="Arial"/>
              </a:rPr>
              <a:t>l</a:t>
            </a:r>
            <a:r>
              <a:rPr sz="2200" dirty="0">
                <a:solidFill>
                  <a:srgbClr val="329932"/>
                </a:solidFill>
                <a:latin typeface="Arial"/>
                <a:cs typeface="Arial"/>
              </a:rPr>
              <a:t>oop</a:t>
            </a:r>
            <a:endParaRPr sz="2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81923" y="4467287"/>
            <a:ext cx="1976025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12"/>
              </a:lnSpc>
              <a:spcBef>
                <a:spcPts val="110"/>
              </a:spcBef>
            </a:pPr>
            <a:r>
              <a:rPr sz="2200" dirty="0">
                <a:solidFill>
                  <a:srgbClr val="329932"/>
                </a:solidFill>
                <a:latin typeface="Arial"/>
                <a:cs typeface="Arial"/>
              </a:rPr>
              <a:t>co</a:t>
            </a:r>
            <a:r>
              <a:rPr sz="2200" spc="8" dirty="0">
                <a:solidFill>
                  <a:srgbClr val="329932"/>
                </a:solidFill>
                <a:latin typeface="Arial"/>
                <a:cs typeface="Arial"/>
              </a:rPr>
              <a:t>n</a:t>
            </a:r>
            <a:r>
              <a:rPr sz="2200" spc="4" dirty="0">
                <a:solidFill>
                  <a:srgbClr val="329932"/>
                </a:solidFill>
                <a:latin typeface="Arial"/>
                <a:cs typeface="Arial"/>
              </a:rPr>
              <a:t>tr</a:t>
            </a:r>
            <a:r>
              <a:rPr sz="2200" dirty="0">
                <a:solidFill>
                  <a:srgbClr val="329932"/>
                </a:solidFill>
                <a:latin typeface="Arial"/>
                <a:cs typeface="Arial"/>
              </a:rPr>
              <a:t>ol </a:t>
            </a:r>
            <a:r>
              <a:rPr sz="2200" spc="376" dirty="0">
                <a:solidFill>
                  <a:srgbClr val="329932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29932"/>
                </a:solidFill>
                <a:latin typeface="Arial"/>
                <a:cs typeface="Arial"/>
              </a:rPr>
              <a:t>sy</a:t>
            </a:r>
            <a:r>
              <a:rPr sz="2200" spc="-8" dirty="0">
                <a:solidFill>
                  <a:srgbClr val="329932"/>
                </a:solidFill>
                <a:latin typeface="Arial"/>
                <a:cs typeface="Arial"/>
              </a:rPr>
              <a:t>s</a:t>
            </a:r>
            <a:r>
              <a:rPr sz="2200" spc="4" dirty="0">
                <a:solidFill>
                  <a:srgbClr val="329932"/>
                </a:solidFill>
                <a:latin typeface="Arial"/>
                <a:cs typeface="Arial"/>
              </a:rPr>
              <a:t>t</a:t>
            </a:r>
            <a:r>
              <a:rPr sz="2200" dirty="0">
                <a:solidFill>
                  <a:srgbClr val="329932"/>
                </a:solidFill>
                <a:latin typeface="Arial"/>
                <a:cs typeface="Arial"/>
              </a:rPr>
              <a:t>em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094739" y="4467287"/>
            <a:ext cx="479736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12"/>
              </a:lnSpc>
              <a:spcBef>
                <a:spcPts val="110"/>
              </a:spcBef>
            </a:pPr>
            <a:r>
              <a:rPr sz="2200" spc="-4" dirty="0">
                <a:solidFill>
                  <a:srgbClr val="329932"/>
                </a:solidFill>
                <a:latin typeface="Arial"/>
                <a:cs typeface="Arial"/>
              </a:rPr>
              <a:t>(</a:t>
            </a:r>
            <a:r>
              <a:rPr sz="2200" spc="4" dirty="0">
                <a:solidFill>
                  <a:srgbClr val="329932"/>
                </a:solidFill>
                <a:latin typeface="Arial"/>
                <a:cs typeface="Arial"/>
              </a:rPr>
              <a:t>f</a:t>
            </a:r>
            <a:r>
              <a:rPr sz="2200" dirty="0">
                <a:solidFill>
                  <a:srgbClr val="329932"/>
                </a:solidFill>
                <a:latin typeface="Arial"/>
                <a:cs typeface="Arial"/>
              </a:rPr>
              <a:t>or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66085" y="4790016"/>
            <a:ext cx="5150101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12"/>
              </a:lnSpc>
              <a:spcBef>
                <a:spcPts val="110"/>
              </a:spcBef>
            </a:pPr>
            <a:r>
              <a:rPr sz="2200" dirty="0">
                <a:solidFill>
                  <a:srgbClr val="329932"/>
                </a:solidFill>
                <a:latin typeface="Arial"/>
                <a:cs typeface="Arial"/>
              </a:rPr>
              <a:t>exa</a:t>
            </a:r>
            <a:r>
              <a:rPr sz="2200" spc="4" dirty="0">
                <a:solidFill>
                  <a:srgbClr val="329932"/>
                </a:solidFill>
                <a:latin typeface="Arial"/>
                <a:cs typeface="Arial"/>
              </a:rPr>
              <a:t>m</a:t>
            </a:r>
            <a:r>
              <a:rPr sz="2200" spc="8" dirty="0">
                <a:solidFill>
                  <a:srgbClr val="329932"/>
                </a:solidFill>
                <a:latin typeface="Arial"/>
                <a:cs typeface="Arial"/>
              </a:rPr>
              <a:t>p</a:t>
            </a:r>
            <a:r>
              <a:rPr sz="2200" spc="-4" dirty="0">
                <a:solidFill>
                  <a:srgbClr val="329932"/>
                </a:solidFill>
                <a:latin typeface="Arial"/>
                <a:cs typeface="Arial"/>
              </a:rPr>
              <a:t>l</a:t>
            </a:r>
            <a:r>
              <a:rPr sz="2200" dirty="0">
                <a:solidFill>
                  <a:srgbClr val="329932"/>
                </a:solidFill>
                <a:latin typeface="Arial"/>
                <a:cs typeface="Arial"/>
              </a:rPr>
              <a:t>e,</a:t>
            </a:r>
            <a:r>
              <a:rPr sz="2200" spc="8" dirty="0">
                <a:solidFill>
                  <a:srgbClr val="329932"/>
                </a:solidFill>
                <a:latin typeface="Arial"/>
                <a:cs typeface="Arial"/>
              </a:rPr>
              <a:t> </a:t>
            </a:r>
            <a:r>
              <a:rPr sz="2200" spc="-4" dirty="0">
                <a:solidFill>
                  <a:srgbClr val="329932"/>
                </a:solidFill>
                <a:latin typeface="Arial"/>
                <a:cs typeface="Arial"/>
              </a:rPr>
              <a:t>i</a:t>
            </a:r>
            <a:r>
              <a:rPr sz="2200" dirty="0">
                <a:solidFill>
                  <a:srgbClr val="329932"/>
                </a:solidFill>
                <a:latin typeface="Arial"/>
                <a:cs typeface="Arial"/>
              </a:rPr>
              <a:t>n a che</a:t>
            </a:r>
            <a:r>
              <a:rPr sz="2200" spc="4" dirty="0">
                <a:solidFill>
                  <a:srgbClr val="329932"/>
                </a:solidFill>
                <a:latin typeface="Arial"/>
                <a:cs typeface="Arial"/>
              </a:rPr>
              <a:t>m</a:t>
            </a:r>
            <a:r>
              <a:rPr sz="2200" spc="-4" dirty="0">
                <a:solidFill>
                  <a:srgbClr val="329932"/>
                </a:solidFill>
                <a:latin typeface="Arial"/>
                <a:cs typeface="Arial"/>
              </a:rPr>
              <a:t>i</a:t>
            </a:r>
            <a:r>
              <a:rPr sz="2200" spc="8" dirty="0">
                <a:solidFill>
                  <a:srgbClr val="329932"/>
                </a:solidFill>
                <a:latin typeface="Arial"/>
                <a:cs typeface="Arial"/>
              </a:rPr>
              <a:t>c</a:t>
            </a:r>
            <a:r>
              <a:rPr sz="2200" dirty="0">
                <a:solidFill>
                  <a:srgbClr val="329932"/>
                </a:solidFill>
                <a:latin typeface="Arial"/>
                <a:cs typeface="Arial"/>
              </a:rPr>
              <a:t>al p</a:t>
            </a:r>
            <a:r>
              <a:rPr sz="2200" spc="4" dirty="0">
                <a:solidFill>
                  <a:srgbClr val="329932"/>
                </a:solidFill>
                <a:latin typeface="Arial"/>
                <a:cs typeface="Arial"/>
              </a:rPr>
              <a:t>r</a:t>
            </a:r>
            <a:r>
              <a:rPr sz="2200" dirty="0">
                <a:solidFill>
                  <a:srgbClr val="329932"/>
                </a:solidFill>
                <a:latin typeface="Arial"/>
                <a:cs typeface="Arial"/>
              </a:rPr>
              <a:t>ocess</a:t>
            </a:r>
            <a:r>
              <a:rPr sz="2200" spc="4" dirty="0">
                <a:solidFill>
                  <a:srgbClr val="329932"/>
                </a:solidFill>
                <a:latin typeface="Arial"/>
                <a:cs typeface="Arial"/>
              </a:rPr>
              <a:t> i</a:t>
            </a:r>
            <a:r>
              <a:rPr sz="2200" dirty="0">
                <a:solidFill>
                  <a:srgbClr val="329932"/>
                </a:solidFill>
                <a:latin typeface="Arial"/>
                <a:cs typeface="Arial"/>
              </a:rPr>
              <a:t>ndus</a:t>
            </a:r>
            <a:r>
              <a:rPr sz="2200" spc="4" dirty="0">
                <a:solidFill>
                  <a:srgbClr val="329932"/>
                </a:solidFill>
                <a:latin typeface="Arial"/>
                <a:cs typeface="Arial"/>
              </a:rPr>
              <a:t>tr</a:t>
            </a:r>
            <a:r>
              <a:rPr sz="2200" dirty="0">
                <a:solidFill>
                  <a:srgbClr val="329932"/>
                </a:solidFill>
                <a:latin typeface="Arial"/>
                <a:cs typeface="Arial"/>
              </a:rPr>
              <a:t>y</a:t>
            </a:r>
            <a:r>
              <a:rPr sz="2200" spc="4" dirty="0">
                <a:solidFill>
                  <a:srgbClr val="329932"/>
                </a:solidFill>
                <a:latin typeface="Arial"/>
                <a:cs typeface="Arial"/>
              </a:rPr>
              <a:t>)</a:t>
            </a:r>
            <a:r>
              <a:rPr sz="2200" dirty="0">
                <a:solidFill>
                  <a:srgbClr val="329932"/>
                </a:solidFill>
                <a:latin typeface="Arial"/>
                <a:cs typeface="Arial"/>
              </a:rPr>
              <a:t>,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0448" y="5366895"/>
            <a:ext cx="295471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12"/>
              </a:lnSpc>
              <a:spcBef>
                <a:spcPts val="110"/>
              </a:spcBef>
            </a:pPr>
            <a:r>
              <a:rPr sz="2200" dirty="0">
                <a:solidFill>
                  <a:srgbClr val="009999"/>
                </a:solidFill>
                <a:latin typeface="Arial"/>
                <a:cs typeface="Arial"/>
              </a:rPr>
              <a:t>3.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66084" y="5366895"/>
            <a:ext cx="6939746" cy="6140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12"/>
              </a:lnSpc>
              <a:spcBef>
                <a:spcPts val="110"/>
              </a:spcBef>
            </a:pPr>
            <a:r>
              <a:rPr sz="2200" dirty="0">
                <a:solidFill>
                  <a:srgbClr val="009999"/>
                </a:solidFill>
                <a:latin typeface="Arial"/>
                <a:cs typeface="Arial"/>
              </a:rPr>
              <a:t>a</a:t>
            </a:r>
            <a:r>
              <a:rPr sz="2200" spc="89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9999"/>
                </a:solidFill>
                <a:latin typeface="Arial"/>
                <a:cs typeface="Arial"/>
              </a:rPr>
              <a:t>pa</a:t>
            </a:r>
            <a:r>
              <a:rPr sz="2200" spc="4" dirty="0">
                <a:solidFill>
                  <a:srgbClr val="009999"/>
                </a:solidFill>
                <a:latin typeface="Arial"/>
                <a:cs typeface="Arial"/>
              </a:rPr>
              <a:t>rt</a:t>
            </a:r>
            <a:r>
              <a:rPr sz="2200" spc="-4" dirty="0">
                <a:solidFill>
                  <a:srgbClr val="009999"/>
                </a:solidFill>
                <a:latin typeface="Arial"/>
                <a:cs typeface="Arial"/>
              </a:rPr>
              <a:t>i</a:t>
            </a:r>
            <a:r>
              <a:rPr sz="2200" dirty="0">
                <a:solidFill>
                  <a:srgbClr val="009999"/>
                </a:solidFill>
                <a:latin typeface="Arial"/>
                <a:cs typeface="Arial"/>
              </a:rPr>
              <a:t>c</a:t>
            </a:r>
            <a:r>
              <a:rPr sz="2200" spc="8" dirty="0">
                <a:solidFill>
                  <a:srgbClr val="009999"/>
                </a:solidFill>
                <a:latin typeface="Arial"/>
                <a:cs typeface="Arial"/>
              </a:rPr>
              <a:t>u</a:t>
            </a:r>
            <a:r>
              <a:rPr sz="2200" spc="-4" dirty="0">
                <a:solidFill>
                  <a:srgbClr val="009999"/>
                </a:solidFill>
                <a:latin typeface="Arial"/>
                <a:cs typeface="Arial"/>
              </a:rPr>
              <a:t>l</a:t>
            </a:r>
            <a:r>
              <a:rPr sz="2200" dirty="0">
                <a:solidFill>
                  <a:srgbClr val="009999"/>
                </a:solidFill>
                <a:latin typeface="Arial"/>
                <a:cs typeface="Arial"/>
              </a:rPr>
              <a:t>ar</a:t>
            </a:r>
            <a:r>
              <a:rPr sz="2200" spc="107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9999"/>
                </a:solidFill>
                <a:latin typeface="Arial"/>
                <a:cs typeface="Arial"/>
              </a:rPr>
              <a:t>se</a:t>
            </a:r>
            <a:r>
              <a:rPr sz="2200" spc="4" dirty="0">
                <a:solidFill>
                  <a:srgbClr val="009999"/>
                </a:solidFill>
                <a:latin typeface="Arial"/>
                <a:cs typeface="Arial"/>
              </a:rPr>
              <a:t>r</a:t>
            </a:r>
            <a:r>
              <a:rPr sz="2200" dirty="0">
                <a:solidFill>
                  <a:srgbClr val="009999"/>
                </a:solidFill>
                <a:latin typeface="Arial"/>
                <a:cs typeface="Arial"/>
              </a:rPr>
              <a:t>v</a:t>
            </a:r>
            <a:r>
              <a:rPr sz="2200" spc="-4" dirty="0">
                <a:solidFill>
                  <a:srgbClr val="009999"/>
                </a:solidFill>
                <a:latin typeface="Arial"/>
                <a:cs typeface="Arial"/>
              </a:rPr>
              <a:t>i</a:t>
            </a:r>
            <a:r>
              <a:rPr sz="2200" dirty="0">
                <a:solidFill>
                  <a:srgbClr val="009999"/>
                </a:solidFill>
                <a:latin typeface="Arial"/>
                <a:cs typeface="Arial"/>
              </a:rPr>
              <a:t>ce</a:t>
            </a:r>
            <a:r>
              <a:rPr sz="2200" spc="89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9999"/>
                </a:solidFill>
                <a:latin typeface="Arial"/>
                <a:cs typeface="Arial"/>
              </a:rPr>
              <a:t>p</a:t>
            </a:r>
            <a:r>
              <a:rPr sz="2200" spc="8" dirty="0">
                <a:solidFill>
                  <a:srgbClr val="009999"/>
                </a:solidFill>
                <a:latin typeface="Arial"/>
                <a:cs typeface="Arial"/>
              </a:rPr>
              <a:t>e</a:t>
            </a:r>
            <a:r>
              <a:rPr sz="2200" spc="4" dirty="0">
                <a:solidFill>
                  <a:srgbClr val="009999"/>
                </a:solidFill>
                <a:latin typeface="Arial"/>
                <a:cs typeface="Arial"/>
              </a:rPr>
              <a:t>rf</a:t>
            </a:r>
            <a:r>
              <a:rPr sz="2200" dirty="0">
                <a:solidFill>
                  <a:srgbClr val="009999"/>
                </a:solidFill>
                <a:latin typeface="Arial"/>
                <a:cs typeface="Arial"/>
              </a:rPr>
              <a:t>o</a:t>
            </a:r>
            <a:r>
              <a:rPr sz="2200" spc="4" dirty="0">
                <a:solidFill>
                  <a:srgbClr val="009999"/>
                </a:solidFill>
                <a:latin typeface="Arial"/>
                <a:cs typeface="Arial"/>
              </a:rPr>
              <a:t>rm</a:t>
            </a:r>
            <a:r>
              <a:rPr sz="2200" dirty="0">
                <a:solidFill>
                  <a:srgbClr val="009999"/>
                </a:solidFill>
                <a:latin typeface="Arial"/>
                <a:cs typeface="Arial"/>
              </a:rPr>
              <a:t>ed</a:t>
            </a:r>
            <a:r>
              <a:rPr sz="2200" spc="90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9999"/>
                </a:solidFill>
                <a:latin typeface="Arial"/>
                <a:cs typeface="Arial"/>
              </a:rPr>
              <a:t>by</a:t>
            </a:r>
            <a:r>
              <a:rPr sz="2200" spc="93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9999"/>
                </a:solidFill>
                <a:latin typeface="Arial"/>
                <a:cs typeface="Arial"/>
              </a:rPr>
              <a:t>an</a:t>
            </a:r>
            <a:r>
              <a:rPr sz="2200" spc="90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9999"/>
                </a:solidFill>
                <a:latin typeface="Arial"/>
                <a:cs typeface="Arial"/>
              </a:rPr>
              <a:t>ope</a:t>
            </a:r>
            <a:r>
              <a:rPr sz="2200" spc="4" dirty="0">
                <a:solidFill>
                  <a:srgbClr val="009999"/>
                </a:solidFill>
                <a:latin typeface="Arial"/>
                <a:cs typeface="Arial"/>
              </a:rPr>
              <a:t>r</a:t>
            </a:r>
            <a:r>
              <a:rPr sz="2200" dirty="0">
                <a:solidFill>
                  <a:srgbClr val="009999"/>
                </a:solidFill>
                <a:latin typeface="Arial"/>
                <a:cs typeface="Arial"/>
              </a:rPr>
              <a:t>a</a:t>
            </a:r>
            <a:r>
              <a:rPr sz="2200" spc="4" dirty="0">
                <a:solidFill>
                  <a:srgbClr val="009999"/>
                </a:solidFill>
                <a:latin typeface="Arial"/>
                <a:cs typeface="Arial"/>
              </a:rPr>
              <a:t>ti</a:t>
            </a:r>
            <a:r>
              <a:rPr sz="2200" dirty="0">
                <a:solidFill>
                  <a:srgbClr val="009999"/>
                </a:solidFill>
                <a:latin typeface="Arial"/>
                <a:cs typeface="Arial"/>
              </a:rPr>
              <a:t>ng</a:t>
            </a:r>
            <a:r>
              <a:rPr sz="2200" spc="90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9999"/>
                </a:solidFill>
                <a:latin typeface="Arial"/>
                <a:cs typeface="Arial"/>
              </a:rPr>
              <a:t>sys</a:t>
            </a:r>
            <a:r>
              <a:rPr sz="2200" spc="4" dirty="0">
                <a:solidFill>
                  <a:srgbClr val="009999"/>
                </a:solidFill>
                <a:latin typeface="Arial"/>
                <a:cs typeface="Arial"/>
              </a:rPr>
              <a:t>t</a:t>
            </a:r>
            <a:r>
              <a:rPr sz="2200" dirty="0">
                <a:solidFill>
                  <a:srgbClr val="009999"/>
                </a:solidFill>
                <a:latin typeface="Arial"/>
                <a:cs typeface="Arial"/>
              </a:rPr>
              <a:t>em</a:t>
            </a:r>
            <a:endParaRPr sz="2200" dirty="0">
              <a:latin typeface="Arial"/>
              <a:cs typeface="Arial"/>
            </a:endParaRPr>
          </a:p>
          <a:p>
            <a:pPr marL="11397" marR="41028">
              <a:lnSpc>
                <a:spcPct val="95825"/>
              </a:lnSpc>
            </a:pPr>
            <a:r>
              <a:rPr sz="2200" dirty="0">
                <a:solidFill>
                  <a:srgbClr val="009999"/>
                </a:solidFill>
                <a:latin typeface="Arial"/>
                <a:cs typeface="Arial"/>
              </a:rPr>
              <a:t>use</a:t>
            </a:r>
            <a:r>
              <a:rPr sz="2200" spc="4" dirty="0">
                <a:solidFill>
                  <a:srgbClr val="009999"/>
                </a:solidFill>
                <a:latin typeface="Arial"/>
                <a:cs typeface="Arial"/>
              </a:rPr>
              <a:t>r</a:t>
            </a:r>
            <a:r>
              <a:rPr sz="2200" dirty="0">
                <a:solidFill>
                  <a:srgbClr val="009999"/>
                </a:solidFill>
                <a:latin typeface="Arial"/>
                <a:cs typeface="Arial"/>
              </a:rPr>
              <a:t>.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45110" y="5366895"/>
            <a:ext cx="631583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12"/>
              </a:lnSpc>
              <a:spcBef>
                <a:spcPts val="110"/>
              </a:spcBef>
            </a:pPr>
            <a:r>
              <a:rPr sz="2200" spc="4" dirty="0">
                <a:solidFill>
                  <a:srgbClr val="009999"/>
                </a:solidFill>
                <a:latin typeface="Arial"/>
                <a:cs typeface="Arial"/>
              </a:rPr>
              <a:t>f</a:t>
            </a:r>
            <a:r>
              <a:rPr sz="2200" dirty="0">
                <a:solidFill>
                  <a:srgbClr val="009999"/>
                </a:solidFill>
                <a:latin typeface="Arial"/>
                <a:cs typeface="Arial"/>
              </a:rPr>
              <a:t>or</a:t>
            </a:r>
            <a:r>
              <a:rPr sz="2200" spc="98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9999"/>
                </a:solidFill>
                <a:latin typeface="Arial"/>
                <a:cs typeface="Arial"/>
              </a:rPr>
              <a:t>a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05830" y="6203480"/>
            <a:ext cx="227586" cy="1797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328"/>
              </a:lnSpc>
              <a:spcBef>
                <a:spcPts val="66"/>
              </a:spcBef>
            </a:pPr>
            <a:r>
              <a:rPr sz="1300" dirty="0">
                <a:latin typeface="Arial"/>
                <a:cs typeface="Arial"/>
              </a:rPr>
              <a:t>16</a:t>
            </a:r>
            <a:endParaRPr sz="13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26565568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838200" y="782504"/>
            <a:ext cx="5811983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459"/>
              </a:lnSpc>
              <a:spcBef>
                <a:spcPts val="172"/>
              </a:spcBef>
            </a:pP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S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o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f</a:t>
            </a:r>
            <a:r>
              <a:rPr sz="5400" spc="17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w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a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5400" spc="-112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 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l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ia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b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il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y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4125" y="1839914"/>
            <a:ext cx="7770775" cy="17463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 marR="7247" algn="just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329932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e</a:t>
            </a:r>
            <a:r>
              <a:rPr sz="2000" spc="217" dirty="0">
                <a:solidFill>
                  <a:srgbClr val="32993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329932"/>
                </a:solidFill>
                <a:latin typeface="Arial"/>
                <a:cs typeface="Arial"/>
              </a:rPr>
              <a:t>u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n</a:t>
            </a:r>
            <a:r>
              <a:rPr sz="2000" spc="223" dirty="0">
                <a:solidFill>
                  <a:srgbClr val="329932"/>
                </a:solidFill>
                <a:latin typeface="Arial"/>
                <a:cs typeface="Arial"/>
              </a:rPr>
              <a:t> </a:t>
            </a:r>
            <a:r>
              <a:rPr sz="2000" spc="13" dirty="0">
                <a:solidFill>
                  <a:srgbClr val="329932"/>
                </a:solidFill>
                <a:latin typeface="Arial"/>
                <a:cs typeface="Arial"/>
              </a:rPr>
              <a:t>t</a:t>
            </a:r>
            <a:r>
              <a:rPr sz="2000" spc="-4" dirty="0">
                <a:solidFill>
                  <a:srgbClr val="329932"/>
                </a:solidFill>
                <a:latin typeface="Arial"/>
                <a:cs typeface="Arial"/>
              </a:rPr>
              <a:t>y</a:t>
            </a:r>
            <a:r>
              <a:rPr sz="2000" spc="13" dirty="0">
                <a:solidFill>
                  <a:srgbClr val="329932"/>
                </a:solidFill>
                <a:latin typeface="Arial"/>
                <a:cs typeface="Arial"/>
              </a:rPr>
              <a:t>p</a:t>
            </a:r>
            <a:r>
              <a:rPr sz="2000" spc="4" dirty="0">
                <a:solidFill>
                  <a:srgbClr val="329932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s</a:t>
            </a:r>
            <a:r>
              <a:rPr sz="2000" spc="214" dirty="0">
                <a:solidFill>
                  <a:srgbClr val="32993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329932"/>
                </a:solidFill>
                <a:latin typeface="Arial"/>
                <a:cs typeface="Arial"/>
              </a:rPr>
              <a:t>equi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329932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d</a:t>
            </a:r>
            <a:r>
              <a:rPr sz="2000" spc="200" dirty="0">
                <a:solidFill>
                  <a:srgbClr val="329932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329932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f</a:t>
            </a:r>
            <a:r>
              <a:rPr sz="2000" spc="249" dirty="0">
                <a:solidFill>
                  <a:srgbClr val="32993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329932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e</a:t>
            </a:r>
            <a:r>
              <a:rPr sz="2000" spc="242" dirty="0">
                <a:solidFill>
                  <a:srgbClr val="329932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329932"/>
                </a:solidFill>
                <a:latin typeface="Arial"/>
                <a:cs typeface="Arial"/>
              </a:rPr>
              <a:t>p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329932"/>
                </a:solidFill>
                <a:latin typeface="Arial"/>
                <a:cs typeface="Arial"/>
              </a:rPr>
              <a:t>og</a:t>
            </a:r>
            <a:r>
              <a:rPr sz="2000" spc="13" dirty="0">
                <a:solidFill>
                  <a:srgbClr val="329932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329932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m</a:t>
            </a:r>
            <a:r>
              <a:rPr sz="2000" spc="182" dirty="0">
                <a:solidFill>
                  <a:srgbClr val="329932"/>
                </a:solidFill>
                <a:latin typeface="Arial"/>
                <a:cs typeface="Arial"/>
              </a:rPr>
              <a:t> </a:t>
            </a:r>
            <a:r>
              <a:rPr sz="2000" spc="13" dirty="0">
                <a:solidFill>
                  <a:srgbClr val="329932"/>
                </a:solidFill>
                <a:latin typeface="Arial"/>
                <a:cs typeface="Arial"/>
              </a:rPr>
              <a:t>b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y</a:t>
            </a:r>
            <a:r>
              <a:rPr sz="2000" spc="234" dirty="0">
                <a:solidFill>
                  <a:srgbClr val="32993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329932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e</a:t>
            </a:r>
            <a:r>
              <a:rPr sz="2000" spc="250" dirty="0">
                <a:solidFill>
                  <a:srgbClr val="329932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329932"/>
                </a:solidFill>
                <a:latin typeface="Arial"/>
                <a:cs typeface="Arial"/>
              </a:rPr>
              <a:t>en</a:t>
            </a:r>
            <a:r>
              <a:rPr sz="2000" spc="-4" dirty="0">
                <a:solidFill>
                  <a:srgbClr val="329932"/>
                </a:solidFill>
                <a:latin typeface="Arial"/>
                <a:cs typeface="Arial"/>
              </a:rPr>
              <a:t>v</a:t>
            </a:r>
            <a:r>
              <a:rPr sz="2000" spc="4" dirty="0">
                <a:solidFill>
                  <a:srgbClr val="329932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329932"/>
                </a:solidFill>
                <a:latin typeface="Arial"/>
                <a:cs typeface="Arial"/>
              </a:rPr>
              <a:t>o</a:t>
            </a:r>
            <a:r>
              <a:rPr sz="2000" spc="13" dirty="0">
                <a:solidFill>
                  <a:srgbClr val="329932"/>
                </a:solidFill>
                <a:latin typeface="Arial"/>
                <a:cs typeface="Arial"/>
              </a:rPr>
              <a:t>n</a:t>
            </a:r>
            <a:r>
              <a:rPr sz="2000" spc="-4" dirty="0">
                <a:solidFill>
                  <a:srgbClr val="329932"/>
                </a:solidFill>
                <a:latin typeface="Arial"/>
                <a:cs typeface="Arial"/>
              </a:rPr>
              <a:t>m</a:t>
            </a:r>
            <a:r>
              <a:rPr sz="2000" spc="4" dirty="0">
                <a:solidFill>
                  <a:srgbClr val="329932"/>
                </a:solidFill>
                <a:latin typeface="Arial"/>
                <a:cs typeface="Arial"/>
              </a:rPr>
              <a:t>en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t</a:t>
            </a:r>
            <a:r>
              <a:rPr sz="2000" spc="171" dirty="0">
                <a:solidFill>
                  <a:srgbClr val="329932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329932"/>
                </a:solidFill>
                <a:latin typeface="Arial"/>
                <a:cs typeface="Arial"/>
              </a:rPr>
              <a:t>ca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n</a:t>
            </a:r>
            <a:r>
              <a:rPr sz="2000" spc="232" dirty="0">
                <a:solidFill>
                  <a:srgbClr val="329932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329932"/>
                </a:solidFill>
                <a:latin typeface="Arial"/>
                <a:cs typeface="Arial"/>
              </a:rPr>
              <a:t>b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  <a:p>
            <a:pPr marL="11397" algn="just">
              <a:lnSpc>
                <a:spcPct val="99849"/>
              </a:lnSpc>
            </a:pPr>
            <a:r>
              <a:rPr sz="2000" spc="-4" dirty="0">
                <a:solidFill>
                  <a:srgbClr val="329932"/>
                </a:solidFill>
                <a:latin typeface="Arial"/>
                <a:cs typeface="Arial"/>
              </a:rPr>
              <a:t>v</a:t>
            </a:r>
            <a:r>
              <a:rPr sz="2000" spc="4" dirty="0">
                <a:solidFill>
                  <a:srgbClr val="329932"/>
                </a:solidFill>
                <a:latin typeface="Arial"/>
                <a:cs typeface="Arial"/>
              </a:rPr>
              <a:t>ie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w</a:t>
            </a:r>
            <a:r>
              <a:rPr sz="2000" spc="4" dirty="0">
                <a:solidFill>
                  <a:srgbClr val="329932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d</a:t>
            </a:r>
            <a:r>
              <a:rPr sz="2000" spc="-3" dirty="0">
                <a:solidFill>
                  <a:srgbClr val="329932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329932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s</a:t>
            </a:r>
            <a:r>
              <a:rPr sz="2000" spc="41" dirty="0">
                <a:solidFill>
                  <a:srgbClr val="329932"/>
                </a:solidFill>
                <a:latin typeface="Arial"/>
                <a:cs typeface="Arial"/>
              </a:rPr>
              <a:t> </a:t>
            </a:r>
            <a:r>
              <a:rPr sz="2000" spc="13" dirty="0">
                <a:solidFill>
                  <a:srgbClr val="329932"/>
                </a:solidFill>
                <a:latin typeface="Arial"/>
                <a:cs typeface="Arial"/>
              </a:rPr>
              <a:t>b</a:t>
            </a:r>
            <a:r>
              <a:rPr sz="2000" spc="4" dirty="0">
                <a:solidFill>
                  <a:srgbClr val="329932"/>
                </a:solidFill>
                <a:latin typeface="Arial"/>
                <a:cs typeface="Arial"/>
              </a:rPr>
              <a:t>ein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g</a:t>
            </a:r>
            <a:r>
              <a:rPr sz="2000" spc="10" dirty="0">
                <a:solidFill>
                  <a:srgbClr val="329932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329932"/>
                </a:solidFill>
                <a:latin typeface="Arial"/>
                <a:cs typeface="Arial"/>
              </a:rPr>
              <a:t>selec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t</a:t>
            </a:r>
            <a:r>
              <a:rPr sz="2000" spc="-8" dirty="0">
                <a:solidFill>
                  <a:srgbClr val="329932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d</a:t>
            </a:r>
            <a:r>
              <a:rPr sz="2000" spc="-9" dirty="0">
                <a:solidFill>
                  <a:srgbClr val="32993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329932"/>
                </a:solidFill>
                <a:latin typeface="Arial"/>
                <a:cs typeface="Arial"/>
              </a:rPr>
              <a:t>and</a:t>
            </a:r>
            <a:r>
              <a:rPr sz="2000" spc="13" dirty="0">
                <a:solidFill>
                  <a:srgbClr val="329932"/>
                </a:solidFill>
                <a:latin typeface="Arial"/>
                <a:cs typeface="Arial"/>
              </a:rPr>
              <a:t>o</a:t>
            </a:r>
            <a:r>
              <a:rPr sz="2000" spc="-4" dirty="0">
                <a:solidFill>
                  <a:srgbClr val="329932"/>
                </a:solidFill>
                <a:latin typeface="Arial"/>
                <a:cs typeface="Arial"/>
              </a:rPr>
              <a:t>m</a:t>
            </a:r>
            <a:r>
              <a:rPr sz="2000" spc="13" dirty="0">
                <a:solidFill>
                  <a:srgbClr val="329932"/>
                </a:solidFill>
                <a:latin typeface="Arial"/>
                <a:cs typeface="Arial"/>
              </a:rPr>
              <a:t>l</a:t>
            </a:r>
            <a:r>
              <a:rPr sz="2000" spc="-4" dirty="0">
                <a:solidFill>
                  <a:srgbClr val="329932"/>
                </a:solidFill>
                <a:latin typeface="Arial"/>
                <a:cs typeface="Arial"/>
              </a:rPr>
              <a:t>y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.</a:t>
            </a:r>
            <a:r>
              <a:rPr sz="2000" spc="-13" dirty="0">
                <a:solidFill>
                  <a:srgbClr val="32993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329932"/>
                </a:solidFill>
                <a:latin typeface="Arial"/>
                <a:cs typeface="Arial"/>
              </a:rPr>
              <a:t>hus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,</a:t>
            </a:r>
            <a:r>
              <a:rPr sz="2000" spc="14" dirty="0">
                <a:solidFill>
                  <a:srgbClr val="32993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we</a:t>
            </a:r>
            <a:r>
              <a:rPr sz="2000" spc="32" dirty="0">
                <a:solidFill>
                  <a:srgbClr val="329932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329932"/>
                </a:solidFill>
                <a:latin typeface="Arial"/>
                <a:cs typeface="Arial"/>
              </a:rPr>
              <a:t>d</a:t>
            </a:r>
            <a:r>
              <a:rPr sz="2000" spc="13" dirty="0">
                <a:solidFill>
                  <a:srgbClr val="329932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f</a:t>
            </a:r>
            <a:r>
              <a:rPr sz="2000" spc="4" dirty="0">
                <a:solidFill>
                  <a:srgbClr val="329932"/>
                </a:solidFill>
                <a:latin typeface="Arial"/>
                <a:cs typeface="Arial"/>
              </a:rPr>
              <a:t>in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e</a:t>
            </a:r>
            <a:r>
              <a:rPr sz="2000" spc="23" dirty="0">
                <a:solidFill>
                  <a:srgbClr val="32993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329932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e</a:t>
            </a:r>
            <a:r>
              <a:rPr sz="2000" spc="49" dirty="0">
                <a:solidFill>
                  <a:srgbClr val="329932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329932"/>
                </a:solidFill>
                <a:latin typeface="Arial"/>
                <a:cs typeface="Arial"/>
              </a:rPr>
              <a:t>op</a:t>
            </a:r>
            <a:r>
              <a:rPr sz="2000" spc="13" dirty="0">
                <a:solidFill>
                  <a:srgbClr val="329932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329932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329932"/>
                </a:solidFill>
                <a:latin typeface="Arial"/>
                <a:cs typeface="Arial"/>
              </a:rPr>
              <a:t>iona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l </a:t>
            </a:r>
            <a:r>
              <a:rPr sz="2000" spc="4" dirty="0">
                <a:solidFill>
                  <a:srgbClr val="329932"/>
                </a:solidFill>
                <a:latin typeface="Arial"/>
                <a:cs typeface="Arial"/>
              </a:rPr>
              <a:t>p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329932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f</a:t>
            </a:r>
            <a:r>
              <a:rPr sz="2000" spc="4" dirty="0">
                <a:solidFill>
                  <a:srgbClr val="329932"/>
                </a:solidFill>
                <a:latin typeface="Arial"/>
                <a:cs typeface="Arial"/>
              </a:rPr>
              <a:t>il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e</a:t>
            </a:r>
            <a:r>
              <a:rPr sz="2000" spc="11" dirty="0">
                <a:solidFill>
                  <a:srgbClr val="329932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329932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s</a:t>
            </a:r>
            <a:r>
              <a:rPr sz="2000" spc="43" dirty="0">
                <a:solidFill>
                  <a:srgbClr val="32993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329932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e</a:t>
            </a:r>
            <a:r>
              <a:rPr sz="2000" spc="38" dirty="0">
                <a:solidFill>
                  <a:srgbClr val="329932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329932"/>
                </a:solidFill>
                <a:latin typeface="Arial"/>
                <a:cs typeface="Arial"/>
              </a:rPr>
              <a:t>se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t</a:t>
            </a:r>
            <a:r>
              <a:rPr sz="2000" spc="48" dirty="0">
                <a:solidFill>
                  <a:srgbClr val="329932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329932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f</a:t>
            </a:r>
            <a:r>
              <a:rPr sz="2000" spc="57" dirty="0">
                <a:solidFill>
                  <a:srgbClr val="32993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329932"/>
                </a:solidFill>
                <a:latin typeface="Arial"/>
                <a:cs typeface="Arial"/>
              </a:rPr>
              <a:t>u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n</a:t>
            </a:r>
            <a:r>
              <a:rPr sz="2000" spc="40" dirty="0">
                <a:solidFill>
                  <a:srgbClr val="32993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t</a:t>
            </a:r>
            <a:r>
              <a:rPr sz="2000" spc="-4" dirty="0">
                <a:solidFill>
                  <a:srgbClr val="329932"/>
                </a:solidFill>
                <a:latin typeface="Arial"/>
                <a:cs typeface="Arial"/>
              </a:rPr>
              <a:t>y</a:t>
            </a:r>
            <a:r>
              <a:rPr sz="2000" spc="4" dirty="0">
                <a:solidFill>
                  <a:srgbClr val="329932"/>
                </a:solidFill>
                <a:latin typeface="Arial"/>
                <a:cs typeface="Arial"/>
              </a:rPr>
              <a:t>pe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s</a:t>
            </a:r>
            <a:r>
              <a:rPr sz="2000" spc="31" dirty="0">
                <a:solidFill>
                  <a:srgbClr val="32993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329932"/>
                </a:solidFill>
                <a:latin typeface="Arial"/>
                <a:cs typeface="Arial"/>
              </a:rPr>
              <a:t>ha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t</a:t>
            </a:r>
            <a:r>
              <a:rPr sz="2000" spc="47" dirty="0">
                <a:solidFill>
                  <a:srgbClr val="329932"/>
                </a:solidFill>
                <a:latin typeface="Arial"/>
                <a:cs typeface="Arial"/>
              </a:rPr>
              <a:t> </a:t>
            </a:r>
            <a:r>
              <a:rPr sz="2000" spc="13" dirty="0">
                <a:solidFill>
                  <a:srgbClr val="329932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329932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e</a:t>
            </a:r>
            <a:r>
              <a:rPr sz="2000" spc="47" dirty="0">
                <a:solidFill>
                  <a:srgbClr val="329932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329932"/>
                </a:solidFill>
                <a:latin typeface="Arial"/>
                <a:cs typeface="Arial"/>
              </a:rPr>
              <a:t>p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329932"/>
                </a:solidFill>
                <a:latin typeface="Arial"/>
                <a:cs typeface="Arial"/>
              </a:rPr>
              <a:t>og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r</a:t>
            </a:r>
            <a:r>
              <a:rPr sz="2000" spc="13" dirty="0">
                <a:solidFill>
                  <a:srgbClr val="329932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m </a:t>
            </a:r>
            <a:r>
              <a:rPr sz="2000" spc="4" dirty="0">
                <a:solidFill>
                  <a:srgbClr val="329932"/>
                </a:solidFill>
                <a:latin typeface="Arial"/>
                <a:cs typeface="Arial"/>
              </a:rPr>
              <a:t>ca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n</a:t>
            </a:r>
            <a:r>
              <a:rPr sz="2000" spc="37" dirty="0">
                <a:solidFill>
                  <a:srgbClr val="329932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329932"/>
                </a:solidFill>
                <a:latin typeface="Arial"/>
                <a:cs typeface="Arial"/>
              </a:rPr>
              <a:t>e</a:t>
            </a:r>
            <a:r>
              <a:rPr sz="2000" spc="-4" dirty="0">
                <a:solidFill>
                  <a:srgbClr val="329932"/>
                </a:solidFill>
                <a:latin typeface="Arial"/>
                <a:cs typeface="Arial"/>
              </a:rPr>
              <a:t>x</a:t>
            </a:r>
            <a:r>
              <a:rPr sz="2000" spc="4" dirty="0">
                <a:solidFill>
                  <a:srgbClr val="329932"/>
                </a:solidFill>
                <a:latin typeface="Arial"/>
                <a:cs typeface="Arial"/>
              </a:rPr>
              <a:t>ecu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te</a:t>
            </a:r>
            <a:r>
              <a:rPr sz="2000" spc="4" dirty="0">
                <a:solidFill>
                  <a:srgbClr val="329932"/>
                </a:solidFill>
                <a:latin typeface="Arial"/>
                <a:cs typeface="Arial"/>
              </a:rPr>
              <a:t> alon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g w</a:t>
            </a:r>
            <a:r>
              <a:rPr sz="2000" spc="4" dirty="0">
                <a:solidFill>
                  <a:srgbClr val="329932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th</a:t>
            </a:r>
            <a:r>
              <a:rPr sz="2000" spc="95" dirty="0">
                <a:solidFill>
                  <a:srgbClr val="329932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329932"/>
                </a:solidFill>
                <a:latin typeface="Arial"/>
                <a:cs typeface="Arial"/>
              </a:rPr>
              <a:t>possibi</a:t>
            </a:r>
            <a:r>
              <a:rPr sz="2000" spc="-8" dirty="0">
                <a:solidFill>
                  <a:srgbClr val="329932"/>
                </a:solidFill>
                <a:latin typeface="Arial"/>
                <a:cs typeface="Arial"/>
              </a:rPr>
              <a:t>l</a:t>
            </a:r>
            <a:r>
              <a:rPr sz="2000" spc="4" dirty="0">
                <a:solidFill>
                  <a:srgbClr val="329932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329932"/>
                </a:solidFill>
                <a:latin typeface="Arial"/>
                <a:cs typeface="Arial"/>
              </a:rPr>
              <a:t>ie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s</a:t>
            </a:r>
            <a:r>
              <a:rPr sz="2000" spc="30" dirty="0">
                <a:solidFill>
                  <a:srgbClr val="32993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w</a:t>
            </a:r>
            <a:r>
              <a:rPr sz="2000" spc="4" dirty="0">
                <a:solidFill>
                  <a:srgbClr val="329932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th</a:t>
            </a:r>
            <a:r>
              <a:rPr sz="2000" spc="95" dirty="0">
                <a:solidFill>
                  <a:srgbClr val="32993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w</a:t>
            </a:r>
            <a:r>
              <a:rPr sz="2000" spc="4" dirty="0">
                <a:solidFill>
                  <a:srgbClr val="329932"/>
                </a:solidFill>
                <a:latin typeface="Arial"/>
                <a:cs typeface="Arial"/>
              </a:rPr>
              <a:t>hic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h</a:t>
            </a:r>
            <a:r>
              <a:rPr sz="2000" spc="74" dirty="0">
                <a:solidFill>
                  <a:srgbClr val="32993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329932"/>
                </a:solidFill>
                <a:latin typeface="Arial"/>
                <a:cs typeface="Arial"/>
              </a:rPr>
              <a:t>he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y</a:t>
            </a:r>
            <a:r>
              <a:rPr sz="2000" spc="93" dirty="0">
                <a:solidFill>
                  <a:srgbClr val="32993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w</a:t>
            </a:r>
            <a:r>
              <a:rPr sz="2000" spc="4" dirty="0">
                <a:solidFill>
                  <a:srgbClr val="329932"/>
                </a:solidFill>
                <a:latin typeface="Arial"/>
                <a:cs typeface="Arial"/>
              </a:rPr>
              <a:t>il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l</a:t>
            </a:r>
            <a:r>
              <a:rPr sz="2000" spc="98" dirty="0">
                <a:solidFill>
                  <a:srgbClr val="329932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329932"/>
                </a:solidFill>
                <a:latin typeface="Arial"/>
                <a:cs typeface="Arial"/>
              </a:rPr>
              <a:t>occu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r.</a:t>
            </a:r>
            <a:r>
              <a:rPr sz="2000" spc="86" dirty="0">
                <a:solidFill>
                  <a:srgbClr val="32993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In</a:t>
            </a:r>
            <a:r>
              <a:rPr sz="2000" spc="132" dirty="0">
                <a:solidFill>
                  <a:srgbClr val="32993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f</a:t>
            </a:r>
            <a:r>
              <a:rPr sz="2000" spc="4" dirty="0">
                <a:solidFill>
                  <a:srgbClr val="329932"/>
                </a:solidFill>
                <a:latin typeface="Arial"/>
                <a:cs typeface="Arial"/>
              </a:rPr>
              <a:t>ig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.</a:t>
            </a:r>
            <a:r>
              <a:rPr sz="2000" spc="118" dirty="0">
                <a:solidFill>
                  <a:srgbClr val="329932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329932"/>
                </a:solidFill>
                <a:latin typeface="Arial"/>
                <a:cs typeface="Arial"/>
              </a:rPr>
              <a:t>7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.</a:t>
            </a:r>
            <a:r>
              <a:rPr sz="2000" spc="4" dirty="0">
                <a:solidFill>
                  <a:srgbClr val="329932"/>
                </a:solidFill>
                <a:latin typeface="Arial"/>
                <a:cs typeface="Arial"/>
              </a:rPr>
              <a:t>4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,</a:t>
            </a:r>
            <a:r>
              <a:rPr sz="2000" spc="121" dirty="0">
                <a:solidFill>
                  <a:srgbClr val="32993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we</a:t>
            </a:r>
            <a:r>
              <a:rPr sz="2000" spc="109" dirty="0">
                <a:solidFill>
                  <a:srgbClr val="329932"/>
                </a:solidFill>
                <a:latin typeface="Arial"/>
                <a:cs typeface="Arial"/>
              </a:rPr>
              <a:t> </a:t>
            </a:r>
            <a:r>
              <a:rPr sz="2000" spc="17" dirty="0">
                <a:solidFill>
                  <a:srgbClr val="329932"/>
                </a:solidFill>
                <a:latin typeface="Arial"/>
                <a:cs typeface="Arial"/>
              </a:rPr>
              <a:t>s</a:t>
            </a:r>
            <a:r>
              <a:rPr sz="2000" spc="4" dirty="0">
                <a:solidFill>
                  <a:srgbClr val="329932"/>
                </a:solidFill>
                <a:latin typeface="Arial"/>
                <a:cs typeface="Arial"/>
              </a:rPr>
              <a:t>ho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w</a:t>
            </a:r>
            <a:r>
              <a:rPr sz="2000" spc="83" dirty="0">
                <a:solidFill>
                  <a:srgbClr val="329932"/>
                </a:solidFill>
                <a:latin typeface="Arial"/>
                <a:cs typeface="Arial"/>
              </a:rPr>
              <a:t> </a:t>
            </a:r>
            <a:r>
              <a:rPr sz="2000" spc="13" dirty="0">
                <a:solidFill>
                  <a:srgbClr val="329932"/>
                </a:solidFill>
                <a:latin typeface="Arial"/>
                <a:cs typeface="Arial"/>
              </a:rPr>
              <a:t>t</a:t>
            </a:r>
            <a:r>
              <a:rPr sz="2000" spc="8" dirty="0">
                <a:solidFill>
                  <a:srgbClr val="329932"/>
                </a:solidFill>
                <a:latin typeface="Arial"/>
                <a:cs typeface="Arial"/>
              </a:rPr>
              <a:t>w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o </a:t>
            </a:r>
            <a:r>
              <a:rPr sz="2000" spc="4" dirty="0">
                <a:solidFill>
                  <a:srgbClr val="329932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f</a:t>
            </a:r>
            <a:r>
              <a:rPr sz="2000" spc="74" dirty="0">
                <a:solidFill>
                  <a:srgbClr val="329932"/>
                </a:solidFill>
                <a:latin typeface="Arial"/>
                <a:cs typeface="Arial"/>
              </a:rPr>
              <a:t> </a:t>
            </a:r>
            <a:r>
              <a:rPr sz="2000" spc="-4" dirty="0">
                <a:solidFill>
                  <a:srgbClr val="329932"/>
                </a:solidFill>
                <a:latin typeface="Arial"/>
                <a:cs typeface="Arial"/>
              </a:rPr>
              <a:t>m</a:t>
            </a:r>
            <a:r>
              <a:rPr sz="2000" spc="4" dirty="0">
                <a:solidFill>
                  <a:srgbClr val="329932"/>
                </a:solidFill>
                <a:latin typeface="Arial"/>
                <a:cs typeface="Arial"/>
              </a:rPr>
              <a:t>a</a:t>
            </a:r>
            <a:r>
              <a:rPr sz="2000" spc="13" dirty="0">
                <a:solidFill>
                  <a:srgbClr val="329932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y</a:t>
            </a:r>
            <a:r>
              <a:rPr sz="2000" spc="29" dirty="0">
                <a:solidFill>
                  <a:srgbClr val="329932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329932"/>
                </a:solidFill>
                <a:latin typeface="Arial"/>
                <a:cs typeface="Arial"/>
              </a:rPr>
              <a:t>possibl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e </a:t>
            </a:r>
            <a:r>
              <a:rPr sz="2000" spc="4" dirty="0">
                <a:solidFill>
                  <a:srgbClr val="329932"/>
                </a:solidFill>
                <a:latin typeface="Arial"/>
                <a:cs typeface="Arial"/>
              </a:rPr>
              <a:t>inpu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t</a:t>
            </a:r>
            <a:r>
              <a:rPr sz="2000" spc="35" dirty="0">
                <a:solidFill>
                  <a:srgbClr val="329932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329932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329932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329932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s</a:t>
            </a:r>
            <a:r>
              <a:rPr sz="2000" spc="44" dirty="0">
                <a:solidFill>
                  <a:srgbClr val="32993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A</a:t>
            </a:r>
            <a:r>
              <a:rPr sz="2000" spc="59" dirty="0">
                <a:solidFill>
                  <a:srgbClr val="329932"/>
                </a:solidFill>
                <a:latin typeface="Arial"/>
                <a:cs typeface="Arial"/>
              </a:rPr>
              <a:t> </a:t>
            </a:r>
            <a:r>
              <a:rPr sz="2000" spc="-8" dirty="0">
                <a:solidFill>
                  <a:srgbClr val="329932"/>
                </a:solidFill>
                <a:latin typeface="Arial"/>
                <a:cs typeface="Arial"/>
              </a:rPr>
              <a:t>a</a:t>
            </a:r>
            <a:r>
              <a:rPr sz="2000" spc="4" dirty="0">
                <a:solidFill>
                  <a:srgbClr val="329932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d</a:t>
            </a:r>
            <a:r>
              <a:rPr sz="2000" spc="53" dirty="0">
                <a:solidFill>
                  <a:srgbClr val="32993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B,</a:t>
            </a:r>
            <a:r>
              <a:rPr sz="2000" spc="82" dirty="0">
                <a:solidFill>
                  <a:srgbClr val="32993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w</a:t>
            </a:r>
            <a:r>
              <a:rPr sz="2000" spc="4" dirty="0">
                <a:solidFill>
                  <a:srgbClr val="329932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th</a:t>
            </a:r>
            <a:r>
              <a:rPr sz="2000" spc="57" dirty="0">
                <a:solidFill>
                  <a:srgbClr val="32993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329932"/>
                </a:solidFill>
                <a:latin typeface="Arial"/>
                <a:cs typeface="Arial"/>
              </a:rPr>
              <a:t>hei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r</a:t>
            </a:r>
            <a:r>
              <a:rPr sz="2000" spc="62" dirty="0">
                <a:solidFill>
                  <a:srgbClr val="329932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329932"/>
                </a:solidFill>
                <a:latin typeface="Arial"/>
                <a:cs typeface="Arial"/>
              </a:rPr>
              <a:t>p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329932"/>
                </a:solidFill>
                <a:latin typeface="Arial"/>
                <a:cs typeface="Arial"/>
              </a:rPr>
              <a:t>oba</a:t>
            </a:r>
            <a:r>
              <a:rPr sz="2000" spc="13" dirty="0">
                <a:solidFill>
                  <a:srgbClr val="329932"/>
                </a:solidFill>
                <a:latin typeface="Arial"/>
                <a:cs typeface="Arial"/>
              </a:rPr>
              <a:t>b</a:t>
            </a:r>
            <a:r>
              <a:rPr sz="2000" spc="4" dirty="0">
                <a:solidFill>
                  <a:srgbClr val="329932"/>
                </a:solidFill>
                <a:latin typeface="Arial"/>
                <a:cs typeface="Arial"/>
              </a:rPr>
              <a:t>ili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329932"/>
                </a:solidFill>
                <a:latin typeface="Arial"/>
                <a:cs typeface="Arial"/>
              </a:rPr>
              <a:t>i</a:t>
            </a:r>
            <a:r>
              <a:rPr sz="2000" spc="-8" dirty="0">
                <a:solidFill>
                  <a:srgbClr val="329932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s </a:t>
            </a:r>
            <a:r>
              <a:rPr sz="2000" spc="4" dirty="0">
                <a:solidFill>
                  <a:srgbClr val="329932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f </a:t>
            </a:r>
            <a:r>
              <a:rPr sz="2000" spc="4" dirty="0">
                <a:solidFill>
                  <a:srgbClr val="329932"/>
                </a:solidFill>
                <a:latin typeface="Arial"/>
                <a:cs typeface="Arial"/>
              </a:rPr>
              <a:t>occu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rr</a:t>
            </a:r>
            <a:r>
              <a:rPr sz="2000" spc="4" dirty="0">
                <a:solidFill>
                  <a:srgbClr val="329932"/>
                </a:solidFill>
                <a:latin typeface="Arial"/>
                <a:cs typeface="Arial"/>
              </a:rPr>
              <a:t>ence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4125" y="3816632"/>
            <a:ext cx="6957217" cy="5643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000" spc="69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p</a:t>
            </a:r>
            <a:r>
              <a:rPr sz="2000" spc="13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rt</a:t>
            </a:r>
            <a:r>
              <a:rPr sz="2000" spc="7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2000" spc="101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spc="13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000" spc="81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ope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2000" spc="13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na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000" spc="11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p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il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000" spc="64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2000" spc="13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000" spc="94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jus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000" spc="86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hes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000" spc="83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two</a:t>
            </a:r>
            <a:r>
              <a:rPr sz="2000" spc="86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2000" spc="74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spc="13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  <a:p>
            <a:pPr marL="11397" marR="14531">
              <a:lnSpc>
                <a:spcPct val="95825"/>
              </a:lnSpc>
            </a:pP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20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ig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.</a:t>
            </a:r>
            <a:r>
              <a:rPr sz="20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7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.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5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.</a:t>
            </a:r>
            <a:r>
              <a:rPr sz="2000" spc="-22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000" spc="-13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ealis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sz="2000" spc="-52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op</a:t>
            </a:r>
            <a:r>
              <a:rPr sz="2000" spc="-8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iona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000" spc="-87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p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il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000" spc="-48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2000" spc="-4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spc="-8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llus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tr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000" spc="-8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d</a:t>
            </a:r>
            <a:r>
              <a:rPr sz="2000" spc="-73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20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ig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.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7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.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6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5427" y="3816632"/>
            <a:ext cx="795063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sho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wn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05830" y="6203480"/>
            <a:ext cx="227586" cy="1797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328"/>
              </a:lnSpc>
              <a:spcBef>
                <a:spcPts val="66"/>
              </a:spcBef>
            </a:pPr>
            <a:r>
              <a:rPr sz="1300" dirty="0">
                <a:latin typeface="Arial"/>
                <a:cs typeface="Arial"/>
              </a:rPr>
              <a:t>17</a:t>
            </a:r>
            <a:endParaRPr sz="13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34037242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2078182" y="2218764"/>
            <a:ext cx="4680065" cy="24971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38200" y="782504"/>
            <a:ext cx="3655716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459"/>
              </a:lnSpc>
              <a:spcBef>
                <a:spcPts val="172"/>
              </a:spcBef>
            </a:pP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S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o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f</a:t>
            </a:r>
            <a:r>
              <a:rPr sz="5400" spc="17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w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a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14601" y="782504"/>
            <a:ext cx="3997036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459"/>
              </a:lnSpc>
              <a:spcBef>
                <a:spcPts val="172"/>
              </a:spcBef>
            </a:pP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l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ia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b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il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y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68962" y="5008709"/>
            <a:ext cx="2302025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b="1" dirty="0">
                <a:solidFill>
                  <a:srgbClr val="003265"/>
                </a:solidFill>
                <a:latin typeface="Arial"/>
                <a:cs typeface="Arial"/>
              </a:rPr>
              <a:t>F</a:t>
            </a:r>
            <a:r>
              <a:rPr b="1" spc="-4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b="1" dirty="0">
                <a:solidFill>
                  <a:srgbClr val="003265"/>
                </a:solidFill>
                <a:latin typeface="Arial"/>
                <a:cs typeface="Arial"/>
              </a:rPr>
              <a:t>g.</a:t>
            </a:r>
            <a:r>
              <a:rPr b="1" spc="-4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003265"/>
                </a:solidFill>
                <a:latin typeface="Arial"/>
                <a:cs typeface="Arial"/>
              </a:rPr>
              <a:t>7</a:t>
            </a:r>
            <a:r>
              <a:rPr b="1" spc="-4" dirty="0">
                <a:solidFill>
                  <a:srgbClr val="003265"/>
                </a:solidFill>
                <a:latin typeface="Arial"/>
                <a:cs typeface="Arial"/>
              </a:rPr>
              <a:t>.</a:t>
            </a:r>
            <a:r>
              <a:rPr b="1" spc="-8" dirty="0">
                <a:solidFill>
                  <a:srgbClr val="003265"/>
                </a:solidFill>
                <a:latin typeface="Arial"/>
                <a:cs typeface="Arial"/>
              </a:rPr>
              <a:t>4</a:t>
            </a:r>
            <a:r>
              <a:rPr b="1" dirty="0">
                <a:solidFill>
                  <a:srgbClr val="003265"/>
                </a:solidFill>
                <a:latin typeface="Arial"/>
                <a:cs typeface="Arial"/>
              </a:rPr>
              <a:t>: </a:t>
            </a:r>
            <a:r>
              <a:rPr b="1" spc="-4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b="1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r>
              <a:rPr b="1" spc="-8" dirty="0">
                <a:solidFill>
                  <a:srgbClr val="003265"/>
                </a:solidFill>
                <a:latin typeface="Arial"/>
                <a:cs typeface="Arial"/>
              </a:rPr>
              <a:t>p</a:t>
            </a:r>
            <a:r>
              <a:rPr b="1" dirty="0">
                <a:solidFill>
                  <a:srgbClr val="003265"/>
                </a:solidFill>
                <a:latin typeface="Arial"/>
                <a:cs typeface="Arial"/>
              </a:rPr>
              <a:t>ut </a:t>
            </a:r>
            <a:r>
              <a:rPr b="1" spc="-4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b="1" dirty="0">
                <a:solidFill>
                  <a:srgbClr val="003265"/>
                </a:solidFill>
                <a:latin typeface="Arial"/>
                <a:cs typeface="Arial"/>
              </a:rPr>
              <a:t>pace</a:t>
            </a:r>
            <a:endParaRPr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05830" y="6203480"/>
            <a:ext cx="227586" cy="1797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328"/>
              </a:lnSpc>
              <a:spcBef>
                <a:spcPts val="66"/>
              </a:spcBef>
            </a:pPr>
            <a:r>
              <a:rPr sz="1300" dirty="0">
                <a:latin typeface="Arial"/>
                <a:cs typeface="Arial"/>
              </a:rPr>
              <a:t>18</a:t>
            </a:r>
            <a:endParaRPr sz="13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828111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2632363" y="1949823"/>
            <a:ext cx="3546764" cy="34666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38200" y="782504"/>
            <a:ext cx="3655716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459"/>
              </a:lnSpc>
              <a:spcBef>
                <a:spcPts val="172"/>
              </a:spcBef>
            </a:pP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S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o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f</a:t>
            </a:r>
            <a:r>
              <a:rPr sz="5400" spc="17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w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a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14600" y="782504"/>
            <a:ext cx="4096647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459"/>
              </a:lnSpc>
              <a:spcBef>
                <a:spcPts val="172"/>
              </a:spcBef>
            </a:pP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l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ia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b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il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y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11762" y="5613584"/>
            <a:ext cx="3699485" cy="2350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768"/>
              </a:lnSpc>
              <a:spcBef>
                <a:spcPts val="88"/>
              </a:spcBef>
            </a:pPr>
            <a:r>
              <a:rPr sz="1700" b="1" spc="4" dirty="0">
                <a:solidFill>
                  <a:srgbClr val="003265"/>
                </a:solidFill>
                <a:latin typeface="Arial"/>
                <a:cs typeface="Arial"/>
              </a:rPr>
              <a:t>F</a:t>
            </a:r>
            <a:r>
              <a:rPr sz="1700" b="1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1700" b="1" spc="4" dirty="0">
                <a:solidFill>
                  <a:srgbClr val="003265"/>
                </a:solidFill>
                <a:latin typeface="Arial"/>
                <a:cs typeface="Arial"/>
              </a:rPr>
              <a:t>g</a:t>
            </a:r>
            <a:r>
              <a:rPr sz="1700" b="1" dirty="0">
                <a:solidFill>
                  <a:srgbClr val="003265"/>
                </a:solidFill>
                <a:latin typeface="Arial"/>
                <a:cs typeface="Arial"/>
              </a:rPr>
              <a:t>.</a:t>
            </a:r>
            <a:r>
              <a:rPr sz="1700" b="1" spc="-21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700" b="1" dirty="0">
                <a:solidFill>
                  <a:srgbClr val="003265"/>
                </a:solidFill>
                <a:latin typeface="Arial"/>
                <a:cs typeface="Arial"/>
              </a:rPr>
              <a:t>7.5:</a:t>
            </a:r>
            <a:r>
              <a:rPr sz="1700" b="1" spc="-2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700" spc="-4" dirty="0">
                <a:solidFill>
                  <a:srgbClr val="003265"/>
                </a:solidFill>
                <a:latin typeface="Arial"/>
                <a:cs typeface="Arial"/>
              </a:rPr>
              <a:t>P</a:t>
            </a:r>
            <a:r>
              <a:rPr sz="1700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1700" spc="4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17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1700" spc="8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1700" dirty="0">
                <a:solidFill>
                  <a:srgbClr val="003265"/>
                </a:solidFill>
                <a:latin typeface="Arial"/>
                <a:cs typeface="Arial"/>
              </a:rPr>
              <a:t>on</a:t>
            </a:r>
            <a:r>
              <a:rPr sz="1700" spc="-48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003265"/>
                </a:solidFill>
                <a:latin typeface="Arial"/>
                <a:cs typeface="Arial"/>
              </a:rPr>
              <a:t>of</a:t>
            </a:r>
            <a:r>
              <a:rPr sz="1700" spc="-9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700" spc="13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1700" dirty="0">
                <a:solidFill>
                  <a:srgbClr val="003265"/>
                </a:solidFill>
                <a:latin typeface="Arial"/>
                <a:cs typeface="Arial"/>
              </a:rPr>
              <a:t>p</a:t>
            </a:r>
            <a:r>
              <a:rPr sz="1700" spc="13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1700" spc="4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1700" dirty="0">
                <a:solidFill>
                  <a:srgbClr val="003265"/>
                </a:solidFill>
                <a:latin typeface="Arial"/>
                <a:cs typeface="Arial"/>
              </a:rPr>
              <a:t>at</a:t>
            </a:r>
            <a:r>
              <a:rPr sz="1700" spc="8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1700" spc="13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1700" dirty="0">
                <a:solidFill>
                  <a:srgbClr val="003265"/>
                </a:solidFill>
                <a:latin typeface="Arial"/>
                <a:cs typeface="Arial"/>
              </a:rPr>
              <a:t>nal</a:t>
            </a:r>
            <a:r>
              <a:rPr sz="1700" spc="-66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003265"/>
                </a:solidFill>
                <a:latin typeface="Arial"/>
                <a:cs typeface="Arial"/>
              </a:rPr>
              <a:t>p</a:t>
            </a:r>
            <a:r>
              <a:rPr sz="1700" spc="4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1700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1700" spc="13" dirty="0">
                <a:solidFill>
                  <a:srgbClr val="003265"/>
                </a:solidFill>
                <a:latin typeface="Arial"/>
                <a:cs typeface="Arial"/>
              </a:rPr>
              <a:t>f</a:t>
            </a:r>
            <a:r>
              <a:rPr sz="1700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1700" spc="8" dirty="0">
                <a:solidFill>
                  <a:srgbClr val="003265"/>
                </a:solidFill>
                <a:latin typeface="Arial"/>
                <a:cs typeface="Arial"/>
              </a:rPr>
              <a:t>l</a:t>
            </a:r>
            <a:r>
              <a:rPr sz="17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endParaRPr sz="17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05830" y="6203480"/>
            <a:ext cx="227586" cy="1797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328"/>
              </a:lnSpc>
              <a:spcBef>
                <a:spcPts val="66"/>
              </a:spcBef>
            </a:pPr>
            <a:r>
              <a:rPr sz="1300" dirty="0">
                <a:latin typeface="Arial"/>
                <a:cs typeface="Arial"/>
              </a:rPr>
              <a:t>19</a:t>
            </a:r>
            <a:endParaRPr sz="13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26407027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838201" y="782504"/>
            <a:ext cx="3749838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 algn="ctr">
              <a:lnSpc>
                <a:spcPts val="3459"/>
              </a:lnSpc>
              <a:spcBef>
                <a:spcPts val="172"/>
              </a:spcBef>
            </a:pP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S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o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f</a:t>
            </a:r>
            <a:r>
              <a:rPr sz="5400" spc="17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w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a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5400" spc="-112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 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l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ia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b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il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y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1176" y="1638701"/>
            <a:ext cx="7813725" cy="18009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072" marR="31851">
              <a:lnSpc>
                <a:spcPts val="2562"/>
              </a:lnSpc>
              <a:spcBef>
                <a:spcPts val="127"/>
              </a:spcBef>
            </a:pPr>
            <a:r>
              <a:rPr sz="2500" spc="-4" dirty="0">
                <a:latin typeface="Arial"/>
                <a:cs typeface="Arial"/>
              </a:rPr>
              <a:t>B</a:t>
            </a:r>
            <a:r>
              <a:rPr sz="2500" spc="4" dirty="0">
                <a:latin typeface="Arial"/>
                <a:cs typeface="Arial"/>
              </a:rPr>
              <a:t>asi</a:t>
            </a:r>
            <a:r>
              <a:rPr sz="2500" dirty="0">
                <a:latin typeface="Arial"/>
                <a:cs typeface="Arial"/>
              </a:rPr>
              <a:t>c</a:t>
            </a:r>
            <a:r>
              <a:rPr sz="2500" spc="-35" dirty="0">
                <a:latin typeface="Arial"/>
                <a:cs typeface="Arial"/>
              </a:rPr>
              <a:t> </a:t>
            </a:r>
            <a:r>
              <a:rPr sz="2500" spc="-4" dirty="0">
                <a:latin typeface="Arial"/>
                <a:cs typeface="Arial"/>
              </a:rPr>
              <a:t>C</a:t>
            </a:r>
            <a:r>
              <a:rPr sz="2500" spc="4" dirty="0">
                <a:latin typeface="Arial"/>
                <a:cs typeface="Arial"/>
              </a:rPr>
              <a:t>oncept</a:t>
            </a:r>
            <a:r>
              <a:rPr sz="2500" dirty="0">
                <a:latin typeface="Arial"/>
                <a:cs typeface="Arial"/>
              </a:rPr>
              <a:t>s</a:t>
            </a:r>
            <a:endParaRPr sz="2500">
              <a:latin typeface="Arial"/>
              <a:cs typeface="Arial"/>
            </a:endParaRPr>
          </a:p>
          <a:p>
            <a:pPr marL="11397">
              <a:lnSpc>
                <a:spcPct val="100041"/>
              </a:lnSpc>
              <a:spcBef>
                <a:spcPts val="944"/>
              </a:spcBef>
            </a:pP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he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re</a:t>
            </a:r>
            <a:r>
              <a:rPr sz="2000" spc="181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13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re</a:t>
            </a:r>
            <a:r>
              <a:rPr sz="2000" spc="20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13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000" spc="193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phas</a:t>
            </a:r>
            <a:r>
              <a:rPr sz="2000" spc="13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2000" spc="169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r>
              <a:rPr sz="2000" spc="217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000" spc="211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-8" dirty="0">
                <a:solidFill>
                  <a:srgbClr val="003265"/>
                </a:solidFill>
                <a:latin typeface="Arial"/>
                <a:cs typeface="Arial"/>
              </a:rPr>
              <a:t>l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fe</a:t>
            </a:r>
            <a:r>
              <a:rPr sz="2000" spc="199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f</a:t>
            </a:r>
            <a:r>
              <a:rPr sz="2000" spc="217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an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y</a:t>
            </a:r>
            <a:r>
              <a:rPr sz="2000" spc="192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ha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000" spc="13" dirty="0">
                <a:solidFill>
                  <a:srgbClr val="003265"/>
                </a:solidFill>
                <a:latin typeface="Arial"/>
                <a:cs typeface="Arial"/>
              </a:rPr>
              <a:t>d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w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re</a:t>
            </a:r>
            <a:r>
              <a:rPr sz="2000" spc="16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sz="2000" spc="13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2000" spc="-4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p</a:t>
            </a:r>
            <a:r>
              <a:rPr sz="2000" spc="13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nen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15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.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.,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bu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-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in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,</a:t>
            </a:r>
            <a:r>
              <a:rPr sz="2000" spc="-61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use</a:t>
            </a:r>
            <a:r>
              <a:rPr sz="2000" spc="13" dirty="0">
                <a:solidFill>
                  <a:srgbClr val="003265"/>
                </a:solidFill>
                <a:latin typeface="Arial"/>
                <a:cs typeface="Arial"/>
              </a:rPr>
              <a:t>f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u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l</a:t>
            </a:r>
            <a:r>
              <a:rPr sz="2000" spc="-42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li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fe</a:t>
            </a:r>
            <a:r>
              <a:rPr sz="2000" spc="-19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&amp;</a:t>
            </a:r>
            <a:r>
              <a:rPr sz="2000" spc="-13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w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ea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r-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ou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t.</a:t>
            </a:r>
            <a:endParaRPr sz="2000">
              <a:latin typeface="Arial"/>
              <a:cs typeface="Arial"/>
            </a:endParaRPr>
          </a:p>
          <a:p>
            <a:pPr marL="11402" marR="1876" indent="-5">
              <a:lnSpc>
                <a:spcPct val="100041"/>
              </a:lnSpc>
              <a:spcBef>
                <a:spcPts val="1294"/>
              </a:spcBef>
            </a:pP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In</a:t>
            </a:r>
            <a:r>
              <a:rPr sz="2000" spc="522" dirty="0">
                <a:solidFill>
                  <a:srgbClr val="329932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6500"/>
                </a:solidFill>
                <a:latin typeface="Arial"/>
                <a:cs typeface="Arial"/>
              </a:rPr>
              <a:t>bur</a:t>
            </a:r>
            <a:r>
              <a:rPr sz="2000" b="1" spc="13" dirty="0">
                <a:solidFill>
                  <a:srgbClr val="006500"/>
                </a:solidFill>
                <a:latin typeface="Arial"/>
                <a:cs typeface="Arial"/>
              </a:rPr>
              <a:t>n</a:t>
            </a:r>
            <a:r>
              <a:rPr sz="2000" b="1" dirty="0">
                <a:solidFill>
                  <a:srgbClr val="006500"/>
                </a:solidFill>
                <a:latin typeface="Arial"/>
                <a:cs typeface="Arial"/>
              </a:rPr>
              <a:t>-in</a:t>
            </a:r>
            <a:r>
              <a:rPr sz="2000" b="1" spc="470" dirty="0">
                <a:solidFill>
                  <a:srgbClr val="0065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6500"/>
                </a:solidFill>
                <a:latin typeface="Arial"/>
                <a:cs typeface="Arial"/>
              </a:rPr>
              <a:t>ph</a:t>
            </a:r>
            <a:r>
              <a:rPr sz="2000" b="1" spc="4" dirty="0">
                <a:solidFill>
                  <a:srgbClr val="006500"/>
                </a:solidFill>
                <a:latin typeface="Arial"/>
                <a:cs typeface="Arial"/>
              </a:rPr>
              <a:t>ase</a:t>
            </a:r>
            <a:r>
              <a:rPr sz="2000" b="1" dirty="0">
                <a:solidFill>
                  <a:srgbClr val="329932"/>
                </a:solidFill>
                <a:latin typeface="Arial"/>
                <a:cs typeface="Arial"/>
              </a:rPr>
              <a:t>,</a:t>
            </a:r>
            <a:r>
              <a:rPr sz="2000" b="1" spc="462" dirty="0">
                <a:solidFill>
                  <a:srgbClr val="32993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f</a:t>
            </a:r>
            <a:r>
              <a:rPr sz="2000" spc="4" dirty="0">
                <a:solidFill>
                  <a:srgbClr val="329932"/>
                </a:solidFill>
                <a:latin typeface="Arial"/>
                <a:cs typeface="Arial"/>
              </a:rPr>
              <a:t>ail</a:t>
            </a:r>
            <a:r>
              <a:rPr sz="2000" spc="13" dirty="0">
                <a:solidFill>
                  <a:srgbClr val="329932"/>
                </a:solidFill>
                <a:latin typeface="Arial"/>
                <a:cs typeface="Arial"/>
              </a:rPr>
              <a:t>u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re</a:t>
            </a:r>
            <a:r>
              <a:rPr sz="2000" spc="471" dirty="0">
                <a:solidFill>
                  <a:srgbClr val="32993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329932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te</a:t>
            </a:r>
            <a:r>
              <a:rPr sz="2000" spc="491" dirty="0">
                <a:solidFill>
                  <a:srgbClr val="329932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329932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s</a:t>
            </a:r>
            <a:r>
              <a:rPr sz="2000" spc="510" dirty="0">
                <a:solidFill>
                  <a:srgbClr val="329932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329932"/>
                </a:solidFill>
                <a:latin typeface="Arial"/>
                <a:cs typeface="Arial"/>
              </a:rPr>
              <a:t>qui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te</a:t>
            </a:r>
            <a:r>
              <a:rPr sz="2000" spc="482" dirty="0">
                <a:solidFill>
                  <a:srgbClr val="329932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329932"/>
                </a:solidFill>
                <a:latin typeface="Arial"/>
                <a:cs typeface="Arial"/>
              </a:rPr>
              <a:t>hig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h</a:t>
            </a:r>
            <a:r>
              <a:rPr sz="2000" spc="482" dirty="0">
                <a:solidFill>
                  <a:srgbClr val="329932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329932"/>
                </a:solidFill>
                <a:latin typeface="Arial"/>
                <a:cs typeface="Arial"/>
              </a:rPr>
              <a:t>i</a:t>
            </a:r>
            <a:r>
              <a:rPr sz="2000" spc="-8" dirty="0">
                <a:solidFill>
                  <a:srgbClr val="329932"/>
                </a:solidFill>
                <a:latin typeface="Arial"/>
                <a:cs typeface="Arial"/>
              </a:rPr>
              <a:t>n</a:t>
            </a:r>
            <a:r>
              <a:rPr sz="2000" spc="4" dirty="0">
                <a:solidFill>
                  <a:srgbClr val="329932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329932"/>
                </a:solidFill>
                <a:latin typeface="Arial"/>
                <a:cs typeface="Arial"/>
              </a:rPr>
              <a:t>iall</a:t>
            </a:r>
            <a:r>
              <a:rPr sz="2000" spc="-4" dirty="0">
                <a:solidFill>
                  <a:srgbClr val="329932"/>
                </a:solidFill>
                <a:latin typeface="Arial"/>
                <a:cs typeface="Arial"/>
              </a:rPr>
              <a:t>y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,</a:t>
            </a:r>
            <a:r>
              <a:rPr sz="2000" spc="466" dirty="0">
                <a:solidFill>
                  <a:srgbClr val="329932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329932"/>
                </a:solidFill>
                <a:latin typeface="Arial"/>
                <a:cs typeface="Arial"/>
              </a:rPr>
              <a:t>an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d</a:t>
            </a:r>
            <a:r>
              <a:rPr sz="2000" spc="486" dirty="0">
                <a:solidFill>
                  <a:srgbClr val="329932"/>
                </a:solidFill>
                <a:latin typeface="Arial"/>
                <a:cs typeface="Arial"/>
              </a:rPr>
              <a:t> </a:t>
            </a:r>
            <a:r>
              <a:rPr sz="2000" spc="-8" dirty="0">
                <a:solidFill>
                  <a:srgbClr val="329932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t</a:t>
            </a:r>
            <a:r>
              <a:rPr sz="2000" spc="515" dirty="0">
                <a:solidFill>
                  <a:srgbClr val="329932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329932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329932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rts </a:t>
            </a:r>
            <a:r>
              <a:rPr sz="2000" spc="4" dirty="0">
                <a:solidFill>
                  <a:srgbClr val="329932"/>
                </a:solidFill>
                <a:latin typeface="Arial"/>
                <a:cs typeface="Arial"/>
              </a:rPr>
              <a:t>dec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329932"/>
                </a:solidFill>
                <a:latin typeface="Arial"/>
                <a:cs typeface="Arial"/>
              </a:rPr>
              <a:t>easin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g</a:t>
            </a:r>
            <a:r>
              <a:rPr sz="2000" spc="-96" dirty="0">
                <a:solidFill>
                  <a:srgbClr val="329932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329932"/>
                </a:solidFill>
                <a:latin typeface="Arial"/>
                <a:cs typeface="Arial"/>
              </a:rPr>
              <a:t>g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329932"/>
                </a:solidFill>
                <a:latin typeface="Arial"/>
                <a:cs typeface="Arial"/>
              </a:rPr>
              <a:t>aduall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y</a:t>
            </a:r>
            <a:r>
              <a:rPr sz="2000" spc="-80" dirty="0">
                <a:solidFill>
                  <a:srgbClr val="329932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329932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s</a:t>
            </a:r>
            <a:r>
              <a:rPr sz="2000" spc="-3" dirty="0">
                <a:solidFill>
                  <a:srgbClr val="32993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329932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e</a:t>
            </a:r>
            <a:r>
              <a:rPr sz="2000" spc="-22" dirty="0">
                <a:solidFill>
                  <a:srgbClr val="32993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329932"/>
                </a:solidFill>
                <a:latin typeface="Arial"/>
                <a:cs typeface="Arial"/>
              </a:rPr>
              <a:t>i</a:t>
            </a:r>
            <a:r>
              <a:rPr sz="2000" spc="-4" dirty="0">
                <a:solidFill>
                  <a:srgbClr val="329932"/>
                </a:solidFill>
                <a:latin typeface="Arial"/>
                <a:cs typeface="Arial"/>
              </a:rPr>
              <a:t>m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e</a:t>
            </a:r>
            <a:r>
              <a:rPr sz="2000" spc="-31" dirty="0">
                <a:solidFill>
                  <a:srgbClr val="329932"/>
                </a:solidFill>
                <a:latin typeface="Arial"/>
                <a:cs typeface="Arial"/>
              </a:rPr>
              <a:t> </a:t>
            </a:r>
            <a:r>
              <a:rPr sz="2000" spc="13" dirty="0">
                <a:solidFill>
                  <a:srgbClr val="329932"/>
                </a:solidFill>
                <a:latin typeface="Arial"/>
                <a:cs typeface="Arial"/>
              </a:rPr>
              <a:t>p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r</a:t>
            </a:r>
            <a:r>
              <a:rPr sz="2000" spc="13" dirty="0">
                <a:solidFill>
                  <a:srgbClr val="329932"/>
                </a:solidFill>
                <a:latin typeface="Arial"/>
                <a:cs typeface="Arial"/>
              </a:rPr>
              <a:t>o</a:t>
            </a:r>
            <a:r>
              <a:rPr sz="2000" spc="4" dirty="0">
                <a:solidFill>
                  <a:srgbClr val="329932"/>
                </a:solidFill>
                <a:latin typeface="Arial"/>
                <a:cs typeface="Arial"/>
              </a:rPr>
              <a:t>g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329932"/>
                </a:solidFill>
                <a:latin typeface="Arial"/>
                <a:cs typeface="Arial"/>
              </a:rPr>
              <a:t>esses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1176" y="3668714"/>
            <a:ext cx="7272270" cy="2686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D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u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in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g</a:t>
            </a:r>
            <a:r>
              <a:rPr sz="2000" spc="-57" dirty="0">
                <a:solidFill>
                  <a:srgbClr val="965025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492611"/>
                </a:solidFill>
                <a:latin typeface="Arial"/>
                <a:cs typeface="Arial"/>
              </a:rPr>
              <a:t>u</a:t>
            </a:r>
            <a:r>
              <a:rPr sz="2000" b="1" spc="4" dirty="0">
                <a:solidFill>
                  <a:srgbClr val="492611"/>
                </a:solidFill>
                <a:latin typeface="Arial"/>
                <a:cs typeface="Arial"/>
              </a:rPr>
              <a:t>s</a:t>
            </a:r>
            <a:r>
              <a:rPr sz="2000" b="1" spc="13" dirty="0">
                <a:solidFill>
                  <a:srgbClr val="492611"/>
                </a:solidFill>
                <a:latin typeface="Arial"/>
                <a:cs typeface="Arial"/>
              </a:rPr>
              <a:t>ef</a:t>
            </a:r>
            <a:r>
              <a:rPr sz="2000" b="1" dirty="0">
                <a:solidFill>
                  <a:srgbClr val="492611"/>
                </a:solidFill>
                <a:latin typeface="Arial"/>
                <a:cs typeface="Arial"/>
              </a:rPr>
              <a:t>ul</a:t>
            </a:r>
            <a:r>
              <a:rPr sz="2000" b="1" spc="-52" dirty="0">
                <a:solidFill>
                  <a:srgbClr val="492611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492611"/>
                </a:solidFill>
                <a:latin typeface="Arial"/>
                <a:cs typeface="Arial"/>
              </a:rPr>
              <a:t>life p</a:t>
            </a:r>
            <a:r>
              <a:rPr sz="2000" b="1" spc="4" dirty="0">
                <a:solidFill>
                  <a:srgbClr val="492611"/>
                </a:solidFill>
                <a:latin typeface="Arial"/>
                <a:cs typeface="Arial"/>
              </a:rPr>
              <a:t>e</a:t>
            </a:r>
            <a:r>
              <a:rPr sz="2000" b="1" dirty="0">
                <a:solidFill>
                  <a:srgbClr val="492611"/>
                </a:solidFill>
                <a:latin typeface="Arial"/>
                <a:cs typeface="Arial"/>
              </a:rPr>
              <a:t>ri</a:t>
            </a:r>
            <a:r>
              <a:rPr sz="2000" b="1" spc="13" dirty="0">
                <a:solidFill>
                  <a:srgbClr val="492611"/>
                </a:solidFill>
                <a:latin typeface="Arial"/>
                <a:cs typeface="Arial"/>
              </a:rPr>
              <a:t>o</a:t>
            </a:r>
            <a:r>
              <a:rPr sz="2000" b="1" dirty="0">
                <a:solidFill>
                  <a:srgbClr val="492611"/>
                </a:solidFill>
                <a:latin typeface="Arial"/>
                <a:cs typeface="Arial"/>
              </a:rPr>
              <a:t>d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,</a:t>
            </a:r>
            <a:r>
              <a:rPr sz="2000" spc="-55" dirty="0">
                <a:solidFill>
                  <a:srgbClr val="96502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f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ailu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re</a:t>
            </a:r>
            <a:r>
              <a:rPr sz="2000" spc="-48" dirty="0">
                <a:solidFill>
                  <a:srgbClr val="96502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a</a:t>
            </a:r>
            <a:r>
              <a:rPr sz="2000" spc="13" dirty="0">
                <a:solidFill>
                  <a:srgbClr val="965025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e</a:t>
            </a:r>
            <a:r>
              <a:rPr sz="2000" spc="-28" dirty="0">
                <a:solidFill>
                  <a:srgbClr val="96502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s</a:t>
            </a:r>
            <a:r>
              <a:rPr sz="2000" spc="-4" dirty="0">
                <a:solidFill>
                  <a:srgbClr val="96502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app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o</a:t>
            </a:r>
            <a:r>
              <a:rPr sz="2000" spc="-4" dirty="0">
                <a:solidFill>
                  <a:srgbClr val="965025"/>
                </a:solidFill>
                <a:latin typeface="Arial"/>
                <a:cs typeface="Arial"/>
              </a:rPr>
              <a:t>x</a:t>
            </a:r>
            <a:r>
              <a:rPr sz="2000" spc="13" dirty="0">
                <a:solidFill>
                  <a:srgbClr val="965025"/>
                </a:solidFill>
                <a:latin typeface="Arial"/>
                <a:cs typeface="Arial"/>
              </a:rPr>
              <a:t>i</a:t>
            </a:r>
            <a:r>
              <a:rPr sz="2000" spc="-4" dirty="0">
                <a:solidFill>
                  <a:srgbClr val="965025"/>
                </a:solidFill>
                <a:latin typeface="Arial"/>
                <a:cs typeface="Arial"/>
              </a:rPr>
              <a:t>m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e</a:t>
            </a:r>
            <a:r>
              <a:rPr sz="2000" spc="13" dirty="0">
                <a:solidFill>
                  <a:srgbClr val="965025"/>
                </a:solidFill>
                <a:latin typeface="Arial"/>
                <a:cs typeface="Arial"/>
              </a:rPr>
              <a:t>l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y</a:t>
            </a:r>
            <a:r>
              <a:rPr sz="2000" spc="-117" dirty="0">
                <a:solidFill>
                  <a:srgbClr val="96502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cons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an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t.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1176" y="4206596"/>
            <a:ext cx="7814597" cy="11546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 marR="6533" algn="just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009999"/>
                </a:solidFill>
                <a:latin typeface="Arial"/>
                <a:cs typeface="Arial"/>
              </a:rPr>
              <a:t>F</a:t>
            </a:r>
            <a:r>
              <a:rPr sz="2000" spc="4" dirty="0">
                <a:solidFill>
                  <a:srgbClr val="009999"/>
                </a:solidFill>
                <a:latin typeface="Arial"/>
                <a:cs typeface="Arial"/>
              </a:rPr>
              <a:t>ailu</a:t>
            </a:r>
            <a:r>
              <a:rPr sz="2000" dirty="0">
                <a:solidFill>
                  <a:srgbClr val="009999"/>
                </a:solidFill>
                <a:latin typeface="Arial"/>
                <a:cs typeface="Arial"/>
              </a:rPr>
              <a:t>re</a:t>
            </a:r>
            <a:r>
              <a:rPr sz="2000" spc="11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9999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009999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009999"/>
                </a:solidFill>
                <a:latin typeface="Arial"/>
                <a:cs typeface="Arial"/>
              </a:rPr>
              <a:t>te</a:t>
            </a:r>
            <a:r>
              <a:rPr sz="2000" spc="61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9999"/>
                </a:solidFill>
                <a:latin typeface="Arial"/>
                <a:cs typeface="Arial"/>
              </a:rPr>
              <a:t>inc</a:t>
            </a:r>
            <a:r>
              <a:rPr sz="2000" dirty="0">
                <a:solidFill>
                  <a:srgbClr val="009999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009999"/>
                </a:solidFill>
                <a:latin typeface="Arial"/>
                <a:cs typeface="Arial"/>
              </a:rPr>
              <a:t>eas</a:t>
            </a:r>
            <a:r>
              <a:rPr sz="2000" dirty="0">
                <a:solidFill>
                  <a:srgbClr val="009999"/>
                </a:solidFill>
                <a:latin typeface="Arial"/>
                <a:cs typeface="Arial"/>
              </a:rPr>
              <a:t>e</a:t>
            </a:r>
            <a:r>
              <a:rPr sz="2000" spc="-3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9999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009999"/>
                </a:solidFill>
                <a:latin typeface="Arial"/>
                <a:cs typeface="Arial"/>
              </a:rPr>
              <a:t>n</a:t>
            </a:r>
            <a:r>
              <a:rPr sz="2000" spc="56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2000" b="1" spc="17" dirty="0">
                <a:solidFill>
                  <a:srgbClr val="004947"/>
                </a:solidFill>
                <a:latin typeface="Arial"/>
                <a:cs typeface="Arial"/>
              </a:rPr>
              <a:t>w</a:t>
            </a:r>
            <a:r>
              <a:rPr sz="2000" b="1" spc="4" dirty="0">
                <a:solidFill>
                  <a:srgbClr val="004947"/>
                </a:solidFill>
                <a:latin typeface="Arial"/>
                <a:cs typeface="Arial"/>
              </a:rPr>
              <a:t>ea</a:t>
            </a:r>
            <a:r>
              <a:rPr sz="2000" b="1" dirty="0">
                <a:solidFill>
                  <a:srgbClr val="004947"/>
                </a:solidFill>
                <a:latin typeface="Arial"/>
                <a:cs typeface="Arial"/>
              </a:rPr>
              <a:t>r-out</a:t>
            </a:r>
            <a:r>
              <a:rPr sz="2000" b="1" spc="-14" dirty="0">
                <a:solidFill>
                  <a:srgbClr val="004947"/>
                </a:solidFill>
                <a:latin typeface="Arial"/>
                <a:cs typeface="Arial"/>
              </a:rPr>
              <a:t> </a:t>
            </a:r>
            <a:r>
              <a:rPr sz="2000" b="1" spc="13" dirty="0">
                <a:solidFill>
                  <a:srgbClr val="004947"/>
                </a:solidFill>
                <a:latin typeface="Arial"/>
                <a:cs typeface="Arial"/>
              </a:rPr>
              <a:t>p</a:t>
            </a:r>
            <a:r>
              <a:rPr sz="2000" b="1" dirty="0">
                <a:solidFill>
                  <a:srgbClr val="004947"/>
                </a:solidFill>
                <a:latin typeface="Arial"/>
                <a:cs typeface="Arial"/>
              </a:rPr>
              <a:t>h</a:t>
            </a:r>
            <a:r>
              <a:rPr sz="2000" b="1" spc="4" dirty="0">
                <a:solidFill>
                  <a:srgbClr val="004947"/>
                </a:solidFill>
                <a:latin typeface="Arial"/>
                <a:cs typeface="Arial"/>
              </a:rPr>
              <a:t>as</a:t>
            </a:r>
            <a:r>
              <a:rPr sz="2000" b="1" dirty="0">
                <a:solidFill>
                  <a:srgbClr val="004947"/>
                </a:solidFill>
                <a:latin typeface="Arial"/>
                <a:cs typeface="Arial"/>
              </a:rPr>
              <a:t>e</a:t>
            </a:r>
            <a:r>
              <a:rPr sz="2000" b="1" spc="23" dirty="0">
                <a:solidFill>
                  <a:srgbClr val="004947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9999"/>
                </a:solidFill>
                <a:latin typeface="Arial"/>
                <a:cs typeface="Arial"/>
              </a:rPr>
              <a:t>du</a:t>
            </a:r>
            <a:r>
              <a:rPr sz="2000" dirty="0">
                <a:solidFill>
                  <a:srgbClr val="009999"/>
                </a:solidFill>
                <a:latin typeface="Arial"/>
                <a:cs typeface="Arial"/>
              </a:rPr>
              <a:t>e</a:t>
            </a:r>
            <a:r>
              <a:rPr sz="2000" spc="57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9999"/>
                </a:solidFill>
                <a:latin typeface="Arial"/>
                <a:cs typeface="Arial"/>
              </a:rPr>
              <a:t>to</a:t>
            </a:r>
            <a:r>
              <a:rPr sz="2000" spc="78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9999"/>
                </a:solidFill>
                <a:latin typeface="Arial"/>
                <a:cs typeface="Arial"/>
              </a:rPr>
              <a:t>w</a:t>
            </a:r>
            <a:r>
              <a:rPr sz="2000" spc="4" dirty="0">
                <a:solidFill>
                  <a:srgbClr val="009999"/>
                </a:solidFill>
                <a:latin typeface="Arial"/>
                <a:cs typeface="Arial"/>
              </a:rPr>
              <a:t>ea</a:t>
            </a:r>
            <a:r>
              <a:rPr sz="2000" dirty="0">
                <a:solidFill>
                  <a:srgbClr val="009999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009999"/>
                </a:solidFill>
                <a:latin typeface="Arial"/>
                <a:cs typeface="Arial"/>
              </a:rPr>
              <a:t>in</a:t>
            </a:r>
            <a:r>
              <a:rPr sz="2000" dirty="0">
                <a:solidFill>
                  <a:srgbClr val="009999"/>
                </a:solidFill>
                <a:latin typeface="Arial"/>
                <a:cs typeface="Arial"/>
              </a:rPr>
              <a:t>g</a:t>
            </a:r>
            <a:r>
              <a:rPr sz="2000" spc="11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2000" spc="13" dirty="0">
                <a:solidFill>
                  <a:srgbClr val="009999"/>
                </a:solidFill>
                <a:latin typeface="Arial"/>
                <a:cs typeface="Arial"/>
              </a:rPr>
              <a:t>o</a:t>
            </a:r>
            <a:r>
              <a:rPr sz="2000" spc="4" dirty="0">
                <a:solidFill>
                  <a:srgbClr val="009999"/>
                </a:solidFill>
                <a:latin typeface="Arial"/>
                <a:cs typeface="Arial"/>
              </a:rPr>
              <a:t>u</a:t>
            </a:r>
            <a:r>
              <a:rPr sz="2000" spc="13" dirty="0">
                <a:solidFill>
                  <a:srgbClr val="009999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009999"/>
                </a:solidFill>
                <a:latin typeface="Arial"/>
                <a:cs typeface="Arial"/>
              </a:rPr>
              <a:t>/</a:t>
            </a:r>
            <a:r>
              <a:rPr sz="2000" spc="4" dirty="0">
                <a:solidFill>
                  <a:srgbClr val="009999"/>
                </a:solidFill>
                <a:latin typeface="Arial"/>
                <a:cs typeface="Arial"/>
              </a:rPr>
              <a:t>agin</a:t>
            </a:r>
            <a:r>
              <a:rPr sz="2000" dirty="0">
                <a:solidFill>
                  <a:srgbClr val="009999"/>
                </a:solidFill>
                <a:latin typeface="Arial"/>
                <a:cs typeface="Arial"/>
              </a:rPr>
              <a:t>g</a:t>
            </a:r>
            <a:r>
              <a:rPr sz="2000" spc="10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9999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009999"/>
                </a:solidFill>
                <a:latin typeface="Arial"/>
                <a:cs typeface="Arial"/>
              </a:rPr>
              <a:t>f</a:t>
            </a:r>
            <a:endParaRPr sz="2000">
              <a:latin typeface="Arial"/>
              <a:cs typeface="Arial"/>
            </a:endParaRPr>
          </a:p>
          <a:p>
            <a:pPr marL="11402" algn="just">
              <a:lnSpc>
                <a:spcPct val="99754"/>
              </a:lnSpc>
            </a:pPr>
            <a:r>
              <a:rPr sz="2000" spc="4" dirty="0">
                <a:solidFill>
                  <a:srgbClr val="009999"/>
                </a:solidFill>
                <a:latin typeface="Arial"/>
                <a:cs typeface="Arial"/>
              </a:rPr>
              <a:t>co</a:t>
            </a:r>
            <a:r>
              <a:rPr sz="2000" spc="-4" dirty="0">
                <a:solidFill>
                  <a:srgbClr val="009999"/>
                </a:solidFill>
                <a:latin typeface="Arial"/>
                <a:cs typeface="Arial"/>
              </a:rPr>
              <a:t>m</a:t>
            </a:r>
            <a:r>
              <a:rPr sz="2000" spc="4" dirty="0">
                <a:solidFill>
                  <a:srgbClr val="009999"/>
                </a:solidFill>
                <a:latin typeface="Arial"/>
                <a:cs typeface="Arial"/>
              </a:rPr>
              <a:t>ponen</a:t>
            </a:r>
            <a:r>
              <a:rPr sz="2000" dirty="0">
                <a:solidFill>
                  <a:srgbClr val="009999"/>
                </a:solidFill>
                <a:latin typeface="Arial"/>
                <a:cs typeface="Arial"/>
              </a:rPr>
              <a:t>t</a:t>
            </a:r>
            <a:r>
              <a:rPr sz="2000" spc="17" dirty="0">
                <a:solidFill>
                  <a:srgbClr val="009999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009999"/>
                </a:solidFill>
                <a:latin typeface="Arial"/>
                <a:cs typeface="Arial"/>
              </a:rPr>
              <a:t>. T</a:t>
            </a:r>
            <a:r>
              <a:rPr sz="2000" spc="4" dirty="0">
                <a:solidFill>
                  <a:srgbClr val="009999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009999"/>
                </a:solidFill>
                <a:latin typeface="Arial"/>
                <a:cs typeface="Arial"/>
              </a:rPr>
              <a:t>e</a:t>
            </a:r>
            <a:r>
              <a:rPr sz="2000" spc="76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9999"/>
                </a:solidFill>
                <a:latin typeface="Arial"/>
                <a:cs typeface="Arial"/>
              </a:rPr>
              <a:t>bes</a:t>
            </a:r>
            <a:r>
              <a:rPr sz="2000" dirty="0">
                <a:solidFill>
                  <a:srgbClr val="009999"/>
                </a:solidFill>
                <a:latin typeface="Arial"/>
                <a:cs typeface="Arial"/>
              </a:rPr>
              <a:t>t</a:t>
            </a:r>
            <a:r>
              <a:rPr sz="2000" spc="70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2000" spc="13" dirty="0">
                <a:solidFill>
                  <a:srgbClr val="009999"/>
                </a:solidFill>
                <a:latin typeface="Arial"/>
                <a:cs typeface="Arial"/>
              </a:rPr>
              <a:t>p</a:t>
            </a:r>
            <a:r>
              <a:rPr sz="2000" spc="4" dirty="0">
                <a:solidFill>
                  <a:srgbClr val="009999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009999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009999"/>
                </a:solidFill>
                <a:latin typeface="Arial"/>
                <a:cs typeface="Arial"/>
              </a:rPr>
              <a:t>io</a:t>
            </a:r>
            <a:r>
              <a:rPr sz="2000" dirty="0">
                <a:solidFill>
                  <a:srgbClr val="009999"/>
                </a:solidFill>
                <a:latin typeface="Arial"/>
                <a:cs typeface="Arial"/>
              </a:rPr>
              <a:t>d</a:t>
            </a:r>
            <a:r>
              <a:rPr sz="2000" spc="47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9999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009999"/>
                </a:solidFill>
                <a:latin typeface="Arial"/>
                <a:cs typeface="Arial"/>
              </a:rPr>
              <a:t>s</a:t>
            </a:r>
            <a:r>
              <a:rPr sz="2000" spc="92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9999"/>
                </a:solidFill>
                <a:latin typeface="Arial"/>
                <a:cs typeface="Arial"/>
              </a:rPr>
              <a:t>use</a:t>
            </a:r>
            <a:r>
              <a:rPr sz="2000" spc="13" dirty="0">
                <a:solidFill>
                  <a:srgbClr val="009999"/>
                </a:solidFill>
                <a:latin typeface="Arial"/>
                <a:cs typeface="Arial"/>
              </a:rPr>
              <a:t>f</a:t>
            </a:r>
            <a:r>
              <a:rPr sz="2000" spc="4" dirty="0">
                <a:solidFill>
                  <a:srgbClr val="009999"/>
                </a:solidFill>
                <a:latin typeface="Arial"/>
                <a:cs typeface="Arial"/>
              </a:rPr>
              <a:t>u</a:t>
            </a:r>
            <a:r>
              <a:rPr sz="2000" dirty="0">
                <a:solidFill>
                  <a:srgbClr val="009999"/>
                </a:solidFill>
                <a:latin typeface="Arial"/>
                <a:cs typeface="Arial"/>
              </a:rPr>
              <a:t>l</a:t>
            </a:r>
            <a:r>
              <a:rPr sz="2000" spc="55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9999"/>
                </a:solidFill>
                <a:latin typeface="Arial"/>
                <a:cs typeface="Arial"/>
              </a:rPr>
              <a:t>li</a:t>
            </a:r>
            <a:r>
              <a:rPr sz="2000" dirty="0">
                <a:solidFill>
                  <a:srgbClr val="009999"/>
                </a:solidFill>
                <a:latin typeface="Arial"/>
                <a:cs typeface="Arial"/>
              </a:rPr>
              <a:t>fe</a:t>
            </a:r>
            <a:r>
              <a:rPr sz="2000" spc="82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9999"/>
                </a:solidFill>
                <a:latin typeface="Arial"/>
                <a:cs typeface="Arial"/>
              </a:rPr>
              <a:t>pe</a:t>
            </a:r>
            <a:r>
              <a:rPr sz="2000" dirty="0">
                <a:solidFill>
                  <a:srgbClr val="009999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009999"/>
                </a:solidFill>
                <a:latin typeface="Arial"/>
                <a:cs typeface="Arial"/>
              </a:rPr>
              <a:t>io</a:t>
            </a:r>
            <a:r>
              <a:rPr sz="2000" spc="13" dirty="0">
                <a:solidFill>
                  <a:srgbClr val="009999"/>
                </a:solidFill>
                <a:latin typeface="Arial"/>
                <a:cs typeface="Arial"/>
              </a:rPr>
              <a:t>d</a:t>
            </a:r>
            <a:r>
              <a:rPr sz="2000" dirty="0">
                <a:solidFill>
                  <a:srgbClr val="009999"/>
                </a:solidFill>
                <a:latin typeface="Arial"/>
                <a:cs typeface="Arial"/>
              </a:rPr>
              <a:t>.</a:t>
            </a:r>
            <a:r>
              <a:rPr sz="2000" spc="47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9999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9999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009999"/>
                </a:solidFill>
                <a:latin typeface="Arial"/>
                <a:cs typeface="Arial"/>
              </a:rPr>
              <a:t>e</a:t>
            </a:r>
            <a:r>
              <a:rPr sz="2000" spc="90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9999"/>
                </a:solidFill>
                <a:latin typeface="Arial"/>
                <a:cs typeface="Arial"/>
              </a:rPr>
              <a:t>shap</a:t>
            </a:r>
            <a:r>
              <a:rPr sz="2000" dirty="0">
                <a:solidFill>
                  <a:srgbClr val="009999"/>
                </a:solidFill>
                <a:latin typeface="Arial"/>
                <a:cs typeface="Arial"/>
              </a:rPr>
              <a:t>e</a:t>
            </a:r>
            <a:r>
              <a:rPr sz="2000" spc="79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9999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009999"/>
                </a:solidFill>
                <a:latin typeface="Arial"/>
                <a:cs typeface="Arial"/>
              </a:rPr>
              <a:t>f</a:t>
            </a:r>
            <a:r>
              <a:rPr sz="2000" spc="109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9999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9999"/>
                </a:solidFill>
                <a:latin typeface="Arial"/>
                <a:cs typeface="Arial"/>
              </a:rPr>
              <a:t>h</a:t>
            </a:r>
            <a:r>
              <a:rPr sz="2000" spc="-8" dirty="0">
                <a:solidFill>
                  <a:srgbClr val="009999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009999"/>
                </a:solidFill>
                <a:latin typeface="Arial"/>
                <a:cs typeface="Arial"/>
              </a:rPr>
              <a:t>s </a:t>
            </a:r>
            <a:r>
              <a:rPr sz="2000" spc="4" dirty="0">
                <a:solidFill>
                  <a:srgbClr val="009999"/>
                </a:solidFill>
                <a:latin typeface="Arial"/>
                <a:cs typeface="Arial"/>
              </a:rPr>
              <a:t>cu</a:t>
            </a:r>
            <a:r>
              <a:rPr sz="2000" dirty="0">
                <a:solidFill>
                  <a:srgbClr val="009999"/>
                </a:solidFill>
                <a:latin typeface="Arial"/>
                <a:cs typeface="Arial"/>
              </a:rPr>
              <a:t>r</a:t>
            </a:r>
            <a:r>
              <a:rPr sz="2000" spc="-4" dirty="0">
                <a:solidFill>
                  <a:srgbClr val="009999"/>
                </a:solidFill>
                <a:latin typeface="Arial"/>
                <a:cs typeface="Arial"/>
              </a:rPr>
              <a:t>v</a:t>
            </a:r>
            <a:r>
              <a:rPr sz="2000" dirty="0">
                <a:solidFill>
                  <a:srgbClr val="009999"/>
                </a:solidFill>
                <a:latin typeface="Arial"/>
                <a:cs typeface="Arial"/>
              </a:rPr>
              <a:t>e</a:t>
            </a:r>
            <a:r>
              <a:rPr sz="2000" spc="310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9999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009999"/>
                </a:solidFill>
                <a:latin typeface="Arial"/>
                <a:cs typeface="Arial"/>
              </a:rPr>
              <a:t>s</a:t>
            </a:r>
            <a:r>
              <a:rPr sz="2000" spc="348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9999"/>
                </a:solidFill>
                <a:latin typeface="Arial"/>
                <a:cs typeface="Arial"/>
              </a:rPr>
              <a:t>lik</a:t>
            </a:r>
            <a:r>
              <a:rPr sz="2000" dirty="0">
                <a:solidFill>
                  <a:srgbClr val="009999"/>
                </a:solidFill>
                <a:latin typeface="Arial"/>
                <a:cs typeface="Arial"/>
              </a:rPr>
              <a:t>e</a:t>
            </a:r>
            <a:r>
              <a:rPr sz="2000" spc="328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9999"/>
                </a:solidFill>
                <a:latin typeface="Arial"/>
                <a:cs typeface="Arial"/>
              </a:rPr>
              <a:t>a</a:t>
            </a:r>
            <a:r>
              <a:rPr sz="2000" spc="347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9999"/>
                </a:solidFill>
                <a:latin typeface="Arial"/>
                <a:cs typeface="Arial"/>
              </a:rPr>
              <a:t>“</a:t>
            </a:r>
            <a:r>
              <a:rPr sz="2000" spc="13" dirty="0">
                <a:solidFill>
                  <a:srgbClr val="009999"/>
                </a:solidFill>
                <a:latin typeface="Arial"/>
                <a:cs typeface="Arial"/>
              </a:rPr>
              <a:t>b</a:t>
            </a:r>
            <a:r>
              <a:rPr sz="2000" spc="4" dirty="0">
                <a:solidFill>
                  <a:srgbClr val="009999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009999"/>
                </a:solidFill>
                <a:latin typeface="Arial"/>
                <a:cs typeface="Arial"/>
              </a:rPr>
              <a:t>th</a:t>
            </a:r>
            <a:r>
              <a:rPr sz="2000" spc="319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2000" spc="13" dirty="0">
                <a:solidFill>
                  <a:srgbClr val="009999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9999"/>
                </a:solidFill>
                <a:latin typeface="Arial"/>
                <a:cs typeface="Arial"/>
              </a:rPr>
              <a:t>ub</a:t>
            </a:r>
            <a:r>
              <a:rPr sz="2000" dirty="0">
                <a:solidFill>
                  <a:srgbClr val="009999"/>
                </a:solidFill>
                <a:latin typeface="Arial"/>
                <a:cs typeface="Arial"/>
              </a:rPr>
              <a:t>”</a:t>
            </a:r>
            <a:r>
              <a:rPr sz="2000" spc="329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9999"/>
                </a:solidFill>
                <a:latin typeface="Arial"/>
                <a:cs typeface="Arial"/>
              </a:rPr>
              <a:t>an</a:t>
            </a:r>
            <a:r>
              <a:rPr sz="2000" dirty="0">
                <a:solidFill>
                  <a:srgbClr val="009999"/>
                </a:solidFill>
                <a:latin typeface="Arial"/>
                <a:cs typeface="Arial"/>
              </a:rPr>
              <a:t>d</a:t>
            </a:r>
            <a:r>
              <a:rPr sz="2000" spc="347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9999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9999"/>
                </a:solidFill>
                <a:latin typeface="Arial"/>
                <a:cs typeface="Arial"/>
              </a:rPr>
              <a:t>h</a:t>
            </a:r>
            <a:r>
              <a:rPr sz="2000" spc="13" dirty="0">
                <a:solidFill>
                  <a:srgbClr val="009999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009999"/>
                </a:solidFill>
                <a:latin typeface="Arial"/>
                <a:cs typeface="Arial"/>
              </a:rPr>
              <a:t>t</a:t>
            </a:r>
            <a:r>
              <a:rPr sz="2000" spc="349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9999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009999"/>
                </a:solidFill>
                <a:latin typeface="Arial"/>
                <a:cs typeface="Arial"/>
              </a:rPr>
              <a:t>s</a:t>
            </a:r>
            <a:r>
              <a:rPr sz="2000" spc="357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9999"/>
                </a:solidFill>
                <a:latin typeface="Arial"/>
                <a:cs typeface="Arial"/>
              </a:rPr>
              <a:t>w</a:t>
            </a:r>
            <a:r>
              <a:rPr sz="2000" spc="4" dirty="0">
                <a:solidFill>
                  <a:srgbClr val="009999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009999"/>
                </a:solidFill>
                <a:latin typeface="Arial"/>
                <a:cs typeface="Arial"/>
              </a:rPr>
              <a:t>y</a:t>
            </a:r>
            <a:r>
              <a:rPr sz="2000" spc="337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9999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009999"/>
                </a:solidFill>
                <a:latin typeface="Arial"/>
                <a:cs typeface="Arial"/>
              </a:rPr>
              <a:t>t</a:t>
            </a:r>
            <a:r>
              <a:rPr sz="2000" spc="367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9999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009999"/>
                </a:solidFill>
                <a:latin typeface="Arial"/>
                <a:cs typeface="Arial"/>
              </a:rPr>
              <a:t>s</a:t>
            </a:r>
            <a:r>
              <a:rPr sz="2000" spc="357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9999"/>
                </a:solidFill>
                <a:latin typeface="Arial"/>
                <a:cs typeface="Arial"/>
              </a:rPr>
              <a:t>kno</a:t>
            </a:r>
            <a:r>
              <a:rPr sz="2000" dirty="0">
                <a:solidFill>
                  <a:srgbClr val="009999"/>
                </a:solidFill>
                <a:latin typeface="Arial"/>
                <a:cs typeface="Arial"/>
              </a:rPr>
              <a:t>wn</a:t>
            </a:r>
            <a:r>
              <a:rPr sz="2000" spc="314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9999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009999"/>
                </a:solidFill>
                <a:latin typeface="Arial"/>
                <a:cs typeface="Arial"/>
              </a:rPr>
              <a:t>s</a:t>
            </a:r>
            <a:r>
              <a:rPr sz="2000" spc="351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9999"/>
                </a:solidFill>
                <a:latin typeface="Arial"/>
                <a:cs typeface="Arial"/>
              </a:rPr>
              <a:t>ba</a:t>
            </a:r>
            <a:r>
              <a:rPr sz="2000" dirty="0">
                <a:solidFill>
                  <a:srgbClr val="009999"/>
                </a:solidFill>
                <a:latin typeface="Arial"/>
                <a:cs typeface="Arial"/>
              </a:rPr>
              <a:t>th</a:t>
            </a:r>
            <a:r>
              <a:rPr sz="2000" spc="338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9999"/>
                </a:solidFill>
                <a:latin typeface="Arial"/>
                <a:cs typeface="Arial"/>
              </a:rPr>
              <a:t>t</a:t>
            </a:r>
            <a:r>
              <a:rPr sz="2000" spc="13" dirty="0">
                <a:solidFill>
                  <a:srgbClr val="009999"/>
                </a:solidFill>
                <a:latin typeface="Arial"/>
                <a:cs typeface="Arial"/>
              </a:rPr>
              <a:t>u</a:t>
            </a:r>
            <a:r>
              <a:rPr sz="2000" dirty="0">
                <a:solidFill>
                  <a:srgbClr val="009999"/>
                </a:solidFill>
                <a:latin typeface="Arial"/>
                <a:cs typeface="Arial"/>
              </a:rPr>
              <a:t>b </a:t>
            </a:r>
            <a:r>
              <a:rPr sz="2000" spc="4" dirty="0">
                <a:solidFill>
                  <a:srgbClr val="009999"/>
                </a:solidFill>
                <a:latin typeface="Arial"/>
                <a:cs typeface="Arial"/>
              </a:rPr>
              <a:t>cu</a:t>
            </a:r>
            <a:r>
              <a:rPr sz="2000" dirty="0">
                <a:solidFill>
                  <a:srgbClr val="009999"/>
                </a:solidFill>
                <a:latin typeface="Arial"/>
                <a:cs typeface="Arial"/>
              </a:rPr>
              <a:t>r</a:t>
            </a:r>
            <a:r>
              <a:rPr sz="2000" spc="-4" dirty="0">
                <a:solidFill>
                  <a:srgbClr val="009999"/>
                </a:solidFill>
                <a:latin typeface="Arial"/>
                <a:cs typeface="Arial"/>
              </a:rPr>
              <a:t>v</a:t>
            </a:r>
            <a:r>
              <a:rPr sz="2000" spc="4" dirty="0">
                <a:solidFill>
                  <a:srgbClr val="009999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009999"/>
                </a:solidFill>
                <a:latin typeface="Arial"/>
                <a:cs typeface="Arial"/>
              </a:rPr>
              <a:t>.</a:t>
            </a:r>
            <a:r>
              <a:rPr sz="2000" spc="-34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9999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9999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009999"/>
                </a:solidFill>
                <a:latin typeface="Arial"/>
                <a:cs typeface="Arial"/>
              </a:rPr>
              <a:t>e</a:t>
            </a:r>
            <a:r>
              <a:rPr sz="2000" spc="-33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2000" spc="13" dirty="0">
                <a:solidFill>
                  <a:srgbClr val="009999"/>
                </a:solidFill>
                <a:latin typeface="Arial"/>
                <a:cs typeface="Arial"/>
              </a:rPr>
              <a:t>“</a:t>
            </a:r>
            <a:r>
              <a:rPr sz="2000" spc="4" dirty="0">
                <a:solidFill>
                  <a:srgbClr val="009999"/>
                </a:solidFill>
                <a:latin typeface="Arial"/>
                <a:cs typeface="Arial"/>
              </a:rPr>
              <a:t>ba</a:t>
            </a:r>
            <a:r>
              <a:rPr sz="2000" dirty="0">
                <a:solidFill>
                  <a:srgbClr val="009999"/>
                </a:solidFill>
                <a:latin typeface="Arial"/>
                <a:cs typeface="Arial"/>
              </a:rPr>
              <a:t>th</a:t>
            </a:r>
            <a:r>
              <a:rPr sz="2000" spc="-39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9999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9999"/>
                </a:solidFill>
                <a:latin typeface="Arial"/>
                <a:cs typeface="Arial"/>
              </a:rPr>
              <a:t>u</a:t>
            </a:r>
            <a:r>
              <a:rPr sz="2000" dirty="0">
                <a:solidFill>
                  <a:srgbClr val="009999"/>
                </a:solidFill>
                <a:latin typeface="Arial"/>
                <a:cs typeface="Arial"/>
              </a:rPr>
              <a:t>b</a:t>
            </a:r>
            <a:r>
              <a:rPr sz="2000" spc="-22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9999"/>
                </a:solidFill>
                <a:latin typeface="Arial"/>
                <a:cs typeface="Arial"/>
              </a:rPr>
              <a:t>cu</a:t>
            </a:r>
            <a:r>
              <a:rPr sz="2000" spc="13" dirty="0">
                <a:solidFill>
                  <a:srgbClr val="009999"/>
                </a:solidFill>
                <a:latin typeface="Arial"/>
                <a:cs typeface="Arial"/>
              </a:rPr>
              <a:t>r</a:t>
            </a:r>
            <a:r>
              <a:rPr sz="2000" spc="-4" dirty="0">
                <a:solidFill>
                  <a:srgbClr val="009999"/>
                </a:solidFill>
                <a:latin typeface="Arial"/>
                <a:cs typeface="Arial"/>
              </a:rPr>
              <a:t>v</a:t>
            </a:r>
            <a:r>
              <a:rPr sz="2000" spc="4" dirty="0">
                <a:solidFill>
                  <a:srgbClr val="009999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009999"/>
                </a:solidFill>
                <a:latin typeface="Arial"/>
                <a:cs typeface="Arial"/>
              </a:rPr>
              <a:t>”</a:t>
            </a:r>
            <a:r>
              <a:rPr sz="2000" spc="-55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9999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009999"/>
                </a:solidFill>
                <a:latin typeface="Arial"/>
                <a:cs typeface="Arial"/>
              </a:rPr>
              <a:t>s</a:t>
            </a:r>
            <a:r>
              <a:rPr sz="2000" spc="-4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9999"/>
                </a:solidFill>
                <a:latin typeface="Arial"/>
                <a:cs typeface="Arial"/>
              </a:rPr>
              <a:t>gi</a:t>
            </a:r>
            <a:r>
              <a:rPr sz="2000" spc="-4" dirty="0">
                <a:solidFill>
                  <a:srgbClr val="009999"/>
                </a:solidFill>
                <a:latin typeface="Arial"/>
                <a:cs typeface="Arial"/>
              </a:rPr>
              <a:t>v</a:t>
            </a:r>
            <a:r>
              <a:rPr sz="2000" spc="4" dirty="0">
                <a:solidFill>
                  <a:srgbClr val="009999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009999"/>
                </a:solidFill>
                <a:latin typeface="Arial"/>
                <a:cs typeface="Arial"/>
              </a:rPr>
              <a:t>n</a:t>
            </a:r>
            <a:r>
              <a:rPr sz="2000" spc="-47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2000" spc="13" dirty="0">
                <a:solidFill>
                  <a:srgbClr val="009999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009999"/>
                </a:solidFill>
                <a:latin typeface="Arial"/>
                <a:cs typeface="Arial"/>
              </a:rPr>
              <a:t>n</a:t>
            </a:r>
            <a:r>
              <a:rPr sz="2000" spc="-15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9999"/>
                </a:solidFill>
                <a:latin typeface="Arial"/>
                <a:cs typeface="Arial"/>
              </a:rPr>
              <a:t>F</a:t>
            </a:r>
            <a:r>
              <a:rPr sz="2000" spc="4" dirty="0">
                <a:solidFill>
                  <a:srgbClr val="009999"/>
                </a:solidFill>
                <a:latin typeface="Arial"/>
                <a:cs typeface="Arial"/>
              </a:rPr>
              <a:t>ig</a:t>
            </a:r>
            <a:r>
              <a:rPr sz="2000" dirty="0">
                <a:solidFill>
                  <a:srgbClr val="009999"/>
                </a:solidFill>
                <a:latin typeface="Arial"/>
                <a:cs typeface="Arial"/>
              </a:rPr>
              <a:t>.</a:t>
            </a:r>
            <a:r>
              <a:rPr sz="2000" spc="4" dirty="0">
                <a:solidFill>
                  <a:srgbClr val="009999"/>
                </a:solidFill>
                <a:latin typeface="Arial"/>
                <a:cs typeface="Arial"/>
              </a:rPr>
              <a:t>7</a:t>
            </a:r>
            <a:r>
              <a:rPr sz="2000" dirty="0">
                <a:solidFill>
                  <a:srgbClr val="009999"/>
                </a:solidFill>
                <a:latin typeface="Arial"/>
                <a:cs typeface="Arial"/>
              </a:rPr>
              <a:t>.</a:t>
            </a:r>
            <a:r>
              <a:rPr sz="2000" spc="4" dirty="0">
                <a:solidFill>
                  <a:srgbClr val="009999"/>
                </a:solidFill>
                <a:latin typeface="Arial"/>
                <a:cs typeface="Arial"/>
              </a:rPr>
              <a:t>1</a:t>
            </a:r>
            <a:r>
              <a:rPr sz="2000" dirty="0">
                <a:solidFill>
                  <a:srgbClr val="009999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95884" y="6203480"/>
            <a:ext cx="137532" cy="1797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328"/>
              </a:lnSpc>
              <a:spcBef>
                <a:spcPts val="66"/>
              </a:spcBef>
            </a:pPr>
            <a:r>
              <a:rPr sz="1300" dirty="0">
                <a:latin typeface="Arial"/>
                <a:cs typeface="Arial"/>
              </a:rPr>
              <a:t>2</a:t>
            </a:r>
            <a:endParaRPr sz="13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15101877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2909454" y="1815353"/>
            <a:ext cx="3297382" cy="35406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38200" y="782504"/>
            <a:ext cx="3655716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459"/>
              </a:lnSpc>
              <a:spcBef>
                <a:spcPts val="172"/>
              </a:spcBef>
            </a:pP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S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o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f</a:t>
            </a:r>
            <a:r>
              <a:rPr sz="5400" spc="17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w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a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14601" y="782504"/>
            <a:ext cx="3997036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459"/>
              </a:lnSpc>
              <a:spcBef>
                <a:spcPts val="172"/>
              </a:spcBef>
            </a:pP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l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ia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b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il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y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15177" y="5680820"/>
            <a:ext cx="2744908" cy="2350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768"/>
              </a:lnSpc>
              <a:spcBef>
                <a:spcPts val="88"/>
              </a:spcBef>
            </a:pPr>
            <a:r>
              <a:rPr sz="1700" b="1" spc="4" dirty="0">
                <a:solidFill>
                  <a:srgbClr val="003265"/>
                </a:solidFill>
                <a:latin typeface="Arial"/>
                <a:cs typeface="Arial"/>
              </a:rPr>
              <a:t>F</a:t>
            </a:r>
            <a:r>
              <a:rPr sz="1700" b="1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1700" b="1" spc="4" dirty="0">
                <a:solidFill>
                  <a:srgbClr val="003265"/>
                </a:solidFill>
                <a:latin typeface="Arial"/>
                <a:cs typeface="Arial"/>
              </a:rPr>
              <a:t>g</a:t>
            </a:r>
            <a:r>
              <a:rPr sz="1700" b="1" dirty="0">
                <a:solidFill>
                  <a:srgbClr val="003265"/>
                </a:solidFill>
                <a:latin typeface="Arial"/>
                <a:cs typeface="Arial"/>
              </a:rPr>
              <a:t>.</a:t>
            </a:r>
            <a:r>
              <a:rPr sz="1700" b="1" spc="-21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700" b="1" dirty="0">
                <a:solidFill>
                  <a:srgbClr val="003265"/>
                </a:solidFill>
                <a:latin typeface="Arial"/>
                <a:cs typeface="Arial"/>
              </a:rPr>
              <a:t>7.6:</a:t>
            </a:r>
            <a:r>
              <a:rPr sz="1700" b="1" spc="-2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003265"/>
                </a:solidFill>
                <a:latin typeface="Arial"/>
                <a:cs typeface="Arial"/>
              </a:rPr>
              <a:t>Ope</a:t>
            </a:r>
            <a:r>
              <a:rPr sz="1700" spc="13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1700" dirty="0">
                <a:solidFill>
                  <a:srgbClr val="003265"/>
                </a:solidFill>
                <a:latin typeface="Arial"/>
                <a:cs typeface="Arial"/>
              </a:rPr>
              <a:t>ati</a:t>
            </a:r>
            <a:r>
              <a:rPr sz="1700" spc="13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1700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r>
              <a:rPr sz="1700" spc="13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1700" dirty="0">
                <a:solidFill>
                  <a:srgbClr val="003265"/>
                </a:solidFill>
                <a:latin typeface="Arial"/>
                <a:cs typeface="Arial"/>
              </a:rPr>
              <a:t>l</a:t>
            </a:r>
            <a:r>
              <a:rPr sz="1700" spc="-83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003265"/>
                </a:solidFill>
                <a:latin typeface="Arial"/>
                <a:cs typeface="Arial"/>
              </a:rPr>
              <a:t>p</a:t>
            </a:r>
            <a:r>
              <a:rPr sz="1700" spc="13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1700" dirty="0">
                <a:solidFill>
                  <a:srgbClr val="003265"/>
                </a:solidFill>
                <a:latin typeface="Arial"/>
                <a:cs typeface="Arial"/>
              </a:rPr>
              <a:t>ofi</a:t>
            </a:r>
            <a:r>
              <a:rPr sz="1700" spc="8" dirty="0">
                <a:solidFill>
                  <a:srgbClr val="003265"/>
                </a:solidFill>
                <a:latin typeface="Arial"/>
                <a:cs typeface="Arial"/>
              </a:rPr>
              <a:t>l</a:t>
            </a:r>
            <a:r>
              <a:rPr sz="17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endParaRPr sz="17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05830" y="6203480"/>
            <a:ext cx="227586" cy="1797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328"/>
              </a:lnSpc>
              <a:spcBef>
                <a:spcPts val="66"/>
              </a:spcBef>
            </a:pPr>
            <a:r>
              <a:rPr sz="1300" dirty="0">
                <a:latin typeface="Arial"/>
                <a:cs typeface="Arial"/>
              </a:rPr>
              <a:t>20</a:t>
            </a:r>
            <a:endParaRPr sz="13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60100036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3"/>
          <p:cNvSpPr/>
          <p:nvPr/>
        </p:nvSpPr>
        <p:spPr>
          <a:xfrm>
            <a:off x="2078182" y="2384164"/>
            <a:ext cx="4807527" cy="3539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838200" y="633241"/>
            <a:ext cx="6047509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459"/>
              </a:lnSpc>
              <a:spcBef>
                <a:spcPts val="172"/>
              </a:spcBef>
            </a:pP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S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o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f</a:t>
            </a:r>
            <a:r>
              <a:rPr sz="5400" spc="17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w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a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5400" spc="-112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 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l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ia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b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il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y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81176" y="1584421"/>
            <a:ext cx="838012" cy="5643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ig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.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7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.7</a:t>
            </a:r>
            <a:endParaRPr sz="2000">
              <a:latin typeface="Arial"/>
              <a:cs typeface="Arial"/>
            </a:endParaRPr>
          </a:p>
          <a:p>
            <a:pPr marL="11397" marR="37541">
              <a:lnSpc>
                <a:spcPct val="95825"/>
              </a:lnSpc>
            </a:pP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du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in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g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626055" y="1584421"/>
            <a:ext cx="780865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sho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ws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512746" y="1584421"/>
            <a:ext cx="526808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ho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144512" y="1584421"/>
            <a:ext cx="753499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ailu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re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03494" y="1584421"/>
            <a:ext cx="992839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in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ensi</a:t>
            </a:r>
            <a:r>
              <a:rPr sz="2000" spc="-8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y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100773" y="1584421"/>
            <a:ext cx="484721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an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d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690977" y="1584421"/>
            <a:ext cx="1051027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eliabili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ty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846446" y="1584421"/>
            <a:ext cx="963745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000" spc="-4" dirty="0">
                <a:solidFill>
                  <a:srgbClr val="0000FF"/>
                </a:solidFill>
                <a:latin typeface="Arial"/>
                <a:cs typeface="Arial"/>
              </a:rPr>
              <a:t>y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pica</a:t>
            </a:r>
            <a:r>
              <a:rPr sz="2000" spc="-8" dirty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y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914631" y="1584421"/>
            <a:ext cx="542567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-4" dirty="0">
                <a:solidFill>
                  <a:srgbClr val="0000FF"/>
                </a:solidFill>
                <a:latin typeface="Arial"/>
                <a:cs typeface="Arial"/>
              </a:rPr>
              <a:t>v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000" spc="22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y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58416" y="1880256"/>
            <a:ext cx="202088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70390" y="1880256"/>
            <a:ext cx="471041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es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51142" y="1880256"/>
            <a:ext cx="838186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pe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iod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,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99041" y="1880256"/>
            <a:ext cx="329206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38475" y="1880256"/>
            <a:ext cx="668642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aul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ts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17348" y="1880256"/>
            <a:ext cx="427917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re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55151" y="1880256"/>
            <a:ext cx="1120819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000" spc="13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000" spc="-4" dirty="0">
                <a:solidFill>
                  <a:srgbClr val="0000FF"/>
                </a:solidFill>
                <a:latin typeface="Arial"/>
                <a:cs typeface="Arial"/>
              </a:rPr>
              <a:t>m</a:t>
            </a:r>
            <a:r>
              <a:rPr sz="2000" spc="13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z="2000" spc="-4" dirty="0">
                <a:solidFill>
                  <a:srgbClr val="0000FF"/>
                </a:solidFill>
                <a:latin typeface="Arial"/>
                <a:cs typeface="Arial"/>
              </a:rPr>
              <a:t>v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ed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30515" y="6016996"/>
            <a:ext cx="2977665" cy="2350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768"/>
              </a:lnSpc>
              <a:spcBef>
                <a:spcPts val="88"/>
              </a:spcBef>
            </a:pPr>
            <a:r>
              <a:rPr sz="1700" b="1" spc="4" dirty="0">
                <a:solidFill>
                  <a:srgbClr val="003265"/>
                </a:solidFill>
                <a:latin typeface="Arial"/>
                <a:cs typeface="Arial"/>
              </a:rPr>
              <a:t>F</a:t>
            </a:r>
            <a:r>
              <a:rPr sz="1700" b="1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1700" b="1" spc="4" dirty="0">
                <a:solidFill>
                  <a:srgbClr val="003265"/>
                </a:solidFill>
                <a:latin typeface="Arial"/>
                <a:cs typeface="Arial"/>
              </a:rPr>
              <a:t>g</a:t>
            </a:r>
            <a:r>
              <a:rPr sz="1700" b="1" dirty="0">
                <a:solidFill>
                  <a:srgbClr val="003265"/>
                </a:solidFill>
                <a:latin typeface="Arial"/>
                <a:cs typeface="Arial"/>
              </a:rPr>
              <a:t>.</a:t>
            </a:r>
            <a:r>
              <a:rPr sz="1700" b="1" spc="-21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700" b="1" dirty="0">
                <a:solidFill>
                  <a:srgbClr val="003265"/>
                </a:solidFill>
                <a:latin typeface="Arial"/>
                <a:cs typeface="Arial"/>
              </a:rPr>
              <a:t>7.7:</a:t>
            </a:r>
            <a:r>
              <a:rPr sz="1700" b="1" spc="-2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003265"/>
                </a:solidFill>
                <a:latin typeface="Arial"/>
                <a:cs typeface="Arial"/>
              </a:rPr>
              <a:t>Re</a:t>
            </a:r>
            <a:r>
              <a:rPr sz="1700" spc="8" dirty="0">
                <a:solidFill>
                  <a:srgbClr val="003265"/>
                </a:solidFill>
                <a:latin typeface="Arial"/>
                <a:cs typeface="Arial"/>
              </a:rPr>
              <a:t>l</a:t>
            </a:r>
            <a:r>
              <a:rPr sz="1700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1700" spc="13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1700" dirty="0">
                <a:solidFill>
                  <a:srgbClr val="003265"/>
                </a:solidFill>
                <a:latin typeface="Arial"/>
                <a:cs typeface="Arial"/>
              </a:rPr>
              <a:t>bi</a:t>
            </a:r>
            <a:r>
              <a:rPr sz="1700" spc="8" dirty="0">
                <a:solidFill>
                  <a:srgbClr val="003265"/>
                </a:solidFill>
                <a:latin typeface="Arial"/>
                <a:cs typeface="Arial"/>
              </a:rPr>
              <a:t>l</a:t>
            </a:r>
            <a:r>
              <a:rPr sz="1700" dirty="0">
                <a:solidFill>
                  <a:srgbClr val="003265"/>
                </a:solidFill>
                <a:latin typeface="Arial"/>
                <a:cs typeface="Arial"/>
              </a:rPr>
              <a:t>ity</a:t>
            </a:r>
            <a:r>
              <a:rPr sz="1700" spc="-67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700" spc="13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1700" dirty="0">
                <a:solidFill>
                  <a:srgbClr val="003265"/>
                </a:solidFill>
                <a:latin typeface="Arial"/>
                <a:cs typeface="Arial"/>
              </a:rPr>
              <a:t>nd</a:t>
            </a:r>
            <a:r>
              <a:rPr sz="1700" spc="-28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003265"/>
                </a:solidFill>
                <a:latin typeface="Arial"/>
                <a:cs typeface="Arial"/>
              </a:rPr>
              <a:t>f</a:t>
            </a:r>
            <a:r>
              <a:rPr sz="1700" spc="13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1700" dirty="0">
                <a:solidFill>
                  <a:srgbClr val="003265"/>
                </a:solidFill>
                <a:latin typeface="Arial"/>
                <a:cs typeface="Arial"/>
              </a:rPr>
              <a:t>il</a:t>
            </a:r>
            <a:r>
              <a:rPr sz="1700" spc="13" dirty="0">
                <a:solidFill>
                  <a:srgbClr val="003265"/>
                </a:solidFill>
                <a:latin typeface="Arial"/>
                <a:cs typeface="Arial"/>
              </a:rPr>
              <a:t>ur</a:t>
            </a:r>
            <a:r>
              <a:rPr sz="17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endParaRPr sz="1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13399" y="6016997"/>
            <a:ext cx="862260" cy="2348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768"/>
              </a:lnSpc>
              <a:spcBef>
                <a:spcPts val="88"/>
              </a:spcBef>
            </a:pPr>
            <a:r>
              <a:rPr sz="1700" dirty="0">
                <a:solidFill>
                  <a:srgbClr val="003265"/>
                </a:solidFill>
                <a:latin typeface="Arial"/>
                <a:cs typeface="Arial"/>
              </a:rPr>
              <a:t>in</a:t>
            </a:r>
            <a:r>
              <a:rPr sz="1700" spc="13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1700" dirty="0">
                <a:solidFill>
                  <a:srgbClr val="003265"/>
                </a:solidFill>
                <a:latin typeface="Arial"/>
                <a:cs typeface="Arial"/>
              </a:rPr>
              <a:t>en</a:t>
            </a:r>
            <a:r>
              <a:rPr sz="1700" spc="8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1700" dirty="0">
                <a:solidFill>
                  <a:srgbClr val="003265"/>
                </a:solidFill>
                <a:latin typeface="Arial"/>
                <a:cs typeface="Arial"/>
              </a:rPr>
              <a:t>ity</a:t>
            </a:r>
            <a:endParaRPr sz="17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05830" y="6203480"/>
            <a:ext cx="227586" cy="1797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328"/>
              </a:lnSpc>
              <a:spcBef>
                <a:spcPts val="66"/>
              </a:spcBef>
            </a:pPr>
            <a:r>
              <a:rPr sz="1300" dirty="0">
                <a:latin typeface="Arial"/>
                <a:cs typeface="Arial"/>
              </a:rPr>
              <a:t>21</a:t>
            </a:r>
            <a:endParaRPr sz="13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09643346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bject 30"/>
          <p:cNvSpPr txBox="1"/>
          <p:nvPr/>
        </p:nvSpPr>
        <p:spPr>
          <a:xfrm>
            <a:off x="886910" y="782504"/>
            <a:ext cx="5763274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459"/>
              </a:lnSpc>
              <a:spcBef>
                <a:spcPts val="172"/>
              </a:spcBef>
            </a:pP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S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o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f</a:t>
            </a:r>
            <a:r>
              <a:rPr sz="5400" spc="17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w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a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5400" spc="-112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 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l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ia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b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il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y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64303" y="1830536"/>
            <a:ext cx="3527181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08"/>
              </a:lnSpc>
              <a:spcBef>
                <a:spcPts val="110"/>
              </a:spcBef>
            </a:pPr>
            <a:r>
              <a:rPr sz="2200" b="1" spc="-4" dirty="0">
                <a:solidFill>
                  <a:srgbClr val="CC0000"/>
                </a:solidFill>
                <a:latin typeface="Arial"/>
                <a:cs typeface="Arial"/>
              </a:rPr>
              <a:t>U</a:t>
            </a:r>
            <a:r>
              <a:rPr sz="2200" b="1" spc="8" dirty="0">
                <a:solidFill>
                  <a:srgbClr val="CC0000"/>
                </a:solidFill>
                <a:latin typeface="Arial"/>
                <a:cs typeface="Arial"/>
              </a:rPr>
              <a:t>s</a:t>
            </a:r>
            <a:r>
              <a:rPr sz="2200" b="1" dirty="0">
                <a:solidFill>
                  <a:srgbClr val="CC0000"/>
                </a:solidFill>
                <a:latin typeface="Arial"/>
                <a:cs typeface="Arial"/>
              </a:rPr>
              <a:t>es of</a:t>
            </a:r>
            <a:r>
              <a:rPr sz="2200" b="1" spc="8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200" b="1" spc="-4" dirty="0">
                <a:solidFill>
                  <a:srgbClr val="CC0000"/>
                </a:solidFill>
                <a:latin typeface="Arial"/>
                <a:cs typeface="Arial"/>
              </a:rPr>
              <a:t>R</a:t>
            </a:r>
            <a:r>
              <a:rPr sz="2200" b="1" dirty="0">
                <a:solidFill>
                  <a:srgbClr val="CC0000"/>
                </a:solidFill>
                <a:latin typeface="Arial"/>
                <a:cs typeface="Arial"/>
              </a:rPr>
              <a:t>e</a:t>
            </a:r>
            <a:r>
              <a:rPr sz="2200" b="1" spc="4" dirty="0">
                <a:solidFill>
                  <a:srgbClr val="CC0000"/>
                </a:solidFill>
                <a:latin typeface="Arial"/>
                <a:cs typeface="Arial"/>
              </a:rPr>
              <a:t>li</a:t>
            </a:r>
            <a:r>
              <a:rPr sz="2200" b="1" dirty="0">
                <a:solidFill>
                  <a:srgbClr val="CC0000"/>
                </a:solidFill>
                <a:latin typeface="Arial"/>
                <a:cs typeface="Arial"/>
              </a:rPr>
              <a:t>a</a:t>
            </a:r>
            <a:r>
              <a:rPr sz="2200" b="1" spc="-13" dirty="0">
                <a:solidFill>
                  <a:srgbClr val="CC0000"/>
                </a:solidFill>
                <a:latin typeface="Arial"/>
                <a:cs typeface="Arial"/>
              </a:rPr>
              <a:t>b</a:t>
            </a:r>
            <a:r>
              <a:rPr sz="2200" b="1" spc="4" dirty="0">
                <a:solidFill>
                  <a:srgbClr val="CC0000"/>
                </a:solidFill>
                <a:latin typeface="Arial"/>
                <a:cs typeface="Arial"/>
              </a:rPr>
              <a:t>i</a:t>
            </a:r>
            <a:r>
              <a:rPr sz="2200" b="1" spc="-4" dirty="0">
                <a:solidFill>
                  <a:srgbClr val="CC0000"/>
                </a:solidFill>
                <a:latin typeface="Arial"/>
                <a:cs typeface="Arial"/>
              </a:rPr>
              <a:t>li</a:t>
            </a:r>
            <a:r>
              <a:rPr sz="2200" b="1" spc="13" dirty="0">
                <a:solidFill>
                  <a:srgbClr val="CC0000"/>
                </a:solidFill>
                <a:latin typeface="Arial"/>
                <a:cs typeface="Arial"/>
              </a:rPr>
              <a:t>t</a:t>
            </a:r>
            <a:r>
              <a:rPr sz="2200" b="1" dirty="0">
                <a:solidFill>
                  <a:srgbClr val="CC0000"/>
                </a:solidFill>
                <a:latin typeface="Arial"/>
                <a:cs typeface="Arial"/>
              </a:rPr>
              <a:t>y</a:t>
            </a:r>
            <a:r>
              <a:rPr sz="2200" b="1" spc="-17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200" b="1" spc="-4" dirty="0">
                <a:solidFill>
                  <a:srgbClr val="CC0000"/>
                </a:solidFill>
                <a:latin typeface="Arial"/>
                <a:cs typeface="Arial"/>
              </a:rPr>
              <a:t>S</a:t>
            </a:r>
            <a:r>
              <a:rPr sz="2200" b="1" spc="4" dirty="0">
                <a:solidFill>
                  <a:srgbClr val="CC0000"/>
                </a:solidFill>
                <a:latin typeface="Arial"/>
                <a:cs typeface="Arial"/>
              </a:rPr>
              <a:t>t</a:t>
            </a:r>
            <a:r>
              <a:rPr sz="2200" b="1" dirty="0">
                <a:solidFill>
                  <a:srgbClr val="CC0000"/>
                </a:solidFill>
                <a:latin typeface="Arial"/>
                <a:cs typeface="Arial"/>
              </a:rPr>
              <a:t>ud</a:t>
            </a:r>
            <a:r>
              <a:rPr sz="2200" b="1" spc="4" dirty="0">
                <a:solidFill>
                  <a:srgbClr val="CC0000"/>
                </a:solidFill>
                <a:latin typeface="Arial"/>
                <a:cs typeface="Arial"/>
              </a:rPr>
              <a:t>i</a:t>
            </a:r>
            <a:r>
              <a:rPr sz="2200" b="1" dirty="0">
                <a:solidFill>
                  <a:srgbClr val="CC0000"/>
                </a:solidFill>
                <a:latin typeface="Arial"/>
                <a:cs typeface="Arial"/>
              </a:rPr>
              <a:t>es</a:t>
            </a:r>
            <a:endParaRPr sz="22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81176" y="2391244"/>
            <a:ext cx="724405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he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re</a:t>
            </a:r>
            <a:endParaRPr sz="20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504135" y="2391244"/>
            <a:ext cx="427917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re</a:t>
            </a:r>
            <a:endParaRPr sz="20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031993" y="2391244"/>
            <a:ext cx="1565639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 </a:t>
            </a:r>
            <a:r>
              <a:rPr sz="2000" spc="136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leas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 </a:t>
            </a:r>
            <a:r>
              <a:rPr sz="2000" spc="111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f</a:t>
            </a:r>
            <a:r>
              <a:rPr sz="2000" spc="-8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u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endParaRPr sz="20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695923" y="2391244"/>
            <a:ext cx="1377995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he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r </a:t>
            </a:r>
            <a:r>
              <a:rPr sz="2000" spc="103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8" dirty="0">
                <a:solidFill>
                  <a:srgbClr val="003265"/>
                </a:solidFill>
                <a:latin typeface="Arial"/>
                <a:cs typeface="Arial"/>
              </a:rPr>
              <a:t>w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000" spc="-4" dirty="0">
                <a:solidFill>
                  <a:srgbClr val="003265"/>
                </a:solidFill>
                <a:latin typeface="Arial"/>
                <a:cs typeface="Arial"/>
              </a:rPr>
              <a:t>y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170046" y="2391244"/>
            <a:ext cx="258892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524722" y="2391244"/>
            <a:ext cx="711935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8" dirty="0">
                <a:solidFill>
                  <a:srgbClr val="003265"/>
                </a:solidFill>
                <a:latin typeface="Arial"/>
                <a:cs typeface="Arial"/>
              </a:rPr>
              <a:t>w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hic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h</a:t>
            </a:r>
            <a:endParaRPr sz="20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277023" y="2391244"/>
            <a:ext cx="1120820" cy="5643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6102" marR="37541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so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ftw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re</a:t>
            </a:r>
            <a:endParaRPr sz="2000">
              <a:latin typeface="Arial"/>
              <a:cs typeface="Arial"/>
            </a:endParaRPr>
          </a:p>
          <a:p>
            <a:pPr marL="11397">
              <a:lnSpc>
                <a:spcPct val="95825"/>
              </a:lnSpc>
            </a:pP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enginee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r,</a:t>
            </a:r>
            <a:endParaRPr sz="20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433879" y="2391244"/>
            <a:ext cx="1069039" cy="5643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9176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eliabili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ty</a:t>
            </a:r>
            <a:endParaRPr sz="2000">
              <a:latin typeface="Arial"/>
              <a:cs typeface="Arial"/>
            </a:endParaRPr>
          </a:p>
          <a:p>
            <a:pPr marL="11397" marR="3503">
              <a:lnSpc>
                <a:spcPct val="95825"/>
              </a:lnSpc>
            </a:pPr>
            <a:r>
              <a:rPr sz="2000" spc="-4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ana</a:t>
            </a:r>
            <a:r>
              <a:rPr sz="2000" spc="13" dirty="0">
                <a:solidFill>
                  <a:srgbClr val="003265"/>
                </a:solidFill>
                <a:latin typeface="Arial"/>
                <a:cs typeface="Arial"/>
              </a:rPr>
              <a:t>ge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81176" y="2687079"/>
            <a:ext cx="5559637" cy="5629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-4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easu</a:t>
            </a:r>
            <a:r>
              <a:rPr sz="2000" spc="13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2000" spc="11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ca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r>
              <a:rPr sz="2000" spc="16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b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000" spc="17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f</a:t>
            </a:r>
            <a:r>
              <a:rPr sz="2000" spc="186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g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ea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157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-4" dirty="0">
                <a:solidFill>
                  <a:srgbClr val="003265"/>
                </a:solidFill>
                <a:latin typeface="Arial"/>
                <a:cs typeface="Arial"/>
              </a:rPr>
              <a:t>v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alu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000" spc="15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to</a:t>
            </a:r>
            <a:r>
              <a:rPr sz="2000" spc="186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000" spc="188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so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ftw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re</a:t>
            </a:r>
            <a:endParaRPr sz="2000">
              <a:latin typeface="Arial"/>
              <a:cs typeface="Arial"/>
            </a:endParaRPr>
          </a:p>
          <a:p>
            <a:pPr marL="11397" marR="37541">
              <a:lnSpc>
                <a:spcPct val="95825"/>
              </a:lnSpc>
            </a:pP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000" spc="-17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use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r.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50449" y="3678128"/>
            <a:ext cx="272921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492611"/>
                </a:solidFill>
                <a:latin typeface="Arial"/>
                <a:cs typeface="Arial"/>
              </a:rPr>
              <a:t>1</a:t>
            </a:r>
            <a:r>
              <a:rPr sz="2000" dirty="0">
                <a:solidFill>
                  <a:srgbClr val="492611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66085" y="3678128"/>
            <a:ext cx="6206645" cy="5643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-4" dirty="0">
                <a:solidFill>
                  <a:srgbClr val="492611"/>
                </a:solidFill>
                <a:latin typeface="Arial"/>
                <a:cs typeface="Arial"/>
              </a:rPr>
              <a:t>y</a:t>
            </a:r>
            <a:r>
              <a:rPr sz="2000" spc="4" dirty="0">
                <a:solidFill>
                  <a:srgbClr val="492611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492611"/>
                </a:solidFill>
                <a:latin typeface="Arial"/>
                <a:cs typeface="Arial"/>
              </a:rPr>
              <a:t>u</a:t>
            </a:r>
            <a:r>
              <a:rPr sz="2000" spc="179" dirty="0">
                <a:solidFill>
                  <a:srgbClr val="492611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492611"/>
                </a:solidFill>
                <a:latin typeface="Arial"/>
                <a:cs typeface="Arial"/>
              </a:rPr>
              <a:t>ca</a:t>
            </a:r>
            <a:r>
              <a:rPr sz="2000" dirty="0">
                <a:solidFill>
                  <a:srgbClr val="492611"/>
                </a:solidFill>
                <a:latin typeface="Arial"/>
                <a:cs typeface="Arial"/>
              </a:rPr>
              <a:t>n</a:t>
            </a:r>
            <a:r>
              <a:rPr sz="2000" spc="179" dirty="0">
                <a:solidFill>
                  <a:srgbClr val="492611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492611"/>
                </a:solidFill>
                <a:latin typeface="Arial"/>
                <a:cs typeface="Arial"/>
              </a:rPr>
              <a:t>us</a:t>
            </a:r>
            <a:r>
              <a:rPr sz="2000" dirty="0">
                <a:solidFill>
                  <a:srgbClr val="492611"/>
                </a:solidFill>
                <a:latin typeface="Arial"/>
                <a:cs typeface="Arial"/>
              </a:rPr>
              <a:t>e</a:t>
            </a:r>
            <a:r>
              <a:rPr sz="2000" spc="179" dirty="0">
                <a:solidFill>
                  <a:srgbClr val="492611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492611"/>
                </a:solidFill>
                <a:latin typeface="Arial"/>
                <a:cs typeface="Arial"/>
              </a:rPr>
              <a:t>so</a:t>
            </a:r>
            <a:r>
              <a:rPr sz="2000" dirty="0">
                <a:solidFill>
                  <a:srgbClr val="492611"/>
                </a:solidFill>
                <a:latin typeface="Arial"/>
                <a:cs typeface="Arial"/>
              </a:rPr>
              <a:t>ftw</a:t>
            </a:r>
            <a:r>
              <a:rPr sz="2000" spc="4" dirty="0">
                <a:solidFill>
                  <a:srgbClr val="492611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492611"/>
                </a:solidFill>
                <a:latin typeface="Arial"/>
                <a:cs typeface="Arial"/>
              </a:rPr>
              <a:t>re</a:t>
            </a:r>
            <a:r>
              <a:rPr sz="2000" spc="146" dirty="0">
                <a:solidFill>
                  <a:srgbClr val="492611"/>
                </a:solidFill>
                <a:latin typeface="Arial"/>
                <a:cs typeface="Arial"/>
              </a:rPr>
              <a:t> </a:t>
            </a:r>
            <a:r>
              <a:rPr sz="2000" spc="13" dirty="0">
                <a:solidFill>
                  <a:srgbClr val="492611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492611"/>
                </a:solidFill>
                <a:latin typeface="Arial"/>
                <a:cs typeface="Arial"/>
              </a:rPr>
              <a:t>eliabi</a:t>
            </a:r>
            <a:r>
              <a:rPr sz="2000" spc="-8" dirty="0">
                <a:solidFill>
                  <a:srgbClr val="492611"/>
                </a:solidFill>
                <a:latin typeface="Arial"/>
                <a:cs typeface="Arial"/>
              </a:rPr>
              <a:t>l</a:t>
            </a:r>
            <a:r>
              <a:rPr sz="2000" spc="4" dirty="0">
                <a:solidFill>
                  <a:srgbClr val="492611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492611"/>
                </a:solidFill>
                <a:latin typeface="Arial"/>
                <a:cs typeface="Arial"/>
              </a:rPr>
              <a:t>ty</a:t>
            </a:r>
            <a:r>
              <a:rPr sz="2000" spc="130" dirty="0">
                <a:solidFill>
                  <a:srgbClr val="492611"/>
                </a:solidFill>
                <a:latin typeface="Arial"/>
                <a:cs typeface="Arial"/>
              </a:rPr>
              <a:t> </a:t>
            </a:r>
            <a:r>
              <a:rPr sz="2000" spc="-4" dirty="0">
                <a:solidFill>
                  <a:srgbClr val="492611"/>
                </a:solidFill>
                <a:latin typeface="Arial"/>
                <a:cs typeface="Arial"/>
              </a:rPr>
              <a:t>m</a:t>
            </a:r>
            <a:r>
              <a:rPr sz="2000" spc="13" dirty="0">
                <a:solidFill>
                  <a:srgbClr val="492611"/>
                </a:solidFill>
                <a:latin typeface="Arial"/>
                <a:cs typeface="Arial"/>
              </a:rPr>
              <a:t>e</a:t>
            </a:r>
            <a:r>
              <a:rPr sz="2000" spc="4" dirty="0">
                <a:solidFill>
                  <a:srgbClr val="492611"/>
                </a:solidFill>
                <a:latin typeface="Arial"/>
                <a:cs typeface="Arial"/>
              </a:rPr>
              <a:t>asu</a:t>
            </a:r>
            <a:r>
              <a:rPr sz="2000" dirty="0">
                <a:solidFill>
                  <a:srgbClr val="492611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492611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492611"/>
                </a:solidFill>
                <a:latin typeface="Arial"/>
                <a:cs typeface="Arial"/>
              </a:rPr>
              <a:t>s</a:t>
            </a:r>
            <a:r>
              <a:rPr sz="2000" spc="124" dirty="0">
                <a:solidFill>
                  <a:srgbClr val="49261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2611"/>
                </a:solidFill>
                <a:latin typeface="Arial"/>
                <a:cs typeface="Arial"/>
              </a:rPr>
              <a:t>to</a:t>
            </a:r>
            <a:r>
              <a:rPr sz="2000" spc="199" dirty="0">
                <a:solidFill>
                  <a:srgbClr val="492611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492611"/>
                </a:solidFill>
                <a:latin typeface="Arial"/>
                <a:cs typeface="Arial"/>
              </a:rPr>
              <a:t>e</a:t>
            </a:r>
            <a:r>
              <a:rPr sz="2000" spc="-4" dirty="0">
                <a:solidFill>
                  <a:srgbClr val="492611"/>
                </a:solidFill>
                <a:latin typeface="Arial"/>
                <a:cs typeface="Arial"/>
              </a:rPr>
              <a:t>v</a:t>
            </a:r>
            <a:r>
              <a:rPr sz="2000" spc="4" dirty="0">
                <a:solidFill>
                  <a:srgbClr val="492611"/>
                </a:solidFill>
                <a:latin typeface="Arial"/>
                <a:cs typeface="Arial"/>
              </a:rPr>
              <a:t>alua</a:t>
            </a:r>
            <a:r>
              <a:rPr sz="2000" dirty="0">
                <a:solidFill>
                  <a:srgbClr val="492611"/>
                </a:solidFill>
                <a:latin typeface="Arial"/>
                <a:cs typeface="Arial"/>
              </a:rPr>
              <a:t>te</a:t>
            </a:r>
            <a:endParaRPr sz="2000">
              <a:latin typeface="Arial"/>
              <a:cs typeface="Arial"/>
            </a:endParaRPr>
          </a:p>
          <a:p>
            <a:pPr marL="11397" marR="37541">
              <a:lnSpc>
                <a:spcPct val="95825"/>
              </a:lnSpc>
            </a:pPr>
            <a:r>
              <a:rPr sz="2000" spc="4" dirty="0">
                <a:solidFill>
                  <a:srgbClr val="492611"/>
                </a:solidFill>
                <a:latin typeface="Arial"/>
                <a:cs typeface="Arial"/>
              </a:rPr>
              <a:t>enginee</a:t>
            </a:r>
            <a:r>
              <a:rPr sz="2000" dirty="0">
                <a:solidFill>
                  <a:srgbClr val="492611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492611"/>
                </a:solidFill>
                <a:latin typeface="Arial"/>
                <a:cs typeface="Arial"/>
              </a:rPr>
              <a:t>in</a:t>
            </a:r>
            <a:r>
              <a:rPr sz="2000" dirty="0">
                <a:solidFill>
                  <a:srgbClr val="492611"/>
                </a:solidFill>
                <a:latin typeface="Arial"/>
                <a:cs typeface="Arial"/>
              </a:rPr>
              <a:t>g</a:t>
            </a:r>
            <a:r>
              <a:rPr sz="2000" spc="-102" dirty="0">
                <a:solidFill>
                  <a:srgbClr val="49261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2611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492611"/>
                </a:solidFill>
                <a:latin typeface="Arial"/>
                <a:cs typeface="Arial"/>
              </a:rPr>
              <a:t>echnolog</a:t>
            </a:r>
            <a:r>
              <a:rPr sz="2000" dirty="0">
                <a:solidFill>
                  <a:srgbClr val="492611"/>
                </a:solidFill>
                <a:latin typeface="Arial"/>
                <a:cs typeface="Arial"/>
              </a:rPr>
              <a:t>y</a:t>
            </a:r>
            <a:r>
              <a:rPr sz="2000" spc="-81" dirty="0">
                <a:solidFill>
                  <a:srgbClr val="492611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492611"/>
                </a:solidFill>
                <a:latin typeface="Arial"/>
                <a:cs typeface="Arial"/>
              </a:rPr>
              <a:t>quan</a:t>
            </a:r>
            <a:r>
              <a:rPr sz="2000" dirty="0">
                <a:solidFill>
                  <a:srgbClr val="492611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492611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492611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492611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492611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492611"/>
                </a:solidFill>
                <a:latin typeface="Arial"/>
                <a:cs typeface="Arial"/>
              </a:rPr>
              <a:t>i</a:t>
            </a:r>
            <a:r>
              <a:rPr sz="2000" spc="-4" dirty="0">
                <a:solidFill>
                  <a:srgbClr val="492611"/>
                </a:solidFill>
                <a:latin typeface="Arial"/>
                <a:cs typeface="Arial"/>
              </a:rPr>
              <a:t>v</a:t>
            </a:r>
            <a:r>
              <a:rPr sz="2000" spc="4" dirty="0">
                <a:solidFill>
                  <a:srgbClr val="492611"/>
                </a:solidFill>
                <a:latin typeface="Arial"/>
                <a:cs typeface="Arial"/>
              </a:rPr>
              <a:t>el</a:t>
            </a:r>
            <a:r>
              <a:rPr sz="2000" spc="-4" dirty="0">
                <a:solidFill>
                  <a:srgbClr val="492611"/>
                </a:solidFill>
                <a:latin typeface="Arial"/>
                <a:cs typeface="Arial"/>
              </a:rPr>
              <a:t>y</a:t>
            </a:r>
            <a:r>
              <a:rPr sz="2000" dirty="0">
                <a:solidFill>
                  <a:srgbClr val="492611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408939" y="3678128"/>
            <a:ext cx="1020892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492611"/>
                </a:solidFill>
                <a:latin typeface="Arial"/>
                <a:cs typeface="Arial"/>
              </a:rPr>
              <a:t>so</a:t>
            </a:r>
            <a:r>
              <a:rPr sz="2000" dirty="0">
                <a:solidFill>
                  <a:srgbClr val="492611"/>
                </a:solidFill>
                <a:latin typeface="Arial"/>
                <a:cs typeface="Arial"/>
              </a:rPr>
              <a:t>ftw</a:t>
            </a:r>
            <a:r>
              <a:rPr sz="2000" spc="4" dirty="0">
                <a:solidFill>
                  <a:srgbClr val="492611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492611"/>
                </a:solidFill>
                <a:latin typeface="Arial"/>
                <a:cs typeface="Arial"/>
              </a:rPr>
              <a:t>re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50449" y="4596561"/>
            <a:ext cx="272921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66085" y="4596561"/>
            <a:ext cx="1213246" cy="8601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 marR="31851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so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ftw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re</a:t>
            </a:r>
            <a:endParaRPr sz="2000">
              <a:latin typeface="Arial"/>
              <a:cs typeface="Arial"/>
            </a:endParaRPr>
          </a:p>
          <a:p>
            <a:pPr marL="11397">
              <a:lnSpc>
                <a:spcPct val="100041"/>
              </a:lnSpc>
            </a:pP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000" spc="-4" dirty="0">
                <a:solidFill>
                  <a:srgbClr val="0000FF"/>
                </a:solidFill>
                <a:latin typeface="Arial"/>
                <a:cs typeface="Arial"/>
              </a:rPr>
              <a:t>v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alua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in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g 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p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ojec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t.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349262" y="4596561"/>
            <a:ext cx="1051028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000" spc="13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liabi</a:t>
            </a:r>
            <a:r>
              <a:rPr sz="2000" spc="-8" dirty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ty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561534" y="4596561"/>
            <a:ext cx="1909232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-4" dirty="0">
                <a:solidFill>
                  <a:srgbClr val="0000FF"/>
                </a:solidFill>
                <a:latin typeface="Arial"/>
                <a:cs typeface="Arial"/>
              </a:rPr>
              <a:t>m</a:t>
            </a:r>
            <a:r>
              <a:rPr sz="2000" spc="13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asu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s  </a:t>
            </a:r>
            <a:r>
              <a:rPr sz="2000" spc="3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ff</a:t>
            </a:r>
            <a:r>
              <a:rPr sz="2000" spc="13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632788" y="4596561"/>
            <a:ext cx="2798605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-4" dirty="0">
                <a:solidFill>
                  <a:srgbClr val="0000FF"/>
                </a:solidFill>
                <a:latin typeface="Arial"/>
                <a:cs typeface="Arial"/>
              </a:rPr>
              <a:t>y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u  </a:t>
            </a:r>
            <a:r>
              <a:rPr sz="2000" spc="44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e  </a:t>
            </a:r>
            <a:r>
              <a:rPr sz="2000" spc="63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possibi</a:t>
            </a:r>
            <a:r>
              <a:rPr sz="2000" spc="-8" dirty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ty </a:t>
            </a:r>
            <a:r>
              <a:rPr sz="2000" spc="534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83651" y="4892396"/>
            <a:ext cx="1517058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de</a:t>
            </a:r>
            <a:r>
              <a:rPr sz="2000" spc="-4" dirty="0">
                <a:solidFill>
                  <a:srgbClr val="0000FF"/>
                </a:solidFill>
                <a:latin typeface="Arial"/>
                <a:cs typeface="Arial"/>
              </a:rPr>
              <a:t>v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elo</a:t>
            </a:r>
            <a:r>
              <a:rPr sz="2000" spc="13" dirty="0">
                <a:solidFill>
                  <a:srgbClr val="0000FF"/>
                </a:solidFill>
                <a:latin typeface="Arial"/>
                <a:cs typeface="Arial"/>
              </a:rPr>
              <a:t>p</a:t>
            </a:r>
            <a:r>
              <a:rPr sz="2000" spc="-4" dirty="0">
                <a:solidFill>
                  <a:srgbClr val="0000FF"/>
                </a:solidFill>
                <a:latin typeface="Arial"/>
                <a:cs typeface="Arial"/>
              </a:rPr>
              <a:t>m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000" spc="13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99090" y="4892396"/>
            <a:ext cx="739301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37290" y="4892396"/>
            <a:ext cx="765968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d</a:t>
            </a:r>
            <a:r>
              <a:rPr sz="2000" spc="-8" dirty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in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g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01813" y="4892396"/>
            <a:ext cx="414063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14430" y="4892396"/>
            <a:ext cx="471041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es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83851" y="4892396"/>
            <a:ext cx="880619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phase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59213" y="4892396"/>
            <a:ext cx="272921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27743" y="4892396"/>
            <a:ext cx="202088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05830" y="6203480"/>
            <a:ext cx="227586" cy="1797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328"/>
              </a:lnSpc>
              <a:spcBef>
                <a:spcPts val="66"/>
              </a:spcBef>
            </a:pPr>
            <a:r>
              <a:rPr sz="1300" dirty="0">
                <a:latin typeface="Arial"/>
                <a:cs typeface="Arial"/>
              </a:rPr>
              <a:t>22</a:t>
            </a:r>
            <a:endParaRPr sz="13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53244123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bject 32"/>
          <p:cNvSpPr txBox="1"/>
          <p:nvPr/>
        </p:nvSpPr>
        <p:spPr>
          <a:xfrm>
            <a:off x="886910" y="782504"/>
            <a:ext cx="5903852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459"/>
              </a:lnSpc>
              <a:spcBef>
                <a:spcPts val="172"/>
              </a:spcBef>
            </a:pP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S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o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f</a:t>
            </a:r>
            <a:r>
              <a:rPr sz="5400" spc="17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w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a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5400" spc="-112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 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l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ia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b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il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y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50449" y="1920597"/>
            <a:ext cx="272921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6500"/>
                </a:solidFill>
                <a:latin typeface="Arial"/>
                <a:cs typeface="Arial"/>
              </a:rPr>
              <a:t>3</a:t>
            </a: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166085" y="1920597"/>
            <a:ext cx="484721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6500"/>
                </a:solidFill>
                <a:latin typeface="Arial"/>
                <a:cs typeface="Arial"/>
              </a:rPr>
              <a:t>on</a:t>
            </a: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785382" y="1920597"/>
            <a:ext cx="470866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6500"/>
                </a:solidFill>
                <a:latin typeface="Arial"/>
                <a:cs typeface="Arial"/>
              </a:rPr>
              <a:t>ca</a:t>
            </a: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389440" y="1920597"/>
            <a:ext cx="469481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-8" dirty="0">
                <a:solidFill>
                  <a:srgbClr val="006500"/>
                </a:solidFill>
                <a:latin typeface="Arial"/>
                <a:cs typeface="Arial"/>
              </a:rPr>
              <a:t>u</a:t>
            </a:r>
            <a:r>
              <a:rPr sz="2000" spc="4" dirty="0">
                <a:solidFill>
                  <a:srgbClr val="006500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992113" y="1920597"/>
            <a:ext cx="1020892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6500"/>
                </a:solidFill>
                <a:latin typeface="Arial"/>
                <a:cs typeface="Arial"/>
              </a:rPr>
              <a:t>so</a:t>
            </a: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ftw</a:t>
            </a:r>
            <a:r>
              <a:rPr sz="2000" spc="4" dirty="0">
                <a:solidFill>
                  <a:srgbClr val="006500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re</a:t>
            </a:r>
            <a:endParaRPr sz="20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146196" y="1920597"/>
            <a:ext cx="2357512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006500"/>
                </a:solidFill>
                <a:latin typeface="Arial"/>
                <a:cs typeface="Arial"/>
              </a:rPr>
              <a:t>eliabi</a:t>
            </a:r>
            <a:r>
              <a:rPr sz="2000" spc="-8" dirty="0">
                <a:solidFill>
                  <a:srgbClr val="006500"/>
                </a:solidFill>
                <a:latin typeface="Arial"/>
                <a:cs typeface="Arial"/>
              </a:rPr>
              <a:t>l</a:t>
            </a:r>
            <a:r>
              <a:rPr sz="2000" spc="4" dirty="0">
                <a:solidFill>
                  <a:srgbClr val="006500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ty </a:t>
            </a:r>
            <a:r>
              <a:rPr sz="2000" spc="336" dirty="0">
                <a:solidFill>
                  <a:srgbClr val="006500"/>
                </a:solidFill>
                <a:latin typeface="Arial"/>
                <a:cs typeface="Arial"/>
              </a:rPr>
              <a:t> </a:t>
            </a:r>
            <a:r>
              <a:rPr sz="2000" spc="-4" dirty="0">
                <a:solidFill>
                  <a:srgbClr val="006500"/>
                </a:solidFill>
                <a:latin typeface="Arial"/>
                <a:cs typeface="Arial"/>
              </a:rPr>
              <a:t>m</a:t>
            </a:r>
            <a:r>
              <a:rPr sz="2000" spc="4" dirty="0">
                <a:solidFill>
                  <a:srgbClr val="006500"/>
                </a:solidFill>
                <a:latin typeface="Arial"/>
                <a:cs typeface="Arial"/>
              </a:rPr>
              <a:t>easu</a:t>
            </a: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006500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638627" y="1920597"/>
            <a:ext cx="1313487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to </a:t>
            </a:r>
            <a:r>
              <a:rPr sz="2000" spc="406" dirty="0">
                <a:solidFill>
                  <a:srgbClr val="006500"/>
                </a:solidFill>
                <a:latin typeface="Arial"/>
                <a:cs typeface="Arial"/>
              </a:rPr>
              <a:t> </a:t>
            </a:r>
            <a:r>
              <a:rPr sz="2000" spc="-4" dirty="0">
                <a:solidFill>
                  <a:srgbClr val="006500"/>
                </a:solidFill>
                <a:latin typeface="Arial"/>
                <a:cs typeface="Arial"/>
              </a:rPr>
              <a:t>m</a:t>
            </a:r>
            <a:r>
              <a:rPr sz="2000" spc="4" dirty="0">
                <a:solidFill>
                  <a:srgbClr val="006500"/>
                </a:solidFill>
                <a:latin typeface="Arial"/>
                <a:cs typeface="Arial"/>
              </a:rPr>
              <a:t>oni</a:t>
            </a: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6500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r</a:t>
            </a:r>
            <a:endParaRPr sz="20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085041" y="1920597"/>
            <a:ext cx="414063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6500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166085" y="2216432"/>
            <a:ext cx="7332676" cy="5629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6500"/>
                </a:solidFill>
                <a:latin typeface="Arial"/>
                <a:cs typeface="Arial"/>
              </a:rPr>
              <a:t>ope</a:t>
            </a: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006500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6500"/>
                </a:solidFill>
                <a:latin typeface="Arial"/>
                <a:cs typeface="Arial"/>
              </a:rPr>
              <a:t>iona</a:t>
            </a: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l</a:t>
            </a:r>
            <a:r>
              <a:rPr sz="2000" spc="-20" dirty="0">
                <a:solidFill>
                  <a:srgbClr val="006500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6500"/>
                </a:solidFill>
                <a:latin typeface="Arial"/>
                <a:cs typeface="Arial"/>
              </a:rPr>
              <a:t>pe</a:t>
            </a: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rf</a:t>
            </a:r>
            <a:r>
              <a:rPr sz="2000" spc="4" dirty="0">
                <a:solidFill>
                  <a:srgbClr val="006500"/>
                </a:solidFill>
                <a:latin typeface="Arial"/>
                <a:cs typeface="Arial"/>
              </a:rPr>
              <a:t>o</a:t>
            </a:r>
            <a:r>
              <a:rPr sz="2000" spc="13" dirty="0">
                <a:solidFill>
                  <a:srgbClr val="006500"/>
                </a:solidFill>
                <a:latin typeface="Arial"/>
                <a:cs typeface="Arial"/>
              </a:rPr>
              <a:t>r</a:t>
            </a:r>
            <a:r>
              <a:rPr sz="2000" spc="-4" dirty="0">
                <a:solidFill>
                  <a:srgbClr val="006500"/>
                </a:solidFill>
                <a:latin typeface="Arial"/>
                <a:cs typeface="Arial"/>
              </a:rPr>
              <a:t>m</a:t>
            </a:r>
            <a:r>
              <a:rPr sz="2000" spc="4" dirty="0">
                <a:solidFill>
                  <a:srgbClr val="006500"/>
                </a:solidFill>
                <a:latin typeface="Arial"/>
                <a:cs typeface="Arial"/>
              </a:rPr>
              <a:t>an</a:t>
            </a:r>
            <a:r>
              <a:rPr sz="2000" spc="17" dirty="0">
                <a:solidFill>
                  <a:srgbClr val="006500"/>
                </a:solidFill>
                <a:latin typeface="Arial"/>
                <a:cs typeface="Arial"/>
              </a:rPr>
              <a:t>c</a:t>
            </a: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e</a:t>
            </a:r>
            <a:r>
              <a:rPr sz="2000" spc="-47" dirty="0">
                <a:solidFill>
                  <a:srgbClr val="006500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6500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f</a:t>
            </a:r>
            <a:r>
              <a:rPr sz="2000" spc="47" dirty="0">
                <a:solidFill>
                  <a:srgbClr val="006500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6500"/>
                </a:solidFill>
                <a:latin typeface="Arial"/>
                <a:cs typeface="Arial"/>
              </a:rPr>
              <a:t>so</a:t>
            </a: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ftw</a:t>
            </a:r>
            <a:r>
              <a:rPr sz="2000" spc="4" dirty="0">
                <a:solidFill>
                  <a:srgbClr val="006500"/>
                </a:solidFill>
                <a:latin typeface="Arial"/>
                <a:cs typeface="Arial"/>
              </a:rPr>
              <a:t>a</a:t>
            </a:r>
            <a:r>
              <a:rPr sz="2000" spc="13" dirty="0">
                <a:solidFill>
                  <a:srgbClr val="006500"/>
                </a:solidFill>
                <a:latin typeface="Arial"/>
                <a:cs typeface="Arial"/>
              </a:rPr>
              <a:t>r</a:t>
            </a: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e</a:t>
            </a:r>
            <a:r>
              <a:rPr sz="2000" spc="-4" dirty="0">
                <a:solidFill>
                  <a:srgbClr val="006500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6500"/>
                </a:solidFill>
                <a:latin typeface="Arial"/>
                <a:cs typeface="Arial"/>
              </a:rPr>
              <a:t>an</a:t>
            </a: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d</a:t>
            </a:r>
            <a:r>
              <a:rPr sz="2000" spc="25" dirty="0">
                <a:solidFill>
                  <a:srgbClr val="0065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to</a:t>
            </a:r>
            <a:r>
              <a:rPr sz="2000" spc="60" dirty="0">
                <a:solidFill>
                  <a:srgbClr val="006500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6500"/>
                </a:solidFill>
                <a:latin typeface="Arial"/>
                <a:cs typeface="Arial"/>
              </a:rPr>
              <a:t>c</a:t>
            </a:r>
            <a:r>
              <a:rPr sz="2000" spc="13" dirty="0">
                <a:solidFill>
                  <a:srgbClr val="006500"/>
                </a:solidFill>
                <a:latin typeface="Arial"/>
                <a:cs typeface="Arial"/>
              </a:rPr>
              <a:t>o</a:t>
            </a:r>
            <a:r>
              <a:rPr sz="2000" spc="4" dirty="0">
                <a:solidFill>
                  <a:srgbClr val="006500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tr</a:t>
            </a:r>
            <a:r>
              <a:rPr sz="2000" spc="4" dirty="0">
                <a:solidFill>
                  <a:srgbClr val="006500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l</a:t>
            </a:r>
            <a:r>
              <a:rPr sz="2000" spc="18" dirty="0">
                <a:solidFill>
                  <a:srgbClr val="006500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6500"/>
                </a:solidFill>
                <a:latin typeface="Arial"/>
                <a:cs typeface="Arial"/>
              </a:rPr>
              <a:t>ne</a:t>
            </a: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w</a:t>
            </a:r>
            <a:r>
              <a:rPr sz="2000" spc="31" dirty="0">
                <a:solidFill>
                  <a:srgbClr val="0065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f</a:t>
            </a:r>
            <a:r>
              <a:rPr sz="2000" spc="13" dirty="0">
                <a:solidFill>
                  <a:srgbClr val="006500"/>
                </a:solidFill>
                <a:latin typeface="Arial"/>
                <a:cs typeface="Arial"/>
              </a:rPr>
              <a:t>e</a:t>
            </a:r>
            <a:r>
              <a:rPr sz="2000" spc="4" dirty="0">
                <a:solidFill>
                  <a:srgbClr val="006500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6500"/>
                </a:solidFill>
                <a:latin typeface="Arial"/>
                <a:cs typeface="Arial"/>
              </a:rPr>
              <a:t>u</a:t>
            </a: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006500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  <a:p>
            <a:pPr marL="11397" marR="37541">
              <a:lnSpc>
                <a:spcPct val="95825"/>
              </a:lnSpc>
            </a:pPr>
            <a:r>
              <a:rPr sz="2000" spc="4" dirty="0">
                <a:solidFill>
                  <a:srgbClr val="006500"/>
                </a:solidFill>
                <a:latin typeface="Arial"/>
                <a:cs typeface="Arial"/>
              </a:rPr>
              <a:t>adde</a:t>
            </a: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d</a:t>
            </a:r>
            <a:r>
              <a:rPr sz="2000" spc="-55" dirty="0">
                <a:solidFill>
                  <a:srgbClr val="006500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6500"/>
                </a:solidFill>
                <a:latin typeface="Arial"/>
                <a:cs typeface="Arial"/>
              </a:rPr>
              <a:t>an</a:t>
            </a: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d</a:t>
            </a:r>
            <a:r>
              <a:rPr sz="2000" spc="-32" dirty="0">
                <a:solidFill>
                  <a:srgbClr val="006500"/>
                </a:solidFill>
                <a:latin typeface="Arial"/>
                <a:cs typeface="Arial"/>
              </a:rPr>
              <a:t> </a:t>
            </a:r>
            <a:r>
              <a:rPr sz="2000" spc="13" dirty="0">
                <a:solidFill>
                  <a:srgbClr val="006500"/>
                </a:solidFill>
                <a:latin typeface="Arial"/>
                <a:cs typeface="Arial"/>
              </a:rPr>
              <a:t>d</a:t>
            </a:r>
            <a:r>
              <a:rPr sz="2000" spc="4" dirty="0">
                <a:solidFill>
                  <a:srgbClr val="006500"/>
                </a:solidFill>
                <a:latin typeface="Arial"/>
                <a:cs typeface="Arial"/>
              </a:rPr>
              <a:t>esig</a:t>
            </a: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n</a:t>
            </a:r>
            <a:r>
              <a:rPr sz="2000" spc="-57" dirty="0">
                <a:solidFill>
                  <a:srgbClr val="006500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6500"/>
                </a:solidFill>
                <a:latin typeface="Arial"/>
                <a:cs typeface="Arial"/>
              </a:rPr>
              <a:t>change</a:t>
            </a: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s</a:t>
            </a:r>
            <a:r>
              <a:rPr sz="2000" spc="-66" dirty="0">
                <a:solidFill>
                  <a:srgbClr val="006500"/>
                </a:solidFill>
                <a:latin typeface="Arial"/>
                <a:cs typeface="Arial"/>
              </a:rPr>
              <a:t> </a:t>
            </a:r>
            <a:r>
              <a:rPr sz="2000" spc="-4" dirty="0">
                <a:solidFill>
                  <a:srgbClr val="006500"/>
                </a:solidFill>
                <a:latin typeface="Arial"/>
                <a:cs typeface="Arial"/>
              </a:rPr>
              <a:t>m</a:t>
            </a:r>
            <a:r>
              <a:rPr sz="2000" spc="4" dirty="0">
                <a:solidFill>
                  <a:srgbClr val="006500"/>
                </a:solidFill>
                <a:latin typeface="Arial"/>
                <a:cs typeface="Arial"/>
              </a:rPr>
              <a:t>ad</a:t>
            </a: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e</a:t>
            </a:r>
            <a:r>
              <a:rPr sz="2000" spc="-48" dirty="0">
                <a:solidFill>
                  <a:srgbClr val="0065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to</a:t>
            </a:r>
            <a:r>
              <a:rPr sz="2000" spc="-11" dirty="0">
                <a:solidFill>
                  <a:srgbClr val="006500"/>
                </a:solidFill>
                <a:latin typeface="Arial"/>
                <a:cs typeface="Arial"/>
              </a:rPr>
              <a:t> </a:t>
            </a:r>
            <a:r>
              <a:rPr sz="2000" spc="13" dirty="0">
                <a:solidFill>
                  <a:srgbClr val="006500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6500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e</a:t>
            </a:r>
            <a:r>
              <a:rPr sz="2000" spc="-22" dirty="0">
                <a:solidFill>
                  <a:srgbClr val="006500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6500"/>
                </a:solidFill>
                <a:latin typeface="Arial"/>
                <a:cs typeface="Arial"/>
              </a:rPr>
              <a:t>so</a:t>
            </a: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ftw</a:t>
            </a:r>
            <a:r>
              <a:rPr sz="2000" spc="4" dirty="0">
                <a:solidFill>
                  <a:srgbClr val="006500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006500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50449" y="3184620"/>
            <a:ext cx="272921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4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166085" y="3184620"/>
            <a:ext cx="7264788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a</a:t>
            </a:r>
            <a:r>
              <a:rPr sz="2000" spc="60" dirty="0">
                <a:solidFill>
                  <a:srgbClr val="96502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quan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iv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e</a:t>
            </a:r>
            <a:r>
              <a:rPr sz="2000" spc="-4" dirty="0">
                <a:solidFill>
                  <a:srgbClr val="96502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unde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a</a:t>
            </a:r>
            <a:r>
              <a:rPr sz="2000" spc="13" dirty="0">
                <a:solidFill>
                  <a:srgbClr val="965025"/>
                </a:solidFill>
                <a:latin typeface="Arial"/>
                <a:cs typeface="Arial"/>
              </a:rPr>
              <a:t>n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din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g</a:t>
            </a:r>
            <a:r>
              <a:rPr sz="2000" spc="-39" dirty="0">
                <a:solidFill>
                  <a:srgbClr val="96502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f</a:t>
            </a:r>
            <a:r>
              <a:rPr sz="2000" spc="69" dirty="0">
                <a:solidFill>
                  <a:srgbClr val="96502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so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ftw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re</a:t>
            </a:r>
            <a:r>
              <a:rPr sz="2000" spc="16" dirty="0">
                <a:solidFill>
                  <a:srgbClr val="96502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quali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ty</a:t>
            </a:r>
            <a:r>
              <a:rPr sz="2000" spc="33" dirty="0">
                <a:solidFill>
                  <a:srgbClr val="96502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an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d</a:t>
            </a:r>
            <a:r>
              <a:rPr sz="2000" spc="48" dirty="0">
                <a:solidFill>
                  <a:srgbClr val="96502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e</a:t>
            </a:r>
            <a:r>
              <a:rPr sz="2000" spc="67" dirty="0">
                <a:solidFill>
                  <a:srgbClr val="965025"/>
                </a:solidFill>
                <a:latin typeface="Arial"/>
                <a:cs typeface="Arial"/>
              </a:rPr>
              <a:t> </a:t>
            </a:r>
            <a:r>
              <a:rPr sz="2000" spc="-4" dirty="0">
                <a:solidFill>
                  <a:srgbClr val="965025"/>
                </a:solidFill>
                <a:latin typeface="Arial"/>
                <a:cs typeface="Arial"/>
              </a:rPr>
              <a:t>v</a:t>
            </a:r>
            <a:r>
              <a:rPr sz="2000" spc="13" dirty="0">
                <a:solidFill>
                  <a:srgbClr val="965025"/>
                </a:solidFill>
                <a:latin typeface="Arial"/>
                <a:cs typeface="Arial"/>
              </a:rPr>
              <a:t>ar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iou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66085" y="3480456"/>
            <a:ext cx="823814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f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ac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rs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112350" y="3480456"/>
            <a:ext cx="1277201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in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f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luencin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g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511658" y="3480456"/>
            <a:ext cx="188408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822000" y="3480456"/>
            <a:ext cx="484721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an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d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428828" y="3480456"/>
            <a:ext cx="965474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ff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ec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d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517794" y="3480456"/>
            <a:ext cx="329206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b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y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968067" y="3480456"/>
            <a:ext cx="188408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278408" y="3480456"/>
            <a:ext cx="1024704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e</a:t>
            </a:r>
            <a:r>
              <a:rPr sz="2000" spc="13" dirty="0">
                <a:solidFill>
                  <a:srgbClr val="965025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r</a:t>
            </a:r>
            <a:r>
              <a:rPr sz="2000" spc="13" dirty="0">
                <a:solidFill>
                  <a:srgbClr val="965025"/>
                </a:solidFill>
                <a:latin typeface="Arial"/>
                <a:cs typeface="Arial"/>
              </a:rPr>
              <a:t>i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che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425566" y="3480456"/>
            <a:ext cx="470866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in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to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018539" y="3480456"/>
            <a:ext cx="414063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66085" y="3776291"/>
            <a:ext cx="1020892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so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ftw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re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96862" y="3776291"/>
            <a:ext cx="910230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p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r</a:t>
            </a:r>
            <a:r>
              <a:rPr sz="2000" spc="13" dirty="0">
                <a:solidFill>
                  <a:srgbClr val="965025"/>
                </a:solidFill>
                <a:latin typeface="Arial"/>
                <a:cs typeface="Arial"/>
              </a:rPr>
              <a:t>o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duc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16803" y="3776291"/>
            <a:ext cx="484721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an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d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11410" y="3776291"/>
            <a:ext cx="414063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35359" y="3776291"/>
            <a:ext cx="1020892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so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ftw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re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66136" y="3776291"/>
            <a:ext cx="1517058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d</a:t>
            </a:r>
            <a:r>
              <a:rPr sz="2000" spc="13" dirty="0">
                <a:solidFill>
                  <a:srgbClr val="965025"/>
                </a:solidFill>
                <a:latin typeface="Arial"/>
                <a:cs typeface="Arial"/>
              </a:rPr>
              <a:t>e</a:t>
            </a:r>
            <a:r>
              <a:rPr sz="2000" spc="-4" dirty="0">
                <a:solidFill>
                  <a:srgbClr val="965025"/>
                </a:solidFill>
                <a:latin typeface="Arial"/>
                <a:cs typeface="Arial"/>
              </a:rPr>
              <a:t>v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elo</a:t>
            </a:r>
            <a:r>
              <a:rPr sz="2000" spc="13" dirty="0">
                <a:solidFill>
                  <a:srgbClr val="965025"/>
                </a:solidFill>
                <a:latin typeface="Arial"/>
                <a:cs typeface="Arial"/>
              </a:rPr>
              <a:t>p</a:t>
            </a:r>
            <a:r>
              <a:rPr sz="2000" spc="-4" dirty="0">
                <a:solidFill>
                  <a:srgbClr val="965025"/>
                </a:solidFill>
                <a:latin typeface="Arial"/>
                <a:cs typeface="Arial"/>
              </a:rPr>
              <a:t>m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en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92906" y="3776291"/>
            <a:ext cx="1023839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13" dirty="0">
                <a:solidFill>
                  <a:srgbClr val="965025"/>
                </a:solidFill>
                <a:latin typeface="Arial"/>
                <a:cs typeface="Arial"/>
              </a:rPr>
              <a:t>p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ocess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05830" y="6203480"/>
            <a:ext cx="227586" cy="1797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328"/>
              </a:lnSpc>
              <a:spcBef>
                <a:spcPts val="66"/>
              </a:spcBef>
            </a:pPr>
            <a:r>
              <a:rPr sz="1300" dirty="0">
                <a:latin typeface="Arial"/>
                <a:cs typeface="Arial"/>
              </a:rPr>
              <a:t>23</a:t>
            </a:r>
            <a:endParaRPr sz="13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82935634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 txBox="1"/>
          <p:nvPr/>
        </p:nvSpPr>
        <p:spPr>
          <a:xfrm>
            <a:off x="724125" y="782504"/>
            <a:ext cx="6053474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459"/>
              </a:lnSpc>
              <a:spcBef>
                <a:spcPts val="172"/>
              </a:spcBef>
            </a:pP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S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o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f</a:t>
            </a:r>
            <a:r>
              <a:rPr sz="5400" spc="17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w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a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5400" spc="-112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 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l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ia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b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il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y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95031" y="1830536"/>
            <a:ext cx="2251177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08"/>
              </a:lnSpc>
              <a:spcBef>
                <a:spcPts val="110"/>
              </a:spcBef>
            </a:pPr>
            <a:r>
              <a:rPr sz="2200" b="1" spc="-4" dirty="0">
                <a:solidFill>
                  <a:srgbClr val="CC0000"/>
                </a:solidFill>
                <a:latin typeface="Arial"/>
                <a:cs typeface="Arial"/>
              </a:rPr>
              <a:t>S</a:t>
            </a:r>
            <a:r>
              <a:rPr sz="2200" b="1" dirty="0">
                <a:solidFill>
                  <a:srgbClr val="CC0000"/>
                </a:solidFill>
                <a:latin typeface="Arial"/>
                <a:cs typeface="Arial"/>
              </a:rPr>
              <a:t>o</a:t>
            </a:r>
            <a:r>
              <a:rPr sz="2200" b="1" spc="4" dirty="0">
                <a:solidFill>
                  <a:srgbClr val="CC0000"/>
                </a:solidFill>
                <a:latin typeface="Arial"/>
                <a:cs typeface="Arial"/>
              </a:rPr>
              <a:t>f</a:t>
            </a:r>
            <a:r>
              <a:rPr sz="2200" b="1" spc="-4" dirty="0">
                <a:solidFill>
                  <a:srgbClr val="CC0000"/>
                </a:solidFill>
                <a:latin typeface="Arial"/>
                <a:cs typeface="Arial"/>
              </a:rPr>
              <a:t>t</a:t>
            </a:r>
            <a:r>
              <a:rPr sz="2200" b="1" spc="13" dirty="0">
                <a:solidFill>
                  <a:srgbClr val="CC0000"/>
                </a:solidFill>
                <a:latin typeface="Arial"/>
                <a:cs typeface="Arial"/>
              </a:rPr>
              <a:t>w</a:t>
            </a:r>
            <a:r>
              <a:rPr sz="2200" b="1" dirty="0">
                <a:solidFill>
                  <a:srgbClr val="CC0000"/>
                </a:solidFill>
                <a:latin typeface="Arial"/>
                <a:cs typeface="Arial"/>
              </a:rPr>
              <a:t>are</a:t>
            </a:r>
            <a:r>
              <a:rPr sz="2200" b="1" spc="-4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200" b="1" spc="4" dirty="0">
                <a:solidFill>
                  <a:srgbClr val="CC0000"/>
                </a:solidFill>
                <a:latin typeface="Arial"/>
                <a:cs typeface="Arial"/>
              </a:rPr>
              <a:t>Q</a:t>
            </a:r>
            <a:r>
              <a:rPr sz="2200" b="1" dirty="0">
                <a:solidFill>
                  <a:srgbClr val="CC0000"/>
                </a:solidFill>
                <a:latin typeface="Arial"/>
                <a:cs typeface="Arial"/>
              </a:rPr>
              <a:t>ua</a:t>
            </a:r>
            <a:r>
              <a:rPr sz="2200" b="1" spc="-4" dirty="0">
                <a:solidFill>
                  <a:srgbClr val="CC0000"/>
                </a:solidFill>
                <a:latin typeface="Arial"/>
                <a:cs typeface="Arial"/>
              </a:rPr>
              <a:t>l</a:t>
            </a:r>
            <a:r>
              <a:rPr sz="2200" b="1" spc="4" dirty="0">
                <a:solidFill>
                  <a:srgbClr val="CC0000"/>
                </a:solidFill>
                <a:latin typeface="Arial"/>
                <a:cs typeface="Arial"/>
              </a:rPr>
              <a:t>it</a:t>
            </a:r>
            <a:r>
              <a:rPr sz="2200" b="1" dirty="0">
                <a:solidFill>
                  <a:srgbClr val="CC0000"/>
                </a:solidFill>
                <a:latin typeface="Arial"/>
                <a:cs typeface="Arial"/>
              </a:rPr>
              <a:t>y</a:t>
            </a:r>
            <a:endParaRPr sz="2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24125" y="2445032"/>
            <a:ext cx="1021066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D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ff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en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54902" y="2445032"/>
            <a:ext cx="4330396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p</a:t>
            </a:r>
            <a:r>
              <a:rPr sz="2000" spc="13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opl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000" spc="-59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unde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an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d</a:t>
            </a:r>
            <a:r>
              <a:rPr sz="2000" spc="-92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di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ff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en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000" spc="-41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spc="-4" dirty="0">
                <a:solidFill>
                  <a:srgbClr val="0000FF"/>
                </a:solidFill>
                <a:latin typeface="Arial"/>
                <a:cs typeface="Arial"/>
              </a:rPr>
              <a:t>m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eaning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95529" y="2445032"/>
            <a:ext cx="274306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13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379547" y="2445032"/>
            <a:ext cx="796105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quali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ty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184497" y="2445032"/>
            <a:ext cx="513990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like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73908" y="3124663"/>
            <a:ext cx="311574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302"/>
              </a:lnSpc>
            </a:pPr>
            <a:r>
              <a:rPr sz="2200" dirty="0">
                <a:solidFill>
                  <a:srgbClr val="003265"/>
                </a:solidFill>
                <a:latin typeface="Times New Roman"/>
                <a:cs typeface="Times New Roman"/>
              </a:rPr>
              <a:t> 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89545" y="3134684"/>
            <a:ext cx="3670991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12"/>
              </a:lnSpc>
              <a:spcBef>
                <a:spcPts val="110"/>
              </a:spcBef>
            </a:pP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con</a:t>
            </a:r>
            <a:r>
              <a:rPr sz="2200" spc="4" dirty="0">
                <a:solidFill>
                  <a:srgbClr val="003265"/>
                </a:solidFill>
                <a:latin typeface="Arial"/>
                <a:cs typeface="Arial"/>
              </a:rPr>
              <a:t>f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2200" spc="4" dirty="0">
                <a:solidFill>
                  <a:srgbClr val="003265"/>
                </a:solidFill>
                <a:latin typeface="Arial"/>
                <a:cs typeface="Arial"/>
              </a:rPr>
              <a:t>rm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200" spc="8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ce </a:t>
            </a:r>
            <a:r>
              <a:rPr sz="2200" spc="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2200" spc="-4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200" spc="4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equ</a:t>
            </a:r>
            <a:r>
              <a:rPr sz="2200" spc="-4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200" spc="13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200" spc="4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en</a:t>
            </a:r>
            <a:r>
              <a:rPr sz="2200" spc="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73908" y="3791636"/>
            <a:ext cx="311574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302"/>
              </a:lnSpc>
            </a:pP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89545" y="3801658"/>
            <a:ext cx="2805359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12"/>
              </a:lnSpc>
              <a:spcBef>
                <a:spcPts val="110"/>
              </a:spcBef>
            </a:pPr>
            <a:r>
              <a:rPr sz="2200" spc="4" dirty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2200" spc="-4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2200" spc="4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ness</a:t>
            </a:r>
            <a:r>
              <a:rPr sz="2200" spc="4" dirty="0">
                <a:solidFill>
                  <a:srgbClr val="0000FF"/>
                </a:solidFill>
                <a:latin typeface="Arial"/>
                <a:cs typeface="Arial"/>
              </a:rPr>
              <a:t> f</a:t>
            </a: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or</a:t>
            </a:r>
            <a:r>
              <a:rPr sz="2200" spc="-8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spc="-4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he pu</a:t>
            </a:r>
            <a:r>
              <a:rPr sz="2200" spc="4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200" spc="8" dirty="0">
                <a:solidFill>
                  <a:srgbClr val="0000FF"/>
                </a:solidFill>
                <a:latin typeface="Arial"/>
                <a:cs typeface="Arial"/>
              </a:rPr>
              <a:t>p</a:t>
            </a: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ose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73908" y="4509709"/>
            <a:ext cx="311574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302"/>
              </a:lnSpc>
            </a:pPr>
            <a:r>
              <a:rPr sz="2200" dirty="0">
                <a:solidFill>
                  <a:srgbClr val="003265"/>
                </a:solidFill>
                <a:latin typeface="Times New Roman"/>
                <a:cs typeface="Times New Roman"/>
              </a:rPr>
              <a:t> 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89545" y="4519731"/>
            <a:ext cx="2406348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12"/>
              </a:lnSpc>
              <a:spcBef>
                <a:spcPts val="110"/>
              </a:spcBef>
            </a:pPr>
            <a:r>
              <a:rPr sz="2200" spc="-4" dirty="0">
                <a:solidFill>
                  <a:srgbClr val="003265"/>
                </a:solidFill>
                <a:latin typeface="Arial"/>
                <a:cs typeface="Arial"/>
              </a:rPr>
              <a:t>l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200" spc="8" dirty="0">
                <a:solidFill>
                  <a:srgbClr val="003265"/>
                </a:solidFill>
                <a:latin typeface="Arial"/>
                <a:cs typeface="Arial"/>
              </a:rPr>
              <a:t>v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el of</a:t>
            </a:r>
            <a:r>
              <a:rPr sz="2200" spc="8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sa</a:t>
            </a:r>
            <a:r>
              <a:rPr sz="2200" spc="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200" spc="-4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2200" spc="4" dirty="0">
                <a:solidFill>
                  <a:srgbClr val="003265"/>
                </a:solidFill>
                <a:latin typeface="Arial"/>
                <a:cs typeface="Arial"/>
              </a:rPr>
              <a:t>f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ac</a:t>
            </a:r>
            <a:r>
              <a:rPr sz="2200" spc="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200" spc="-4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on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05830" y="6203480"/>
            <a:ext cx="227586" cy="1797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328"/>
              </a:lnSpc>
              <a:spcBef>
                <a:spcPts val="66"/>
              </a:spcBef>
            </a:pPr>
            <a:r>
              <a:rPr sz="1300" dirty="0">
                <a:latin typeface="Arial"/>
                <a:cs typeface="Arial"/>
              </a:rPr>
              <a:t>24</a:t>
            </a:r>
            <a:endParaRPr sz="13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4447325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1939636" y="1680883"/>
            <a:ext cx="5302135" cy="41901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38200" y="782504"/>
            <a:ext cx="3655716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459"/>
              </a:lnSpc>
              <a:spcBef>
                <a:spcPts val="172"/>
              </a:spcBef>
            </a:pP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S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o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f</a:t>
            </a:r>
            <a:r>
              <a:rPr sz="5400" spc="17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w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a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14600" y="782504"/>
            <a:ext cx="4066309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459"/>
              </a:lnSpc>
              <a:spcBef>
                <a:spcPts val="172"/>
              </a:spcBef>
            </a:pP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l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ia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b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il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y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05830" y="6203480"/>
            <a:ext cx="227586" cy="1797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328"/>
              </a:lnSpc>
              <a:spcBef>
                <a:spcPts val="66"/>
              </a:spcBef>
            </a:pPr>
            <a:r>
              <a:rPr sz="1300" dirty="0">
                <a:latin typeface="Arial"/>
                <a:cs typeface="Arial"/>
              </a:rPr>
              <a:t>25</a:t>
            </a:r>
            <a:endParaRPr sz="13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21557880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1662545" y="1882587"/>
            <a:ext cx="5733011" cy="36360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38200" y="782504"/>
            <a:ext cx="3655716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459"/>
              </a:lnSpc>
              <a:spcBef>
                <a:spcPts val="172"/>
              </a:spcBef>
            </a:pP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S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o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f</a:t>
            </a:r>
            <a:r>
              <a:rPr sz="5400" spc="17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w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a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14600" y="782504"/>
            <a:ext cx="4086925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459"/>
              </a:lnSpc>
              <a:spcBef>
                <a:spcPts val="172"/>
              </a:spcBef>
            </a:pP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l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ia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b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il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y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69407" y="5838394"/>
            <a:ext cx="4532119" cy="5065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34714" marR="13745">
              <a:lnSpc>
                <a:spcPts val="1678"/>
              </a:lnSpc>
              <a:spcBef>
                <a:spcPts val="83"/>
              </a:spcBef>
            </a:pPr>
            <a:r>
              <a:rPr sz="1600" b="1" spc="4" dirty="0">
                <a:solidFill>
                  <a:srgbClr val="003265"/>
                </a:solidFill>
                <a:latin typeface="Arial"/>
                <a:cs typeface="Arial"/>
              </a:rPr>
              <a:t>Fi</a:t>
            </a:r>
            <a:r>
              <a:rPr sz="1600" b="1" dirty="0">
                <a:solidFill>
                  <a:srgbClr val="003265"/>
                </a:solidFill>
                <a:latin typeface="Arial"/>
                <a:cs typeface="Arial"/>
              </a:rPr>
              <a:t>g</a:t>
            </a:r>
            <a:r>
              <a:rPr sz="1600" b="1" spc="8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600" b="1" spc="-4" dirty="0">
                <a:solidFill>
                  <a:srgbClr val="003265"/>
                </a:solidFill>
                <a:latin typeface="Arial"/>
                <a:cs typeface="Arial"/>
              </a:rPr>
              <a:t>7</a:t>
            </a:r>
            <a:r>
              <a:rPr sz="1600" b="1" spc="4" dirty="0">
                <a:solidFill>
                  <a:srgbClr val="003265"/>
                </a:solidFill>
                <a:latin typeface="Arial"/>
                <a:cs typeface="Arial"/>
              </a:rPr>
              <a:t>.</a:t>
            </a:r>
            <a:r>
              <a:rPr sz="1600" b="1" spc="-4" dirty="0">
                <a:solidFill>
                  <a:srgbClr val="003265"/>
                </a:solidFill>
                <a:latin typeface="Arial"/>
                <a:cs typeface="Arial"/>
              </a:rPr>
              <a:t>8</a:t>
            </a:r>
            <a:r>
              <a:rPr sz="1600" b="1" dirty="0">
                <a:solidFill>
                  <a:srgbClr val="003265"/>
                </a:solidFill>
                <a:latin typeface="Arial"/>
                <a:cs typeface="Arial"/>
              </a:rPr>
              <a:t>:</a:t>
            </a:r>
            <a:r>
              <a:rPr sz="1600" b="1" spc="4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1600" spc="-8" dirty="0">
                <a:solidFill>
                  <a:srgbClr val="003265"/>
                </a:solidFill>
                <a:latin typeface="Arial"/>
                <a:cs typeface="Arial"/>
              </a:rPr>
              <a:t>f</a:t>
            </a:r>
            <a:r>
              <a:rPr sz="1600" spc="13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1600" spc="-13" dirty="0">
                <a:solidFill>
                  <a:srgbClr val="003265"/>
                </a:solidFill>
                <a:latin typeface="Arial"/>
                <a:cs typeface="Arial"/>
              </a:rPr>
              <a:t>w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re 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qu</a:t>
            </a:r>
            <a:r>
              <a:rPr sz="1600" spc="4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li</a:t>
            </a:r>
            <a:r>
              <a:rPr sz="1600" spc="13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y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 a</a:t>
            </a:r>
            <a:r>
              <a:rPr sz="1600" spc="4" dirty="0">
                <a:solidFill>
                  <a:srgbClr val="003265"/>
                </a:solidFill>
                <a:latin typeface="Arial"/>
                <a:cs typeface="Arial"/>
              </a:rPr>
              <a:t>tt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ibu</a:t>
            </a:r>
            <a:r>
              <a:rPr sz="1600" spc="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endParaRPr sz="1600" dirty="0">
              <a:latin typeface="Arial"/>
              <a:cs typeface="Arial"/>
            </a:endParaRPr>
          </a:p>
          <a:p>
            <a:pPr marL="11397">
              <a:lnSpc>
                <a:spcPts val="825"/>
              </a:lnSpc>
              <a:spcBef>
                <a:spcPts val="1359"/>
              </a:spcBef>
            </a:pPr>
            <a:endParaRPr sz="700" dirty="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105830" y="6203480"/>
            <a:ext cx="227586" cy="1797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328"/>
              </a:lnSpc>
              <a:spcBef>
                <a:spcPts val="66"/>
              </a:spcBef>
            </a:pPr>
            <a:r>
              <a:rPr sz="1300" dirty="0">
                <a:latin typeface="Arial"/>
                <a:cs typeface="Arial"/>
              </a:rPr>
              <a:t>26</a:t>
            </a:r>
            <a:endParaRPr sz="13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57798060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ject 28"/>
          <p:cNvSpPr/>
          <p:nvPr/>
        </p:nvSpPr>
        <p:spPr>
          <a:xfrm>
            <a:off x="831266" y="1748117"/>
            <a:ext cx="7481460" cy="0"/>
          </a:xfrm>
          <a:custGeom>
            <a:avLst/>
            <a:gdLst/>
            <a:ahLst/>
            <a:cxnLst/>
            <a:rect l="l" t="t" r="r" b="b"/>
            <a:pathLst>
              <a:path w="8229606">
                <a:moveTo>
                  <a:pt x="0" y="0"/>
                </a:moveTo>
                <a:lnTo>
                  <a:pt x="8229606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31266" y="2312893"/>
            <a:ext cx="7481460" cy="0"/>
          </a:xfrm>
          <a:custGeom>
            <a:avLst/>
            <a:gdLst/>
            <a:ahLst/>
            <a:cxnLst/>
            <a:rect l="l" t="t" r="r" b="b"/>
            <a:pathLst>
              <a:path w="8229606">
                <a:moveTo>
                  <a:pt x="0" y="0"/>
                </a:moveTo>
                <a:lnTo>
                  <a:pt x="8229606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31266" y="2877670"/>
            <a:ext cx="7481460" cy="0"/>
          </a:xfrm>
          <a:custGeom>
            <a:avLst/>
            <a:gdLst/>
            <a:ahLst/>
            <a:cxnLst/>
            <a:rect l="l" t="t" r="r" b="b"/>
            <a:pathLst>
              <a:path w="8229606">
                <a:moveTo>
                  <a:pt x="0" y="0"/>
                </a:moveTo>
                <a:lnTo>
                  <a:pt x="8229606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31266" y="3441101"/>
            <a:ext cx="7481460" cy="0"/>
          </a:xfrm>
          <a:custGeom>
            <a:avLst/>
            <a:gdLst/>
            <a:ahLst/>
            <a:cxnLst/>
            <a:rect l="l" t="t" r="r" b="b"/>
            <a:pathLst>
              <a:path w="8229606">
                <a:moveTo>
                  <a:pt x="0" y="0"/>
                </a:moveTo>
                <a:lnTo>
                  <a:pt x="8229606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31266" y="4005878"/>
            <a:ext cx="7481460" cy="0"/>
          </a:xfrm>
          <a:custGeom>
            <a:avLst/>
            <a:gdLst/>
            <a:ahLst/>
            <a:cxnLst/>
            <a:rect l="l" t="t" r="r" b="b"/>
            <a:pathLst>
              <a:path w="8229606">
                <a:moveTo>
                  <a:pt x="0" y="0"/>
                </a:moveTo>
                <a:lnTo>
                  <a:pt x="8229606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31266" y="4570654"/>
            <a:ext cx="7481460" cy="0"/>
          </a:xfrm>
          <a:custGeom>
            <a:avLst/>
            <a:gdLst/>
            <a:ahLst/>
            <a:cxnLst/>
            <a:rect l="l" t="t" r="r" b="b"/>
            <a:pathLst>
              <a:path w="8229606">
                <a:moveTo>
                  <a:pt x="0" y="0"/>
                </a:moveTo>
                <a:lnTo>
                  <a:pt x="8229606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31266" y="5135431"/>
            <a:ext cx="7481460" cy="0"/>
          </a:xfrm>
          <a:custGeom>
            <a:avLst/>
            <a:gdLst/>
            <a:ahLst/>
            <a:cxnLst/>
            <a:rect l="l" t="t" r="r" b="b"/>
            <a:pathLst>
              <a:path w="8229606">
                <a:moveTo>
                  <a:pt x="0" y="0"/>
                </a:moveTo>
                <a:lnTo>
                  <a:pt x="8229606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31266" y="5700207"/>
            <a:ext cx="7481460" cy="0"/>
          </a:xfrm>
          <a:custGeom>
            <a:avLst/>
            <a:gdLst/>
            <a:ahLst/>
            <a:cxnLst/>
            <a:rect l="l" t="t" r="r" b="b"/>
            <a:pathLst>
              <a:path w="8229606">
                <a:moveTo>
                  <a:pt x="0" y="0"/>
                </a:moveTo>
                <a:lnTo>
                  <a:pt x="8229606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31266" y="1748117"/>
            <a:ext cx="0" cy="3952091"/>
          </a:xfrm>
          <a:custGeom>
            <a:avLst/>
            <a:gdLst/>
            <a:ahLst/>
            <a:cxnLst/>
            <a:rect l="l" t="t" r="r" b="b"/>
            <a:pathLst>
              <a:path h="4479036">
                <a:moveTo>
                  <a:pt x="0" y="0"/>
                </a:moveTo>
                <a:lnTo>
                  <a:pt x="0" y="4479036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392382" y="1748117"/>
            <a:ext cx="0" cy="3952091"/>
          </a:xfrm>
          <a:custGeom>
            <a:avLst/>
            <a:gdLst/>
            <a:ahLst/>
            <a:cxnLst/>
            <a:rect l="l" t="t" r="r" b="b"/>
            <a:pathLst>
              <a:path h="4479036">
                <a:moveTo>
                  <a:pt x="0" y="0"/>
                </a:moveTo>
                <a:lnTo>
                  <a:pt x="0" y="4479036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255818" y="1748117"/>
            <a:ext cx="0" cy="3952091"/>
          </a:xfrm>
          <a:custGeom>
            <a:avLst/>
            <a:gdLst/>
            <a:ahLst/>
            <a:cxnLst/>
            <a:rect l="l" t="t" r="r" b="b"/>
            <a:pathLst>
              <a:path h="4479036">
                <a:moveTo>
                  <a:pt x="0" y="0"/>
                </a:moveTo>
                <a:lnTo>
                  <a:pt x="0" y="4479036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312727" y="1748117"/>
            <a:ext cx="0" cy="3952091"/>
          </a:xfrm>
          <a:custGeom>
            <a:avLst/>
            <a:gdLst/>
            <a:ahLst/>
            <a:cxnLst/>
            <a:rect l="l" t="t" r="r" b="b"/>
            <a:pathLst>
              <a:path h="4479036">
                <a:moveTo>
                  <a:pt x="0" y="0"/>
                </a:moveTo>
                <a:lnTo>
                  <a:pt x="0" y="4479036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927273" y="5895190"/>
            <a:ext cx="980902" cy="3671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831267" y="782504"/>
            <a:ext cx="3662650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459"/>
              </a:lnSpc>
              <a:spcBef>
                <a:spcPts val="172"/>
              </a:spcBef>
            </a:pP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S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o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f</a:t>
            </a:r>
            <a:r>
              <a:rPr sz="5400" spc="17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w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a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590800" y="782504"/>
            <a:ext cx="4010725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459"/>
              </a:lnSpc>
              <a:spcBef>
                <a:spcPts val="172"/>
              </a:spcBef>
            </a:pP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l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ia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b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il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y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105830" y="6203480"/>
            <a:ext cx="227586" cy="1797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328"/>
              </a:lnSpc>
              <a:spcBef>
                <a:spcPts val="66"/>
              </a:spcBef>
            </a:pPr>
            <a:r>
              <a:rPr sz="1300" dirty="0">
                <a:latin typeface="Arial"/>
                <a:cs typeface="Arial"/>
              </a:rPr>
              <a:t>27</a:t>
            </a:r>
            <a:endParaRPr sz="13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31266" y="1748118"/>
            <a:ext cx="561115" cy="5647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2063">
              <a:lnSpc>
                <a:spcPct val="95825"/>
              </a:lnSpc>
              <a:spcBef>
                <a:spcPts val="377"/>
              </a:spcBef>
            </a:pPr>
            <a:r>
              <a:rPr sz="1600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392383" y="1748118"/>
            <a:ext cx="1863435" cy="5647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3425">
              <a:lnSpc>
                <a:spcPct val="95825"/>
              </a:lnSpc>
              <a:spcBef>
                <a:spcPts val="377"/>
              </a:spcBef>
            </a:pPr>
            <a:r>
              <a:rPr sz="1600" spc="-4" dirty="0">
                <a:latin typeface="Arial"/>
                <a:cs typeface="Arial"/>
              </a:rPr>
              <a:t>Rel</a:t>
            </a:r>
            <a:r>
              <a:rPr sz="1600" spc="8" dirty="0">
                <a:latin typeface="Arial"/>
                <a:cs typeface="Arial"/>
              </a:rPr>
              <a:t>i</a:t>
            </a:r>
            <a:r>
              <a:rPr sz="1600" spc="-4" dirty="0">
                <a:latin typeface="Arial"/>
                <a:cs typeface="Arial"/>
              </a:rPr>
              <a:t>ab</a:t>
            </a:r>
            <a:r>
              <a:rPr sz="1600" spc="8" dirty="0">
                <a:latin typeface="Arial"/>
                <a:cs typeface="Arial"/>
              </a:rPr>
              <a:t>i</a:t>
            </a:r>
            <a:r>
              <a:rPr sz="1600" spc="-4" dirty="0">
                <a:latin typeface="Arial"/>
                <a:cs typeface="Arial"/>
              </a:rPr>
              <a:t>li</a:t>
            </a:r>
            <a:r>
              <a:rPr sz="1600" spc="13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y</a:t>
            </a:r>
            <a:endParaRPr sz="16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255818" y="1748118"/>
            <a:ext cx="5056909" cy="5647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2056" marR="48864">
              <a:lnSpc>
                <a:spcPct val="100520"/>
              </a:lnSpc>
              <a:spcBef>
                <a:spcPts val="377"/>
              </a:spcBef>
            </a:pPr>
            <a:r>
              <a:rPr sz="1600" spc="13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h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66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e</a:t>
            </a:r>
            <a:r>
              <a:rPr sz="1600" spc="-8" dirty="0">
                <a:latin typeface="Arial"/>
                <a:cs typeface="Arial"/>
              </a:rPr>
              <a:t>x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en</a:t>
            </a:r>
            <a:r>
              <a:rPr sz="1600" dirty="0">
                <a:latin typeface="Arial"/>
                <a:cs typeface="Arial"/>
              </a:rPr>
              <a:t>t</a:t>
            </a:r>
            <a:r>
              <a:rPr sz="1600" spc="71" dirty="0">
                <a:latin typeface="Arial"/>
                <a:cs typeface="Arial"/>
              </a:rPr>
              <a:t> 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o</a:t>
            </a:r>
            <a:r>
              <a:rPr sz="1600" spc="67" dirty="0">
                <a:latin typeface="Arial"/>
                <a:cs typeface="Arial"/>
              </a:rPr>
              <a:t> </a:t>
            </a:r>
            <a:r>
              <a:rPr sz="1600" spc="-13" dirty="0">
                <a:latin typeface="Arial"/>
                <a:cs typeface="Arial"/>
              </a:rPr>
              <a:t>w</a:t>
            </a:r>
            <a:r>
              <a:rPr sz="1600" spc="4" dirty="0">
                <a:latin typeface="Arial"/>
                <a:cs typeface="Arial"/>
              </a:rPr>
              <a:t>h</a:t>
            </a:r>
            <a:r>
              <a:rPr sz="1600" spc="-4" dirty="0">
                <a:latin typeface="Arial"/>
                <a:cs typeface="Arial"/>
              </a:rPr>
              <a:t>i</a:t>
            </a:r>
            <a:r>
              <a:rPr sz="1600" dirty="0">
                <a:latin typeface="Arial"/>
                <a:cs typeface="Arial"/>
              </a:rPr>
              <a:t>ch</a:t>
            </a:r>
            <a:r>
              <a:rPr sz="1600" spc="7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</a:t>
            </a:r>
            <a:r>
              <a:rPr sz="1600" spc="7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-4" dirty="0">
                <a:latin typeface="Arial"/>
                <a:cs typeface="Arial"/>
              </a:rPr>
              <a:t>o</a:t>
            </a:r>
            <a:r>
              <a:rPr sz="1600" spc="4" dirty="0">
                <a:latin typeface="Arial"/>
                <a:cs typeface="Arial"/>
              </a:rPr>
              <a:t>f</a:t>
            </a:r>
            <a:r>
              <a:rPr sz="1600" spc="26" dirty="0">
                <a:latin typeface="Arial"/>
                <a:cs typeface="Arial"/>
              </a:rPr>
              <a:t>t</a:t>
            </a:r>
            <a:r>
              <a:rPr sz="1600" spc="-26" dirty="0">
                <a:latin typeface="Arial"/>
                <a:cs typeface="Arial"/>
              </a:rPr>
              <a:t>w</a:t>
            </a:r>
            <a:r>
              <a:rPr sz="1600" spc="4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re</a:t>
            </a:r>
            <a:r>
              <a:rPr sz="1600" spc="75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pe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4" dirty="0">
                <a:latin typeface="Arial"/>
                <a:cs typeface="Arial"/>
              </a:rPr>
              <a:t>f</a:t>
            </a:r>
            <a:r>
              <a:rPr sz="1600" spc="-4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rms</a:t>
            </a:r>
            <a:r>
              <a:rPr sz="1600" spc="80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i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89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in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en</a:t>
            </a:r>
            <a:r>
              <a:rPr sz="1600" spc="4" dirty="0">
                <a:latin typeface="Arial"/>
                <a:cs typeface="Arial"/>
              </a:rPr>
              <a:t>d</a:t>
            </a:r>
            <a:r>
              <a:rPr sz="1600" spc="-4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d </a:t>
            </a:r>
            <a:r>
              <a:rPr sz="1600" spc="4" dirty="0">
                <a:latin typeface="Arial"/>
                <a:cs typeface="Arial"/>
              </a:rPr>
              <a:t>f</a:t>
            </a:r>
            <a:r>
              <a:rPr sz="1600" spc="-4" dirty="0">
                <a:latin typeface="Arial"/>
                <a:cs typeface="Arial"/>
              </a:rPr>
              <a:t>un</a:t>
            </a:r>
            <a:r>
              <a:rPr sz="1600" dirty="0">
                <a:latin typeface="Arial"/>
                <a:cs typeface="Arial"/>
              </a:rPr>
              <a:t>c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ion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26" dirty="0">
                <a:latin typeface="Arial"/>
                <a:cs typeface="Arial"/>
              </a:rPr>
              <a:t> </a:t>
            </a:r>
            <a:r>
              <a:rPr sz="1600" spc="-26" dirty="0">
                <a:latin typeface="Arial"/>
                <a:cs typeface="Arial"/>
              </a:rPr>
              <a:t>w</a:t>
            </a:r>
            <a:r>
              <a:rPr sz="1600" spc="-4" dirty="0">
                <a:latin typeface="Arial"/>
                <a:cs typeface="Arial"/>
              </a:rPr>
              <a:t>i</a:t>
            </a:r>
            <a:r>
              <a:rPr sz="1600" spc="4" dirty="0">
                <a:latin typeface="Arial"/>
                <a:cs typeface="Arial"/>
              </a:rPr>
              <a:t>tho</a:t>
            </a:r>
            <a:r>
              <a:rPr sz="1600" spc="-4" dirty="0">
                <a:latin typeface="Arial"/>
                <a:cs typeface="Arial"/>
              </a:rPr>
              <a:t>u</a:t>
            </a:r>
            <a:r>
              <a:rPr sz="1600" dirty="0">
                <a:latin typeface="Arial"/>
                <a:cs typeface="Arial"/>
              </a:rPr>
              <a:t>t</a:t>
            </a:r>
            <a:r>
              <a:rPr sz="1600" spc="8" dirty="0">
                <a:latin typeface="Arial"/>
                <a:cs typeface="Arial"/>
              </a:rPr>
              <a:t> </a:t>
            </a:r>
            <a:r>
              <a:rPr sz="1600" spc="4" dirty="0">
                <a:latin typeface="Arial"/>
                <a:cs typeface="Arial"/>
              </a:rPr>
              <a:t>f</a:t>
            </a:r>
            <a:r>
              <a:rPr sz="1600" spc="-4" dirty="0">
                <a:latin typeface="Arial"/>
                <a:cs typeface="Arial"/>
              </a:rPr>
              <a:t>ailu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4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31266" y="2312893"/>
            <a:ext cx="561115" cy="5647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2063">
              <a:lnSpc>
                <a:spcPct val="95825"/>
              </a:lnSpc>
              <a:spcBef>
                <a:spcPts val="377"/>
              </a:spcBef>
            </a:pPr>
            <a:r>
              <a:rPr sz="1600" dirty="0"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392383" y="2312893"/>
            <a:ext cx="1863435" cy="5647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3425">
              <a:lnSpc>
                <a:spcPct val="95825"/>
              </a:lnSpc>
              <a:spcBef>
                <a:spcPts val="377"/>
              </a:spcBef>
            </a:pPr>
            <a:r>
              <a:rPr sz="1600" spc="-4" dirty="0">
                <a:latin typeface="Arial"/>
                <a:cs typeface="Arial"/>
              </a:rPr>
              <a:t>Co</a:t>
            </a:r>
            <a:r>
              <a:rPr sz="1600" dirty="0">
                <a:latin typeface="Arial"/>
                <a:cs typeface="Arial"/>
              </a:rPr>
              <a:t>rr</a:t>
            </a:r>
            <a:r>
              <a:rPr sz="1600" spc="-4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c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ne</a:t>
            </a:r>
            <a:r>
              <a:rPr sz="1600" dirty="0">
                <a:latin typeface="Arial"/>
                <a:cs typeface="Arial"/>
              </a:rPr>
              <a:t>ss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255818" y="2312893"/>
            <a:ext cx="5056909" cy="5647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2056" marR="46677">
              <a:lnSpc>
                <a:spcPct val="100041"/>
              </a:lnSpc>
              <a:spcBef>
                <a:spcPts val="377"/>
              </a:spcBef>
            </a:pPr>
            <a:r>
              <a:rPr sz="1600" spc="13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h</a:t>
            </a:r>
            <a:r>
              <a:rPr sz="1600" dirty="0">
                <a:latin typeface="Arial"/>
                <a:cs typeface="Arial"/>
              </a:rPr>
              <a:t>e  </a:t>
            </a:r>
            <a:r>
              <a:rPr sz="1600" spc="429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e</a:t>
            </a:r>
            <a:r>
              <a:rPr sz="1600" spc="-8" dirty="0">
                <a:latin typeface="Arial"/>
                <a:cs typeface="Arial"/>
              </a:rPr>
              <a:t>x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en</a:t>
            </a:r>
            <a:r>
              <a:rPr sz="1600" dirty="0">
                <a:latin typeface="Arial"/>
                <a:cs typeface="Arial"/>
              </a:rPr>
              <a:t>t  </a:t>
            </a:r>
            <a:r>
              <a:rPr sz="1600" spc="424" dirty="0">
                <a:latin typeface="Arial"/>
                <a:cs typeface="Arial"/>
              </a:rPr>
              <a:t> 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o  </a:t>
            </a:r>
            <a:r>
              <a:rPr sz="1600" spc="429" dirty="0">
                <a:latin typeface="Arial"/>
                <a:cs typeface="Arial"/>
              </a:rPr>
              <a:t> </a:t>
            </a:r>
            <a:r>
              <a:rPr sz="1600" spc="-26" dirty="0">
                <a:latin typeface="Arial"/>
                <a:cs typeface="Arial"/>
              </a:rPr>
              <a:t>w</a:t>
            </a:r>
            <a:r>
              <a:rPr sz="1600" spc="4" dirty="0">
                <a:latin typeface="Arial"/>
                <a:cs typeface="Arial"/>
              </a:rPr>
              <a:t>h</a:t>
            </a:r>
            <a:r>
              <a:rPr sz="1600" spc="-4" dirty="0">
                <a:latin typeface="Arial"/>
                <a:cs typeface="Arial"/>
              </a:rPr>
              <a:t>i</a:t>
            </a:r>
            <a:r>
              <a:rPr sz="1600" dirty="0">
                <a:latin typeface="Arial"/>
                <a:cs typeface="Arial"/>
              </a:rPr>
              <a:t>ch  </a:t>
            </a:r>
            <a:r>
              <a:rPr sz="1600" spc="4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  </a:t>
            </a:r>
            <a:r>
              <a:rPr sz="1600" spc="429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-4" dirty="0">
                <a:latin typeface="Arial"/>
                <a:cs typeface="Arial"/>
              </a:rPr>
              <a:t>o</a:t>
            </a:r>
            <a:r>
              <a:rPr sz="1600" spc="4" dirty="0">
                <a:latin typeface="Arial"/>
                <a:cs typeface="Arial"/>
              </a:rPr>
              <a:t>f</a:t>
            </a:r>
            <a:r>
              <a:rPr sz="1600" spc="13" dirty="0">
                <a:latin typeface="Arial"/>
                <a:cs typeface="Arial"/>
              </a:rPr>
              <a:t>t</a:t>
            </a:r>
            <a:r>
              <a:rPr sz="1600" spc="-26" dirty="0">
                <a:latin typeface="Arial"/>
                <a:cs typeface="Arial"/>
              </a:rPr>
              <a:t>w</a:t>
            </a:r>
            <a:r>
              <a:rPr sz="1600" spc="-4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re  </a:t>
            </a:r>
            <a:r>
              <a:rPr sz="1600" spc="420" dirty="0">
                <a:latin typeface="Arial"/>
                <a:cs typeface="Arial"/>
              </a:rPr>
              <a:t> </a:t>
            </a:r>
            <a:r>
              <a:rPr sz="1600" spc="13" dirty="0">
                <a:latin typeface="Arial"/>
                <a:cs typeface="Arial"/>
              </a:rPr>
              <a:t>m</a:t>
            </a:r>
            <a:r>
              <a:rPr sz="1600" spc="-4" dirty="0">
                <a:latin typeface="Arial"/>
                <a:cs typeface="Arial"/>
              </a:rPr>
              <a:t>ee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s  </a:t>
            </a:r>
            <a:r>
              <a:rPr sz="1600" spc="424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i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s s</a:t>
            </a:r>
            <a:r>
              <a:rPr sz="1600" spc="-4" dirty="0">
                <a:latin typeface="Arial"/>
                <a:cs typeface="Arial"/>
              </a:rPr>
              <a:t>pe</a:t>
            </a:r>
            <a:r>
              <a:rPr sz="1600" dirty="0">
                <a:latin typeface="Arial"/>
                <a:cs typeface="Arial"/>
              </a:rPr>
              <a:t>c</a:t>
            </a:r>
            <a:r>
              <a:rPr sz="1600" spc="-4" dirty="0">
                <a:latin typeface="Arial"/>
                <a:cs typeface="Arial"/>
              </a:rPr>
              <a:t>i</a:t>
            </a:r>
            <a:r>
              <a:rPr sz="1600" spc="4" dirty="0">
                <a:latin typeface="Arial"/>
                <a:cs typeface="Arial"/>
              </a:rPr>
              <a:t>f</a:t>
            </a:r>
            <a:r>
              <a:rPr sz="1600" spc="-4" dirty="0">
                <a:latin typeface="Arial"/>
                <a:cs typeface="Arial"/>
              </a:rPr>
              <a:t>i</a:t>
            </a:r>
            <a:r>
              <a:rPr sz="1600" dirty="0">
                <a:latin typeface="Arial"/>
                <a:cs typeface="Arial"/>
              </a:rPr>
              <a:t>c</a:t>
            </a:r>
            <a:r>
              <a:rPr sz="1600" spc="-4" dirty="0">
                <a:latin typeface="Arial"/>
                <a:cs typeface="Arial"/>
              </a:rPr>
              <a:t>a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8" dirty="0">
                <a:latin typeface="Arial"/>
                <a:cs typeface="Arial"/>
              </a:rPr>
              <a:t>i</a:t>
            </a:r>
            <a:r>
              <a:rPr sz="1600" spc="-4" dirty="0">
                <a:latin typeface="Arial"/>
                <a:cs typeface="Arial"/>
              </a:rPr>
              <a:t>on</a:t>
            </a:r>
            <a:r>
              <a:rPr sz="1600" dirty="0">
                <a:latin typeface="Arial"/>
                <a:cs typeface="Arial"/>
              </a:rPr>
              <a:t>s.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31266" y="2877670"/>
            <a:ext cx="561115" cy="5634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2063">
              <a:lnSpc>
                <a:spcPct val="95825"/>
              </a:lnSpc>
              <a:spcBef>
                <a:spcPts val="377"/>
              </a:spcBef>
            </a:pPr>
            <a:r>
              <a:rPr sz="1600" dirty="0"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92383" y="2877670"/>
            <a:ext cx="1863435" cy="5634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3425">
              <a:lnSpc>
                <a:spcPct val="95825"/>
              </a:lnSpc>
              <a:spcBef>
                <a:spcPts val="377"/>
              </a:spcBef>
            </a:pPr>
            <a:r>
              <a:rPr sz="1600" spc="-4" dirty="0">
                <a:latin typeface="Arial"/>
                <a:cs typeface="Arial"/>
              </a:rPr>
              <a:t>Con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-4" dirty="0">
                <a:latin typeface="Arial"/>
                <a:cs typeface="Arial"/>
              </a:rPr>
              <a:t>i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4" dirty="0">
                <a:latin typeface="Arial"/>
                <a:cs typeface="Arial"/>
              </a:rPr>
              <a:t>te</a:t>
            </a:r>
            <a:r>
              <a:rPr sz="1600" spc="-4" dirty="0">
                <a:latin typeface="Arial"/>
                <a:cs typeface="Arial"/>
              </a:rPr>
              <a:t>n</a:t>
            </a:r>
            <a:r>
              <a:rPr sz="1600" spc="8" dirty="0">
                <a:latin typeface="Arial"/>
                <a:cs typeface="Arial"/>
              </a:rPr>
              <a:t>c</a:t>
            </a:r>
            <a:r>
              <a:rPr sz="1600" dirty="0">
                <a:latin typeface="Arial"/>
                <a:cs typeface="Arial"/>
              </a:rPr>
              <a:t>y</a:t>
            </a:r>
            <a:r>
              <a:rPr sz="1600" spc="-17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&amp;</a:t>
            </a:r>
            <a:endParaRPr sz="1600">
              <a:latin typeface="Arial"/>
              <a:cs typeface="Arial"/>
            </a:endParaRPr>
          </a:p>
          <a:p>
            <a:pPr marL="83425">
              <a:lnSpc>
                <a:spcPct val="95825"/>
              </a:lnSpc>
              <a:spcBef>
                <a:spcPts val="81"/>
              </a:spcBef>
            </a:pPr>
            <a:r>
              <a:rPr sz="1600" spc="-4" dirty="0">
                <a:latin typeface="Arial"/>
                <a:cs typeface="Arial"/>
              </a:rPr>
              <a:t>p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4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c</a:t>
            </a:r>
            <a:r>
              <a:rPr sz="1600" spc="-4" dirty="0">
                <a:latin typeface="Arial"/>
                <a:cs typeface="Arial"/>
              </a:rPr>
              <a:t>i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8" dirty="0">
                <a:latin typeface="Arial"/>
                <a:cs typeface="Arial"/>
              </a:rPr>
              <a:t>i</a:t>
            </a:r>
            <a:r>
              <a:rPr sz="1600" spc="-4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n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55818" y="2877670"/>
            <a:ext cx="5056909" cy="5634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2056" marR="48863">
              <a:lnSpc>
                <a:spcPct val="100041"/>
              </a:lnSpc>
              <a:spcBef>
                <a:spcPts val="377"/>
              </a:spcBef>
            </a:pPr>
            <a:r>
              <a:rPr sz="1600" spc="13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h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22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e</a:t>
            </a:r>
            <a:r>
              <a:rPr sz="1600" spc="-8" dirty="0">
                <a:latin typeface="Arial"/>
                <a:cs typeface="Arial"/>
              </a:rPr>
              <a:t>x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en</a:t>
            </a:r>
            <a:r>
              <a:rPr sz="1600" dirty="0">
                <a:latin typeface="Arial"/>
                <a:cs typeface="Arial"/>
              </a:rPr>
              <a:t>t</a:t>
            </a:r>
            <a:r>
              <a:rPr sz="1600" spc="31" dirty="0">
                <a:latin typeface="Arial"/>
                <a:cs typeface="Arial"/>
              </a:rPr>
              <a:t> 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o</a:t>
            </a:r>
            <a:r>
              <a:rPr sz="1600" spc="22" dirty="0">
                <a:latin typeface="Arial"/>
                <a:cs typeface="Arial"/>
              </a:rPr>
              <a:t> </a:t>
            </a:r>
            <a:r>
              <a:rPr sz="1600" spc="-13" dirty="0">
                <a:latin typeface="Arial"/>
                <a:cs typeface="Arial"/>
              </a:rPr>
              <a:t>w</a:t>
            </a:r>
            <a:r>
              <a:rPr sz="1600" spc="4" dirty="0">
                <a:latin typeface="Arial"/>
                <a:cs typeface="Arial"/>
              </a:rPr>
              <a:t>h</a:t>
            </a:r>
            <a:r>
              <a:rPr sz="1600" spc="-4" dirty="0">
                <a:latin typeface="Arial"/>
                <a:cs typeface="Arial"/>
              </a:rPr>
              <a:t>i</a:t>
            </a:r>
            <a:r>
              <a:rPr sz="1600" dirty="0">
                <a:latin typeface="Arial"/>
                <a:cs typeface="Arial"/>
              </a:rPr>
              <a:t>ch</a:t>
            </a:r>
            <a:r>
              <a:rPr sz="1600" spc="22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</a:t>
            </a:r>
            <a:r>
              <a:rPr sz="1600" spc="22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-4" dirty="0">
                <a:latin typeface="Arial"/>
                <a:cs typeface="Arial"/>
              </a:rPr>
              <a:t>o</a:t>
            </a:r>
            <a:r>
              <a:rPr sz="1600" spc="4" dirty="0">
                <a:latin typeface="Arial"/>
                <a:cs typeface="Arial"/>
              </a:rPr>
              <a:t>f</a:t>
            </a:r>
            <a:r>
              <a:rPr sz="1600" spc="26" dirty="0">
                <a:latin typeface="Arial"/>
                <a:cs typeface="Arial"/>
              </a:rPr>
              <a:t>t</a:t>
            </a:r>
            <a:r>
              <a:rPr sz="1600" spc="-26" dirty="0">
                <a:latin typeface="Arial"/>
                <a:cs typeface="Arial"/>
              </a:rPr>
              <a:t>w</a:t>
            </a:r>
            <a:r>
              <a:rPr sz="1600" spc="4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re</a:t>
            </a:r>
            <a:r>
              <a:rPr sz="1600" spc="22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i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26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</a:t>
            </a:r>
            <a:r>
              <a:rPr sz="1600" spc="-4" dirty="0">
                <a:latin typeface="Arial"/>
                <a:cs typeface="Arial"/>
              </a:rPr>
              <a:t>on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-4" dirty="0">
                <a:latin typeface="Arial"/>
                <a:cs typeface="Arial"/>
              </a:rPr>
              <a:t>i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en</a:t>
            </a:r>
            <a:r>
              <a:rPr sz="1600" dirty="0">
                <a:latin typeface="Arial"/>
                <a:cs typeface="Arial"/>
              </a:rPr>
              <a:t>t</a:t>
            </a:r>
            <a:r>
              <a:rPr sz="1600" spc="48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an</a:t>
            </a:r>
            <a:r>
              <a:rPr sz="1600" dirty="0">
                <a:latin typeface="Arial"/>
                <a:cs typeface="Arial"/>
              </a:rPr>
              <a:t>d</a:t>
            </a:r>
            <a:r>
              <a:rPr sz="1600" spc="31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gi</a:t>
            </a:r>
            <a:r>
              <a:rPr sz="1600" spc="8" dirty="0">
                <a:latin typeface="Arial"/>
                <a:cs typeface="Arial"/>
              </a:rPr>
              <a:t>v</a:t>
            </a:r>
            <a:r>
              <a:rPr sz="1600" dirty="0">
                <a:latin typeface="Arial"/>
                <a:cs typeface="Arial"/>
              </a:rPr>
              <a:t>e r</a:t>
            </a:r>
            <a:r>
              <a:rPr sz="1600" spc="-4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-4" dirty="0">
                <a:latin typeface="Arial"/>
                <a:cs typeface="Arial"/>
              </a:rPr>
              <a:t>ul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26" dirty="0">
                <a:latin typeface="Arial"/>
                <a:cs typeface="Arial"/>
              </a:rPr>
              <a:t> </a:t>
            </a:r>
            <a:r>
              <a:rPr sz="1600" spc="-26" dirty="0">
                <a:latin typeface="Arial"/>
                <a:cs typeface="Arial"/>
              </a:rPr>
              <a:t>w</a:t>
            </a:r>
            <a:r>
              <a:rPr sz="1600" spc="-4" dirty="0">
                <a:latin typeface="Arial"/>
                <a:cs typeface="Arial"/>
              </a:rPr>
              <a:t>i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h </a:t>
            </a:r>
            <a:r>
              <a:rPr sz="1600" spc="-4" dirty="0">
                <a:latin typeface="Arial"/>
                <a:cs typeface="Arial"/>
              </a:rPr>
              <a:t>p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4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c</a:t>
            </a:r>
            <a:r>
              <a:rPr sz="1600" spc="-4" dirty="0">
                <a:latin typeface="Arial"/>
                <a:cs typeface="Arial"/>
              </a:rPr>
              <a:t>i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-4" dirty="0">
                <a:latin typeface="Arial"/>
                <a:cs typeface="Arial"/>
              </a:rPr>
              <a:t>ion</a:t>
            </a:r>
            <a:r>
              <a:rPr sz="1600" dirty="0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31266" y="3441102"/>
            <a:ext cx="561115" cy="5647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2063">
              <a:lnSpc>
                <a:spcPct val="95825"/>
              </a:lnSpc>
              <a:spcBef>
                <a:spcPts val="389"/>
              </a:spcBef>
            </a:pPr>
            <a:r>
              <a:rPr sz="1600" dirty="0">
                <a:latin typeface="Arial"/>
                <a:cs typeface="Arial"/>
              </a:rPr>
              <a:t>4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92383" y="3441102"/>
            <a:ext cx="1863435" cy="5647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3425">
              <a:lnSpc>
                <a:spcPct val="95825"/>
              </a:lnSpc>
              <a:spcBef>
                <a:spcPts val="389"/>
              </a:spcBef>
            </a:pPr>
            <a:r>
              <a:rPr sz="1600" spc="-4" dirty="0">
                <a:latin typeface="Arial"/>
                <a:cs typeface="Arial"/>
              </a:rPr>
              <a:t>Robu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4" dirty="0">
                <a:latin typeface="Arial"/>
                <a:cs typeface="Arial"/>
              </a:rPr>
              <a:t>tn</a:t>
            </a:r>
            <a:r>
              <a:rPr sz="1600" spc="-4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ss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55818" y="3441102"/>
            <a:ext cx="5056909" cy="5647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2056" marR="46129">
              <a:lnSpc>
                <a:spcPct val="100041"/>
              </a:lnSpc>
              <a:spcBef>
                <a:spcPts val="389"/>
              </a:spcBef>
            </a:pPr>
            <a:r>
              <a:rPr sz="1600" spc="13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h</a:t>
            </a:r>
            <a:r>
              <a:rPr sz="1600" dirty="0">
                <a:latin typeface="Arial"/>
                <a:cs typeface="Arial"/>
              </a:rPr>
              <a:t>e  </a:t>
            </a:r>
            <a:r>
              <a:rPr sz="1600" spc="84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e</a:t>
            </a:r>
            <a:r>
              <a:rPr sz="1600" spc="-8" dirty="0">
                <a:latin typeface="Arial"/>
                <a:cs typeface="Arial"/>
              </a:rPr>
              <a:t>x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en</a:t>
            </a:r>
            <a:r>
              <a:rPr sz="1600" dirty="0">
                <a:latin typeface="Arial"/>
                <a:cs typeface="Arial"/>
              </a:rPr>
              <a:t>t  </a:t>
            </a:r>
            <a:r>
              <a:rPr sz="1600" spc="93" dirty="0">
                <a:latin typeface="Arial"/>
                <a:cs typeface="Arial"/>
              </a:rPr>
              <a:t> </a:t>
            </a:r>
            <a:r>
              <a:rPr sz="1600" spc="-8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o  </a:t>
            </a:r>
            <a:r>
              <a:rPr sz="1600" spc="84" dirty="0">
                <a:latin typeface="Arial"/>
                <a:cs typeface="Arial"/>
              </a:rPr>
              <a:t> </a:t>
            </a:r>
            <a:r>
              <a:rPr sz="1600" spc="-26" dirty="0">
                <a:latin typeface="Arial"/>
                <a:cs typeface="Arial"/>
              </a:rPr>
              <a:t>w</a:t>
            </a:r>
            <a:r>
              <a:rPr sz="1600" spc="4" dirty="0">
                <a:latin typeface="Arial"/>
                <a:cs typeface="Arial"/>
              </a:rPr>
              <a:t>h</a:t>
            </a:r>
            <a:r>
              <a:rPr sz="1600" spc="-4" dirty="0">
                <a:latin typeface="Arial"/>
                <a:cs typeface="Arial"/>
              </a:rPr>
              <a:t>i</a:t>
            </a:r>
            <a:r>
              <a:rPr sz="1600" dirty="0">
                <a:latin typeface="Arial"/>
                <a:cs typeface="Arial"/>
              </a:rPr>
              <a:t>ch  </a:t>
            </a:r>
            <a:r>
              <a:rPr sz="1600" spc="7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  </a:t>
            </a:r>
            <a:r>
              <a:rPr sz="1600" spc="7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-4" dirty="0">
                <a:latin typeface="Arial"/>
                <a:cs typeface="Arial"/>
              </a:rPr>
              <a:t>o</a:t>
            </a:r>
            <a:r>
              <a:rPr sz="1600" spc="4" dirty="0">
                <a:latin typeface="Arial"/>
                <a:cs typeface="Arial"/>
              </a:rPr>
              <a:t>f</a:t>
            </a:r>
            <a:r>
              <a:rPr sz="1600" spc="13" dirty="0">
                <a:latin typeface="Arial"/>
                <a:cs typeface="Arial"/>
              </a:rPr>
              <a:t>t</a:t>
            </a:r>
            <a:r>
              <a:rPr sz="1600" spc="-26" dirty="0">
                <a:latin typeface="Arial"/>
                <a:cs typeface="Arial"/>
              </a:rPr>
              <a:t>w</a:t>
            </a:r>
            <a:r>
              <a:rPr sz="1600" spc="-4" dirty="0">
                <a:latin typeface="Arial"/>
                <a:cs typeface="Arial"/>
              </a:rPr>
              <a:t>a</a:t>
            </a:r>
            <a:r>
              <a:rPr sz="1600" spc="13" dirty="0">
                <a:latin typeface="Arial"/>
                <a:cs typeface="Arial"/>
              </a:rPr>
              <a:t>r</a:t>
            </a:r>
            <a:r>
              <a:rPr sz="1600" dirty="0">
                <a:latin typeface="Arial"/>
                <a:cs typeface="Arial"/>
              </a:rPr>
              <a:t>e  </a:t>
            </a:r>
            <a:r>
              <a:rPr sz="1600" spc="75" dirty="0">
                <a:latin typeface="Arial"/>
                <a:cs typeface="Arial"/>
              </a:rPr>
              <a:t> 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ole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4" dirty="0">
                <a:latin typeface="Arial"/>
                <a:cs typeface="Arial"/>
              </a:rPr>
              <a:t>at</a:t>
            </a:r>
            <a:r>
              <a:rPr sz="1600" spc="-4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s  </a:t>
            </a:r>
            <a:r>
              <a:rPr sz="1600" spc="80" dirty="0">
                <a:latin typeface="Arial"/>
                <a:cs typeface="Arial"/>
              </a:rPr>
              <a:t> 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h</a:t>
            </a:r>
            <a:r>
              <a:rPr sz="1600" dirty="0">
                <a:latin typeface="Arial"/>
                <a:cs typeface="Arial"/>
              </a:rPr>
              <a:t>e </a:t>
            </a:r>
            <a:r>
              <a:rPr sz="1600" spc="-4" dirty="0">
                <a:latin typeface="Arial"/>
                <a:cs typeface="Arial"/>
              </a:rPr>
              <a:t>un</a:t>
            </a:r>
            <a:r>
              <a:rPr sz="1600" spc="4" dirty="0">
                <a:latin typeface="Arial"/>
                <a:cs typeface="Arial"/>
              </a:rPr>
              <a:t>e</a:t>
            </a:r>
            <a:r>
              <a:rPr sz="1600" spc="-8" dirty="0">
                <a:latin typeface="Arial"/>
                <a:cs typeface="Arial"/>
              </a:rPr>
              <a:t>x</a:t>
            </a:r>
            <a:r>
              <a:rPr sz="1600" spc="4" dirty="0">
                <a:latin typeface="Arial"/>
                <a:cs typeface="Arial"/>
              </a:rPr>
              <a:t>p</a:t>
            </a:r>
            <a:r>
              <a:rPr sz="1600" spc="-4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c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d </a:t>
            </a:r>
            <a:r>
              <a:rPr sz="1600" spc="-4" dirty="0">
                <a:latin typeface="Arial"/>
                <a:cs typeface="Arial"/>
              </a:rPr>
              <a:t>p</a:t>
            </a:r>
            <a:r>
              <a:rPr sz="1600" spc="13" dirty="0">
                <a:latin typeface="Arial"/>
                <a:cs typeface="Arial"/>
              </a:rPr>
              <a:t>r</a:t>
            </a:r>
            <a:r>
              <a:rPr sz="1600" spc="-4" dirty="0">
                <a:latin typeface="Arial"/>
                <a:cs typeface="Arial"/>
              </a:rPr>
              <a:t>oble</a:t>
            </a:r>
            <a:r>
              <a:rPr sz="1600" dirty="0">
                <a:latin typeface="Arial"/>
                <a:cs typeface="Arial"/>
              </a:rPr>
              <a:t>ms.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31266" y="4005878"/>
            <a:ext cx="561115" cy="5647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2063">
              <a:lnSpc>
                <a:spcPct val="95825"/>
              </a:lnSpc>
              <a:spcBef>
                <a:spcPts val="389"/>
              </a:spcBef>
            </a:pPr>
            <a:r>
              <a:rPr sz="1600" dirty="0">
                <a:latin typeface="Arial"/>
                <a:cs typeface="Arial"/>
              </a:rPr>
              <a:t>5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92383" y="4005878"/>
            <a:ext cx="1863435" cy="5647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3425">
              <a:lnSpc>
                <a:spcPct val="95825"/>
              </a:lnSpc>
              <a:spcBef>
                <a:spcPts val="389"/>
              </a:spcBef>
            </a:pPr>
            <a:r>
              <a:rPr sz="1600" dirty="0">
                <a:latin typeface="Arial"/>
                <a:cs typeface="Arial"/>
              </a:rPr>
              <a:t>S</a:t>
            </a:r>
            <a:r>
              <a:rPr sz="1600" spc="-4" dirty="0">
                <a:latin typeface="Arial"/>
                <a:cs typeface="Arial"/>
              </a:rPr>
              <a:t>i</a:t>
            </a:r>
            <a:r>
              <a:rPr sz="1600" dirty="0">
                <a:latin typeface="Arial"/>
                <a:cs typeface="Arial"/>
              </a:rPr>
              <a:t>m</a:t>
            </a:r>
            <a:r>
              <a:rPr sz="1600" spc="-4" dirty="0">
                <a:latin typeface="Arial"/>
                <a:cs typeface="Arial"/>
              </a:rPr>
              <a:t>pli</a:t>
            </a:r>
            <a:r>
              <a:rPr sz="1600" spc="8" dirty="0">
                <a:latin typeface="Arial"/>
                <a:cs typeface="Arial"/>
              </a:rPr>
              <a:t>c</a:t>
            </a:r>
            <a:r>
              <a:rPr sz="1600" spc="-4" dirty="0">
                <a:latin typeface="Arial"/>
                <a:cs typeface="Arial"/>
              </a:rPr>
              <a:t>i</a:t>
            </a:r>
            <a:r>
              <a:rPr sz="1600" spc="13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y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55818" y="4005878"/>
            <a:ext cx="5056909" cy="5647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2056" marR="49411">
              <a:lnSpc>
                <a:spcPct val="100041"/>
              </a:lnSpc>
              <a:spcBef>
                <a:spcPts val="389"/>
              </a:spcBef>
            </a:pPr>
            <a:r>
              <a:rPr sz="1600" spc="13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h</a:t>
            </a:r>
            <a:r>
              <a:rPr sz="1600" dirty="0">
                <a:latin typeface="Arial"/>
                <a:cs typeface="Arial"/>
              </a:rPr>
              <a:t>e </a:t>
            </a:r>
            <a:r>
              <a:rPr sz="1600" spc="179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e</a:t>
            </a:r>
            <a:r>
              <a:rPr sz="1600" spc="-8" dirty="0">
                <a:latin typeface="Arial"/>
                <a:cs typeface="Arial"/>
              </a:rPr>
              <a:t>x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en</a:t>
            </a:r>
            <a:r>
              <a:rPr sz="1600" dirty="0">
                <a:latin typeface="Arial"/>
                <a:cs typeface="Arial"/>
              </a:rPr>
              <a:t>t </a:t>
            </a:r>
            <a:r>
              <a:rPr sz="1600" spc="183" dirty="0">
                <a:latin typeface="Arial"/>
                <a:cs typeface="Arial"/>
              </a:rPr>
              <a:t> 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o </a:t>
            </a:r>
            <a:r>
              <a:rPr sz="1600" spc="197" dirty="0">
                <a:latin typeface="Arial"/>
                <a:cs typeface="Arial"/>
              </a:rPr>
              <a:t> </a:t>
            </a:r>
            <a:r>
              <a:rPr sz="1600" spc="-26" dirty="0">
                <a:latin typeface="Arial"/>
                <a:cs typeface="Arial"/>
              </a:rPr>
              <a:t>w</a:t>
            </a:r>
            <a:r>
              <a:rPr sz="1600" spc="4" dirty="0">
                <a:latin typeface="Arial"/>
                <a:cs typeface="Arial"/>
              </a:rPr>
              <a:t>h</a:t>
            </a:r>
            <a:r>
              <a:rPr sz="1600" spc="-4" dirty="0">
                <a:latin typeface="Arial"/>
                <a:cs typeface="Arial"/>
              </a:rPr>
              <a:t>i</a:t>
            </a:r>
            <a:r>
              <a:rPr sz="1600" dirty="0">
                <a:latin typeface="Arial"/>
                <a:cs typeface="Arial"/>
              </a:rPr>
              <a:t>ch </a:t>
            </a:r>
            <a:r>
              <a:rPr sz="1600" spc="188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 </a:t>
            </a:r>
            <a:r>
              <a:rPr sz="1600" spc="179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-4" dirty="0">
                <a:latin typeface="Arial"/>
                <a:cs typeface="Arial"/>
              </a:rPr>
              <a:t>o</a:t>
            </a:r>
            <a:r>
              <a:rPr sz="1600" spc="4" dirty="0">
                <a:latin typeface="Arial"/>
                <a:cs typeface="Arial"/>
              </a:rPr>
              <a:t>ft</a:t>
            </a:r>
            <a:r>
              <a:rPr sz="1600" spc="-13" dirty="0">
                <a:latin typeface="Arial"/>
                <a:cs typeface="Arial"/>
              </a:rPr>
              <a:t>w</a:t>
            </a:r>
            <a:r>
              <a:rPr sz="1600" spc="4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re </a:t>
            </a:r>
            <a:r>
              <a:rPr sz="1600" spc="165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i</a:t>
            </a:r>
            <a:r>
              <a:rPr sz="1600" dirty="0">
                <a:latin typeface="Arial"/>
                <a:cs typeface="Arial"/>
              </a:rPr>
              <a:t>s </a:t>
            </a:r>
            <a:r>
              <a:rPr sz="1600" spc="170" dirty="0">
                <a:latin typeface="Arial"/>
                <a:cs typeface="Arial"/>
              </a:rPr>
              <a:t> </a:t>
            </a:r>
            <a:r>
              <a:rPr sz="1600" spc="8" dirty="0">
                <a:latin typeface="Arial"/>
                <a:cs typeface="Arial"/>
              </a:rPr>
              <a:t>s</a:t>
            </a:r>
            <a:r>
              <a:rPr sz="1600" spc="-4" dirty="0">
                <a:latin typeface="Arial"/>
                <a:cs typeface="Arial"/>
              </a:rPr>
              <a:t>i</a:t>
            </a:r>
            <a:r>
              <a:rPr sz="1600" dirty="0">
                <a:latin typeface="Arial"/>
                <a:cs typeface="Arial"/>
              </a:rPr>
              <a:t>m</a:t>
            </a:r>
            <a:r>
              <a:rPr sz="1600" spc="-4" dirty="0">
                <a:latin typeface="Arial"/>
                <a:cs typeface="Arial"/>
              </a:rPr>
              <a:t>p</a:t>
            </a:r>
            <a:r>
              <a:rPr sz="1600" spc="8" dirty="0">
                <a:latin typeface="Arial"/>
                <a:cs typeface="Arial"/>
              </a:rPr>
              <a:t>l</a:t>
            </a:r>
            <a:r>
              <a:rPr sz="1600" dirty="0">
                <a:latin typeface="Arial"/>
                <a:cs typeface="Arial"/>
              </a:rPr>
              <a:t>e </a:t>
            </a:r>
            <a:r>
              <a:rPr sz="1600" spc="165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i</a:t>
            </a:r>
            <a:r>
              <a:rPr sz="1600" dirty="0">
                <a:latin typeface="Arial"/>
                <a:cs typeface="Arial"/>
              </a:rPr>
              <a:t>n </a:t>
            </a:r>
            <a:r>
              <a:rPr sz="1600" spc="165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i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s </a:t>
            </a:r>
            <a:r>
              <a:rPr sz="1600" spc="-4" dirty="0">
                <a:latin typeface="Arial"/>
                <a:cs typeface="Arial"/>
              </a:rPr>
              <a:t>ope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4" dirty="0">
                <a:latin typeface="Arial"/>
                <a:cs typeface="Arial"/>
              </a:rPr>
              <a:t>a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8" dirty="0">
                <a:latin typeface="Arial"/>
                <a:cs typeface="Arial"/>
              </a:rPr>
              <a:t>i</a:t>
            </a:r>
            <a:r>
              <a:rPr sz="1600" spc="-4" dirty="0">
                <a:latin typeface="Arial"/>
                <a:cs typeface="Arial"/>
              </a:rPr>
              <a:t>on</a:t>
            </a:r>
            <a:r>
              <a:rPr sz="1600" dirty="0">
                <a:latin typeface="Arial"/>
                <a:cs typeface="Arial"/>
              </a:rPr>
              <a:t>s.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1266" y="4570655"/>
            <a:ext cx="561115" cy="5647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2063">
              <a:lnSpc>
                <a:spcPct val="95825"/>
              </a:lnSpc>
              <a:spcBef>
                <a:spcPts val="377"/>
              </a:spcBef>
            </a:pPr>
            <a:r>
              <a:rPr sz="1600" dirty="0">
                <a:latin typeface="Arial"/>
                <a:cs typeface="Arial"/>
              </a:rPr>
              <a:t>6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92383" y="4570655"/>
            <a:ext cx="1863435" cy="5647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3425">
              <a:lnSpc>
                <a:spcPct val="95825"/>
              </a:lnSpc>
              <a:spcBef>
                <a:spcPts val="377"/>
              </a:spcBef>
            </a:pPr>
            <a:r>
              <a:rPr sz="1600" spc="13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4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c</a:t>
            </a:r>
            <a:r>
              <a:rPr sz="1600" spc="-4" dirty="0">
                <a:latin typeface="Arial"/>
                <a:cs typeface="Arial"/>
              </a:rPr>
              <a:t>eabili</a:t>
            </a:r>
            <a:r>
              <a:rPr sz="1600" spc="13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y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55818" y="4570655"/>
            <a:ext cx="5056909" cy="5647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2056" marR="47497">
              <a:lnSpc>
                <a:spcPct val="100520"/>
              </a:lnSpc>
              <a:spcBef>
                <a:spcPts val="377"/>
              </a:spcBef>
            </a:pPr>
            <a:r>
              <a:rPr sz="1600" spc="13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h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152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e</a:t>
            </a:r>
            <a:r>
              <a:rPr sz="1600" spc="-8" dirty="0">
                <a:latin typeface="Arial"/>
                <a:cs typeface="Arial"/>
              </a:rPr>
              <a:t>x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en</a:t>
            </a:r>
            <a:r>
              <a:rPr sz="1600" dirty="0">
                <a:latin typeface="Arial"/>
                <a:cs typeface="Arial"/>
              </a:rPr>
              <a:t>t</a:t>
            </a:r>
            <a:r>
              <a:rPr sz="1600" spc="157" dirty="0">
                <a:latin typeface="Arial"/>
                <a:cs typeface="Arial"/>
              </a:rPr>
              <a:t> 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o</a:t>
            </a:r>
            <a:r>
              <a:rPr sz="1600" spc="129" dirty="0">
                <a:latin typeface="Arial"/>
                <a:cs typeface="Arial"/>
              </a:rPr>
              <a:t> </a:t>
            </a:r>
            <a:r>
              <a:rPr sz="1600" spc="-13" dirty="0">
                <a:latin typeface="Arial"/>
                <a:cs typeface="Arial"/>
              </a:rPr>
              <a:t>w</a:t>
            </a:r>
            <a:r>
              <a:rPr sz="1600" spc="4" dirty="0">
                <a:latin typeface="Arial"/>
                <a:cs typeface="Arial"/>
              </a:rPr>
              <a:t>h</a:t>
            </a:r>
            <a:r>
              <a:rPr sz="1600" spc="-4" dirty="0">
                <a:latin typeface="Arial"/>
                <a:cs typeface="Arial"/>
              </a:rPr>
              <a:t>i</a:t>
            </a:r>
            <a:r>
              <a:rPr sz="1600" dirty="0">
                <a:latin typeface="Arial"/>
                <a:cs typeface="Arial"/>
              </a:rPr>
              <a:t>ch</a:t>
            </a:r>
            <a:r>
              <a:rPr sz="1600" spc="152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n</a:t>
            </a:r>
            <a:r>
              <a:rPr sz="1600" spc="152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rr</a:t>
            </a:r>
            <a:r>
              <a:rPr sz="1600" spc="-4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165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i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143" dirty="0">
                <a:latin typeface="Arial"/>
                <a:cs typeface="Arial"/>
              </a:rPr>
              <a:t> 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4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c</a:t>
            </a:r>
            <a:r>
              <a:rPr sz="1600" spc="-4" dirty="0">
                <a:latin typeface="Arial"/>
                <a:cs typeface="Arial"/>
              </a:rPr>
              <a:t>eabl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152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i</a:t>
            </a:r>
            <a:r>
              <a:rPr sz="1600" dirty="0">
                <a:latin typeface="Arial"/>
                <a:cs typeface="Arial"/>
              </a:rPr>
              <a:t>n</a:t>
            </a:r>
            <a:r>
              <a:rPr sz="1600" spc="174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4" dirty="0">
                <a:latin typeface="Arial"/>
                <a:cs typeface="Arial"/>
              </a:rPr>
              <a:t>de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165" dirty="0">
                <a:latin typeface="Arial"/>
                <a:cs typeface="Arial"/>
              </a:rPr>
              <a:t> 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o </a:t>
            </a:r>
            <a:r>
              <a:rPr sz="1600" spc="4" dirty="0">
                <a:latin typeface="Arial"/>
                <a:cs typeface="Arial"/>
              </a:rPr>
              <a:t>f</a:t>
            </a:r>
            <a:r>
              <a:rPr sz="1600" spc="-4" dirty="0">
                <a:latin typeface="Arial"/>
                <a:cs typeface="Arial"/>
              </a:rPr>
              <a:t>i</a:t>
            </a:r>
            <a:r>
              <a:rPr sz="1600" dirty="0">
                <a:latin typeface="Arial"/>
                <a:cs typeface="Arial"/>
              </a:rPr>
              <a:t>x</a:t>
            </a:r>
            <a:r>
              <a:rPr sz="1600" spc="-4" dirty="0">
                <a:latin typeface="Arial"/>
                <a:cs typeface="Arial"/>
              </a:rPr>
              <a:t> i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1266" y="5135431"/>
            <a:ext cx="561115" cy="5647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2063">
              <a:lnSpc>
                <a:spcPct val="95825"/>
              </a:lnSpc>
              <a:spcBef>
                <a:spcPts val="377"/>
              </a:spcBef>
            </a:pPr>
            <a:r>
              <a:rPr sz="1600" dirty="0">
                <a:latin typeface="Arial"/>
                <a:cs typeface="Arial"/>
              </a:rPr>
              <a:t>7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92383" y="5135431"/>
            <a:ext cx="1863435" cy="5647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3425">
              <a:lnSpc>
                <a:spcPct val="95825"/>
              </a:lnSpc>
              <a:spcBef>
                <a:spcPts val="377"/>
              </a:spcBef>
            </a:pPr>
            <a:r>
              <a:rPr sz="1600" spc="-4" dirty="0">
                <a:latin typeface="Arial"/>
                <a:cs typeface="Arial"/>
              </a:rPr>
              <a:t>U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-4" dirty="0">
                <a:latin typeface="Arial"/>
                <a:cs typeface="Arial"/>
              </a:rPr>
              <a:t>ab</a:t>
            </a:r>
            <a:r>
              <a:rPr sz="1600" spc="8" dirty="0">
                <a:latin typeface="Arial"/>
                <a:cs typeface="Arial"/>
              </a:rPr>
              <a:t>i</a:t>
            </a:r>
            <a:r>
              <a:rPr sz="1600" spc="-4" dirty="0">
                <a:latin typeface="Arial"/>
                <a:cs typeface="Arial"/>
              </a:rPr>
              <a:t>li</a:t>
            </a:r>
            <a:r>
              <a:rPr sz="1600" spc="13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y</a:t>
            </a:r>
            <a:endParaRPr sz="16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255818" y="5135431"/>
            <a:ext cx="5056909" cy="5647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2056" marR="48863">
              <a:lnSpc>
                <a:spcPct val="100041"/>
              </a:lnSpc>
              <a:spcBef>
                <a:spcPts val="377"/>
              </a:spcBef>
            </a:pPr>
            <a:r>
              <a:rPr sz="1600" spc="13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h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335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e</a:t>
            </a:r>
            <a:r>
              <a:rPr sz="1600" spc="-8" dirty="0">
                <a:latin typeface="Arial"/>
                <a:cs typeface="Arial"/>
              </a:rPr>
              <a:t>x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en</a:t>
            </a:r>
            <a:r>
              <a:rPr sz="1600" dirty="0">
                <a:latin typeface="Arial"/>
                <a:cs typeface="Arial"/>
              </a:rPr>
              <a:t>t</a:t>
            </a:r>
            <a:r>
              <a:rPr sz="1600" spc="339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f</a:t>
            </a:r>
            <a:r>
              <a:rPr sz="1600" spc="339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e</a:t>
            </a:r>
            <a:r>
              <a:rPr sz="1600" spc="4" dirty="0">
                <a:latin typeface="Arial"/>
                <a:cs typeface="Arial"/>
              </a:rPr>
              <a:t>ff</a:t>
            </a:r>
            <a:r>
              <a:rPr sz="1600" spc="-4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rt</a:t>
            </a:r>
            <a:r>
              <a:rPr sz="1600" spc="339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4" dirty="0">
                <a:latin typeface="Arial"/>
                <a:cs typeface="Arial"/>
              </a:rPr>
              <a:t>equi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4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d</a:t>
            </a:r>
            <a:r>
              <a:rPr sz="1600" spc="357" dirty="0">
                <a:latin typeface="Arial"/>
                <a:cs typeface="Arial"/>
              </a:rPr>
              <a:t> 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o</a:t>
            </a:r>
            <a:r>
              <a:rPr sz="1600" spc="344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lea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4" dirty="0">
                <a:latin typeface="Arial"/>
                <a:cs typeface="Arial"/>
              </a:rPr>
              <a:t>n</a:t>
            </a:r>
            <a:r>
              <a:rPr sz="1600" dirty="0">
                <a:latin typeface="Arial"/>
                <a:cs typeface="Arial"/>
              </a:rPr>
              <a:t>,</a:t>
            </a:r>
            <a:r>
              <a:rPr sz="1600" spc="353" dirty="0">
                <a:latin typeface="Arial"/>
                <a:cs typeface="Arial"/>
              </a:rPr>
              <a:t> </a:t>
            </a:r>
            <a:r>
              <a:rPr sz="1600" spc="4" dirty="0">
                <a:latin typeface="Arial"/>
                <a:cs typeface="Arial"/>
              </a:rPr>
              <a:t>o</a:t>
            </a:r>
            <a:r>
              <a:rPr sz="1600" spc="-4" dirty="0">
                <a:latin typeface="Arial"/>
                <a:cs typeface="Arial"/>
              </a:rPr>
              <a:t>pe</a:t>
            </a:r>
            <a:r>
              <a:rPr sz="1600" spc="13" dirty="0">
                <a:latin typeface="Arial"/>
                <a:cs typeface="Arial"/>
              </a:rPr>
              <a:t>r</a:t>
            </a:r>
            <a:r>
              <a:rPr sz="1600" spc="-4" dirty="0">
                <a:latin typeface="Arial"/>
                <a:cs typeface="Arial"/>
              </a:rPr>
              <a:t>a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344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an</a:t>
            </a:r>
            <a:r>
              <a:rPr sz="1600" dirty="0">
                <a:latin typeface="Arial"/>
                <a:cs typeface="Arial"/>
              </a:rPr>
              <a:t>d </a:t>
            </a:r>
            <a:r>
              <a:rPr sz="1600" spc="-4" dirty="0">
                <a:latin typeface="Arial"/>
                <a:cs typeface="Arial"/>
              </a:rPr>
              <a:t>unde</a:t>
            </a:r>
            <a:r>
              <a:rPr sz="1600" dirty="0">
                <a:latin typeface="Arial"/>
                <a:cs typeface="Arial"/>
              </a:rPr>
              <a:t>rs</a:t>
            </a:r>
            <a:r>
              <a:rPr sz="1600" spc="4" dirty="0">
                <a:latin typeface="Arial"/>
                <a:cs typeface="Arial"/>
              </a:rPr>
              <a:t>ta</a:t>
            </a:r>
            <a:r>
              <a:rPr sz="1600" spc="-4" dirty="0">
                <a:latin typeface="Arial"/>
                <a:cs typeface="Arial"/>
              </a:rPr>
              <a:t>n</a:t>
            </a:r>
            <a:r>
              <a:rPr sz="1600" dirty="0">
                <a:latin typeface="Arial"/>
                <a:cs typeface="Arial"/>
              </a:rPr>
              <a:t>d 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h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13" dirty="0">
                <a:latin typeface="Arial"/>
                <a:cs typeface="Arial"/>
              </a:rPr>
              <a:t> </a:t>
            </a:r>
            <a:r>
              <a:rPr sz="1600" spc="4" dirty="0">
                <a:latin typeface="Arial"/>
                <a:cs typeface="Arial"/>
              </a:rPr>
              <a:t>f</a:t>
            </a:r>
            <a:r>
              <a:rPr sz="1600" spc="-4" dirty="0">
                <a:latin typeface="Arial"/>
                <a:cs typeface="Arial"/>
              </a:rPr>
              <a:t>un</a:t>
            </a:r>
            <a:r>
              <a:rPr sz="1600" dirty="0">
                <a:latin typeface="Arial"/>
                <a:cs typeface="Arial"/>
              </a:rPr>
              <a:t>c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ion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4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f</a:t>
            </a:r>
            <a:r>
              <a:rPr sz="1600" spc="8" dirty="0">
                <a:latin typeface="Arial"/>
                <a:cs typeface="Arial"/>
              </a:rPr>
              <a:t> 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h</a:t>
            </a:r>
            <a:r>
              <a:rPr sz="1600" dirty="0">
                <a:latin typeface="Arial"/>
                <a:cs typeface="Arial"/>
              </a:rPr>
              <a:t>e s</a:t>
            </a:r>
            <a:r>
              <a:rPr sz="1600" spc="-4" dirty="0">
                <a:latin typeface="Arial"/>
                <a:cs typeface="Arial"/>
              </a:rPr>
              <a:t>o</a:t>
            </a:r>
            <a:r>
              <a:rPr sz="1600" spc="4" dirty="0">
                <a:latin typeface="Arial"/>
                <a:cs typeface="Arial"/>
              </a:rPr>
              <a:t>f</a:t>
            </a:r>
            <a:r>
              <a:rPr sz="1600" spc="13" dirty="0">
                <a:latin typeface="Arial"/>
                <a:cs typeface="Arial"/>
              </a:rPr>
              <a:t>t</a:t>
            </a:r>
            <a:r>
              <a:rPr sz="1600" spc="-26" dirty="0">
                <a:latin typeface="Arial"/>
                <a:cs typeface="Arial"/>
              </a:rPr>
              <a:t>w</a:t>
            </a:r>
            <a:r>
              <a:rPr sz="1600" spc="-4" dirty="0">
                <a:latin typeface="Arial"/>
                <a:cs typeface="Arial"/>
              </a:rPr>
              <a:t>a</a:t>
            </a:r>
            <a:r>
              <a:rPr sz="1600" spc="13" dirty="0">
                <a:latin typeface="Arial"/>
                <a:cs typeface="Arial"/>
              </a:rPr>
              <a:t>r</a:t>
            </a:r>
            <a:r>
              <a:rPr sz="1600" dirty="0"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69955155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ject 28"/>
          <p:cNvSpPr/>
          <p:nvPr/>
        </p:nvSpPr>
        <p:spPr>
          <a:xfrm>
            <a:off x="831266" y="1680881"/>
            <a:ext cx="7481460" cy="0"/>
          </a:xfrm>
          <a:custGeom>
            <a:avLst/>
            <a:gdLst/>
            <a:ahLst/>
            <a:cxnLst/>
            <a:rect l="l" t="t" r="r" b="b"/>
            <a:pathLst>
              <a:path w="8229606">
                <a:moveTo>
                  <a:pt x="0" y="0"/>
                </a:moveTo>
                <a:lnTo>
                  <a:pt x="8229606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31266" y="2003611"/>
            <a:ext cx="7481460" cy="0"/>
          </a:xfrm>
          <a:custGeom>
            <a:avLst/>
            <a:gdLst/>
            <a:ahLst/>
            <a:cxnLst/>
            <a:rect l="l" t="t" r="r" b="b"/>
            <a:pathLst>
              <a:path w="8229606">
                <a:moveTo>
                  <a:pt x="0" y="0"/>
                </a:moveTo>
                <a:lnTo>
                  <a:pt x="8229606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31266" y="2810434"/>
            <a:ext cx="7481460" cy="0"/>
          </a:xfrm>
          <a:custGeom>
            <a:avLst/>
            <a:gdLst/>
            <a:ahLst/>
            <a:cxnLst/>
            <a:rect l="l" t="t" r="r" b="b"/>
            <a:pathLst>
              <a:path w="8229606">
                <a:moveTo>
                  <a:pt x="0" y="0"/>
                </a:moveTo>
                <a:lnTo>
                  <a:pt x="8229606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31266" y="3617258"/>
            <a:ext cx="7481460" cy="0"/>
          </a:xfrm>
          <a:custGeom>
            <a:avLst/>
            <a:gdLst/>
            <a:ahLst/>
            <a:cxnLst/>
            <a:rect l="l" t="t" r="r" b="b"/>
            <a:pathLst>
              <a:path w="8229606">
                <a:moveTo>
                  <a:pt x="0" y="0"/>
                </a:moveTo>
                <a:lnTo>
                  <a:pt x="8229606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31266" y="3938643"/>
            <a:ext cx="7481460" cy="0"/>
          </a:xfrm>
          <a:custGeom>
            <a:avLst/>
            <a:gdLst/>
            <a:ahLst/>
            <a:cxnLst/>
            <a:rect l="l" t="t" r="r" b="b"/>
            <a:pathLst>
              <a:path w="8229606">
                <a:moveTo>
                  <a:pt x="0" y="0"/>
                </a:moveTo>
                <a:lnTo>
                  <a:pt x="8229606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31266" y="4503419"/>
            <a:ext cx="7481460" cy="0"/>
          </a:xfrm>
          <a:custGeom>
            <a:avLst/>
            <a:gdLst/>
            <a:ahLst/>
            <a:cxnLst/>
            <a:rect l="l" t="t" r="r" b="b"/>
            <a:pathLst>
              <a:path w="8229606">
                <a:moveTo>
                  <a:pt x="0" y="0"/>
                </a:moveTo>
                <a:lnTo>
                  <a:pt x="8229606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31266" y="5068196"/>
            <a:ext cx="7481460" cy="0"/>
          </a:xfrm>
          <a:custGeom>
            <a:avLst/>
            <a:gdLst/>
            <a:ahLst/>
            <a:cxnLst/>
            <a:rect l="l" t="t" r="r" b="b"/>
            <a:pathLst>
              <a:path w="8229606">
                <a:moveTo>
                  <a:pt x="0" y="0"/>
                </a:moveTo>
                <a:lnTo>
                  <a:pt x="8229606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31266" y="5632972"/>
            <a:ext cx="7481460" cy="0"/>
          </a:xfrm>
          <a:custGeom>
            <a:avLst/>
            <a:gdLst/>
            <a:ahLst/>
            <a:cxnLst/>
            <a:rect l="l" t="t" r="r" b="b"/>
            <a:pathLst>
              <a:path w="8229606">
                <a:moveTo>
                  <a:pt x="0" y="0"/>
                </a:moveTo>
                <a:lnTo>
                  <a:pt x="8229606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31266" y="1680882"/>
            <a:ext cx="0" cy="3952091"/>
          </a:xfrm>
          <a:custGeom>
            <a:avLst/>
            <a:gdLst/>
            <a:ahLst/>
            <a:cxnLst/>
            <a:rect l="l" t="t" r="r" b="b"/>
            <a:pathLst>
              <a:path h="4479036">
                <a:moveTo>
                  <a:pt x="0" y="0"/>
                </a:moveTo>
                <a:lnTo>
                  <a:pt x="0" y="4479036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392382" y="1680882"/>
            <a:ext cx="0" cy="3952091"/>
          </a:xfrm>
          <a:custGeom>
            <a:avLst/>
            <a:gdLst/>
            <a:ahLst/>
            <a:cxnLst/>
            <a:rect l="l" t="t" r="r" b="b"/>
            <a:pathLst>
              <a:path h="4479036">
                <a:moveTo>
                  <a:pt x="0" y="0"/>
                </a:moveTo>
                <a:lnTo>
                  <a:pt x="0" y="4479036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048000" y="1680882"/>
            <a:ext cx="0" cy="3952091"/>
          </a:xfrm>
          <a:custGeom>
            <a:avLst/>
            <a:gdLst/>
            <a:ahLst/>
            <a:cxnLst/>
            <a:rect l="l" t="t" r="r" b="b"/>
            <a:pathLst>
              <a:path h="4479036">
                <a:moveTo>
                  <a:pt x="0" y="0"/>
                </a:moveTo>
                <a:lnTo>
                  <a:pt x="0" y="4479036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312727" y="1680881"/>
            <a:ext cx="0" cy="3952091"/>
          </a:xfrm>
          <a:custGeom>
            <a:avLst/>
            <a:gdLst/>
            <a:ahLst/>
            <a:cxnLst/>
            <a:rect l="l" t="t" r="r" b="b"/>
            <a:pathLst>
              <a:path h="4479036">
                <a:moveTo>
                  <a:pt x="0" y="0"/>
                </a:moveTo>
                <a:lnTo>
                  <a:pt x="0" y="4479036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927273" y="5895190"/>
            <a:ext cx="980902" cy="3671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831267" y="782504"/>
            <a:ext cx="3662650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459"/>
              </a:lnSpc>
              <a:spcBef>
                <a:spcPts val="172"/>
              </a:spcBef>
            </a:pP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S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o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f</a:t>
            </a:r>
            <a:r>
              <a:rPr sz="5400" spc="17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w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a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514600" y="782504"/>
            <a:ext cx="4086925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459"/>
              </a:lnSpc>
              <a:spcBef>
                <a:spcPts val="172"/>
              </a:spcBef>
            </a:pP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l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ia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b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il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y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105830" y="6203480"/>
            <a:ext cx="227586" cy="1797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328"/>
              </a:lnSpc>
              <a:spcBef>
                <a:spcPts val="66"/>
              </a:spcBef>
            </a:pPr>
            <a:r>
              <a:rPr sz="1300" dirty="0">
                <a:latin typeface="Arial"/>
                <a:cs typeface="Arial"/>
              </a:rPr>
              <a:t>28</a:t>
            </a:r>
            <a:endParaRPr sz="13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31266" y="1680883"/>
            <a:ext cx="561115" cy="3227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2063">
              <a:lnSpc>
                <a:spcPct val="95825"/>
              </a:lnSpc>
              <a:spcBef>
                <a:spcPts val="377"/>
              </a:spcBef>
            </a:pPr>
            <a:r>
              <a:rPr sz="1600" dirty="0">
                <a:latin typeface="Arial"/>
                <a:cs typeface="Arial"/>
              </a:rPr>
              <a:t>8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392382" y="1680883"/>
            <a:ext cx="1655617" cy="3227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3425">
              <a:lnSpc>
                <a:spcPct val="95825"/>
              </a:lnSpc>
              <a:spcBef>
                <a:spcPts val="377"/>
              </a:spcBef>
            </a:pPr>
            <a:r>
              <a:rPr sz="1600" dirty="0">
                <a:latin typeface="Arial"/>
                <a:cs typeface="Arial"/>
              </a:rPr>
              <a:t>Acc</a:t>
            </a:r>
            <a:r>
              <a:rPr sz="1600" spc="-4" dirty="0">
                <a:latin typeface="Arial"/>
                <a:cs typeface="Arial"/>
              </a:rPr>
              <a:t>u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4" dirty="0">
                <a:latin typeface="Arial"/>
                <a:cs typeface="Arial"/>
              </a:rPr>
              <a:t>a</a:t>
            </a:r>
            <a:r>
              <a:rPr sz="1600" spc="8" dirty="0">
                <a:latin typeface="Arial"/>
                <a:cs typeface="Arial"/>
              </a:rPr>
              <a:t>c</a:t>
            </a:r>
            <a:r>
              <a:rPr sz="1600" dirty="0">
                <a:latin typeface="Arial"/>
                <a:cs typeface="Arial"/>
              </a:rPr>
              <a:t>y</a:t>
            </a:r>
            <a:endParaRPr sz="16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048000" y="1680883"/>
            <a:ext cx="5264727" cy="3227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2056">
              <a:lnSpc>
                <a:spcPct val="95825"/>
              </a:lnSpc>
              <a:spcBef>
                <a:spcPts val="377"/>
              </a:spcBef>
            </a:pPr>
            <a:r>
              <a:rPr sz="1600" dirty="0">
                <a:latin typeface="Arial"/>
                <a:cs typeface="Arial"/>
              </a:rPr>
              <a:t>M</a:t>
            </a:r>
            <a:r>
              <a:rPr sz="1600" spc="-4" dirty="0">
                <a:latin typeface="Arial"/>
                <a:cs typeface="Arial"/>
              </a:rPr>
              <a:t>ee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in</a:t>
            </a:r>
            <a:r>
              <a:rPr sz="1600" dirty="0">
                <a:latin typeface="Arial"/>
                <a:cs typeface="Arial"/>
              </a:rPr>
              <a:t>g s</a:t>
            </a:r>
            <a:r>
              <a:rPr sz="1600" spc="4" dirty="0">
                <a:latin typeface="Arial"/>
                <a:cs typeface="Arial"/>
              </a:rPr>
              <a:t>p</a:t>
            </a:r>
            <a:r>
              <a:rPr sz="1600" spc="-4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c</a:t>
            </a:r>
            <a:r>
              <a:rPr sz="1600" spc="-4" dirty="0">
                <a:latin typeface="Arial"/>
                <a:cs typeface="Arial"/>
              </a:rPr>
              <a:t>i</a:t>
            </a:r>
            <a:r>
              <a:rPr sz="1600" spc="4" dirty="0">
                <a:latin typeface="Arial"/>
                <a:cs typeface="Arial"/>
              </a:rPr>
              <a:t>f</a:t>
            </a:r>
            <a:r>
              <a:rPr sz="1600" spc="8" dirty="0">
                <a:latin typeface="Arial"/>
                <a:cs typeface="Arial"/>
              </a:rPr>
              <a:t>i</a:t>
            </a:r>
            <a:r>
              <a:rPr sz="1600" dirty="0">
                <a:latin typeface="Arial"/>
                <a:cs typeface="Arial"/>
              </a:rPr>
              <a:t>c</a:t>
            </a:r>
            <a:r>
              <a:rPr sz="1600" spc="-4" dirty="0">
                <a:latin typeface="Arial"/>
                <a:cs typeface="Arial"/>
              </a:rPr>
              <a:t>a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ion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26" dirty="0">
                <a:latin typeface="Arial"/>
                <a:cs typeface="Arial"/>
              </a:rPr>
              <a:t> </a:t>
            </a:r>
            <a:r>
              <a:rPr sz="1600" spc="-26" dirty="0">
                <a:latin typeface="Arial"/>
                <a:cs typeface="Arial"/>
              </a:rPr>
              <a:t>w</a:t>
            </a:r>
            <a:r>
              <a:rPr sz="1600" spc="-4" dirty="0">
                <a:latin typeface="Arial"/>
                <a:cs typeface="Arial"/>
              </a:rPr>
              <a:t>i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h </a:t>
            </a:r>
            <a:r>
              <a:rPr sz="1600" spc="-4" dirty="0">
                <a:latin typeface="Arial"/>
                <a:cs typeface="Arial"/>
              </a:rPr>
              <a:t>p</a:t>
            </a:r>
            <a:r>
              <a:rPr sz="1600" spc="13" dirty="0">
                <a:latin typeface="Arial"/>
                <a:cs typeface="Arial"/>
              </a:rPr>
              <a:t>r</a:t>
            </a:r>
            <a:r>
              <a:rPr sz="1600" spc="-4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c</a:t>
            </a:r>
            <a:r>
              <a:rPr sz="1600" spc="-4" dirty="0">
                <a:latin typeface="Arial"/>
                <a:cs typeface="Arial"/>
              </a:rPr>
              <a:t>i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-4" dirty="0">
                <a:latin typeface="Arial"/>
                <a:cs typeface="Arial"/>
              </a:rPr>
              <a:t>i</a:t>
            </a:r>
            <a:r>
              <a:rPr sz="1600" spc="4" dirty="0">
                <a:latin typeface="Arial"/>
                <a:cs typeface="Arial"/>
              </a:rPr>
              <a:t>o</a:t>
            </a:r>
            <a:r>
              <a:rPr sz="1600" spc="-4" dirty="0">
                <a:latin typeface="Arial"/>
                <a:cs typeface="Arial"/>
              </a:rPr>
              <a:t>n</a:t>
            </a:r>
            <a:r>
              <a:rPr sz="1600" dirty="0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31266" y="2003611"/>
            <a:ext cx="561115" cy="8068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2063">
              <a:lnSpc>
                <a:spcPct val="95825"/>
              </a:lnSpc>
              <a:spcBef>
                <a:spcPts val="377"/>
              </a:spcBef>
            </a:pPr>
            <a:r>
              <a:rPr sz="1600" dirty="0">
                <a:latin typeface="Arial"/>
                <a:cs typeface="Arial"/>
              </a:rPr>
              <a:t>9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392382" y="2003611"/>
            <a:ext cx="1655617" cy="8068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3425" marR="171950">
              <a:lnSpc>
                <a:spcPct val="100041"/>
              </a:lnSpc>
              <a:spcBef>
                <a:spcPts val="377"/>
              </a:spcBef>
            </a:pPr>
            <a:r>
              <a:rPr sz="1600" spc="-4" dirty="0">
                <a:latin typeface="Arial"/>
                <a:cs typeface="Arial"/>
              </a:rPr>
              <a:t>Cla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4" dirty="0">
                <a:latin typeface="Arial"/>
                <a:cs typeface="Arial"/>
              </a:rPr>
              <a:t>i</a:t>
            </a:r>
            <a:r>
              <a:rPr sz="1600" spc="13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y</a:t>
            </a:r>
            <a:r>
              <a:rPr sz="1600" spc="-4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&amp; Acc</a:t>
            </a:r>
            <a:r>
              <a:rPr sz="1600" spc="-4" dirty="0">
                <a:latin typeface="Arial"/>
                <a:cs typeface="Arial"/>
              </a:rPr>
              <a:t>u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4" dirty="0">
                <a:latin typeface="Arial"/>
                <a:cs typeface="Arial"/>
              </a:rPr>
              <a:t>a</a:t>
            </a:r>
            <a:r>
              <a:rPr sz="1600" spc="8" dirty="0">
                <a:latin typeface="Arial"/>
                <a:cs typeface="Arial"/>
              </a:rPr>
              <a:t>c</a:t>
            </a:r>
            <a:r>
              <a:rPr sz="1600" dirty="0">
                <a:latin typeface="Arial"/>
                <a:cs typeface="Arial"/>
              </a:rPr>
              <a:t>y</a:t>
            </a:r>
            <a:r>
              <a:rPr sz="1600" spc="-4" dirty="0">
                <a:latin typeface="Arial"/>
                <a:cs typeface="Arial"/>
              </a:rPr>
              <a:t> o</a:t>
            </a:r>
            <a:r>
              <a:rPr sz="1600" dirty="0">
                <a:latin typeface="Arial"/>
                <a:cs typeface="Arial"/>
              </a:rPr>
              <a:t>f </a:t>
            </a:r>
            <a:r>
              <a:rPr sz="1600" spc="-4" dirty="0">
                <a:latin typeface="Arial"/>
                <a:cs typeface="Arial"/>
              </a:rPr>
              <a:t>do</a:t>
            </a:r>
            <a:r>
              <a:rPr sz="1600" dirty="0">
                <a:latin typeface="Arial"/>
                <a:cs typeface="Arial"/>
              </a:rPr>
              <a:t>c</a:t>
            </a:r>
            <a:r>
              <a:rPr sz="1600" spc="-4" dirty="0">
                <a:latin typeface="Arial"/>
                <a:cs typeface="Arial"/>
              </a:rPr>
              <a:t>u</a:t>
            </a:r>
            <a:r>
              <a:rPr sz="1600" dirty="0">
                <a:latin typeface="Arial"/>
                <a:cs typeface="Arial"/>
              </a:rPr>
              <a:t>m</a:t>
            </a:r>
            <a:r>
              <a:rPr sz="1600" spc="4" dirty="0">
                <a:latin typeface="Arial"/>
                <a:cs typeface="Arial"/>
              </a:rPr>
              <a:t>e</a:t>
            </a:r>
            <a:r>
              <a:rPr sz="1600" spc="-4" dirty="0">
                <a:latin typeface="Arial"/>
                <a:cs typeface="Arial"/>
              </a:rPr>
              <a:t>n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a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io</a:t>
            </a:r>
            <a:r>
              <a:rPr sz="1600" dirty="0">
                <a:latin typeface="Arial"/>
                <a:cs typeface="Arial"/>
              </a:rPr>
              <a:t>n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048000" y="2003611"/>
            <a:ext cx="5264727" cy="8068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2056" marR="48043">
              <a:lnSpc>
                <a:spcPct val="100041"/>
              </a:lnSpc>
              <a:spcBef>
                <a:spcPts val="377"/>
              </a:spcBef>
            </a:pPr>
            <a:r>
              <a:rPr sz="1600" spc="13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h</a:t>
            </a:r>
            <a:r>
              <a:rPr sz="1600" dirty="0">
                <a:latin typeface="Arial"/>
                <a:cs typeface="Arial"/>
              </a:rPr>
              <a:t>e </a:t>
            </a:r>
            <a:r>
              <a:rPr sz="1600" spc="-4" dirty="0">
                <a:latin typeface="Arial"/>
                <a:cs typeface="Arial"/>
              </a:rPr>
              <a:t>e</a:t>
            </a:r>
            <a:r>
              <a:rPr sz="1600" spc="-8" dirty="0">
                <a:latin typeface="Arial"/>
                <a:cs typeface="Arial"/>
              </a:rPr>
              <a:t>x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en</a:t>
            </a:r>
            <a:r>
              <a:rPr sz="1600" dirty="0">
                <a:latin typeface="Arial"/>
                <a:cs typeface="Arial"/>
              </a:rPr>
              <a:t>t</a:t>
            </a:r>
            <a:r>
              <a:rPr sz="1600" spc="8" dirty="0">
                <a:latin typeface="Arial"/>
                <a:cs typeface="Arial"/>
              </a:rPr>
              <a:t> 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o </a:t>
            </a:r>
            <a:r>
              <a:rPr sz="1600" spc="-13" dirty="0">
                <a:latin typeface="Arial"/>
                <a:cs typeface="Arial"/>
              </a:rPr>
              <a:t>w</a:t>
            </a:r>
            <a:r>
              <a:rPr sz="1600" spc="4" dirty="0">
                <a:latin typeface="Arial"/>
                <a:cs typeface="Arial"/>
              </a:rPr>
              <a:t>h</a:t>
            </a:r>
            <a:r>
              <a:rPr sz="1600" spc="-4" dirty="0">
                <a:latin typeface="Arial"/>
                <a:cs typeface="Arial"/>
              </a:rPr>
              <a:t>i</a:t>
            </a:r>
            <a:r>
              <a:rPr sz="1600" dirty="0">
                <a:latin typeface="Arial"/>
                <a:cs typeface="Arial"/>
              </a:rPr>
              <a:t>ch </a:t>
            </a:r>
            <a:r>
              <a:rPr sz="1600" spc="4" dirty="0">
                <a:latin typeface="Arial"/>
                <a:cs typeface="Arial"/>
              </a:rPr>
              <a:t>d</a:t>
            </a:r>
            <a:r>
              <a:rPr sz="1600" spc="-4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c</a:t>
            </a:r>
            <a:r>
              <a:rPr sz="1600" spc="-4" dirty="0">
                <a:latin typeface="Arial"/>
                <a:cs typeface="Arial"/>
              </a:rPr>
              <a:t>u</a:t>
            </a:r>
            <a:r>
              <a:rPr sz="1600" dirty="0">
                <a:latin typeface="Arial"/>
                <a:cs typeface="Arial"/>
              </a:rPr>
              <a:t>m</a:t>
            </a:r>
            <a:r>
              <a:rPr sz="1600" spc="4" dirty="0">
                <a:latin typeface="Arial"/>
                <a:cs typeface="Arial"/>
              </a:rPr>
              <a:t>e</a:t>
            </a:r>
            <a:r>
              <a:rPr sz="1600" spc="-4" dirty="0">
                <a:latin typeface="Arial"/>
                <a:cs typeface="Arial"/>
              </a:rPr>
              <a:t>n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13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re</a:t>
            </a:r>
            <a:r>
              <a:rPr sz="1600" spc="13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</a:t>
            </a:r>
            <a:r>
              <a:rPr sz="1600" spc="-4" dirty="0">
                <a:latin typeface="Arial"/>
                <a:cs typeface="Arial"/>
              </a:rPr>
              <a:t>lea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8" dirty="0">
                <a:latin typeface="Arial"/>
                <a:cs typeface="Arial"/>
              </a:rPr>
              <a:t>l</a:t>
            </a:r>
            <a:r>
              <a:rPr sz="1600" dirty="0">
                <a:latin typeface="Arial"/>
                <a:cs typeface="Arial"/>
              </a:rPr>
              <a:t>y</a:t>
            </a:r>
            <a:r>
              <a:rPr sz="1600" spc="13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&amp;</a:t>
            </a:r>
            <a:r>
              <a:rPr sz="1600" spc="13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cc</a:t>
            </a:r>
            <a:r>
              <a:rPr sz="1600" spc="-4" dirty="0">
                <a:latin typeface="Arial"/>
                <a:cs typeface="Arial"/>
              </a:rPr>
              <a:t>u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4" dirty="0">
                <a:latin typeface="Arial"/>
                <a:cs typeface="Arial"/>
              </a:rPr>
              <a:t>a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e</a:t>
            </a:r>
            <a:r>
              <a:rPr sz="1600" spc="8" dirty="0">
                <a:latin typeface="Arial"/>
                <a:cs typeface="Arial"/>
              </a:rPr>
              <a:t>l</a:t>
            </a:r>
            <a:r>
              <a:rPr sz="1600" dirty="0">
                <a:latin typeface="Arial"/>
                <a:cs typeface="Arial"/>
              </a:rPr>
              <a:t>y </a:t>
            </a:r>
            <a:r>
              <a:rPr sz="1600" spc="-26" dirty="0">
                <a:latin typeface="Arial"/>
                <a:cs typeface="Arial"/>
              </a:rPr>
              <a:t>w</a:t>
            </a:r>
            <a:r>
              <a:rPr sz="1600" spc="13" dirty="0">
                <a:latin typeface="Arial"/>
                <a:cs typeface="Arial"/>
              </a:rPr>
              <a:t>r</a:t>
            </a:r>
            <a:r>
              <a:rPr sz="1600" spc="-4" dirty="0">
                <a:latin typeface="Arial"/>
                <a:cs typeface="Arial"/>
              </a:rPr>
              <a:t>i</a:t>
            </a:r>
            <a:r>
              <a:rPr sz="1600" spc="4" dirty="0">
                <a:latin typeface="Arial"/>
                <a:cs typeface="Arial"/>
              </a:rPr>
              <a:t>tte</a:t>
            </a:r>
            <a:r>
              <a:rPr sz="1600" spc="-4" dirty="0">
                <a:latin typeface="Arial"/>
                <a:cs typeface="Arial"/>
              </a:rPr>
              <a:t>n</a:t>
            </a:r>
            <a:r>
              <a:rPr sz="1600" dirty="0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31266" y="2810434"/>
            <a:ext cx="561115" cy="8068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2063">
              <a:lnSpc>
                <a:spcPct val="95825"/>
              </a:lnSpc>
              <a:spcBef>
                <a:spcPts val="377"/>
              </a:spcBef>
            </a:pPr>
            <a:r>
              <a:rPr sz="1600" spc="-4" dirty="0">
                <a:latin typeface="Arial"/>
                <a:cs typeface="Arial"/>
              </a:rPr>
              <a:t>1</a:t>
            </a:r>
            <a:r>
              <a:rPr sz="1600" dirty="0"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92382" y="2810434"/>
            <a:ext cx="1655617" cy="8068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3425" marR="297362">
              <a:lnSpc>
                <a:spcPct val="100041"/>
              </a:lnSpc>
              <a:spcBef>
                <a:spcPts val="377"/>
              </a:spcBef>
            </a:pPr>
            <a:r>
              <a:rPr sz="1600" spc="-4" dirty="0">
                <a:latin typeface="Arial"/>
                <a:cs typeface="Arial"/>
              </a:rPr>
              <a:t>Con</a:t>
            </a:r>
            <a:r>
              <a:rPr sz="1600" spc="4" dirty="0">
                <a:latin typeface="Arial"/>
                <a:cs typeface="Arial"/>
              </a:rPr>
              <a:t>f</a:t>
            </a:r>
            <a:r>
              <a:rPr sz="1600" spc="-4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rm</a:t>
            </a:r>
            <a:r>
              <a:rPr sz="1600" spc="-4" dirty="0">
                <a:latin typeface="Arial"/>
                <a:cs typeface="Arial"/>
              </a:rPr>
              <a:t>i</a:t>
            </a:r>
            <a:r>
              <a:rPr sz="1600" spc="13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y</a:t>
            </a:r>
            <a:r>
              <a:rPr sz="1600" spc="-4" dirty="0">
                <a:latin typeface="Arial"/>
                <a:cs typeface="Arial"/>
              </a:rPr>
              <a:t> o</a:t>
            </a:r>
            <a:r>
              <a:rPr sz="1600" dirty="0">
                <a:latin typeface="Arial"/>
                <a:cs typeface="Arial"/>
              </a:rPr>
              <a:t>f </a:t>
            </a:r>
            <a:r>
              <a:rPr sz="1600" spc="-4" dirty="0">
                <a:latin typeface="Arial"/>
                <a:cs typeface="Arial"/>
              </a:rPr>
              <a:t>ope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4" dirty="0">
                <a:latin typeface="Arial"/>
                <a:cs typeface="Arial"/>
              </a:rPr>
              <a:t>a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8" dirty="0">
                <a:latin typeface="Arial"/>
                <a:cs typeface="Arial"/>
              </a:rPr>
              <a:t>i</a:t>
            </a:r>
            <a:r>
              <a:rPr sz="1600" spc="-4" dirty="0">
                <a:latin typeface="Arial"/>
                <a:cs typeface="Arial"/>
              </a:rPr>
              <a:t>on</a:t>
            </a:r>
            <a:r>
              <a:rPr sz="1600" spc="4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l </a:t>
            </a:r>
            <a:r>
              <a:rPr sz="1600" spc="-4" dirty="0">
                <a:latin typeface="Arial"/>
                <a:cs typeface="Arial"/>
              </a:rPr>
              <a:t>en</a:t>
            </a:r>
            <a:r>
              <a:rPr sz="1600" dirty="0">
                <a:latin typeface="Arial"/>
                <a:cs typeface="Arial"/>
              </a:rPr>
              <a:t>v</a:t>
            </a:r>
            <a:r>
              <a:rPr sz="1600" spc="-4" dirty="0">
                <a:latin typeface="Arial"/>
                <a:cs typeface="Arial"/>
              </a:rPr>
              <a:t>i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4" dirty="0">
                <a:latin typeface="Arial"/>
                <a:cs typeface="Arial"/>
              </a:rPr>
              <a:t>o</a:t>
            </a:r>
            <a:r>
              <a:rPr sz="1600" spc="-4" dirty="0">
                <a:latin typeface="Arial"/>
                <a:cs typeface="Arial"/>
              </a:rPr>
              <a:t>n</a:t>
            </a:r>
            <a:r>
              <a:rPr sz="1600" dirty="0">
                <a:latin typeface="Arial"/>
                <a:cs typeface="Arial"/>
              </a:rPr>
              <a:t>m</a:t>
            </a:r>
            <a:r>
              <a:rPr sz="1600" spc="-4" dirty="0">
                <a:latin typeface="Arial"/>
                <a:cs typeface="Arial"/>
              </a:rPr>
              <a:t>en</a:t>
            </a:r>
            <a:r>
              <a:rPr sz="1600" dirty="0">
                <a:latin typeface="Arial"/>
                <a:cs typeface="Arial"/>
              </a:rPr>
              <a:t>t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048000" y="2810434"/>
            <a:ext cx="5264727" cy="8068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2056" marR="49822">
              <a:lnSpc>
                <a:spcPct val="100041"/>
              </a:lnSpc>
              <a:spcBef>
                <a:spcPts val="377"/>
              </a:spcBef>
            </a:pPr>
            <a:r>
              <a:rPr sz="1600" spc="13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h</a:t>
            </a:r>
            <a:r>
              <a:rPr sz="1600" dirty="0">
                <a:latin typeface="Arial"/>
                <a:cs typeface="Arial"/>
              </a:rPr>
              <a:t>e </a:t>
            </a:r>
            <a:r>
              <a:rPr sz="1600" spc="80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e</a:t>
            </a:r>
            <a:r>
              <a:rPr sz="1600" spc="-8" dirty="0">
                <a:latin typeface="Arial"/>
                <a:cs typeface="Arial"/>
              </a:rPr>
              <a:t>x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en</a:t>
            </a:r>
            <a:r>
              <a:rPr sz="1600" dirty="0">
                <a:latin typeface="Arial"/>
                <a:cs typeface="Arial"/>
              </a:rPr>
              <a:t>t </a:t>
            </a:r>
            <a:r>
              <a:rPr sz="1600" spc="90" dirty="0">
                <a:latin typeface="Arial"/>
                <a:cs typeface="Arial"/>
              </a:rPr>
              <a:t> 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o </a:t>
            </a:r>
            <a:r>
              <a:rPr sz="1600" spc="90" dirty="0">
                <a:latin typeface="Arial"/>
                <a:cs typeface="Arial"/>
              </a:rPr>
              <a:t> </a:t>
            </a:r>
            <a:r>
              <a:rPr sz="1600" spc="-26" dirty="0">
                <a:latin typeface="Arial"/>
                <a:cs typeface="Arial"/>
              </a:rPr>
              <a:t>w</a:t>
            </a:r>
            <a:r>
              <a:rPr sz="1600" spc="4" dirty="0">
                <a:latin typeface="Arial"/>
                <a:cs typeface="Arial"/>
              </a:rPr>
              <a:t>h</a:t>
            </a:r>
            <a:r>
              <a:rPr sz="1600" spc="-4" dirty="0">
                <a:latin typeface="Arial"/>
                <a:cs typeface="Arial"/>
              </a:rPr>
              <a:t>i</a:t>
            </a:r>
            <a:r>
              <a:rPr sz="1600" dirty="0">
                <a:latin typeface="Arial"/>
                <a:cs typeface="Arial"/>
              </a:rPr>
              <a:t>ch </a:t>
            </a:r>
            <a:r>
              <a:rPr sz="1600" spc="8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 </a:t>
            </a:r>
            <a:r>
              <a:rPr sz="1600" spc="8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-4" dirty="0">
                <a:latin typeface="Arial"/>
                <a:cs typeface="Arial"/>
              </a:rPr>
              <a:t>o</a:t>
            </a:r>
            <a:r>
              <a:rPr sz="1600" spc="4" dirty="0">
                <a:latin typeface="Arial"/>
                <a:cs typeface="Arial"/>
              </a:rPr>
              <a:t>ft</a:t>
            </a:r>
            <a:r>
              <a:rPr sz="1600" spc="-13" dirty="0">
                <a:latin typeface="Arial"/>
                <a:cs typeface="Arial"/>
              </a:rPr>
              <a:t>w</a:t>
            </a:r>
            <a:r>
              <a:rPr sz="1600" spc="4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re </a:t>
            </a:r>
            <a:r>
              <a:rPr sz="1600" spc="80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i</a:t>
            </a:r>
            <a:r>
              <a:rPr sz="1600" dirty="0">
                <a:latin typeface="Arial"/>
                <a:cs typeface="Arial"/>
              </a:rPr>
              <a:t>s </a:t>
            </a:r>
            <a:r>
              <a:rPr sz="1600" spc="75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i</a:t>
            </a:r>
            <a:r>
              <a:rPr sz="1600" dirty="0">
                <a:latin typeface="Arial"/>
                <a:cs typeface="Arial"/>
              </a:rPr>
              <a:t>n </a:t>
            </a:r>
            <a:r>
              <a:rPr sz="1600" spc="71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</a:t>
            </a:r>
            <a:r>
              <a:rPr sz="1600" spc="4" dirty="0">
                <a:latin typeface="Arial"/>
                <a:cs typeface="Arial"/>
              </a:rPr>
              <a:t>o</a:t>
            </a:r>
            <a:r>
              <a:rPr sz="1600" spc="-4" dirty="0">
                <a:latin typeface="Arial"/>
                <a:cs typeface="Arial"/>
              </a:rPr>
              <a:t>n</a:t>
            </a:r>
            <a:r>
              <a:rPr sz="1600" spc="4" dirty="0">
                <a:latin typeface="Arial"/>
                <a:cs typeface="Arial"/>
              </a:rPr>
              <a:t>f</a:t>
            </a:r>
            <a:r>
              <a:rPr sz="1600" spc="-4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rm</a:t>
            </a:r>
            <a:r>
              <a:rPr sz="1600" spc="-4" dirty="0">
                <a:latin typeface="Arial"/>
                <a:cs typeface="Arial"/>
              </a:rPr>
              <a:t>i</a:t>
            </a:r>
            <a:r>
              <a:rPr sz="1600" spc="13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y </a:t>
            </a:r>
            <a:r>
              <a:rPr sz="1600" spc="53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f </a:t>
            </a:r>
            <a:r>
              <a:rPr sz="1600" spc="-4" dirty="0">
                <a:latin typeface="Arial"/>
                <a:cs typeface="Arial"/>
              </a:rPr>
              <a:t>ope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4" dirty="0">
                <a:latin typeface="Arial"/>
                <a:cs typeface="Arial"/>
              </a:rPr>
              <a:t>a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8" dirty="0">
                <a:latin typeface="Arial"/>
                <a:cs typeface="Arial"/>
              </a:rPr>
              <a:t>i</a:t>
            </a:r>
            <a:r>
              <a:rPr sz="1600" spc="-4" dirty="0">
                <a:latin typeface="Arial"/>
                <a:cs typeface="Arial"/>
              </a:rPr>
              <a:t>on</a:t>
            </a:r>
            <a:r>
              <a:rPr sz="1600" spc="4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l </a:t>
            </a:r>
            <a:r>
              <a:rPr sz="1600" spc="-4" dirty="0">
                <a:latin typeface="Arial"/>
                <a:cs typeface="Arial"/>
              </a:rPr>
              <a:t>e</a:t>
            </a:r>
            <a:r>
              <a:rPr sz="1600" spc="4" dirty="0">
                <a:latin typeface="Arial"/>
                <a:cs typeface="Arial"/>
              </a:rPr>
              <a:t>n</a:t>
            </a:r>
            <a:r>
              <a:rPr sz="1600" dirty="0">
                <a:latin typeface="Arial"/>
                <a:cs typeface="Arial"/>
              </a:rPr>
              <a:t>v</a:t>
            </a:r>
            <a:r>
              <a:rPr sz="1600" spc="-4" dirty="0">
                <a:latin typeface="Arial"/>
                <a:cs typeface="Arial"/>
              </a:rPr>
              <a:t>i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4" dirty="0">
                <a:latin typeface="Arial"/>
                <a:cs typeface="Arial"/>
              </a:rPr>
              <a:t>on</a:t>
            </a:r>
            <a:r>
              <a:rPr sz="1600" dirty="0">
                <a:latin typeface="Arial"/>
                <a:cs typeface="Arial"/>
              </a:rPr>
              <a:t>m</a:t>
            </a:r>
            <a:r>
              <a:rPr sz="1600" spc="4" dirty="0">
                <a:latin typeface="Arial"/>
                <a:cs typeface="Arial"/>
              </a:rPr>
              <a:t>e</a:t>
            </a:r>
            <a:r>
              <a:rPr sz="1600" spc="-4" dirty="0">
                <a:latin typeface="Arial"/>
                <a:cs typeface="Arial"/>
              </a:rPr>
              <a:t>n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31266" y="3617258"/>
            <a:ext cx="561115" cy="3213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2063">
              <a:lnSpc>
                <a:spcPct val="95825"/>
              </a:lnSpc>
              <a:spcBef>
                <a:spcPts val="377"/>
              </a:spcBef>
            </a:pPr>
            <a:r>
              <a:rPr sz="1600" spc="-4" dirty="0">
                <a:latin typeface="Arial"/>
                <a:cs typeface="Arial"/>
              </a:rPr>
              <a:t>1</a:t>
            </a:r>
            <a:r>
              <a:rPr sz="1600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92382" y="3617258"/>
            <a:ext cx="1655617" cy="3213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3425">
              <a:lnSpc>
                <a:spcPct val="95825"/>
              </a:lnSpc>
              <a:spcBef>
                <a:spcPts val="377"/>
              </a:spcBef>
            </a:pPr>
            <a:r>
              <a:rPr sz="1600" spc="-4" dirty="0">
                <a:latin typeface="Arial"/>
                <a:cs typeface="Arial"/>
              </a:rPr>
              <a:t>Co</a:t>
            </a:r>
            <a:r>
              <a:rPr sz="1600" dirty="0">
                <a:latin typeface="Arial"/>
                <a:cs typeface="Arial"/>
              </a:rPr>
              <a:t>m</a:t>
            </a:r>
            <a:r>
              <a:rPr sz="1600" spc="-4" dirty="0">
                <a:latin typeface="Arial"/>
                <a:cs typeface="Arial"/>
              </a:rPr>
              <a:t>p</a:t>
            </a:r>
            <a:r>
              <a:rPr sz="1600" spc="8" dirty="0">
                <a:latin typeface="Arial"/>
                <a:cs typeface="Arial"/>
              </a:rPr>
              <a:t>l</a:t>
            </a:r>
            <a:r>
              <a:rPr sz="1600" spc="-4" dirty="0">
                <a:latin typeface="Arial"/>
                <a:cs typeface="Arial"/>
              </a:rPr>
              <a:t>e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ene</a:t>
            </a:r>
            <a:r>
              <a:rPr sz="1600" dirty="0">
                <a:latin typeface="Arial"/>
                <a:cs typeface="Arial"/>
              </a:rPr>
              <a:t>ss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48000" y="3617258"/>
            <a:ext cx="5264727" cy="3213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2056">
              <a:lnSpc>
                <a:spcPct val="95825"/>
              </a:lnSpc>
              <a:spcBef>
                <a:spcPts val="377"/>
              </a:spcBef>
            </a:pPr>
            <a:r>
              <a:rPr sz="1600" spc="13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h</a:t>
            </a:r>
            <a:r>
              <a:rPr sz="1600" dirty="0">
                <a:latin typeface="Arial"/>
                <a:cs typeface="Arial"/>
              </a:rPr>
              <a:t>e </a:t>
            </a:r>
            <a:r>
              <a:rPr sz="1600" spc="-4" dirty="0">
                <a:latin typeface="Arial"/>
                <a:cs typeface="Arial"/>
              </a:rPr>
              <a:t>e</a:t>
            </a:r>
            <a:r>
              <a:rPr sz="1600" spc="-8" dirty="0">
                <a:latin typeface="Arial"/>
                <a:cs typeface="Arial"/>
              </a:rPr>
              <a:t>x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en</a:t>
            </a:r>
            <a:r>
              <a:rPr sz="1600" dirty="0">
                <a:latin typeface="Arial"/>
                <a:cs typeface="Arial"/>
              </a:rPr>
              <a:t>t</a:t>
            </a:r>
            <a:r>
              <a:rPr sz="1600" spc="8" dirty="0">
                <a:latin typeface="Arial"/>
                <a:cs typeface="Arial"/>
              </a:rPr>
              <a:t> 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o </a:t>
            </a:r>
            <a:r>
              <a:rPr sz="1600" spc="-13" dirty="0">
                <a:latin typeface="Arial"/>
                <a:cs typeface="Arial"/>
              </a:rPr>
              <a:t>w</a:t>
            </a:r>
            <a:r>
              <a:rPr sz="1600" spc="4" dirty="0">
                <a:latin typeface="Arial"/>
                <a:cs typeface="Arial"/>
              </a:rPr>
              <a:t>h</a:t>
            </a:r>
            <a:r>
              <a:rPr sz="1600" spc="-4" dirty="0">
                <a:latin typeface="Arial"/>
                <a:cs typeface="Arial"/>
              </a:rPr>
              <a:t>i</a:t>
            </a:r>
            <a:r>
              <a:rPr sz="1600" dirty="0">
                <a:latin typeface="Arial"/>
                <a:cs typeface="Arial"/>
              </a:rPr>
              <a:t>ch a s</a:t>
            </a:r>
            <a:r>
              <a:rPr sz="1600" spc="-4" dirty="0">
                <a:latin typeface="Arial"/>
                <a:cs typeface="Arial"/>
              </a:rPr>
              <a:t>o</a:t>
            </a:r>
            <a:r>
              <a:rPr sz="1600" spc="4" dirty="0">
                <a:latin typeface="Arial"/>
                <a:cs typeface="Arial"/>
              </a:rPr>
              <a:t>f</a:t>
            </a:r>
            <a:r>
              <a:rPr sz="1600" spc="26" dirty="0">
                <a:latin typeface="Arial"/>
                <a:cs typeface="Arial"/>
              </a:rPr>
              <a:t>t</a:t>
            </a:r>
            <a:r>
              <a:rPr sz="1600" spc="-26" dirty="0">
                <a:latin typeface="Arial"/>
                <a:cs typeface="Arial"/>
              </a:rPr>
              <a:t>w</a:t>
            </a:r>
            <a:r>
              <a:rPr sz="1600" spc="4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re </a:t>
            </a:r>
            <a:r>
              <a:rPr sz="1600" spc="-4" dirty="0">
                <a:latin typeface="Arial"/>
                <a:cs typeface="Arial"/>
              </a:rPr>
              <a:t>ha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4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-4" dirty="0">
                <a:latin typeface="Arial"/>
                <a:cs typeface="Arial"/>
              </a:rPr>
              <a:t>pe</a:t>
            </a:r>
            <a:r>
              <a:rPr sz="1600" dirty="0">
                <a:latin typeface="Arial"/>
                <a:cs typeface="Arial"/>
              </a:rPr>
              <a:t>c</a:t>
            </a:r>
            <a:r>
              <a:rPr sz="1600" spc="-4" dirty="0">
                <a:latin typeface="Arial"/>
                <a:cs typeface="Arial"/>
              </a:rPr>
              <a:t>i</a:t>
            </a:r>
            <a:r>
              <a:rPr sz="1600" spc="4" dirty="0">
                <a:latin typeface="Arial"/>
                <a:cs typeface="Arial"/>
              </a:rPr>
              <a:t>f</a:t>
            </a:r>
            <a:r>
              <a:rPr sz="1600" spc="8" dirty="0">
                <a:latin typeface="Arial"/>
                <a:cs typeface="Arial"/>
              </a:rPr>
              <a:t>i</a:t>
            </a:r>
            <a:r>
              <a:rPr sz="1600" spc="4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d </a:t>
            </a:r>
            <a:r>
              <a:rPr sz="1600" spc="4" dirty="0">
                <a:latin typeface="Arial"/>
                <a:cs typeface="Arial"/>
              </a:rPr>
              <a:t>f</a:t>
            </a:r>
            <a:r>
              <a:rPr sz="1600" spc="-4" dirty="0">
                <a:latin typeface="Arial"/>
                <a:cs typeface="Arial"/>
              </a:rPr>
              <a:t>un</a:t>
            </a:r>
            <a:r>
              <a:rPr sz="1600" dirty="0">
                <a:latin typeface="Arial"/>
                <a:cs typeface="Arial"/>
              </a:rPr>
              <a:t>c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ion</a:t>
            </a:r>
            <a:r>
              <a:rPr sz="1600" dirty="0">
                <a:latin typeface="Arial"/>
                <a:cs typeface="Arial"/>
              </a:rPr>
              <a:t>s.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31266" y="3938643"/>
            <a:ext cx="561115" cy="5647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2063">
              <a:lnSpc>
                <a:spcPct val="95825"/>
              </a:lnSpc>
              <a:spcBef>
                <a:spcPts val="389"/>
              </a:spcBef>
            </a:pPr>
            <a:r>
              <a:rPr sz="1600" spc="-4" dirty="0">
                <a:latin typeface="Arial"/>
                <a:cs typeface="Arial"/>
              </a:rPr>
              <a:t>1</a:t>
            </a:r>
            <a:r>
              <a:rPr sz="1600" dirty="0"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92382" y="3938643"/>
            <a:ext cx="1655617" cy="5647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3425">
              <a:lnSpc>
                <a:spcPct val="95825"/>
              </a:lnSpc>
              <a:spcBef>
                <a:spcPts val="389"/>
              </a:spcBef>
            </a:pPr>
            <a:r>
              <a:rPr sz="1600" dirty="0">
                <a:latin typeface="Arial"/>
                <a:cs typeface="Arial"/>
              </a:rPr>
              <a:t>E</a:t>
            </a:r>
            <a:r>
              <a:rPr sz="1600" spc="4" dirty="0">
                <a:latin typeface="Arial"/>
                <a:cs typeface="Arial"/>
              </a:rPr>
              <a:t>ff</a:t>
            </a:r>
            <a:r>
              <a:rPr sz="1600" spc="-4" dirty="0">
                <a:latin typeface="Arial"/>
                <a:cs typeface="Arial"/>
              </a:rPr>
              <a:t>i</a:t>
            </a:r>
            <a:r>
              <a:rPr sz="1600" dirty="0">
                <a:latin typeface="Arial"/>
                <a:cs typeface="Arial"/>
              </a:rPr>
              <a:t>c</a:t>
            </a:r>
            <a:r>
              <a:rPr sz="1600" spc="-4" dirty="0">
                <a:latin typeface="Arial"/>
                <a:cs typeface="Arial"/>
              </a:rPr>
              <a:t>ien</a:t>
            </a:r>
            <a:r>
              <a:rPr sz="1600" spc="8" dirty="0">
                <a:latin typeface="Arial"/>
                <a:cs typeface="Arial"/>
              </a:rPr>
              <a:t>c</a:t>
            </a:r>
            <a:r>
              <a:rPr sz="1600" dirty="0">
                <a:latin typeface="Arial"/>
                <a:cs typeface="Arial"/>
              </a:rPr>
              <a:t>y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48000" y="3938643"/>
            <a:ext cx="5264727" cy="5647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2056" marR="48863">
              <a:lnSpc>
                <a:spcPct val="100041"/>
              </a:lnSpc>
              <a:spcBef>
                <a:spcPts val="389"/>
              </a:spcBef>
            </a:pPr>
            <a:r>
              <a:rPr sz="1600" spc="13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h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44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m</a:t>
            </a:r>
            <a:r>
              <a:rPr sz="1600" spc="-4" dirty="0">
                <a:latin typeface="Arial"/>
                <a:cs typeface="Arial"/>
              </a:rPr>
              <a:t>oun</a:t>
            </a:r>
            <a:r>
              <a:rPr sz="1600" dirty="0">
                <a:latin typeface="Arial"/>
                <a:cs typeface="Arial"/>
              </a:rPr>
              <a:t>t</a:t>
            </a:r>
            <a:r>
              <a:rPr sz="1600" spc="48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f</a:t>
            </a:r>
            <a:r>
              <a:rPr sz="1600" spc="48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</a:t>
            </a:r>
            <a:r>
              <a:rPr sz="1600" spc="-4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m</a:t>
            </a:r>
            <a:r>
              <a:rPr sz="1600" spc="-4" dirty="0">
                <a:latin typeface="Arial"/>
                <a:cs typeface="Arial"/>
              </a:rPr>
              <a:t>pu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i</a:t>
            </a:r>
            <a:r>
              <a:rPr sz="1600" spc="4" dirty="0">
                <a:latin typeface="Arial"/>
                <a:cs typeface="Arial"/>
              </a:rPr>
              <a:t>n</a:t>
            </a:r>
            <a:r>
              <a:rPr sz="1600" dirty="0">
                <a:latin typeface="Arial"/>
                <a:cs typeface="Arial"/>
              </a:rPr>
              <a:t>g</a:t>
            </a:r>
            <a:r>
              <a:rPr sz="1600" spc="44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4" dirty="0">
                <a:latin typeface="Arial"/>
                <a:cs typeface="Arial"/>
              </a:rPr>
              <a:t>e</a:t>
            </a:r>
            <a:r>
              <a:rPr sz="1600" spc="8" dirty="0">
                <a:latin typeface="Arial"/>
                <a:cs typeface="Arial"/>
              </a:rPr>
              <a:t>s</a:t>
            </a:r>
            <a:r>
              <a:rPr sz="1600" spc="-4" dirty="0">
                <a:latin typeface="Arial"/>
                <a:cs typeface="Arial"/>
              </a:rPr>
              <a:t>ou</a:t>
            </a:r>
            <a:r>
              <a:rPr sz="1600" dirty="0">
                <a:latin typeface="Arial"/>
                <a:cs typeface="Arial"/>
              </a:rPr>
              <a:t>rc</a:t>
            </a:r>
            <a:r>
              <a:rPr sz="1600" spc="-4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48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a</a:t>
            </a:r>
            <a:r>
              <a:rPr sz="1600" spc="4" dirty="0">
                <a:latin typeface="Arial"/>
                <a:cs typeface="Arial"/>
              </a:rPr>
              <a:t>n</a:t>
            </a:r>
            <a:r>
              <a:rPr sz="1600" dirty="0">
                <a:latin typeface="Arial"/>
                <a:cs typeface="Arial"/>
              </a:rPr>
              <a:t>d</a:t>
            </a:r>
            <a:r>
              <a:rPr sz="1600" spc="44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</a:t>
            </a:r>
            <a:r>
              <a:rPr sz="1600" spc="4" dirty="0">
                <a:latin typeface="Arial"/>
                <a:cs typeface="Arial"/>
              </a:rPr>
              <a:t>o</a:t>
            </a:r>
            <a:r>
              <a:rPr sz="1600" spc="-4" dirty="0">
                <a:latin typeface="Arial"/>
                <a:cs typeface="Arial"/>
              </a:rPr>
              <a:t>d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44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4" dirty="0">
                <a:latin typeface="Arial"/>
                <a:cs typeface="Arial"/>
              </a:rPr>
              <a:t>eq</a:t>
            </a:r>
            <a:r>
              <a:rPr sz="1600" spc="4" dirty="0">
                <a:latin typeface="Arial"/>
                <a:cs typeface="Arial"/>
              </a:rPr>
              <a:t>u</a:t>
            </a:r>
            <a:r>
              <a:rPr sz="1600" spc="-4" dirty="0">
                <a:latin typeface="Arial"/>
                <a:cs typeface="Arial"/>
              </a:rPr>
              <a:t>i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4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d </a:t>
            </a:r>
            <a:r>
              <a:rPr sz="1600" spc="4" dirty="0">
                <a:latin typeface="Arial"/>
                <a:cs typeface="Arial"/>
              </a:rPr>
              <a:t>b</a:t>
            </a:r>
            <a:r>
              <a:rPr sz="1600" dirty="0">
                <a:latin typeface="Arial"/>
                <a:cs typeface="Arial"/>
              </a:rPr>
              <a:t>y</a:t>
            </a:r>
            <a:r>
              <a:rPr sz="1600" spc="-17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-4" dirty="0">
                <a:latin typeface="Arial"/>
                <a:cs typeface="Arial"/>
              </a:rPr>
              <a:t>o</a:t>
            </a:r>
            <a:r>
              <a:rPr sz="1600" spc="4" dirty="0">
                <a:latin typeface="Arial"/>
                <a:cs typeface="Arial"/>
              </a:rPr>
              <a:t>f</a:t>
            </a:r>
            <a:r>
              <a:rPr sz="1600" spc="26" dirty="0">
                <a:latin typeface="Arial"/>
                <a:cs typeface="Arial"/>
              </a:rPr>
              <a:t>t</a:t>
            </a:r>
            <a:r>
              <a:rPr sz="1600" spc="-26" dirty="0">
                <a:latin typeface="Arial"/>
                <a:cs typeface="Arial"/>
              </a:rPr>
              <a:t>w</a:t>
            </a:r>
            <a:r>
              <a:rPr sz="1600" spc="-4" dirty="0">
                <a:latin typeface="Arial"/>
                <a:cs typeface="Arial"/>
              </a:rPr>
              <a:t>a</a:t>
            </a:r>
            <a:r>
              <a:rPr sz="1600" spc="13" dirty="0">
                <a:latin typeface="Arial"/>
                <a:cs typeface="Arial"/>
              </a:rPr>
              <a:t>r</a:t>
            </a:r>
            <a:r>
              <a:rPr sz="1600" dirty="0">
                <a:latin typeface="Arial"/>
                <a:cs typeface="Arial"/>
              </a:rPr>
              <a:t>e 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o </a:t>
            </a:r>
            <a:r>
              <a:rPr sz="1600" spc="-4" dirty="0">
                <a:latin typeface="Arial"/>
                <a:cs typeface="Arial"/>
              </a:rPr>
              <a:t>pe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4" dirty="0">
                <a:latin typeface="Arial"/>
                <a:cs typeface="Arial"/>
              </a:rPr>
              <a:t>f</a:t>
            </a:r>
            <a:r>
              <a:rPr sz="1600" spc="-4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rm</a:t>
            </a:r>
            <a:r>
              <a:rPr sz="1600" spc="4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 </a:t>
            </a:r>
            <a:r>
              <a:rPr sz="1600" spc="4" dirty="0">
                <a:latin typeface="Arial"/>
                <a:cs typeface="Arial"/>
              </a:rPr>
              <a:t>f</a:t>
            </a:r>
            <a:r>
              <a:rPr sz="1600" spc="-4" dirty="0">
                <a:latin typeface="Arial"/>
                <a:cs typeface="Arial"/>
              </a:rPr>
              <a:t>un</a:t>
            </a:r>
            <a:r>
              <a:rPr sz="1600" dirty="0">
                <a:latin typeface="Arial"/>
                <a:cs typeface="Arial"/>
              </a:rPr>
              <a:t>c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ion</a:t>
            </a:r>
            <a:r>
              <a:rPr sz="1600" dirty="0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1266" y="4503419"/>
            <a:ext cx="561115" cy="5647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2063">
              <a:lnSpc>
                <a:spcPct val="95825"/>
              </a:lnSpc>
              <a:spcBef>
                <a:spcPts val="377"/>
              </a:spcBef>
            </a:pPr>
            <a:r>
              <a:rPr sz="1600" spc="-4" dirty="0">
                <a:latin typeface="Arial"/>
                <a:cs typeface="Arial"/>
              </a:rPr>
              <a:t>1</a:t>
            </a:r>
            <a:r>
              <a:rPr sz="1600" dirty="0"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92382" y="4503419"/>
            <a:ext cx="1655617" cy="5647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3425">
              <a:lnSpc>
                <a:spcPct val="95825"/>
              </a:lnSpc>
              <a:spcBef>
                <a:spcPts val="377"/>
              </a:spcBef>
            </a:pPr>
            <a:r>
              <a:rPr sz="1600" spc="13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abili</a:t>
            </a:r>
            <a:r>
              <a:rPr sz="1600" spc="13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y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48000" y="4503419"/>
            <a:ext cx="5264727" cy="5647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2056" marR="47087">
              <a:lnSpc>
                <a:spcPct val="100520"/>
              </a:lnSpc>
              <a:spcBef>
                <a:spcPts val="377"/>
              </a:spcBef>
            </a:pPr>
            <a:r>
              <a:rPr sz="1600" spc="13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h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206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e</a:t>
            </a:r>
            <a:r>
              <a:rPr sz="1600" spc="-8" dirty="0">
                <a:latin typeface="Arial"/>
                <a:cs typeface="Arial"/>
              </a:rPr>
              <a:t>f</a:t>
            </a:r>
            <a:r>
              <a:rPr sz="1600" spc="4" dirty="0">
                <a:latin typeface="Arial"/>
                <a:cs typeface="Arial"/>
              </a:rPr>
              <a:t>f</a:t>
            </a:r>
            <a:r>
              <a:rPr sz="1600" spc="-4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rt</a:t>
            </a:r>
            <a:r>
              <a:rPr sz="1600" spc="2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4" dirty="0">
                <a:latin typeface="Arial"/>
                <a:cs typeface="Arial"/>
              </a:rPr>
              <a:t>equi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4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d</a:t>
            </a:r>
            <a:r>
              <a:rPr sz="1600" spc="206" dirty="0">
                <a:latin typeface="Arial"/>
                <a:cs typeface="Arial"/>
              </a:rPr>
              <a:t> 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o</a:t>
            </a:r>
            <a:r>
              <a:rPr sz="1600" spc="206" dirty="0">
                <a:latin typeface="Arial"/>
                <a:cs typeface="Arial"/>
              </a:rPr>
              <a:t> 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st</a:t>
            </a:r>
            <a:r>
              <a:rPr sz="1600" spc="2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</a:t>
            </a:r>
            <a:r>
              <a:rPr sz="1600" spc="206" dirty="0">
                <a:latin typeface="Arial"/>
                <a:cs typeface="Arial"/>
              </a:rPr>
              <a:t> </a:t>
            </a:r>
            <a:r>
              <a:rPr sz="1600" spc="-8" dirty="0">
                <a:latin typeface="Arial"/>
                <a:cs typeface="Arial"/>
              </a:rPr>
              <a:t>s</a:t>
            </a:r>
            <a:r>
              <a:rPr sz="1600" spc="-4" dirty="0">
                <a:latin typeface="Arial"/>
                <a:cs typeface="Arial"/>
              </a:rPr>
              <a:t>o</a:t>
            </a:r>
            <a:r>
              <a:rPr sz="1600" spc="4" dirty="0">
                <a:latin typeface="Arial"/>
                <a:cs typeface="Arial"/>
              </a:rPr>
              <a:t>f</a:t>
            </a:r>
            <a:r>
              <a:rPr sz="1600" spc="13" dirty="0">
                <a:latin typeface="Arial"/>
                <a:cs typeface="Arial"/>
              </a:rPr>
              <a:t>t</a:t>
            </a:r>
            <a:r>
              <a:rPr sz="1600" spc="-26" dirty="0">
                <a:latin typeface="Arial"/>
                <a:cs typeface="Arial"/>
              </a:rPr>
              <a:t>w</a:t>
            </a:r>
            <a:r>
              <a:rPr sz="1600" spc="-4" dirty="0">
                <a:latin typeface="Arial"/>
                <a:cs typeface="Arial"/>
              </a:rPr>
              <a:t>a</a:t>
            </a:r>
            <a:r>
              <a:rPr sz="1600" spc="13" dirty="0">
                <a:latin typeface="Arial"/>
                <a:cs typeface="Arial"/>
              </a:rPr>
              <a:t>r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206" dirty="0">
                <a:latin typeface="Arial"/>
                <a:cs typeface="Arial"/>
              </a:rPr>
              <a:t> 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o</a:t>
            </a:r>
            <a:r>
              <a:rPr sz="1600" spc="206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en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-4" dirty="0">
                <a:latin typeface="Arial"/>
                <a:cs typeface="Arial"/>
              </a:rPr>
              <a:t>u</a:t>
            </a:r>
            <a:r>
              <a:rPr sz="1600" dirty="0">
                <a:latin typeface="Arial"/>
                <a:cs typeface="Arial"/>
              </a:rPr>
              <a:t>re</a:t>
            </a:r>
            <a:r>
              <a:rPr sz="1600" spc="206" dirty="0">
                <a:latin typeface="Arial"/>
                <a:cs typeface="Arial"/>
              </a:rPr>
              <a:t> 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ha</a:t>
            </a:r>
            <a:r>
              <a:rPr sz="1600" dirty="0">
                <a:latin typeface="Arial"/>
                <a:cs typeface="Arial"/>
              </a:rPr>
              <a:t>t</a:t>
            </a:r>
            <a:r>
              <a:rPr sz="1600" spc="210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i</a:t>
            </a:r>
            <a:r>
              <a:rPr sz="1600" dirty="0">
                <a:latin typeface="Arial"/>
                <a:cs typeface="Arial"/>
              </a:rPr>
              <a:t>t </a:t>
            </a:r>
            <a:r>
              <a:rPr sz="1600" spc="-4" dirty="0">
                <a:latin typeface="Arial"/>
                <a:cs typeface="Arial"/>
              </a:rPr>
              <a:t>pe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4" dirty="0">
                <a:latin typeface="Arial"/>
                <a:cs typeface="Arial"/>
              </a:rPr>
              <a:t>f</a:t>
            </a:r>
            <a:r>
              <a:rPr sz="1600" spc="-4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rms</a:t>
            </a:r>
            <a:r>
              <a:rPr sz="1600" spc="4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i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4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in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end</a:t>
            </a:r>
            <a:r>
              <a:rPr sz="1600" spc="4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d </a:t>
            </a:r>
            <a:r>
              <a:rPr sz="1600" spc="4" dirty="0">
                <a:latin typeface="Arial"/>
                <a:cs typeface="Arial"/>
              </a:rPr>
              <a:t>f</a:t>
            </a:r>
            <a:r>
              <a:rPr sz="1600" spc="-4" dirty="0">
                <a:latin typeface="Arial"/>
                <a:cs typeface="Arial"/>
              </a:rPr>
              <a:t>un</a:t>
            </a:r>
            <a:r>
              <a:rPr sz="1600" dirty="0">
                <a:latin typeface="Arial"/>
                <a:cs typeface="Arial"/>
              </a:rPr>
              <a:t>c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io</a:t>
            </a:r>
            <a:r>
              <a:rPr sz="1600" spc="4" dirty="0">
                <a:latin typeface="Arial"/>
                <a:cs typeface="Arial"/>
              </a:rPr>
              <a:t>n</a:t>
            </a:r>
            <a:r>
              <a:rPr sz="1600" dirty="0">
                <a:latin typeface="Arial"/>
                <a:cs typeface="Arial"/>
              </a:rPr>
              <a:t>s.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1266" y="5068196"/>
            <a:ext cx="561115" cy="5647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2063">
              <a:lnSpc>
                <a:spcPct val="95825"/>
              </a:lnSpc>
              <a:spcBef>
                <a:spcPts val="377"/>
              </a:spcBef>
            </a:pPr>
            <a:r>
              <a:rPr sz="1600" spc="-4" dirty="0">
                <a:latin typeface="Arial"/>
                <a:cs typeface="Arial"/>
              </a:rPr>
              <a:t>1</a:t>
            </a:r>
            <a:r>
              <a:rPr sz="1600" dirty="0">
                <a:latin typeface="Arial"/>
                <a:cs typeface="Arial"/>
              </a:rPr>
              <a:t>4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92382" y="5068196"/>
            <a:ext cx="1655617" cy="5647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3425">
              <a:lnSpc>
                <a:spcPct val="95825"/>
              </a:lnSpc>
              <a:spcBef>
                <a:spcPts val="377"/>
              </a:spcBef>
            </a:pPr>
            <a:r>
              <a:rPr sz="1600" dirty="0">
                <a:latin typeface="Arial"/>
                <a:cs typeface="Arial"/>
              </a:rPr>
              <a:t>M</a:t>
            </a:r>
            <a:r>
              <a:rPr sz="1600" spc="-4" dirty="0">
                <a:latin typeface="Arial"/>
                <a:cs typeface="Arial"/>
              </a:rPr>
              <a:t>ain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a</a:t>
            </a:r>
            <a:r>
              <a:rPr sz="1600" spc="8" dirty="0">
                <a:latin typeface="Arial"/>
                <a:cs typeface="Arial"/>
              </a:rPr>
              <a:t>i</a:t>
            </a:r>
            <a:r>
              <a:rPr sz="1600" spc="-4" dirty="0">
                <a:latin typeface="Arial"/>
                <a:cs typeface="Arial"/>
              </a:rPr>
              <a:t>na</a:t>
            </a:r>
            <a:r>
              <a:rPr sz="1600" spc="4" dirty="0">
                <a:latin typeface="Arial"/>
                <a:cs typeface="Arial"/>
              </a:rPr>
              <a:t>b</a:t>
            </a:r>
            <a:r>
              <a:rPr sz="1600" spc="-4" dirty="0">
                <a:latin typeface="Arial"/>
                <a:cs typeface="Arial"/>
              </a:rPr>
              <a:t>ili</a:t>
            </a:r>
            <a:r>
              <a:rPr sz="1600" spc="13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y</a:t>
            </a:r>
            <a:endParaRPr sz="16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048000" y="5068196"/>
            <a:ext cx="5264727" cy="5647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2056" marR="48864">
              <a:lnSpc>
                <a:spcPct val="100041"/>
              </a:lnSpc>
              <a:spcBef>
                <a:spcPts val="377"/>
              </a:spcBef>
            </a:pPr>
            <a:r>
              <a:rPr sz="1600" spc="13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h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398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e</a:t>
            </a:r>
            <a:r>
              <a:rPr sz="1600" spc="4" dirty="0">
                <a:latin typeface="Arial"/>
                <a:cs typeface="Arial"/>
              </a:rPr>
              <a:t>ff</a:t>
            </a:r>
            <a:r>
              <a:rPr sz="1600" spc="-4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rt</a:t>
            </a:r>
            <a:r>
              <a:rPr sz="1600" spc="393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4" dirty="0">
                <a:latin typeface="Arial"/>
                <a:cs typeface="Arial"/>
              </a:rPr>
              <a:t>equi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4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d</a:t>
            </a:r>
            <a:r>
              <a:rPr sz="1600" spc="389" dirty="0">
                <a:latin typeface="Arial"/>
                <a:cs typeface="Arial"/>
              </a:rPr>
              <a:t> 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o</a:t>
            </a:r>
            <a:r>
              <a:rPr sz="1600" spc="398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lo</a:t>
            </a:r>
            <a:r>
              <a:rPr sz="1600" spc="8" dirty="0">
                <a:latin typeface="Arial"/>
                <a:cs typeface="Arial"/>
              </a:rPr>
              <a:t>c</a:t>
            </a:r>
            <a:r>
              <a:rPr sz="1600" spc="-4" dirty="0">
                <a:latin typeface="Arial"/>
                <a:cs typeface="Arial"/>
              </a:rPr>
              <a:t>a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398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an</a:t>
            </a:r>
            <a:r>
              <a:rPr sz="1600" dirty="0">
                <a:latin typeface="Arial"/>
                <a:cs typeface="Arial"/>
              </a:rPr>
              <a:t>d</a:t>
            </a:r>
            <a:r>
              <a:rPr sz="1600" spc="389" dirty="0">
                <a:latin typeface="Arial"/>
                <a:cs typeface="Arial"/>
              </a:rPr>
              <a:t> </a:t>
            </a:r>
            <a:r>
              <a:rPr sz="1600" spc="4" dirty="0">
                <a:latin typeface="Arial"/>
                <a:cs typeface="Arial"/>
              </a:rPr>
              <a:t>f</a:t>
            </a:r>
            <a:r>
              <a:rPr sz="1600" spc="8" dirty="0">
                <a:latin typeface="Arial"/>
                <a:cs typeface="Arial"/>
              </a:rPr>
              <a:t>i</a:t>
            </a:r>
            <a:r>
              <a:rPr sz="1600" dirty="0">
                <a:latin typeface="Arial"/>
                <a:cs typeface="Arial"/>
              </a:rPr>
              <a:t>x</a:t>
            </a:r>
            <a:r>
              <a:rPr sz="1600" spc="393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n</a:t>
            </a:r>
            <a:r>
              <a:rPr sz="1600" spc="389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e</a:t>
            </a:r>
            <a:r>
              <a:rPr sz="1600" spc="13" dirty="0">
                <a:latin typeface="Arial"/>
                <a:cs typeface="Arial"/>
              </a:rPr>
              <a:t>r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4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393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du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8" dirty="0">
                <a:latin typeface="Arial"/>
                <a:cs typeface="Arial"/>
              </a:rPr>
              <a:t>i</a:t>
            </a:r>
            <a:r>
              <a:rPr sz="1600" spc="-4" dirty="0">
                <a:latin typeface="Arial"/>
                <a:cs typeface="Arial"/>
              </a:rPr>
              <a:t>n</a:t>
            </a:r>
            <a:r>
              <a:rPr sz="1600" dirty="0">
                <a:latin typeface="Arial"/>
                <a:cs typeface="Arial"/>
              </a:rPr>
              <a:t>g m</a:t>
            </a:r>
            <a:r>
              <a:rPr sz="1600" spc="-4" dirty="0">
                <a:latin typeface="Arial"/>
                <a:cs typeface="Arial"/>
              </a:rPr>
              <a:t>ain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e</a:t>
            </a:r>
            <a:r>
              <a:rPr sz="1600" spc="4" dirty="0">
                <a:latin typeface="Arial"/>
                <a:cs typeface="Arial"/>
              </a:rPr>
              <a:t>n</a:t>
            </a:r>
            <a:r>
              <a:rPr sz="1600" spc="-4" dirty="0">
                <a:latin typeface="Arial"/>
                <a:cs typeface="Arial"/>
              </a:rPr>
              <a:t>an</a:t>
            </a:r>
            <a:r>
              <a:rPr sz="1600" dirty="0">
                <a:latin typeface="Arial"/>
                <a:cs typeface="Arial"/>
              </a:rPr>
              <a:t>ce </a:t>
            </a:r>
            <a:r>
              <a:rPr sz="1600" spc="4" dirty="0">
                <a:latin typeface="Arial"/>
                <a:cs typeface="Arial"/>
              </a:rPr>
              <a:t>p</a:t>
            </a:r>
            <a:r>
              <a:rPr sz="1600" spc="-4" dirty="0">
                <a:latin typeface="Arial"/>
                <a:cs typeface="Arial"/>
              </a:rPr>
              <a:t>ha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-4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31504445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ject 25"/>
          <p:cNvSpPr/>
          <p:nvPr/>
        </p:nvSpPr>
        <p:spPr>
          <a:xfrm>
            <a:off x="831266" y="1748117"/>
            <a:ext cx="7481460" cy="0"/>
          </a:xfrm>
          <a:custGeom>
            <a:avLst/>
            <a:gdLst/>
            <a:ahLst/>
            <a:cxnLst/>
            <a:rect l="l" t="t" r="r" b="b"/>
            <a:pathLst>
              <a:path w="8229606">
                <a:moveTo>
                  <a:pt x="0" y="0"/>
                </a:moveTo>
                <a:lnTo>
                  <a:pt x="8229606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31266" y="2312893"/>
            <a:ext cx="7481460" cy="0"/>
          </a:xfrm>
          <a:custGeom>
            <a:avLst/>
            <a:gdLst/>
            <a:ahLst/>
            <a:cxnLst/>
            <a:rect l="l" t="t" r="r" b="b"/>
            <a:pathLst>
              <a:path w="8229606">
                <a:moveTo>
                  <a:pt x="0" y="0"/>
                </a:moveTo>
                <a:lnTo>
                  <a:pt x="8229606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31266" y="2877670"/>
            <a:ext cx="7481460" cy="0"/>
          </a:xfrm>
          <a:custGeom>
            <a:avLst/>
            <a:gdLst/>
            <a:ahLst/>
            <a:cxnLst/>
            <a:rect l="l" t="t" r="r" b="b"/>
            <a:pathLst>
              <a:path w="8229606">
                <a:moveTo>
                  <a:pt x="0" y="0"/>
                </a:moveTo>
                <a:lnTo>
                  <a:pt x="8229606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31266" y="3441101"/>
            <a:ext cx="7481460" cy="0"/>
          </a:xfrm>
          <a:custGeom>
            <a:avLst/>
            <a:gdLst/>
            <a:ahLst/>
            <a:cxnLst/>
            <a:rect l="l" t="t" r="r" b="b"/>
            <a:pathLst>
              <a:path w="8229606">
                <a:moveTo>
                  <a:pt x="0" y="0"/>
                </a:moveTo>
                <a:lnTo>
                  <a:pt x="8229606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31266" y="4005878"/>
            <a:ext cx="7481460" cy="0"/>
          </a:xfrm>
          <a:custGeom>
            <a:avLst/>
            <a:gdLst/>
            <a:ahLst/>
            <a:cxnLst/>
            <a:rect l="l" t="t" r="r" b="b"/>
            <a:pathLst>
              <a:path w="8229606">
                <a:moveTo>
                  <a:pt x="0" y="0"/>
                </a:moveTo>
                <a:lnTo>
                  <a:pt x="8229606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31266" y="4570654"/>
            <a:ext cx="7481460" cy="0"/>
          </a:xfrm>
          <a:custGeom>
            <a:avLst/>
            <a:gdLst/>
            <a:ahLst/>
            <a:cxnLst/>
            <a:rect l="l" t="t" r="r" b="b"/>
            <a:pathLst>
              <a:path w="8229606">
                <a:moveTo>
                  <a:pt x="0" y="0"/>
                </a:moveTo>
                <a:lnTo>
                  <a:pt x="8229606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31266" y="5135431"/>
            <a:ext cx="7481460" cy="0"/>
          </a:xfrm>
          <a:custGeom>
            <a:avLst/>
            <a:gdLst/>
            <a:ahLst/>
            <a:cxnLst/>
            <a:rect l="l" t="t" r="r" b="b"/>
            <a:pathLst>
              <a:path w="8229606">
                <a:moveTo>
                  <a:pt x="0" y="0"/>
                </a:moveTo>
                <a:lnTo>
                  <a:pt x="8229606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31266" y="1748118"/>
            <a:ext cx="0" cy="3387313"/>
          </a:xfrm>
          <a:custGeom>
            <a:avLst/>
            <a:gdLst/>
            <a:ahLst/>
            <a:cxnLst/>
            <a:rect l="l" t="t" r="r" b="b"/>
            <a:pathLst>
              <a:path h="3838955">
                <a:moveTo>
                  <a:pt x="0" y="0"/>
                </a:moveTo>
                <a:lnTo>
                  <a:pt x="0" y="3838955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392382" y="1748118"/>
            <a:ext cx="0" cy="3387313"/>
          </a:xfrm>
          <a:custGeom>
            <a:avLst/>
            <a:gdLst/>
            <a:ahLst/>
            <a:cxnLst/>
            <a:rect l="l" t="t" r="r" b="b"/>
            <a:pathLst>
              <a:path h="3838955">
                <a:moveTo>
                  <a:pt x="0" y="0"/>
                </a:moveTo>
                <a:lnTo>
                  <a:pt x="0" y="3838955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255818" y="1748118"/>
            <a:ext cx="0" cy="3387313"/>
          </a:xfrm>
          <a:custGeom>
            <a:avLst/>
            <a:gdLst/>
            <a:ahLst/>
            <a:cxnLst/>
            <a:rect l="l" t="t" r="r" b="b"/>
            <a:pathLst>
              <a:path h="3838955">
                <a:moveTo>
                  <a:pt x="0" y="0"/>
                </a:moveTo>
                <a:lnTo>
                  <a:pt x="0" y="3838955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312727" y="1748117"/>
            <a:ext cx="0" cy="3387313"/>
          </a:xfrm>
          <a:custGeom>
            <a:avLst/>
            <a:gdLst/>
            <a:ahLst/>
            <a:cxnLst/>
            <a:rect l="l" t="t" r="r" b="b"/>
            <a:pathLst>
              <a:path h="3838955">
                <a:moveTo>
                  <a:pt x="0" y="0"/>
                </a:moveTo>
                <a:lnTo>
                  <a:pt x="0" y="3838955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831267" y="782504"/>
            <a:ext cx="3662650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459"/>
              </a:lnSpc>
              <a:spcBef>
                <a:spcPts val="172"/>
              </a:spcBef>
            </a:pP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S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o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f</a:t>
            </a:r>
            <a:r>
              <a:rPr sz="5400" spc="17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w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a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514601" y="782504"/>
            <a:ext cx="3997036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459"/>
              </a:lnSpc>
              <a:spcBef>
                <a:spcPts val="172"/>
              </a:spcBef>
            </a:pP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l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ia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b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il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y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788457" y="5744265"/>
            <a:ext cx="3458350" cy="2242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678"/>
              </a:lnSpc>
              <a:spcBef>
                <a:spcPts val="83"/>
              </a:spcBef>
            </a:pPr>
            <a:r>
              <a:rPr sz="1600" b="1" spc="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1600" b="1" spc="-4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1600" b="1" spc="4" dirty="0">
                <a:solidFill>
                  <a:srgbClr val="003265"/>
                </a:solidFill>
                <a:latin typeface="Arial"/>
                <a:cs typeface="Arial"/>
              </a:rPr>
              <a:t>bl</a:t>
            </a:r>
            <a:r>
              <a:rPr sz="1600" b="1" dirty="0">
                <a:solidFill>
                  <a:srgbClr val="003265"/>
                </a:solidFill>
                <a:latin typeface="Arial"/>
                <a:cs typeface="Arial"/>
              </a:rPr>
              <a:t>e </a:t>
            </a:r>
            <a:r>
              <a:rPr sz="1600" b="1" spc="-4" dirty="0">
                <a:solidFill>
                  <a:srgbClr val="003265"/>
                </a:solidFill>
                <a:latin typeface="Arial"/>
                <a:cs typeface="Arial"/>
              </a:rPr>
              <a:t>7</a:t>
            </a:r>
            <a:r>
              <a:rPr sz="1600" b="1" spc="4" dirty="0">
                <a:solidFill>
                  <a:srgbClr val="003265"/>
                </a:solidFill>
                <a:latin typeface="Arial"/>
                <a:cs typeface="Arial"/>
              </a:rPr>
              <a:t>.</a:t>
            </a:r>
            <a:r>
              <a:rPr sz="1600" b="1" spc="-4" dirty="0">
                <a:solidFill>
                  <a:srgbClr val="003265"/>
                </a:solidFill>
                <a:latin typeface="Arial"/>
                <a:cs typeface="Arial"/>
              </a:rPr>
              <a:t>4</a:t>
            </a:r>
            <a:r>
              <a:rPr sz="1600" b="1" dirty="0">
                <a:solidFill>
                  <a:srgbClr val="003265"/>
                </a:solidFill>
                <a:latin typeface="Arial"/>
                <a:cs typeface="Arial"/>
              </a:rPr>
              <a:t>:</a:t>
            </a:r>
            <a:r>
              <a:rPr sz="1600" b="1" spc="4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1600" spc="4" dirty="0">
                <a:solidFill>
                  <a:srgbClr val="003265"/>
                </a:solidFill>
                <a:latin typeface="Arial"/>
                <a:cs typeface="Arial"/>
              </a:rPr>
              <a:t>f</a:t>
            </a:r>
            <a:r>
              <a:rPr sz="1600" spc="-8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1600" spc="-13" dirty="0">
                <a:solidFill>
                  <a:srgbClr val="003265"/>
                </a:solidFill>
                <a:latin typeface="Arial"/>
                <a:cs typeface="Arial"/>
              </a:rPr>
              <a:t>w</a:t>
            </a:r>
            <a:r>
              <a:rPr sz="1600" spc="4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re 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q</a:t>
            </a:r>
            <a:r>
              <a:rPr sz="1600" spc="4" dirty="0">
                <a:solidFill>
                  <a:srgbClr val="003265"/>
                </a:solidFill>
                <a:latin typeface="Arial"/>
                <a:cs typeface="Arial"/>
              </a:rPr>
              <a:t>u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ali</a:t>
            </a:r>
            <a:r>
              <a:rPr sz="1600" spc="13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y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 a</a:t>
            </a:r>
            <a:r>
              <a:rPr sz="1600" spc="4" dirty="0">
                <a:solidFill>
                  <a:srgbClr val="003265"/>
                </a:solidFill>
                <a:latin typeface="Arial"/>
                <a:cs typeface="Arial"/>
              </a:rPr>
              <a:t>tt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ibu</a:t>
            </a:r>
            <a:r>
              <a:rPr sz="1600" spc="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105830" y="6203480"/>
            <a:ext cx="227586" cy="1797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328"/>
              </a:lnSpc>
              <a:spcBef>
                <a:spcPts val="66"/>
              </a:spcBef>
            </a:pPr>
            <a:r>
              <a:rPr sz="1300" dirty="0">
                <a:latin typeface="Arial"/>
                <a:cs typeface="Arial"/>
              </a:rPr>
              <a:t>29</a:t>
            </a:r>
            <a:endParaRPr sz="13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31266" y="1748118"/>
            <a:ext cx="561115" cy="5647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2063">
              <a:lnSpc>
                <a:spcPct val="95825"/>
              </a:lnSpc>
              <a:spcBef>
                <a:spcPts val="377"/>
              </a:spcBef>
            </a:pPr>
            <a:r>
              <a:rPr sz="1600" spc="-4" dirty="0">
                <a:latin typeface="Arial"/>
                <a:cs typeface="Arial"/>
              </a:rPr>
              <a:t>1</a:t>
            </a:r>
            <a:r>
              <a:rPr sz="1600" dirty="0">
                <a:latin typeface="Arial"/>
                <a:cs typeface="Arial"/>
              </a:rPr>
              <a:t>5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392383" y="1748118"/>
            <a:ext cx="1863435" cy="5647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3425">
              <a:lnSpc>
                <a:spcPct val="95825"/>
              </a:lnSpc>
              <a:spcBef>
                <a:spcPts val="377"/>
              </a:spcBef>
            </a:pPr>
            <a:r>
              <a:rPr sz="1600" dirty="0">
                <a:latin typeface="Arial"/>
                <a:cs typeface="Arial"/>
              </a:rPr>
              <a:t>M</a:t>
            </a:r>
            <a:r>
              <a:rPr sz="1600" spc="-4" dirty="0">
                <a:latin typeface="Arial"/>
                <a:cs typeface="Arial"/>
              </a:rPr>
              <a:t>odu</a:t>
            </a:r>
            <a:r>
              <a:rPr sz="1600" spc="8" dirty="0">
                <a:latin typeface="Arial"/>
                <a:cs typeface="Arial"/>
              </a:rPr>
              <a:t>l</a:t>
            </a:r>
            <a:r>
              <a:rPr sz="1600" spc="-4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4" dirty="0">
                <a:latin typeface="Arial"/>
                <a:cs typeface="Arial"/>
              </a:rPr>
              <a:t>i</a:t>
            </a:r>
            <a:r>
              <a:rPr sz="1600" spc="13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y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255818" y="1748118"/>
            <a:ext cx="5056909" cy="5647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2056" marR="47497">
              <a:lnSpc>
                <a:spcPct val="100520"/>
              </a:lnSpc>
              <a:spcBef>
                <a:spcPts val="377"/>
              </a:spcBef>
            </a:pPr>
            <a:r>
              <a:rPr sz="1600" spc="4" dirty="0">
                <a:latin typeface="Arial"/>
                <a:cs typeface="Arial"/>
              </a:rPr>
              <a:t>I</a:t>
            </a:r>
            <a:r>
              <a:rPr sz="1600" dirty="0">
                <a:latin typeface="Arial"/>
                <a:cs typeface="Arial"/>
              </a:rPr>
              <a:t>t</a:t>
            </a:r>
            <a:r>
              <a:rPr sz="1600" spc="48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i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48" dirty="0">
                <a:latin typeface="Arial"/>
                <a:cs typeface="Arial"/>
              </a:rPr>
              <a:t> 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h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44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e</a:t>
            </a:r>
            <a:r>
              <a:rPr sz="1600" spc="-8" dirty="0">
                <a:latin typeface="Arial"/>
                <a:cs typeface="Arial"/>
              </a:rPr>
              <a:t>x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en</a:t>
            </a:r>
            <a:r>
              <a:rPr sz="1600" dirty="0">
                <a:latin typeface="Arial"/>
                <a:cs typeface="Arial"/>
              </a:rPr>
              <a:t>t</a:t>
            </a:r>
            <a:r>
              <a:rPr sz="1600" spc="62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f</a:t>
            </a:r>
            <a:r>
              <a:rPr sz="1600" spc="48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ea</a:t>
            </a:r>
            <a:r>
              <a:rPr sz="1600" dirty="0">
                <a:latin typeface="Arial"/>
                <a:cs typeface="Arial"/>
              </a:rPr>
              <a:t>se</a:t>
            </a:r>
            <a:r>
              <a:rPr sz="1600" spc="44" dirty="0">
                <a:latin typeface="Arial"/>
                <a:cs typeface="Arial"/>
              </a:rPr>
              <a:t> 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o</a:t>
            </a:r>
            <a:r>
              <a:rPr sz="1600" spc="53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i</a:t>
            </a:r>
            <a:r>
              <a:rPr sz="1600" dirty="0">
                <a:latin typeface="Arial"/>
                <a:cs typeface="Arial"/>
              </a:rPr>
              <a:t>m</a:t>
            </a:r>
            <a:r>
              <a:rPr sz="1600" spc="4" dirty="0">
                <a:latin typeface="Arial"/>
                <a:cs typeface="Arial"/>
              </a:rPr>
              <a:t>p</a:t>
            </a:r>
            <a:r>
              <a:rPr sz="1600" spc="8" dirty="0">
                <a:latin typeface="Arial"/>
                <a:cs typeface="Arial"/>
              </a:rPr>
              <a:t>l</a:t>
            </a:r>
            <a:r>
              <a:rPr sz="1600" spc="-4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m</a:t>
            </a:r>
            <a:r>
              <a:rPr sz="1600" spc="-4" dirty="0">
                <a:latin typeface="Arial"/>
                <a:cs typeface="Arial"/>
              </a:rPr>
              <a:t>en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,</a:t>
            </a:r>
            <a:r>
              <a:rPr sz="1600" spc="62" dirty="0">
                <a:latin typeface="Arial"/>
                <a:cs typeface="Arial"/>
              </a:rPr>
              <a:t> 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,</a:t>
            </a:r>
            <a:r>
              <a:rPr sz="1600" spc="62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debu</a:t>
            </a:r>
            <a:r>
              <a:rPr sz="1600" dirty="0">
                <a:latin typeface="Arial"/>
                <a:cs typeface="Arial"/>
              </a:rPr>
              <a:t>g</a:t>
            </a:r>
            <a:r>
              <a:rPr sz="1600" spc="53" dirty="0">
                <a:latin typeface="Arial"/>
                <a:cs typeface="Arial"/>
              </a:rPr>
              <a:t> </a:t>
            </a:r>
            <a:r>
              <a:rPr sz="1600" spc="4" dirty="0">
                <a:latin typeface="Arial"/>
                <a:cs typeface="Arial"/>
              </a:rPr>
              <a:t>a</a:t>
            </a:r>
            <a:r>
              <a:rPr sz="1600" spc="-4" dirty="0">
                <a:latin typeface="Arial"/>
                <a:cs typeface="Arial"/>
              </a:rPr>
              <a:t>n</a:t>
            </a:r>
            <a:r>
              <a:rPr sz="1600" dirty="0">
                <a:latin typeface="Arial"/>
                <a:cs typeface="Arial"/>
              </a:rPr>
              <a:t>d m</a:t>
            </a:r>
            <a:r>
              <a:rPr sz="1600" spc="-4" dirty="0">
                <a:latin typeface="Arial"/>
                <a:cs typeface="Arial"/>
              </a:rPr>
              <a:t>ain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a</a:t>
            </a:r>
            <a:r>
              <a:rPr sz="1600" spc="8" dirty="0">
                <a:latin typeface="Arial"/>
                <a:cs typeface="Arial"/>
              </a:rPr>
              <a:t>i</a:t>
            </a:r>
            <a:r>
              <a:rPr sz="1600" dirty="0">
                <a:latin typeface="Arial"/>
                <a:cs typeface="Arial"/>
              </a:rPr>
              <a:t>n 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h</a:t>
            </a:r>
            <a:r>
              <a:rPr sz="1600" dirty="0">
                <a:latin typeface="Arial"/>
                <a:cs typeface="Arial"/>
              </a:rPr>
              <a:t>e s</a:t>
            </a:r>
            <a:r>
              <a:rPr sz="1600" spc="4" dirty="0">
                <a:latin typeface="Arial"/>
                <a:cs typeface="Arial"/>
              </a:rPr>
              <a:t>of</a:t>
            </a:r>
            <a:r>
              <a:rPr sz="1600" spc="13" dirty="0">
                <a:latin typeface="Arial"/>
                <a:cs typeface="Arial"/>
              </a:rPr>
              <a:t>t</a:t>
            </a:r>
            <a:r>
              <a:rPr sz="1600" spc="-26" dirty="0">
                <a:latin typeface="Arial"/>
                <a:cs typeface="Arial"/>
              </a:rPr>
              <a:t>w</a:t>
            </a:r>
            <a:r>
              <a:rPr sz="1600" spc="-4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4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31266" y="2312893"/>
            <a:ext cx="561115" cy="5647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2063">
              <a:lnSpc>
                <a:spcPct val="95825"/>
              </a:lnSpc>
              <a:spcBef>
                <a:spcPts val="377"/>
              </a:spcBef>
            </a:pPr>
            <a:r>
              <a:rPr sz="1600" spc="-4" dirty="0">
                <a:latin typeface="Arial"/>
                <a:cs typeface="Arial"/>
              </a:rPr>
              <a:t>1</a:t>
            </a:r>
            <a:r>
              <a:rPr sz="1600" dirty="0">
                <a:latin typeface="Arial"/>
                <a:cs typeface="Arial"/>
              </a:rPr>
              <a:t>6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92383" y="2312893"/>
            <a:ext cx="1863435" cy="5647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3425">
              <a:lnSpc>
                <a:spcPct val="95825"/>
              </a:lnSpc>
              <a:spcBef>
                <a:spcPts val="377"/>
              </a:spcBef>
            </a:pPr>
            <a:r>
              <a:rPr sz="1600" spc="-4" dirty="0">
                <a:latin typeface="Arial"/>
                <a:cs typeface="Arial"/>
              </a:rPr>
              <a:t>Rea</a:t>
            </a:r>
            <a:r>
              <a:rPr sz="1600" spc="4" dirty="0">
                <a:latin typeface="Arial"/>
                <a:cs typeface="Arial"/>
              </a:rPr>
              <a:t>d</a:t>
            </a:r>
            <a:r>
              <a:rPr sz="1600" spc="-4" dirty="0">
                <a:latin typeface="Arial"/>
                <a:cs typeface="Arial"/>
              </a:rPr>
              <a:t>ab</a:t>
            </a:r>
            <a:r>
              <a:rPr sz="1600" spc="8" dirty="0">
                <a:latin typeface="Arial"/>
                <a:cs typeface="Arial"/>
              </a:rPr>
              <a:t>i</a:t>
            </a:r>
            <a:r>
              <a:rPr sz="1600" spc="-4" dirty="0">
                <a:latin typeface="Arial"/>
                <a:cs typeface="Arial"/>
              </a:rPr>
              <a:t>li</a:t>
            </a:r>
            <a:r>
              <a:rPr sz="1600" spc="13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y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55818" y="2312893"/>
            <a:ext cx="5056909" cy="5647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2056" marR="48864">
              <a:lnSpc>
                <a:spcPct val="100041"/>
              </a:lnSpc>
              <a:spcBef>
                <a:spcPts val="377"/>
              </a:spcBef>
            </a:pPr>
            <a:r>
              <a:rPr sz="1600" spc="13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h</a:t>
            </a:r>
            <a:r>
              <a:rPr sz="1600" dirty="0">
                <a:latin typeface="Arial"/>
                <a:cs typeface="Arial"/>
              </a:rPr>
              <a:t>e </a:t>
            </a:r>
            <a:r>
              <a:rPr sz="1600" spc="-4" dirty="0">
                <a:latin typeface="Arial"/>
                <a:cs typeface="Arial"/>
              </a:rPr>
              <a:t>e</a:t>
            </a:r>
            <a:r>
              <a:rPr sz="1600" spc="-8" dirty="0">
                <a:latin typeface="Arial"/>
                <a:cs typeface="Arial"/>
              </a:rPr>
              <a:t>x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en</a:t>
            </a:r>
            <a:r>
              <a:rPr sz="1600" dirty="0">
                <a:latin typeface="Arial"/>
                <a:cs typeface="Arial"/>
              </a:rPr>
              <a:t>t</a:t>
            </a:r>
            <a:r>
              <a:rPr sz="1600" spc="8" dirty="0">
                <a:latin typeface="Arial"/>
                <a:cs typeface="Arial"/>
              </a:rPr>
              <a:t> 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o </a:t>
            </a:r>
            <a:r>
              <a:rPr sz="1600" spc="-13" dirty="0">
                <a:latin typeface="Arial"/>
                <a:cs typeface="Arial"/>
              </a:rPr>
              <a:t>w</a:t>
            </a:r>
            <a:r>
              <a:rPr sz="1600" spc="4" dirty="0">
                <a:latin typeface="Arial"/>
                <a:cs typeface="Arial"/>
              </a:rPr>
              <a:t>h</a:t>
            </a:r>
            <a:r>
              <a:rPr sz="1600" spc="-4" dirty="0">
                <a:latin typeface="Arial"/>
                <a:cs typeface="Arial"/>
              </a:rPr>
              <a:t>i</a:t>
            </a:r>
            <a:r>
              <a:rPr sz="1600" dirty="0">
                <a:latin typeface="Arial"/>
                <a:cs typeface="Arial"/>
              </a:rPr>
              <a:t>ch a s</a:t>
            </a:r>
            <a:r>
              <a:rPr sz="1600" spc="-4" dirty="0">
                <a:latin typeface="Arial"/>
                <a:cs typeface="Arial"/>
              </a:rPr>
              <a:t>o</a:t>
            </a:r>
            <a:r>
              <a:rPr sz="1600" spc="4" dirty="0">
                <a:latin typeface="Arial"/>
                <a:cs typeface="Arial"/>
              </a:rPr>
              <a:t>f</a:t>
            </a:r>
            <a:r>
              <a:rPr sz="1600" spc="26" dirty="0">
                <a:latin typeface="Arial"/>
                <a:cs typeface="Arial"/>
              </a:rPr>
              <a:t>t</a:t>
            </a:r>
            <a:r>
              <a:rPr sz="1600" spc="-26" dirty="0">
                <a:latin typeface="Arial"/>
                <a:cs typeface="Arial"/>
              </a:rPr>
              <a:t>w</a:t>
            </a:r>
            <a:r>
              <a:rPr sz="1600" spc="4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re </a:t>
            </a:r>
            <a:r>
              <a:rPr sz="1600" spc="-4" dirty="0">
                <a:latin typeface="Arial"/>
                <a:cs typeface="Arial"/>
              </a:rPr>
              <a:t>i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13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4" dirty="0">
                <a:latin typeface="Arial"/>
                <a:cs typeface="Arial"/>
              </a:rPr>
              <a:t>ead</a:t>
            </a:r>
            <a:r>
              <a:rPr sz="1600" spc="4" dirty="0">
                <a:latin typeface="Arial"/>
                <a:cs typeface="Arial"/>
              </a:rPr>
              <a:t>a</a:t>
            </a:r>
            <a:r>
              <a:rPr sz="1600" spc="-4" dirty="0">
                <a:latin typeface="Arial"/>
                <a:cs typeface="Arial"/>
              </a:rPr>
              <a:t>bl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13" dirty="0">
                <a:latin typeface="Arial"/>
                <a:cs typeface="Arial"/>
              </a:rPr>
              <a:t> </a:t>
            </a:r>
            <a:r>
              <a:rPr sz="1600" spc="8" dirty="0">
                <a:latin typeface="Arial"/>
                <a:cs typeface="Arial"/>
              </a:rPr>
              <a:t>i</a:t>
            </a:r>
            <a:r>
              <a:rPr sz="1600" dirty="0">
                <a:latin typeface="Arial"/>
                <a:cs typeface="Arial"/>
              </a:rPr>
              <a:t>n</a:t>
            </a:r>
            <a:r>
              <a:rPr sz="1600" spc="13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4" dirty="0">
                <a:latin typeface="Arial"/>
                <a:cs typeface="Arial"/>
              </a:rPr>
              <a:t>de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17" dirty="0">
                <a:latin typeface="Arial"/>
                <a:cs typeface="Arial"/>
              </a:rPr>
              <a:t> 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o </a:t>
            </a:r>
            <a:r>
              <a:rPr sz="1600" spc="-4" dirty="0">
                <a:latin typeface="Arial"/>
                <a:cs typeface="Arial"/>
              </a:rPr>
              <a:t>unde</a:t>
            </a:r>
            <a:r>
              <a:rPr sz="1600" dirty="0">
                <a:latin typeface="Arial"/>
                <a:cs typeface="Arial"/>
              </a:rPr>
              <a:t>rs</a:t>
            </a:r>
            <a:r>
              <a:rPr sz="1600" spc="4" dirty="0">
                <a:latin typeface="Arial"/>
                <a:cs typeface="Arial"/>
              </a:rPr>
              <a:t>ta</a:t>
            </a:r>
            <a:r>
              <a:rPr sz="1600" spc="-4" dirty="0">
                <a:latin typeface="Arial"/>
                <a:cs typeface="Arial"/>
              </a:rPr>
              <a:t>nd</a:t>
            </a:r>
            <a:r>
              <a:rPr sz="1600" dirty="0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31266" y="2877670"/>
            <a:ext cx="561115" cy="5634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2063">
              <a:lnSpc>
                <a:spcPct val="95825"/>
              </a:lnSpc>
              <a:spcBef>
                <a:spcPts val="377"/>
              </a:spcBef>
            </a:pPr>
            <a:r>
              <a:rPr sz="1600" spc="-4" dirty="0">
                <a:latin typeface="Arial"/>
                <a:cs typeface="Arial"/>
              </a:rPr>
              <a:t>1</a:t>
            </a:r>
            <a:r>
              <a:rPr sz="1600" dirty="0">
                <a:latin typeface="Arial"/>
                <a:cs typeface="Arial"/>
              </a:rPr>
              <a:t>7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92383" y="2877670"/>
            <a:ext cx="1863435" cy="5634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3425">
              <a:lnSpc>
                <a:spcPct val="95825"/>
              </a:lnSpc>
              <a:spcBef>
                <a:spcPts val="377"/>
              </a:spcBef>
            </a:pPr>
            <a:r>
              <a:rPr sz="1600" dirty="0">
                <a:latin typeface="Arial"/>
                <a:cs typeface="Arial"/>
              </a:rPr>
              <a:t>A</a:t>
            </a:r>
            <a:r>
              <a:rPr sz="1600" spc="-4" dirty="0">
                <a:latin typeface="Arial"/>
                <a:cs typeface="Arial"/>
              </a:rPr>
              <a:t>dap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a</a:t>
            </a:r>
            <a:r>
              <a:rPr sz="1600" spc="4" dirty="0">
                <a:latin typeface="Arial"/>
                <a:cs typeface="Arial"/>
              </a:rPr>
              <a:t>b</a:t>
            </a:r>
            <a:r>
              <a:rPr sz="1600" spc="-4" dirty="0">
                <a:latin typeface="Arial"/>
                <a:cs typeface="Arial"/>
              </a:rPr>
              <a:t>ili</a:t>
            </a:r>
            <a:r>
              <a:rPr sz="1600" spc="13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y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55818" y="2877670"/>
            <a:ext cx="5056909" cy="5634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2056" marR="44898">
              <a:lnSpc>
                <a:spcPct val="100041"/>
              </a:lnSpc>
              <a:spcBef>
                <a:spcPts val="377"/>
              </a:spcBef>
            </a:pPr>
            <a:r>
              <a:rPr sz="1600" spc="13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h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192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e</a:t>
            </a:r>
            <a:r>
              <a:rPr sz="1600" spc="-8" dirty="0">
                <a:latin typeface="Arial"/>
                <a:cs typeface="Arial"/>
              </a:rPr>
              <a:t>x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en</a:t>
            </a:r>
            <a:r>
              <a:rPr sz="1600" dirty="0">
                <a:latin typeface="Arial"/>
                <a:cs typeface="Arial"/>
              </a:rPr>
              <a:t>t</a:t>
            </a:r>
            <a:r>
              <a:rPr sz="1600" spc="202" dirty="0">
                <a:latin typeface="Arial"/>
                <a:cs typeface="Arial"/>
              </a:rPr>
              <a:t> 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o</a:t>
            </a:r>
            <a:r>
              <a:rPr sz="1600" spc="183" dirty="0">
                <a:latin typeface="Arial"/>
                <a:cs typeface="Arial"/>
              </a:rPr>
              <a:t> </a:t>
            </a:r>
            <a:r>
              <a:rPr sz="1600" spc="-13" dirty="0">
                <a:latin typeface="Arial"/>
                <a:cs typeface="Arial"/>
              </a:rPr>
              <a:t>w</a:t>
            </a:r>
            <a:r>
              <a:rPr sz="1600" spc="4" dirty="0">
                <a:latin typeface="Arial"/>
                <a:cs typeface="Arial"/>
              </a:rPr>
              <a:t>h</a:t>
            </a:r>
            <a:r>
              <a:rPr sz="1600" spc="-4" dirty="0">
                <a:latin typeface="Arial"/>
                <a:cs typeface="Arial"/>
              </a:rPr>
              <a:t>i</a:t>
            </a:r>
            <a:r>
              <a:rPr sz="1600" dirty="0">
                <a:latin typeface="Arial"/>
                <a:cs typeface="Arial"/>
              </a:rPr>
              <a:t>ch</a:t>
            </a:r>
            <a:r>
              <a:rPr sz="1600" spc="192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</a:t>
            </a:r>
            <a:r>
              <a:rPr sz="1600" spc="192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-4" dirty="0">
                <a:latin typeface="Arial"/>
                <a:cs typeface="Arial"/>
              </a:rPr>
              <a:t>o</a:t>
            </a:r>
            <a:r>
              <a:rPr sz="1600" spc="4" dirty="0">
                <a:latin typeface="Arial"/>
                <a:cs typeface="Arial"/>
              </a:rPr>
              <a:t>f</a:t>
            </a:r>
            <a:r>
              <a:rPr sz="1600" spc="13" dirty="0">
                <a:latin typeface="Arial"/>
                <a:cs typeface="Arial"/>
              </a:rPr>
              <a:t>t</a:t>
            </a:r>
            <a:r>
              <a:rPr sz="1600" spc="-26" dirty="0">
                <a:latin typeface="Arial"/>
                <a:cs typeface="Arial"/>
              </a:rPr>
              <a:t>w</a:t>
            </a:r>
            <a:r>
              <a:rPr sz="1600" spc="17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re</a:t>
            </a:r>
            <a:r>
              <a:rPr sz="1600" spc="192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i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210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adap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ab</a:t>
            </a:r>
            <a:r>
              <a:rPr sz="1600" spc="8" dirty="0">
                <a:latin typeface="Arial"/>
                <a:cs typeface="Arial"/>
              </a:rPr>
              <a:t>l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214" dirty="0">
                <a:latin typeface="Arial"/>
                <a:cs typeface="Arial"/>
              </a:rPr>
              <a:t> 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o</a:t>
            </a:r>
            <a:r>
              <a:rPr sz="1600" spc="206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n</a:t>
            </a:r>
            <a:r>
              <a:rPr sz="1600" spc="4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w </a:t>
            </a:r>
            <a:r>
              <a:rPr sz="1600" spc="-4" dirty="0">
                <a:latin typeface="Arial"/>
                <a:cs typeface="Arial"/>
              </a:rPr>
              <a:t>pla</a:t>
            </a:r>
            <a:r>
              <a:rPr sz="1600" spc="4" dirty="0">
                <a:latin typeface="Arial"/>
                <a:cs typeface="Arial"/>
              </a:rPr>
              <a:t>tf</a:t>
            </a:r>
            <a:r>
              <a:rPr sz="1600" spc="-4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rms</a:t>
            </a:r>
            <a:r>
              <a:rPr sz="1600" spc="4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&amp; 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c</a:t>
            </a:r>
            <a:r>
              <a:rPr sz="1600" spc="-4" dirty="0">
                <a:latin typeface="Arial"/>
                <a:cs typeface="Arial"/>
              </a:rPr>
              <a:t>hno</a:t>
            </a:r>
            <a:r>
              <a:rPr sz="1600" spc="8" dirty="0">
                <a:latin typeface="Arial"/>
                <a:cs typeface="Arial"/>
              </a:rPr>
              <a:t>l</a:t>
            </a:r>
            <a:r>
              <a:rPr sz="1600" spc="-4" dirty="0">
                <a:latin typeface="Arial"/>
                <a:cs typeface="Arial"/>
              </a:rPr>
              <a:t>og</a:t>
            </a:r>
            <a:r>
              <a:rPr sz="1600" spc="8" dirty="0">
                <a:latin typeface="Arial"/>
                <a:cs typeface="Arial"/>
              </a:rPr>
              <a:t>i</a:t>
            </a:r>
            <a:r>
              <a:rPr sz="1600" spc="-4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s.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31266" y="3441102"/>
            <a:ext cx="561115" cy="5647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2063">
              <a:lnSpc>
                <a:spcPct val="95825"/>
              </a:lnSpc>
              <a:spcBef>
                <a:spcPts val="389"/>
              </a:spcBef>
            </a:pPr>
            <a:r>
              <a:rPr sz="1600" spc="-4" dirty="0">
                <a:latin typeface="Arial"/>
                <a:cs typeface="Arial"/>
              </a:rPr>
              <a:t>1</a:t>
            </a:r>
            <a:r>
              <a:rPr sz="1600" dirty="0">
                <a:latin typeface="Arial"/>
                <a:cs typeface="Arial"/>
              </a:rPr>
              <a:t>8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92383" y="3441102"/>
            <a:ext cx="1863435" cy="5647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3425">
              <a:lnSpc>
                <a:spcPct val="95825"/>
              </a:lnSpc>
              <a:spcBef>
                <a:spcPts val="389"/>
              </a:spcBef>
            </a:pPr>
            <a:r>
              <a:rPr sz="1600" dirty="0">
                <a:latin typeface="Arial"/>
                <a:cs typeface="Arial"/>
              </a:rPr>
              <a:t>M</a:t>
            </a:r>
            <a:r>
              <a:rPr sz="1600" spc="-4" dirty="0">
                <a:latin typeface="Arial"/>
                <a:cs typeface="Arial"/>
              </a:rPr>
              <a:t>odi</a:t>
            </a:r>
            <a:r>
              <a:rPr sz="1600" spc="4" dirty="0">
                <a:latin typeface="Arial"/>
                <a:cs typeface="Arial"/>
              </a:rPr>
              <a:t>f</a:t>
            </a:r>
            <a:r>
              <a:rPr sz="1600" spc="-4" dirty="0">
                <a:latin typeface="Arial"/>
                <a:cs typeface="Arial"/>
              </a:rPr>
              <a:t>i</a:t>
            </a:r>
            <a:r>
              <a:rPr sz="1600" spc="4" dirty="0">
                <a:latin typeface="Arial"/>
                <a:cs typeface="Arial"/>
              </a:rPr>
              <a:t>a</a:t>
            </a:r>
            <a:r>
              <a:rPr sz="1600" spc="-4" dirty="0">
                <a:latin typeface="Arial"/>
                <a:cs typeface="Arial"/>
              </a:rPr>
              <a:t>bi</a:t>
            </a:r>
            <a:r>
              <a:rPr sz="1600" spc="8" dirty="0">
                <a:latin typeface="Arial"/>
                <a:cs typeface="Arial"/>
              </a:rPr>
              <a:t>l</a:t>
            </a:r>
            <a:r>
              <a:rPr sz="1600" spc="-4" dirty="0">
                <a:latin typeface="Arial"/>
                <a:cs typeface="Arial"/>
              </a:rPr>
              <a:t>i</a:t>
            </a:r>
            <a:r>
              <a:rPr sz="1600" spc="13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y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55818" y="3441102"/>
            <a:ext cx="5056909" cy="5647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2056" marR="48863">
              <a:lnSpc>
                <a:spcPct val="100041"/>
              </a:lnSpc>
              <a:spcBef>
                <a:spcPts val="389"/>
              </a:spcBef>
            </a:pPr>
            <a:r>
              <a:rPr sz="1600" spc="13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h</a:t>
            </a:r>
            <a:r>
              <a:rPr sz="1600" dirty="0">
                <a:latin typeface="Arial"/>
                <a:cs typeface="Arial"/>
              </a:rPr>
              <a:t>e </a:t>
            </a:r>
            <a:r>
              <a:rPr sz="1600" spc="263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e</a:t>
            </a:r>
            <a:r>
              <a:rPr sz="1600" spc="-8" dirty="0">
                <a:latin typeface="Arial"/>
                <a:cs typeface="Arial"/>
              </a:rPr>
              <a:t>f</a:t>
            </a:r>
            <a:r>
              <a:rPr sz="1600" spc="4" dirty="0">
                <a:latin typeface="Arial"/>
                <a:cs typeface="Arial"/>
              </a:rPr>
              <a:t>f</a:t>
            </a:r>
            <a:r>
              <a:rPr sz="1600" spc="-4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rt </a:t>
            </a:r>
            <a:r>
              <a:rPr sz="1600" spc="272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13" dirty="0">
                <a:latin typeface="Arial"/>
                <a:cs typeface="Arial"/>
              </a:rPr>
              <a:t>e</a:t>
            </a:r>
            <a:r>
              <a:rPr sz="1600" spc="-4" dirty="0">
                <a:latin typeface="Arial"/>
                <a:cs typeface="Arial"/>
              </a:rPr>
              <a:t>qui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4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d </a:t>
            </a:r>
            <a:r>
              <a:rPr sz="1600" spc="254" dirty="0">
                <a:latin typeface="Arial"/>
                <a:cs typeface="Arial"/>
              </a:rPr>
              <a:t> 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o </a:t>
            </a:r>
            <a:r>
              <a:rPr sz="1600" spc="254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m</a:t>
            </a:r>
            <a:r>
              <a:rPr sz="1600" spc="-13" dirty="0">
                <a:latin typeface="Arial"/>
                <a:cs typeface="Arial"/>
              </a:rPr>
              <a:t>o</a:t>
            </a:r>
            <a:r>
              <a:rPr sz="1600" spc="-4" dirty="0">
                <a:latin typeface="Arial"/>
                <a:cs typeface="Arial"/>
              </a:rPr>
              <a:t>di</a:t>
            </a:r>
            <a:r>
              <a:rPr sz="1600" spc="13" dirty="0">
                <a:latin typeface="Arial"/>
                <a:cs typeface="Arial"/>
              </a:rPr>
              <a:t>f</a:t>
            </a:r>
            <a:r>
              <a:rPr sz="1600" dirty="0">
                <a:latin typeface="Arial"/>
                <a:cs typeface="Arial"/>
              </a:rPr>
              <a:t>y </a:t>
            </a:r>
            <a:r>
              <a:rPr sz="1600" spc="236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 </a:t>
            </a:r>
            <a:r>
              <a:rPr sz="1600" spc="254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-4" dirty="0">
                <a:latin typeface="Arial"/>
                <a:cs typeface="Arial"/>
              </a:rPr>
              <a:t>o</a:t>
            </a:r>
            <a:r>
              <a:rPr sz="1600" spc="4" dirty="0">
                <a:latin typeface="Arial"/>
                <a:cs typeface="Arial"/>
              </a:rPr>
              <a:t>f</a:t>
            </a:r>
            <a:r>
              <a:rPr sz="1600" spc="13" dirty="0">
                <a:latin typeface="Arial"/>
                <a:cs typeface="Arial"/>
              </a:rPr>
              <a:t>t</a:t>
            </a:r>
            <a:r>
              <a:rPr sz="1600" spc="-26" dirty="0">
                <a:latin typeface="Arial"/>
                <a:cs typeface="Arial"/>
              </a:rPr>
              <a:t>w</a:t>
            </a:r>
            <a:r>
              <a:rPr sz="1600" spc="-4" dirty="0">
                <a:latin typeface="Arial"/>
                <a:cs typeface="Arial"/>
              </a:rPr>
              <a:t>a</a:t>
            </a:r>
            <a:r>
              <a:rPr sz="1600" spc="13" dirty="0">
                <a:latin typeface="Arial"/>
                <a:cs typeface="Arial"/>
              </a:rPr>
              <a:t>r</a:t>
            </a:r>
            <a:r>
              <a:rPr sz="1600" dirty="0">
                <a:latin typeface="Arial"/>
                <a:cs typeface="Arial"/>
              </a:rPr>
              <a:t>e </a:t>
            </a:r>
            <a:r>
              <a:rPr sz="1600" spc="254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du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4" dirty="0">
                <a:latin typeface="Arial"/>
                <a:cs typeface="Arial"/>
              </a:rPr>
              <a:t>i</a:t>
            </a:r>
            <a:r>
              <a:rPr sz="1600" spc="4" dirty="0">
                <a:latin typeface="Arial"/>
                <a:cs typeface="Arial"/>
              </a:rPr>
              <a:t>n</a:t>
            </a:r>
            <a:r>
              <a:rPr sz="1600" dirty="0">
                <a:latin typeface="Arial"/>
                <a:cs typeface="Arial"/>
              </a:rPr>
              <a:t>g m</a:t>
            </a:r>
            <a:r>
              <a:rPr sz="1600" spc="-4" dirty="0">
                <a:latin typeface="Arial"/>
                <a:cs typeface="Arial"/>
              </a:rPr>
              <a:t>ain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e</a:t>
            </a:r>
            <a:r>
              <a:rPr sz="1600" spc="4" dirty="0">
                <a:latin typeface="Arial"/>
                <a:cs typeface="Arial"/>
              </a:rPr>
              <a:t>n</a:t>
            </a:r>
            <a:r>
              <a:rPr sz="1600" spc="-4" dirty="0">
                <a:latin typeface="Arial"/>
                <a:cs typeface="Arial"/>
              </a:rPr>
              <a:t>an</a:t>
            </a:r>
            <a:r>
              <a:rPr sz="1600" dirty="0">
                <a:latin typeface="Arial"/>
                <a:cs typeface="Arial"/>
              </a:rPr>
              <a:t>ce </a:t>
            </a:r>
            <a:r>
              <a:rPr sz="1600" spc="4" dirty="0">
                <a:latin typeface="Arial"/>
                <a:cs typeface="Arial"/>
              </a:rPr>
              <a:t>p</a:t>
            </a:r>
            <a:r>
              <a:rPr sz="1600" spc="-4" dirty="0">
                <a:latin typeface="Arial"/>
                <a:cs typeface="Arial"/>
              </a:rPr>
              <a:t>ha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-4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1266" y="4005878"/>
            <a:ext cx="561115" cy="5647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2063">
              <a:lnSpc>
                <a:spcPct val="95825"/>
              </a:lnSpc>
              <a:spcBef>
                <a:spcPts val="389"/>
              </a:spcBef>
            </a:pPr>
            <a:r>
              <a:rPr sz="1600" spc="-4" dirty="0">
                <a:latin typeface="Arial"/>
                <a:cs typeface="Arial"/>
              </a:rPr>
              <a:t>1</a:t>
            </a:r>
            <a:r>
              <a:rPr sz="1600" dirty="0">
                <a:latin typeface="Arial"/>
                <a:cs typeface="Arial"/>
              </a:rPr>
              <a:t>9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92383" y="4005878"/>
            <a:ext cx="1863435" cy="5647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3425">
              <a:lnSpc>
                <a:spcPct val="95825"/>
              </a:lnSpc>
              <a:spcBef>
                <a:spcPts val="389"/>
              </a:spcBef>
            </a:pPr>
            <a:r>
              <a:rPr sz="1600" dirty="0">
                <a:latin typeface="Arial"/>
                <a:cs typeface="Arial"/>
              </a:rPr>
              <a:t>E</a:t>
            </a:r>
            <a:r>
              <a:rPr sz="1600" spc="-8" dirty="0">
                <a:latin typeface="Arial"/>
                <a:cs typeface="Arial"/>
              </a:rPr>
              <a:t>x</a:t>
            </a:r>
            <a:r>
              <a:rPr sz="1600" spc="4" dirty="0">
                <a:latin typeface="Arial"/>
                <a:cs typeface="Arial"/>
              </a:rPr>
              <a:t>p</a:t>
            </a:r>
            <a:r>
              <a:rPr sz="1600" spc="-4" dirty="0">
                <a:latin typeface="Arial"/>
                <a:cs typeface="Arial"/>
              </a:rPr>
              <a:t>an</a:t>
            </a:r>
            <a:r>
              <a:rPr sz="1600" spc="4" dirty="0">
                <a:latin typeface="Arial"/>
                <a:cs typeface="Arial"/>
              </a:rPr>
              <a:t>d</a:t>
            </a:r>
            <a:r>
              <a:rPr sz="1600" spc="-4" dirty="0">
                <a:latin typeface="Arial"/>
                <a:cs typeface="Arial"/>
              </a:rPr>
              <a:t>ab</a:t>
            </a:r>
            <a:r>
              <a:rPr sz="1600" spc="8" dirty="0">
                <a:latin typeface="Arial"/>
                <a:cs typeface="Arial"/>
              </a:rPr>
              <a:t>i</a:t>
            </a:r>
            <a:r>
              <a:rPr sz="1600" spc="-4" dirty="0">
                <a:latin typeface="Arial"/>
                <a:cs typeface="Arial"/>
              </a:rPr>
              <a:t>li</a:t>
            </a:r>
            <a:r>
              <a:rPr sz="1600" spc="13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y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55818" y="4005878"/>
            <a:ext cx="5056909" cy="5647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2056" marR="49819">
              <a:lnSpc>
                <a:spcPct val="100041"/>
              </a:lnSpc>
              <a:spcBef>
                <a:spcPts val="389"/>
              </a:spcBef>
            </a:pPr>
            <a:r>
              <a:rPr sz="1600" spc="13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h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13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e</a:t>
            </a:r>
            <a:r>
              <a:rPr sz="1600" spc="-8" dirty="0">
                <a:latin typeface="Arial"/>
                <a:cs typeface="Arial"/>
              </a:rPr>
              <a:t>x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en</a:t>
            </a:r>
            <a:r>
              <a:rPr sz="1600" dirty="0">
                <a:latin typeface="Arial"/>
                <a:cs typeface="Arial"/>
              </a:rPr>
              <a:t>t</a:t>
            </a:r>
            <a:r>
              <a:rPr sz="1600" spc="17" dirty="0">
                <a:latin typeface="Arial"/>
                <a:cs typeface="Arial"/>
              </a:rPr>
              <a:t> 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o</a:t>
            </a:r>
            <a:r>
              <a:rPr sz="1600" spc="13" dirty="0">
                <a:latin typeface="Arial"/>
                <a:cs typeface="Arial"/>
              </a:rPr>
              <a:t> </a:t>
            </a:r>
            <a:r>
              <a:rPr sz="1600" spc="-13" dirty="0">
                <a:latin typeface="Arial"/>
                <a:cs typeface="Arial"/>
              </a:rPr>
              <a:t>w</a:t>
            </a:r>
            <a:r>
              <a:rPr sz="1600" spc="4" dirty="0">
                <a:latin typeface="Arial"/>
                <a:cs typeface="Arial"/>
              </a:rPr>
              <a:t>h</a:t>
            </a:r>
            <a:r>
              <a:rPr sz="1600" spc="-4" dirty="0">
                <a:latin typeface="Arial"/>
                <a:cs typeface="Arial"/>
              </a:rPr>
              <a:t>i</a:t>
            </a:r>
            <a:r>
              <a:rPr sz="1600" dirty="0">
                <a:latin typeface="Arial"/>
                <a:cs typeface="Arial"/>
              </a:rPr>
              <a:t>ch</a:t>
            </a:r>
            <a:r>
              <a:rPr sz="1600" spc="13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</a:t>
            </a:r>
            <a:r>
              <a:rPr sz="1600" spc="22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-4" dirty="0">
                <a:latin typeface="Arial"/>
                <a:cs typeface="Arial"/>
              </a:rPr>
              <a:t>o</a:t>
            </a:r>
            <a:r>
              <a:rPr sz="1600" spc="4" dirty="0">
                <a:latin typeface="Arial"/>
                <a:cs typeface="Arial"/>
              </a:rPr>
              <a:t>f</a:t>
            </a:r>
            <a:r>
              <a:rPr sz="1600" spc="26" dirty="0">
                <a:latin typeface="Arial"/>
                <a:cs typeface="Arial"/>
              </a:rPr>
              <a:t>t</a:t>
            </a:r>
            <a:r>
              <a:rPr sz="1600" spc="-26" dirty="0">
                <a:latin typeface="Arial"/>
                <a:cs typeface="Arial"/>
              </a:rPr>
              <a:t>w</a:t>
            </a:r>
            <a:r>
              <a:rPr sz="1600" spc="4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re</a:t>
            </a:r>
            <a:r>
              <a:rPr sz="1600" spc="22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i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26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x</a:t>
            </a:r>
            <a:r>
              <a:rPr sz="1600" spc="-4" dirty="0">
                <a:latin typeface="Arial"/>
                <a:cs typeface="Arial"/>
              </a:rPr>
              <a:t>pa</a:t>
            </a:r>
            <a:r>
              <a:rPr sz="1600" spc="4" dirty="0">
                <a:latin typeface="Arial"/>
                <a:cs typeface="Arial"/>
              </a:rPr>
              <a:t>n</a:t>
            </a:r>
            <a:r>
              <a:rPr sz="1600" spc="-4" dirty="0">
                <a:latin typeface="Arial"/>
                <a:cs typeface="Arial"/>
              </a:rPr>
              <a:t>da</a:t>
            </a:r>
            <a:r>
              <a:rPr sz="1600" spc="4" dirty="0">
                <a:latin typeface="Arial"/>
                <a:cs typeface="Arial"/>
              </a:rPr>
              <a:t>b</a:t>
            </a:r>
            <a:r>
              <a:rPr sz="1600" spc="8" dirty="0">
                <a:latin typeface="Arial"/>
                <a:cs typeface="Arial"/>
              </a:rPr>
              <a:t>l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31" dirty="0">
                <a:latin typeface="Arial"/>
                <a:cs typeface="Arial"/>
              </a:rPr>
              <a:t> </a:t>
            </a:r>
            <a:r>
              <a:rPr sz="1600" spc="-26" dirty="0">
                <a:latin typeface="Arial"/>
                <a:cs typeface="Arial"/>
              </a:rPr>
              <a:t>w</a:t>
            </a:r>
            <a:r>
              <a:rPr sz="1600" spc="-4" dirty="0">
                <a:latin typeface="Arial"/>
                <a:cs typeface="Arial"/>
              </a:rPr>
              <a:t>i</a:t>
            </a:r>
            <a:r>
              <a:rPr sz="1600" spc="13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hou</a:t>
            </a:r>
            <a:r>
              <a:rPr sz="1600" dirty="0">
                <a:latin typeface="Arial"/>
                <a:cs typeface="Arial"/>
              </a:rPr>
              <a:t>t </a:t>
            </a:r>
            <a:r>
              <a:rPr sz="1600" spc="-4" dirty="0">
                <a:latin typeface="Arial"/>
                <a:cs typeface="Arial"/>
              </a:rPr>
              <a:t>unde</a:t>
            </a:r>
            <a:r>
              <a:rPr sz="1600" spc="8" dirty="0">
                <a:latin typeface="Arial"/>
                <a:cs typeface="Arial"/>
              </a:rPr>
              <a:t>s</a:t>
            </a:r>
            <a:r>
              <a:rPr sz="1600" spc="-4" dirty="0">
                <a:latin typeface="Arial"/>
                <a:cs typeface="Arial"/>
              </a:rPr>
              <a:t>i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4" dirty="0">
                <a:latin typeface="Arial"/>
                <a:cs typeface="Arial"/>
              </a:rPr>
              <a:t>a</a:t>
            </a:r>
            <a:r>
              <a:rPr sz="1600" spc="4" dirty="0">
                <a:latin typeface="Arial"/>
                <a:cs typeface="Arial"/>
              </a:rPr>
              <a:t>b</a:t>
            </a:r>
            <a:r>
              <a:rPr sz="1600" spc="-4" dirty="0">
                <a:latin typeface="Arial"/>
                <a:cs typeface="Arial"/>
              </a:rPr>
              <a:t>l</a:t>
            </a:r>
            <a:r>
              <a:rPr sz="1600" dirty="0">
                <a:latin typeface="Arial"/>
                <a:cs typeface="Arial"/>
              </a:rPr>
              <a:t>e s</a:t>
            </a:r>
            <a:r>
              <a:rPr sz="1600" spc="-4" dirty="0">
                <a:latin typeface="Arial"/>
                <a:cs typeface="Arial"/>
              </a:rPr>
              <a:t>i</a:t>
            </a:r>
            <a:r>
              <a:rPr sz="1600" spc="4" dirty="0">
                <a:latin typeface="Arial"/>
                <a:cs typeface="Arial"/>
              </a:rPr>
              <a:t>d</a:t>
            </a:r>
            <a:r>
              <a:rPr sz="1600" dirty="0">
                <a:latin typeface="Arial"/>
                <a:cs typeface="Arial"/>
              </a:rPr>
              <a:t>e </a:t>
            </a:r>
            <a:r>
              <a:rPr sz="1600" spc="-4" dirty="0">
                <a:latin typeface="Arial"/>
                <a:cs typeface="Arial"/>
              </a:rPr>
              <a:t>e</a:t>
            </a:r>
            <a:r>
              <a:rPr sz="1600" spc="4" dirty="0">
                <a:latin typeface="Arial"/>
                <a:cs typeface="Arial"/>
              </a:rPr>
              <a:t>ff</a:t>
            </a:r>
            <a:r>
              <a:rPr sz="1600" spc="-4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c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s.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1266" y="4570655"/>
            <a:ext cx="561115" cy="5647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2063">
              <a:lnSpc>
                <a:spcPct val="95825"/>
              </a:lnSpc>
              <a:spcBef>
                <a:spcPts val="377"/>
              </a:spcBef>
            </a:pPr>
            <a:r>
              <a:rPr sz="1600" spc="-4" dirty="0">
                <a:latin typeface="Arial"/>
                <a:cs typeface="Arial"/>
              </a:rPr>
              <a:t>2</a:t>
            </a:r>
            <a:r>
              <a:rPr sz="1600" dirty="0"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92383" y="4570655"/>
            <a:ext cx="1863435" cy="5647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3425">
              <a:lnSpc>
                <a:spcPct val="95825"/>
              </a:lnSpc>
              <a:spcBef>
                <a:spcPts val="377"/>
              </a:spcBef>
            </a:pPr>
            <a:r>
              <a:rPr sz="1600" dirty="0">
                <a:latin typeface="Arial"/>
                <a:cs typeface="Arial"/>
              </a:rPr>
              <a:t>P</a:t>
            </a:r>
            <a:r>
              <a:rPr sz="1600" spc="-4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abi</a:t>
            </a:r>
            <a:r>
              <a:rPr sz="1600" spc="8" dirty="0">
                <a:latin typeface="Arial"/>
                <a:cs typeface="Arial"/>
              </a:rPr>
              <a:t>l</a:t>
            </a:r>
            <a:r>
              <a:rPr sz="1600" spc="-4" dirty="0">
                <a:latin typeface="Arial"/>
                <a:cs typeface="Arial"/>
              </a:rPr>
              <a:t>i</a:t>
            </a:r>
            <a:r>
              <a:rPr sz="1600" spc="13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y</a:t>
            </a:r>
            <a:endParaRPr sz="16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255818" y="4570655"/>
            <a:ext cx="5056909" cy="5647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2056" marR="48865">
              <a:lnSpc>
                <a:spcPct val="100520"/>
              </a:lnSpc>
              <a:spcBef>
                <a:spcPts val="377"/>
              </a:spcBef>
            </a:pPr>
            <a:r>
              <a:rPr sz="1600" spc="13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h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290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e</a:t>
            </a:r>
            <a:r>
              <a:rPr sz="1600" spc="4" dirty="0">
                <a:latin typeface="Arial"/>
                <a:cs typeface="Arial"/>
              </a:rPr>
              <a:t>ff</a:t>
            </a:r>
            <a:r>
              <a:rPr sz="1600" spc="-4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rt</a:t>
            </a:r>
            <a:r>
              <a:rPr sz="1600" spc="28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4" dirty="0">
                <a:latin typeface="Arial"/>
                <a:cs typeface="Arial"/>
              </a:rPr>
              <a:t>equi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4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d</a:t>
            </a:r>
            <a:r>
              <a:rPr sz="1600" spc="290" dirty="0">
                <a:latin typeface="Arial"/>
                <a:cs typeface="Arial"/>
              </a:rPr>
              <a:t> 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o</a:t>
            </a:r>
            <a:r>
              <a:rPr sz="1600" spc="290" dirty="0">
                <a:latin typeface="Arial"/>
                <a:cs typeface="Arial"/>
              </a:rPr>
              <a:t> 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4" dirty="0">
                <a:latin typeface="Arial"/>
                <a:cs typeface="Arial"/>
              </a:rPr>
              <a:t>an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13" dirty="0">
                <a:latin typeface="Arial"/>
                <a:cs typeface="Arial"/>
              </a:rPr>
              <a:t>f</a:t>
            </a:r>
            <a:r>
              <a:rPr sz="1600" spc="-4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308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</a:t>
            </a:r>
            <a:r>
              <a:rPr sz="1600" spc="303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p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4" dirty="0">
                <a:latin typeface="Arial"/>
                <a:cs typeface="Arial"/>
              </a:rPr>
              <a:t>og</a:t>
            </a:r>
            <a:r>
              <a:rPr sz="1600" spc="13" dirty="0">
                <a:latin typeface="Arial"/>
                <a:cs typeface="Arial"/>
              </a:rPr>
              <a:t>r</a:t>
            </a:r>
            <a:r>
              <a:rPr sz="1600" spc="-4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m</a:t>
            </a:r>
            <a:r>
              <a:rPr sz="1600" spc="308" dirty="0">
                <a:latin typeface="Arial"/>
                <a:cs typeface="Arial"/>
              </a:rPr>
              <a:t> </a:t>
            </a:r>
            <a:r>
              <a:rPr sz="1600" spc="4" dirty="0">
                <a:latin typeface="Arial"/>
                <a:cs typeface="Arial"/>
              </a:rPr>
              <a:t>f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4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m</a:t>
            </a:r>
            <a:r>
              <a:rPr sz="1600" spc="308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on</a:t>
            </a:r>
            <a:r>
              <a:rPr sz="1600" dirty="0">
                <a:latin typeface="Arial"/>
                <a:cs typeface="Arial"/>
              </a:rPr>
              <a:t>e </a:t>
            </a:r>
            <a:r>
              <a:rPr sz="1600" spc="-4" dirty="0">
                <a:latin typeface="Arial"/>
                <a:cs typeface="Arial"/>
              </a:rPr>
              <a:t>pla</a:t>
            </a:r>
            <a:r>
              <a:rPr sz="1600" spc="4" dirty="0">
                <a:latin typeface="Arial"/>
                <a:cs typeface="Arial"/>
              </a:rPr>
              <a:t>tf</a:t>
            </a:r>
            <a:r>
              <a:rPr sz="1600" spc="-4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rm</a:t>
            </a:r>
            <a:r>
              <a:rPr sz="1600" spc="4" dirty="0">
                <a:latin typeface="Arial"/>
                <a:cs typeface="Arial"/>
              </a:rPr>
              <a:t> t</a:t>
            </a:r>
            <a:r>
              <a:rPr sz="1600" dirty="0">
                <a:latin typeface="Arial"/>
                <a:cs typeface="Arial"/>
              </a:rPr>
              <a:t>o </a:t>
            </a:r>
            <a:r>
              <a:rPr sz="1600" spc="-4" dirty="0">
                <a:latin typeface="Arial"/>
                <a:cs typeface="Arial"/>
              </a:rPr>
              <a:t>an</a:t>
            </a:r>
            <a:r>
              <a:rPr sz="1600" spc="4" dirty="0">
                <a:latin typeface="Arial"/>
                <a:cs typeface="Arial"/>
              </a:rPr>
              <a:t>ot</a:t>
            </a:r>
            <a:r>
              <a:rPr sz="1600" spc="-4" dirty="0">
                <a:latin typeface="Arial"/>
                <a:cs typeface="Arial"/>
              </a:rPr>
              <a:t>he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4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pla</a:t>
            </a:r>
            <a:r>
              <a:rPr sz="1600" spc="4" dirty="0">
                <a:latin typeface="Arial"/>
                <a:cs typeface="Arial"/>
              </a:rPr>
              <a:t>tf</a:t>
            </a:r>
            <a:r>
              <a:rPr sz="1600" spc="-4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rm.</a:t>
            </a:r>
            <a:endParaRPr sz="16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7120665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2008909" y="2218765"/>
            <a:ext cx="5084618" cy="29422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38201" y="782504"/>
            <a:ext cx="1676400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459"/>
              </a:lnSpc>
              <a:spcBef>
                <a:spcPts val="172"/>
              </a:spcBef>
            </a:pP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S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o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f</a:t>
            </a:r>
            <a:r>
              <a:rPr sz="5400" spc="17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w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a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14601" y="782504"/>
            <a:ext cx="4066308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459"/>
              </a:lnSpc>
              <a:spcBef>
                <a:spcPts val="172"/>
              </a:spcBef>
            </a:pP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l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ia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b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il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y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34028" y="5411940"/>
            <a:ext cx="4786966" cy="2471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b="1" dirty="0">
                <a:solidFill>
                  <a:srgbClr val="003265"/>
                </a:solidFill>
                <a:latin typeface="Arial"/>
                <a:cs typeface="Arial"/>
              </a:rPr>
              <a:t>F</a:t>
            </a:r>
            <a:r>
              <a:rPr b="1" spc="-4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b="1" dirty="0">
                <a:solidFill>
                  <a:srgbClr val="003265"/>
                </a:solidFill>
                <a:latin typeface="Arial"/>
                <a:cs typeface="Arial"/>
              </a:rPr>
              <a:t>g.</a:t>
            </a:r>
            <a:r>
              <a:rPr b="1" spc="-4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003265"/>
                </a:solidFill>
                <a:latin typeface="Arial"/>
                <a:cs typeface="Arial"/>
              </a:rPr>
              <a:t>7</a:t>
            </a:r>
            <a:r>
              <a:rPr b="1" spc="-4" dirty="0">
                <a:solidFill>
                  <a:srgbClr val="003265"/>
                </a:solidFill>
                <a:latin typeface="Arial"/>
                <a:cs typeface="Arial"/>
              </a:rPr>
              <a:t>.</a:t>
            </a:r>
            <a:r>
              <a:rPr b="1" spc="-8" dirty="0">
                <a:solidFill>
                  <a:srgbClr val="003265"/>
                </a:solidFill>
                <a:latin typeface="Arial"/>
                <a:cs typeface="Arial"/>
              </a:rPr>
              <a:t>1</a:t>
            </a:r>
            <a:r>
              <a:rPr b="1" dirty="0">
                <a:solidFill>
                  <a:srgbClr val="003265"/>
                </a:solidFill>
                <a:latin typeface="Arial"/>
                <a:cs typeface="Arial"/>
              </a:rPr>
              <a:t>: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B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h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ub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u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v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e of</a:t>
            </a:r>
            <a:r>
              <a:rPr spc="-26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ha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d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w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eliabili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ty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.</a:t>
            </a:r>
            <a:endParaRPr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95884" y="6203480"/>
            <a:ext cx="137532" cy="1797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328"/>
              </a:lnSpc>
              <a:spcBef>
                <a:spcPts val="66"/>
              </a:spcBef>
            </a:pPr>
            <a:r>
              <a:rPr sz="1300" dirty="0">
                <a:latin typeface="Arial"/>
                <a:cs typeface="Arial"/>
              </a:rPr>
              <a:t>3</a:t>
            </a:r>
            <a:endParaRPr sz="13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29829047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2453640" y="1858382"/>
            <a:ext cx="4197927" cy="38700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90745" y="782504"/>
            <a:ext cx="5519305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459"/>
              </a:lnSpc>
              <a:spcBef>
                <a:spcPts val="172"/>
              </a:spcBef>
            </a:pP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S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o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f</a:t>
            </a:r>
            <a:r>
              <a:rPr sz="5400" spc="17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w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a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5400" spc="-112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 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l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ia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b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il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y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5031" y="1572872"/>
            <a:ext cx="191428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302"/>
              </a:lnSpc>
              <a:spcBef>
                <a:spcPts val="115"/>
              </a:spcBef>
            </a:pP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•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10667" y="1582894"/>
            <a:ext cx="911721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12"/>
              </a:lnSpc>
              <a:spcBef>
                <a:spcPts val="110"/>
              </a:spcBef>
            </a:pPr>
            <a:r>
              <a:rPr sz="2200" spc="4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2200" spc="-4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2200" spc="8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200" spc="-4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34764" y="1582894"/>
            <a:ext cx="2098501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12"/>
              </a:lnSpc>
              <a:spcBef>
                <a:spcPts val="110"/>
              </a:spcBef>
            </a:pPr>
            <a:r>
              <a:rPr sz="2200" spc="-4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200" spc="4" dirty="0">
                <a:solidFill>
                  <a:srgbClr val="FF0000"/>
                </a:solidFill>
                <a:latin typeface="Arial"/>
                <a:cs typeface="Arial"/>
              </a:rPr>
              <a:t>ft</a:t>
            </a:r>
            <a:r>
              <a:rPr sz="2200" spc="-4" dirty="0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200" spc="4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e </a:t>
            </a:r>
            <a:r>
              <a:rPr sz="2200" spc="4" dirty="0">
                <a:solidFill>
                  <a:srgbClr val="FF0000"/>
                </a:solidFill>
                <a:latin typeface="Arial"/>
                <a:cs typeface="Arial"/>
              </a:rPr>
              <a:t>Q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ua</a:t>
            </a:r>
            <a:r>
              <a:rPr sz="2200" spc="4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2200" spc="-4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200" spc="4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46196" y="1582894"/>
            <a:ext cx="818895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12"/>
              </a:lnSpc>
              <a:spcBef>
                <a:spcPts val="110"/>
              </a:spcBef>
            </a:pPr>
            <a:r>
              <a:rPr sz="2200" spc="4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odel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69407" y="5878735"/>
            <a:ext cx="4532119" cy="4661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84992" marR="13745">
              <a:lnSpc>
                <a:spcPts val="1678"/>
              </a:lnSpc>
              <a:spcBef>
                <a:spcPts val="83"/>
              </a:spcBef>
            </a:pPr>
            <a:r>
              <a:rPr sz="1600" b="1" spc="4" dirty="0">
                <a:solidFill>
                  <a:srgbClr val="003265"/>
                </a:solidFill>
                <a:latin typeface="Arial"/>
                <a:cs typeface="Arial"/>
              </a:rPr>
              <a:t>Fi</a:t>
            </a:r>
            <a:r>
              <a:rPr sz="1600" b="1" dirty="0">
                <a:solidFill>
                  <a:srgbClr val="003265"/>
                </a:solidFill>
                <a:latin typeface="Arial"/>
                <a:cs typeface="Arial"/>
              </a:rPr>
              <a:t>g</a:t>
            </a:r>
            <a:r>
              <a:rPr sz="1600" b="1" spc="8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600" b="1" spc="-4" dirty="0">
                <a:solidFill>
                  <a:srgbClr val="003265"/>
                </a:solidFill>
                <a:latin typeface="Arial"/>
                <a:cs typeface="Arial"/>
              </a:rPr>
              <a:t>7</a:t>
            </a:r>
            <a:r>
              <a:rPr sz="1600" b="1" spc="4" dirty="0">
                <a:solidFill>
                  <a:srgbClr val="003265"/>
                </a:solidFill>
                <a:latin typeface="Arial"/>
                <a:cs typeface="Arial"/>
              </a:rPr>
              <a:t>.</a:t>
            </a:r>
            <a:r>
              <a:rPr sz="1600" b="1" spc="-4" dirty="0">
                <a:solidFill>
                  <a:srgbClr val="003265"/>
                </a:solidFill>
                <a:latin typeface="Arial"/>
                <a:cs typeface="Arial"/>
              </a:rPr>
              <a:t>9</a:t>
            </a:r>
            <a:r>
              <a:rPr sz="1600" b="1" dirty="0">
                <a:solidFill>
                  <a:srgbClr val="003265"/>
                </a:solidFill>
                <a:latin typeface="Arial"/>
                <a:cs typeface="Arial"/>
              </a:rPr>
              <a:t>:</a:t>
            </a:r>
            <a:r>
              <a:rPr sz="1600" b="1" spc="4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1600" spc="-8" dirty="0">
                <a:solidFill>
                  <a:srgbClr val="003265"/>
                </a:solidFill>
                <a:latin typeface="Arial"/>
                <a:cs typeface="Arial"/>
              </a:rPr>
              <a:t>f</a:t>
            </a:r>
            <a:r>
              <a:rPr sz="1600" spc="13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1600" spc="-13" dirty="0">
                <a:solidFill>
                  <a:srgbClr val="003265"/>
                </a:solidFill>
                <a:latin typeface="Arial"/>
                <a:cs typeface="Arial"/>
              </a:rPr>
              <a:t>w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re 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qu</a:t>
            </a:r>
            <a:r>
              <a:rPr sz="1600" spc="4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li</a:t>
            </a:r>
            <a:r>
              <a:rPr sz="1600" spc="13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y</a:t>
            </a:r>
            <a:r>
              <a:rPr sz="1600" spc="-17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600" spc="4" dirty="0">
                <a:solidFill>
                  <a:srgbClr val="003265"/>
                </a:solidFill>
                <a:latin typeface="Arial"/>
                <a:cs typeface="Arial"/>
              </a:rPr>
              <a:t>f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sz="1600" spc="13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rs</a:t>
            </a:r>
            <a:endParaRPr sz="1600" dirty="0">
              <a:latin typeface="Arial"/>
              <a:cs typeface="Arial"/>
            </a:endParaRPr>
          </a:p>
          <a:p>
            <a:pPr marL="11397">
              <a:lnSpc>
                <a:spcPts val="825"/>
              </a:lnSpc>
              <a:spcBef>
                <a:spcPts val="1036"/>
              </a:spcBef>
            </a:pPr>
            <a:endParaRPr sz="700" dirty="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105830" y="6203480"/>
            <a:ext cx="227586" cy="1797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328"/>
              </a:lnSpc>
              <a:spcBef>
                <a:spcPts val="66"/>
              </a:spcBef>
            </a:pPr>
            <a:r>
              <a:rPr sz="1300" dirty="0">
                <a:latin typeface="Arial"/>
                <a:cs typeface="Arial"/>
              </a:rPr>
              <a:t>30</a:t>
            </a:r>
            <a:endParaRPr sz="13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21042197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 txBox="1"/>
          <p:nvPr/>
        </p:nvSpPr>
        <p:spPr>
          <a:xfrm>
            <a:off x="796353" y="782504"/>
            <a:ext cx="3697564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459"/>
              </a:lnSpc>
              <a:spcBef>
                <a:spcPts val="172"/>
              </a:spcBef>
            </a:pP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S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o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f</a:t>
            </a:r>
            <a:r>
              <a:rPr sz="5400" spc="17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w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a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446674" y="782504"/>
            <a:ext cx="4119895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459"/>
              </a:lnSpc>
              <a:spcBef>
                <a:spcPts val="172"/>
              </a:spcBef>
            </a:pP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l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ia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b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il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y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95030" y="1662232"/>
            <a:ext cx="202645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12"/>
              </a:lnSpc>
              <a:spcBef>
                <a:spcPts val="110"/>
              </a:spcBef>
            </a:pPr>
            <a:r>
              <a:rPr sz="2200" spc="-4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110667" y="1662232"/>
            <a:ext cx="2312137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12"/>
              </a:lnSpc>
              <a:spcBef>
                <a:spcPts val="110"/>
              </a:spcBef>
            </a:pPr>
            <a:r>
              <a:rPr sz="2200" spc="-4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2200" spc="4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oduct</a:t>
            </a:r>
            <a:r>
              <a:rPr sz="2200" spc="8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spc="4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200" spc="-13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200" spc="4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200" spc="4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200" spc="-4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on</a:t>
            </a:r>
            <a:endParaRPr sz="22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81176" y="2166678"/>
            <a:ext cx="908326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F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ac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rs</a:t>
            </a:r>
            <a:endParaRPr sz="20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720265" y="2166678"/>
            <a:ext cx="1270273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w</a:t>
            </a:r>
            <a:r>
              <a:rPr sz="2000" spc="13" dirty="0">
                <a:solidFill>
                  <a:srgbClr val="003265"/>
                </a:solidFill>
                <a:latin typeface="Arial"/>
                <a:cs typeface="Arial"/>
              </a:rPr>
              <a:t>h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ic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h </a:t>
            </a:r>
            <a:r>
              <a:rPr sz="2000" spc="344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re</a:t>
            </a:r>
            <a:endParaRPr sz="20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122345" y="2166678"/>
            <a:ext cx="838011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ela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d</a:t>
            </a:r>
            <a:endParaRPr sz="20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090778" y="2166678"/>
            <a:ext cx="272746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to</a:t>
            </a:r>
            <a:endParaRPr sz="20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495330" y="2166678"/>
            <a:ext cx="415448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13" dirty="0">
                <a:solidFill>
                  <a:srgbClr val="003265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041198" y="2166678"/>
            <a:ext cx="1120645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ope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io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293649" y="2166678"/>
            <a:ext cx="272920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f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696815" y="2166678"/>
            <a:ext cx="202088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030709" y="2166678"/>
            <a:ext cx="910232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p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000" spc="13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duc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069801" y="2166678"/>
            <a:ext cx="429303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000" spc="13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81175" y="2462513"/>
            <a:ext cx="2576413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co</a:t>
            </a:r>
            <a:r>
              <a:rPr sz="2000" spc="-4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bined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.</a:t>
            </a:r>
            <a:r>
              <a:rPr sz="2000" spc="-8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13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000" spc="-33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f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ac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rs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67818" y="2462513"/>
            <a:ext cx="500135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000" spc="13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05774" y="2852722"/>
            <a:ext cx="177120" cy="21483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113"/>
              </a:lnSpc>
              <a:spcBef>
                <a:spcPts val="105"/>
              </a:spcBef>
            </a:pPr>
            <a:r>
              <a:rPr sz="2000" dirty="0">
                <a:solidFill>
                  <a:srgbClr val="643518"/>
                </a:solidFill>
                <a:latin typeface="Times New Roman"/>
                <a:cs typeface="Times New Roman"/>
              </a:rPr>
              <a:t>•</a:t>
            </a:r>
            <a:endParaRPr sz="2000">
              <a:latin typeface="Times New Roman"/>
              <a:cs typeface="Times New Roman"/>
            </a:endParaRPr>
          </a:p>
          <a:p>
            <a:pPr marL="11397">
              <a:lnSpc>
                <a:spcPct val="95825"/>
              </a:lnSpc>
              <a:spcBef>
                <a:spcPts val="1274"/>
              </a:spcBef>
            </a:pPr>
            <a:r>
              <a:rPr sz="2000" dirty="0">
                <a:solidFill>
                  <a:srgbClr val="0000FF"/>
                </a:solidFill>
                <a:latin typeface="Times New Roman"/>
                <a:cs typeface="Times New Roman"/>
              </a:rPr>
              <a:t>•</a:t>
            </a:r>
            <a:endParaRPr sz="2000">
              <a:latin typeface="Times New Roman"/>
              <a:cs typeface="Times New Roman"/>
            </a:endParaRPr>
          </a:p>
          <a:p>
            <a:pPr marL="11397">
              <a:lnSpc>
                <a:spcPct val="95825"/>
              </a:lnSpc>
              <a:spcBef>
                <a:spcPts val="1391"/>
              </a:spcBef>
            </a:pPr>
            <a:r>
              <a:rPr sz="2000" dirty="0">
                <a:solidFill>
                  <a:srgbClr val="003265"/>
                </a:solidFill>
                <a:latin typeface="Times New Roman"/>
                <a:cs typeface="Times New Roman"/>
              </a:rPr>
              <a:t>•</a:t>
            </a:r>
            <a:endParaRPr sz="2000">
              <a:latin typeface="Times New Roman"/>
              <a:cs typeface="Times New Roman"/>
            </a:endParaRPr>
          </a:p>
          <a:p>
            <a:pPr marL="11397">
              <a:lnSpc>
                <a:spcPct val="95825"/>
              </a:lnSpc>
              <a:spcBef>
                <a:spcPts val="1606"/>
              </a:spcBef>
            </a:pPr>
            <a:r>
              <a:rPr sz="2000" dirty="0">
                <a:solidFill>
                  <a:srgbClr val="329932"/>
                </a:solidFill>
                <a:latin typeface="Times New Roman"/>
                <a:cs typeface="Times New Roman"/>
              </a:rPr>
              <a:t>•</a:t>
            </a:r>
            <a:endParaRPr sz="2000">
              <a:latin typeface="Times New Roman"/>
              <a:cs typeface="Times New Roman"/>
            </a:endParaRPr>
          </a:p>
          <a:p>
            <a:pPr marL="11397">
              <a:lnSpc>
                <a:spcPct val="95825"/>
              </a:lnSpc>
              <a:spcBef>
                <a:spcPts val="1596"/>
              </a:spcBef>
            </a:pPr>
            <a:r>
              <a:rPr sz="2000" dirty="0">
                <a:solidFill>
                  <a:srgbClr val="965025"/>
                </a:solidFill>
                <a:latin typeface="Times New Roman"/>
                <a:cs typeface="Times New Roman"/>
              </a:rPr>
              <a:t>•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41296" y="2861891"/>
            <a:ext cx="1610757" cy="25679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89195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643518"/>
                </a:solidFill>
                <a:latin typeface="Arial"/>
                <a:cs typeface="Arial"/>
              </a:rPr>
              <a:t>C</a:t>
            </a:r>
            <a:r>
              <a:rPr sz="2000" spc="4" dirty="0">
                <a:solidFill>
                  <a:srgbClr val="643518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643518"/>
                </a:solidFill>
                <a:latin typeface="Arial"/>
                <a:cs typeface="Arial"/>
              </a:rPr>
              <a:t>rr</a:t>
            </a:r>
            <a:r>
              <a:rPr sz="2000" spc="4" dirty="0">
                <a:solidFill>
                  <a:srgbClr val="643518"/>
                </a:solidFill>
                <a:latin typeface="Arial"/>
                <a:cs typeface="Arial"/>
              </a:rPr>
              <a:t>ec</a:t>
            </a:r>
            <a:r>
              <a:rPr sz="2000" dirty="0">
                <a:solidFill>
                  <a:srgbClr val="643518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643518"/>
                </a:solidFill>
                <a:latin typeface="Arial"/>
                <a:cs typeface="Arial"/>
              </a:rPr>
              <a:t>nes</a:t>
            </a:r>
            <a:r>
              <a:rPr sz="2000" dirty="0">
                <a:solidFill>
                  <a:srgbClr val="643518"/>
                </a:solidFill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  <a:p>
            <a:pPr marL="189195" marR="283321">
              <a:lnSpc>
                <a:spcPts val="2270"/>
              </a:lnSpc>
              <a:spcBef>
                <a:spcPts val="1278"/>
              </a:spcBef>
            </a:pP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Eff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icienc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y </a:t>
            </a:r>
            <a:endParaRPr sz="2000">
              <a:latin typeface="Arial"/>
              <a:cs typeface="Arial"/>
            </a:endParaRPr>
          </a:p>
          <a:p>
            <a:pPr marL="189195" marR="283321">
              <a:lnSpc>
                <a:spcPts val="2270"/>
              </a:lnSpc>
              <a:spcBef>
                <a:spcPts val="1530"/>
              </a:spcBef>
            </a:pP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eg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ty </a:t>
            </a:r>
            <a:endParaRPr sz="2000">
              <a:latin typeface="Arial"/>
              <a:cs typeface="Arial"/>
            </a:endParaRPr>
          </a:p>
          <a:p>
            <a:pPr marL="189195" marR="283321">
              <a:lnSpc>
                <a:spcPts val="2270"/>
              </a:lnSpc>
              <a:spcBef>
                <a:spcPts val="1530"/>
              </a:spcBef>
            </a:pP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329932"/>
                </a:solidFill>
                <a:latin typeface="Arial"/>
                <a:cs typeface="Arial"/>
              </a:rPr>
              <a:t>eliabili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ty </a:t>
            </a:r>
            <a:endParaRPr sz="2000">
              <a:latin typeface="Arial"/>
              <a:cs typeface="Arial"/>
            </a:endParaRPr>
          </a:p>
          <a:p>
            <a:pPr marL="189195" marR="283321">
              <a:lnSpc>
                <a:spcPts val="2270"/>
              </a:lnSpc>
              <a:spcBef>
                <a:spcPts val="1530"/>
              </a:spcBef>
            </a:pP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U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sabili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ty</a:t>
            </a:r>
            <a:endParaRPr sz="2000">
              <a:latin typeface="Arial"/>
              <a:cs typeface="Arial"/>
            </a:endParaRPr>
          </a:p>
          <a:p>
            <a:pPr marL="11397" marR="37541">
              <a:lnSpc>
                <a:spcPts val="1871"/>
              </a:lnSpc>
              <a:spcBef>
                <a:spcPts val="1623"/>
              </a:spcBef>
            </a:pPr>
            <a:r>
              <a:rPr sz="3000" baseline="1317" dirty="0">
                <a:solidFill>
                  <a:srgbClr val="009999"/>
                </a:solidFill>
                <a:latin typeface="Arial"/>
                <a:cs typeface="Arial"/>
              </a:rPr>
              <a:t>f</a:t>
            </a:r>
            <a:r>
              <a:rPr sz="3000" spc="4" baseline="1317" dirty="0">
                <a:solidFill>
                  <a:srgbClr val="009999"/>
                </a:solidFill>
                <a:latin typeface="Arial"/>
                <a:cs typeface="Arial"/>
              </a:rPr>
              <a:t>i</a:t>
            </a:r>
            <a:r>
              <a:rPr sz="3000" spc="-4" baseline="1317" dirty="0">
                <a:solidFill>
                  <a:srgbClr val="009999"/>
                </a:solidFill>
                <a:latin typeface="Arial"/>
                <a:cs typeface="Arial"/>
              </a:rPr>
              <a:t>v</a:t>
            </a:r>
            <a:r>
              <a:rPr sz="3000" baseline="1317" dirty="0">
                <a:solidFill>
                  <a:srgbClr val="009999"/>
                </a:solidFill>
                <a:latin typeface="Arial"/>
                <a:cs typeface="Arial"/>
              </a:rPr>
              <a:t>e  </a:t>
            </a:r>
            <a:r>
              <a:rPr sz="3000" spc="319" baseline="1317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3000" baseline="1317" dirty="0">
                <a:solidFill>
                  <a:srgbClr val="009999"/>
                </a:solidFill>
                <a:latin typeface="Arial"/>
                <a:cs typeface="Arial"/>
              </a:rPr>
              <a:t>f</a:t>
            </a:r>
            <a:r>
              <a:rPr sz="3000" spc="4" baseline="1317" dirty="0">
                <a:solidFill>
                  <a:srgbClr val="009999"/>
                </a:solidFill>
                <a:latin typeface="Arial"/>
                <a:cs typeface="Arial"/>
              </a:rPr>
              <a:t>ac</a:t>
            </a:r>
            <a:r>
              <a:rPr sz="3000" baseline="1317" dirty="0">
                <a:solidFill>
                  <a:srgbClr val="009999"/>
                </a:solidFill>
                <a:latin typeface="Arial"/>
                <a:cs typeface="Arial"/>
              </a:rPr>
              <a:t>t</a:t>
            </a:r>
            <a:r>
              <a:rPr sz="3000" spc="4" baseline="1317" dirty="0">
                <a:solidFill>
                  <a:srgbClr val="009999"/>
                </a:solidFill>
                <a:latin typeface="Arial"/>
                <a:cs typeface="Arial"/>
              </a:rPr>
              <a:t>o</a:t>
            </a:r>
            <a:r>
              <a:rPr sz="3000" baseline="1317" dirty="0">
                <a:solidFill>
                  <a:srgbClr val="009999"/>
                </a:solidFill>
                <a:latin typeface="Arial"/>
                <a:cs typeface="Arial"/>
              </a:rPr>
              <a:t>rs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81176" y="5161337"/>
            <a:ext cx="767354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009999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9999"/>
                </a:solidFill>
                <a:latin typeface="Arial"/>
                <a:cs typeface="Arial"/>
              </a:rPr>
              <a:t>hes</a:t>
            </a:r>
            <a:r>
              <a:rPr sz="2000" dirty="0">
                <a:solidFill>
                  <a:srgbClr val="009999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07997" y="5161337"/>
            <a:ext cx="429303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13" dirty="0">
                <a:solidFill>
                  <a:srgbClr val="009999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009999"/>
                </a:solidFill>
                <a:latin typeface="Arial"/>
                <a:cs typeface="Arial"/>
              </a:rPr>
              <a:t>re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30065" y="5161337"/>
            <a:ext cx="838012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009999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009999"/>
                </a:solidFill>
                <a:latin typeface="Arial"/>
                <a:cs typeface="Arial"/>
              </a:rPr>
              <a:t>ela</a:t>
            </a:r>
            <a:r>
              <a:rPr sz="2000" dirty="0">
                <a:solidFill>
                  <a:srgbClr val="009999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9999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009999"/>
                </a:solidFill>
                <a:latin typeface="Arial"/>
                <a:cs typeface="Arial"/>
              </a:rPr>
              <a:t>d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62228" y="5161337"/>
            <a:ext cx="272746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009999"/>
                </a:solidFill>
                <a:latin typeface="Arial"/>
                <a:cs typeface="Arial"/>
              </a:rPr>
              <a:t>to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27740" y="5161337"/>
            <a:ext cx="1321365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9999"/>
                </a:solidFill>
                <a:latin typeface="Arial"/>
                <a:cs typeface="Arial"/>
              </a:rPr>
              <a:t>ope</a:t>
            </a:r>
            <a:r>
              <a:rPr sz="2000" spc="13" dirty="0">
                <a:solidFill>
                  <a:srgbClr val="009999"/>
                </a:solidFill>
                <a:latin typeface="Arial"/>
                <a:cs typeface="Arial"/>
              </a:rPr>
              <a:t>ra</a:t>
            </a:r>
            <a:r>
              <a:rPr sz="2000" dirty="0">
                <a:solidFill>
                  <a:srgbClr val="009999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9999"/>
                </a:solidFill>
                <a:latin typeface="Arial"/>
                <a:cs typeface="Arial"/>
              </a:rPr>
              <a:t>iona</a:t>
            </a:r>
            <a:r>
              <a:rPr sz="2000" dirty="0">
                <a:solidFill>
                  <a:srgbClr val="009999"/>
                </a:solidFill>
                <a:latin typeface="Arial"/>
                <a:cs typeface="Arial"/>
              </a:rPr>
              <a:t>l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40655" y="5161337"/>
            <a:ext cx="1558624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9999"/>
                </a:solidFill>
                <a:latin typeface="Arial"/>
                <a:cs typeface="Arial"/>
              </a:rPr>
              <a:t>pe</a:t>
            </a:r>
            <a:r>
              <a:rPr sz="2000" dirty="0">
                <a:solidFill>
                  <a:srgbClr val="009999"/>
                </a:solidFill>
                <a:latin typeface="Arial"/>
                <a:cs typeface="Arial"/>
              </a:rPr>
              <a:t>rf</a:t>
            </a:r>
            <a:r>
              <a:rPr sz="2000" spc="4" dirty="0">
                <a:solidFill>
                  <a:srgbClr val="009999"/>
                </a:solidFill>
                <a:latin typeface="Arial"/>
                <a:cs typeface="Arial"/>
              </a:rPr>
              <a:t>o</a:t>
            </a:r>
            <a:r>
              <a:rPr sz="2000" spc="13" dirty="0">
                <a:solidFill>
                  <a:srgbClr val="009999"/>
                </a:solidFill>
                <a:latin typeface="Arial"/>
                <a:cs typeface="Arial"/>
              </a:rPr>
              <a:t>r</a:t>
            </a:r>
            <a:r>
              <a:rPr sz="2000" spc="-4" dirty="0">
                <a:solidFill>
                  <a:srgbClr val="009999"/>
                </a:solidFill>
                <a:latin typeface="Arial"/>
                <a:cs typeface="Arial"/>
              </a:rPr>
              <a:t>m</a:t>
            </a:r>
            <a:r>
              <a:rPr sz="2000" spc="4" dirty="0">
                <a:solidFill>
                  <a:srgbClr val="009999"/>
                </a:solidFill>
                <a:latin typeface="Arial"/>
                <a:cs typeface="Arial"/>
              </a:rPr>
              <a:t>ance</a:t>
            </a:r>
            <a:r>
              <a:rPr sz="2000" dirty="0">
                <a:solidFill>
                  <a:srgbClr val="009999"/>
                </a:solidFill>
                <a:latin typeface="Arial"/>
                <a:cs typeface="Arial"/>
              </a:rPr>
              <a:t>,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1176" y="5457173"/>
            <a:ext cx="2499345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9999"/>
                </a:solidFill>
                <a:latin typeface="Arial"/>
                <a:cs typeface="Arial"/>
              </a:rPr>
              <a:t>con</a:t>
            </a:r>
            <a:r>
              <a:rPr sz="2000" spc="-4" dirty="0">
                <a:solidFill>
                  <a:srgbClr val="009999"/>
                </a:solidFill>
                <a:latin typeface="Arial"/>
                <a:cs typeface="Arial"/>
              </a:rPr>
              <a:t>v</a:t>
            </a:r>
            <a:r>
              <a:rPr sz="2000" spc="4" dirty="0">
                <a:solidFill>
                  <a:srgbClr val="009999"/>
                </a:solidFill>
                <a:latin typeface="Arial"/>
                <a:cs typeface="Arial"/>
              </a:rPr>
              <a:t>enience</a:t>
            </a:r>
            <a:r>
              <a:rPr sz="2000" dirty="0">
                <a:solidFill>
                  <a:srgbClr val="009999"/>
                </a:solidFill>
                <a:latin typeface="Arial"/>
                <a:cs typeface="Arial"/>
              </a:rPr>
              <a:t>,</a:t>
            </a:r>
            <a:r>
              <a:rPr sz="2000" spc="23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9999"/>
                </a:solidFill>
                <a:latin typeface="Arial"/>
                <a:cs typeface="Arial"/>
              </a:rPr>
              <a:t>eas</a:t>
            </a:r>
            <a:r>
              <a:rPr sz="2000" dirty="0">
                <a:solidFill>
                  <a:srgbClr val="009999"/>
                </a:solidFill>
                <a:latin typeface="Arial"/>
                <a:cs typeface="Arial"/>
              </a:rPr>
              <a:t>e</a:t>
            </a:r>
            <a:r>
              <a:rPr sz="2000" spc="114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9999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009999"/>
                </a:solidFill>
                <a:latin typeface="Arial"/>
                <a:cs typeface="Arial"/>
              </a:rPr>
              <a:t>f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09628" y="5457173"/>
            <a:ext cx="5291904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9999"/>
                </a:solidFill>
                <a:latin typeface="Arial"/>
                <a:cs typeface="Arial"/>
              </a:rPr>
              <a:t>usag</a:t>
            </a:r>
            <a:r>
              <a:rPr sz="2000" dirty="0">
                <a:solidFill>
                  <a:srgbClr val="009999"/>
                </a:solidFill>
                <a:latin typeface="Arial"/>
                <a:cs typeface="Arial"/>
              </a:rPr>
              <a:t>e</a:t>
            </a:r>
            <a:r>
              <a:rPr sz="2000" spc="103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9999"/>
                </a:solidFill>
                <a:latin typeface="Arial"/>
                <a:cs typeface="Arial"/>
              </a:rPr>
              <a:t>an</a:t>
            </a:r>
            <a:r>
              <a:rPr sz="2000" dirty="0">
                <a:solidFill>
                  <a:srgbClr val="009999"/>
                </a:solidFill>
                <a:latin typeface="Arial"/>
                <a:cs typeface="Arial"/>
              </a:rPr>
              <a:t>d</a:t>
            </a:r>
            <a:r>
              <a:rPr sz="2000" spc="124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9999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009999"/>
                </a:solidFill>
                <a:latin typeface="Arial"/>
                <a:cs typeface="Arial"/>
              </a:rPr>
              <a:t>ts</a:t>
            </a:r>
            <a:r>
              <a:rPr sz="2000" spc="134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9999"/>
                </a:solidFill>
                <a:latin typeface="Arial"/>
                <a:cs typeface="Arial"/>
              </a:rPr>
              <a:t>co</a:t>
            </a:r>
            <a:r>
              <a:rPr sz="2000" dirty="0">
                <a:solidFill>
                  <a:srgbClr val="009999"/>
                </a:solidFill>
                <a:latin typeface="Arial"/>
                <a:cs typeface="Arial"/>
              </a:rPr>
              <a:t>rr</a:t>
            </a:r>
            <a:r>
              <a:rPr sz="2000" spc="4" dirty="0">
                <a:solidFill>
                  <a:srgbClr val="009999"/>
                </a:solidFill>
                <a:latin typeface="Arial"/>
                <a:cs typeface="Arial"/>
              </a:rPr>
              <a:t>ec</a:t>
            </a:r>
            <a:r>
              <a:rPr sz="2000" dirty="0">
                <a:solidFill>
                  <a:srgbClr val="009999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9999"/>
                </a:solidFill>
                <a:latin typeface="Arial"/>
                <a:cs typeface="Arial"/>
              </a:rPr>
              <a:t>ness</a:t>
            </a:r>
            <a:r>
              <a:rPr sz="2000" dirty="0">
                <a:solidFill>
                  <a:srgbClr val="009999"/>
                </a:solidFill>
                <a:latin typeface="Arial"/>
                <a:cs typeface="Arial"/>
              </a:rPr>
              <a:t>.</a:t>
            </a:r>
            <a:r>
              <a:rPr sz="2000" spc="56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9999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9999"/>
                </a:solidFill>
                <a:latin typeface="Arial"/>
                <a:cs typeface="Arial"/>
              </a:rPr>
              <a:t>hes</a:t>
            </a:r>
            <a:r>
              <a:rPr sz="2000" dirty="0">
                <a:solidFill>
                  <a:srgbClr val="009999"/>
                </a:solidFill>
                <a:latin typeface="Arial"/>
                <a:cs typeface="Arial"/>
              </a:rPr>
              <a:t>e</a:t>
            </a:r>
            <a:r>
              <a:rPr sz="2000" spc="101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9999"/>
                </a:solidFill>
                <a:latin typeface="Arial"/>
                <a:cs typeface="Arial"/>
              </a:rPr>
              <a:t>f</a:t>
            </a:r>
            <a:r>
              <a:rPr sz="2000" spc="4" dirty="0">
                <a:solidFill>
                  <a:srgbClr val="009999"/>
                </a:solidFill>
                <a:latin typeface="Arial"/>
                <a:cs typeface="Arial"/>
              </a:rPr>
              <a:t>ac</a:t>
            </a:r>
            <a:r>
              <a:rPr sz="2000" spc="-8" dirty="0">
                <a:solidFill>
                  <a:srgbClr val="009999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9999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009999"/>
                </a:solidFill>
                <a:latin typeface="Arial"/>
                <a:cs typeface="Arial"/>
              </a:rPr>
              <a:t>rs</a:t>
            </a:r>
            <a:r>
              <a:rPr sz="2000" spc="109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9999"/>
                </a:solidFill>
                <a:latin typeface="Arial"/>
                <a:cs typeface="Arial"/>
              </a:rPr>
              <a:t>pla</a:t>
            </a:r>
            <a:r>
              <a:rPr sz="2000" dirty="0">
                <a:solidFill>
                  <a:srgbClr val="009999"/>
                </a:solidFill>
                <a:latin typeface="Arial"/>
                <a:cs typeface="Arial"/>
              </a:rPr>
              <a:t>y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1176" y="5753008"/>
            <a:ext cx="6378616" cy="5919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009999"/>
                </a:solidFill>
                <a:latin typeface="Arial"/>
                <a:cs typeface="Arial"/>
              </a:rPr>
              <a:t>a</a:t>
            </a:r>
            <a:r>
              <a:rPr sz="2000" spc="-11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2000" spc="-4" dirty="0">
                <a:solidFill>
                  <a:srgbClr val="009999"/>
                </a:solidFill>
                <a:latin typeface="Arial"/>
                <a:cs typeface="Arial"/>
              </a:rPr>
              <a:t>v</a:t>
            </a:r>
            <a:r>
              <a:rPr sz="2000" spc="4" dirty="0">
                <a:solidFill>
                  <a:srgbClr val="009999"/>
                </a:solidFill>
                <a:latin typeface="Arial"/>
                <a:cs typeface="Arial"/>
              </a:rPr>
              <a:t>e</a:t>
            </a:r>
            <a:r>
              <a:rPr sz="2000" spc="13" dirty="0">
                <a:solidFill>
                  <a:srgbClr val="009999"/>
                </a:solidFill>
                <a:latin typeface="Arial"/>
                <a:cs typeface="Arial"/>
              </a:rPr>
              <a:t>r</a:t>
            </a:r>
            <a:r>
              <a:rPr sz="2000" dirty="0">
                <a:solidFill>
                  <a:srgbClr val="009999"/>
                </a:solidFill>
                <a:latin typeface="Arial"/>
                <a:cs typeface="Arial"/>
              </a:rPr>
              <a:t>y</a:t>
            </a:r>
            <a:r>
              <a:rPr sz="2000" spc="-37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9999"/>
                </a:solidFill>
                <a:latin typeface="Arial"/>
                <a:cs typeface="Arial"/>
              </a:rPr>
              <a:t>signi</a:t>
            </a:r>
            <a:r>
              <a:rPr sz="2000" dirty="0">
                <a:solidFill>
                  <a:srgbClr val="009999"/>
                </a:solidFill>
                <a:latin typeface="Arial"/>
                <a:cs typeface="Arial"/>
              </a:rPr>
              <a:t>f</a:t>
            </a:r>
            <a:r>
              <a:rPr sz="2000" spc="4" dirty="0">
                <a:solidFill>
                  <a:srgbClr val="009999"/>
                </a:solidFill>
                <a:latin typeface="Arial"/>
                <a:cs typeface="Arial"/>
              </a:rPr>
              <a:t>ican</a:t>
            </a:r>
            <a:r>
              <a:rPr sz="2000" dirty="0">
                <a:solidFill>
                  <a:srgbClr val="009999"/>
                </a:solidFill>
                <a:latin typeface="Arial"/>
                <a:cs typeface="Arial"/>
              </a:rPr>
              <a:t>t</a:t>
            </a:r>
            <a:r>
              <a:rPr sz="2000" spc="-76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9999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009999"/>
                </a:solidFill>
                <a:latin typeface="Arial"/>
                <a:cs typeface="Arial"/>
              </a:rPr>
              <a:t>ol</a:t>
            </a:r>
            <a:r>
              <a:rPr sz="2000" dirty="0">
                <a:solidFill>
                  <a:srgbClr val="009999"/>
                </a:solidFill>
                <a:latin typeface="Arial"/>
                <a:cs typeface="Arial"/>
              </a:rPr>
              <a:t>e</a:t>
            </a:r>
            <a:r>
              <a:rPr sz="2000" spc="-32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9999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009999"/>
                </a:solidFill>
                <a:latin typeface="Arial"/>
                <a:cs typeface="Arial"/>
              </a:rPr>
              <a:t>n</a:t>
            </a:r>
            <a:r>
              <a:rPr sz="2000" spc="-15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9999"/>
                </a:solidFill>
                <a:latin typeface="Arial"/>
                <a:cs typeface="Arial"/>
              </a:rPr>
              <a:t>buildin</a:t>
            </a:r>
            <a:r>
              <a:rPr sz="2000" dirty="0">
                <a:solidFill>
                  <a:srgbClr val="009999"/>
                </a:solidFill>
                <a:latin typeface="Arial"/>
                <a:cs typeface="Arial"/>
              </a:rPr>
              <a:t>g</a:t>
            </a:r>
            <a:r>
              <a:rPr sz="2000" spc="-67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9999"/>
                </a:solidFill>
                <a:latin typeface="Arial"/>
                <a:cs typeface="Arial"/>
              </a:rPr>
              <a:t>cus</a:t>
            </a:r>
            <a:r>
              <a:rPr sz="2000" spc="-8" dirty="0">
                <a:solidFill>
                  <a:srgbClr val="009999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9999"/>
                </a:solidFill>
                <a:latin typeface="Arial"/>
                <a:cs typeface="Arial"/>
              </a:rPr>
              <a:t>o</a:t>
            </a:r>
            <a:r>
              <a:rPr sz="2000" spc="-4" dirty="0">
                <a:solidFill>
                  <a:srgbClr val="009999"/>
                </a:solidFill>
                <a:latin typeface="Arial"/>
                <a:cs typeface="Arial"/>
              </a:rPr>
              <a:t>m</a:t>
            </a:r>
            <a:r>
              <a:rPr sz="2000" spc="13" dirty="0">
                <a:solidFill>
                  <a:srgbClr val="009999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009999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009999"/>
                </a:solidFill>
                <a:latin typeface="Arial"/>
                <a:cs typeface="Arial"/>
              </a:rPr>
              <a:t>’</a:t>
            </a:r>
            <a:r>
              <a:rPr sz="2000" dirty="0">
                <a:solidFill>
                  <a:srgbClr val="009999"/>
                </a:solidFill>
                <a:latin typeface="Arial"/>
                <a:cs typeface="Arial"/>
              </a:rPr>
              <a:t>s</a:t>
            </a:r>
            <a:r>
              <a:rPr sz="2000" spc="-81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9999"/>
                </a:solidFill>
                <a:latin typeface="Arial"/>
                <a:cs typeface="Arial"/>
              </a:rPr>
              <a:t>sa</a:t>
            </a:r>
            <a:r>
              <a:rPr sz="2000" dirty="0">
                <a:solidFill>
                  <a:srgbClr val="009999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9999"/>
                </a:solidFill>
                <a:latin typeface="Arial"/>
                <a:cs typeface="Arial"/>
              </a:rPr>
              <a:t>i</a:t>
            </a:r>
            <a:r>
              <a:rPr sz="2000" spc="-4" dirty="0">
                <a:solidFill>
                  <a:srgbClr val="009999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009999"/>
                </a:solidFill>
                <a:latin typeface="Arial"/>
                <a:cs typeface="Arial"/>
              </a:rPr>
              <a:t>f</a:t>
            </a:r>
            <a:r>
              <a:rPr sz="2000" spc="4" dirty="0">
                <a:solidFill>
                  <a:srgbClr val="009999"/>
                </a:solidFill>
                <a:latin typeface="Arial"/>
                <a:cs typeface="Arial"/>
              </a:rPr>
              <a:t>ac</a:t>
            </a:r>
            <a:r>
              <a:rPr sz="2000" dirty="0">
                <a:solidFill>
                  <a:srgbClr val="009999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9999"/>
                </a:solidFill>
                <a:latin typeface="Arial"/>
                <a:cs typeface="Arial"/>
              </a:rPr>
              <a:t>ion</a:t>
            </a:r>
            <a:r>
              <a:rPr sz="2000" dirty="0">
                <a:solidFill>
                  <a:srgbClr val="009999"/>
                </a:solidFill>
                <a:latin typeface="Arial"/>
                <a:cs typeface="Arial"/>
              </a:rPr>
              <a:t>.</a:t>
            </a:r>
            <a:endParaRPr sz="2000" dirty="0">
              <a:latin typeface="Arial"/>
              <a:cs typeface="Arial"/>
            </a:endParaRPr>
          </a:p>
          <a:p>
            <a:pPr marL="1381774" marR="37541">
              <a:lnSpc>
                <a:spcPts val="825"/>
              </a:lnSpc>
              <a:spcBef>
                <a:spcPts val="1674"/>
              </a:spcBef>
            </a:pPr>
            <a:endParaRPr sz="700" dirty="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105830" y="6203480"/>
            <a:ext cx="227586" cy="1797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328"/>
              </a:lnSpc>
              <a:spcBef>
                <a:spcPts val="66"/>
              </a:spcBef>
            </a:pPr>
            <a:r>
              <a:rPr sz="1300" dirty="0">
                <a:latin typeface="Arial"/>
                <a:cs typeface="Arial"/>
              </a:rPr>
              <a:t>31</a:t>
            </a:r>
            <a:endParaRPr sz="13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06109946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bject 33"/>
          <p:cNvSpPr txBox="1"/>
          <p:nvPr/>
        </p:nvSpPr>
        <p:spPr>
          <a:xfrm>
            <a:off x="827526" y="782504"/>
            <a:ext cx="5935094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459"/>
              </a:lnSpc>
              <a:spcBef>
                <a:spcPts val="172"/>
              </a:spcBef>
            </a:pP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S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o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f</a:t>
            </a:r>
            <a:r>
              <a:rPr sz="5400" spc="17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w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a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5400" spc="-112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 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l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ia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b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il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y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95030" y="1662232"/>
            <a:ext cx="264991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12"/>
              </a:lnSpc>
              <a:spcBef>
                <a:spcPts val="110"/>
              </a:spcBef>
            </a:pPr>
            <a:r>
              <a:rPr sz="2200" spc="4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200" spc="-4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110666" y="1662232"/>
            <a:ext cx="2159738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12"/>
              </a:lnSpc>
              <a:spcBef>
                <a:spcPts val="110"/>
              </a:spcBef>
            </a:pPr>
            <a:r>
              <a:rPr sz="2200" spc="-4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2200" spc="4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oduct</a:t>
            </a:r>
            <a:r>
              <a:rPr sz="2200" spc="8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spc="-4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200" spc="8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2200" spc="-4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200" spc="8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200" spc="-4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on</a:t>
            </a:r>
            <a:endParaRPr sz="22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81176" y="2166678"/>
            <a:ext cx="498575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293547" y="2166678"/>
            <a:ext cx="823814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f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ac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rs</a:t>
            </a:r>
            <a:endParaRPr sz="20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232884" y="2166678"/>
            <a:ext cx="710550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w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hic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h</a:t>
            </a:r>
            <a:endParaRPr sz="20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057230" y="2166678"/>
            <a:ext cx="427917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re</a:t>
            </a:r>
            <a:endParaRPr sz="20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598941" y="2166678"/>
            <a:ext cx="993183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equi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d</a:t>
            </a:r>
            <a:endParaRPr sz="20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705919" y="2166678"/>
            <a:ext cx="358909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13" dirty="0">
                <a:solidFill>
                  <a:srgbClr val="003265"/>
                </a:solidFill>
                <a:latin typeface="Arial"/>
                <a:cs typeface="Arial"/>
              </a:rPr>
              <a:t>f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endParaRPr sz="20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176973" y="2166678"/>
            <a:ext cx="810303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es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in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g</a:t>
            </a:r>
            <a:endParaRPr sz="20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099685" y="2166678"/>
            <a:ext cx="230231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&amp;</a:t>
            </a:r>
            <a:endParaRPr sz="20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441892" y="2166678"/>
            <a:ext cx="1516885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-4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ain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en</a:t>
            </a:r>
            <a:r>
              <a:rPr sz="2000" spc="13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nc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071187" y="2166678"/>
            <a:ext cx="427917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re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81176" y="2462513"/>
            <a:ext cx="3579999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co</a:t>
            </a:r>
            <a:r>
              <a:rPr sz="2000" spc="-4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bine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d</a:t>
            </a:r>
            <a:r>
              <a:rPr sz="2000" spc="-8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13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d</a:t>
            </a:r>
            <a:r>
              <a:rPr sz="2000" spc="-32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re</a:t>
            </a:r>
            <a:r>
              <a:rPr sz="2000" spc="-28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gi</a:t>
            </a:r>
            <a:r>
              <a:rPr sz="2000" spc="-4" dirty="0">
                <a:solidFill>
                  <a:srgbClr val="003265"/>
                </a:solidFill>
                <a:latin typeface="Arial"/>
                <a:cs typeface="Arial"/>
              </a:rPr>
              <a:t>v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r>
              <a:rPr sz="2000" spc="-29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belo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w: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405768" y="3055772"/>
            <a:ext cx="177125" cy="11815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 marR="5">
              <a:lnSpc>
                <a:spcPts val="2113"/>
              </a:lnSpc>
              <a:spcBef>
                <a:spcPts val="105"/>
              </a:spcBef>
            </a:pPr>
            <a:r>
              <a:rPr sz="2000" dirty="0">
                <a:solidFill>
                  <a:srgbClr val="003265"/>
                </a:solidFill>
                <a:latin typeface="Times New Roman"/>
                <a:cs typeface="Times New Roman"/>
              </a:rPr>
              <a:t>•</a:t>
            </a:r>
            <a:endParaRPr sz="2000">
              <a:latin typeface="Times New Roman"/>
              <a:cs typeface="Times New Roman"/>
            </a:endParaRPr>
          </a:p>
          <a:p>
            <a:pPr marL="11402">
              <a:lnSpc>
                <a:spcPct val="95825"/>
              </a:lnSpc>
              <a:spcBef>
                <a:spcPts val="1274"/>
              </a:spcBef>
            </a:pPr>
            <a:r>
              <a:rPr sz="2000" dirty="0">
                <a:solidFill>
                  <a:srgbClr val="0000FF"/>
                </a:solidFill>
                <a:latin typeface="Times New Roman"/>
                <a:cs typeface="Times New Roman"/>
              </a:rPr>
              <a:t>•</a:t>
            </a:r>
            <a:endParaRPr sz="2000">
              <a:latin typeface="Times New Roman"/>
              <a:cs typeface="Times New Roman"/>
            </a:endParaRPr>
          </a:p>
          <a:p>
            <a:pPr marL="11402">
              <a:lnSpc>
                <a:spcPct val="95825"/>
              </a:lnSpc>
              <a:spcBef>
                <a:spcPts val="1391"/>
              </a:spcBef>
            </a:pPr>
            <a:r>
              <a:rPr sz="2000" dirty="0">
                <a:solidFill>
                  <a:srgbClr val="003265"/>
                </a:solidFill>
                <a:latin typeface="Times New Roman"/>
                <a:cs typeface="Times New Roman"/>
              </a:rPr>
              <a:t>•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821404" y="3064942"/>
            <a:ext cx="1671711" cy="11815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-4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ain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ainabili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ty</a:t>
            </a:r>
            <a:endParaRPr sz="2000">
              <a:latin typeface="Arial"/>
              <a:cs typeface="Arial"/>
            </a:endParaRPr>
          </a:p>
          <a:p>
            <a:pPr marL="11402" marR="37541">
              <a:lnSpc>
                <a:spcPct val="95825"/>
              </a:lnSpc>
              <a:spcBef>
                <a:spcPts val="1278"/>
              </a:spcBef>
            </a:pP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le</a:t>
            </a:r>
            <a:r>
              <a:rPr sz="2000" spc="-4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ibili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ty</a:t>
            </a:r>
            <a:endParaRPr sz="2000">
              <a:latin typeface="Arial"/>
              <a:cs typeface="Arial"/>
            </a:endParaRPr>
          </a:p>
          <a:p>
            <a:pPr marL="11402" marR="37541">
              <a:lnSpc>
                <a:spcPct val="95825"/>
              </a:lnSpc>
              <a:spcBef>
                <a:spcPts val="1391"/>
              </a:spcBef>
            </a:pP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es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abili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ty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81175" y="4542773"/>
            <a:ext cx="4275322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hes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000" spc="424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f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ac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rs</a:t>
            </a:r>
            <a:r>
              <a:rPr sz="2000" spc="431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pe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rt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ai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r>
              <a:rPr sz="2000" spc="411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to</a:t>
            </a:r>
            <a:r>
              <a:rPr sz="2000" spc="45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000" spc="443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es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000" spc="-8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g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025959" y="4542773"/>
            <a:ext cx="3473321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&amp;</a:t>
            </a:r>
            <a:r>
              <a:rPr sz="2000" spc="452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-4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ain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ainabili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ty</a:t>
            </a:r>
            <a:r>
              <a:rPr sz="2000" spc="347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f</a:t>
            </a:r>
            <a:r>
              <a:rPr sz="2000" spc="45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-4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ftw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000" spc="13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81175" y="4838608"/>
            <a:ext cx="7820700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he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y</a:t>
            </a:r>
            <a:r>
              <a:rPr sz="2000" spc="113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gi</a:t>
            </a:r>
            <a:r>
              <a:rPr sz="2000" spc="-4" dirty="0">
                <a:solidFill>
                  <a:srgbClr val="003265"/>
                </a:solidFill>
                <a:latin typeface="Arial"/>
                <a:cs typeface="Arial"/>
              </a:rPr>
              <a:t>v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000" spc="129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13" dirty="0">
                <a:solidFill>
                  <a:srgbClr val="003265"/>
                </a:solidFill>
                <a:latin typeface="Arial"/>
                <a:cs typeface="Arial"/>
              </a:rPr>
              <a:t>u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2000" spc="149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ide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000" spc="128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abo</a:t>
            </a:r>
            <a:r>
              <a:rPr sz="2000" spc="-8" dirty="0">
                <a:solidFill>
                  <a:srgbClr val="003265"/>
                </a:solidFill>
                <a:latin typeface="Arial"/>
                <a:cs typeface="Arial"/>
              </a:rPr>
              <a:t>u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13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eas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000" spc="136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f</a:t>
            </a:r>
            <a:r>
              <a:rPr sz="2000" spc="163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-4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ain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enance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,</a:t>
            </a:r>
            <a:r>
              <a:rPr sz="2000" spc="67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f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le</a:t>
            </a:r>
            <a:r>
              <a:rPr sz="2000" spc="-4" dirty="0">
                <a:solidFill>
                  <a:srgbClr val="003265"/>
                </a:solidFill>
                <a:latin typeface="Arial"/>
                <a:cs typeface="Arial"/>
              </a:rPr>
              <a:t>x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ibili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ty</a:t>
            </a:r>
            <a:r>
              <a:rPr sz="2000" spc="107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an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d</a:t>
            </a:r>
            <a:r>
              <a:rPr sz="2000" spc="146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es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in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g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81176" y="5133098"/>
            <a:ext cx="710725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ff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rt.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76426" y="5133098"/>
            <a:ext cx="867281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H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en</a:t>
            </a:r>
            <a:r>
              <a:rPr sz="2000" spc="17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,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28232" y="5133098"/>
            <a:ext cx="541181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he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y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53072" y="5133098"/>
            <a:ext cx="429303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13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re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68461" y="5133098"/>
            <a:ext cx="1162208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co</a:t>
            </a:r>
            <a:r>
              <a:rPr sz="2000" spc="-4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bine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d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16753" y="5133098"/>
            <a:ext cx="710815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unde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12004" y="5133098"/>
            <a:ext cx="414064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12154" y="5133098"/>
            <a:ext cx="1036131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u</a:t>
            </a:r>
            <a:r>
              <a:rPr sz="2000" spc="-4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z="2000" spc="13" dirty="0">
                <a:solidFill>
                  <a:srgbClr val="003265"/>
                </a:solidFill>
                <a:latin typeface="Arial"/>
                <a:cs typeface="Arial"/>
              </a:rPr>
              <a:t>b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ell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32988" y="5133098"/>
            <a:ext cx="272921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f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89050" y="5133098"/>
            <a:ext cx="910230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p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odu</a:t>
            </a:r>
            <a:r>
              <a:rPr sz="2000" spc="17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1176" y="5428934"/>
            <a:ext cx="1007212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000" spc="-4" dirty="0">
                <a:solidFill>
                  <a:srgbClr val="003265"/>
                </a:solidFill>
                <a:latin typeface="Arial"/>
                <a:cs typeface="Arial"/>
              </a:rPr>
              <a:t>v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ision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05830" y="6203480"/>
            <a:ext cx="227586" cy="1797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328"/>
              </a:lnSpc>
              <a:spcBef>
                <a:spcPts val="66"/>
              </a:spcBef>
            </a:pPr>
            <a:r>
              <a:rPr sz="1300" dirty="0">
                <a:latin typeface="Arial"/>
                <a:cs typeface="Arial"/>
              </a:rPr>
              <a:t>32</a:t>
            </a:r>
            <a:endParaRPr sz="13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1786569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 txBox="1"/>
          <p:nvPr/>
        </p:nvSpPr>
        <p:spPr>
          <a:xfrm>
            <a:off x="858005" y="782504"/>
            <a:ext cx="5890067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459"/>
              </a:lnSpc>
              <a:spcBef>
                <a:spcPts val="172"/>
              </a:spcBef>
            </a:pP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S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o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f</a:t>
            </a:r>
            <a:r>
              <a:rPr sz="5400" spc="17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w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a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5400" spc="-112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 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l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ia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b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il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y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95030" y="1662232"/>
            <a:ext cx="325951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12"/>
              </a:lnSpc>
              <a:spcBef>
                <a:spcPts val="110"/>
              </a:spcBef>
            </a:pPr>
            <a:r>
              <a:rPr sz="2200" spc="4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200" spc="-4" dirty="0">
                <a:solidFill>
                  <a:srgbClr val="FF0000"/>
                </a:solidFill>
                <a:latin typeface="Arial"/>
                <a:cs typeface="Arial"/>
              </a:rPr>
              <a:t>ii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10666" y="1662232"/>
            <a:ext cx="2313524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12"/>
              </a:lnSpc>
              <a:spcBef>
                <a:spcPts val="110"/>
              </a:spcBef>
            </a:pPr>
            <a:r>
              <a:rPr sz="2200" spc="-4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2200" spc="4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oduct</a:t>
            </a:r>
            <a:r>
              <a:rPr sz="2200" spc="8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200" spc="-4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an</a:t>
            </a:r>
            <a:r>
              <a:rPr sz="2200" spc="8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200" spc="-4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200" spc="4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200" spc="-4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200" spc="8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endParaRPr sz="2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81176" y="2166678"/>
            <a:ext cx="7819578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W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000" spc="297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-4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z="2000" spc="13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y</a:t>
            </a:r>
            <a:r>
              <a:rPr sz="2000" spc="28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13" dirty="0">
                <a:solidFill>
                  <a:srgbClr val="003265"/>
                </a:solidFill>
                <a:latin typeface="Arial"/>
                <a:cs typeface="Arial"/>
              </a:rPr>
              <a:t>ha</a:t>
            </a:r>
            <a:r>
              <a:rPr sz="2000" spc="-4" dirty="0">
                <a:solidFill>
                  <a:srgbClr val="003265"/>
                </a:solidFill>
                <a:latin typeface="Arial"/>
                <a:cs typeface="Arial"/>
              </a:rPr>
              <a:t>v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000" spc="284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to</a:t>
            </a:r>
            <a:r>
              <a:rPr sz="2000" spc="316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13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ans</a:t>
            </a:r>
            <a:r>
              <a:rPr sz="2000" spc="13" dirty="0">
                <a:solidFill>
                  <a:srgbClr val="003265"/>
                </a:solidFill>
                <a:latin typeface="Arial"/>
                <a:cs typeface="Arial"/>
              </a:rPr>
              <a:t>f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000" spc="271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000" spc="316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13" dirty="0">
                <a:solidFill>
                  <a:srgbClr val="003265"/>
                </a:solidFill>
                <a:latin typeface="Arial"/>
                <a:cs typeface="Arial"/>
              </a:rPr>
              <a:t>p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odu</a:t>
            </a:r>
            <a:r>
              <a:rPr sz="2000" spc="17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267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fr</a:t>
            </a:r>
            <a:r>
              <a:rPr sz="2000" spc="13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z="2000" spc="288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on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000" spc="316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pla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tf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2000" spc="13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z="2000" spc="262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to</a:t>
            </a:r>
            <a:r>
              <a:rPr sz="2000" spc="329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r>
              <a:rPr sz="2000" spc="318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he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81176" y="2462513"/>
            <a:ext cx="6956176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pla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tf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2000" spc="13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z="2000" spc="141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000" spc="188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13" dirty="0">
                <a:solidFill>
                  <a:srgbClr val="003265"/>
                </a:solidFill>
                <a:latin typeface="Arial"/>
                <a:cs typeface="Arial"/>
              </a:rPr>
              <a:t>f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000" spc="13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z="2000" spc="168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on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000" spc="178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echnolog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y</a:t>
            </a:r>
            <a:r>
              <a:rPr sz="2000" spc="111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to</a:t>
            </a:r>
            <a:r>
              <a:rPr sz="2000" spc="199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ano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he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000" spc="144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echnolog</a:t>
            </a:r>
            <a:r>
              <a:rPr sz="2000" spc="-4" dirty="0">
                <a:solidFill>
                  <a:srgbClr val="003265"/>
                </a:solidFill>
                <a:latin typeface="Arial"/>
                <a:cs typeface="Arial"/>
              </a:rPr>
              <a:t>y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.</a:t>
            </a:r>
            <a:r>
              <a:rPr sz="2000" spc="116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13" dirty="0">
                <a:solidFill>
                  <a:srgbClr val="003265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674947" y="2462513"/>
            <a:ext cx="823815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f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ac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rs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81176" y="2758349"/>
            <a:ext cx="1120645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ela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d</a:t>
            </a:r>
            <a:r>
              <a:rPr sz="2000" spc="-5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to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11706" y="2758349"/>
            <a:ext cx="1742977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suc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h</a:t>
            </a:r>
            <a:r>
              <a:rPr sz="2000" spc="-41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000" spc="-11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tr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ans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f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65691" y="2758349"/>
            <a:ext cx="427917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re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03493" y="2758349"/>
            <a:ext cx="1163594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sz="2000" spc="13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2000" spc="-4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bine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d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76973" y="2758349"/>
            <a:ext cx="484721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an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d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71581" y="2758349"/>
            <a:ext cx="668986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gi</a:t>
            </a:r>
            <a:r>
              <a:rPr sz="2000" spc="-4" dirty="0">
                <a:solidFill>
                  <a:srgbClr val="003265"/>
                </a:solidFill>
                <a:latin typeface="Arial"/>
                <a:cs typeface="Arial"/>
              </a:rPr>
              <a:t>v</a:t>
            </a:r>
            <a:r>
              <a:rPr sz="2000" spc="13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50452" y="2758349"/>
            <a:ext cx="795238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belo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w: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05768" y="3390603"/>
            <a:ext cx="177125" cy="12353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 marR="5">
              <a:lnSpc>
                <a:spcPts val="2113"/>
              </a:lnSpc>
              <a:spcBef>
                <a:spcPts val="105"/>
              </a:spcBef>
            </a:pPr>
            <a:r>
              <a:rPr sz="2000" dirty="0">
                <a:solidFill>
                  <a:srgbClr val="003265"/>
                </a:solidFill>
                <a:latin typeface="Times New Roman"/>
                <a:cs typeface="Times New Roman"/>
              </a:rPr>
              <a:t>•</a:t>
            </a:r>
            <a:endParaRPr sz="2000">
              <a:latin typeface="Times New Roman"/>
              <a:cs typeface="Times New Roman"/>
            </a:endParaRPr>
          </a:p>
          <a:p>
            <a:pPr marL="11402">
              <a:lnSpc>
                <a:spcPct val="95825"/>
              </a:lnSpc>
              <a:spcBef>
                <a:spcPts val="1500"/>
              </a:spcBef>
            </a:pPr>
            <a:r>
              <a:rPr sz="2000" dirty="0">
                <a:solidFill>
                  <a:srgbClr val="965025"/>
                </a:solidFill>
                <a:latin typeface="Times New Roman"/>
                <a:cs typeface="Times New Roman"/>
              </a:rPr>
              <a:t>•</a:t>
            </a:r>
            <a:endParaRPr sz="2000">
              <a:latin typeface="Times New Roman"/>
              <a:cs typeface="Times New Roman"/>
            </a:endParaRPr>
          </a:p>
          <a:p>
            <a:pPr marL="11402">
              <a:lnSpc>
                <a:spcPct val="95825"/>
              </a:lnSpc>
              <a:spcBef>
                <a:spcPts val="1596"/>
              </a:spcBef>
            </a:pPr>
            <a:r>
              <a:rPr sz="2000" dirty="0">
                <a:solidFill>
                  <a:srgbClr val="965025"/>
                </a:solidFill>
                <a:latin typeface="Times New Roman"/>
                <a:cs typeface="Times New Roman"/>
              </a:rPr>
              <a:t>•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21404" y="3399773"/>
            <a:ext cx="1729905" cy="12353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 marR="37541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P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rt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abili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ty</a:t>
            </a:r>
            <a:endParaRPr sz="2000">
              <a:latin typeface="Arial"/>
              <a:cs typeface="Arial"/>
            </a:endParaRPr>
          </a:p>
          <a:p>
            <a:pPr marL="11402" marR="37541">
              <a:lnSpc>
                <a:spcPct val="95825"/>
              </a:lnSpc>
              <a:spcBef>
                <a:spcPts val="1504"/>
              </a:spcBef>
            </a:pP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eusabili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ty</a:t>
            </a:r>
            <a:endParaRPr sz="2000">
              <a:latin typeface="Arial"/>
              <a:cs typeface="Arial"/>
            </a:endParaRPr>
          </a:p>
          <a:p>
            <a:pPr marL="11402">
              <a:lnSpc>
                <a:spcPct val="95825"/>
              </a:lnSpc>
              <a:spcBef>
                <a:spcPts val="1596"/>
              </a:spcBef>
            </a:pP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I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ope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r</a:t>
            </a:r>
            <a:r>
              <a:rPr sz="2000" spc="13" dirty="0">
                <a:solidFill>
                  <a:srgbClr val="965025"/>
                </a:solidFill>
                <a:latin typeface="Arial"/>
                <a:cs typeface="Arial"/>
              </a:rPr>
              <a:t>a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bili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ty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05830" y="6203480"/>
            <a:ext cx="227586" cy="1797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328"/>
              </a:lnSpc>
              <a:spcBef>
                <a:spcPts val="66"/>
              </a:spcBef>
            </a:pPr>
            <a:r>
              <a:rPr sz="1300" dirty="0">
                <a:latin typeface="Arial"/>
                <a:cs typeface="Arial"/>
              </a:rPr>
              <a:t>33</a:t>
            </a:r>
            <a:endParaRPr sz="13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70706915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bject 34"/>
          <p:cNvSpPr/>
          <p:nvPr/>
        </p:nvSpPr>
        <p:spPr>
          <a:xfrm>
            <a:off x="761994" y="2756646"/>
            <a:ext cx="7620005" cy="0"/>
          </a:xfrm>
          <a:custGeom>
            <a:avLst/>
            <a:gdLst/>
            <a:ahLst/>
            <a:cxnLst/>
            <a:rect l="l" t="t" r="r" b="b"/>
            <a:pathLst>
              <a:path w="8382006">
                <a:moveTo>
                  <a:pt x="0" y="0"/>
                </a:moveTo>
                <a:lnTo>
                  <a:pt x="8382006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61994" y="3160058"/>
            <a:ext cx="7620005" cy="0"/>
          </a:xfrm>
          <a:custGeom>
            <a:avLst/>
            <a:gdLst/>
            <a:ahLst/>
            <a:cxnLst/>
            <a:rect l="l" t="t" r="r" b="b"/>
            <a:pathLst>
              <a:path w="8382006">
                <a:moveTo>
                  <a:pt x="0" y="0"/>
                </a:moveTo>
                <a:lnTo>
                  <a:pt x="8382006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61994" y="3724834"/>
            <a:ext cx="7620005" cy="0"/>
          </a:xfrm>
          <a:custGeom>
            <a:avLst/>
            <a:gdLst/>
            <a:ahLst/>
            <a:cxnLst/>
            <a:rect l="l" t="t" r="r" b="b"/>
            <a:pathLst>
              <a:path w="8382006">
                <a:moveTo>
                  <a:pt x="0" y="0"/>
                </a:moveTo>
                <a:lnTo>
                  <a:pt x="8382006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61994" y="4128246"/>
            <a:ext cx="7620005" cy="0"/>
          </a:xfrm>
          <a:custGeom>
            <a:avLst/>
            <a:gdLst/>
            <a:ahLst/>
            <a:cxnLst/>
            <a:rect l="l" t="t" r="r" b="b"/>
            <a:pathLst>
              <a:path w="8382006">
                <a:moveTo>
                  <a:pt x="0" y="0"/>
                </a:moveTo>
                <a:lnTo>
                  <a:pt x="8382006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61994" y="4693023"/>
            <a:ext cx="7620005" cy="0"/>
          </a:xfrm>
          <a:custGeom>
            <a:avLst/>
            <a:gdLst/>
            <a:ahLst/>
            <a:cxnLst/>
            <a:rect l="l" t="t" r="r" b="b"/>
            <a:pathLst>
              <a:path w="8382006">
                <a:moveTo>
                  <a:pt x="0" y="0"/>
                </a:moveTo>
                <a:lnTo>
                  <a:pt x="8382006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61994" y="5256454"/>
            <a:ext cx="7620005" cy="0"/>
          </a:xfrm>
          <a:custGeom>
            <a:avLst/>
            <a:gdLst/>
            <a:ahLst/>
            <a:cxnLst/>
            <a:rect l="l" t="t" r="r" b="b"/>
            <a:pathLst>
              <a:path w="8382006">
                <a:moveTo>
                  <a:pt x="0" y="0"/>
                </a:moveTo>
                <a:lnTo>
                  <a:pt x="8382006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61994" y="2756647"/>
            <a:ext cx="0" cy="2499808"/>
          </a:xfrm>
          <a:custGeom>
            <a:avLst/>
            <a:gdLst/>
            <a:ahLst/>
            <a:cxnLst/>
            <a:rect l="l" t="t" r="r" b="b"/>
            <a:pathLst>
              <a:path h="2833116">
                <a:moveTo>
                  <a:pt x="0" y="0"/>
                </a:moveTo>
                <a:lnTo>
                  <a:pt x="0" y="2833116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593273" y="2756647"/>
            <a:ext cx="0" cy="2499808"/>
          </a:xfrm>
          <a:custGeom>
            <a:avLst/>
            <a:gdLst/>
            <a:ahLst/>
            <a:cxnLst/>
            <a:rect l="l" t="t" r="r" b="b"/>
            <a:pathLst>
              <a:path h="2833116">
                <a:moveTo>
                  <a:pt x="0" y="0"/>
                </a:moveTo>
                <a:lnTo>
                  <a:pt x="0" y="2833116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325091" y="2756647"/>
            <a:ext cx="0" cy="2499808"/>
          </a:xfrm>
          <a:custGeom>
            <a:avLst/>
            <a:gdLst/>
            <a:ahLst/>
            <a:cxnLst/>
            <a:rect l="l" t="t" r="r" b="b"/>
            <a:pathLst>
              <a:path h="2833116">
                <a:moveTo>
                  <a:pt x="0" y="0"/>
                </a:moveTo>
                <a:lnTo>
                  <a:pt x="0" y="2833116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382000" y="2756646"/>
            <a:ext cx="0" cy="2499808"/>
          </a:xfrm>
          <a:custGeom>
            <a:avLst/>
            <a:gdLst/>
            <a:ahLst/>
            <a:cxnLst/>
            <a:rect l="l" t="t" r="r" b="b"/>
            <a:pathLst>
              <a:path h="2833116">
                <a:moveTo>
                  <a:pt x="0" y="0"/>
                </a:moveTo>
                <a:lnTo>
                  <a:pt x="0" y="2833116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838200" y="782504"/>
            <a:ext cx="5930646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459"/>
              </a:lnSpc>
              <a:spcBef>
                <a:spcPts val="172"/>
              </a:spcBef>
            </a:pP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S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o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f</a:t>
            </a:r>
            <a:r>
              <a:rPr sz="5400" spc="17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w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a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5400" spc="-112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 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l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ia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b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il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y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81176" y="1853362"/>
            <a:ext cx="3475915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-4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os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83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13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f</a:t>
            </a:r>
            <a:r>
              <a:rPr sz="2000" spc="109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000" spc="121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quali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ty</a:t>
            </a:r>
            <a:r>
              <a:rPr sz="2000" spc="6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f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ac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13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rs</a:t>
            </a:r>
            <a:r>
              <a:rPr sz="2000" spc="77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re</a:t>
            </a:r>
            <a:endParaRPr sz="20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183602" y="1853362"/>
            <a:ext cx="1149738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explaine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d</a:t>
            </a:r>
            <a:endParaRPr sz="20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358467" y="1853362"/>
            <a:ext cx="258892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643870" y="1853362"/>
            <a:ext cx="612184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abl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283951" y="1853362"/>
            <a:ext cx="484895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7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.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4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796569" y="1853362"/>
            <a:ext cx="498575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323041" y="1853362"/>
            <a:ext cx="1177448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000" spc="13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000" spc="-4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ainin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g</a:t>
            </a:r>
            <a:endParaRPr sz="20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81176" y="2149197"/>
            <a:ext cx="823814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f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ac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rs</a:t>
            </a:r>
            <a:endParaRPr sz="20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515219" y="2149197"/>
            <a:ext cx="427917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re</a:t>
            </a:r>
            <a:endParaRPr sz="20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953022" y="2149197"/>
            <a:ext cx="668986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13" dirty="0">
                <a:solidFill>
                  <a:srgbClr val="003265"/>
                </a:solidFill>
                <a:latin typeface="Arial"/>
                <a:cs typeface="Arial"/>
              </a:rPr>
              <a:t>g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000" spc="-4" dirty="0">
                <a:solidFill>
                  <a:srgbClr val="003265"/>
                </a:solidFill>
                <a:latin typeface="Arial"/>
                <a:cs typeface="Arial"/>
              </a:rPr>
              <a:t>v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631894" y="2149197"/>
            <a:ext cx="258892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900673" y="2149197"/>
            <a:ext cx="612183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abl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522742" y="2149197"/>
            <a:ext cx="484895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7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.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5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603894" y="5680881"/>
            <a:ext cx="6108948" cy="2471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b="1" dirty="0">
                <a:solidFill>
                  <a:srgbClr val="003265"/>
                </a:solidFill>
                <a:latin typeface="Arial"/>
                <a:cs typeface="Arial"/>
              </a:rPr>
              <a:t>Tab</a:t>
            </a:r>
            <a:r>
              <a:rPr b="1" spc="-4" dirty="0">
                <a:solidFill>
                  <a:srgbClr val="003265"/>
                </a:solidFill>
                <a:latin typeface="Arial"/>
                <a:cs typeface="Arial"/>
              </a:rPr>
              <a:t>l</a:t>
            </a:r>
            <a:r>
              <a:rPr b="1" dirty="0">
                <a:solidFill>
                  <a:srgbClr val="003265"/>
                </a:solidFill>
                <a:latin typeface="Arial"/>
                <a:cs typeface="Arial"/>
              </a:rPr>
              <a:t>e 7</a:t>
            </a:r>
            <a:r>
              <a:rPr b="1" spc="-13" dirty="0">
                <a:solidFill>
                  <a:srgbClr val="003265"/>
                </a:solidFill>
                <a:latin typeface="Arial"/>
                <a:cs typeface="Arial"/>
              </a:rPr>
              <a:t>.</a:t>
            </a:r>
            <a:r>
              <a:rPr b="1" dirty="0">
                <a:solidFill>
                  <a:srgbClr val="003265"/>
                </a:solidFill>
                <a:latin typeface="Arial"/>
                <a:cs typeface="Arial"/>
              </a:rPr>
              <a:t>5:</a:t>
            </a:r>
            <a:r>
              <a:rPr b="1" spc="-8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emaining 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q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u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li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y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f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(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pc="-13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her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 a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e in </a:t>
            </a:r>
            <a:r>
              <a:rPr spc="-13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able 7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.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4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)</a:t>
            </a:r>
            <a:endParaRPr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105830" y="6203480"/>
            <a:ext cx="227586" cy="1797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328"/>
              </a:lnSpc>
              <a:spcBef>
                <a:spcPts val="66"/>
              </a:spcBef>
            </a:pPr>
            <a:r>
              <a:rPr sz="1300" dirty="0">
                <a:latin typeface="Arial"/>
                <a:cs typeface="Arial"/>
              </a:rPr>
              <a:t>34</a:t>
            </a:r>
            <a:endParaRPr sz="13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61994" y="2756647"/>
            <a:ext cx="831278" cy="4034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6680">
              <a:lnSpc>
                <a:spcPct val="95825"/>
              </a:lnSpc>
              <a:spcBef>
                <a:spcPts val="377"/>
              </a:spcBef>
            </a:pPr>
            <a:r>
              <a:rPr sz="1600" b="1" dirty="0">
                <a:latin typeface="Arial"/>
                <a:cs typeface="Arial"/>
              </a:rPr>
              <a:t>S</a:t>
            </a:r>
            <a:r>
              <a:rPr sz="1600" b="1" spc="-4" dirty="0">
                <a:latin typeface="Arial"/>
                <a:cs typeface="Arial"/>
              </a:rPr>
              <a:t>r</a:t>
            </a:r>
            <a:r>
              <a:rPr sz="1600" b="1" spc="4" dirty="0">
                <a:latin typeface="Arial"/>
                <a:cs typeface="Arial"/>
              </a:rPr>
              <a:t>.</a:t>
            </a:r>
            <a:r>
              <a:rPr sz="1600" b="1" spc="-4" dirty="0">
                <a:latin typeface="Arial"/>
                <a:cs typeface="Arial"/>
              </a:rPr>
              <a:t>N</a:t>
            </a:r>
            <a:r>
              <a:rPr sz="1600" b="1" spc="4" dirty="0">
                <a:latin typeface="Arial"/>
                <a:cs typeface="Arial"/>
              </a:rPr>
              <a:t>o</a:t>
            </a:r>
            <a:r>
              <a:rPr sz="1600" b="1" dirty="0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593273" y="2756647"/>
            <a:ext cx="1731817" cy="4034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8042">
              <a:lnSpc>
                <a:spcPct val="95825"/>
              </a:lnSpc>
              <a:spcBef>
                <a:spcPts val="377"/>
              </a:spcBef>
            </a:pPr>
            <a:r>
              <a:rPr sz="1600" b="1" spc="4" dirty="0">
                <a:latin typeface="Arial"/>
                <a:cs typeface="Arial"/>
              </a:rPr>
              <a:t>Qu</a:t>
            </a:r>
            <a:r>
              <a:rPr sz="1600" b="1" spc="-4" dirty="0">
                <a:latin typeface="Arial"/>
                <a:cs typeface="Arial"/>
              </a:rPr>
              <a:t>a</a:t>
            </a:r>
            <a:r>
              <a:rPr sz="1600" b="1" spc="4" dirty="0">
                <a:latin typeface="Arial"/>
                <a:cs typeface="Arial"/>
              </a:rPr>
              <a:t>li</a:t>
            </a:r>
            <a:r>
              <a:rPr sz="1600" b="1" dirty="0">
                <a:latin typeface="Arial"/>
                <a:cs typeface="Arial"/>
              </a:rPr>
              <a:t>ty</a:t>
            </a:r>
            <a:r>
              <a:rPr sz="1600" b="1" spc="-8" dirty="0">
                <a:latin typeface="Arial"/>
                <a:cs typeface="Arial"/>
              </a:rPr>
              <a:t> </a:t>
            </a:r>
            <a:r>
              <a:rPr sz="1600" b="1" spc="4" dirty="0">
                <a:latin typeface="Arial"/>
                <a:cs typeface="Arial"/>
              </a:rPr>
              <a:t>F</a:t>
            </a:r>
            <a:r>
              <a:rPr sz="1600" b="1" spc="-4" dirty="0">
                <a:latin typeface="Arial"/>
                <a:cs typeface="Arial"/>
              </a:rPr>
              <a:t>ac</a:t>
            </a:r>
            <a:r>
              <a:rPr sz="1600" b="1" dirty="0">
                <a:latin typeface="Arial"/>
                <a:cs typeface="Arial"/>
              </a:rPr>
              <a:t>t</a:t>
            </a:r>
            <a:r>
              <a:rPr sz="1600" b="1" spc="4" dirty="0">
                <a:latin typeface="Arial"/>
                <a:cs typeface="Arial"/>
              </a:rPr>
              <a:t>o</a:t>
            </a:r>
            <a:r>
              <a:rPr sz="1600" b="1" spc="-4" dirty="0">
                <a:latin typeface="Arial"/>
                <a:cs typeface="Arial"/>
              </a:rPr>
              <a:t>r</a:t>
            </a:r>
            <a:r>
              <a:rPr sz="1600" b="1" dirty="0">
                <a:latin typeface="Arial"/>
                <a:cs typeface="Arial"/>
              </a:rPr>
              <a:t>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325091" y="2756647"/>
            <a:ext cx="5056909" cy="4034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057494" marR="2059686" algn="ctr">
              <a:lnSpc>
                <a:spcPct val="95825"/>
              </a:lnSpc>
              <a:spcBef>
                <a:spcPts val="377"/>
              </a:spcBef>
            </a:pPr>
            <a:r>
              <a:rPr sz="1600" b="1" dirty="0">
                <a:latin typeface="Arial"/>
                <a:cs typeface="Arial"/>
              </a:rPr>
              <a:t>P</a:t>
            </a:r>
            <a:r>
              <a:rPr sz="1600" b="1" spc="4" dirty="0">
                <a:latin typeface="Arial"/>
                <a:cs typeface="Arial"/>
              </a:rPr>
              <a:t>u</a:t>
            </a:r>
            <a:r>
              <a:rPr sz="1600" b="1" spc="-4" dirty="0">
                <a:latin typeface="Arial"/>
                <a:cs typeface="Arial"/>
              </a:rPr>
              <a:t>r</a:t>
            </a:r>
            <a:r>
              <a:rPr sz="1600" b="1" spc="4" dirty="0">
                <a:latin typeface="Arial"/>
                <a:cs typeface="Arial"/>
              </a:rPr>
              <a:t>po</a:t>
            </a:r>
            <a:r>
              <a:rPr sz="1600" b="1" spc="-4" dirty="0">
                <a:latin typeface="Arial"/>
                <a:cs typeface="Arial"/>
              </a:rPr>
              <a:t>s</a:t>
            </a:r>
            <a:r>
              <a:rPr sz="1600" b="1" dirty="0"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61994" y="3160059"/>
            <a:ext cx="831278" cy="5647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2063">
              <a:lnSpc>
                <a:spcPct val="95825"/>
              </a:lnSpc>
              <a:spcBef>
                <a:spcPts val="377"/>
              </a:spcBef>
            </a:pPr>
            <a:r>
              <a:rPr sz="1600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93273" y="3160059"/>
            <a:ext cx="1731817" cy="5647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2057">
              <a:lnSpc>
                <a:spcPct val="95825"/>
              </a:lnSpc>
              <a:spcBef>
                <a:spcPts val="377"/>
              </a:spcBef>
            </a:pPr>
            <a:r>
              <a:rPr sz="1600" spc="4" dirty="0">
                <a:latin typeface="Arial"/>
                <a:cs typeface="Arial"/>
              </a:rPr>
              <a:t>I</a:t>
            </a:r>
            <a:r>
              <a:rPr sz="1600" spc="-4" dirty="0">
                <a:latin typeface="Arial"/>
                <a:cs typeface="Arial"/>
              </a:rPr>
              <a:t>n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eg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4" dirty="0">
                <a:latin typeface="Arial"/>
                <a:cs typeface="Arial"/>
              </a:rPr>
              <a:t>i</a:t>
            </a:r>
            <a:r>
              <a:rPr sz="1600" spc="13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y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25091" y="3160059"/>
            <a:ext cx="5056909" cy="5647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2056" marR="46676">
              <a:lnSpc>
                <a:spcPct val="100520"/>
              </a:lnSpc>
              <a:spcBef>
                <a:spcPts val="377"/>
              </a:spcBef>
            </a:pPr>
            <a:r>
              <a:rPr sz="1600" spc="13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h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281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e</a:t>
            </a:r>
            <a:r>
              <a:rPr sz="1600" spc="-8" dirty="0">
                <a:latin typeface="Arial"/>
                <a:cs typeface="Arial"/>
              </a:rPr>
              <a:t>x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en</a:t>
            </a:r>
            <a:r>
              <a:rPr sz="1600" dirty="0">
                <a:latin typeface="Arial"/>
                <a:cs typeface="Arial"/>
              </a:rPr>
              <a:t>t</a:t>
            </a:r>
            <a:r>
              <a:rPr sz="1600" spc="285" dirty="0">
                <a:latin typeface="Arial"/>
                <a:cs typeface="Arial"/>
              </a:rPr>
              <a:t> 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o</a:t>
            </a:r>
            <a:r>
              <a:rPr sz="1600" spc="281" dirty="0">
                <a:latin typeface="Arial"/>
                <a:cs typeface="Arial"/>
              </a:rPr>
              <a:t> </a:t>
            </a:r>
            <a:r>
              <a:rPr sz="1600" spc="-13" dirty="0">
                <a:latin typeface="Arial"/>
                <a:cs typeface="Arial"/>
              </a:rPr>
              <a:t>w</a:t>
            </a:r>
            <a:r>
              <a:rPr sz="1600" spc="4" dirty="0">
                <a:latin typeface="Arial"/>
                <a:cs typeface="Arial"/>
              </a:rPr>
              <a:t>h</a:t>
            </a:r>
            <a:r>
              <a:rPr sz="1600" spc="-4" dirty="0">
                <a:latin typeface="Arial"/>
                <a:cs typeface="Arial"/>
              </a:rPr>
              <a:t>i</a:t>
            </a:r>
            <a:r>
              <a:rPr sz="1600" dirty="0">
                <a:latin typeface="Arial"/>
                <a:cs typeface="Arial"/>
              </a:rPr>
              <a:t>ch</a:t>
            </a:r>
            <a:r>
              <a:rPr sz="1600" spc="281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c</a:t>
            </a:r>
            <a:r>
              <a:rPr sz="1600" spc="8" dirty="0">
                <a:latin typeface="Arial"/>
                <a:cs typeface="Arial"/>
              </a:rPr>
              <a:t>c</a:t>
            </a:r>
            <a:r>
              <a:rPr sz="1600" spc="-4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ss</a:t>
            </a:r>
            <a:r>
              <a:rPr sz="1600" spc="285" dirty="0">
                <a:latin typeface="Arial"/>
                <a:cs typeface="Arial"/>
              </a:rPr>
              <a:t> 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o</a:t>
            </a:r>
            <a:r>
              <a:rPr sz="1600" spc="281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-4" dirty="0">
                <a:latin typeface="Arial"/>
                <a:cs typeface="Arial"/>
              </a:rPr>
              <a:t>o</a:t>
            </a:r>
            <a:r>
              <a:rPr sz="1600" spc="4" dirty="0">
                <a:latin typeface="Arial"/>
                <a:cs typeface="Arial"/>
              </a:rPr>
              <a:t>f</a:t>
            </a:r>
            <a:r>
              <a:rPr sz="1600" spc="13" dirty="0">
                <a:latin typeface="Arial"/>
                <a:cs typeface="Arial"/>
              </a:rPr>
              <a:t>t</a:t>
            </a:r>
            <a:r>
              <a:rPr sz="1600" spc="-26" dirty="0">
                <a:latin typeface="Arial"/>
                <a:cs typeface="Arial"/>
              </a:rPr>
              <a:t>w</a:t>
            </a:r>
            <a:r>
              <a:rPr sz="1600" spc="-4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re</a:t>
            </a:r>
            <a:r>
              <a:rPr sz="1600" spc="290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308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da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a</a:t>
            </a:r>
            <a:r>
              <a:rPr sz="1600" spc="290" dirty="0">
                <a:latin typeface="Arial"/>
                <a:cs typeface="Arial"/>
              </a:rPr>
              <a:t> </a:t>
            </a:r>
            <a:r>
              <a:rPr sz="1600" spc="17" dirty="0">
                <a:latin typeface="Arial"/>
                <a:cs typeface="Arial"/>
              </a:rPr>
              <a:t>b</a:t>
            </a:r>
            <a:r>
              <a:rPr sz="1600" dirty="0">
                <a:latin typeface="Arial"/>
                <a:cs typeface="Arial"/>
              </a:rPr>
              <a:t>y 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h</a:t>
            </a:r>
            <a:r>
              <a:rPr sz="1600" dirty="0">
                <a:latin typeface="Arial"/>
                <a:cs typeface="Arial"/>
              </a:rPr>
              <a:t>e </a:t>
            </a:r>
            <a:r>
              <a:rPr sz="1600" spc="-4" dirty="0">
                <a:latin typeface="Arial"/>
                <a:cs typeface="Arial"/>
              </a:rPr>
              <a:t>unau</a:t>
            </a:r>
            <a:r>
              <a:rPr sz="1600" spc="4" dirty="0">
                <a:latin typeface="Arial"/>
                <a:cs typeface="Arial"/>
              </a:rPr>
              <a:t>th</a:t>
            </a:r>
            <a:r>
              <a:rPr sz="1600" spc="-4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4" dirty="0">
                <a:latin typeface="Arial"/>
                <a:cs typeface="Arial"/>
              </a:rPr>
              <a:t>i</a:t>
            </a:r>
            <a:r>
              <a:rPr sz="1600" spc="8" dirty="0">
                <a:latin typeface="Arial"/>
                <a:cs typeface="Arial"/>
              </a:rPr>
              <a:t>z</a:t>
            </a:r>
            <a:r>
              <a:rPr sz="1600" spc="-4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d </a:t>
            </a:r>
            <a:r>
              <a:rPr sz="1600" spc="-4" dirty="0">
                <a:latin typeface="Arial"/>
                <a:cs typeface="Arial"/>
              </a:rPr>
              <a:t>pe</a:t>
            </a:r>
            <a:r>
              <a:rPr sz="1600" dirty="0">
                <a:latin typeface="Arial"/>
                <a:cs typeface="Arial"/>
              </a:rPr>
              <a:t>rs</a:t>
            </a:r>
            <a:r>
              <a:rPr sz="1600" spc="4" dirty="0">
                <a:latin typeface="Arial"/>
                <a:cs typeface="Arial"/>
              </a:rPr>
              <a:t>o</a:t>
            </a:r>
            <a:r>
              <a:rPr sz="1600" spc="-4" dirty="0">
                <a:latin typeface="Arial"/>
                <a:cs typeface="Arial"/>
              </a:rPr>
              <a:t>n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4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</a:t>
            </a:r>
            <a:r>
              <a:rPr sz="1600" spc="4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n </a:t>
            </a:r>
            <a:r>
              <a:rPr sz="1600" spc="-4" dirty="0">
                <a:latin typeface="Arial"/>
                <a:cs typeface="Arial"/>
              </a:rPr>
              <a:t>b</a:t>
            </a:r>
            <a:r>
              <a:rPr sz="1600" dirty="0">
                <a:latin typeface="Arial"/>
                <a:cs typeface="Arial"/>
              </a:rPr>
              <a:t>e c</a:t>
            </a:r>
            <a:r>
              <a:rPr sz="1600" spc="-4" dirty="0">
                <a:latin typeface="Arial"/>
                <a:cs typeface="Arial"/>
              </a:rPr>
              <a:t>on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4" dirty="0">
                <a:latin typeface="Arial"/>
                <a:cs typeface="Arial"/>
              </a:rPr>
              <a:t>o</a:t>
            </a:r>
            <a:r>
              <a:rPr sz="1600" spc="8" dirty="0">
                <a:latin typeface="Arial"/>
                <a:cs typeface="Arial"/>
              </a:rPr>
              <a:t>l</a:t>
            </a:r>
            <a:r>
              <a:rPr sz="1600" spc="-4" dirty="0">
                <a:latin typeface="Arial"/>
                <a:cs typeface="Arial"/>
              </a:rPr>
              <a:t>le</a:t>
            </a:r>
            <a:r>
              <a:rPr sz="1600" spc="4" dirty="0">
                <a:latin typeface="Arial"/>
                <a:cs typeface="Arial"/>
              </a:rPr>
              <a:t>d</a:t>
            </a:r>
            <a:r>
              <a:rPr sz="1600" dirty="0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1994" y="3724836"/>
            <a:ext cx="831278" cy="4034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2063">
              <a:lnSpc>
                <a:spcPct val="95825"/>
              </a:lnSpc>
              <a:spcBef>
                <a:spcPts val="377"/>
              </a:spcBef>
            </a:pPr>
            <a:r>
              <a:rPr sz="1600" dirty="0"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93273" y="3724836"/>
            <a:ext cx="1731817" cy="4034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2057">
              <a:lnSpc>
                <a:spcPct val="95825"/>
              </a:lnSpc>
              <a:spcBef>
                <a:spcPts val="377"/>
              </a:spcBef>
            </a:pPr>
            <a:r>
              <a:rPr sz="1600" spc="4" dirty="0">
                <a:latin typeface="Arial"/>
                <a:cs typeface="Arial"/>
              </a:rPr>
              <a:t>F</a:t>
            </a:r>
            <a:r>
              <a:rPr sz="1600" spc="-4" dirty="0">
                <a:latin typeface="Arial"/>
                <a:cs typeface="Arial"/>
              </a:rPr>
              <a:t>le</a:t>
            </a:r>
            <a:r>
              <a:rPr sz="1600" dirty="0">
                <a:latin typeface="Arial"/>
                <a:cs typeface="Arial"/>
              </a:rPr>
              <a:t>x</a:t>
            </a:r>
            <a:r>
              <a:rPr sz="1600" spc="-4" dirty="0">
                <a:latin typeface="Arial"/>
                <a:cs typeface="Arial"/>
              </a:rPr>
              <a:t>ib</a:t>
            </a:r>
            <a:r>
              <a:rPr sz="1600" spc="8" dirty="0">
                <a:latin typeface="Arial"/>
                <a:cs typeface="Arial"/>
              </a:rPr>
              <a:t>i</a:t>
            </a:r>
            <a:r>
              <a:rPr sz="1600" spc="-4" dirty="0">
                <a:latin typeface="Arial"/>
                <a:cs typeface="Arial"/>
              </a:rPr>
              <a:t>li</a:t>
            </a:r>
            <a:r>
              <a:rPr sz="1600" spc="13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y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25091" y="3724836"/>
            <a:ext cx="5056909" cy="4034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2056">
              <a:lnSpc>
                <a:spcPct val="95825"/>
              </a:lnSpc>
              <a:spcBef>
                <a:spcPts val="377"/>
              </a:spcBef>
            </a:pPr>
            <a:r>
              <a:rPr sz="1600" spc="13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h</a:t>
            </a:r>
            <a:r>
              <a:rPr sz="1600" dirty="0">
                <a:latin typeface="Arial"/>
                <a:cs typeface="Arial"/>
              </a:rPr>
              <a:t>e </a:t>
            </a:r>
            <a:r>
              <a:rPr sz="1600" spc="-4" dirty="0">
                <a:latin typeface="Arial"/>
                <a:cs typeface="Arial"/>
              </a:rPr>
              <a:t>e</a:t>
            </a:r>
            <a:r>
              <a:rPr sz="1600" spc="4" dirty="0">
                <a:latin typeface="Arial"/>
                <a:cs typeface="Arial"/>
              </a:rPr>
              <a:t>ff</a:t>
            </a:r>
            <a:r>
              <a:rPr sz="1600" spc="-4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rt r</a:t>
            </a:r>
            <a:r>
              <a:rPr sz="1600" spc="-4" dirty="0">
                <a:latin typeface="Arial"/>
                <a:cs typeface="Arial"/>
              </a:rPr>
              <a:t>equ</a:t>
            </a:r>
            <a:r>
              <a:rPr sz="1600" spc="8" dirty="0">
                <a:latin typeface="Arial"/>
                <a:cs typeface="Arial"/>
              </a:rPr>
              <a:t>i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4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d 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o m</a:t>
            </a:r>
            <a:r>
              <a:rPr sz="1600" spc="-4" dirty="0">
                <a:latin typeface="Arial"/>
                <a:cs typeface="Arial"/>
              </a:rPr>
              <a:t>odi</a:t>
            </a:r>
            <a:r>
              <a:rPr sz="1600" spc="13" dirty="0">
                <a:latin typeface="Arial"/>
                <a:cs typeface="Arial"/>
              </a:rPr>
              <a:t>f</a:t>
            </a:r>
            <a:r>
              <a:rPr sz="1600" dirty="0">
                <a:latin typeface="Arial"/>
                <a:cs typeface="Arial"/>
              </a:rPr>
              <a:t>y</a:t>
            </a:r>
            <a:r>
              <a:rPr sz="1600" spc="-4" dirty="0">
                <a:latin typeface="Arial"/>
                <a:cs typeface="Arial"/>
              </a:rPr>
              <a:t> </a:t>
            </a:r>
            <a:r>
              <a:rPr sz="1600" spc="4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n </a:t>
            </a:r>
            <a:r>
              <a:rPr sz="1600" spc="-4" dirty="0">
                <a:latin typeface="Arial"/>
                <a:cs typeface="Arial"/>
              </a:rPr>
              <a:t>ope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4" dirty="0">
                <a:latin typeface="Arial"/>
                <a:cs typeface="Arial"/>
              </a:rPr>
              <a:t>a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8" dirty="0">
                <a:latin typeface="Arial"/>
                <a:cs typeface="Arial"/>
              </a:rPr>
              <a:t>i</a:t>
            </a:r>
            <a:r>
              <a:rPr sz="1600" spc="-4" dirty="0">
                <a:latin typeface="Arial"/>
                <a:cs typeface="Arial"/>
              </a:rPr>
              <a:t>on</a:t>
            </a:r>
            <a:r>
              <a:rPr sz="1600" spc="4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l </a:t>
            </a:r>
            <a:r>
              <a:rPr sz="1600" spc="4" dirty="0">
                <a:latin typeface="Arial"/>
                <a:cs typeface="Arial"/>
              </a:rPr>
              <a:t>p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4" dirty="0">
                <a:latin typeface="Arial"/>
                <a:cs typeface="Arial"/>
              </a:rPr>
              <a:t>og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4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m.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1994" y="4128246"/>
            <a:ext cx="831278" cy="5647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2063">
              <a:lnSpc>
                <a:spcPct val="95825"/>
              </a:lnSpc>
              <a:spcBef>
                <a:spcPts val="377"/>
              </a:spcBef>
            </a:pPr>
            <a:r>
              <a:rPr sz="1600" dirty="0"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93273" y="4128246"/>
            <a:ext cx="1731817" cy="5647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2057">
              <a:lnSpc>
                <a:spcPct val="95825"/>
              </a:lnSpc>
              <a:spcBef>
                <a:spcPts val="377"/>
              </a:spcBef>
            </a:pPr>
            <a:r>
              <a:rPr sz="1600" spc="-4" dirty="0">
                <a:latin typeface="Arial"/>
                <a:cs typeface="Arial"/>
              </a:rPr>
              <a:t>Reu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4" dirty="0">
                <a:latin typeface="Arial"/>
                <a:cs typeface="Arial"/>
              </a:rPr>
              <a:t>a</a:t>
            </a:r>
            <a:r>
              <a:rPr sz="1600" spc="-4" dirty="0">
                <a:latin typeface="Arial"/>
                <a:cs typeface="Arial"/>
              </a:rPr>
              <a:t>bi</a:t>
            </a:r>
            <a:r>
              <a:rPr sz="1600" spc="8" dirty="0">
                <a:latin typeface="Arial"/>
                <a:cs typeface="Arial"/>
              </a:rPr>
              <a:t>l</a:t>
            </a:r>
            <a:r>
              <a:rPr sz="1600" spc="-4" dirty="0">
                <a:latin typeface="Arial"/>
                <a:cs typeface="Arial"/>
              </a:rPr>
              <a:t>i</a:t>
            </a:r>
            <a:r>
              <a:rPr sz="1600" spc="13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y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25091" y="4128246"/>
            <a:ext cx="5056909" cy="5647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2056" marR="48863">
              <a:lnSpc>
                <a:spcPct val="100041"/>
              </a:lnSpc>
              <a:spcBef>
                <a:spcPts val="377"/>
              </a:spcBef>
            </a:pPr>
            <a:r>
              <a:rPr sz="1600" spc="13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h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429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e</a:t>
            </a:r>
            <a:r>
              <a:rPr sz="1600" spc="-8" dirty="0">
                <a:latin typeface="Arial"/>
                <a:cs typeface="Arial"/>
              </a:rPr>
              <a:t>x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en</a:t>
            </a:r>
            <a:r>
              <a:rPr sz="1600" dirty="0">
                <a:latin typeface="Arial"/>
                <a:cs typeface="Arial"/>
              </a:rPr>
              <a:t>t</a:t>
            </a:r>
            <a:r>
              <a:rPr sz="1600" spc="438" dirty="0">
                <a:latin typeface="Arial"/>
                <a:cs typeface="Arial"/>
              </a:rPr>
              <a:t> 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o</a:t>
            </a:r>
            <a:r>
              <a:rPr sz="1600" spc="429" dirty="0">
                <a:latin typeface="Arial"/>
                <a:cs typeface="Arial"/>
              </a:rPr>
              <a:t> </a:t>
            </a:r>
            <a:r>
              <a:rPr sz="1600" spc="-26" dirty="0">
                <a:latin typeface="Arial"/>
                <a:cs typeface="Arial"/>
              </a:rPr>
              <a:t>w</a:t>
            </a:r>
            <a:r>
              <a:rPr sz="1600" spc="-4" dirty="0">
                <a:latin typeface="Arial"/>
                <a:cs typeface="Arial"/>
              </a:rPr>
              <a:t>hi</a:t>
            </a:r>
            <a:r>
              <a:rPr sz="1600" spc="8" dirty="0">
                <a:latin typeface="Arial"/>
                <a:cs typeface="Arial"/>
              </a:rPr>
              <a:t>c</a:t>
            </a:r>
            <a:r>
              <a:rPr sz="1600" dirty="0">
                <a:latin typeface="Arial"/>
                <a:cs typeface="Arial"/>
              </a:rPr>
              <a:t>h</a:t>
            </a:r>
            <a:r>
              <a:rPr sz="1600" spc="429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</a:t>
            </a:r>
            <a:r>
              <a:rPr sz="1600" spc="429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p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4" dirty="0">
                <a:latin typeface="Arial"/>
                <a:cs typeface="Arial"/>
              </a:rPr>
              <a:t>og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4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m</a:t>
            </a:r>
            <a:r>
              <a:rPr sz="1600" spc="433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</a:t>
            </a:r>
            <a:r>
              <a:rPr sz="1600" spc="-4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n</a:t>
            </a:r>
            <a:r>
              <a:rPr sz="1600" spc="429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b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420" dirty="0">
                <a:latin typeface="Arial"/>
                <a:cs typeface="Arial"/>
              </a:rPr>
              <a:t> </a:t>
            </a:r>
            <a:r>
              <a:rPr sz="1600" spc="-8" dirty="0">
                <a:latin typeface="Arial"/>
                <a:cs typeface="Arial"/>
              </a:rPr>
              <a:t>r</a:t>
            </a:r>
            <a:r>
              <a:rPr sz="1600" spc="-4" dirty="0">
                <a:latin typeface="Arial"/>
                <a:cs typeface="Arial"/>
              </a:rPr>
              <a:t>eu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-4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d</a:t>
            </a:r>
            <a:r>
              <a:rPr sz="1600" spc="420" dirty="0">
                <a:latin typeface="Arial"/>
                <a:cs typeface="Arial"/>
              </a:rPr>
              <a:t> </a:t>
            </a:r>
            <a:r>
              <a:rPr sz="1600" spc="8" dirty="0">
                <a:latin typeface="Arial"/>
                <a:cs typeface="Arial"/>
              </a:rPr>
              <a:t>i</a:t>
            </a:r>
            <a:r>
              <a:rPr sz="1600" dirty="0">
                <a:latin typeface="Arial"/>
                <a:cs typeface="Arial"/>
              </a:rPr>
              <a:t>n </a:t>
            </a:r>
            <a:r>
              <a:rPr sz="1600" spc="-4" dirty="0">
                <a:latin typeface="Arial"/>
                <a:cs typeface="Arial"/>
              </a:rPr>
              <a:t>o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he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4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ap</a:t>
            </a:r>
            <a:r>
              <a:rPr sz="1600" spc="4" dirty="0">
                <a:latin typeface="Arial"/>
                <a:cs typeface="Arial"/>
              </a:rPr>
              <a:t>p</a:t>
            </a:r>
            <a:r>
              <a:rPr sz="1600" spc="-4" dirty="0">
                <a:latin typeface="Arial"/>
                <a:cs typeface="Arial"/>
              </a:rPr>
              <a:t>li</a:t>
            </a:r>
            <a:r>
              <a:rPr sz="1600" dirty="0">
                <a:latin typeface="Arial"/>
                <a:cs typeface="Arial"/>
              </a:rPr>
              <a:t>c</a:t>
            </a:r>
            <a:r>
              <a:rPr sz="1600" spc="-4" dirty="0">
                <a:latin typeface="Arial"/>
                <a:cs typeface="Arial"/>
              </a:rPr>
              <a:t>a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8" dirty="0">
                <a:latin typeface="Arial"/>
                <a:cs typeface="Arial"/>
              </a:rPr>
              <a:t>i</a:t>
            </a:r>
            <a:r>
              <a:rPr sz="1600" spc="4" dirty="0">
                <a:latin typeface="Arial"/>
                <a:cs typeface="Arial"/>
              </a:rPr>
              <a:t>o</a:t>
            </a:r>
            <a:r>
              <a:rPr sz="1600" spc="-4" dirty="0">
                <a:latin typeface="Arial"/>
                <a:cs typeface="Arial"/>
              </a:rPr>
              <a:t>n</a:t>
            </a:r>
            <a:r>
              <a:rPr sz="1600" dirty="0">
                <a:latin typeface="Arial"/>
                <a:cs typeface="Arial"/>
              </a:rPr>
              <a:t>s.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1994" y="4693023"/>
            <a:ext cx="831278" cy="5634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2063">
              <a:lnSpc>
                <a:spcPct val="95825"/>
              </a:lnSpc>
              <a:spcBef>
                <a:spcPts val="377"/>
              </a:spcBef>
            </a:pPr>
            <a:r>
              <a:rPr sz="1600" dirty="0">
                <a:latin typeface="Arial"/>
                <a:cs typeface="Arial"/>
              </a:rPr>
              <a:t>4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93273" y="4693023"/>
            <a:ext cx="1731817" cy="5634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2057">
              <a:lnSpc>
                <a:spcPct val="95825"/>
              </a:lnSpc>
              <a:spcBef>
                <a:spcPts val="377"/>
              </a:spcBef>
            </a:pPr>
            <a:r>
              <a:rPr sz="1600" spc="4" dirty="0">
                <a:latin typeface="Arial"/>
                <a:cs typeface="Arial"/>
              </a:rPr>
              <a:t>I</a:t>
            </a:r>
            <a:r>
              <a:rPr sz="1600" spc="-4" dirty="0">
                <a:latin typeface="Arial"/>
                <a:cs typeface="Arial"/>
              </a:rPr>
              <a:t>n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4" dirty="0">
                <a:latin typeface="Arial"/>
                <a:cs typeface="Arial"/>
              </a:rPr>
              <a:t>ope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4" dirty="0">
                <a:latin typeface="Arial"/>
                <a:cs typeface="Arial"/>
              </a:rPr>
              <a:t>a</a:t>
            </a:r>
            <a:r>
              <a:rPr sz="1600" spc="-4" dirty="0">
                <a:latin typeface="Arial"/>
                <a:cs typeface="Arial"/>
              </a:rPr>
              <a:t>bi</a:t>
            </a:r>
            <a:r>
              <a:rPr sz="1600" spc="8" dirty="0">
                <a:latin typeface="Arial"/>
                <a:cs typeface="Arial"/>
              </a:rPr>
              <a:t>l</a:t>
            </a:r>
            <a:r>
              <a:rPr sz="1600" spc="-4" dirty="0">
                <a:latin typeface="Arial"/>
                <a:cs typeface="Arial"/>
              </a:rPr>
              <a:t>i</a:t>
            </a:r>
            <a:r>
              <a:rPr sz="1600" spc="13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y</a:t>
            </a:r>
            <a:endParaRPr sz="16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325091" y="4693023"/>
            <a:ext cx="5056909" cy="5634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2056" marR="47496">
              <a:lnSpc>
                <a:spcPct val="100041"/>
              </a:lnSpc>
              <a:spcBef>
                <a:spcPts val="377"/>
              </a:spcBef>
            </a:pPr>
            <a:r>
              <a:rPr sz="1600" spc="13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h</a:t>
            </a:r>
            <a:r>
              <a:rPr sz="1600" dirty="0">
                <a:latin typeface="Arial"/>
                <a:cs typeface="Arial"/>
              </a:rPr>
              <a:t>e </a:t>
            </a:r>
            <a:r>
              <a:rPr sz="1600" spc="371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e</a:t>
            </a:r>
            <a:r>
              <a:rPr sz="1600" spc="4" dirty="0">
                <a:latin typeface="Arial"/>
                <a:cs typeface="Arial"/>
              </a:rPr>
              <a:t>ff</a:t>
            </a:r>
            <a:r>
              <a:rPr sz="1600" spc="-4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rt </a:t>
            </a:r>
            <a:r>
              <a:rPr sz="1600" spc="366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4" dirty="0">
                <a:latin typeface="Arial"/>
                <a:cs typeface="Arial"/>
              </a:rPr>
              <a:t>equi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4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d </a:t>
            </a:r>
            <a:r>
              <a:rPr sz="1600" spc="371" dirty="0">
                <a:latin typeface="Arial"/>
                <a:cs typeface="Arial"/>
              </a:rPr>
              <a:t> 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o </a:t>
            </a:r>
            <a:r>
              <a:rPr sz="1600" spc="371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</a:t>
            </a:r>
            <a:r>
              <a:rPr sz="1600" spc="-4" dirty="0">
                <a:latin typeface="Arial"/>
                <a:cs typeface="Arial"/>
              </a:rPr>
              <a:t>o</a:t>
            </a:r>
            <a:r>
              <a:rPr sz="1600" spc="4" dirty="0">
                <a:latin typeface="Arial"/>
                <a:cs typeface="Arial"/>
              </a:rPr>
              <a:t>u</a:t>
            </a:r>
            <a:r>
              <a:rPr sz="1600" spc="-4" dirty="0">
                <a:latin typeface="Arial"/>
                <a:cs typeface="Arial"/>
              </a:rPr>
              <a:t>pl</a:t>
            </a:r>
            <a:r>
              <a:rPr sz="1600" dirty="0">
                <a:latin typeface="Arial"/>
                <a:cs typeface="Arial"/>
              </a:rPr>
              <a:t>e </a:t>
            </a:r>
            <a:r>
              <a:rPr sz="1600" spc="362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o</a:t>
            </a:r>
            <a:r>
              <a:rPr sz="1600" spc="4" dirty="0">
                <a:latin typeface="Arial"/>
                <a:cs typeface="Arial"/>
              </a:rPr>
              <a:t>n</a:t>
            </a:r>
            <a:r>
              <a:rPr sz="1600" dirty="0">
                <a:latin typeface="Arial"/>
                <a:cs typeface="Arial"/>
              </a:rPr>
              <a:t>e </a:t>
            </a:r>
            <a:r>
              <a:rPr sz="1600" spc="362" dirty="0">
                <a:latin typeface="Arial"/>
                <a:cs typeface="Arial"/>
              </a:rPr>
              <a:t> </a:t>
            </a:r>
            <a:r>
              <a:rPr sz="1600" spc="8" dirty="0">
                <a:latin typeface="Arial"/>
                <a:cs typeface="Arial"/>
              </a:rPr>
              <a:t>s</a:t>
            </a:r>
            <a:r>
              <a:rPr sz="1600" spc="-22" dirty="0">
                <a:latin typeface="Arial"/>
                <a:cs typeface="Arial"/>
              </a:rPr>
              <a:t>y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13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m </a:t>
            </a:r>
            <a:r>
              <a:rPr sz="1600" spc="375" dirty="0">
                <a:latin typeface="Arial"/>
                <a:cs typeface="Arial"/>
              </a:rPr>
              <a:t> </a:t>
            </a:r>
            <a:r>
              <a:rPr sz="1600" spc="-26" dirty="0">
                <a:latin typeface="Arial"/>
                <a:cs typeface="Arial"/>
              </a:rPr>
              <a:t>w</a:t>
            </a:r>
            <a:r>
              <a:rPr sz="1600" spc="-4" dirty="0">
                <a:latin typeface="Arial"/>
                <a:cs typeface="Arial"/>
              </a:rPr>
              <a:t>i</a:t>
            </a:r>
            <a:r>
              <a:rPr sz="1600" spc="13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h </a:t>
            </a:r>
            <a:r>
              <a:rPr sz="1600" spc="-4" dirty="0">
                <a:latin typeface="Arial"/>
                <a:cs typeface="Arial"/>
              </a:rPr>
              <a:t>ano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he</a:t>
            </a:r>
            <a:r>
              <a:rPr sz="1600" dirty="0">
                <a:latin typeface="Arial"/>
                <a:cs typeface="Arial"/>
              </a:rPr>
              <a:t>r.</a:t>
            </a:r>
            <a:endParaRPr sz="16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3633717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3186546" y="806824"/>
            <a:ext cx="3725487" cy="50144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95030" y="764637"/>
            <a:ext cx="1078045" cy="335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562"/>
              </a:lnSpc>
              <a:spcBef>
                <a:spcPts val="127"/>
              </a:spcBef>
            </a:pPr>
            <a:r>
              <a:rPr sz="2500" spc="-4" dirty="0">
                <a:solidFill>
                  <a:srgbClr val="FF0000"/>
                </a:solidFill>
                <a:latin typeface="Arial"/>
                <a:cs typeface="Arial"/>
              </a:rPr>
              <a:t>Q</a:t>
            </a:r>
            <a:r>
              <a:rPr sz="2500" spc="4" dirty="0">
                <a:solidFill>
                  <a:srgbClr val="FF0000"/>
                </a:solidFill>
                <a:latin typeface="Arial"/>
                <a:cs typeface="Arial"/>
              </a:rPr>
              <a:t>ualit</a:t>
            </a:r>
            <a:r>
              <a:rPr sz="2500" dirty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endParaRPr sz="25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92309" y="764637"/>
            <a:ext cx="1042089" cy="335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562"/>
              </a:lnSpc>
              <a:spcBef>
                <a:spcPts val="127"/>
              </a:spcBef>
            </a:pPr>
            <a:r>
              <a:rPr sz="2500" spc="4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2500" spc="-4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500" spc="4" dirty="0">
                <a:solidFill>
                  <a:srgbClr val="FF0000"/>
                </a:solidFill>
                <a:latin typeface="Arial"/>
                <a:cs typeface="Arial"/>
              </a:rPr>
              <a:t>iteri</a:t>
            </a:r>
            <a:r>
              <a:rPr sz="250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endParaRPr sz="25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69407" y="5874883"/>
            <a:ext cx="4532119" cy="4700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36799" marR="13745">
              <a:lnSpc>
                <a:spcPts val="1499"/>
              </a:lnSpc>
              <a:spcBef>
                <a:spcPts val="74"/>
              </a:spcBef>
            </a:pPr>
            <a:r>
              <a:rPr sz="1400" b="1" spc="-4" dirty="0">
                <a:solidFill>
                  <a:srgbClr val="003265"/>
                </a:solidFill>
                <a:latin typeface="Arial"/>
                <a:cs typeface="Arial"/>
              </a:rPr>
              <a:t>F</a:t>
            </a:r>
            <a:r>
              <a:rPr sz="1400" b="1" dirty="0">
                <a:solidFill>
                  <a:srgbClr val="003265"/>
                </a:solidFill>
                <a:latin typeface="Arial"/>
                <a:cs typeface="Arial"/>
              </a:rPr>
              <a:t>ig</a:t>
            </a:r>
            <a:r>
              <a:rPr sz="1400" b="1" spc="-17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400" b="1" spc="13" dirty="0">
                <a:solidFill>
                  <a:srgbClr val="003265"/>
                </a:solidFill>
                <a:latin typeface="Arial"/>
                <a:cs typeface="Arial"/>
              </a:rPr>
              <a:t>7</a:t>
            </a:r>
            <a:r>
              <a:rPr sz="1400" b="1" dirty="0">
                <a:solidFill>
                  <a:srgbClr val="003265"/>
                </a:solidFill>
                <a:latin typeface="Arial"/>
                <a:cs typeface="Arial"/>
              </a:rPr>
              <a:t>.1</a:t>
            </a:r>
            <a:r>
              <a:rPr sz="1400" b="1" spc="13" dirty="0">
                <a:solidFill>
                  <a:srgbClr val="003265"/>
                </a:solidFill>
                <a:latin typeface="Arial"/>
                <a:cs typeface="Arial"/>
              </a:rPr>
              <a:t>0</a:t>
            </a:r>
            <a:r>
              <a:rPr sz="1400" b="1" dirty="0">
                <a:solidFill>
                  <a:srgbClr val="003265"/>
                </a:solidFill>
                <a:latin typeface="Arial"/>
                <a:cs typeface="Arial"/>
              </a:rPr>
              <a:t>:</a:t>
            </a:r>
            <a:r>
              <a:rPr sz="1400" b="1" spc="-19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400" spc="4" dirty="0">
                <a:solidFill>
                  <a:srgbClr val="003265"/>
                </a:solidFill>
                <a:latin typeface="Arial"/>
                <a:cs typeface="Arial"/>
              </a:rPr>
              <a:t>Mc</a:t>
            </a:r>
            <a:r>
              <a:rPr sz="1400" dirty="0">
                <a:solidFill>
                  <a:srgbClr val="003265"/>
                </a:solidFill>
                <a:latin typeface="Arial"/>
                <a:cs typeface="Arial"/>
              </a:rPr>
              <a:t>Ca</a:t>
            </a:r>
            <a:r>
              <a:rPr sz="1400" spc="-4" dirty="0">
                <a:solidFill>
                  <a:srgbClr val="003265"/>
                </a:solidFill>
                <a:latin typeface="Arial"/>
                <a:cs typeface="Arial"/>
              </a:rPr>
              <a:t>l</a:t>
            </a:r>
            <a:r>
              <a:rPr sz="1400" spc="4" dirty="0">
                <a:solidFill>
                  <a:srgbClr val="003265"/>
                </a:solidFill>
                <a:latin typeface="Arial"/>
                <a:cs typeface="Arial"/>
              </a:rPr>
              <a:t>l</a:t>
            </a:r>
            <a:r>
              <a:rPr sz="1400" spc="-4" dirty="0">
                <a:solidFill>
                  <a:srgbClr val="003265"/>
                </a:solidFill>
                <a:latin typeface="Arial"/>
                <a:cs typeface="Arial"/>
              </a:rPr>
              <a:t>’</a:t>
            </a:r>
            <a:r>
              <a:rPr sz="1400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1400" spc="-49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3265"/>
                </a:solidFill>
                <a:latin typeface="Arial"/>
                <a:cs typeface="Arial"/>
              </a:rPr>
              <a:t>qua</a:t>
            </a:r>
            <a:r>
              <a:rPr sz="1400" spc="-4" dirty="0">
                <a:solidFill>
                  <a:srgbClr val="003265"/>
                </a:solidFill>
                <a:latin typeface="Arial"/>
                <a:cs typeface="Arial"/>
              </a:rPr>
              <a:t>l</a:t>
            </a:r>
            <a:r>
              <a:rPr sz="1400" spc="4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1400" spc="8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1400" dirty="0">
                <a:solidFill>
                  <a:srgbClr val="003265"/>
                </a:solidFill>
                <a:latin typeface="Arial"/>
                <a:cs typeface="Arial"/>
              </a:rPr>
              <a:t>y</a:t>
            </a:r>
            <a:r>
              <a:rPr sz="1400" spc="-5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400" spc="4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z="1400" dirty="0">
                <a:solidFill>
                  <a:srgbClr val="003265"/>
                </a:solidFill>
                <a:latin typeface="Arial"/>
                <a:cs typeface="Arial"/>
              </a:rPr>
              <a:t>odel</a:t>
            </a:r>
            <a:endParaRPr sz="1400" dirty="0">
              <a:latin typeface="Arial"/>
              <a:cs typeface="Arial"/>
            </a:endParaRPr>
          </a:p>
          <a:p>
            <a:pPr marL="11397">
              <a:lnSpc>
                <a:spcPts val="825"/>
              </a:lnSpc>
              <a:spcBef>
                <a:spcPts val="1255"/>
              </a:spcBef>
            </a:pPr>
            <a:endParaRPr sz="700" dirty="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105830" y="6203480"/>
            <a:ext cx="227586" cy="1797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328"/>
              </a:lnSpc>
              <a:spcBef>
                <a:spcPts val="66"/>
              </a:spcBef>
            </a:pPr>
            <a:r>
              <a:rPr sz="1300" dirty="0">
                <a:latin typeface="Arial"/>
                <a:cs typeface="Arial"/>
              </a:rPr>
              <a:t>35</a:t>
            </a:r>
            <a:endParaRPr sz="13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35983300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1524000" y="1075765"/>
            <a:ext cx="4972396" cy="50507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38201" y="498771"/>
            <a:ext cx="3655716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459"/>
              </a:lnSpc>
              <a:spcBef>
                <a:spcPts val="172"/>
              </a:spcBef>
            </a:pP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S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o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f</a:t>
            </a:r>
            <a:r>
              <a:rPr sz="5400" spc="17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w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a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14601" y="498771"/>
            <a:ext cx="3981796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459"/>
              </a:lnSpc>
              <a:spcBef>
                <a:spcPts val="172"/>
              </a:spcBef>
            </a:pP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l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ia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b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il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y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39772" y="3525663"/>
            <a:ext cx="1473112" cy="11934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8127" marR="105860" algn="ctr">
              <a:lnSpc>
                <a:spcPts val="1678"/>
              </a:lnSpc>
              <a:spcBef>
                <a:spcPts val="83"/>
              </a:spcBef>
            </a:pPr>
            <a:r>
              <a:rPr sz="1600" b="1" spc="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1600" b="1" spc="-4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1600" b="1" spc="4" dirty="0">
                <a:solidFill>
                  <a:srgbClr val="003265"/>
                </a:solidFill>
                <a:latin typeface="Arial"/>
                <a:cs typeface="Arial"/>
              </a:rPr>
              <a:t>bl</a:t>
            </a:r>
            <a:r>
              <a:rPr sz="1600" b="1" dirty="0">
                <a:solidFill>
                  <a:srgbClr val="003265"/>
                </a:solidFill>
                <a:latin typeface="Arial"/>
                <a:cs typeface="Arial"/>
              </a:rPr>
              <a:t>e </a:t>
            </a:r>
            <a:r>
              <a:rPr sz="1600" b="1" spc="-4" dirty="0">
                <a:solidFill>
                  <a:srgbClr val="003265"/>
                </a:solidFill>
                <a:latin typeface="Arial"/>
                <a:cs typeface="Arial"/>
              </a:rPr>
              <a:t>7</a:t>
            </a:r>
            <a:r>
              <a:rPr sz="1600" b="1" spc="4" dirty="0">
                <a:solidFill>
                  <a:srgbClr val="003265"/>
                </a:solidFill>
                <a:latin typeface="Arial"/>
                <a:cs typeface="Arial"/>
              </a:rPr>
              <a:t>.</a:t>
            </a:r>
            <a:r>
              <a:rPr sz="1600" b="1" spc="-4" dirty="0">
                <a:solidFill>
                  <a:srgbClr val="003265"/>
                </a:solidFill>
                <a:latin typeface="Arial"/>
                <a:cs typeface="Arial"/>
              </a:rPr>
              <a:t>5</a:t>
            </a:r>
            <a:r>
              <a:rPr sz="1600" b="1" dirty="0">
                <a:solidFill>
                  <a:srgbClr val="003265"/>
                </a:solidFill>
                <a:latin typeface="Arial"/>
                <a:cs typeface="Arial"/>
              </a:rPr>
              <a:t>(</a:t>
            </a:r>
            <a:r>
              <a:rPr sz="1600" b="1" spc="-4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1600" b="1" dirty="0">
                <a:solidFill>
                  <a:srgbClr val="003265"/>
                </a:solidFill>
                <a:latin typeface="Arial"/>
                <a:cs typeface="Arial"/>
              </a:rPr>
              <a:t>):</a:t>
            </a:r>
            <a:endParaRPr sz="1600">
              <a:latin typeface="Arial"/>
              <a:cs typeface="Arial"/>
            </a:endParaRPr>
          </a:p>
          <a:p>
            <a:pPr indent="-820" algn="ctr">
              <a:lnSpc>
                <a:spcPct val="100137"/>
              </a:lnSpc>
            </a:pP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Rela</a:t>
            </a:r>
            <a:r>
              <a:rPr sz="1600" spc="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1600" spc="8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n 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be</a:t>
            </a:r>
            <a:r>
              <a:rPr sz="1600" spc="26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1600" spc="-26" dirty="0">
                <a:solidFill>
                  <a:srgbClr val="003265"/>
                </a:solidFill>
                <a:latin typeface="Arial"/>
                <a:cs typeface="Arial"/>
              </a:rPr>
              <a:t>w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1600" spc="4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n 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qu</a:t>
            </a:r>
            <a:r>
              <a:rPr sz="1600" spc="4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li</a:t>
            </a:r>
            <a:r>
              <a:rPr sz="1600" spc="13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y </a:t>
            </a:r>
            <a:r>
              <a:rPr sz="1600" spc="4" dirty="0">
                <a:solidFill>
                  <a:srgbClr val="003265"/>
                </a:solidFill>
                <a:latin typeface="Arial"/>
                <a:cs typeface="Arial"/>
              </a:rPr>
              <a:t>f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sz="1600" spc="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rs</a:t>
            </a:r>
            <a:r>
              <a:rPr sz="1600" spc="4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an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d 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qua</a:t>
            </a:r>
            <a:r>
              <a:rPr sz="1600" spc="8" dirty="0">
                <a:solidFill>
                  <a:srgbClr val="003265"/>
                </a:solidFill>
                <a:latin typeface="Arial"/>
                <a:cs typeface="Arial"/>
              </a:rPr>
              <a:t>l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1600" spc="13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y</a:t>
            </a:r>
            <a:r>
              <a:rPr sz="1600" spc="-17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cr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1600" spc="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1600" spc="13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05830" y="6203480"/>
            <a:ext cx="227586" cy="1797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328"/>
              </a:lnSpc>
              <a:spcBef>
                <a:spcPts val="66"/>
              </a:spcBef>
            </a:pPr>
            <a:r>
              <a:rPr sz="1300" dirty="0">
                <a:latin typeface="Arial"/>
                <a:cs typeface="Arial"/>
              </a:rPr>
              <a:t>36</a:t>
            </a:r>
            <a:endParaRPr sz="13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17958515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bject 33"/>
          <p:cNvSpPr/>
          <p:nvPr/>
        </p:nvSpPr>
        <p:spPr>
          <a:xfrm>
            <a:off x="831266" y="1748117"/>
            <a:ext cx="7481460" cy="0"/>
          </a:xfrm>
          <a:custGeom>
            <a:avLst/>
            <a:gdLst/>
            <a:ahLst/>
            <a:cxnLst/>
            <a:rect l="l" t="t" r="r" b="b"/>
            <a:pathLst>
              <a:path w="8229606">
                <a:moveTo>
                  <a:pt x="0" y="0"/>
                </a:moveTo>
                <a:lnTo>
                  <a:pt x="8229606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31266" y="2070846"/>
            <a:ext cx="7481460" cy="0"/>
          </a:xfrm>
          <a:custGeom>
            <a:avLst/>
            <a:gdLst/>
            <a:ahLst/>
            <a:cxnLst/>
            <a:rect l="l" t="t" r="r" b="b"/>
            <a:pathLst>
              <a:path w="8229606">
                <a:moveTo>
                  <a:pt x="0" y="0"/>
                </a:moveTo>
                <a:lnTo>
                  <a:pt x="8229606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31266" y="2634278"/>
            <a:ext cx="7481460" cy="0"/>
          </a:xfrm>
          <a:custGeom>
            <a:avLst/>
            <a:gdLst/>
            <a:ahLst/>
            <a:cxnLst/>
            <a:rect l="l" t="t" r="r" b="b"/>
            <a:pathLst>
              <a:path w="8229606">
                <a:moveTo>
                  <a:pt x="0" y="0"/>
                </a:moveTo>
                <a:lnTo>
                  <a:pt x="8229606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31266" y="3199054"/>
            <a:ext cx="7481460" cy="0"/>
          </a:xfrm>
          <a:custGeom>
            <a:avLst/>
            <a:gdLst/>
            <a:ahLst/>
            <a:cxnLst/>
            <a:rect l="l" t="t" r="r" b="b"/>
            <a:pathLst>
              <a:path w="8229606">
                <a:moveTo>
                  <a:pt x="0" y="0"/>
                </a:moveTo>
                <a:lnTo>
                  <a:pt x="8229606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31266" y="3521784"/>
            <a:ext cx="7481460" cy="0"/>
          </a:xfrm>
          <a:custGeom>
            <a:avLst/>
            <a:gdLst/>
            <a:ahLst/>
            <a:cxnLst/>
            <a:rect l="l" t="t" r="r" b="b"/>
            <a:pathLst>
              <a:path w="8229606">
                <a:moveTo>
                  <a:pt x="0" y="0"/>
                </a:moveTo>
                <a:lnTo>
                  <a:pt x="8229606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31266" y="3843169"/>
            <a:ext cx="7481460" cy="0"/>
          </a:xfrm>
          <a:custGeom>
            <a:avLst/>
            <a:gdLst/>
            <a:ahLst/>
            <a:cxnLst/>
            <a:rect l="l" t="t" r="r" b="b"/>
            <a:pathLst>
              <a:path w="8229606">
                <a:moveTo>
                  <a:pt x="0" y="0"/>
                </a:moveTo>
                <a:lnTo>
                  <a:pt x="8229606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31266" y="4407945"/>
            <a:ext cx="7481460" cy="0"/>
          </a:xfrm>
          <a:custGeom>
            <a:avLst/>
            <a:gdLst/>
            <a:ahLst/>
            <a:cxnLst/>
            <a:rect l="l" t="t" r="r" b="b"/>
            <a:pathLst>
              <a:path w="8229606">
                <a:moveTo>
                  <a:pt x="0" y="0"/>
                </a:moveTo>
                <a:lnTo>
                  <a:pt x="8229606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31266" y="5858884"/>
            <a:ext cx="7481460" cy="0"/>
          </a:xfrm>
          <a:custGeom>
            <a:avLst/>
            <a:gdLst/>
            <a:ahLst/>
            <a:cxnLst/>
            <a:rect l="l" t="t" r="r" b="b"/>
            <a:pathLst>
              <a:path w="8229606">
                <a:moveTo>
                  <a:pt x="0" y="0"/>
                </a:moveTo>
                <a:lnTo>
                  <a:pt x="8229606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31266" y="1748118"/>
            <a:ext cx="0" cy="4110766"/>
          </a:xfrm>
          <a:custGeom>
            <a:avLst/>
            <a:gdLst/>
            <a:ahLst/>
            <a:cxnLst/>
            <a:rect l="l" t="t" r="r" b="b"/>
            <a:pathLst>
              <a:path h="4658868">
                <a:moveTo>
                  <a:pt x="0" y="0"/>
                </a:moveTo>
                <a:lnTo>
                  <a:pt x="0" y="4658868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392382" y="1748118"/>
            <a:ext cx="0" cy="4110766"/>
          </a:xfrm>
          <a:custGeom>
            <a:avLst/>
            <a:gdLst/>
            <a:ahLst/>
            <a:cxnLst/>
            <a:rect l="l" t="t" r="r" b="b"/>
            <a:pathLst>
              <a:path h="4658868">
                <a:moveTo>
                  <a:pt x="0" y="0"/>
                </a:moveTo>
                <a:lnTo>
                  <a:pt x="0" y="4658868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463636" y="1748118"/>
            <a:ext cx="0" cy="4110766"/>
          </a:xfrm>
          <a:custGeom>
            <a:avLst/>
            <a:gdLst/>
            <a:ahLst/>
            <a:cxnLst/>
            <a:rect l="l" t="t" r="r" b="b"/>
            <a:pathLst>
              <a:path h="4658868">
                <a:moveTo>
                  <a:pt x="0" y="0"/>
                </a:moveTo>
                <a:lnTo>
                  <a:pt x="0" y="4658868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312727" y="1748117"/>
            <a:ext cx="0" cy="4110766"/>
          </a:xfrm>
          <a:custGeom>
            <a:avLst/>
            <a:gdLst/>
            <a:ahLst/>
            <a:cxnLst/>
            <a:rect l="l" t="t" r="r" b="b"/>
            <a:pathLst>
              <a:path h="4658868">
                <a:moveTo>
                  <a:pt x="0" y="0"/>
                </a:moveTo>
                <a:lnTo>
                  <a:pt x="0" y="4658868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31266" y="5214769"/>
            <a:ext cx="7481460" cy="0"/>
          </a:xfrm>
          <a:custGeom>
            <a:avLst/>
            <a:gdLst/>
            <a:ahLst/>
            <a:cxnLst/>
            <a:rect l="l" t="t" r="r" b="b"/>
            <a:pathLst>
              <a:path w="8229606">
                <a:moveTo>
                  <a:pt x="0" y="0"/>
                </a:moveTo>
                <a:lnTo>
                  <a:pt x="8229606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31266" y="5537498"/>
            <a:ext cx="7481460" cy="0"/>
          </a:xfrm>
          <a:custGeom>
            <a:avLst/>
            <a:gdLst/>
            <a:ahLst/>
            <a:cxnLst/>
            <a:rect l="l" t="t" r="r" b="b"/>
            <a:pathLst>
              <a:path w="8229606">
                <a:moveTo>
                  <a:pt x="0" y="0"/>
                </a:moveTo>
                <a:lnTo>
                  <a:pt x="8229606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927273" y="5895190"/>
            <a:ext cx="980902" cy="3671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831267" y="782504"/>
            <a:ext cx="3662650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459"/>
              </a:lnSpc>
              <a:spcBef>
                <a:spcPts val="172"/>
              </a:spcBef>
            </a:pP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S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o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f</a:t>
            </a:r>
            <a:r>
              <a:rPr sz="5400" spc="17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w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a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514600" y="782504"/>
            <a:ext cx="3997037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459"/>
              </a:lnSpc>
              <a:spcBef>
                <a:spcPts val="172"/>
              </a:spcBef>
            </a:pP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l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ia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b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il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y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105830" y="6203480"/>
            <a:ext cx="227586" cy="1797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328"/>
              </a:lnSpc>
              <a:spcBef>
                <a:spcPts val="66"/>
              </a:spcBef>
            </a:pPr>
            <a:r>
              <a:rPr sz="1300" dirty="0">
                <a:latin typeface="Arial"/>
                <a:cs typeface="Arial"/>
              </a:rPr>
              <a:t>37</a:t>
            </a:r>
            <a:endParaRPr sz="13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31266" y="1748118"/>
            <a:ext cx="561115" cy="3227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2044" marR="194227" algn="ctr">
              <a:lnSpc>
                <a:spcPct val="95825"/>
              </a:lnSpc>
              <a:spcBef>
                <a:spcPts val="377"/>
              </a:spcBef>
            </a:pPr>
            <a:r>
              <a:rPr sz="1600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392382" y="1748118"/>
            <a:ext cx="2071254" cy="3227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3425">
              <a:lnSpc>
                <a:spcPct val="95825"/>
              </a:lnSpc>
              <a:spcBef>
                <a:spcPts val="377"/>
              </a:spcBef>
            </a:pPr>
            <a:r>
              <a:rPr sz="1600" spc="4" dirty="0">
                <a:latin typeface="Arial"/>
                <a:cs typeface="Arial"/>
              </a:rPr>
              <a:t>O</a:t>
            </a:r>
            <a:r>
              <a:rPr sz="1600" spc="-4" dirty="0">
                <a:latin typeface="Arial"/>
                <a:cs typeface="Arial"/>
              </a:rPr>
              <a:t>pe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4" dirty="0">
                <a:latin typeface="Arial"/>
                <a:cs typeface="Arial"/>
              </a:rPr>
              <a:t>ab</a:t>
            </a:r>
            <a:r>
              <a:rPr sz="1600" spc="8" dirty="0">
                <a:latin typeface="Arial"/>
                <a:cs typeface="Arial"/>
              </a:rPr>
              <a:t>i</a:t>
            </a:r>
            <a:r>
              <a:rPr sz="1600" spc="-4" dirty="0">
                <a:latin typeface="Arial"/>
                <a:cs typeface="Arial"/>
              </a:rPr>
              <a:t>li</a:t>
            </a:r>
            <a:r>
              <a:rPr sz="1600" spc="13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y</a:t>
            </a:r>
            <a:endParaRPr sz="16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463636" y="1748118"/>
            <a:ext cx="4849091" cy="3227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2056">
              <a:lnSpc>
                <a:spcPct val="95825"/>
              </a:lnSpc>
              <a:spcBef>
                <a:spcPts val="377"/>
              </a:spcBef>
            </a:pPr>
            <a:r>
              <a:rPr sz="1600" spc="13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h</a:t>
            </a:r>
            <a:r>
              <a:rPr sz="1600" dirty="0">
                <a:latin typeface="Arial"/>
                <a:cs typeface="Arial"/>
              </a:rPr>
              <a:t>e </a:t>
            </a:r>
            <a:r>
              <a:rPr sz="1600" spc="-4" dirty="0">
                <a:latin typeface="Arial"/>
                <a:cs typeface="Arial"/>
              </a:rPr>
              <a:t>ea</a:t>
            </a:r>
            <a:r>
              <a:rPr sz="1600" dirty="0">
                <a:latin typeface="Arial"/>
                <a:cs typeface="Arial"/>
              </a:rPr>
              <a:t>se </a:t>
            </a:r>
            <a:r>
              <a:rPr sz="1600" spc="-4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f</a:t>
            </a:r>
            <a:r>
              <a:rPr sz="1600" spc="8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ope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4" dirty="0">
                <a:latin typeface="Arial"/>
                <a:cs typeface="Arial"/>
              </a:rPr>
              <a:t>a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io</a:t>
            </a:r>
            <a:r>
              <a:rPr sz="1600" dirty="0">
                <a:latin typeface="Arial"/>
                <a:cs typeface="Arial"/>
              </a:rPr>
              <a:t>n </a:t>
            </a:r>
            <a:r>
              <a:rPr sz="1600" spc="-4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f</a:t>
            </a:r>
            <a:r>
              <a:rPr sz="1600" spc="8" dirty="0">
                <a:latin typeface="Arial"/>
                <a:cs typeface="Arial"/>
              </a:rPr>
              <a:t> 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h</a:t>
            </a:r>
            <a:r>
              <a:rPr sz="1600" dirty="0">
                <a:latin typeface="Arial"/>
                <a:cs typeface="Arial"/>
              </a:rPr>
              <a:t>e </a:t>
            </a:r>
            <a:r>
              <a:rPr sz="1600" spc="8" dirty="0">
                <a:latin typeface="Arial"/>
                <a:cs typeface="Arial"/>
              </a:rPr>
              <a:t>s</a:t>
            </a:r>
            <a:r>
              <a:rPr sz="1600" spc="-4" dirty="0">
                <a:latin typeface="Arial"/>
                <a:cs typeface="Arial"/>
              </a:rPr>
              <a:t>o</a:t>
            </a:r>
            <a:r>
              <a:rPr sz="1600" spc="4" dirty="0">
                <a:latin typeface="Arial"/>
                <a:cs typeface="Arial"/>
              </a:rPr>
              <a:t>f</a:t>
            </a:r>
            <a:r>
              <a:rPr sz="1600" spc="13" dirty="0">
                <a:latin typeface="Arial"/>
                <a:cs typeface="Arial"/>
              </a:rPr>
              <a:t>t</a:t>
            </a:r>
            <a:r>
              <a:rPr sz="1600" spc="-26" dirty="0">
                <a:latin typeface="Arial"/>
                <a:cs typeface="Arial"/>
              </a:rPr>
              <a:t>w</a:t>
            </a:r>
            <a:r>
              <a:rPr sz="1600" spc="-4" dirty="0">
                <a:latin typeface="Arial"/>
                <a:cs typeface="Arial"/>
              </a:rPr>
              <a:t>a</a:t>
            </a:r>
            <a:r>
              <a:rPr sz="1600" spc="13" dirty="0">
                <a:latin typeface="Arial"/>
                <a:cs typeface="Arial"/>
              </a:rPr>
              <a:t>r</a:t>
            </a:r>
            <a:r>
              <a:rPr sz="1600" spc="-4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31266" y="2070847"/>
            <a:ext cx="561115" cy="5634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2044" marR="194227" algn="ctr">
              <a:lnSpc>
                <a:spcPct val="95825"/>
              </a:lnSpc>
              <a:spcBef>
                <a:spcPts val="377"/>
              </a:spcBef>
            </a:pPr>
            <a:r>
              <a:rPr sz="1600" dirty="0"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392382" y="2070847"/>
            <a:ext cx="2071254" cy="5634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3425">
              <a:lnSpc>
                <a:spcPct val="95825"/>
              </a:lnSpc>
              <a:spcBef>
                <a:spcPts val="377"/>
              </a:spcBef>
            </a:pPr>
            <a:r>
              <a:rPr sz="1600" spc="13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4" dirty="0">
                <a:latin typeface="Arial"/>
                <a:cs typeface="Arial"/>
              </a:rPr>
              <a:t>ainin</a:t>
            </a:r>
            <a:r>
              <a:rPr sz="1600" dirty="0">
                <a:latin typeface="Arial"/>
                <a:cs typeface="Arial"/>
              </a:rPr>
              <a:t>g</a:t>
            </a:r>
            <a:endParaRPr sz="16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463636" y="2070847"/>
            <a:ext cx="4849091" cy="5634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2056" marR="47496">
              <a:lnSpc>
                <a:spcPct val="100041"/>
              </a:lnSpc>
              <a:spcBef>
                <a:spcPts val="377"/>
              </a:spcBef>
            </a:pPr>
            <a:r>
              <a:rPr sz="1600" spc="13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h</a:t>
            </a:r>
            <a:r>
              <a:rPr sz="1600" dirty="0">
                <a:latin typeface="Arial"/>
                <a:cs typeface="Arial"/>
              </a:rPr>
              <a:t>e </a:t>
            </a:r>
            <a:r>
              <a:rPr sz="1600" spc="197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ea</a:t>
            </a:r>
            <a:r>
              <a:rPr sz="1600" dirty="0">
                <a:latin typeface="Arial"/>
                <a:cs typeface="Arial"/>
              </a:rPr>
              <a:t>se </a:t>
            </a:r>
            <a:r>
              <a:rPr sz="1600" spc="219" dirty="0">
                <a:latin typeface="Arial"/>
                <a:cs typeface="Arial"/>
              </a:rPr>
              <a:t> </a:t>
            </a:r>
            <a:r>
              <a:rPr sz="1600" spc="-26" dirty="0">
                <a:latin typeface="Arial"/>
                <a:cs typeface="Arial"/>
              </a:rPr>
              <a:t>w</a:t>
            </a:r>
            <a:r>
              <a:rPr sz="1600" spc="-4" dirty="0">
                <a:latin typeface="Arial"/>
                <a:cs typeface="Arial"/>
              </a:rPr>
              <a:t>i</a:t>
            </a:r>
            <a:r>
              <a:rPr sz="1600" spc="13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h </a:t>
            </a:r>
            <a:r>
              <a:rPr sz="1600" spc="219" dirty="0">
                <a:latin typeface="Arial"/>
                <a:cs typeface="Arial"/>
              </a:rPr>
              <a:t> </a:t>
            </a:r>
            <a:r>
              <a:rPr sz="1600" spc="-26" dirty="0">
                <a:latin typeface="Arial"/>
                <a:cs typeface="Arial"/>
              </a:rPr>
              <a:t>w</a:t>
            </a:r>
            <a:r>
              <a:rPr sz="1600" spc="-4" dirty="0">
                <a:latin typeface="Arial"/>
                <a:cs typeface="Arial"/>
              </a:rPr>
              <a:t>hi</a:t>
            </a:r>
            <a:r>
              <a:rPr sz="1600" spc="8" dirty="0">
                <a:latin typeface="Arial"/>
                <a:cs typeface="Arial"/>
              </a:rPr>
              <a:t>c</a:t>
            </a:r>
            <a:r>
              <a:rPr sz="1600" dirty="0">
                <a:latin typeface="Arial"/>
                <a:cs typeface="Arial"/>
              </a:rPr>
              <a:t>h </a:t>
            </a:r>
            <a:r>
              <a:rPr sz="1600" spc="197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n</a:t>
            </a:r>
            <a:r>
              <a:rPr sz="1600" spc="17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w </a:t>
            </a:r>
            <a:r>
              <a:rPr sz="1600" spc="188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u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-4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rs </a:t>
            </a:r>
            <a:r>
              <a:rPr sz="1600" spc="192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</a:t>
            </a:r>
            <a:r>
              <a:rPr sz="1600" spc="-4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n </a:t>
            </a:r>
            <a:r>
              <a:rPr sz="1600" spc="197" dirty="0">
                <a:latin typeface="Arial"/>
                <a:cs typeface="Arial"/>
              </a:rPr>
              <a:t> </a:t>
            </a:r>
            <a:r>
              <a:rPr sz="1600" spc="4" dirty="0">
                <a:latin typeface="Arial"/>
                <a:cs typeface="Arial"/>
              </a:rPr>
              <a:t>u</a:t>
            </a:r>
            <a:r>
              <a:rPr sz="1600" dirty="0">
                <a:latin typeface="Arial"/>
                <a:cs typeface="Arial"/>
              </a:rPr>
              <a:t>se </a:t>
            </a:r>
            <a:r>
              <a:rPr sz="1600" spc="188" dirty="0">
                <a:latin typeface="Arial"/>
                <a:cs typeface="Arial"/>
              </a:rPr>
              <a:t> 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h</a:t>
            </a:r>
            <a:r>
              <a:rPr sz="1600" dirty="0">
                <a:latin typeface="Arial"/>
                <a:cs typeface="Arial"/>
              </a:rPr>
              <a:t>e </a:t>
            </a:r>
            <a:r>
              <a:rPr sz="1600" spc="8" dirty="0">
                <a:latin typeface="Arial"/>
                <a:cs typeface="Arial"/>
              </a:rPr>
              <a:t>s</a:t>
            </a:r>
            <a:r>
              <a:rPr sz="1600" spc="-22" dirty="0">
                <a:latin typeface="Arial"/>
                <a:cs typeface="Arial"/>
              </a:rPr>
              <a:t>y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m.</a:t>
            </a:r>
            <a:endParaRPr sz="16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31266" y="2634278"/>
            <a:ext cx="561115" cy="5647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2044" marR="194227" algn="ctr">
              <a:lnSpc>
                <a:spcPct val="95825"/>
              </a:lnSpc>
              <a:spcBef>
                <a:spcPts val="389"/>
              </a:spcBef>
            </a:pPr>
            <a:r>
              <a:rPr sz="1600" dirty="0"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392382" y="2634278"/>
            <a:ext cx="2071254" cy="5647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3425">
              <a:lnSpc>
                <a:spcPct val="95825"/>
              </a:lnSpc>
              <a:spcBef>
                <a:spcPts val="389"/>
              </a:spcBef>
            </a:pPr>
            <a:r>
              <a:rPr sz="1600" spc="-4" dirty="0">
                <a:latin typeface="Arial"/>
                <a:cs typeface="Arial"/>
              </a:rPr>
              <a:t>Co</a:t>
            </a:r>
            <a:r>
              <a:rPr sz="1600" dirty="0">
                <a:latin typeface="Arial"/>
                <a:cs typeface="Arial"/>
              </a:rPr>
              <a:t>mm</a:t>
            </a:r>
            <a:r>
              <a:rPr sz="1600" spc="-4" dirty="0">
                <a:latin typeface="Arial"/>
                <a:cs typeface="Arial"/>
              </a:rPr>
              <a:t>u</a:t>
            </a:r>
            <a:r>
              <a:rPr sz="1600" spc="4" dirty="0">
                <a:latin typeface="Arial"/>
                <a:cs typeface="Arial"/>
              </a:rPr>
              <a:t>n</a:t>
            </a:r>
            <a:r>
              <a:rPr sz="1600" spc="-4" dirty="0">
                <a:latin typeface="Arial"/>
                <a:cs typeface="Arial"/>
              </a:rPr>
              <a:t>i</a:t>
            </a:r>
            <a:r>
              <a:rPr sz="1600" dirty="0">
                <a:latin typeface="Arial"/>
                <a:cs typeface="Arial"/>
              </a:rPr>
              <a:t>c</a:t>
            </a:r>
            <a:r>
              <a:rPr sz="1600" spc="-4" dirty="0">
                <a:latin typeface="Arial"/>
                <a:cs typeface="Arial"/>
              </a:rPr>
              <a:t>a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i</a:t>
            </a:r>
            <a:r>
              <a:rPr sz="1600" spc="8" dirty="0">
                <a:latin typeface="Arial"/>
                <a:cs typeface="Arial"/>
              </a:rPr>
              <a:t>v</a:t>
            </a:r>
            <a:r>
              <a:rPr sz="1600" spc="-4" dirty="0">
                <a:latin typeface="Arial"/>
                <a:cs typeface="Arial"/>
              </a:rPr>
              <a:t>ene</a:t>
            </a:r>
            <a:r>
              <a:rPr sz="1600" dirty="0">
                <a:latin typeface="Arial"/>
                <a:cs typeface="Arial"/>
              </a:rPr>
              <a:t>ss</a:t>
            </a:r>
            <a:endParaRPr sz="16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463636" y="2634278"/>
            <a:ext cx="4849091" cy="5647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2056" marR="48863">
              <a:lnSpc>
                <a:spcPct val="100041"/>
              </a:lnSpc>
              <a:spcBef>
                <a:spcPts val="389"/>
              </a:spcBef>
            </a:pPr>
            <a:r>
              <a:rPr sz="1600" spc="13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h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344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ea</a:t>
            </a:r>
            <a:r>
              <a:rPr sz="1600" dirty="0">
                <a:latin typeface="Arial"/>
                <a:cs typeface="Arial"/>
              </a:rPr>
              <a:t>se</a:t>
            </a:r>
            <a:r>
              <a:rPr sz="1600" spc="366" dirty="0">
                <a:latin typeface="Arial"/>
                <a:cs typeface="Arial"/>
              </a:rPr>
              <a:t> </a:t>
            </a:r>
            <a:r>
              <a:rPr sz="1600" spc="-26" dirty="0">
                <a:latin typeface="Arial"/>
                <a:cs typeface="Arial"/>
              </a:rPr>
              <a:t>w</a:t>
            </a:r>
            <a:r>
              <a:rPr sz="1600" spc="-4" dirty="0">
                <a:latin typeface="Arial"/>
                <a:cs typeface="Arial"/>
              </a:rPr>
              <a:t>i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h</a:t>
            </a:r>
            <a:r>
              <a:rPr sz="1600" spc="366" dirty="0">
                <a:latin typeface="Arial"/>
                <a:cs typeface="Arial"/>
              </a:rPr>
              <a:t> </a:t>
            </a:r>
            <a:r>
              <a:rPr sz="1600" spc="-26" dirty="0">
                <a:latin typeface="Arial"/>
                <a:cs typeface="Arial"/>
              </a:rPr>
              <a:t>w</a:t>
            </a:r>
            <a:r>
              <a:rPr sz="1600" spc="4" dirty="0">
                <a:latin typeface="Arial"/>
                <a:cs typeface="Arial"/>
              </a:rPr>
              <a:t>h</a:t>
            </a:r>
            <a:r>
              <a:rPr sz="1600" spc="-4" dirty="0">
                <a:latin typeface="Arial"/>
                <a:cs typeface="Arial"/>
              </a:rPr>
              <a:t>i</a:t>
            </a:r>
            <a:r>
              <a:rPr sz="1600" dirty="0">
                <a:latin typeface="Arial"/>
                <a:cs typeface="Arial"/>
              </a:rPr>
              <a:t>ch</a:t>
            </a:r>
            <a:r>
              <a:rPr sz="1600" spc="357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in</a:t>
            </a:r>
            <a:r>
              <a:rPr sz="1600" spc="4" dirty="0">
                <a:latin typeface="Arial"/>
                <a:cs typeface="Arial"/>
              </a:rPr>
              <a:t>p</a:t>
            </a:r>
            <a:r>
              <a:rPr sz="1600" spc="-4" dirty="0">
                <a:latin typeface="Arial"/>
                <a:cs typeface="Arial"/>
              </a:rPr>
              <a:t>u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362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an</a:t>
            </a:r>
            <a:r>
              <a:rPr sz="1600" dirty="0">
                <a:latin typeface="Arial"/>
                <a:cs typeface="Arial"/>
              </a:rPr>
              <a:t>d</a:t>
            </a:r>
            <a:r>
              <a:rPr sz="1600" spc="357" dirty="0">
                <a:latin typeface="Arial"/>
                <a:cs typeface="Arial"/>
              </a:rPr>
              <a:t> </a:t>
            </a:r>
            <a:r>
              <a:rPr sz="1600" spc="4" dirty="0">
                <a:latin typeface="Arial"/>
                <a:cs typeface="Arial"/>
              </a:rPr>
              <a:t>o</a:t>
            </a:r>
            <a:r>
              <a:rPr sz="1600" spc="-4" dirty="0">
                <a:latin typeface="Arial"/>
                <a:cs typeface="Arial"/>
              </a:rPr>
              <a:t>u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pu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362" dirty="0">
                <a:latin typeface="Arial"/>
                <a:cs typeface="Arial"/>
              </a:rPr>
              <a:t> </a:t>
            </a:r>
            <a:r>
              <a:rPr sz="1600" spc="8" dirty="0">
                <a:latin typeface="Arial"/>
                <a:cs typeface="Arial"/>
              </a:rPr>
              <a:t>c</a:t>
            </a:r>
            <a:r>
              <a:rPr sz="1600" spc="-4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n</a:t>
            </a:r>
            <a:r>
              <a:rPr sz="1600" spc="357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b</a:t>
            </a:r>
            <a:r>
              <a:rPr sz="1600" dirty="0">
                <a:latin typeface="Arial"/>
                <a:cs typeface="Arial"/>
              </a:rPr>
              <a:t>e </a:t>
            </a:r>
            <a:r>
              <a:rPr sz="1600" spc="-4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ss</a:t>
            </a:r>
            <a:r>
              <a:rPr sz="1600" spc="-4" dirty="0">
                <a:latin typeface="Arial"/>
                <a:cs typeface="Arial"/>
              </a:rPr>
              <a:t>i</a:t>
            </a:r>
            <a:r>
              <a:rPr sz="1600" dirty="0">
                <a:latin typeface="Arial"/>
                <a:cs typeface="Arial"/>
              </a:rPr>
              <a:t>m</a:t>
            </a:r>
            <a:r>
              <a:rPr sz="1600" spc="-4" dirty="0">
                <a:latin typeface="Arial"/>
                <a:cs typeface="Arial"/>
              </a:rPr>
              <a:t>i</a:t>
            </a:r>
            <a:r>
              <a:rPr sz="1600" spc="8" dirty="0">
                <a:latin typeface="Arial"/>
                <a:cs typeface="Arial"/>
              </a:rPr>
              <a:t>l</a:t>
            </a:r>
            <a:r>
              <a:rPr sz="1600" spc="-4" dirty="0">
                <a:latin typeface="Arial"/>
                <a:cs typeface="Arial"/>
              </a:rPr>
              <a:t>a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ed</a:t>
            </a:r>
            <a:r>
              <a:rPr sz="1600" dirty="0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31266" y="3199055"/>
            <a:ext cx="561115" cy="3227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2044" marR="194227" algn="ctr">
              <a:lnSpc>
                <a:spcPct val="95825"/>
              </a:lnSpc>
              <a:spcBef>
                <a:spcPts val="389"/>
              </a:spcBef>
            </a:pPr>
            <a:r>
              <a:rPr sz="1600" dirty="0">
                <a:latin typeface="Arial"/>
                <a:cs typeface="Arial"/>
              </a:rPr>
              <a:t>4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392382" y="3199055"/>
            <a:ext cx="2071254" cy="3227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3425">
              <a:lnSpc>
                <a:spcPct val="95825"/>
              </a:lnSpc>
              <a:spcBef>
                <a:spcPts val="389"/>
              </a:spcBef>
            </a:pPr>
            <a:r>
              <a:rPr sz="1600" spc="4" dirty="0">
                <a:latin typeface="Arial"/>
                <a:cs typeface="Arial"/>
              </a:rPr>
              <a:t>I/</a:t>
            </a:r>
            <a:r>
              <a:rPr sz="1600" dirty="0">
                <a:latin typeface="Arial"/>
                <a:cs typeface="Arial"/>
              </a:rPr>
              <a:t>O</a:t>
            </a:r>
            <a:r>
              <a:rPr sz="1600" spc="8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v</a:t>
            </a:r>
            <a:r>
              <a:rPr sz="1600" spc="-4" dirty="0">
                <a:latin typeface="Arial"/>
                <a:cs typeface="Arial"/>
              </a:rPr>
              <a:t>olu</a:t>
            </a:r>
            <a:r>
              <a:rPr sz="1600" dirty="0">
                <a:latin typeface="Arial"/>
                <a:cs typeface="Arial"/>
              </a:rPr>
              <a:t>me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463636" y="3199055"/>
            <a:ext cx="4849091" cy="3227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2056">
              <a:lnSpc>
                <a:spcPct val="95825"/>
              </a:lnSpc>
              <a:spcBef>
                <a:spcPts val="389"/>
              </a:spcBef>
            </a:pPr>
            <a:r>
              <a:rPr sz="1600" spc="4" dirty="0">
                <a:latin typeface="Arial"/>
                <a:cs typeface="Arial"/>
              </a:rPr>
              <a:t>I</a:t>
            </a:r>
            <a:r>
              <a:rPr sz="1600" dirty="0">
                <a:latin typeface="Arial"/>
                <a:cs typeface="Arial"/>
              </a:rPr>
              <a:t>t</a:t>
            </a:r>
            <a:r>
              <a:rPr sz="1600" spc="8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i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4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4" dirty="0">
                <a:latin typeface="Arial"/>
                <a:cs typeface="Arial"/>
              </a:rPr>
              <a:t>ela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d 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o </a:t>
            </a:r>
            <a:r>
              <a:rPr sz="1600" spc="-8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h</a:t>
            </a:r>
            <a:r>
              <a:rPr sz="1600" dirty="0">
                <a:latin typeface="Arial"/>
                <a:cs typeface="Arial"/>
              </a:rPr>
              <a:t>e </a:t>
            </a:r>
            <a:r>
              <a:rPr sz="1600" spc="4" dirty="0">
                <a:latin typeface="Arial"/>
                <a:cs typeface="Arial"/>
              </a:rPr>
              <a:t>I/</a:t>
            </a:r>
            <a:r>
              <a:rPr sz="1600" dirty="0">
                <a:latin typeface="Arial"/>
                <a:cs typeface="Arial"/>
              </a:rPr>
              <a:t>O</a:t>
            </a:r>
            <a:r>
              <a:rPr sz="1600" spc="8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v</a:t>
            </a:r>
            <a:r>
              <a:rPr sz="1600" spc="-4" dirty="0">
                <a:latin typeface="Arial"/>
                <a:cs typeface="Arial"/>
              </a:rPr>
              <a:t>olu</a:t>
            </a:r>
            <a:r>
              <a:rPr sz="1600" dirty="0">
                <a:latin typeface="Arial"/>
                <a:cs typeface="Arial"/>
              </a:rPr>
              <a:t>m</a:t>
            </a:r>
            <a:r>
              <a:rPr sz="1600" spc="-4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31266" y="3521784"/>
            <a:ext cx="561115" cy="3213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2044" marR="194227" algn="ctr">
              <a:lnSpc>
                <a:spcPct val="95825"/>
              </a:lnSpc>
              <a:spcBef>
                <a:spcPts val="377"/>
              </a:spcBef>
            </a:pPr>
            <a:r>
              <a:rPr sz="1600" dirty="0">
                <a:latin typeface="Arial"/>
                <a:cs typeface="Arial"/>
              </a:rPr>
              <a:t>5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92382" y="3521784"/>
            <a:ext cx="2071254" cy="3213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3425">
              <a:lnSpc>
                <a:spcPct val="95825"/>
              </a:lnSpc>
              <a:spcBef>
                <a:spcPts val="377"/>
              </a:spcBef>
            </a:pPr>
            <a:r>
              <a:rPr sz="1600" spc="4" dirty="0">
                <a:latin typeface="Arial"/>
                <a:cs typeface="Arial"/>
              </a:rPr>
              <a:t>I/</a:t>
            </a:r>
            <a:r>
              <a:rPr sz="1600" dirty="0">
                <a:latin typeface="Arial"/>
                <a:cs typeface="Arial"/>
              </a:rPr>
              <a:t>O</a:t>
            </a:r>
            <a:r>
              <a:rPr sz="1600" spc="8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4" dirty="0">
                <a:latin typeface="Arial"/>
                <a:cs typeface="Arial"/>
              </a:rPr>
              <a:t>a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463636" y="3521784"/>
            <a:ext cx="4849091" cy="3213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2056">
              <a:lnSpc>
                <a:spcPct val="95825"/>
              </a:lnSpc>
              <a:spcBef>
                <a:spcPts val="377"/>
              </a:spcBef>
            </a:pPr>
            <a:r>
              <a:rPr sz="1600" spc="4" dirty="0">
                <a:latin typeface="Arial"/>
                <a:cs typeface="Arial"/>
              </a:rPr>
              <a:t>I</a:t>
            </a:r>
            <a:r>
              <a:rPr sz="1600" dirty="0">
                <a:latin typeface="Arial"/>
                <a:cs typeface="Arial"/>
              </a:rPr>
              <a:t>t</a:t>
            </a:r>
            <a:r>
              <a:rPr sz="1600" spc="8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i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4" dirty="0">
                <a:latin typeface="Arial"/>
                <a:cs typeface="Arial"/>
              </a:rPr>
              <a:t> t</a:t>
            </a:r>
            <a:r>
              <a:rPr sz="1600" spc="-4" dirty="0">
                <a:latin typeface="Arial"/>
                <a:cs typeface="Arial"/>
              </a:rPr>
              <a:t>h</a:t>
            </a:r>
            <a:r>
              <a:rPr sz="1600" dirty="0">
                <a:latin typeface="Arial"/>
                <a:cs typeface="Arial"/>
              </a:rPr>
              <a:t>e </a:t>
            </a:r>
            <a:r>
              <a:rPr sz="1600" spc="-4" dirty="0">
                <a:latin typeface="Arial"/>
                <a:cs typeface="Arial"/>
              </a:rPr>
              <a:t>indi</a:t>
            </a:r>
            <a:r>
              <a:rPr sz="1600" dirty="0">
                <a:latin typeface="Arial"/>
                <a:cs typeface="Arial"/>
              </a:rPr>
              <a:t>c</a:t>
            </a:r>
            <a:r>
              <a:rPr sz="1600" spc="-4" dirty="0">
                <a:latin typeface="Arial"/>
                <a:cs typeface="Arial"/>
              </a:rPr>
              <a:t>a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8" dirty="0">
                <a:latin typeface="Arial"/>
                <a:cs typeface="Arial"/>
              </a:rPr>
              <a:t>i</a:t>
            </a:r>
            <a:r>
              <a:rPr sz="1600" spc="-4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n </a:t>
            </a:r>
            <a:r>
              <a:rPr sz="1600" spc="-4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f</a:t>
            </a:r>
            <a:r>
              <a:rPr sz="1600" spc="8" dirty="0">
                <a:latin typeface="Arial"/>
                <a:cs typeface="Arial"/>
              </a:rPr>
              <a:t> </a:t>
            </a:r>
            <a:r>
              <a:rPr sz="1600" spc="4" dirty="0">
                <a:latin typeface="Arial"/>
                <a:cs typeface="Arial"/>
              </a:rPr>
              <a:t>I/</a:t>
            </a:r>
            <a:r>
              <a:rPr sz="1600" dirty="0">
                <a:latin typeface="Arial"/>
                <a:cs typeface="Arial"/>
              </a:rPr>
              <a:t>O</a:t>
            </a:r>
            <a:r>
              <a:rPr sz="1600" spc="8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4" dirty="0">
                <a:latin typeface="Arial"/>
                <a:cs typeface="Arial"/>
              </a:rPr>
              <a:t>a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31266" y="3843169"/>
            <a:ext cx="561115" cy="5647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2044" marR="194227" algn="ctr">
              <a:lnSpc>
                <a:spcPct val="95825"/>
              </a:lnSpc>
              <a:spcBef>
                <a:spcPts val="389"/>
              </a:spcBef>
            </a:pPr>
            <a:r>
              <a:rPr sz="1600" dirty="0">
                <a:latin typeface="Arial"/>
                <a:cs typeface="Arial"/>
              </a:rPr>
              <a:t>6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92382" y="3843169"/>
            <a:ext cx="2071254" cy="5647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3425">
              <a:lnSpc>
                <a:spcPct val="95825"/>
              </a:lnSpc>
              <a:spcBef>
                <a:spcPts val="389"/>
              </a:spcBef>
            </a:pPr>
            <a:r>
              <a:rPr sz="1600" dirty="0">
                <a:latin typeface="Arial"/>
                <a:cs typeface="Arial"/>
              </a:rPr>
              <a:t>Acc</a:t>
            </a:r>
            <a:r>
              <a:rPr sz="1600" spc="-4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ss</a:t>
            </a:r>
            <a:r>
              <a:rPr sz="1600" spc="4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</a:t>
            </a:r>
            <a:r>
              <a:rPr sz="1600" spc="-4" dirty="0">
                <a:latin typeface="Arial"/>
                <a:cs typeface="Arial"/>
              </a:rPr>
              <a:t>on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4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l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63636" y="3843169"/>
            <a:ext cx="4849091" cy="5647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2056" marR="46129">
              <a:lnSpc>
                <a:spcPct val="100041"/>
              </a:lnSpc>
              <a:spcBef>
                <a:spcPts val="389"/>
              </a:spcBef>
            </a:pPr>
            <a:r>
              <a:rPr sz="1600" spc="13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h</a:t>
            </a:r>
            <a:r>
              <a:rPr sz="1600" dirty="0">
                <a:latin typeface="Arial"/>
                <a:cs typeface="Arial"/>
              </a:rPr>
              <a:t>e </a:t>
            </a:r>
            <a:r>
              <a:rPr sz="1600" spc="4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p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4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v</a:t>
            </a:r>
            <a:r>
              <a:rPr sz="1600" spc="-4" dirty="0">
                <a:latin typeface="Arial"/>
                <a:cs typeface="Arial"/>
              </a:rPr>
              <a:t>i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-4" dirty="0">
                <a:latin typeface="Arial"/>
                <a:cs typeface="Arial"/>
              </a:rPr>
              <a:t>ion</a:t>
            </a:r>
            <a:r>
              <a:rPr sz="1600" dirty="0">
                <a:latin typeface="Arial"/>
                <a:cs typeface="Arial"/>
              </a:rPr>
              <a:t>s </a:t>
            </a:r>
            <a:r>
              <a:rPr sz="1600" spc="22" dirty="0">
                <a:latin typeface="Arial"/>
                <a:cs typeface="Arial"/>
              </a:rPr>
              <a:t> </a:t>
            </a:r>
            <a:r>
              <a:rPr sz="1600" spc="4" dirty="0">
                <a:latin typeface="Arial"/>
                <a:cs typeface="Arial"/>
              </a:rPr>
              <a:t>f</a:t>
            </a:r>
            <a:r>
              <a:rPr sz="1600" spc="-4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r </a:t>
            </a:r>
            <a:r>
              <a:rPr sz="1600" spc="8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</a:t>
            </a:r>
            <a:r>
              <a:rPr sz="1600" spc="-4" dirty="0">
                <a:latin typeface="Arial"/>
                <a:cs typeface="Arial"/>
              </a:rPr>
              <a:t>on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4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447" dirty="0">
                <a:latin typeface="Arial"/>
                <a:cs typeface="Arial"/>
              </a:rPr>
              <a:t> </a:t>
            </a:r>
            <a:r>
              <a:rPr sz="1600" spc="-13" dirty="0">
                <a:latin typeface="Arial"/>
                <a:cs typeface="Arial"/>
              </a:rPr>
              <a:t>a</a:t>
            </a:r>
            <a:r>
              <a:rPr sz="1600" spc="-4" dirty="0">
                <a:latin typeface="Arial"/>
                <a:cs typeface="Arial"/>
              </a:rPr>
              <a:t>n</a:t>
            </a:r>
            <a:r>
              <a:rPr sz="1600" dirty="0">
                <a:latin typeface="Arial"/>
                <a:cs typeface="Arial"/>
              </a:rPr>
              <a:t>d</a:t>
            </a:r>
            <a:r>
              <a:rPr sz="1600" spc="442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p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4" dirty="0">
                <a:latin typeface="Arial"/>
                <a:cs typeface="Arial"/>
              </a:rPr>
              <a:t>o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c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io</a:t>
            </a:r>
            <a:r>
              <a:rPr sz="1600" dirty="0">
                <a:latin typeface="Arial"/>
                <a:cs typeface="Arial"/>
              </a:rPr>
              <a:t>n </a:t>
            </a:r>
            <a:r>
              <a:rPr sz="1600" spc="4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f</a:t>
            </a:r>
            <a:r>
              <a:rPr sz="1600" spc="447" dirty="0">
                <a:latin typeface="Arial"/>
                <a:cs typeface="Arial"/>
              </a:rPr>
              <a:t> 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h</a:t>
            </a:r>
            <a:r>
              <a:rPr sz="1600" dirty="0">
                <a:latin typeface="Arial"/>
                <a:cs typeface="Arial"/>
              </a:rPr>
              <a:t>e s</a:t>
            </a:r>
            <a:r>
              <a:rPr sz="1600" spc="-4" dirty="0">
                <a:latin typeface="Arial"/>
                <a:cs typeface="Arial"/>
              </a:rPr>
              <a:t>o</a:t>
            </a:r>
            <a:r>
              <a:rPr sz="1600" spc="4" dirty="0">
                <a:latin typeface="Arial"/>
                <a:cs typeface="Arial"/>
              </a:rPr>
              <a:t>f</a:t>
            </a:r>
            <a:r>
              <a:rPr sz="1600" spc="13" dirty="0">
                <a:latin typeface="Arial"/>
                <a:cs typeface="Arial"/>
              </a:rPr>
              <a:t>t</a:t>
            </a:r>
            <a:r>
              <a:rPr sz="1600" spc="-26" dirty="0">
                <a:latin typeface="Arial"/>
                <a:cs typeface="Arial"/>
              </a:rPr>
              <a:t>w</a:t>
            </a:r>
            <a:r>
              <a:rPr sz="1600" spc="-4" dirty="0">
                <a:latin typeface="Arial"/>
                <a:cs typeface="Arial"/>
              </a:rPr>
              <a:t>a</a:t>
            </a:r>
            <a:r>
              <a:rPr sz="1600" spc="13" dirty="0">
                <a:latin typeface="Arial"/>
                <a:cs typeface="Arial"/>
              </a:rPr>
              <a:t>r</a:t>
            </a:r>
            <a:r>
              <a:rPr sz="1600" dirty="0">
                <a:latin typeface="Arial"/>
                <a:cs typeface="Arial"/>
              </a:rPr>
              <a:t>e </a:t>
            </a:r>
            <a:r>
              <a:rPr sz="1600" spc="-4" dirty="0">
                <a:latin typeface="Arial"/>
                <a:cs typeface="Arial"/>
              </a:rPr>
              <a:t>an</a:t>
            </a:r>
            <a:r>
              <a:rPr sz="1600" dirty="0">
                <a:latin typeface="Arial"/>
                <a:cs typeface="Arial"/>
              </a:rPr>
              <a:t>d </a:t>
            </a:r>
            <a:r>
              <a:rPr sz="1600" spc="4" dirty="0">
                <a:latin typeface="Arial"/>
                <a:cs typeface="Arial"/>
              </a:rPr>
              <a:t>d</a:t>
            </a:r>
            <a:r>
              <a:rPr sz="1600" spc="-4" dirty="0">
                <a:latin typeface="Arial"/>
                <a:cs typeface="Arial"/>
              </a:rPr>
              <a:t>a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31266" y="4407945"/>
            <a:ext cx="561115" cy="8068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2044" marR="194227" algn="ctr">
              <a:lnSpc>
                <a:spcPct val="95825"/>
              </a:lnSpc>
              <a:spcBef>
                <a:spcPts val="389"/>
              </a:spcBef>
            </a:pPr>
            <a:r>
              <a:rPr sz="1600" dirty="0">
                <a:latin typeface="Arial"/>
                <a:cs typeface="Arial"/>
              </a:rPr>
              <a:t>7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92382" y="4407945"/>
            <a:ext cx="2071254" cy="8068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3425">
              <a:lnSpc>
                <a:spcPct val="95825"/>
              </a:lnSpc>
              <a:spcBef>
                <a:spcPts val="389"/>
              </a:spcBef>
            </a:pPr>
            <a:r>
              <a:rPr sz="1600" dirty="0">
                <a:latin typeface="Arial"/>
                <a:cs typeface="Arial"/>
              </a:rPr>
              <a:t>Acc</a:t>
            </a:r>
            <a:r>
              <a:rPr sz="1600" spc="-4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ss</a:t>
            </a:r>
            <a:r>
              <a:rPr sz="1600" spc="4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audi</a:t>
            </a:r>
            <a:r>
              <a:rPr sz="1600" dirty="0">
                <a:latin typeface="Arial"/>
                <a:cs typeface="Arial"/>
              </a:rPr>
              <a:t>t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63636" y="4407945"/>
            <a:ext cx="4849091" cy="8068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2056" marR="48111" algn="just">
              <a:lnSpc>
                <a:spcPct val="100041"/>
              </a:lnSpc>
              <a:spcBef>
                <a:spcPts val="389"/>
              </a:spcBef>
            </a:pPr>
            <a:r>
              <a:rPr sz="1600" spc="13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h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8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ea</a:t>
            </a:r>
            <a:r>
              <a:rPr sz="1600" dirty="0">
                <a:latin typeface="Arial"/>
                <a:cs typeface="Arial"/>
              </a:rPr>
              <a:t>se</a:t>
            </a:r>
            <a:r>
              <a:rPr sz="1600" spc="31" dirty="0">
                <a:latin typeface="Arial"/>
                <a:cs typeface="Arial"/>
              </a:rPr>
              <a:t> </a:t>
            </a:r>
            <a:r>
              <a:rPr sz="1600" spc="-26" dirty="0">
                <a:latin typeface="Arial"/>
                <a:cs typeface="Arial"/>
              </a:rPr>
              <a:t>w</a:t>
            </a:r>
            <a:r>
              <a:rPr sz="1600" spc="-4" dirty="0">
                <a:latin typeface="Arial"/>
                <a:cs typeface="Arial"/>
              </a:rPr>
              <a:t>i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h</a:t>
            </a:r>
            <a:r>
              <a:rPr sz="1600" spc="31" dirty="0">
                <a:latin typeface="Arial"/>
                <a:cs typeface="Arial"/>
              </a:rPr>
              <a:t> </a:t>
            </a:r>
            <a:r>
              <a:rPr sz="1600" spc="-26" dirty="0">
                <a:latin typeface="Arial"/>
                <a:cs typeface="Arial"/>
              </a:rPr>
              <a:t>w</a:t>
            </a:r>
            <a:r>
              <a:rPr sz="1600" spc="4" dirty="0">
                <a:latin typeface="Arial"/>
                <a:cs typeface="Arial"/>
              </a:rPr>
              <a:t>h</a:t>
            </a:r>
            <a:r>
              <a:rPr sz="1600" spc="-4" dirty="0">
                <a:latin typeface="Arial"/>
                <a:cs typeface="Arial"/>
              </a:rPr>
              <a:t>i</a:t>
            </a:r>
            <a:r>
              <a:rPr sz="1600" dirty="0">
                <a:latin typeface="Arial"/>
                <a:cs typeface="Arial"/>
              </a:rPr>
              <a:t>ch</a:t>
            </a:r>
            <a:r>
              <a:rPr sz="1600" spc="22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-4" dirty="0">
                <a:latin typeface="Arial"/>
                <a:cs typeface="Arial"/>
              </a:rPr>
              <a:t>o</a:t>
            </a:r>
            <a:r>
              <a:rPr sz="1600" spc="4" dirty="0">
                <a:latin typeface="Arial"/>
                <a:cs typeface="Arial"/>
              </a:rPr>
              <a:t>f</a:t>
            </a:r>
            <a:r>
              <a:rPr sz="1600" spc="26" dirty="0">
                <a:latin typeface="Arial"/>
                <a:cs typeface="Arial"/>
              </a:rPr>
              <a:t>t</a:t>
            </a:r>
            <a:r>
              <a:rPr sz="1600" spc="-26" dirty="0">
                <a:latin typeface="Arial"/>
                <a:cs typeface="Arial"/>
              </a:rPr>
              <a:t>w</a:t>
            </a:r>
            <a:r>
              <a:rPr sz="1600" spc="4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re </a:t>
            </a:r>
            <a:r>
              <a:rPr sz="1600" spc="-4" dirty="0">
                <a:latin typeface="Arial"/>
                <a:cs typeface="Arial"/>
              </a:rPr>
              <a:t>an</a:t>
            </a:r>
            <a:r>
              <a:rPr sz="1600" dirty="0">
                <a:latin typeface="Arial"/>
                <a:cs typeface="Arial"/>
              </a:rPr>
              <a:t>d</a:t>
            </a:r>
            <a:r>
              <a:rPr sz="1600" spc="8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da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a </a:t>
            </a:r>
            <a:r>
              <a:rPr sz="1600" spc="8" dirty="0">
                <a:latin typeface="Arial"/>
                <a:cs typeface="Arial"/>
              </a:rPr>
              <a:t>c</a:t>
            </a:r>
            <a:r>
              <a:rPr sz="1600" spc="-4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n </a:t>
            </a:r>
            <a:r>
              <a:rPr sz="1600" spc="4" dirty="0">
                <a:latin typeface="Arial"/>
                <a:cs typeface="Arial"/>
              </a:rPr>
              <a:t>b</a:t>
            </a:r>
            <a:r>
              <a:rPr sz="1600" dirty="0">
                <a:latin typeface="Arial"/>
                <a:cs typeface="Arial"/>
              </a:rPr>
              <a:t>e c</a:t>
            </a:r>
            <a:r>
              <a:rPr sz="1600" spc="-4" dirty="0">
                <a:latin typeface="Arial"/>
                <a:cs typeface="Arial"/>
              </a:rPr>
              <a:t>he</a:t>
            </a:r>
            <a:r>
              <a:rPr sz="1600" dirty="0">
                <a:latin typeface="Arial"/>
                <a:cs typeface="Arial"/>
              </a:rPr>
              <a:t>ck</a:t>
            </a:r>
            <a:r>
              <a:rPr sz="1600" spc="-4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d</a:t>
            </a:r>
            <a:r>
              <a:rPr sz="1600" spc="424" dirty="0">
                <a:latin typeface="Arial"/>
                <a:cs typeface="Arial"/>
              </a:rPr>
              <a:t> </a:t>
            </a:r>
            <a:r>
              <a:rPr sz="1600" spc="4" dirty="0">
                <a:latin typeface="Arial"/>
                <a:cs typeface="Arial"/>
              </a:rPr>
              <a:t>f</a:t>
            </a:r>
            <a:r>
              <a:rPr sz="1600" spc="-4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429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</a:t>
            </a:r>
            <a:r>
              <a:rPr sz="1600" spc="-4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m</a:t>
            </a:r>
            <a:r>
              <a:rPr sz="1600" spc="-4" dirty="0">
                <a:latin typeface="Arial"/>
                <a:cs typeface="Arial"/>
              </a:rPr>
              <a:t>pl</a:t>
            </a:r>
            <a:r>
              <a:rPr sz="1600" spc="8" dirty="0">
                <a:latin typeface="Arial"/>
                <a:cs typeface="Arial"/>
              </a:rPr>
              <a:t>i</a:t>
            </a:r>
            <a:r>
              <a:rPr sz="1600" spc="-4" dirty="0">
                <a:latin typeface="Arial"/>
                <a:cs typeface="Arial"/>
              </a:rPr>
              <a:t>an</a:t>
            </a:r>
            <a:r>
              <a:rPr sz="1600" dirty="0">
                <a:latin typeface="Arial"/>
                <a:cs typeface="Arial"/>
              </a:rPr>
              <a:t>ce  </a:t>
            </a:r>
            <a:r>
              <a:rPr sz="1600" spc="-26" dirty="0">
                <a:latin typeface="Arial"/>
                <a:cs typeface="Arial"/>
              </a:rPr>
              <a:t>w</a:t>
            </a:r>
            <a:r>
              <a:rPr sz="1600" spc="-4" dirty="0">
                <a:latin typeface="Arial"/>
                <a:cs typeface="Arial"/>
              </a:rPr>
              <a:t>i</a:t>
            </a:r>
            <a:r>
              <a:rPr sz="1600" spc="13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h</a:t>
            </a:r>
            <a:r>
              <a:rPr sz="1600" spc="424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anda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4" dirty="0">
                <a:latin typeface="Arial"/>
                <a:cs typeface="Arial"/>
              </a:rPr>
              <a:t>d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429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429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o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he</a:t>
            </a:r>
            <a:r>
              <a:rPr sz="1600" dirty="0">
                <a:latin typeface="Arial"/>
                <a:cs typeface="Arial"/>
              </a:rPr>
              <a:t>r r</a:t>
            </a:r>
            <a:r>
              <a:rPr sz="1600" spc="-4" dirty="0">
                <a:latin typeface="Arial"/>
                <a:cs typeface="Arial"/>
              </a:rPr>
              <a:t>equi</a:t>
            </a:r>
            <a:r>
              <a:rPr sz="1600" spc="13" dirty="0">
                <a:latin typeface="Arial"/>
                <a:cs typeface="Arial"/>
              </a:rPr>
              <a:t>r</a:t>
            </a:r>
            <a:r>
              <a:rPr sz="1600" spc="-4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m</a:t>
            </a:r>
            <a:r>
              <a:rPr sz="1600" spc="-4" dirty="0">
                <a:latin typeface="Arial"/>
                <a:cs typeface="Arial"/>
              </a:rPr>
              <a:t>en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s.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1266" y="5214769"/>
            <a:ext cx="561115" cy="3227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2044" marR="194227" algn="ctr">
              <a:lnSpc>
                <a:spcPct val="95825"/>
              </a:lnSpc>
              <a:spcBef>
                <a:spcPts val="389"/>
              </a:spcBef>
            </a:pPr>
            <a:r>
              <a:rPr sz="1600" dirty="0">
                <a:latin typeface="Arial"/>
                <a:cs typeface="Arial"/>
              </a:rPr>
              <a:t>8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92382" y="5214769"/>
            <a:ext cx="2071254" cy="3227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3425">
              <a:lnSpc>
                <a:spcPct val="95825"/>
              </a:lnSpc>
              <a:spcBef>
                <a:spcPts val="389"/>
              </a:spcBef>
            </a:pPr>
            <a:r>
              <a:rPr sz="1600" dirty="0">
                <a:latin typeface="Arial"/>
                <a:cs typeface="Arial"/>
              </a:rPr>
              <a:t>S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4" dirty="0">
                <a:latin typeface="Arial"/>
                <a:cs typeface="Arial"/>
              </a:rPr>
              <a:t>ag</a:t>
            </a:r>
            <a:r>
              <a:rPr sz="1600" dirty="0">
                <a:latin typeface="Arial"/>
                <a:cs typeface="Arial"/>
              </a:rPr>
              <a:t>e </a:t>
            </a:r>
            <a:r>
              <a:rPr sz="1600" spc="-4" dirty="0">
                <a:latin typeface="Arial"/>
                <a:cs typeface="Arial"/>
              </a:rPr>
              <a:t>e</a:t>
            </a:r>
            <a:r>
              <a:rPr sz="1600" spc="4" dirty="0">
                <a:latin typeface="Arial"/>
                <a:cs typeface="Arial"/>
              </a:rPr>
              <a:t>ff</a:t>
            </a:r>
            <a:r>
              <a:rPr sz="1600" spc="-4" dirty="0">
                <a:latin typeface="Arial"/>
                <a:cs typeface="Arial"/>
              </a:rPr>
              <a:t>i</a:t>
            </a:r>
            <a:r>
              <a:rPr sz="1600" dirty="0">
                <a:latin typeface="Arial"/>
                <a:cs typeface="Arial"/>
              </a:rPr>
              <a:t>c</a:t>
            </a:r>
            <a:r>
              <a:rPr sz="1600" spc="-4" dirty="0">
                <a:latin typeface="Arial"/>
                <a:cs typeface="Arial"/>
              </a:rPr>
              <a:t>i</a:t>
            </a:r>
            <a:r>
              <a:rPr sz="1600" spc="4" dirty="0">
                <a:latin typeface="Arial"/>
                <a:cs typeface="Arial"/>
              </a:rPr>
              <a:t>e</a:t>
            </a:r>
            <a:r>
              <a:rPr sz="1600" spc="-4" dirty="0">
                <a:latin typeface="Arial"/>
                <a:cs typeface="Arial"/>
              </a:rPr>
              <a:t>n</a:t>
            </a:r>
            <a:r>
              <a:rPr sz="1600" spc="8" dirty="0">
                <a:latin typeface="Arial"/>
                <a:cs typeface="Arial"/>
              </a:rPr>
              <a:t>c</a:t>
            </a:r>
            <a:r>
              <a:rPr sz="1600" dirty="0">
                <a:latin typeface="Arial"/>
                <a:cs typeface="Arial"/>
              </a:rPr>
              <a:t>y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63636" y="5214769"/>
            <a:ext cx="4849091" cy="3227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2056">
              <a:lnSpc>
                <a:spcPct val="95825"/>
              </a:lnSpc>
              <a:spcBef>
                <a:spcPts val="389"/>
              </a:spcBef>
            </a:pPr>
            <a:r>
              <a:rPr sz="1600" spc="13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h</a:t>
            </a:r>
            <a:r>
              <a:rPr sz="1600" dirty="0">
                <a:latin typeface="Arial"/>
                <a:cs typeface="Arial"/>
              </a:rPr>
              <a:t>e r</a:t>
            </a:r>
            <a:r>
              <a:rPr sz="1600" spc="-4" dirty="0">
                <a:latin typeface="Arial"/>
                <a:cs typeface="Arial"/>
              </a:rPr>
              <a:t>u</a:t>
            </a:r>
            <a:r>
              <a:rPr sz="1600" dirty="0">
                <a:latin typeface="Arial"/>
                <a:cs typeface="Arial"/>
              </a:rPr>
              <a:t>n 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i</a:t>
            </a:r>
            <a:r>
              <a:rPr sz="1600" dirty="0">
                <a:latin typeface="Arial"/>
                <a:cs typeface="Arial"/>
              </a:rPr>
              <a:t>me s</a:t>
            </a:r>
            <a:r>
              <a:rPr sz="1600" spc="-8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4" dirty="0">
                <a:latin typeface="Arial"/>
                <a:cs typeface="Arial"/>
              </a:rPr>
              <a:t>ag</a:t>
            </a:r>
            <a:r>
              <a:rPr sz="1600" dirty="0">
                <a:latin typeface="Arial"/>
                <a:cs typeface="Arial"/>
              </a:rPr>
              <a:t>e r</a:t>
            </a:r>
            <a:r>
              <a:rPr sz="1600" spc="4" dirty="0">
                <a:latin typeface="Arial"/>
                <a:cs typeface="Arial"/>
              </a:rPr>
              <a:t>e</a:t>
            </a:r>
            <a:r>
              <a:rPr sz="1600" spc="-4" dirty="0">
                <a:latin typeface="Arial"/>
                <a:cs typeface="Arial"/>
              </a:rPr>
              <a:t>qui</a:t>
            </a:r>
            <a:r>
              <a:rPr sz="1600" spc="13" dirty="0">
                <a:latin typeface="Arial"/>
                <a:cs typeface="Arial"/>
              </a:rPr>
              <a:t>r</a:t>
            </a:r>
            <a:r>
              <a:rPr sz="1600" spc="-4" dirty="0">
                <a:latin typeface="Arial"/>
                <a:cs typeface="Arial"/>
              </a:rPr>
              <a:t>e</a:t>
            </a:r>
            <a:r>
              <a:rPr sz="1600" spc="13" dirty="0">
                <a:latin typeface="Arial"/>
                <a:cs typeface="Arial"/>
              </a:rPr>
              <a:t>m</a:t>
            </a:r>
            <a:r>
              <a:rPr sz="1600" spc="-4" dirty="0">
                <a:latin typeface="Arial"/>
                <a:cs typeface="Arial"/>
              </a:rPr>
              <a:t>en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4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f</a:t>
            </a:r>
            <a:r>
              <a:rPr sz="1600" spc="8" dirty="0">
                <a:latin typeface="Arial"/>
                <a:cs typeface="Arial"/>
              </a:rPr>
              <a:t> 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h</a:t>
            </a:r>
            <a:r>
              <a:rPr sz="1600" dirty="0">
                <a:latin typeface="Arial"/>
                <a:cs typeface="Arial"/>
              </a:rPr>
              <a:t>e s</a:t>
            </a:r>
            <a:r>
              <a:rPr sz="1600" spc="-4" dirty="0">
                <a:latin typeface="Arial"/>
                <a:cs typeface="Arial"/>
              </a:rPr>
              <a:t>o</a:t>
            </a:r>
            <a:r>
              <a:rPr sz="1600" spc="4" dirty="0">
                <a:latin typeface="Arial"/>
                <a:cs typeface="Arial"/>
              </a:rPr>
              <a:t>f</a:t>
            </a:r>
            <a:r>
              <a:rPr sz="1600" spc="-8" dirty="0">
                <a:latin typeface="Arial"/>
                <a:cs typeface="Arial"/>
              </a:rPr>
              <a:t>t</a:t>
            </a:r>
            <a:r>
              <a:rPr sz="1600" spc="-13" dirty="0">
                <a:latin typeface="Arial"/>
                <a:cs typeface="Arial"/>
              </a:rPr>
              <a:t>w</a:t>
            </a:r>
            <a:r>
              <a:rPr sz="1600" spc="4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4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1266" y="5537499"/>
            <a:ext cx="561115" cy="3213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2044" marR="194227" algn="ctr">
              <a:lnSpc>
                <a:spcPct val="95825"/>
              </a:lnSpc>
              <a:spcBef>
                <a:spcPts val="377"/>
              </a:spcBef>
            </a:pPr>
            <a:r>
              <a:rPr sz="1600" dirty="0">
                <a:latin typeface="Arial"/>
                <a:cs typeface="Arial"/>
              </a:rPr>
              <a:t>9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92382" y="5537499"/>
            <a:ext cx="2071254" cy="3213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3425">
              <a:lnSpc>
                <a:spcPct val="95825"/>
              </a:lnSpc>
              <a:spcBef>
                <a:spcPts val="377"/>
              </a:spcBef>
            </a:pPr>
            <a:r>
              <a:rPr sz="1600" dirty="0">
                <a:latin typeface="Arial"/>
                <a:cs typeface="Arial"/>
              </a:rPr>
              <a:t>E</a:t>
            </a:r>
            <a:r>
              <a:rPr sz="1600" spc="-8" dirty="0">
                <a:latin typeface="Arial"/>
                <a:cs typeface="Arial"/>
              </a:rPr>
              <a:t>x</a:t>
            </a:r>
            <a:r>
              <a:rPr sz="1600" spc="-4" dirty="0">
                <a:latin typeface="Arial"/>
                <a:cs typeface="Arial"/>
              </a:rPr>
              <a:t>e</a:t>
            </a:r>
            <a:r>
              <a:rPr sz="1600" spc="8" dirty="0">
                <a:latin typeface="Arial"/>
                <a:cs typeface="Arial"/>
              </a:rPr>
              <a:t>c</a:t>
            </a:r>
            <a:r>
              <a:rPr sz="1600" spc="-4" dirty="0">
                <a:latin typeface="Arial"/>
                <a:cs typeface="Arial"/>
              </a:rPr>
              <a:t>u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io</a:t>
            </a:r>
            <a:r>
              <a:rPr sz="1600" dirty="0">
                <a:latin typeface="Arial"/>
                <a:cs typeface="Arial"/>
              </a:rPr>
              <a:t>n </a:t>
            </a:r>
            <a:r>
              <a:rPr sz="1600" spc="-4" dirty="0">
                <a:latin typeface="Arial"/>
                <a:cs typeface="Arial"/>
              </a:rPr>
              <a:t>e</a:t>
            </a:r>
            <a:r>
              <a:rPr sz="1600" spc="4" dirty="0">
                <a:latin typeface="Arial"/>
                <a:cs typeface="Arial"/>
              </a:rPr>
              <a:t>ff</a:t>
            </a:r>
            <a:r>
              <a:rPr sz="1600" spc="-4" dirty="0">
                <a:latin typeface="Arial"/>
                <a:cs typeface="Arial"/>
              </a:rPr>
              <a:t>i</a:t>
            </a:r>
            <a:r>
              <a:rPr sz="1600" dirty="0">
                <a:latin typeface="Arial"/>
                <a:cs typeface="Arial"/>
              </a:rPr>
              <a:t>c</a:t>
            </a:r>
            <a:r>
              <a:rPr sz="1600" spc="8" dirty="0">
                <a:latin typeface="Arial"/>
                <a:cs typeface="Arial"/>
              </a:rPr>
              <a:t>i</a:t>
            </a:r>
            <a:r>
              <a:rPr sz="1600" spc="-4" dirty="0">
                <a:latin typeface="Arial"/>
                <a:cs typeface="Arial"/>
              </a:rPr>
              <a:t>en</a:t>
            </a:r>
            <a:r>
              <a:rPr sz="1600" spc="8" dirty="0">
                <a:latin typeface="Arial"/>
                <a:cs typeface="Arial"/>
              </a:rPr>
              <a:t>c</a:t>
            </a:r>
            <a:r>
              <a:rPr sz="1600" dirty="0">
                <a:latin typeface="Arial"/>
                <a:cs typeface="Arial"/>
              </a:rPr>
              <a:t>y</a:t>
            </a:r>
            <a:endParaRPr sz="16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463636" y="5537499"/>
            <a:ext cx="4849091" cy="3213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2056">
              <a:lnSpc>
                <a:spcPct val="95825"/>
              </a:lnSpc>
              <a:spcBef>
                <a:spcPts val="377"/>
              </a:spcBef>
            </a:pPr>
            <a:r>
              <a:rPr sz="1600" spc="13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h</a:t>
            </a:r>
            <a:r>
              <a:rPr sz="1600" dirty="0">
                <a:latin typeface="Arial"/>
                <a:cs typeface="Arial"/>
              </a:rPr>
              <a:t>e r</a:t>
            </a:r>
            <a:r>
              <a:rPr sz="1600" spc="-4" dirty="0">
                <a:latin typeface="Arial"/>
                <a:cs typeface="Arial"/>
              </a:rPr>
              <a:t>un</a:t>
            </a:r>
            <a:r>
              <a:rPr sz="1600" dirty="0">
                <a:latin typeface="Arial"/>
                <a:cs typeface="Arial"/>
              </a:rPr>
              <a:t>-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i</a:t>
            </a:r>
            <a:r>
              <a:rPr sz="1600" dirty="0">
                <a:latin typeface="Arial"/>
                <a:cs typeface="Arial"/>
              </a:rPr>
              <a:t>me </a:t>
            </a:r>
            <a:r>
              <a:rPr sz="1600" spc="-4" dirty="0">
                <a:latin typeface="Arial"/>
                <a:cs typeface="Arial"/>
              </a:rPr>
              <a:t>e</a:t>
            </a:r>
            <a:r>
              <a:rPr sz="1600" spc="4" dirty="0">
                <a:latin typeface="Arial"/>
                <a:cs typeface="Arial"/>
              </a:rPr>
              <a:t>ff</a:t>
            </a:r>
            <a:r>
              <a:rPr sz="1600" spc="-4" dirty="0">
                <a:latin typeface="Arial"/>
                <a:cs typeface="Arial"/>
              </a:rPr>
              <a:t>i</a:t>
            </a:r>
            <a:r>
              <a:rPr sz="1600" dirty="0">
                <a:latin typeface="Arial"/>
                <a:cs typeface="Arial"/>
              </a:rPr>
              <a:t>c</a:t>
            </a:r>
            <a:r>
              <a:rPr sz="1600" spc="-4" dirty="0">
                <a:latin typeface="Arial"/>
                <a:cs typeface="Arial"/>
              </a:rPr>
              <a:t>ien</a:t>
            </a:r>
            <a:r>
              <a:rPr sz="1600" spc="8" dirty="0">
                <a:latin typeface="Arial"/>
                <a:cs typeface="Arial"/>
              </a:rPr>
              <a:t>c</a:t>
            </a:r>
            <a:r>
              <a:rPr sz="1600" dirty="0">
                <a:latin typeface="Arial"/>
                <a:cs typeface="Arial"/>
              </a:rPr>
              <a:t>y</a:t>
            </a:r>
            <a:r>
              <a:rPr sz="1600" spc="-4" dirty="0">
                <a:latin typeface="Arial"/>
                <a:cs typeface="Arial"/>
              </a:rPr>
              <a:t> o</a:t>
            </a:r>
            <a:r>
              <a:rPr sz="1600" dirty="0">
                <a:latin typeface="Arial"/>
                <a:cs typeface="Arial"/>
              </a:rPr>
              <a:t>f</a:t>
            </a:r>
            <a:r>
              <a:rPr sz="1600" spc="8" dirty="0">
                <a:latin typeface="Arial"/>
                <a:cs typeface="Arial"/>
              </a:rPr>
              <a:t> 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h</a:t>
            </a:r>
            <a:r>
              <a:rPr sz="1600" dirty="0">
                <a:latin typeface="Arial"/>
                <a:cs typeface="Arial"/>
              </a:rPr>
              <a:t>e s</a:t>
            </a:r>
            <a:r>
              <a:rPr sz="1600" spc="-4" dirty="0">
                <a:latin typeface="Arial"/>
                <a:cs typeface="Arial"/>
              </a:rPr>
              <a:t>o</a:t>
            </a:r>
            <a:r>
              <a:rPr sz="1600" spc="4" dirty="0">
                <a:latin typeface="Arial"/>
                <a:cs typeface="Arial"/>
              </a:rPr>
              <a:t>f</a:t>
            </a:r>
            <a:r>
              <a:rPr sz="1600" spc="13" dirty="0">
                <a:latin typeface="Arial"/>
                <a:cs typeface="Arial"/>
              </a:rPr>
              <a:t>t</a:t>
            </a:r>
            <a:r>
              <a:rPr sz="1600" spc="-26" dirty="0">
                <a:latin typeface="Arial"/>
                <a:cs typeface="Arial"/>
              </a:rPr>
              <a:t>w</a:t>
            </a:r>
            <a:r>
              <a:rPr sz="1600" spc="-4" dirty="0">
                <a:latin typeface="Arial"/>
                <a:cs typeface="Arial"/>
              </a:rPr>
              <a:t>a</a:t>
            </a:r>
            <a:r>
              <a:rPr sz="1600" spc="13" dirty="0">
                <a:latin typeface="Arial"/>
                <a:cs typeface="Arial"/>
              </a:rPr>
              <a:t>r</a:t>
            </a:r>
            <a:r>
              <a:rPr sz="1600" spc="-4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84425652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bject 31"/>
          <p:cNvSpPr/>
          <p:nvPr/>
        </p:nvSpPr>
        <p:spPr>
          <a:xfrm>
            <a:off x="831266" y="1680881"/>
            <a:ext cx="7481460" cy="0"/>
          </a:xfrm>
          <a:custGeom>
            <a:avLst/>
            <a:gdLst/>
            <a:ahLst/>
            <a:cxnLst/>
            <a:rect l="l" t="t" r="r" b="b"/>
            <a:pathLst>
              <a:path w="8229606">
                <a:moveTo>
                  <a:pt x="0" y="0"/>
                </a:moveTo>
                <a:lnTo>
                  <a:pt x="8229606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31266" y="2245658"/>
            <a:ext cx="7481460" cy="0"/>
          </a:xfrm>
          <a:custGeom>
            <a:avLst/>
            <a:gdLst/>
            <a:ahLst/>
            <a:cxnLst/>
            <a:rect l="l" t="t" r="r" b="b"/>
            <a:pathLst>
              <a:path w="8229606">
                <a:moveTo>
                  <a:pt x="0" y="0"/>
                </a:moveTo>
                <a:lnTo>
                  <a:pt x="8229606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31266" y="2810434"/>
            <a:ext cx="7481460" cy="0"/>
          </a:xfrm>
          <a:custGeom>
            <a:avLst/>
            <a:gdLst/>
            <a:ahLst/>
            <a:cxnLst/>
            <a:rect l="l" t="t" r="r" b="b"/>
            <a:pathLst>
              <a:path w="8229606">
                <a:moveTo>
                  <a:pt x="0" y="0"/>
                </a:moveTo>
                <a:lnTo>
                  <a:pt x="8229606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31266" y="3131819"/>
            <a:ext cx="7481460" cy="0"/>
          </a:xfrm>
          <a:custGeom>
            <a:avLst/>
            <a:gdLst/>
            <a:ahLst/>
            <a:cxnLst/>
            <a:rect l="l" t="t" r="r" b="b"/>
            <a:pathLst>
              <a:path w="8229606">
                <a:moveTo>
                  <a:pt x="0" y="0"/>
                </a:moveTo>
                <a:lnTo>
                  <a:pt x="8229606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31266" y="3696596"/>
            <a:ext cx="7481460" cy="0"/>
          </a:xfrm>
          <a:custGeom>
            <a:avLst/>
            <a:gdLst/>
            <a:ahLst/>
            <a:cxnLst/>
            <a:rect l="l" t="t" r="r" b="b"/>
            <a:pathLst>
              <a:path w="8229606">
                <a:moveTo>
                  <a:pt x="0" y="0"/>
                </a:moveTo>
                <a:lnTo>
                  <a:pt x="8229606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31266" y="4261372"/>
            <a:ext cx="7481460" cy="0"/>
          </a:xfrm>
          <a:custGeom>
            <a:avLst/>
            <a:gdLst/>
            <a:ahLst/>
            <a:cxnLst/>
            <a:rect l="l" t="t" r="r" b="b"/>
            <a:pathLst>
              <a:path w="8229606">
                <a:moveTo>
                  <a:pt x="0" y="0"/>
                </a:moveTo>
                <a:lnTo>
                  <a:pt x="8229606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31266" y="4582757"/>
            <a:ext cx="7481460" cy="0"/>
          </a:xfrm>
          <a:custGeom>
            <a:avLst/>
            <a:gdLst/>
            <a:ahLst/>
            <a:cxnLst/>
            <a:rect l="l" t="t" r="r" b="b"/>
            <a:pathLst>
              <a:path w="8229606">
                <a:moveTo>
                  <a:pt x="0" y="0"/>
                </a:moveTo>
                <a:lnTo>
                  <a:pt x="8229606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31266" y="5712310"/>
            <a:ext cx="7481460" cy="0"/>
          </a:xfrm>
          <a:custGeom>
            <a:avLst/>
            <a:gdLst/>
            <a:ahLst/>
            <a:cxnLst/>
            <a:rect l="l" t="t" r="r" b="b"/>
            <a:pathLst>
              <a:path w="8229606">
                <a:moveTo>
                  <a:pt x="0" y="0"/>
                </a:moveTo>
                <a:lnTo>
                  <a:pt x="8229606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31266" y="1680882"/>
            <a:ext cx="0" cy="4031428"/>
          </a:xfrm>
          <a:custGeom>
            <a:avLst/>
            <a:gdLst/>
            <a:ahLst/>
            <a:cxnLst/>
            <a:rect l="l" t="t" r="r" b="b"/>
            <a:pathLst>
              <a:path h="4568952">
                <a:moveTo>
                  <a:pt x="0" y="0"/>
                </a:moveTo>
                <a:lnTo>
                  <a:pt x="0" y="4568952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392382" y="1680882"/>
            <a:ext cx="0" cy="4031428"/>
          </a:xfrm>
          <a:custGeom>
            <a:avLst/>
            <a:gdLst/>
            <a:ahLst/>
            <a:cxnLst/>
            <a:rect l="l" t="t" r="r" b="b"/>
            <a:pathLst>
              <a:path h="4568952">
                <a:moveTo>
                  <a:pt x="0" y="0"/>
                </a:moveTo>
                <a:lnTo>
                  <a:pt x="0" y="4568952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048000" y="1680882"/>
            <a:ext cx="0" cy="4031428"/>
          </a:xfrm>
          <a:custGeom>
            <a:avLst/>
            <a:gdLst/>
            <a:ahLst/>
            <a:cxnLst/>
            <a:rect l="l" t="t" r="r" b="b"/>
            <a:pathLst>
              <a:path h="4568952">
                <a:moveTo>
                  <a:pt x="0" y="0"/>
                </a:moveTo>
                <a:lnTo>
                  <a:pt x="0" y="4568952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312727" y="1680882"/>
            <a:ext cx="0" cy="4031428"/>
          </a:xfrm>
          <a:custGeom>
            <a:avLst/>
            <a:gdLst/>
            <a:ahLst/>
            <a:cxnLst/>
            <a:rect l="l" t="t" r="r" b="b"/>
            <a:pathLst>
              <a:path h="4568952">
                <a:moveTo>
                  <a:pt x="0" y="0"/>
                </a:moveTo>
                <a:lnTo>
                  <a:pt x="0" y="4568952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31266" y="5147533"/>
            <a:ext cx="7481460" cy="0"/>
          </a:xfrm>
          <a:custGeom>
            <a:avLst/>
            <a:gdLst/>
            <a:ahLst/>
            <a:cxnLst/>
            <a:rect l="l" t="t" r="r" b="b"/>
            <a:pathLst>
              <a:path w="8229606">
                <a:moveTo>
                  <a:pt x="0" y="0"/>
                </a:moveTo>
                <a:lnTo>
                  <a:pt x="8229606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927273" y="5895190"/>
            <a:ext cx="980902" cy="3671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831267" y="782504"/>
            <a:ext cx="3662650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459"/>
              </a:lnSpc>
              <a:spcBef>
                <a:spcPts val="172"/>
              </a:spcBef>
            </a:pP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S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o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f</a:t>
            </a:r>
            <a:r>
              <a:rPr sz="5400" spc="17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w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a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514600" y="782504"/>
            <a:ext cx="4086925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459"/>
              </a:lnSpc>
              <a:spcBef>
                <a:spcPts val="172"/>
              </a:spcBef>
            </a:pP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l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ia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b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il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y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105830" y="6203480"/>
            <a:ext cx="227586" cy="1797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328"/>
              </a:lnSpc>
              <a:spcBef>
                <a:spcPts val="66"/>
              </a:spcBef>
            </a:pPr>
            <a:r>
              <a:rPr sz="1300" dirty="0">
                <a:latin typeface="Arial"/>
                <a:cs typeface="Arial"/>
              </a:rPr>
              <a:t>38</a:t>
            </a:r>
            <a:endParaRPr sz="13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31266" y="1680883"/>
            <a:ext cx="561115" cy="5647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62753">
              <a:lnSpc>
                <a:spcPct val="95825"/>
              </a:lnSpc>
              <a:spcBef>
                <a:spcPts val="377"/>
              </a:spcBef>
            </a:pPr>
            <a:r>
              <a:rPr sz="1600" spc="-4" dirty="0">
                <a:latin typeface="Arial"/>
                <a:cs typeface="Arial"/>
              </a:rPr>
              <a:t>1</a:t>
            </a:r>
            <a:r>
              <a:rPr sz="1600" dirty="0"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392382" y="1680883"/>
            <a:ext cx="1655617" cy="5647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3425">
              <a:lnSpc>
                <a:spcPct val="95825"/>
              </a:lnSpc>
              <a:spcBef>
                <a:spcPts val="377"/>
              </a:spcBef>
            </a:pPr>
            <a:r>
              <a:rPr sz="1600" spc="13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4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c</a:t>
            </a:r>
            <a:r>
              <a:rPr sz="1600" spc="-4" dirty="0">
                <a:latin typeface="Arial"/>
                <a:cs typeface="Arial"/>
              </a:rPr>
              <a:t>eabili</a:t>
            </a:r>
            <a:r>
              <a:rPr sz="1600" spc="13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y</a:t>
            </a:r>
            <a:endParaRPr sz="16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048000" y="1680883"/>
            <a:ext cx="5264727" cy="5647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2056" marR="46130">
              <a:lnSpc>
                <a:spcPct val="100520"/>
              </a:lnSpc>
              <a:spcBef>
                <a:spcPts val="377"/>
              </a:spcBef>
            </a:pPr>
            <a:r>
              <a:rPr sz="1600" spc="13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h</a:t>
            </a:r>
            <a:r>
              <a:rPr sz="1600" dirty="0">
                <a:latin typeface="Arial"/>
                <a:cs typeface="Arial"/>
              </a:rPr>
              <a:t>e   </a:t>
            </a:r>
            <a:r>
              <a:rPr sz="1600" spc="326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abili</a:t>
            </a:r>
            <a:r>
              <a:rPr sz="1600" spc="13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y   </a:t>
            </a:r>
            <a:r>
              <a:rPr sz="1600" spc="330" dirty="0">
                <a:latin typeface="Arial"/>
                <a:cs typeface="Arial"/>
              </a:rPr>
              <a:t> 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o   </a:t>
            </a:r>
            <a:r>
              <a:rPr sz="1600" spc="326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lin</a:t>
            </a:r>
            <a:r>
              <a:rPr sz="1600" dirty="0">
                <a:latin typeface="Arial"/>
                <a:cs typeface="Arial"/>
              </a:rPr>
              <a:t>k   </a:t>
            </a:r>
            <a:r>
              <a:rPr sz="1600" spc="330" dirty="0">
                <a:latin typeface="Arial"/>
                <a:cs typeface="Arial"/>
              </a:rPr>
              <a:t> </a:t>
            </a:r>
            <a:r>
              <a:rPr sz="1600" spc="8" dirty="0">
                <a:latin typeface="Arial"/>
                <a:cs typeface="Arial"/>
              </a:rPr>
              <a:t>s</a:t>
            </a:r>
            <a:r>
              <a:rPr sz="1600" spc="-4" dirty="0">
                <a:latin typeface="Arial"/>
                <a:cs typeface="Arial"/>
              </a:rPr>
              <a:t>o</a:t>
            </a:r>
            <a:r>
              <a:rPr sz="1600" spc="4" dirty="0">
                <a:latin typeface="Arial"/>
                <a:cs typeface="Arial"/>
              </a:rPr>
              <a:t>f</a:t>
            </a:r>
            <a:r>
              <a:rPr sz="1600" spc="13" dirty="0">
                <a:latin typeface="Arial"/>
                <a:cs typeface="Arial"/>
              </a:rPr>
              <a:t>t</a:t>
            </a:r>
            <a:r>
              <a:rPr sz="1600" spc="-26" dirty="0">
                <a:latin typeface="Arial"/>
                <a:cs typeface="Arial"/>
              </a:rPr>
              <a:t>w</a:t>
            </a:r>
            <a:r>
              <a:rPr sz="1600" spc="-4" dirty="0">
                <a:latin typeface="Arial"/>
                <a:cs typeface="Arial"/>
              </a:rPr>
              <a:t>a</a:t>
            </a:r>
            <a:r>
              <a:rPr sz="1600" spc="13" dirty="0">
                <a:latin typeface="Arial"/>
                <a:cs typeface="Arial"/>
              </a:rPr>
              <a:t>r</a:t>
            </a:r>
            <a:r>
              <a:rPr sz="1600" dirty="0">
                <a:latin typeface="Arial"/>
                <a:cs typeface="Arial"/>
              </a:rPr>
              <a:t>e   </a:t>
            </a:r>
            <a:r>
              <a:rPr sz="1600" spc="317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</a:t>
            </a:r>
            <a:r>
              <a:rPr sz="1600" spc="-4" dirty="0">
                <a:latin typeface="Arial"/>
                <a:cs typeface="Arial"/>
              </a:rPr>
              <a:t>o</a:t>
            </a:r>
            <a:r>
              <a:rPr sz="1600" spc="13" dirty="0">
                <a:latin typeface="Arial"/>
                <a:cs typeface="Arial"/>
              </a:rPr>
              <a:t>m</a:t>
            </a:r>
            <a:r>
              <a:rPr sz="1600" spc="-4" dirty="0">
                <a:latin typeface="Arial"/>
                <a:cs typeface="Arial"/>
              </a:rPr>
              <a:t>pon</a:t>
            </a:r>
            <a:r>
              <a:rPr sz="1600" spc="4" dirty="0">
                <a:latin typeface="Arial"/>
                <a:cs typeface="Arial"/>
              </a:rPr>
              <a:t>e</a:t>
            </a:r>
            <a:r>
              <a:rPr sz="1600" spc="-4" dirty="0">
                <a:latin typeface="Arial"/>
                <a:cs typeface="Arial"/>
              </a:rPr>
              <a:t>n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s   </a:t>
            </a:r>
            <a:r>
              <a:rPr sz="1600" spc="321" dirty="0">
                <a:latin typeface="Arial"/>
                <a:cs typeface="Arial"/>
              </a:rPr>
              <a:t> 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o r</a:t>
            </a:r>
            <a:r>
              <a:rPr sz="1600" spc="-4" dirty="0">
                <a:latin typeface="Arial"/>
                <a:cs typeface="Arial"/>
              </a:rPr>
              <a:t>equi</a:t>
            </a:r>
            <a:r>
              <a:rPr sz="1600" spc="13" dirty="0">
                <a:latin typeface="Arial"/>
                <a:cs typeface="Arial"/>
              </a:rPr>
              <a:t>r</a:t>
            </a:r>
            <a:r>
              <a:rPr sz="1600" spc="-4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m</a:t>
            </a:r>
            <a:r>
              <a:rPr sz="1600" spc="-4" dirty="0">
                <a:latin typeface="Arial"/>
                <a:cs typeface="Arial"/>
              </a:rPr>
              <a:t>en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s.</a:t>
            </a:r>
            <a:endParaRPr sz="16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31266" y="2245658"/>
            <a:ext cx="561115" cy="5647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62753">
              <a:lnSpc>
                <a:spcPct val="95825"/>
              </a:lnSpc>
              <a:spcBef>
                <a:spcPts val="377"/>
              </a:spcBef>
            </a:pPr>
            <a:r>
              <a:rPr sz="1600" spc="-4" dirty="0">
                <a:latin typeface="Arial"/>
                <a:cs typeface="Arial"/>
              </a:rPr>
              <a:t>1</a:t>
            </a:r>
            <a:r>
              <a:rPr sz="1600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392382" y="2245658"/>
            <a:ext cx="1655617" cy="5647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3425">
              <a:lnSpc>
                <a:spcPct val="95825"/>
              </a:lnSpc>
              <a:spcBef>
                <a:spcPts val="377"/>
              </a:spcBef>
            </a:pPr>
            <a:r>
              <a:rPr sz="1600" spc="-4" dirty="0">
                <a:latin typeface="Arial"/>
                <a:cs typeface="Arial"/>
              </a:rPr>
              <a:t>Co</a:t>
            </a:r>
            <a:r>
              <a:rPr sz="1600" dirty="0">
                <a:latin typeface="Arial"/>
                <a:cs typeface="Arial"/>
              </a:rPr>
              <a:t>m</a:t>
            </a:r>
            <a:r>
              <a:rPr sz="1600" spc="-4" dirty="0">
                <a:latin typeface="Arial"/>
                <a:cs typeface="Arial"/>
              </a:rPr>
              <a:t>p</a:t>
            </a:r>
            <a:r>
              <a:rPr sz="1600" spc="8" dirty="0">
                <a:latin typeface="Arial"/>
                <a:cs typeface="Arial"/>
              </a:rPr>
              <a:t>l</a:t>
            </a:r>
            <a:r>
              <a:rPr sz="1600" spc="-4" dirty="0">
                <a:latin typeface="Arial"/>
                <a:cs typeface="Arial"/>
              </a:rPr>
              <a:t>e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ene</a:t>
            </a:r>
            <a:r>
              <a:rPr sz="1600" dirty="0">
                <a:latin typeface="Arial"/>
                <a:cs typeface="Arial"/>
              </a:rPr>
              <a:t>ss</a:t>
            </a:r>
            <a:endParaRPr sz="16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048000" y="2245658"/>
            <a:ext cx="5264727" cy="5647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2056" marR="48863">
              <a:lnSpc>
                <a:spcPct val="100041"/>
              </a:lnSpc>
              <a:spcBef>
                <a:spcPts val="377"/>
              </a:spcBef>
            </a:pPr>
            <a:r>
              <a:rPr sz="1600" spc="13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h</a:t>
            </a:r>
            <a:r>
              <a:rPr sz="1600" dirty="0">
                <a:latin typeface="Arial"/>
                <a:cs typeface="Arial"/>
              </a:rPr>
              <a:t>e </a:t>
            </a:r>
            <a:r>
              <a:rPr sz="1600" spc="210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deg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4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e </a:t>
            </a:r>
            <a:r>
              <a:rPr sz="1600" spc="210" dirty="0">
                <a:latin typeface="Arial"/>
                <a:cs typeface="Arial"/>
              </a:rPr>
              <a:t> </a:t>
            </a:r>
            <a:r>
              <a:rPr sz="1600" spc="13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o </a:t>
            </a:r>
            <a:r>
              <a:rPr sz="1600" spc="232" dirty="0">
                <a:latin typeface="Arial"/>
                <a:cs typeface="Arial"/>
              </a:rPr>
              <a:t> </a:t>
            </a:r>
            <a:r>
              <a:rPr sz="1600" spc="-26" dirty="0">
                <a:latin typeface="Arial"/>
                <a:cs typeface="Arial"/>
              </a:rPr>
              <a:t>w</a:t>
            </a:r>
            <a:r>
              <a:rPr sz="1600" spc="-4" dirty="0">
                <a:latin typeface="Arial"/>
                <a:cs typeface="Arial"/>
              </a:rPr>
              <a:t>hi</a:t>
            </a:r>
            <a:r>
              <a:rPr sz="1600" spc="8" dirty="0">
                <a:latin typeface="Arial"/>
                <a:cs typeface="Arial"/>
              </a:rPr>
              <a:t>c</a:t>
            </a:r>
            <a:r>
              <a:rPr sz="1600" dirty="0">
                <a:latin typeface="Arial"/>
                <a:cs typeface="Arial"/>
              </a:rPr>
              <a:t>h </a:t>
            </a:r>
            <a:r>
              <a:rPr sz="1600" spc="2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 </a:t>
            </a:r>
            <a:r>
              <a:rPr sz="1600" spc="197" dirty="0">
                <a:latin typeface="Arial"/>
                <a:cs typeface="Arial"/>
              </a:rPr>
              <a:t> </a:t>
            </a:r>
            <a:r>
              <a:rPr sz="1600" spc="4" dirty="0">
                <a:latin typeface="Arial"/>
                <a:cs typeface="Arial"/>
              </a:rPr>
              <a:t>fu</a:t>
            </a:r>
            <a:r>
              <a:rPr sz="1600" spc="8" dirty="0">
                <a:latin typeface="Arial"/>
                <a:cs typeface="Arial"/>
              </a:rPr>
              <a:t>l</a:t>
            </a:r>
            <a:r>
              <a:rPr sz="1600" dirty="0">
                <a:latin typeface="Arial"/>
                <a:cs typeface="Arial"/>
              </a:rPr>
              <a:t>l </a:t>
            </a:r>
            <a:r>
              <a:rPr sz="1600" spc="201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i</a:t>
            </a:r>
            <a:r>
              <a:rPr sz="1600" dirty="0">
                <a:latin typeface="Arial"/>
                <a:cs typeface="Arial"/>
              </a:rPr>
              <a:t>m</a:t>
            </a:r>
            <a:r>
              <a:rPr sz="1600" spc="-4" dirty="0">
                <a:latin typeface="Arial"/>
                <a:cs typeface="Arial"/>
              </a:rPr>
              <a:t>p</a:t>
            </a:r>
            <a:r>
              <a:rPr sz="1600" spc="8" dirty="0">
                <a:latin typeface="Arial"/>
                <a:cs typeface="Arial"/>
              </a:rPr>
              <a:t>l</a:t>
            </a:r>
            <a:r>
              <a:rPr sz="1600" spc="-4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m</a:t>
            </a:r>
            <a:r>
              <a:rPr sz="1600" spc="-4" dirty="0">
                <a:latin typeface="Arial"/>
                <a:cs typeface="Arial"/>
              </a:rPr>
              <a:t>en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a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8" dirty="0">
                <a:latin typeface="Arial"/>
                <a:cs typeface="Arial"/>
              </a:rPr>
              <a:t>i</a:t>
            </a:r>
            <a:r>
              <a:rPr sz="1600" spc="-4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n </a:t>
            </a:r>
            <a:r>
              <a:rPr sz="1600" spc="197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f </a:t>
            </a:r>
            <a:r>
              <a:rPr sz="1600" spc="206" dirty="0">
                <a:latin typeface="Arial"/>
                <a:cs typeface="Arial"/>
              </a:rPr>
              <a:t> 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h</a:t>
            </a:r>
            <a:r>
              <a:rPr sz="1600" dirty="0">
                <a:latin typeface="Arial"/>
                <a:cs typeface="Arial"/>
              </a:rPr>
              <a:t>e r</a:t>
            </a:r>
            <a:r>
              <a:rPr sz="1600" spc="-4" dirty="0">
                <a:latin typeface="Arial"/>
                <a:cs typeface="Arial"/>
              </a:rPr>
              <a:t>equi</a:t>
            </a:r>
            <a:r>
              <a:rPr sz="1600" spc="13" dirty="0">
                <a:latin typeface="Arial"/>
                <a:cs typeface="Arial"/>
              </a:rPr>
              <a:t>r</a:t>
            </a:r>
            <a:r>
              <a:rPr sz="1600" spc="-4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d </a:t>
            </a:r>
            <a:r>
              <a:rPr sz="1600" spc="4" dirty="0">
                <a:latin typeface="Arial"/>
                <a:cs typeface="Arial"/>
              </a:rPr>
              <a:t>f</a:t>
            </a:r>
            <a:r>
              <a:rPr sz="1600" spc="-4" dirty="0">
                <a:latin typeface="Arial"/>
                <a:cs typeface="Arial"/>
              </a:rPr>
              <a:t>un</a:t>
            </a:r>
            <a:r>
              <a:rPr sz="1600" dirty="0">
                <a:latin typeface="Arial"/>
                <a:cs typeface="Arial"/>
              </a:rPr>
              <a:t>c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8" dirty="0">
                <a:latin typeface="Arial"/>
                <a:cs typeface="Arial"/>
              </a:rPr>
              <a:t>i</a:t>
            </a:r>
            <a:r>
              <a:rPr sz="1600" spc="-4" dirty="0">
                <a:latin typeface="Arial"/>
                <a:cs typeface="Arial"/>
              </a:rPr>
              <a:t>ona</a:t>
            </a:r>
            <a:r>
              <a:rPr sz="1600" spc="8" dirty="0">
                <a:latin typeface="Arial"/>
                <a:cs typeface="Arial"/>
              </a:rPr>
              <a:t>l</a:t>
            </a:r>
            <a:r>
              <a:rPr sz="1600" spc="-4" dirty="0">
                <a:latin typeface="Arial"/>
                <a:cs typeface="Arial"/>
              </a:rPr>
              <a:t>i</a:t>
            </a:r>
            <a:r>
              <a:rPr sz="1600" spc="13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y</a:t>
            </a:r>
            <a:r>
              <a:rPr sz="1600" spc="-17" dirty="0">
                <a:latin typeface="Arial"/>
                <a:cs typeface="Arial"/>
              </a:rPr>
              <a:t> </a:t>
            </a:r>
            <a:r>
              <a:rPr sz="1600" spc="4" dirty="0">
                <a:latin typeface="Arial"/>
                <a:cs typeface="Arial"/>
              </a:rPr>
              <a:t>h</a:t>
            </a:r>
            <a:r>
              <a:rPr sz="1600" spc="-4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4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be</a:t>
            </a:r>
            <a:r>
              <a:rPr sz="1600" spc="4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n </a:t>
            </a:r>
            <a:r>
              <a:rPr sz="1600" spc="-4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c</a:t>
            </a:r>
            <a:r>
              <a:rPr sz="1600" spc="-4" dirty="0">
                <a:latin typeface="Arial"/>
                <a:cs typeface="Arial"/>
              </a:rPr>
              <a:t>hie</a:t>
            </a:r>
            <a:r>
              <a:rPr sz="1600" spc="8" dirty="0">
                <a:latin typeface="Arial"/>
                <a:cs typeface="Arial"/>
              </a:rPr>
              <a:t>v</a:t>
            </a:r>
            <a:r>
              <a:rPr sz="1600" spc="-4" dirty="0">
                <a:latin typeface="Arial"/>
                <a:cs typeface="Arial"/>
              </a:rPr>
              <a:t>ed</a:t>
            </a:r>
            <a:r>
              <a:rPr sz="1600" dirty="0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31266" y="2810435"/>
            <a:ext cx="561115" cy="3213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62753">
              <a:lnSpc>
                <a:spcPct val="95825"/>
              </a:lnSpc>
              <a:spcBef>
                <a:spcPts val="377"/>
              </a:spcBef>
            </a:pPr>
            <a:r>
              <a:rPr sz="1600" spc="-4" dirty="0">
                <a:latin typeface="Arial"/>
                <a:cs typeface="Arial"/>
              </a:rPr>
              <a:t>1</a:t>
            </a:r>
            <a:r>
              <a:rPr sz="1600" dirty="0"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392382" y="2810435"/>
            <a:ext cx="1655617" cy="3213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3425">
              <a:lnSpc>
                <a:spcPct val="95825"/>
              </a:lnSpc>
              <a:spcBef>
                <a:spcPts val="377"/>
              </a:spcBef>
            </a:pPr>
            <a:r>
              <a:rPr sz="1600" dirty="0">
                <a:latin typeface="Arial"/>
                <a:cs typeface="Arial"/>
              </a:rPr>
              <a:t>Acc</a:t>
            </a:r>
            <a:r>
              <a:rPr sz="1600" spc="-4" dirty="0">
                <a:latin typeface="Arial"/>
                <a:cs typeface="Arial"/>
              </a:rPr>
              <a:t>u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4" dirty="0">
                <a:latin typeface="Arial"/>
                <a:cs typeface="Arial"/>
              </a:rPr>
              <a:t>a</a:t>
            </a:r>
            <a:r>
              <a:rPr sz="1600" spc="8" dirty="0">
                <a:latin typeface="Arial"/>
                <a:cs typeface="Arial"/>
              </a:rPr>
              <a:t>c</a:t>
            </a:r>
            <a:r>
              <a:rPr sz="1600" dirty="0">
                <a:latin typeface="Arial"/>
                <a:cs typeface="Arial"/>
              </a:rPr>
              <a:t>y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048000" y="2810435"/>
            <a:ext cx="5264727" cy="3213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2056">
              <a:lnSpc>
                <a:spcPct val="95825"/>
              </a:lnSpc>
              <a:spcBef>
                <a:spcPts val="377"/>
              </a:spcBef>
            </a:pPr>
            <a:r>
              <a:rPr sz="1600" spc="13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h</a:t>
            </a:r>
            <a:r>
              <a:rPr sz="1600" dirty="0">
                <a:latin typeface="Arial"/>
                <a:cs typeface="Arial"/>
              </a:rPr>
              <a:t>e </a:t>
            </a:r>
            <a:r>
              <a:rPr sz="1600" spc="-4" dirty="0">
                <a:latin typeface="Arial"/>
                <a:cs typeface="Arial"/>
              </a:rPr>
              <a:t>p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4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c</a:t>
            </a:r>
            <a:r>
              <a:rPr sz="1600" spc="-4" dirty="0">
                <a:latin typeface="Arial"/>
                <a:cs typeface="Arial"/>
              </a:rPr>
              <a:t>i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-4" dirty="0">
                <a:latin typeface="Arial"/>
                <a:cs typeface="Arial"/>
              </a:rPr>
              <a:t>io</a:t>
            </a:r>
            <a:r>
              <a:rPr sz="1600" dirty="0">
                <a:latin typeface="Arial"/>
                <a:cs typeface="Arial"/>
              </a:rPr>
              <a:t>n</a:t>
            </a:r>
            <a:r>
              <a:rPr sz="1600" spc="13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f</a:t>
            </a:r>
            <a:r>
              <a:rPr sz="1600" spc="8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</a:t>
            </a:r>
            <a:r>
              <a:rPr sz="1600" spc="-4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m</a:t>
            </a:r>
            <a:r>
              <a:rPr sz="1600" spc="-4" dirty="0">
                <a:latin typeface="Arial"/>
                <a:cs typeface="Arial"/>
              </a:rPr>
              <a:t>pu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a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io</a:t>
            </a:r>
            <a:r>
              <a:rPr sz="1600" spc="4" dirty="0">
                <a:latin typeface="Arial"/>
                <a:cs typeface="Arial"/>
              </a:rPr>
              <a:t>n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4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an</a:t>
            </a:r>
            <a:r>
              <a:rPr sz="1600" dirty="0">
                <a:latin typeface="Arial"/>
                <a:cs typeface="Arial"/>
              </a:rPr>
              <a:t>d </a:t>
            </a:r>
            <a:r>
              <a:rPr sz="1600" spc="-4" dirty="0">
                <a:latin typeface="Arial"/>
                <a:cs typeface="Arial"/>
              </a:rPr>
              <a:t>ou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pu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31266" y="3131819"/>
            <a:ext cx="561115" cy="5647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62753">
              <a:lnSpc>
                <a:spcPct val="95825"/>
              </a:lnSpc>
              <a:spcBef>
                <a:spcPts val="389"/>
              </a:spcBef>
            </a:pPr>
            <a:r>
              <a:rPr sz="1600" spc="-4" dirty="0">
                <a:latin typeface="Arial"/>
                <a:cs typeface="Arial"/>
              </a:rPr>
              <a:t>1</a:t>
            </a:r>
            <a:r>
              <a:rPr sz="1600" dirty="0"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92382" y="3131819"/>
            <a:ext cx="1655617" cy="5647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3425">
              <a:lnSpc>
                <a:spcPct val="95825"/>
              </a:lnSpc>
              <a:spcBef>
                <a:spcPts val="389"/>
              </a:spcBef>
            </a:pPr>
            <a:r>
              <a:rPr sz="1600" dirty="0">
                <a:latin typeface="Arial"/>
                <a:cs typeface="Arial"/>
              </a:rPr>
              <a:t>Err</a:t>
            </a:r>
            <a:r>
              <a:rPr sz="1600" spc="-4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4" dirty="0">
                <a:latin typeface="Arial"/>
                <a:cs typeface="Arial"/>
              </a:rPr>
              <a:t> t</a:t>
            </a:r>
            <a:r>
              <a:rPr sz="1600" spc="-4" dirty="0">
                <a:latin typeface="Arial"/>
                <a:cs typeface="Arial"/>
              </a:rPr>
              <a:t>ole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4" dirty="0">
                <a:latin typeface="Arial"/>
                <a:cs typeface="Arial"/>
              </a:rPr>
              <a:t>an</a:t>
            </a:r>
            <a:r>
              <a:rPr sz="1600" spc="8" dirty="0">
                <a:latin typeface="Arial"/>
                <a:cs typeface="Arial"/>
              </a:rPr>
              <a:t>c</a:t>
            </a:r>
            <a:r>
              <a:rPr sz="1600" dirty="0"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048000" y="3131819"/>
            <a:ext cx="5264727" cy="5647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2056" marR="47496">
              <a:lnSpc>
                <a:spcPct val="100041"/>
              </a:lnSpc>
              <a:spcBef>
                <a:spcPts val="389"/>
              </a:spcBef>
            </a:pPr>
            <a:r>
              <a:rPr sz="1600" spc="13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h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98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deg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4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98" dirty="0">
                <a:latin typeface="Arial"/>
                <a:cs typeface="Arial"/>
              </a:rPr>
              <a:t> 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o</a:t>
            </a:r>
            <a:r>
              <a:rPr sz="1600" spc="107" dirty="0">
                <a:latin typeface="Arial"/>
                <a:cs typeface="Arial"/>
              </a:rPr>
              <a:t> </a:t>
            </a:r>
            <a:r>
              <a:rPr sz="1600" spc="-13" dirty="0">
                <a:latin typeface="Arial"/>
                <a:cs typeface="Arial"/>
              </a:rPr>
              <a:t>w</a:t>
            </a:r>
            <a:r>
              <a:rPr sz="1600" spc="4" dirty="0">
                <a:latin typeface="Arial"/>
                <a:cs typeface="Arial"/>
              </a:rPr>
              <a:t>h</a:t>
            </a:r>
            <a:r>
              <a:rPr sz="1600" spc="-4" dirty="0">
                <a:latin typeface="Arial"/>
                <a:cs typeface="Arial"/>
              </a:rPr>
              <a:t>i</a:t>
            </a:r>
            <a:r>
              <a:rPr sz="1600" dirty="0">
                <a:latin typeface="Arial"/>
                <a:cs typeface="Arial"/>
              </a:rPr>
              <a:t>ch</a:t>
            </a:r>
            <a:r>
              <a:rPr sz="1600" spc="98" dirty="0">
                <a:latin typeface="Arial"/>
                <a:cs typeface="Arial"/>
              </a:rPr>
              <a:t> </a:t>
            </a:r>
            <a:r>
              <a:rPr sz="1600" spc="8" dirty="0">
                <a:latin typeface="Arial"/>
                <a:cs typeface="Arial"/>
              </a:rPr>
              <a:t>c</a:t>
            </a:r>
            <a:r>
              <a:rPr sz="1600" spc="-4" dirty="0">
                <a:latin typeface="Arial"/>
                <a:cs typeface="Arial"/>
              </a:rPr>
              <a:t>on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i</a:t>
            </a:r>
            <a:r>
              <a:rPr sz="1600" spc="4" dirty="0">
                <a:latin typeface="Arial"/>
                <a:cs typeface="Arial"/>
              </a:rPr>
              <a:t>n</a:t>
            </a:r>
            <a:r>
              <a:rPr sz="1600" spc="-4" dirty="0">
                <a:latin typeface="Arial"/>
                <a:cs typeface="Arial"/>
              </a:rPr>
              <a:t>ui</a:t>
            </a:r>
            <a:r>
              <a:rPr sz="1600" spc="13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y</a:t>
            </a:r>
            <a:r>
              <a:rPr sz="1600" spc="102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f</a:t>
            </a:r>
            <a:r>
              <a:rPr sz="1600" spc="116" dirty="0">
                <a:latin typeface="Arial"/>
                <a:cs typeface="Arial"/>
              </a:rPr>
              <a:t> </a:t>
            </a:r>
            <a:r>
              <a:rPr sz="1600" spc="4" dirty="0">
                <a:latin typeface="Arial"/>
                <a:cs typeface="Arial"/>
              </a:rPr>
              <a:t>o</a:t>
            </a:r>
            <a:r>
              <a:rPr sz="1600" spc="-4" dirty="0">
                <a:latin typeface="Arial"/>
                <a:cs typeface="Arial"/>
              </a:rPr>
              <a:t>pe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4" dirty="0">
                <a:latin typeface="Arial"/>
                <a:cs typeface="Arial"/>
              </a:rPr>
              <a:t>a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8" dirty="0">
                <a:latin typeface="Arial"/>
                <a:cs typeface="Arial"/>
              </a:rPr>
              <a:t>i</a:t>
            </a:r>
            <a:r>
              <a:rPr sz="1600" spc="-4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n</a:t>
            </a:r>
            <a:r>
              <a:rPr sz="1600" spc="120" dirty="0">
                <a:latin typeface="Arial"/>
                <a:cs typeface="Arial"/>
              </a:rPr>
              <a:t> </a:t>
            </a:r>
            <a:r>
              <a:rPr sz="1600" spc="8" dirty="0">
                <a:latin typeface="Arial"/>
                <a:cs typeface="Arial"/>
              </a:rPr>
              <a:t>i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111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en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-4" dirty="0">
                <a:latin typeface="Arial"/>
                <a:cs typeface="Arial"/>
              </a:rPr>
              <a:t>u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4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d </a:t>
            </a:r>
            <a:r>
              <a:rPr sz="1600" spc="-4" dirty="0">
                <a:latin typeface="Arial"/>
                <a:cs typeface="Arial"/>
              </a:rPr>
              <a:t>unde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4" dirty="0">
                <a:latin typeface="Arial"/>
                <a:cs typeface="Arial"/>
              </a:rPr>
              <a:t> a</a:t>
            </a:r>
            <a:r>
              <a:rPr sz="1600" spc="-4" dirty="0">
                <a:latin typeface="Arial"/>
                <a:cs typeface="Arial"/>
              </a:rPr>
              <a:t>d</a:t>
            </a:r>
            <a:r>
              <a:rPr sz="1600" dirty="0">
                <a:latin typeface="Arial"/>
                <a:cs typeface="Arial"/>
              </a:rPr>
              <a:t>v</a:t>
            </a:r>
            <a:r>
              <a:rPr sz="1600" spc="-4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rse</a:t>
            </a:r>
            <a:r>
              <a:rPr sz="1600" spc="13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</a:t>
            </a:r>
            <a:r>
              <a:rPr sz="1600" spc="-4" dirty="0">
                <a:latin typeface="Arial"/>
                <a:cs typeface="Arial"/>
              </a:rPr>
              <a:t>ondi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8" dirty="0">
                <a:latin typeface="Arial"/>
                <a:cs typeface="Arial"/>
              </a:rPr>
              <a:t>i</a:t>
            </a:r>
            <a:r>
              <a:rPr sz="1600" spc="-4" dirty="0">
                <a:latin typeface="Arial"/>
                <a:cs typeface="Arial"/>
              </a:rPr>
              <a:t>on</a:t>
            </a:r>
            <a:r>
              <a:rPr sz="1600" dirty="0">
                <a:latin typeface="Arial"/>
                <a:cs typeface="Arial"/>
              </a:rPr>
              <a:t>s.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31266" y="3696597"/>
            <a:ext cx="561115" cy="5647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62753">
              <a:lnSpc>
                <a:spcPct val="95825"/>
              </a:lnSpc>
              <a:spcBef>
                <a:spcPts val="377"/>
              </a:spcBef>
            </a:pPr>
            <a:r>
              <a:rPr sz="1600" spc="-4" dirty="0">
                <a:latin typeface="Arial"/>
                <a:cs typeface="Arial"/>
              </a:rPr>
              <a:t>1</a:t>
            </a:r>
            <a:r>
              <a:rPr sz="1600" dirty="0">
                <a:latin typeface="Arial"/>
                <a:cs typeface="Arial"/>
              </a:rPr>
              <a:t>4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92382" y="3696597"/>
            <a:ext cx="1655617" cy="5647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3425">
              <a:lnSpc>
                <a:spcPct val="95825"/>
              </a:lnSpc>
              <a:spcBef>
                <a:spcPts val="377"/>
              </a:spcBef>
            </a:pPr>
            <a:r>
              <a:rPr sz="1600" spc="-4" dirty="0">
                <a:latin typeface="Arial"/>
                <a:cs typeface="Arial"/>
              </a:rPr>
              <a:t>Con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-4" dirty="0">
                <a:latin typeface="Arial"/>
                <a:cs typeface="Arial"/>
              </a:rPr>
              <a:t>i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4" dirty="0">
                <a:latin typeface="Arial"/>
                <a:cs typeface="Arial"/>
              </a:rPr>
              <a:t>te</a:t>
            </a:r>
            <a:r>
              <a:rPr sz="1600" spc="-4" dirty="0">
                <a:latin typeface="Arial"/>
                <a:cs typeface="Arial"/>
              </a:rPr>
              <a:t>n</a:t>
            </a:r>
            <a:r>
              <a:rPr sz="1600" spc="8" dirty="0">
                <a:latin typeface="Arial"/>
                <a:cs typeface="Arial"/>
              </a:rPr>
              <a:t>c</a:t>
            </a:r>
            <a:r>
              <a:rPr sz="1600" dirty="0">
                <a:latin typeface="Arial"/>
                <a:cs typeface="Arial"/>
              </a:rPr>
              <a:t>y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48000" y="3696597"/>
            <a:ext cx="5264727" cy="5647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2056" marR="48863">
              <a:lnSpc>
                <a:spcPct val="100520"/>
              </a:lnSpc>
              <a:spcBef>
                <a:spcPts val="377"/>
              </a:spcBef>
            </a:pPr>
            <a:r>
              <a:rPr sz="1600" spc="13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h</a:t>
            </a:r>
            <a:r>
              <a:rPr sz="1600" dirty="0">
                <a:latin typeface="Arial"/>
                <a:cs typeface="Arial"/>
              </a:rPr>
              <a:t>e  </a:t>
            </a:r>
            <a:r>
              <a:rPr sz="1600" spc="183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u</a:t>
            </a:r>
            <a:r>
              <a:rPr sz="1600" dirty="0">
                <a:latin typeface="Arial"/>
                <a:cs typeface="Arial"/>
              </a:rPr>
              <a:t>se  </a:t>
            </a:r>
            <a:r>
              <a:rPr sz="1600" spc="183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f  </a:t>
            </a:r>
            <a:r>
              <a:rPr sz="1600" spc="170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uni</a:t>
            </a:r>
            <a:r>
              <a:rPr sz="1600" spc="4" dirty="0">
                <a:latin typeface="Arial"/>
                <a:cs typeface="Arial"/>
              </a:rPr>
              <a:t>f</a:t>
            </a:r>
            <a:r>
              <a:rPr sz="1600" spc="-4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rm  </a:t>
            </a:r>
            <a:r>
              <a:rPr sz="1600" spc="174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de</a:t>
            </a:r>
            <a:r>
              <a:rPr sz="1600" spc="8" dirty="0">
                <a:latin typeface="Arial"/>
                <a:cs typeface="Arial"/>
              </a:rPr>
              <a:t>s</a:t>
            </a:r>
            <a:r>
              <a:rPr sz="1600" spc="-4" dirty="0">
                <a:latin typeface="Arial"/>
                <a:cs typeface="Arial"/>
              </a:rPr>
              <a:t>ig</a:t>
            </a:r>
            <a:r>
              <a:rPr sz="1600" dirty="0">
                <a:latin typeface="Arial"/>
                <a:cs typeface="Arial"/>
              </a:rPr>
              <a:t>n  </a:t>
            </a:r>
            <a:r>
              <a:rPr sz="1600" spc="170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a</a:t>
            </a:r>
            <a:r>
              <a:rPr sz="1600" spc="4" dirty="0">
                <a:latin typeface="Arial"/>
                <a:cs typeface="Arial"/>
              </a:rPr>
              <a:t>n</a:t>
            </a:r>
            <a:r>
              <a:rPr sz="1600" dirty="0">
                <a:latin typeface="Arial"/>
                <a:cs typeface="Arial"/>
              </a:rPr>
              <a:t>d  </a:t>
            </a:r>
            <a:r>
              <a:rPr sz="1600" spc="170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i</a:t>
            </a:r>
            <a:r>
              <a:rPr sz="1600" dirty="0">
                <a:latin typeface="Arial"/>
                <a:cs typeface="Arial"/>
              </a:rPr>
              <a:t>m</a:t>
            </a:r>
            <a:r>
              <a:rPr sz="1600" spc="-4" dirty="0">
                <a:latin typeface="Arial"/>
                <a:cs typeface="Arial"/>
              </a:rPr>
              <a:t>p</a:t>
            </a:r>
            <a:r>
              <a:rPr sz="1600" spc="8" dirty="0">
                <a:latin typeface="Arial"/>
                <a:cs typeface="Arial"/>
              </a:rPr>
              <a:t>l</a:t>
            </a:r>
            <a:r>
              <a:rPr sz="1600" spc="-4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m</a:t>
            </a:r>
            <a:r>
              <a:rPr sz="1600" spc="-4" dirty="0">
                <a:latin typeface="Arial"/>
                <a:cs typeface="Arial"/>
              </a:rPr>
              <a:t>en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a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i</a:t>
            </a:r>
            <a:r>
              <a:rPr sz="1600" spc="4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n 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c</a:t>
            </a:r>
            <a:r>
              <a:rPr sz="1600" spc="-4" dirty="0">
                <a:latin typeface="Arial"/>
                <a:cs typeface="Arial"/>
              </a:rPr>
              <a:t>hni</a:t>
            </a:r>
            <a:r>
              <a:rPr sz="1600" spc="4" dirty="0">
                <a:latin typeface="Arial"/>
                <a:cs typeface="Arial"/>
              </a:rPr>
              <a:t>q</a:t>
            </a:r>
            <a:r>
              <a:rPr sz="1600" spc="-4" dirty="0">
                <a:latin typeface="Arial"/>
                <a:cs typeface="Arial"/>
              </a:rPr>
              <a:t>ue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4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a</a:t>
            </a:r>
            <a:r>
              <a:rPr sz="1600" spc="4" dirty="0">
                <a:latin typeface="Arial"/>
                <a:cs typeface="Arial"/>
              </a:rPr>
              <a:t>n</a:t>
            </a:r>
            <a:r>
              <a:rPr sz="1600" dirty="0">
                <a:latin typeface="Arial"/>
                <a:cs typeface="Arial"/>
              </a:rPr>
              <a:t>d</a:t>
            </a:r>
            <a:r>
              <a:rPr sz="1600" spc="13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no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a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ion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4" dirty="0">
                <a:latin typeface="Arial"/>
                <a:cs typeface="Arial"/>
              </a:rPr>
              <a:t> t</a:t>
            </a:r>
            <a:r>
              <a:rPr sz="1600" spc="-4" dirty="0">
                <a:latin typeface="Arial"/>
                <a:cs typeface="Arial"/>
              </a:rPr>
              <a:t>h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4" dirty="0">
                <a:latin typeface="Arial"/>
                <a:cs typeface="Arial"/>
              </a:rPr>
              <a:t>o</a:t>
            </a:r>
            <a:r>
              <a:rPr sz="1600" spc="-4" dirty="0">
                <a:latin typeface="Arial"/>
                <a:cs typeface="Arial"/>
              </a:rPr>
              <a:t>ugh</a:t>
            </a:r>
            <a:r>
              <a:rPr sz="1600" spc="4" dirty="0">
                <a:latin typeface="Arial"/>
                <a:cs typeface="Arial"/>
              </a:rPr>
              <a:t>o</a:t>
            </a:r>
            <a:r>
              <a:rPr sz="1600" spc="-4" dirty="0">
                <a:latin typeface="Arial"/>
                <a:cs typeface="Arial"/>
              </a:rPr>
              <a:t>u</a:t>
            </a:r>
            <a:r>
              <a:rPr sz="1600" dirty="0">
                <a:latin typeface="Arial"/>
                <a:cs typeface="Arial"/>
              </a:rPr>
              <a:t>t</a:t>
            </a:r>
            <a:r>
              <a:rPr sz="1600" spc="8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 </a:t>
            </a:r>
            <a:r>
              <a:rPr sz="1600" spc="-4" dirty="0">
                <a:latin typeface="Arial"/>
                <a:cs typeface="Arial"/>
              </a:rPr>
              <a:t>p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4" dirty="0">
                <a:latin typeface="Arial"/>
                <a:cs typeface="Arial"/>
              </a:rPr>
              <a:t>oj</a:t>
            </a:r>
            <a:r>
              <a:rPr sz="1600" spc="4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c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31266" y="4261372"/>
            <a:ext cx="561115" cy="3213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62753">
              <a:lnSpc>
                <a:spcPct val="95825"/>
              </a:lnSpc>
              <a:spcBef>
                <a:spcPts val="377"/>
              </a:spcBef>
            </a:pPr>
            <a:r>
              <a:rPr sz="1600" spc="-4" dirty="0">
                <a:latin typeface="Arial"/>
                <a:cs typeface="Arial"/>
              </a:rPr>
              <a:t>1</a:t>
            </a:r>
            <a:r>
              <a:rPr sz="1600" dirty="0">
                <a:latin typeface="Arial"/>
                <a:cs typeface="Arial"/>
              </a:rPr>
              <a:t>5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92382" y="4261372"/>
            <a:ext cx="1655617" cy="3213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3425">
              <a:lnSpc>
                <a:spcPct val="95825"/>
              </a:lnSpc>
              <a:spcBef>
                <a:spcPts val="377"/>
              </a:spcBef>
            </a:pPr>
            <a:r>
              <a:rPr sz="1600" dirty="0">
                <a:latin typeface="Arial"/>
                <a:cs typeface="Arial"/>
              </a:rPr>
              <a:t>S</a:t>
            </a:r>
            <a:r>
              <a:rPr sz="1600" spc="-4" dirty="0">
                <a:latin typeface="Arial"/>
                <a:cs typeface="Arial"/>
              </a:rPr>
              <a:t>i</a:t>
            </a:r>
            <a:r>
              <a:rPr sz="1600" dirty="0">
                <a:latin typeface="Arial"/>
                <a:cs typeface="Arial"/>
              </a:rPr>
              <a:t>m</a:t>
            </a:r>
            <a:r>
              <a:rPr sz="1600" spc="-4" dirty="0">
                <a:latin typeface="Arial"/>
                <a:cs typeface="Arial"/>
              </a:rPr>
              <a:t>pli</a:t>
            </a:r>
            <a:r>
              <a:rPr sz="1600" spc="8" dirty="0">
                <a:latin typeface="Arial"/>
                <a:cs typeface="Arial"/>
              </a:rPr>
              <a:t>c</a:t>
            </a:r>
            <a:r>
              <a:rPr sz="1600" spc="-4" dirty="0">
                <a:latin typeface="Arial"/>
                <a:cs typeface="Arial"/>
              </a:rPr>
              <a:t>i</a:t>
            </a:r>
            <a:r>
              <a:rPr sz="1600" spc="13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y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48000" y="4261372"/>
            <a:ext cx="5264727" cy="3213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2056">
              <a:lnSpc>
                <a:spcPct val="95825"/>
              </a:lnSpc>
              <a:spcBef>
                <a:spcPts val="377"/>
              </a:spcBef>
            </a:pPr>
            <a:r>
              <a:rPr sz="1600" spc="13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h</a:t>
            </a:r>
            <a:r>
              <a:rPr sz="1600" dirty="0">
                <a:latin typeface="Arial"/>
                <a:cs typeface="Arial"/>
              </a:rPr>
              <a:t>e </a:t>
            </a:r>
            <a:r>
              <a:rPr sz="1600" spc="-4" dirty="0">
                <a:latin typeface="Arial"/>
                <a:cs typeface="Arial"/>
              </a:rPr>
              <a:t>ea</a:t>
            </a:r>
            <a:r>
              <a:rPr sz="1600" dirty="0">
                <a:latin typeface="Arial"/>
                <a:cs typeface="Arial"/>
              </a:rPr>
              <a:t>se</a:t>
            </a:r>
            <a:r>
              <a:rPr sz="1600" spc="13" dirty="0">
                <a:latin typeface="Arial"/>
                <a:cs typeface="Arial"/>
              </a:rPr>
              <a:t> </a:t>
            </a:r>
            <a:r>
              <a:rPr sz="1600" spc="-26" dirty="0">
                <a:latin typeface="Arial"/>
                <a:cs typeface="Arial"/>
              </a:rPr>
              <a:t>w</a:t>
            </a:r>
            <a:r>
              <a:rPr sz="1600" spc="-4" dirty="0">
                <a:latin typeface="Arial"/>
                <a:cs typeface="Arial"/>
              </a:rPr>
              <a:t>i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h</a:t>
            </a:r>
            <a:r>
              <a:rPr sz="1600" spc="13" dirty="0">
                <a:latin typeface="Arial"/>
                <a:cs typeface="Arial"/>
              </a:rPr>
              <a:t> </a:t>
            </a:r>
            <a:r>
              <a:rPr sz="1600" spc="-13" dirty="0">
                <a:latin typeface="Arial"/>
                <a:cs typeface="Arial"/>
              </a:rPr>
              <a:t>w</a:t>
            </a:r>
            <a:r>
              <a:rPr sz="1600" spc="4" dirty="0">
                <a:latin typeface="Arial"/>
                <a:cs typeface="Arial"/>
              </a:rPr>
              <a:t>h</a:t>
            </a:r>
            <a:r>
              <a:rPr sz="1600" spc="-4" dirty="0">
                <a:latin typeface="Arial"/>
                <a:cs typeface="Arial"/>
              </a:rPr>
              <a:t>i</a:t>
            </a:r>
            <a:r>
              <a:rPr sz="1600" dirty="0">
                <a:latin typeface="Arial"/>
                <a:cs typeface="Arial"/>
              </a:rPr>
              <a:t>ch 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h</a:t>
            </a:r>
            <a:r>
              <a:rPr sz="1600" dirty="0">
                <a:latin typeface="Arial"/>
                <a:cs typeface="Arial"/>
              </a:rPr>
              <a:t>e s</a:t>
            </a:r>
            <a:r>
              <a:rPr sz="1600" spc="-4" dirty="0">
                <a:latin typeface="Arial"/>
                <a:cs typeface="Arial"/>
              </a:rPr>
              <a:t>o</a:t>
            </a:r>
            <a:r>
              <a:rPr sz="1600" spc="4" dirty="0">
                <a:latin typeface="Arial"/>
                <a:cs typeface="Arial"/>
              </a:rPr>
              <a:t>f</a:t>
            </a:r>
            <a:r>
              <a:rPr sz="1600" spc="13" dirty="0">
                <a:latin typeface="Arial"/>
                <a:cs typeface="Arial"/>
              </a:rPr>
              <a:t>t</a:t>
            </a:r>
            <a:r>
              <a:rPr sz="1600" spc="-13" dirty="0">
                <a:latin typeface="Arial"/>
                <a:cs typeface="Arial"/>
              </a:rPr>
              <a:t>w</a:t>
            </a:r>
            <a:r>
              <a:rPr sz="1600" spc="4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re c</a:t>
            </a:r>
            <a:r>
              <a:rPr sz="1600" spc="-4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n </a:t>
            </a:r>
            <a:r>
              <a:rPr sz="1600" spc="4" dirty="0">
                <a:latin typeface="Arial"/>
                <a:cs typeface="Arial"/>
              </a:rPr>
              <a:t>b</a:t>
            </a:r>
            <a:r>
              <a:rPr sz="1600" dirty="0">
                <a:latin typeface="Arial"/>
                <a:cs typeface="Arial"/>
              </a:rPr>
              <a:t>e </a:t>
            </a:r>
            <a:r>
              <a:rPr sz="1600" spc="4" dirty="0">
                <a:latin typeface="Arial"/>
                <a:cs typeface="Arial"/>
              </a:rPr>
              <a:t>u</a:t>
            </a:r>
            <a:r>
              <a:rPr sz="1600" spc="-4" dirty="0">
                <a:latin typeface="Arial"/>
                <a:cs typeface="Arial"/>
              </a:rPr>
              <a:t>nde</a:t>
            </a:r>
            <a:r>
              <a:rPr sz="1600" dirty="0">
                <a:latin typeface="Arial"/>
                <a:cs typeface="Arial"/>
              </a:rPr>
              <a:t>rs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o</a:t>
            </a:r>
            <a:r>
              <a:rPr sz="1600" spc="4" dirty="0">
                <a:latin typeface="Arial"/>
                <a:cs typeface="Arial"/>
              </a:rPr>
              <a:t>o</a:t>
            </a:r>
            <a:r>
              <a:rPr sz="1600" spc="-4" dirty="0">
                <a:latin typeface="Arial"/>
                <a:cs typeface="Arial"/>
              </a:rPr>
              <a:t>d</a:t>
            </a:r>
            <a:r>
              <a:rPr sz="1600" dirty="0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1266" y="4582757"/>
            <a:ext cx="561115" cy="5647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62753">
              <a:lnSpc>
                <a:spcPct val="95825"/>
              </a:lnSpc>
              <a:spcBef>
                <a:spcPts val="389"/>
              </a:spcBef>
            </a:pPr>
            <a:r>
              <a:rPr sz="1600" spc="-4" dirty="0">
                <a:latin typeface="Arial"/>
                <a:cs typeface="Arial"/>
              </a:rPr>
              <a:t>1</a:t>
            </a:r>
            <a:r>
              <a:rPr sz="1600" dirty="0">
                <a:latin typeface="Arial"/>
                <a:cs typeface="Arial"/>
              </a:rPr>
              <a:t>6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92382" y="4582757"/>
            <a:ext cx="1655617" cy="5647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3425">
              <a:lnSpc>
                <a:spcPct val="95825"/>
              </a:lnSpc>
              <a:spcBef>
                <a:spcPts val="389"/>
              </a:spcBef>
            </a:pPr>
            <a:r>
              <a:rPr sz="1600" spc="-4" dirty="0">
                <a:latin typeface="Arial"/>
                <a:cs typeface="Arial"/>
              </a:rPr>
              <a:t>Con</a:t>
            </a:r>
            <a:r>
              <a:rPr sz="1600" dirty="0">
                <a:latin typeface="Arial"/>
                <a:cs typeface="Arial"/>
              </a:rPr>
              <a:t>c</a:t>
            </a:r>
            <a:r>
              <a:rPr sz="1600" spc="-4" dirty="0">
                <a:latin typeface="Arial"/>
                <a:cs typeface="Arial"/>
              </a:rPr>
              <a:t>i</a:t>
            </a:r>
            <a:r>
              <a:rPr sz="1600" spc="8" dirty="0">
                <a:latin typeface="Arial"/>
                <a:cs typeface="Arial"/>
              </a:rPr>
              <a:t>s</a:t>
            </a:r>
            <a:r>
              <a:rPr sz="1600" spc="-4" dirty="0">
                <a:latin typeface="Arial"/>
                <a:cs typeface="Arial"/>
              </a:rPr>
              <a:t>ene</a:t>
            </a:r>
            <a:r>
              <a:rPr sz="1600" dirty="0">
                <a:latin typeface="Arial"/>
                <a:cs typeface="Arial"/>
              </a:rPr>
              <a:t>ss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48000" y="4582757"/>
            <a:ext cx="5264727" cy="5647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2056" marR="49411">
              <a:lnSpc>
                <a:spcPct val="100041"/>
              </a:lnSpc>
              <a:spcBef>
                <a:spcPts val="389"/>
              </a:spcBef>
            </a:pPr>
            <a:r>
              <a:rPr sz="1600" spc="13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h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98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</a:t>
            </a:r>
            <a:r>
              <a:rPr sz="1600" spc="-4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m</a:t>
            </a:r>
            <a:r>
              <a:rPr sz="1600" spc="-4" dirty="0">
                <a:latin typeface="Arial"/>
                <a:cs typeface="Arial"/>
              </a:rPr>
              <a:t>pa</a:t>
            </a:r>
            <a:r>
              <a:rPr sz="1600" dirty="0">
                <a:latin typeface="Arial"/>
                <a:cs typeface="Arial"/>
              </a:rPr>
              <a:t>c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ne</a:t>
            </a:r>
            <a:r>
              <a:rPr sz="1600" dirty="0">
                <a:latin typeface="Arial"/>
                <a:cs typeface="Arial"/>
              </a:rPr>
              <a:t>ss</a:t>
            </a:r>
            <a:r>
              <a:rPr sz="1600" spc="102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f</a:t>
            </a:r>
            <a:r>
              <a:rPr sz="1600" spc="102" dirty="0">
                <a:latin typeface="Arial"/>
                <a:cs typeface="Arial"/>
              </a:rPr>
              <a:t> 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h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98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-4" dirty="0">
                <a:latin typeface="Arial"/>
                <a:cs typeface="Arial"/>
              </a:rPr>
              <a:t>ou</a:t>
            </a:r>
            <a:r>
              <a:rPr sz="1600" spc="13" dirty="0">
                <a:latin typeface="Arial"/>
                <a:cs typeface="Arial"/>
              </a:rPr>
              <a:t>r</a:t>
            </a:r>
            <a:r>
              <a:rPr sz="1600" dirty="0">
                <a:latin typeface="Arial"/>
                <a:cs typeface="Arial"/>
              </a:rPr>
              <a:t>ce</a:t>
            </a:r>
            <a:r>
              <a:rPr sz="1600" spc="98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</a:t>
            </a:r>
            <a:r>
              <a:rPr sz="1600" spc="-4" dirty="0">
                <a:latin typeface="Arial"/>
                <a:cs typeface="Arial"/>
              </a:rPr>
              <a:t>ode</a:t>
            </a:r>
            <a:r>
              <a:rPr sz="1600" dirty="0">
                <a:latin typeface="Arial"/>
                <a:cs typeface="Arial"/>
              </a:rPr>
              <a:t>,</a:t>
            </a:r>
            <a:r>
              <a:rPr sz="1600" spc="102" dirty="0">
                <a:latin typeface="Arial"/>
                <a:cs typeface="Arial"/>
              </a:rPr>
              <a:t> </a:t>
            </a:r>
            <a:r>
              <a:rPr sz="1600" spc="8" dirty="0">
                <a:latin typeface="Arial"/>
                <a:cs typeface="Arial"/>
              </a:rPr>
              <a:t>i</a:t>
            </a:r>
            <a:r>
              <a:rPr sz="1600" dirty="0">
                <a:latin typeface="Arial"/>
                <a:cs typeface="Arial"/>
              </a:rPr>
              <a:t>n</a:t>
            </a:r>
            <a:r>
              <a:rPr sz="1600" spc="107" dirty="0">
                <a:latin typeface="Arial"/>
                <a:cs typeface="Arial"/>
              </a:rPr>
              <a:t> 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e</a:t>
            </a:r>
            <a:r>
              <a:rPr sz="1600" spc="13" dirty="0">
                <a:latin typeface="Arial"/>
                <a:cs typeface="Arial"/>
              </a:rPr>
              <a:t>r</a:t>
            </a:r>
            <a:r>
              <a:rPr sz="1600" dirty="0">
                <a:latin typeface="Arial"/>
                <a:cs typeface="Arial"/>
              </a:rPr>
              <a:t>ms</a:t>
            </a:r>
            <a:r>
              <a:rPr sz="1600" spc="111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f</a:t>
            </a:r>
            <a:r>
              <a:rPr sz="1600" spc="116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lin</a:t>
            </a:r>
            <a:r>
              <a:rPr sz="1600" spc="4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s </a:t>
            </a:r>
            <a:r>
              <a:rPr sz="1600" spc="-4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f</a:t>
            </a:r>
            <a:r>
              <a:rPr sz="1600" spc="8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</a:t>
            </a:r>
            <a:r>
              <a:rPr sz="1600" spc="-4" dirty="0">
                <a:latin typeface="Arial"/>
                <a:cs typeface="Arial"/>
              </a:rPr>
              <a:t>ode</a:t>
            </a:r>
            <a:r>
              <a:rPr sz="1600" dirty="0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1266" y="5147533"/>
            <a:ext cx="561115" cy="5647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62753">
              <a:lnSpc>
                <a:spcPct val="95825"/>
              </a:lnSpc>
              <a:spcBef>
                <a:spcPts val="389"/>
              </a:spcBef>
            </a:pPr>
            <a:r>
              <a:rPr sz="1600" spc="-4" dirty="0">
                <a:latin typeface="Arial"/>
                <a:cs typeface="Arial"/>
              </a:rPr>
              <a:t>1</a:t>
            </a:r>
            <a:r>
              <a:rPr sz="1600" dirty="0">
                <a:latin typeface="Arial"/>
                <a:cs typeface="Arial"/>
              </a:rPr>
              <a:t>7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92382" y="5147533"/>
            <a:ext cx="1655617" cy="5647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3425">
              <a:lnSpc>
                <a:spcPct val="95825"/>
              </a:lnSpc>
              <a:spcBef>
                <a:spcPts val="389"/>
              </a:spcBef>
            </a:pPr>
            <a:r>
              <a:rPr sz="1600" spc="4" dirty="0">
                <a:latin typeface="Arial"/>
                <a:cs typeface="Arial"/>
              </a:rPr>
              <a:t>I</a:t>
            </a:r>
            <a:r>
              <a:rPr sz="1600" spc="-4" dirty="0">
                <a:latin typeface="Arial"/>
                <a:cs typeface="Arial"/>
              </a:rPr>
              <a:t>n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4" dirty="0">
                <a:latin typeface="Arial"/>
                <a:cs typeface="Arial"/>
              </a:rPr>
              <a:t>u</a:t>
            </a:r>
            <a:r>
              <a:rPr sz="1600" dirty="0">
                <a:latin typeface="Arial"/>
                <a:cs typeface="Arial"/>
              </a:rPr>
              <a:t>m</a:t>
            </a:r>
            <a:r>
              <a:rPr sz="1600" spc="-4" dirty="0">
                <a:latin typeface="Arial"/>
                <a:cs typeface="Arial"/>
              </a:rPr>
              <a:t>en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a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i</a:t>
            </a:r>
            <a:r>
              <a:rPr sz="1600" spc="4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n</a:t>
            </a:r>
            <a:endParaRPr sz="16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048000" y="5147533"/>
            <a:ext cx="5264727" cy="5647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2056" marR="48111">
              <a:lnSpc>
                <a:spcPct val="100041"/>
              </a:lnSpc>
              <a:spcBef>
                <a:spcPts val="389"/>
              </a:spcBef>
            </a:pPr>
            <a:r>
              <a:rPr sz="1600" spc="13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h</a:t>
            </a:r>
            <a:r>
              <a:rPr sz="1600" dirty="0">
                <a:latin typeface="Arial"/>
                <a:cs typeface="Arial"/>
              </a:rPr>
              <a:t>e  </a:t>
            </a:r>
            <a:r>
              <a:rPr sz="1600" spc="93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deg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4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e  </a:t>
            </a:r>
            <a:r>
              <a:rPr sz="1600" spc="93" dirty="0">
                <a:latin typeface="Arial"/>
                <a:cs typeface="Arial"/>
              </a:rPr>
              <a:t> 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o  </a:t>
            </a:r>
            <a:r>
              <a:rPr sz="1600" spc="107" dirty="0">
                <a:latin typeface="Arial"/>
                <a:cs typeface="Arial"/>
              </a:rPr>
              <a:t> </a:t>
            </a:r>
            <a:r>
              <a:rPr sz="1600" spc="-26" dirty="0">
                <a:latin typeface="Arial"/>
                <a:cs typeface="Arial"/>
              </a:rPr>
              <a:t>w</a:t>
            </a:r>
            <a:r>
              <a:rPr sz="1600" spc="-4" dirty="0">
                <a:latin typeface="Arial"/>
                <a:cs typeface="Arial"/>
              </a:rPr>
              <a:t>hi</a:t>
            </a:r>
            <a:r>
              <a:rPr sz="1600" spc="8" dirty="0">
                <a:latin typeface="Arial"/>
                <a:cs typeface="Arial"/>
              </a:rPr>
              <a:t>c</a:t>
            </a:r>
            <a:r>
              <a:rPr sz="1600" dirty="0">
                <a:latin typeface="Arial"/>
                <a:cs typeface="Arial"/>
              </a:rPr>
              <a:t>h  </a:t>
            </a:r>
            <a:r>
              <a:rPr sz="1600" spc="84" dirty="0">
                <a:latin typeface="Arial"/>
                <a:cs typeface="Arial"/>
              </a:rPr>
              <a:t> 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h</a:t>
            </a:r>
            <a:r>
              <a:rPr sz="1600" dirty="0">
                <a:latin typeface="Arial"/>
                <a:cs typeface="Arial"/>
              </a:rPr>
              <a:t>e  </a:t>
            </a:r>
            <a:r>
              <a:rPr sz="1600" spc="84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-4" dirty="0">
                <a:latin typeface="Arial"/>
                <a:cs typeface="Arial"/>
              </a:rPr>
              <a:t>o</a:t>
            </a:r>
            <a:r>
              <a:rPr sz="1600" spc="4" dirty="0">
                <a:latin typeface="Arial"/>
                <a:cs typeface="Arial"/>
              </a:rPr>
              <a:t>f</a:t>
            </a:r>
            <a:r>
              <a:rPr sz="1600" spc="13" dirty="0">
                <a:latin typeface="Arial"/>
                <a:cs typeface="Arial"/>
              </a:rPr>
              <a:t>t</a:t>
            </a:r>
            <a:r>
              <a:rPr sz="1600" spc="-26" dirty="0">
                <a:latin typeface="Arial"/>
                <a:cs typeface="Arial"/>
              </a:rPr>
              <a:t>w</a:t>
            </a:r>
            <a:r>
              <a:rPr sz="1600" spc="-4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re  </a:t>
            </a:r>
            <a:r>
              <a:rPr sz="1600" spc="84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p</a:t>
            </a:r>
            <a:r>
              <a:rPr sz="1600" spc="13" dirty="0">
                <a:latin typeface="Arial"/>
                <a:cs typeface="Arial"/>
              </a:rPr>
              <a:t>r</a:t>
            </a:r>
            <a:r>
              <a:rPr sz="1600" spc="-4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v</a:t>
            </a:r>
            <a:r>
              <a:rPr sz="1600" spc="-4" dirty="0">
                <a:latin typeface="Arial"/>
                <a:cs typeface="Arial"/>
              </a:rPr>
              <a:t>ide</a:t>
            </a:r>
            <a:r>
              <a:rPr sz="1600" dirty="0">
                <a:latin typeface="Arial"/>
                <a:cs typeface="Arial"/>
              </a:rPr>
              <a:t>s  </a:t>
            </a:r>
            <a:r>
              <a:rPr sz="1600" spc="89" dirty="0">
                <a:latin typeface="Arial"/>
                <a:cs typeface="Arial"/>
              </a:rPr>
              <a:t> </a:t>
            </a:r>
            <a:r>
              <a:rPr sz="1600" spc="4" dirty="0">
                <a:latin typeface="Arial"/>
                <a:cs typeface="Arial"/>
              </a:rPr>
              <a:t>f</a:t>
            </a:r>
            <a:r>
              <a:rPr sz="1600" spc="-4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r m</a:t>
            </a:r>
            <a:r>
              <a:rPr sz="1600" spc="-4" dirty="0">
                <a:latin typeface="Arial"/>
                <a:cs typeface="Arial"/>
              </a:rPr>
              <a:t>ea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-4" dirty="0">
                <a:latin typeface="Arial"/>
                <a:cs typeface="Arial"/>
              </a:rPr>
              <a:t>u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4" dirty="0">
                <a:latin typeface="Arial"/>
                <a:cs typeface="Arial"/>
              </a:rPr>
              <a:t>e</a:t>
            </a:r>
            <a:r>
              <a:rPr sz="1600" spc="13" dirty="0">
                <a:latin typeface="Arial"/>
                <a:cs typeface="Arial"/>
              </a:rPr>
              <a:t>m</a:t>
            </a:r>
            <a:r>
              <a:rPr sz="1600" spc="-4" dirty="0">
                <a:latin typeface="Arial"/>
                <a:cs typeface="Arial"/>
              </a:rPr>
              <a:t>en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13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f</a:t>
            </a:r>
            <a:r>
              <a:rPr sz="1600" spc="8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i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4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u</a:t>
            </a:r>
            <a:r>
              <a:rPr sz="1600" dirty="0">
                <a:latin typeface="Arial"/>
                <a:cs typeface="Arial"/>
              </a:rPr>
              <a:t>se </a:t>
            </a:r>
            <a:r>
              <a:rPr sz="1600" spc="-4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4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iden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i</a:t>
            </a:r>
            <a:r>
              <a:rPr sz="1600" spc="4" dirty="0">
                <a:latin typeface="Arial"/>
                <a:cs typeface="Arial"/>
              </a:rPr>
              <a:t>f</a:t>
            </a:r>
            <a:r>
              <a:rPr sz="1600" spc="-4" dirty="0">
                <a:latin typeface="Arial"/>
                <a:cs typeface="Arial"/>
              </a:rPr>
              <a:t>i</a:t>
            </a:r>
            <a:r>
              <a:rPr sz="1600" dirty="0">
                <a:latin typeface="Arial"/>
                <a:cs typeface="Arial"/>
              </a:rPr>
              <a:t>c</a:t>
            </a:r>
            <a:r>
              <a:rPr sz="1600" spc="-4" dirty="0">
                <a:latin typeface="Arial"/>
                <a:cs typeface="Arial"/>
              </a:rPr>
              <a:t>a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i</a:t>
            </a:r>
            <a:r>
              <a:rPr sz="1600" spc="4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n </a:t>
            </a:r>
            <a:r>
              <a:rPr sz="1600" spc="-4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f</a:t>
            </a:r>
            <a:r>
              <a:rPr sz="1600" spc="8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rr</a:t>
            </a:r>
            <a:r>
              <a:rPr sz="1600" spc="-4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rs.</a:t>
            </a:r>
            <a:endParaRPr sz="16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57283034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bject 30"/>
          <p:cNvSpPr/>
          <p:nvPr/>
        </p:nvSpPr>
        <p:spPr>
          <a:xfrm>
            <a:off x="831266" y="1748117"/>
            <a:ext cx="7481460" cy="0"/>
          </a:xfrm>
          <a:custGeom>
            <a:avLst/>
            <a:gdLst/>
            <a:ahLst/>
            <a:cxnLst/>
            <a:rect l="l" t="t" r="r" b="b"/>
            <a:pathLst>
              <a:path w="8229606">
                <a:moveTo>
                  <a:pt x="0" y="0"/>
                </a:moveTo>
                <a:lnTo>
                  <a:pt x="8229606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31266" y="2312893"/>
            <a:ext cx="7481460" cy="0"/>
          </a:xfrm>
          <a:custGeom>
            <a:avLst/>
            <a:gdLst/>
            <a:ahLst/>
            <a:cxnLst/>
            <a:rect l="l" t="t" r="r" b="b"/>
            <a:pathLst>
              <a:path w="8229606">
                <a:moveTo>
                  <a:pt x="0" y="0"/>
                </a:moveTo>
                <a:lnTo>
                  <a:pt x="8229606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31266" y="2877670"/>
            <a:ext cx="7481460" cy="0"/>
          </a:xfrm>
          <a:custGeom>
            <a:avLst/>
            <a:gdLst/>
            <a:ahLst/>
            <a:cxnLst/>
            <a:rect l="l" t="t" r="r" b="b"/>
            <a:pathLst>
              <a:path w="8229606">
                <a:moveTo>
                  <a:pt x="0" y="0"/>
                </a:moveTo>
                <a:lnTo>
                  <a:pt x="8229606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31266" y="3441101"/>
            <a:ext cx="7481460" cy="0"/>
          </a:xfrm>
          <a:custGeom>
            <a:avLst/>
            <a:gdLst/>
            <a:ahLst/>
            <a:cxnLst/>
            <a:rect l="l" t="t" r="r" b="b"/>
            <a:pathLst>
              <a:path w="8229606">
                <a:moveTo>
                  <a:pt x="0" y="0"/>
                </a:moveTo>
                <a:lnTo>
                  <a:pt x="8229606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31266" y="3763831"/>
            <a:ext cx="7481460" cy="0"/>
          </a:xfrm>
          <a:custGeom>
            <a:avLst/>
            <a:gdLst/>
            <a:ahLst/>
            <a:cxnLst/>
            <a:rect l="l" t="t" r="r" b="b"/>
            <a:pathLst>
              <a:path w="8229606">
                <a:moveTo>
                  <a:pt x="0" y="0"/>
                </a:moveTo>
                <a:lnTo>
                  <a:pt x="8229606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31266" y="4328607"/>
            <a:ext cx="7481460" cy="0"/>
          </a:xfrm>
          <a:custGeom>
            <a:avLst/>
            <a:gdLst/>
            <a:ahLst/>
            <a:cxnLst/>
            <a:rect l="l" t="t" r="r" b="b"/>
            <a:pathLst>
              <a:path w="8229606">
                <a:moveTo>
                  <a:pt x="0" y="0"/>
                </a:moveTo>
                <a:lnTo>
                  <a:pt x="8229606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31266" y="5779546"/>
            <a:ext cx="7481460" cy="0"/>
          </a:xfrm>
          <a:custGeom>
            <a:avLst/>
            <a:gdLst/>
            <a:ahLst/>
            <a:cxnLst/>
            <a:rect l="l" t="t" r="r" b="b"/>
            <a:pathLst>
              <a:path w="8229606">
                <a:moveTo>
                  <a:pt x="0" y="0"/>
                </a:moveTo>
                <a:lnTo>
                  <a:pt x="8229606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31266" y="1748118"/>
            <a:ext cx="0" cy="4031428"/>
          </a:xfrm>
          <a:custGeom>
            <a:avLst/>
            <a:gdLst/>
            <a:ahLst/>
            <a:cxnLst/>
            <a:rect l="l" t="t" r="r" b="b"/>
            <a:pathLst>
              <a:path h="4568952">
                <a:moveTo>
                  <a:pt x="0" y="0"/>
                </a:moveTo>
                <a:lnTo>
                  <a:pt x="0" y="4568952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392382" y="1748118"/>
            <a:ext cx="0" cy="4031428"/>
          </a:xfrm>
          <a:custGeom>
            <a:avLst/>
            <a:gdLst/>
            <a:ahLst/>
            <a:cxnLst/>
            <a:rect l="l" t="t" r="r" b="b"/>
            <a:pathLst>
              <a:path h="4568952">
                <a:moveTo>
                  <a:pt x="0" y="0"/>
                </a:moveTo>
                <a:lnTo>
                  <a:pt x="0" y="4568952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255818" y="1748118"/>
            <a:ext cx="0" cy="4031428"/>
          </a:xfrm>
          <a:custGeom>
            <a:avLst/>
            <a:gdLst/>
            <a:ahLst/>
            <a:cxnLst/>
            <a:rect l="l" t="t" r="r" b="b"/>
            <a:pathLst>
              <a:path h="4568952">
                <a:moveTo>
                  <a:pt x="0" y="0"/>
                </a:moveTo>
                <a:lnTo>
                  <a:pt x="0" y="4568952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312727" y="1748117"/>
            <a:ext cx="0" cy="4031428"/>
          </a:xfrm>
          <a:custGeom>
            <a:avLst/>
            <a:gdLst/>
            <a:ahLst/>
            <a:cxnLst/>
            <a:rect l="l" t="t" r="r" b="b"/>
            <a:pathLst>
              <a:path h="4568952">
                <a:moveTo>
                  <a:pt x="0" y="0"/>
                </a:moveTo>
                <a:lnTo>
                  <a:pt x="0" y="4568952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31266" y="4893384"/>
            <a:ext cx="7481460" cy="0"/>
          </a:xfrm>
          <a:custGeom>
            <a:avLst/>
            <a:gdLst/>
            <a:ahLst/>
            <a:cxnLst/>
            <a:rect l="l" t="t" r="r" b="b"/>
            <a:pathLst>
              <a:path w="8229606">
                <a:moveTo>
                  <a:pt x="0" y="0"/>
                </a:moveTo>
                <a:lnTo>
                  <a:pt x="8229606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31266" y="5456816"/>
            <a:ext cx="7481460" cy="0"/>
          </a:xfrm>
          <a:custGeom>
            <a:avLst/>
            <a:gdLst/>
            <a:ahLst/>
            <a:cxnLst/>
            <a:rect l="l" t="t" r="r" b="b"/>
            <a:pathLst>
              <a:path w="8229606">
                <a:moveTo>
                  <a:pt x="0" y="0"/>
                </a:moveTo>
                <a:lnTo>
                  <a:pt x="8229606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831267" y="782504"/>
            <a:ext cx="3662650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459"/>
              </a:lnSpc>
              <a:spcBef>
                <a:spcPts val="172"/>
              </a:spcBef>
            </a:pP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S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o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f</a:t>
            </a:r>
            <a:r>
              <a:rPr sz="5400" spc="17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w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a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514601" y="782504"/>
            <a:ext cx="3997036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459"/>
              </a:lnSpc>
              <a:spcBef>
                <a:spcPts val="172"/>
              </a:spcBef>
            </a:pP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l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ia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b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il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y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069407" y="5945971"/>
            <a:ext cx="4532119" cy="3989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43082" marR="13745">
              <a:lnSpc>
                <a:spcPts val="1678"/>
              </a:lnSpc>
              <a:spcBef>
                <a:spcPts val="83"/>
              </a:spcBef>
            </a:pPr>
            <a:r>
              <a:rPr sz="1600" b="1" spc="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1600" b="1" spc="-4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1600" b="1" spc="4" dirty="0">
                <a:solidFill>
                  <a:srgbClr val="003265"/>
                </a:solidFill>
                <a:latin typeface="Arial"/>
                <a:cs typeface="Arial"/>
              </a:rPr>
              <a:t>bl</a:t>
            </a:r>
            <a:r>
              <a:rPr sz="1600" b="1" dirty="0">
                <a:solidFill>
                  <a:srgbClr val="003265"/>
                </a:solidFill>
                <a:latin typeface="Arial"/>
                <a:cs typeface="Arial"/>
              </a:rPr>
              <a:t>e </a:t>
            </a:r>
            <a:r>
              <a:rPr sz="1600" b="1" spc="-4" dirty="0">
                <a:solidFill>
                  <a:srgbClr val="003265"/>
                </a:solidFill>
                <a:latin typeface="Arial"/>
                <a:cs typeface="Arial"/>
              </a:rPr>
              <a:t>7</a:t>
            </a:r>
            <a:r>
              <a:rPr sz="1600" b="1" spc="4" dirty="0">
                <a:solidFill>
                  <a:srgbClr val="003265"/>
                </a:solidFill>
                <a:latin typeface="Arial"/>
                <a:cs typeface="Arial"/>
              </a:rPr>
              <a:t>.</a:t>
            </a:r>
            <a:r>
              <a:rPr sz="1600" b="1" dirty="0">
                <a:solidFill>
                  <a:srgbClr val="003265"/>
                </a:solidFill>
                <a:latin typeface="Arial"/>
                <a:cs typeface="Arial"/>
              </a:rPr>
              <a:t>5 (</a:t>
            </a:r>
            <a:r>
              <a:rPr sz="1600" b="1" spc="4" dirty="0">
                <a:solidFill>
                  <a:srgbClr val="003265"/>
                </a:solidFill>
                <a:latin typeface="Arial"/>
                <a:cs typeface="Arial"/>
              </a:rPr>
              <a:t>b</a:t>
            </a:r>
            <a:r>
              <a:rPr sz="1600" b="1" dirty="0">
                <a:solidFill>
                  <a:srgbClr val="003265"/>
                </a:solidFill>
                <a:latin typeface="Arial"/>
                <a:cs typeface="Arial"/>
              </a:rPr>
              <a:t>):</a:t>
            </a:r>
            <a:r>
              <a:rPr sz="1600" b="1" spc="-4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1600" spc="4" dirty="0">
                <a:solidFill>
                  <a:srgbClr val="003265"/>
                </a:solidFill>
                <a:latin typeface="Arial"/>
                <a:cs typeface="Arial"/>
              </a:rPr>
              <a:t>f</a:t>
            </a:r>
            <a:r>
              <a:rPr sz="1600" spc="13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1600" spc="-26" dirty="0">
                <a:solidFill>
                  <a:srgbClr val="003265"/>
                </a:solidFill>
                <a:latin typeface="Arial"/>
                <a:cs typeface="Arial"/>
              </a:rPr>
              <a:t>w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1600" spc="13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e 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qu</a:t>
            </a:r>
            <a:r>
              <a:rPr sz="1600" spc="4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li</a:t>
            </a:r>
            <a:r>
              <a:rPr sz="1600" spc="13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y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cr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1600" spc="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1600" spc="8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endParaRPr sz="1600" dirty="0">
              <a:latin typeface="Arial"/>
              <a:cs typeface="Arial"/>
            </a:endParaRPr>
          </a:p>
          <a:p>
            <a:pPr marL="11397">
              <a:lnSpc>
                <a:spcPts val="825"/>
              </a:lnSpc>
              <a:spcBef>
                <a:spcPts val="497"/>
              </a:spcBef>
            </a:pPr>
            <a:endParaRPr sz="700" dirty="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105830" y="6203480"/>
            <a:ext cx="227586" cy="1797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328"/>
              </a:lnSpc>
              <a:spcBef>
                <a:spcPts val="66"/>
              </a:spcBef>
            </a:pPr>
            <a:r>
              <a:rPr sz="1300" dirty="0">
                <a:latin typeface="Arial"/>
                <a:cs typeface="Arial"/>
              </a:rPr>
              <a:t>39</a:t>
            </a:r>
            <a:endParaRPr sz="13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31266" y="1748118"/>
            <a:ext cx="561115" cy="5647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62753">
              <a:lnSpc>
                <a:spcPct val="95825"/>
              </a:lnSpc>
              <a:spcBef>
                <a:spcPts val="377"/>
              </a:spcBef>
            </a:pPr>
            <a:r>
              <a:rPr sz="1600" spc="-4" dirty="0">
                <a:latin typeface="Arial"/>
                <a:cs typeface="Arial"/>
              </a:rPr>
              <a:t>1</a:t>
            </a:r>
            <a:r>
              <a:rPr sz="1600" dirty="0">
                <a:latin typeface="Arial"/>
                <a:cs typeface="Arial"/>
              </a:rPr>
              <a:t>8</a:t>
            </a:r>
            <a:endParaRPr sz="16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392383" y="1748118"/>
            <a:ext cx="1863435" cy="5647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3425">
              <a:lnSpc>
                <a:spcPct val="95825"/>
              </a:lnSpc>
              <a:spcBef>
                <a:spcPts val="377"/>
              </a:spcBef>
            </a:pPr>
            <a:r>
              <a:rPr sz="1600" dirty="0">
                <a:latin typeface="Arial"/>
                <a:cs typeface="Arial"/>
              </a:rPr>
              <a:t>E</a:t>
            </a:r>
            <a:r>
              <a:rPr sz="1600" spc="-8" dirty="0">
                <a:latin typeface="Arial"/>
                <a:cs typeface="Arial"/>
              </a:rPr>
              <a:t>x</a:t>
            </a:r>
            <a:r>
              <a:rPr sz="1600" spc="4" dirty="0">
                <a:latin typeface="Arial"/>
                <a:cs typeface="Arial"/>
              </a:rPr>
              <a:t>p</a:t>
            </a:r>
            <a:r>
              <a:rPr sz="1600" spc="-4" dirty="0">
                <a:latin typeface="Arial"/>
                <a:cs typeface="Arial"/>
              </a:rPr>
              <a:t>an</a:t>
            </a:r>
            <a:r>
              <a:rPr sz="1600" spc="4" dirty="0">
                <a:latin typeface="Arial"/>
                <a:cs typeface="Arial"/>
              </a:rPr>
              <a:t>d</a:t>
            </a:r>
            <a:r>
              <a:rPr sz="1600" spc="-4" dirty="0">
                <a:latin typeface="Arial"/>
                <a:cs typeface="Arial"/>
              </a:rPr>
              <a:t>ab</a:t>
            </a:r>
            <a:r>
              <a:rPr sz="1600" spc="8" dirty="0">
                <a:latin typeface="Arial"/>
                <a:cs typeface="Arial"/>
              </a:rPr>
              <a:t>i</a:t>
            </a:r>
            <a:r>
              <a:rPr sz="1600" spc="-4" dirty="0">
                <a:latin typeface="Arial"/>
                <a:cs typeface="Arial"/>
              </a:rPr>
              <a:t>li</a:t>
            </a:r>
            <a:r>
              <a:rPr sz="1600" spc="13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y</a:t>
            </a:r>
            <a:endParaRPr sz="16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255818" y="1748118"/>
            <a:ext cx="5056909" cy="5647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2056" marR="48111">
              <a:lnSpc>
                <a:spcPct val="100520"/>
              </a:lnSpc>
              <a:spcBef>
                <a:spcPts val="377"/>
              </a:spcBef>
            </a:pPr>
            <a:r>
              <a:rPr sz="1600" spc="13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h</a:t>
            </a:r>
            <a:r>
              <a:rPr sz="1600" dirty="0">
                <a:latin typeface="Arial"/>
                <a:cs typeface="Arial"/>
              </a:rPr>
              <a:t>e  </a:t>
            </a:r>
            <a:r>
              <a:rPr sz="1600" spc="75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deg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4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e  </a:t>
            </a:r>
            <a:r>
              <a:rPr sz="1600" spc="62" dirty="0">
                <a:latin typeface="Arial"/>
                <a:cs typeface="Arial"/>
              </a:rPr>
              <a:t> 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o  </a:t>
            </a:r>
            <a:r>
              <a:rPr sz="1600" spc="84" dirty="0">
                <a:latin typeface="Arial"/>
                <a:cs typeface="Arial"/>
              </a:rPr>
              <a:t> </a:t>
            </a:r>
            <a:r>
              <a:rPr sz="1600" spc="-26" dirty="0">
                <a:latin typeface="Arial"/>
                <a:cs typeface="Arial"/>
              </a:rPr>
              <a:t>w</a:t>
            </a:r>
            <a:r>
              <a:rPr sz="1600" spc="-4" dirty="0">
                <a:latin typeface="Arial"/>
                <a:cs typeface="Arial"/>
              </a:rPr>
              <a:t>hi</a:t>
            </a:r>
            <a:r>
              <a:rPr sz="1600" spc="8" dirty="0">
                <a:latin typeface="Arial"/>
                <a:cs typeface="Arial"/>
              </a:rPr>
              <a:t>c</a:t>
            </a:r>
            <a:r>
              <a:rPr sz="1600" dirty="0">
                <a:latin typeface="Arial"/>
                <a:cs typeface="Arial"/>
              </a:rPr>
              <a:t>h  </a:t>
            </a:r>
            <a:r>
              <a:rPr sz="1600" spc="7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4" dirty="0">
                <a:latin typeface="Arial"/>
                <a:cs typeface="Arial"/>
              </a:rPr>
              <a:t>ag</a:t>
            </a:r>
            <a:r>
              <a:rPr sz="1600" dirty="0">
                <a:latin typeface="Arial"/>
                <a:cs typeface="Arial"/>
              </a:rPr>
              <a:t>e  </a:t>
            </a:r>
            <a:r>
              <a:rPr sz="1600" spc="7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4" dirty="0">
                <a:latin typeface="Arial"/>
                <a:cs typeface="Arial"/>
              </a:rPr>
              <a:t>eq</a:t>
            </a:r>
            <a:r>
              <a:rPr sz="1600" spc="4" dirty="0">
                <a:latin typeface="Arial"/>
                <a:cs typeface="Arial"/>
              </a:rPr>
              <a:t>u</a:t>
            </a:r>
            <a:r>
              <a:rPr sz="1600" spc="-4" dirty="0">
                <a:latin typeface="Arial"/>
                <a:cs typeface="Arial"/>
              </a:rPr>
              <a:t>i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4" dirty="0">
                <a:latin typeface="Arial"/>
                <a:cs typeface="Arial"/>
              </a:rPr>
              <a:t>e</a:t>
            </a:r>
            <a:r>
              <a:rPr sz="1600" spc="13" dirty="0">
                <a:latin typeface="Arial"/>
                <a:cs typeface="Arial"/>
              </a:rPr>
              <a:t>m</a:t>
            </a:r>
            <a:r>
              <a:rPr sz="1600" spc="-4" dirty="0">
                <a:latin typeface="Arial"/>
                <a:cs typeface="Arial"/>
              </a:rPr>
              <a:t>en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s  </a:t>
            </a:r>
            <a:r>
              <a:rPr sz="1600" spc="80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r s</a:t>
            </a:r>
            <a:r>
              <a:rPr sz="1600" spc="-4" dirty="0">
                <a:latin typeface="Arial"/>
                <a:cs typeface="Arial"/>
              </a:rPr>
              <a:t>o</a:t>
            </a:r>
            <a:r>
              <a:rPr sz="1600" spc="4" dirty="0">
                <a:latin typeface="Arial"/>
                <a:cs typeface="Arial"/>
              </a:rPr>
              <a:t>f</a:t>
            </a:r>
            <a:r>
              <a:rPr sz="1600" spc="13" dirty="0">
                <a:latin typeface="Arial"/>
                <a:cs typeface="Arial"/>
              </a:rPr>
              <a:t>t</a:t>
            </a:r>
            <a:r>
              <a:rPr sz="1600" spc="-26" dirty="0">
                <a:latin typeface="Arial"/>
                <a:cs typeface="Arial"/>
              </a:rPr>
              <a:t>w</a:t>
            </a:r>
            <a:r>
              <a:rPr sz="1600" spc="-4" dirty="0">
                <a:latin typeface="Arial"/>
                <a:cs typeface="Arial"/>
              </a:rPr>
              <a:t>a</a:t>
            </a:r>
            <a:r>
              <a:rPr sz="1600" spc="13" dirty="0">
                <a:latin typeface="Arial"/>
                <a:cs typeface="Arial"/>
              </a:rPr>
              <a:t>r</a:t>
            </a:r>
            <a:r>
              <a:rPr sz="1600" dirty="0">
                <a:latin typeface="Arial"/>
                <a:cs typeface="Arial"/>
              </a:rPr>
              <a:t>e </a:t>
            </a:r>
            <a:r>
              <a:rPr sz="1600" spc="4" dirty="0">
                <a:latin typeface="Arial"/>
                <a:cs typeface="Arial"/>
              </a:rPr>
              <a:t>f</a:t>
            </a:r>
            <a:r>
              <a:rPr sz="1600" spc="-4" dirty="0">
                <a:latin typeface="Arial"/>
                <a:cs typeface="Arial"/>
              </a:rPr>
              <a:t>un</a:t>
            </a:r>
            <a:r>
              <a:rPr sz="1600" dirty="0">
                <a:latin typeface="Arial"/>
                <a:cs typeface="Arial"/>
              </a:rPr>
              <a:t>c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8" dirty="0">
                <a:latin typeface="Arial"/>
                <a:cs typeface="Arial"/>
              </a:rPr>
              <a:t>i</a:t>
            </a:r>
            <a:r>
              <a:rPr sz="1600" spc="-4" dirty="0">
                <a:latin typeface="Arial"/>
                <a:cs typeface="Arial"/>
              </a:rPr>
              <a:t>on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4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</a:t>
            </a:r>
            <a:r>
              <a:rPr sz="1600" spc="-4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n </a:t>
            </a:r>
            <a:r>
              <a:rPr sz="1600" spc="-4" dirty="0">
                <a:latin typeface="Arial"/>
                <a:cs typeface="Arial"/>
              </a:rPr>
              <a:t>b</a:t>
            </a:r>
            <a:r>
              <a:rPr sz="1600" dirty="0">
                <a:latin typeface="Arial"/>
                <a:cs typeface="Arial"/>
              </a:rPr>
              <a:t>e </a:t>
            </a:r>
            <a:r>
              <a:rPr sz="1600" spc="4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x</a:t>
            </a:r>
            <a:r>
              <a:rPr sz="1600" spc="4" dirty="0">
                <a:latin typeface="Arial"/>
                <a:cs typeface="Arial"/>
              </a:rPr>
              <a:t>p</a:t>
            </a:r>
            <a:r>
              <a:rPr sz="1600" spc="-4" dirty="0">
                <a:latin typeface="Arial"/>
                <a:cs typeface="Arial"/>
              </a:rPr>
              <a:t>and</a:t>
            </a:r>
            <a:r>
              <a:rPr sz="1600" spc="4" dirty="0">
                <a:latin typeface="Arial"/>
                <a:cs typeface="Arial"/>
              </a:rPr>
              <a:t>e</a:t>
            </a:r>
            <a:r>
              <a:rPr sz="1600" spc="-4" dirty="0">
                <a:latin typeface="Arial"/>
                <a:cs typeface="Arial"/>
              </a:rPr>
              <a:t>d</a:t>
            </a:r>
            <a:r>
              <a:rPr sz="1600" dirty="0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31266" y="2312893"/>
            <a:ext cx="561115" cy="5647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62753">
              <a:lnSpc>
                <a:spcPct val="95825"/>
              </a:lnSpc>
              <a:spcBef>
                <a:spcPts val="377"/>
              </a:spcBef>
            </a:pPr>
            <a:r>
              <a:rPr sz="1600" spc="-4" dirty="0">
                <a:latin typeface="Arial"/>
                <a:cs typeface="Arial"/>
              </a:rPr>
              <a:t>1</a:t>
            </a:r>
            <a:r>
              <a:rPr sz="1600" dirty="0">
                <a:latin typeface="Arial"/>
                <a:cs typeface="Arial"/>
              </a:rPr>
              <a:t>9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392383" y="2312893"/>
            <a:ext cx="1863435" cy="5647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3425">
              <a:lnSpc>
                <a:spcPct val="95825"/>
              </a:lnSpc>
              <a:spcBef>
                <a:spcPts val="377"/>
              </a:spcBef>
            </a:pPr>
            <a:r>
              <a:rPr sz="1600" spc="4" dirty="0">
                <a:latin typeface="Arial"/>
                <a:cs typeface="Arial"/>
              </a:rPr>
              <a:t>G</a:t>
            </a:r>
            <a:r>
              <a:rPr sz="1600" spc="-4" dirty="0">
                <a:latin typeface="Arial"/>
                <a:cs typeface="Arial"/>
              </a:rPr>
              <a:t>ene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4" dirty="0">
                <a:latin typeface="Arial"/>
                <a:cs typeface="Arial"/>
              </a:rPr>
              <a:t>a</a:t>
            </a:r>
            <a:r>
              <a:rPr sz="1600" spc="4" dirty="0">
                <a:latin typeface="Arial"/>
                <a:cs typeface="Arial"/>
              </a:rPr>
              <a:t>b</a:t>
            </a:r>
            <a:r>
              <a:rPr sz="1600" spc="-4" dirty="0">
                <a:latin typeface="Arial"/>
                <a:cs typeface="Arial"/>
              </a:rPr>
              <a:t>ili</a:t>
            </a:r>
            <a:r>
              <a:rPr sz="1600" spc="13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y</a:t>
            </a:r>
            <a:endParaRPr sz="16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255818" y="2312893"/>
            <a:ext cx="5056909" cy="5647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2056" marR="47494">
              <a:lnSpc>
                <a:spcPct val="100041"/>
              </a:lnSpc>
              <a:spcBef>
                <a:spcPts val="377"/>
              </a:spcBef>
            </a:pPr>
            <a:r>
              <a:rPr sz="1600" spc="13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h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249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b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4" dirty="0">
                <a:latin typeface="Arial"/>
                <a:cs typeface="Arial"/>
              </a:rPr>
              <a:t>ead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h</a:t>
            </a:r>
            <a:r>
              <a:rPr sz="1600" spc="249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f</a:t>
            </a:r>
            <a:r>
              <a:rPr sz="1600" spc="254" dirty="0">
                <a:latin typeface="Arial"/>
                <a:cs typeface="Arial"/>
              </a:rPr>
              <a:t> 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h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249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po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en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ia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258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app</a:t>
            </a:r>
            <a:r>
              <a:rPr sz="1600" spc="8" dirty="0">
                <a:latin typeface="Arial"/>
                <a:cs typeface="Arial"/>
              </a:rPr>
              <a:t>l</a:t>
            </a:r>
            <a:r>
              <a:rPr sz="1600" spc="-4" dirty="0">
                <a:latin typeface="Arial"/>
                <a:cs typeface="Arial"/>
              </a:rPr>
              <a:t>i</a:t>
            </a:r>
            <a:r>
              <a:rPr sz="1600" dirty="0">
                <a:latin typeface="Arial"/>
                <a:cs typeface="Arial"/>
              </a:rPr>
              <a:t>c</a:t>
            </a:r>
            <a:r>
              <a:rPr sz="1600" spc="-4" dirty="0">
                <a:latin typeface="Arial"/>
                <a:cs typeface="Arial"/>
              </a:rPr>
              <a:t>a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i</a:t>
            </a:r>
            <a:r>
              <a:rPr sz="1600" spc="4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n</a:t>
            </a:r>
            <a:r>
              <a:rPr sz="1600" spc="258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f</a:t>
            </a:r>
            <a:r>
              <a:rPr sz="1600" spc="267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-4" dirty="0">
                <a:latin typeface="Arial"/>
                <a:cs typeface="Arial"/>
              </a:rPr>
              <a:t>o</a:t>
            </a:r>
            <a:r>
              <a:rPr sz="1600" spc="4" dirty="0">
                <a:latin typeface="Arial"/>
                <a:cs typeface="Arial"/>
              </a:rPr>
              <a:t>f</a:t>
            </a:r>
            <a:r>
              <a:rPr sz="1600" spc="13" dirty="0">
                <a:latin typeface="Arial"/>
                <a:cs typeface="Arial"/>
              </a:rPr>
              <a:t>t</a:t>
            </a:r>
            <a:r>
              <a:rPr sz="1600" spc="-26" dirty="0">
                <a:latin typeface="Arial"/>
                <a:cs typeface="Arial"/>
              </a:rPr>
              <a:t>w</a:t>
            </a:r>
            <a:r>
              <a:rPr sz="1600" spc="-4" dirty="0">
                <a:latin typeface="Arial"/>
                <a:cs typeface="Arial"/>
              </a:rPr>
              <a:t>a</a:t>
            </a:r>
            <a:r>
              <a:rPr sz="1600" spc="13" dirty="0">
                <a:latin typeface="Arial"/>
                <a:cs typeface="Arial"/>
              </a:rPr>
              <a:t>r</a:t>
            </a:r>
            <a:r>
              <a:rPr sz="1600" dirty="0">
                <a:latin typeface="Arial"/>
                <a:cs typeface="Arial"/>
              </a:rPr>
              <a:t>e c</a:t>
            </a:r>
            <a:r>
              <a:rPr sz="1600" spc="-4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m</a:t>
            </a:r>
            <a:r>
              <a:rPr sz="1600" spc="-4" dirty="0">
                <a:latin typeface="Arial"/>
                <a:cs typeface="Arial"/>
              </a:rPr>
              <a:t>po</a:t>
            </a:r>
            <a:r>
              <a:rPr sz="1600" spc="4" dirty="0">
                <a:latin typeface="Arial"/>
                <a:cs typeface="Arial"/>
              </a:rPr>
              <a:t>n</a:t>
            </a:r>
            <a:r>
              <a:rPr sz="1600" spc="-4" dirty="0">
                <a:latin typeface="Arial"/>
                <a:cs typeface="Arial"/>
              </a:rPr>
              <a:t>en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s.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31266" y="2877670"/>
            <a:ext cx="561115" cy="5634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62753">
              <a:lnSpc>
                <a:spcPct val="95825"/>
              </a:lnSpc>
              <a:spcBef>
                <a:spcPts val="377"/>
              </a:spcBef>
            </a:pPr>
            <a:r>
              <a:rPr sz="1600" spc="-4" dirty="0">
                <a:latin typeface="Arial"/>
                <a:cs typeface="Arial"/>
              </a:rPr>
              <a:t>2</a:t>
            </a:r>
            <a:r>
              <a:rPr sz="1600" dirty="0"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392383" y="2877670"/>
            <a:ext cx="1863435" cy="5634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3425" marR="307893">
              <a:lnSpc>
                <a:spcPct val="100041"/>
              </a:lnSpc>
              <a:spcBef>
                <a:spcPts val="377"/>
              </a:spcBef>
            </a:pPr>
            <a:r>
              <a:rPr sz="1600" dirty="0">
                <a:latin typeface="Arial"/>
                <a:cs typeface="Arial"/>
              </a:rPr>
              <a:t>S</a:t>
            </a:r>
            <a:r>
              <a:rPr sz="1600" spc="-4" dirty="0">
                <a:latin typeface="Arial"/>
                <a:cs typeface="Arial"/>
              </a:rPr>
              <a:t>el</a:t>
            </a:r>
            <a:r>
              <a:rPr sz="1600" spc="4" dirty="0">
                <a:latin typeface="Arial"/>
                <a:cs typeface="Arial"/>
              </a:rPr>
              <a:t>f</a:t>
            </a:r>
            <a:r>
              <a:rPr sz="1600" dirty="0">
                <a:latin typeface="Arial"/>
                <a:cs typeface="Arial"/>
              </a:rPr>
              <a:t>- </a:t>
            </a:r>
            <a:r>
              <a:rPr sz="1600" spc="-4" dirty="0">
                <a:latin typeface="Arial"/>
                <a:cs typeface="Arial"/>
              </a:rPr>
              <a:t>de</a:t>
            </a:r>
            <a:r>
              <a:rPr sz="1600" dirty="0">
                <a:latin typeface="Arial"/>
                <a:cs typeface="Arial"/>
              </a:rPr>
              <a:t>scr</a:t>
            </a:r>
            <a:r>
              <a:rPr sz="1600" spc="-4" dirty="0">
                <a:latin typeface="Arial"/>
                <a:cs typeface="Arial"/>
              </a:rPr>
              <a:t>ip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i</a:t>
            </a:r>
            <a:r>
              <a:rPr sz="1600" spc="8" dirty="0">
                <a:latin typeface="Arial"/>
                <a:cs typeface="Arial"/>
              </a:rPr>
              <a:t>v</a:t>
            </a:r>
            <a:r>
              <a:rPr sz="1600" spc="-4" dirty="0">
                <a:latin typeface="Arial"/>
                <a:cs typeface="Arial"/>
              </a:rPr>
              <a:t>ene</a:t>
            </a:r>
            <a:r>
              <a:rPr sz="1600" spc="8" dirty="0">
                <a:latin typeface="Arial"/>
                <a:cs typeface="Arial"/>
              </a:rPr>
              <a:t>s</a:t>
            </a:r>
            <a:r>
              <a:rPr sz="1600" dirty="0">
                <a:latin typeface="Arial"/>
                <a:cs typeface="Arial"/>
              </a:rPr>
              <a:t>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255818" y="2877670"/>
            <a:ext cx="5056909" cy="5634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2056" marR="49821">
              <a:lnSpc>
                <a:spcPct val="100041"/>
              </a:lnSpc>
              <a:spcBef>
                <a:spcPts val="377"/>
              </a:spcBef>
            </a:pPr>
            <a:r>
              <a:rPr sz="1600" spc="13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h</a:t>
            </a:r>
            <a:r>
              <a:rPr sz="1600" dirty="0">
                <a:latin typeface="Arial"/>
                <a:cs typeface="Arial"/>
              </a:rPr>
              <a:t>e  </a:t>
            </a:r>
            <a:r>
              <a:rPr sz="1600" spc="39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deg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4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e  </a:t>
            </a:r>
            <a:r>
              <a:rPr sz="1600" spc="53" dirty="0">
                <a:latin typeface="Arial"/>
                <a:cs typeface="Arial"/>
              </a:rPr>
              <a:t> 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o  </a:t>
            </a:r>
            <a:r>
              <a:rPr sz="1600" spc="53" dirty="0">
                <a:latin typeface="Arial"/>
                <a:cs typeface="Arial"/>
              </a:rPr>
              <a:t> </a:t>
            </a:r>
            <a:r>
              <a:rPr sz="1600" spc="-26" dirty="0">
                <a:latin typeface="Arial"/>
                <a:cs typeface="Arial"/>
              </a:rPr>
              <a:t>w</a:t>
            </a:r>
            <a:r>
              <a:rPr sz="1600" spc="4" dirty="0">
                <a:latin typeface="Arial"/>
                <a:cs typeface="Arial"/>
              </a:rPr>
              <a:t>h</a:t>
            </a:r>
            <a:r>
              <a:rPr sz="1600" spc="-4" dirty="0">
                <a:latin typeface="Arial"/>
                <a:cs typeface="Arial"/>
              </a:rPr>
              <a:t>i</a:t>
            </a:r>
            <a:r>
              <a:rPr sz="1600" dirty="0">
                <a:latin typeface="Arial"/>
                <a:cs typeface="Arial"/>
              </a:rPr>
              <a:t>ch  </a:t>
            </a:r>
            <a:r>
              <a:rPr sz="1600" spc="53" dirty="0">
                <a:latin typeface="Arial"/>
                <a:cs typeface="Arial"/>
              </a:rPr>
              <a:t> 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h</a:t>
            </a:r>
            <a:r>
              <a:rPr sz="1600" dirty="0">
                <a:latin typeface="Arial"/>
                <a:cs typeface="Arial"/>
              </a:rPr>
              <a:t>e  </a:t>
            </a:r>
            <a:r>
              <a:rPr sz="1600" spc="53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do</a:t>
            </a:r>
            <a:r>
              <a:rPr sz="1600" dirty="0">
                <a:latin typeface="Arial"/>
                <a:cs typeface="Arial"/>
              </a:rPr>
              <a:t>c</a:t>
            </a:r>
            <a:r>
              <a:rPr sz="1600" spc="-4" dirty="0">
                <a:latin typeface="Arial"/>
                <a:cs typeface="Arial"/>
              </a:rPr>
              <a:t>u</a:t>
            </a:r>
            <a:r>
              <a:rPr sz="1600" dirty="0">
                <a:latin typeface="Arial"/>
                <a:cs typeface="Arial"/>
              </a:rPr>
              <a:t>m</a:t>
            </a:r>
            <a:r>
              <a:rPr sz="1600" spc="4" dirty="0">
                <a:latin typeface="Arial"/>
                <a:cs typeface="Arial"/>
              </a:rPr>
              <a:t>e</a:t>
            </a:r>
            <a:r>
              <a:rPr sz="1600" spc="-4" dirty="0">
                <a:latin typeface="Arial"/>
                <a:cs typeface="Arial"/>
              </a:rPr>
              <a:t>n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s  </a:t>
            </a:r>
            <a:r>
              <a:rPr sz="1600" spc="57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re  </a:t>
            </a:r>
            <a:r>
              <a:rPr sz="1600" spc="39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-4" dirty="0">
                <a:latin typeface="Arial"/>
                <a:cs typeface="Arial"/>
              </a:rPr>
              <a:t>el</a:t>
            </a:r>
            <a:r>
              <a:rPr sz="1600" dirty="0">
                <a:latin typeface="Arial"/>
                <a:cs typeface="Arial"/>
              </a:rPr>
              <a:t>f </a:t>
            </a:r>
            <a:r>
              <a:rPr sz="1600" spc="-4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x</a:t>
            </a:r>
            <a:r>
              <a:rPr sz="1600" spc="-4" dirty="0">
                <a:latin typeface="Arial"/>
                <a:cs typeface="Arial"/>
              </a:rPr>
              <a:t>pl</a:t>
            </a:r>
            <a:r>
              <a:rPr sz="1600" spc="4" dirty="0">
                <a:latin typeface="Arial"/>
                <a:cs typeface="Arial"/>
              </a:rPr>
              <a:t>a</a:t>
            </a:r>
            <a:r>
              <a:rPr sz="1600" spc="-4" dirty="0">
                <a:latin typeface="Arial"/>
                <a:cs typeface="Arial"/>
              </a:rPr>
              <a:t>na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o</a:t>
            </a:r>
            <a:r>
              <a:rPr sz="1600" spc="13" dirty="0">
                <a:latin typeface="Arial"/>
                <a:cs typeface="Arial"/>
              </a:rPr>
              <a:t>r</a:t>
            </a:r>
            <a:r>
              <a:rPr sz="1600" spc="-8" dirty="0">
                <a:latin typeface="Arial"/>
                <a:cs typeface="Arial"/>
              </a:rPr>
              <a:t>y</a:t>
            </a:r>
            <a:r>
              <a:rPr sz="1600" dirty="0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31266" y="3441102"/>
            <a:ext cx="561115" cy="3227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62753">
              <a:lnSpc>
                <a:spcPct val="95825"/>
              </a:lnSpc>
              <a:spcBef>
                <a:spcPts val="389"/>
              </a:spcBef>
            </a:pPr>
            <a:r>
              <a:rPr sz="1600" spc="-4" dirty="0">
                <a:latin typeface="Arial"/>
                <a:cs typeface="Arial"/>
              </a:rPr>
              <a:t>2</a:t>
            </a:r>
            <a:r>
              <a:rPr sz="1600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92383" y="3441102"/>
            <a:ext cx="1863435" cy="3227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3425">
              <a:lnSpc>
                <a:spcPct val="95825"/>
              </a:lnSpc>
              <a:spcBef>
                <a:spcPts val="389"/>
              </a:spcBef>
            </a:pPr>
            <a:r>
              <a:rPr sz="1600" dirty="0">
                <a:latin typeface="Arial"/>
                <a:cs typeface="Arial"/>
              </a:rPr>
              <a:t>M</a:t>
            </a:r>
            <a:r>
              <a:rPr sz="1600" spc="-4" dirty="0">
                <a:latin typeface="Arial"/>
                <a:cs typeface="Arial"/>
              </a:rPr>
              <a:t>odu</a:t>
            </a:r>
            <a:r>
              <a:rPr sz="1600" spc="8" dirty="0">
                <a:latin typeface="Arial"/>
                <a:cs typeface="Arial"/>
              </a:rPr>
              <a:t>l</a:t>
            </a:r>
            <a:r>
              <a:rPr sz="1600" spc="-4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4" dirty="0">
                <a:latin typeface="Arial"/>
                <a:cs typeface="Arial"/>
              </a:rPr>
              <a:t>i</a:t>
            </a:r>
            <a:r>
              <a:rPr sz="1600" spc="13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y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55818" y="3441102"/>
            <a:ext cx="5056909" cy="3227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2056">
              <a:lnSpc>
                <a:spcPct val="95825"/>
              </a:lnSpc>
              <a:spcBef>
                <a:spcPts val="389"/>
              </a:spcBef>
            </a:pPr>
            <a:r>
              <a:rPr sz="1600" spc="13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h</a:t>
            </a:r>
            <a:r>
              <a:rPr sz="1600" dirty="0">
                <a:latin typeface="Arial"/>
                <a:cs typeface="Arial"/>
              </a:rPr>
              <a:t>e </a:t>
            </a:r>
            <a:r>
              <a:rPr sz="1600" spc="-4" dirty="0">
                <a:latin typeface="Arial"/>
                <a:cs typeface="Arial"/>
              </a:rPr>
              <a:t>p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4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v</a:t>
            </a:r>
            <a:r>
              <a:rPr sz="1600" spc="-4" dirty="0">
                <a:latin typeface="Arial"/>
                <a:cs typeface="Arial"/>
              </a:rPr>
              <a:t>i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-4" dirty="0">
                <a:latin typeface="Arial"/>
                <a:cs typeface="Arial"/>
              </a:rPr>
              <a:t>io</a:t>
            </a:r>
            <a:r>
              <a:rPr sz="1600" dirty="0">
                <a:latin typeface="Arial"/>
                <a:cs typeface="Arial"/>
              </a:rPr>
              <a:t>n</a:t>
            </a:r>
            <a:r>
              <a:rPr sz="1600" spc="13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f</a:t>
            </a:r>
            <a:r>
              <a:rPr sz="1600" spc="8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high</a:t>
            </a:r>
            <a:r>
              <a:rPr sz="1600" spc="8" dirty="0">
                <a:latin typeface="Arial"/>
                <a:cs typeface="Arial"/>
              </a:rPr>
              <a:t>l</a:t>
            </a:r>
            <a:r>
              <a:rPr sz="1600" dirty="0">
                <a:latin typeface="Arial"/>
                <a:cs typeface="Arial"/>
              </a:rPr>
              <a:t>y</a:t>
            </a:r>
            <a:r>
              <a:rPr sz="1600" spc="-4" dirty="0">
                <a:latin typeface="Arial"/>
                <a:cs typeface="Arial"/>
              </a:rPr>
              <a:t> </a:t>
            </a:r>
            <a:r>
              <a:rPr sz="1600" spc="8" dirty="0">
                <a:latin typeface="Arial"/>
                <a:cs typeface="Arial"/>
              </a:rPr>
              <a:t>i</a:t>
            </a:r>
            <a:r>
              <a:rPr sz="1600" spc="-4" dirty="0">
                <a:latin typeface="Arial"/>
                <a:cs typeface="Arial"/>
              </a:rPr>
              <a:t>nd</a:t>
            </a:r>
            <a:r>
              <a:rPr sz="1600" spc="4" dirty="0">
                <a:latin typeface="Arial"/>
                <a:cs typeface="Arial"/>
              </a:rPr>
              <a:t>ep</a:t>
            </a:r>
            <a:r>
              <a:rPr sz="1600" spc="-4" dirty="0">
                <a:latin typeface="Arial"/>
                <a:cs typeface="Arial"/>
              </a:rPr>
              <a:t>end</a:t>
            </a:r>
            <a:r>
              <a:rPr sz="1600" spc="4" dirty="0">
                <a:latin typeface="Arial"/>
                <a:cs typeface="Arial"/>
              </a:rPr>
              <a:t>e</a:t>
            </a:r>
            <a:r>
              <a:rPr sz="1600" spc="-4" dirty="0">
                <a:latin typeface="Arial"/>
                <a:cs typeface="Arial"/>
              </a:rPr>
              <a:t>n</a:t>
            </a:r>
            <a:r>
              <a:rPr sz="1600" dirty="0">
                <a:latin typeface="Arial"/>
                <a:cs typeface="Arial"/>
              </a:rPr>
              <a:t>t</a:t>
            </a:r>
            <a:r>
              <a:rPr sz="1600" spc="8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m</a:t>
            </a:r>
            <a:r>
              <a:rPr sz="1600" spc="-4" dirty="0">
                <a:latin typeface="Arial"/>
                <a:cs typeface="Arial"/>
              </a:rPr>
              <a:t>odu</a:t>
            </a:r>
            <a:r>
              <a:rPr sz="1600" spc="8" dirty="0">
                <a:latin typeface="Arial"/>
                <a:cs typeface="Arial"/>
              </a:rPr>
              <a:t>l</a:t>
            </a:r>
            <a:r>
              <a:rPr sz="1600" spc="4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s.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31266" y="3763832"/>
            <a:ext cx="561115" cy="5647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62753">
              <a:lnSpc>
                <a:spcPct val="95825"/>
              </a:lnSpc>
              <a:spcBef>
                <a:spcPts val="377"/>
              </a:spcBef>
            </a:pPr>
            <a:r>
              <a:rPr sz="1600" spc="-4" dirty="0">
                <a:latin typeface="Arial"/>
                <a:cs typeface="Arial"/>
              </a:rPr>
              <a:t>2</a:t>
            </a:r>
            <a:r>
              <a:rPr sz="1600" dirty="0"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92383" y="3763832"/>
            <a:ext cx="1863435" cy="5647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3425" marR="433169">
              <a:lnSpc>
                <a:spcPct val="100520"/>
              </a:lnSpc>
              <a:spcBef>
                <a:spcPts val="377"/>
              </a:spcBef>
            </a:pPr>
            <a:r>
              <a:rPr sz="1600" dirty="0">
                <a:latin typeface="Arial"/>
                <a:cs typeface="Arial"/>
              </a:rPr>
              <a:t>M</a:t>
            </a:r>
            <a:r>
              <a:rPr sz="1600" spc="-4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c</a:t>
            </a:r>
            <a:r>
              <a:rPr sz="1600" spc="-4" dirty="0">
                <a:latin typeface="Arial"/>
                <a:cs typeface="Arial"/>
              </a:rPr>
              <a:t>hi</a:t>
            </a:r>
            <a:r>
              <a:rPr sz="1600" spc="4" dirty="0">
                <a:latin typeface="Arial"/>
                <a:cs typeface="Arial"/>
              </a:rPr>
              <a:t>n</a:t>
            </a:r>
            <a:r>
              <a:rPr sz="1600" dirty="0">
                <a:latin typeface="Arial"/>
                <a:cs typeface="Arial"/>
              </a:rPr>
              <a:t>e </a:t>
            </a:r>
            <a:r>
              <a:rPr sz="1600" spc="-4" dirty="0">
                <a:latin typeface="Arial"/>
                <a:cs typeface="Arial"/>
              </a:rPr>
              <a:t>ind</a:t>
            </a:r>
            <a:r>
              <a:rPr sz="1600" spc="4" dirty="0">
                <a:latin typeface="Arial"/>
                <a:cs typeface="Arial"/>
              </a:rPr>
              <a:t>e</a:t>
            </a:r>
            <a:r>
              <a:rPr sz="1600" spc="-4" dirty="0">
                <a:latin typeface="Arial"/>
                <a:cs typeface="Arial"/>
              </a:rPr>
              <a:t>pe</a:t>
            </a:r>
            <a:r>
              <a:rPr sz="1600" spc="4" dirty="0">
                <a:latin typeface="Arial"/>
                <a:cs typeface="Arial"/>
              </a:rPr>
              <a:t>n</a:t>
            </a:r>
            <a:r>
              <a:rPr sz="1600" spc="-4" dirty="0">
                <a:latin typeface="Arial"/>
                <a:cs typeface="Arial"/>
              </a:rPr>
              <a:t>den</a:t>
            </a:r>
            <a:r>
              <a:rPr sz="1600" spc="8" dirty="0">
                <a:latin typeface="Arial"/>
                <a:cs typeface="Arial"/>
              </a:rPr>
              <a:t>c</a:t>
            </a:r>
            <a:r>
              <a:rPr sz="1600" dirty="0"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55818" y="3763832"/>
            <a:ext cx="5056909" cy="5647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2056" marR="48043">
              <a:lnSpc>
                <a:spcPct val="100520"/>
              </a:lnSpc>
              <a:spcBef>
                <a:spcPts val="377"/>
              </a:spcBef>
            </a:pPr>
            <a:r>
              <a:rPr sz="1600" spc="13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h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344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deg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4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344" dirty="0">
                <a:latin typeface="Arial"/>
                <a:cs typeface="Arial"/>
              </a:rPr>
              <a:t> 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o</a:t>
            </a:r>
            <a:r>
              <a:rPr sz="1600" spc="366" dirty="0">
                <a:latin typeface="Arial"/>
                <a:cs typeface="Arial"/>
              </a:rPr>
              <a:t> </a:t>
            </a:r>
            <a:r>
              <a:rPr sz="1600" spc="-26" dirty="0">
                <a:latin typeface="Arial"/>
                <a:cs typeface="Arial"/>
              </a:rPr>
              <a:t>w</a:t>
            </a:r>
            <a:r>
              <a:rPr sz="1600" spc="4" dirty="0">
                <a:latin typeface="Arial"/>
                <a:cs typeface="Arial"/>
              </a:rPr>
              <a:t>h</a:t>
            </a:r>
            <a:r>
              <a:rPr sz="1600" spc="-4" dirty="0">
                <a:latin typeface="Arial"/>
                <a:cs typeface="Arial"/>
              </a:rPr>
              <a:t>i</a:t>
            </a:r>
            <a:r>
              <a:rPr sz="1600" dirty="0">
                <a:latin typeface="Arial"/>
                <a:cs typeface="Arial"/>
              </a:rPr>
              <a:t>ch</a:t>
            </a:r>
            <a:r>
              <a:rPr sz="1600" spc="344" dirty="0">
                <a:latin typeface="Arial"/>
                <a:cs typeface="Arial"/>
              </a:rPr>
              <a:t> </a:t>
            </a:r>
            <a:r>
              <a:rPr sz="1600" spc="8" dirty="0">
                <a:latin typeface="Arial"/>
                <a:cs typeface="Arial"/>
              </a:rPr>
              <a:t>s</a:t>
            </a:r>
            <a:r>
              <a:rPr sz="1600" spc="-4" dirty="0">
                <a:latin typeface="Arial"/>
                <a:cs typeface="Arial"/>
              </a:rPr>
              <a:t>o</a:t>
            </a:r>
            <a:r>
              <a:rPr sz="1600" spc="4" dirty="0">
                <a:latin typeface="Arial"/>
                <a:cs typeface="Arial"/>
              </a:rPr>
              <a:t>f</a:t>
            </a:r>
            <a:r>
              <a:rPr sz="1600" spc="13" dirty="0">
                <a:latin typeface="Arial"/>
                <a:cs typeface="Arial"/>
              </a:rPr>
              <a:t>t</a:t>
            </a:r>
            <a:r>
              <a:rPr sz="1600" spc="-26" dirty="0">
                <a:latin typeface="Arial"/>
                <a:cs typeface="Arial"/>
              </a:rPr>
              <a:t>w</a:t>
            </a:r>
            <a:r>
              <a:rPr sz="1600" spc="4" dirty="0">
                <a:latin typeface="Arial"/>
                <a:cs typeface="Arial"/>
              </a:rPr>
              <a:t>a</a:t>
            </a:r>
            <a:r>
              <a:rPr sz="1600" spc="13" dirty="0">
                <a:latin typeface="Arial"/>
                <a:cs typeface="Arial"/>
              </a:rPr>
              <a:t>r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357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i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362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d</a:t>
            </a:r>
            <a:r>
              <a:rPr sz="1600" spc="4" dirty="0">
                <a:latin typeface="Arial"/>
                <a:cs typeface="Arial"/>
              </a:rPr>
              <a:t>e</a:t>
            </a:r>
            <a:r>
              <a:rPr sz="1600" spc="-4" dirty="0">
                <a:latin typeface="Arial"/>
                <a:cs typeface="Arial"/>
              </a:rPr>
              <a:t>pe</a:t>
            </a:r>
            <a:r>
              <a:rPr sz="1600" spc="4" dirty="0">
                <a:latin typeface="Arial"/>
                <a:cs typeface="Arial"/>
              </a:rPr>
              <a:t>n</a:t>
            </a:r>
            <a:r>
              <a:rPr sz="1600" spc="-4" dirty="0">
                <a:latin typeface="Arial"/>
                <a:cs typeface="Arial"/>
              </a:rPr>
              <a:t>de</a:t>
            </a:r>
            <a:r>
              <a:rPr sz="1600" spc="4" dirty="0">
                <a:latin typeface="Arial"/>
                <a:cs typeface="Arial"/>
              </a:rPr>
              <a:t>n</a:t>
            </a:r>
            <a:r>
              <a:rPr sz="1600" dirty="0">
                <a:latin typeface="Arial"/>
                <a:cs typeface="Arial"/>
              </a:rPr>
              <a:t>t</a:t>
            </a:r>
            <a:r>
              <a:rPr sz="1600" spc="362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n</a:t>
            </a:r>
            <a:r>
              <a:rPr sz="1600" spc="357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i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s </a:t>
            </a:r>
            <a:r>
              <a:rPr sz="1600" spc="-4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ss</a:t>
            </a:r>
            <a:r>
              <a:rPr sz="1600" spc="-4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c</a:t>
            </a:r>
            <a:r>
              <a:rPr sz="1600" spc="-4" dirty="0">
                <a:latin typeface="Arial"/>
                <a:cs typeface="Arial"/>
              </a:rPr>
              <a:t>ia</a:t>
            </a:r>
            <a:r>
              <a:rPr sz="1600" spc="4" dirty="0">
                <a:latin typeface="Arial"/>
                <a:cs typeface="Arial"/>
              </a:rPr>
              <a:t>te</a:t>
            </a:r>
            <a:r>
              <a:rPr sz="1600" dirty="0">
                <a:latin typeface="Arial"/>
                <a:cs typeface="Arial"/>
              </a:rPr>
              <a:t>d </a:t>
            </a:r>
            <a:r>
              <a:rPr sz="1600" spc="-4" dirty="0">
                <a:latin typeface="Arial"/>
                <a:cs typeface="Arial"/>
              </a:rPr>
              <a:t>ha</a:t>
            </a:r>
            <a:r>
              <a:rPr sz="1600" spc="13" dirty="0">
                <a:latin typeface="Arial"/>
                <a:cs typeface="Arial"/>
              </a:rPr>
              <a:t>r</a:t>
            </a:r>
            <a:r>
              <a:rPr sz="1600" spc="17" dirty="0">
                <a:latin typeface="Arial"/>
                <a:cs typeface="Arial"/>
              </a:rPr>
              <a:t>d</a:t>
            </a:r>
            <a:r>
              <a:rPr sz="1600" spc="-26" dirty="0">
                <a:latin typeface="Arial"/>
                <a:cs typeface="Arial"/>
              </a:rPr>
              <a:t>w</a:t>
            </a:r>
            <a:r>
              <a:rPr sz="1600" spc="-4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4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31266" y="4328608"/>
            <a:ext cx="561115" cy="5647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62753">
              <a:lnSpc>
                <a:spcPct val="95825"/>
              </a:lnSpc>
              <a:spcBef>
                <a:spcPts val="377"/>
              </a:spcBef>
            </a:pPr>
            <a:r>
              <a:rPr sz="1600" spc="-4" dirty="0">
                <a:latin typeface="Arial"/>
                <a:cs typeface="Arial"/>
              </a:rPr>
              <a:t>2</a:t>
            </a:r>
            <a:r>
              <a:rPr sz="1600" dirty="0"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92383" y="4328608"/>
            <a:ext cx="1863435" cy="5647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3425" marR="205389">
              <a:lnSpc>
                <a:spcPct val="100041"/>
              </a:lnSpc>
              <a:spcBef>
                <a:spcPts val="377"/>
              </a:spcBef>
            </a:pPr>
            <a:r>
              <a:rPr sz="1600" dirty="0">
                <a:latin typeface="Arial"/>
                <a:cs typeface="Arial"/>
              </a:rPr>
              <a:t>S</a:t>
            </a:r>
            <a:r>
              <a:rPr sz="1600" spc="-4" dirty="0">
                <a:latin typeface="Arial"/>
                <a:cs typeface="Arial"/>
              </a:rPr>
              <a:t>o</a:t>
            </a:r>
            <a:r>
              <a:rPr sz="1600" spc="4" dirty="0">
                <a:latin typeface="Arial"/>
                <a:cs typeface="Arial"/>
              </a:rPr>
              <a:t>f</a:t>
            </a:r>
            <a:r>
              <a:rPr sz="1600" spc="13" dirty="0">
                <a:latin typeface="Arial"/>
                <a:cs typeface="Arial"/>
              </a:rPr>
              <a:t>t</a:t>
            </a:r>
            <a:r>
              <a:rPr sz="1600" spc="-26" dirty="0">
                <a:latin typeface="Arial"/>
                <a:cs typeface="Arial"/>
              </a:rPr>
              <a:t>w</a:t>
            </a:r>
            <a:r>
              <a:rPr sz="1600" spc="-4" dirty="0">
                <a:latin typeface="Arial"/>
                <a:cs typeface="Arial"/>
              </a:rPr>
              <a:t>a</a:t>
            </a:r>
            <a:r>
              <a:rPr sz="1600" spc="13" dirty="0">
                <a:latin typeface="Arial"/>
                <a:cs typeface="Arial"/>
              </a:rPr>
              <a:t>r</a:t>
            </a:r>
            <a:r>
              <a:rPr sz="1600" dirty="0">
                <a:latin typeface="Arial"/>
                <a:cs typeface="Arial"/>
              </a:rPr>
              <a:t>e </a:t>
            </a:r>
            <a:r>
              <a:rPr sz="1600" spc="8" dirty="0">
                <a:latin typeface="Arial"/>
                <a:cs typeface="Arial"/>
              </a:rPr>
              <a:t>s</a:t>
            </a:r>
            <a:r>
              <a:rPr sz="1600" spc="-22" dirty="0">
                <a:latin typeface="Arial"/>
                <a:cs typeface="Arial"/>
              </a:rPr>
              <a:t>y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4" dirty="0">
                <a:latin typeface="Arial"/>
                <a:cs typeface="Arial"/>
              </a:rPr>
              <a:t>te</a:t>
            </a:r>
            <a:r>
              <a:rPr sz="1600" dirty="0">
                <a:latin typeface="Arial"/>
                <a:cs typeface="Arial"/>
              </a:rPr>
              <a:t>m </a:t>
            </a:r>
            <a:r>
              <a:rPr sz="1600" spc="-4" dirty="0">
                <a:latin typeface="Arial"/>
                <a:cs typeface="Arial"/>
              </a:rPr>
              <a:t>ind</a:t>
            </a:r>
            <a:r>
              <a:rPr sz="1600" spc="4" dirty="0">
                <a:latin typeface="Arial"/>
                <a:cs typeface="Arial"/>
              </a:rPr>
              <a:t>e</a:t>
            </a:r>
            <a:r>
              <a:rPr sz="1600" spc="-4" dirty="0">
                <a:latin typeface="Arial"/>
                <a:cs typeface="Arial"/>
              </a:rPr>
              <a:t>pe</a:t>
            </a:r>
            <a:r>
              <a:rPr sz="1600" spc="4" dirty="0">
                <a:latin typeface="Arial"/>
                <a:cs typeface="Arial"/>
              </a:rPr>
              <a:t>n</a:t>
            </a:r>
            <a:r>
              <a:rPr sz="1600" spc="-4" dirty="0">
                <a:latin typeface="Arial"/>
                <a:cs typeface="Arial"/>
              </a:rPr>
              <a:t>den</a:t>
            </a:r>
            <a:r>
              <a:rPr sz="1600" spc="8" dirty="0">
                <a:latin typeface="Arial"/>
                <a:cs typeface="Arial"/>
              </a:rPr>
              <a:t>c</a:t>
            </a:r>
            <a:r>
              <a:rPr sz="1600" dirty="0"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55818" y="4328608"/>
            <a:ext cx="5056909" cy="5647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2056" marR="46675">
              <a:lnSpc>
                <a:spcPct val="100041"/>
              </a:lnSpc>
              <a:spcBef>
                <a:spcPts val="377"/>
              </a:spcBef>
            </a:pPr>
            <a:r>
              <a:rPr sz="1600" spc="13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h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249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deg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4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249" dirty="0">
                <a:latin typeface="Arial"/>
                <a:cs typeface="Arial"/>
              </a:rPr>
              <a:t> 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o</a:t>
            </a:r>
            <a:r>
              <a:rPr sz="1600" spc="258" dirty="0">
                <a:latin typeface="Arial"/>
                <a:cs typeface="Arial"/>
              </a:rPr>
              <a:t> </a:t>
            </a:r>
            <a:r>
              <a:rPr sz="1600" spc="-26" dirty="0">
                <a:latin typeface="Arial"/>
                <a:cs typeface="Arial"/>
              </a:rPr>
              <a:t>w</a:t>
            </a:r>
            <a:r>
              <a:rPr sz="1600" spc="4" dirty="0">
                <a:latin typeface="Arial"/>
                <a:cs typeface="Arial"/>
              </a:rPr>
              <a:t>h</a:t>
            </a:r>
            <a:r>
              <a:rPr sz="1600" spc="-4" dirty="0">
                <a:latin typeface="Arial"/>
                <a:cs typeface="Arial"/>
              </a:rPr>
              <a:t>i</a:t>
            </a:r>
            <a:r>
              <a:rPr sz="1600" dirty="0">
                <a:latin typeface="Arial"/>
                <a:cs typeface="Arial"/>
              </a:rPr>
              <a:t>ch</a:t>
            </a:r>
            <a:r>
              <a:rPr sz="1600" spc="249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-4" dirty="0">
                <a:latin typeface="Arial"/>
                <a:cs typeface="Arial"/>
              </a:rPr>
              <a:t>o</a:t>
            </a:r>
            <a:r>
              <a:rPr sz="1600" spc="4" dirty="0">
                <a:latin typeface="Arial"/>
                <a:cs typeface="Arial"/>
              </a:rPr>
              <a:t>f</a:t>
            </a:r>
            <a:r>
              <a:rPr sz="1600" spc="13" dirty="0">
                <a:latin typeface="Arial"/>
                <a:cs typeface="Arial"/>
              </a:rPr>
              <a:t>t</a:t>
            </a:r>
            <a:r>
              <a:rPr sz="1600" spc="-26" dirty="0">
                <a:latin typeface="Arial"/>
                <a:cs typeface="Arial"/>
              </a:rPr>
              <a:t>w</a:t>
            </a:r>
            <a:r>
              <a:rPr sz="1600" spc="4" dirty="0">
                <a:latin typeface="Arial"/>
                <a:cs typeface="Arial"/>
              </a:rPr>
              <a:t>a</a:t>
            </a:r>
            <a:r>
              <a:rPr sz="1600" spc="13" dirty="0">
                <a:latin typeface="Arial"/>
                <a:cs typeface="Arial"/>
              </a:rPr>
              <a:t>r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258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i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263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ind</a:t>
            </a:r>
            <a:r>
              <a:rPr sz="1600" spc="4" dirty="0">
                <a:latin typeface="Arial"/>
                <a:cs typeface="Arial"/>
              </a:rPr>
              <a:t>e</a:t>
            </a:r>
            <a:r>
              <a:rPr sz="1600" spc="-4" dirty="0">
                <a:latin typeface="Arial"/>
                <a:cs typeface="Arial"/>
              </a:rPr>
              <a:t>pe</a:t>
            </a:r>
            <a:r>
              <a:rPr sz="1600" spc="4" dirty="0">
                <a:latin typeface="Arial"/>
                <a:cs typeface="Arial"/>
              </a:rPr>
              <a:t>n</a:t>
            </a:r>
            <a:r>
              <a:rPr sz="1600" spc="-4" dirty="0">
                <a:latin typeface="Arial"/>
                <a:cs typeface="Arial"/>
              </a:rPr>
              <a:t>d</a:t>
            </a:r>
            <a:r>
              <a:rPr sz="1600" spc="4" dirty="0">
                <a:latin typeface="Arial"/>
                <a:cs typeface="Arial"/>
              </a:rPr>
              <a:t>e</a:t>
            </a:r>
            <a:r>
              <a:rPr sz="1600" spc="-4" dirty="0">
                <a:latin typeface="Arial"/>
                <a:cs typeface="Arial"/>
              </a:rPr>
              <a:t>n</a:t>
            </a:r>
            <a:r>
              <a:rPr sz="1600" dirty="0">
                <a:latin typeface="Arial"/>
                <a:cs typeface="Arial"/>
              </a:rPr>
              <a:t>t</a:t>
            </a:r>
            <a:r>
              <a:rPr sz="1600" spc="267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f</a:t>
            </a:r>
            <a:r>
              <a:rPr sz="1600" spc="267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i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s </a:t>
            </a:r>
            <a:r>
              <a:rPr sz="1600" spc="-4" dirty="0">
                <a:latin typeface="Arial"/>
                <a:cs typeface="Arial"/>
              </a:rPr>
              <a:t>en</a:t>
            </a:r>
            <a:r>
              <a:rPr sz="1600" dirty="0">
                <a:latin typeface="Arial"/>
                <a:cs typeface="Arial"/>
              </a:rPr>
              <a:t>v</a:t>
            </a:r>
            <a:r>
              <a:rPr sz="1600" spc="-4" dirty="0">
                <a:latin typeface="Arial"/>
                <a:cs typeface="Arial"/>
              </a:rPr>
              <a:t>i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4" dirty="0">
                <a:latin typeface="Arial"/>
                <a:cs typeface="Arial"/>
              </a:rPr>
              <a:t>o</a:t>
            </a:r>
            <a:r>
              <a:rPr sz="1600" spc="-4" dirty="0">
                <a:latin typeface="Arial"/>
                <a:cs typeface="Arial"/>
              </a:rPr>
              <a:t>n</a:t>
            </a:r>
            <a:r>
              <a:rPr sz="1600" dirty="0">
                <a:latin typeface="Arial"/>
                <a:cs typeface="Arial"/>
              </a:rPr>
              <a:t>m</a:t>
            </a:r>
            <a:r>
              <a:rPr sz="1600" spc="-4" dirty="0">
                <a:latin typeface="Arial"/>
                <a:cs typeface="Arial"/>
              </a:rPr>
              <a:t>en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1266" y="4893384"/>
            <a:ext cx="561115" cy="5634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62753">
              <a:lnSpc>
                <a:spcPct val="95825"/>
              </a:lnSpc>
              <a:spcBef>
                <a:spcPts val="377"/>
              </a:spcBef>
            </a:pPr>
            <a:r>
              <a:rPr sz="1600" spc="-4" dirty="0">
                <a:latin typeface="Arial"/>
                <a:cs typeface="Arial"/>
              </a:rPr>
              <a:t>2</a:t>
            </a:r>
            <a:r>
              <a:rPr sz="1600" dirty="0">
                <a:latin typeface="Arial"/>
                <a:cs typeface="Arial"/>
              </a:rPr>
              <a:t>4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92383" y="4893384"/>
            <a:ext cx="1863435" cy="5634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3425" marR="296405">
              <a:lnSpc>
                <a:spcPct val="100041"/>
              </a:lnSpc>
              <a:spcBef>
                <a:spcPts val="377"/>
              </a:spcBef>
            </a:pPr>
            <a:r>
              <a:rPr sz="1600" spc="-4" dirty="0">
                <a:latin typeface="Arial"/>
                <a:cs typeface="Arial"/>
              </a:rPr>
              <a:t>Co</a:t>
            </a:r>
            <a:r>
              <a:rPr sz="1600" dirty="0">
                <a:latin typeface="Arial"/>
                <a:cs typeface="Arial"/>
              </a:rPr>
              <a:t>mm</a:t>
            </a:r>
            <a:r>
              <a:rPr sz="1600" spc="-4" dirty="0">
                <a:latin typeface="Arial"/>
                <a:cs typeface="Arial"/>
              </a:rPr>
              <a:t>u</a:t>
            </a:r>
            <a:r>
              <a:rPr sz="1600" spc="4" dirty="0">
                <a:latin typeface="Arial"/>
                <a:cs typeface="Arial"/>
              </a:rPr>
              <a:t>n</a:t>
            </a:r>
            <a:r>
              <a:rPr sz="1600" spc="-4" dirty="0">
                <a:latin typeface="Arial"/>
                <a:cs typeface="Arial"/>
              </a:rPr>
              <a:t>i</a:t>
            </a:r>
            <a:r>
              <a:rPr sz="1600" dirty="0">
                <a:latin typeface="Arial"/>
                <a:cs typeface="Arial"/>
              </a:rPr>
              <a:t>c</a:t>
            </a:r>
            <a:r>
              <a:rPr sz="1600" spc="-4" dirty="0">
                <a:latin typeface="Arial"/>
                <a:cs typeface="Arial"/>
              </a:rPr>
              <a:t>a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i</a:t>
            </a:r>
            <a:r>
              <a:rPr sz="1600" spc="4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n c</a:t>
            </a:r>
            <a:r>
              <a:rPr sz="1600" spc="-4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mm</a:t>
            </a:r>
            <a:r>
              <a:rPr sz="1600" spc="-4" dirty="0">
                <a:latin typeface="Arial"/>
                <a:cs typeface="Arial"/>
              </a:rPr>
              <a:t>on</a:t>
            </a:r>
            <a:r>
              <a:rPr sz="1600" spc="4" dirty="0">
                <a:latin typeface="Arial"/>
                <a:cs typeface="Arial"/>
              </a:rPr>
              <a:t>a</a:t>
            </a:r>
            <a:r>
              <a:rPr sz="1600" spc="-4" dirty="0">
                <a:latin typeface="Arial"/>
                <a:cs typeface="Arial"/>
              </a:rPr>
              <a:t>li</a:t>
            </a:r>
            <a:r>
              <a:rPr sz="1600" spc="13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y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55818" y="4893384"/>
            <a:ext cx="5056909" cy="5634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2056" marR="48863">
              <a:lnSpc>
                <a:spcPct val="100041"/>
              </a:lnSpc>
              <a:spcBef>
                <a:spcPts val="377"/>
              </a:spcBef>
            </a:pPr>
            <a:r>
              <a:rPr sz="1600" spc="13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h</a:t>
            </a:r>
            <a:r>
              <a:rPr sz="1600" dirty="0">
                <a:latin typeface="Arial"/>
                <a:cs typeface="Arial"/>
              </a:rPr>
              <a:t>e  </a:t>
            </a:r>
            <a:r>
              <a:rPr sz="1600" spc="192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deg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4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e  </a:t>
            </a:r>
            <a:r>
              <a:rPr sz="1600" spc="192" dirty="0">
                <a:latin typeface="Arial"/>
                <a:cs typeface="Arial"/>
              </a:rPr>
              <a:t> 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o  </a:t>
            </a:r>
            <a:r>
              <a:rPr sz="1600" spc="201" dirty="0">
                <a:latin typeface="Arial"/>
                <a:cs typeface="Arial"/>
              </a:rPr>
              <a:t> </a:t>
            </a:r>
            <a:r>
              <a:rPr sz="1600" spc="-26" dirty="0">
                <a:latin typeface="Arial"/>
                <a:cs typeface="Arial"/>
              </a:rPr>
              <a:t>w</a:t>
            </a:r>
            <a:r>
              <a:rPr sz="1600" spc="4" dirty="0">
                <a:latin typeface="Arial"/>
                <a:cs typeface="Arial"/>
              </a:rPr>
              <a:t>h</a:t>
            </a:r>
            <a:r>
              <a:rPr sz="1600" spc="-4" dirty="0">
                <a:latin typeface="Arial"/>
                <a:cs typeface="Arial"/>
              </a:rPr>
              <a:t>i</a:t>
            </a:r>
            <a:r>
              <a:rPr sz="1600" dirty="0">
                <a:latin typeface="Arial"/>
                <a:cs typeface="Arial"/>
              </a:rPr>
              <a:t>ch  </a:t>
            </a:r>
            <a:r>
              <a:rPr sz="1600" spc="192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4" dirty="0">
                <a:latin typeface="Arial"/>
                <a:cs typeface="Arial"/>
              </a:rPr>
              <a:t>ta</a:t>
            </a:r>
            <a:r>
              <a:rPr sz="1600" spc="-4" dirty="0">
                <a:latin typeface="Arial"/>
                <a:cs typeface="Arial"/>
              </a:rPr>
              <a:t>nda</a:t>
            </a:r>
            <a:r>
              <a:rPr sz="1600" dirty="0">
                <a:latin typeface="Arial"/>
                <a:cs typeface="Arial"/>
              </a:rPr>
              <a:t>rd  </a:t>
            </a:r>
            <a:r>
              <a:rPr sz="1600" spc="183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p</a:t>
            </a:r>
            <a:r>
              <a:rPr sz="1600" spc="13" dirty="0">
                <a:latin typeface="Arial"/>
                <a:cs typeface="Arial"/>
              </a:rPr>
              <a:t>r</a:t>
            </a:r>
            <a:r>
              <a:rPr sz="1600" spc="-4" dirty="0">
                <a:latin typeface="Arial"/>
                <a:cs typeface="Arial"/>
              </a:rPr>
              <a:t>o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o</a:t>
            </a:r>
            <a:r>
              <a:rPr sz="1600" spc="8" dirty="0">
                <a:latin typeface="Arial"/>
                <a:cs typeface="Arial"/>
              </a:rPr>
              <a:t>c</a:t>
            </a:r>
            <a:r>
              <a:rPr sz="1600" spc="-4" dirty="0">
                <a:latin typeface="Arial"/>
                <a:cs typeface="Arial"/>
              </a:rPr>
              <a:t>ol</a:t>
            </a:r>
            <a:r>
              <a:rPr sz="1600" dirty="0">
                <a:latin typeface="Arial"/>
                <a:cs typeface="Arial"/>
              </a:rPr>
              <a:t>s  </a:t>
            </a:r>
            <a:r>
              <a:rPr sz="1600" spc="188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an</a:t>
            </a:r>
            <a:r>
              <a:rPr sz="1600" dirty="0">
                <a:latin typeface="Arial"/>
                <a:cs typeface="Arial"/>
              </a:rPr>
              <a:t>d </a:t>
            </a:r>
            <a:r>
              <a:rPr sz="1600" spc="-4" dirty="0">
                <a:latin typeface="Arial"/>
                <a:cs typeface="Arial"/>
              </a:rPr>
              <a:t>in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4" dirty="0">
                <a:latin typeface="Arial"/>
                <a:cs typeface="Arial"/>
              </a:rPr>
              <a:t>f</a:t>
            </a:r>
            <a:r>
              <a:rPr sz="1600" spc="-4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c</a:t>
            </a:r>
            <a:r>
              <a:rPr sz="1600" spc="-4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4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re</a:t>
            </a:r>
            <a:r>
              <a:rPr sz="1600" spc="13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u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-4" dirty="0">
                <a:latin typeface="Arial"/>
                <a:cs typeface="Arial"/>
              </a:rPr>
              <a:t>ed</a:t>
            </a:r>
            <a:r>
              <a:rPr sz="1600" dirty="0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1266" y="5456816"/>
            <a:ext cx="561115" cy="3227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62753">
              <a:lnSpc>
                <a:spcPct val="95825"/>
              </a:lnSpc>
              <a:spcBef>
                <a:spcPts val="389"/>
              </a:spcBef>
            </a:pPr>
            <a:r>
              <a:rPr sz="1600" spc="-4" dirty="0">
                <a:latin typeface="Arial"/>
                <a:cs typeface="Arial"/>
              </a:rPr>
              <a:t>2</a:t>
            </a:r>
            <a:r>
              <a:rPr sz="1600" dirty="0">
                <a:latin typeface="Arial"/>
                <a:cs typeface="Arial"/>
              </a:rPr>
              <a:t>5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92383" y="5456816"/>
            <a:ext cx="1863435" cy="3227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3425">
              <a:lnSpc>
                <a:spcPct val="95825"/>
              </a:lnSpc>
              <a:spcBef>
                <a:spcPts val="389"/>
              </a:spcBef>
            </a:pPr>
            <a:r>
              <a:rPr sz="1600" spc="-4" dirty="0">
                <a:latin typeface="Arial"/>
                <a:cs typeface="Arial"/>
              </a:rPr>
              <a:t>Da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a c</a:t>
            </a:r>
            <a:r>
              <a:rPr sz="1600" spc="-4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mm</a:t>
            </a:r>
            <a:r>
              <a:rPr sz="1600" spc="-4" dirty="0">
                <a:latin typeface="Arial"/>
                <a:cs typeface="Arial"/>
              </a:rPr>
              <a:t>o</a:t>
            </a:r>
            <a:r>
              <a:rPr sz="1600" spc="4" dirty="0">
                <a:latin typeface="Arial"/>
                <a:cs typeface="Arial"/>
              </a:rPr>
              <a:t>na</a:t>
            </a:r>
            <a:r>
              <a:rPr sz="1600" spc="-4" dirty="0">
                <a:latin typeface="Arial"/>
                <a:cs typeface="Arial"/>
              </a:rPr>
              <a:t>li</a:t>
            </a:r>
            <a:r>
              <a:rPr sz="1600" spc="13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y</a:t>
            </a:r>
            <a:endParaRPr sz="16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255818" y="5456816"/>
            <a:ext cx="5056909" cy="3227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2056">
              <a:lnSpc>
                <a:spcPct val="95825"/>
              </a:lnSpc>
              <a:spcBef>
                <a:spcPts val="389"/>
              </a:spcBef>
            </a:pPr>
            <a:r>
              <a:rPr sz="1600" spc="13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h</a:t>
            </a:r>
            <a:r>
              <a:rPr sz="1600" dirty="0">
                <a:latin typeface="Arial"/>
                <a:cs typeface="Arial"/>
              </a:rPr>
              <a:t>e </a:t>
            </a:r>
            <a:r>
              <a:rPr sz="1600" spc="-4" dirty="0">
                <a:latin typeface="Arial"/>
                <a:cs typeface="Arial"/>
              </a:rPr>
              <a:t>u</a:t>
            </a:r>
            <a:r>
              <a:rPr sz="1600" dirty="0">
                <a:latin typeface="Arial"/>
                <a:cs typeface="Arial"/>
              </a:rPr>
              <a:t>se </a:t>
            </a:r>
            <a:r>
              <a:rPr sz="1600" spc="-4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f</a:t>
            </a:r>
            <a:r>
              <a:rPr sz="1600" spc="8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-13" dirty="0">
                <a:latin typeface="Arial"/>
                <a:cs typeface="Arial"/>
              </a:rPr>
              <a:t>a</a:t>
            </a:r>
            <a:r>
              <a:rPr sz="1600" spc="-4" dirty="0">
                <a:latin typeface="Arial"/>
                <a:cs typeface="Arial"/>
              </a:rPr>
              <a:t>nda</a:t>
            </a:r>
            <a:r>
              <a:rPr sz="1600" dirty="0">
                <a:latin typeface="Arial"/>
                <a:cs typeface="Arial"/>
              </a:rPr>
              <a:t>rd </a:t>
            </a:r>
            <a:r>
              <a:rPr sz="1600" spc="4" dirty="0">
                <a:latin typeface="Arial"/>
                <a:cs typeface="Arial"/>
              </a:rPr>
              <a:t>d</a:t>
            </a:r>
            <a:r>
              <a:rPr sz="1600" spc="-4" dirty="0">
                <a:latin typeface="Arial"/>
                <a:cs typeface="Arial"/>
              </a:rPr>
              <a:t>a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a r</a:t>
            </a:r>
            <a:r>
              <a:rPr sz="1600" spc="-4" dirty="0">
                <a:latin typeface="Arial"/>
                <a:cs typeface="Arial"/>
              </a:rPr>
              <a:t>e</a:t>
            </a:r>
            <a:r>
              <a:rPr sz="1600" spc="4" dirty="0">
                <a:latin typeface="Arial"/>
                <a:cs typeface="Arial"/>
              </a:rPr>
              <a:t>p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4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-4" dirty="0">
                <a:latin typeface="Arial"/>
                <a:cs typeface="Arial"/>
              </a:rPr>
              <a:t>en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a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i</a:t>
            </a:r>
            <a:r>
              <a:rPr sz="1600" spc="4" dirty="0">
                <a:latin typeface="Arial"/>
                <a:cs typeface="Arial"/>
              </a:rPr>
              <a:t>o</a:t>
            </a:r>
            <a:r>
              <a:rPr sz="1600" spc="-4" dirty="0">
                <a:latin typeface="Arial"/>
                <a:cs typeface="Arial"/>
              </a:rPr>
              <a:t>n</a:t>
            </a:r>
            <a:r>
              <a:rPr sz="1600" dirty="0">
                <a:latin typeface="Arial"/>
                <a:cs typeface="Arial"/>
              </a:rPr>
              <a:t>s.</a:t>
            </a:r>
            <a:endParaRPr sz="16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85812860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/>
          <p:nvPr/>
        </p:nvSpPr>
        <p:spPr>
          <a:xfrm>
            <a:off x="1801091" y="2756648"/>
            <a:ext cx="5550131" cy="28010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38200" y="782504"/>
            <a:ext cx="5881255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459"/>
              </a:lnSpc>
              <a:spcBef>
                <a:spcPts val="172"/>
              </a:spcBef>
            </a:pP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S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o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f</a:t>
            </a:r>
            <a:r>
              <a:rPr sz="5400" spc="17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w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a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5400" spc="-112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 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l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ia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b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il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y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81175" y="1786126"/>
            <a:ext cx="3711442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9999"/>
                </a:solidFill>
                <a:latin typeface="Arial"/>
                <a:cs typeface="Arial"/>
              </a:rPr>
              <a:t>W</a:t>
            </a:r>
            <a:r>
              <a:rPr sz="2000" dirty="0">
                <a:solidFill>
                  <a:srgbClr val="009999"/>
                </a:solidFill>
                <a:latin typeface="Arial"/>
                <a:cs typeface="Arial"/>
              </a:rPr>
              <a:t>e</a:t>
            </a:r>
            <a:r>
              <a:rPr sz="2000" spc="50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9999"/>
                </a:solidFill>
                <a:latin typeface="Arial"/>
                <a:cs typeface="Arial"/>
              </a:rPr>
              <a:t>d</a:t>
            </a:r>
            <a:r>
              <a:rPr sz="2000" dirty="0">
                <a:solidFill>
                  <a:srgbClr val="009999"/>
                </a:solidFill>
                <a:latin typeface="Arial"/>
                <a:cs typeface="Arial"/>
              </a:rPr>
              <a:t>o</a:t>
            </a:r>
            <a:r>
              <a:rPr sz="2000" spc="58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9999"/>
                </a:solidFill>
                <a:latin typeface="Arial"/>
                <a:cs typeface="Arial"/>
              </a:rPr>
              <a:t>no</a:t>
            </a:r>
            <a:r>
              <a:rPr sz="2000" dirty="0">
                <a:solidFill>
                  <a:srgbClr val="009999"/>
                </a:solidFill>
                <a:latin typeface="Arial"/>
                <a:cs typeface="Arial"/>
              </a:rPr>
              <a:t>t</a:t>
            </a:r>
            <a:r>
              <a:rPr sz="2000" spc="58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2000" spc="13" dirty="0">
                <a:solidFill>
                  <a:srgbClr val="009999"/>
                </a:solidFill>
                <a:latin typeface="Arial"/>
                <a:cs typeface="Arial"/>
              </a:rPr>
              <a:t>h</a:t>
            </a:r>
            <a:r>
              <a:rPr sz="2000" spc="4" dirty="0">
                <a:solidFill>
                  <a:srgbClr val="009999"/>
                </a:solidFill>
                <a:latin typeface="Arial"/>
                <a:cs typeface="Arial"/>
              </a:rPr>
              <a:t>a</a:t>
            </a:r>
            <a:r>
              <a:rPr sz="2000" spc="-4" dirty="0">
                <a:solidFill>
                  <a:srgbClr val="009999"/>
                </a:solidFill>
                <a:latin typeface="Arial"/>
                <a:cs typeface="Arial"/>
              </a:rPr>
              <a:t>v</a:t>
            </a:r>
            <a:r>
              <a:rPr sz="2000" dirty="0">
                <a:solidFill>
                  <a:srgbClr val="009999"/>
                </a:solidFill>
                <a:latin typeface="Arial"/>
                <a:cs typeface="Arial"/>
              </a:rPr>
              <a:t>e</a:t>
            </a:r>
            <a:r>
              <a:rPr sz="2000" spc="38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2000" spc="8" dirty="0">
                <a:solidFill>
                  <a:srgbClr val="009999"/>
                </a:solidFill>
                <a:latin typeface="Arial"/>
                <a:cs typeface="Arial"/>
              </a:rPr>
              <a:t>w</a:t>
            </a:r>
            <a:r>
              <a:rPr sz="2000" spc="4" dirty="0">
                <a:solidFill>
                  <a:srgbClr val="009999"/>
                </a:solidFill>
                <a:latin typeface="Arial"/>
                <a:cs typeface="Arial"/>
              </a:rPr>
              <a:t>ea</a:t>
            </a:r>
            <a:r>
              <a:rPr sz="2000" dirty="0">
                <a:solidFill>
                  <a:srgbClr val="009999"/>
                </a:solidFill>
                <a:latin typeface="Arial"/>
                <a:cs typeface="Arial"/>
              </a:rPr>
              <a:t>r</a:t>
            </a:r>
            <a:r>
              <a:rPr sz="2000" spc="33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2000" spc="13" dirty="0">
                <a:solidFill>
                  <a:srgbClr val="009999"/>
                </a:solidFill>
                <a:latin typeface="Arial"/>
                <a:cs typeface="Arial"/>
              </a:rPr>
              <a:t>ou</a:t>
            </a:r>
            <a:r>
              <a:rPr sz="2000" dirty="0">
                <a:solidFill>
                  <a:srgbClr val="009999"/>
                </a:solidFill>
                <a:latin typeface="Arial"/>
                <a:cs typeface="Arial"/>
              </a:rPr>
              <a:t>t</a:t>
            </a:r>
            <a:r>
              <a:rPr sz="2000" spc="58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9999"/>
                </a:solidFill>
                <a:latin typeface="Arial"/>
                <a:cs typeface="Arial"/>
              </a:rPr>
              <a:t>phas</a:t>
            </a:r>
            <a:r>
              <a:rPr sz="2000" dirty="0">
                <a:solidFill>
                  <a:srgbClr val="009999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412202" y="1786126"/>
            <a:ext cx="258892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9999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009999"/>
                </a:solidFill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690678" y="1786126"/>
            <a:ext cx="1091725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9999"/>
                </a:solidFill>
                <a:latin typeface="Arial"/>
                <a:cs typeface="Arial"/>
              </a:rPr>
              <a:t>so</a:t>
            </a:r>
            <a:r>
              <a:rPr sz="2000" dirty="0">
                <a:solidFill>
                  <a:srgbClr val="009999"/>
                </a:solidFill>
                <a:latin typeface="Arial"/>
                <a:cs typeface="Arial"/>
              </a:rPr>
              <a:t>ftw</a:t>
            </a:r>
            <a:r>
              <a:rPr sz="2000" spc="4" dirty="0">
                <a:solidFill>
                  <a:srgbClr val="009999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009999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009999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009999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803199" y="1786126"/>
            <a:ext cx="499961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009999"/>
                </a:solidFill>
                <a:latin typeface="Arial"/>
                <a:cs typeface="Arial"/>
              </a:rPr>
              <a:t>T</a:t>
            </a:r>
            <a:r>
              <a:rPr sz="2000" spc="13" dirty="0">
                <a:solidFill>
                  <a:srgbClr val="009999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009999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322743" y="1786126"/>
            <a:ext cx="1091551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9999"/>
                </a:solidFill>
                <a:latin typeface="Arial"/>
                <a:cs typeface="Arial"/>
              </a:rPr>
              <a:t>e</a:t>
            </a:r>
            <a:r>
              <a:rPr sz="2000" spc="-4" dirty="0">
                <a:solidFill>
                  <a:srgbClr val="009999"/>
                </a:solidFill>
                <a:latin typeface="Arial"/>
                <a:cs typeface="Arial"/>
              </a:rPr>
              <a:t>x</a:t>
            </a:r>
            <a:r>
              <a:rPr sz="2000" spc="4" dirty="0">
                <a:solidFill>
                  <a:srgbClr val="009999"/>
                </a:solidFill>
                <a:latin typeface="Arial"/>
                <a:cs typeface="Arial"/>
              </a:rPr>
              <a:t>pec</a:t>
            </a:r>
            <a:r>
              <a:rPr sz="2000" dirty="0">
                <a:solidFill>
                  <a:srgbClr val="009999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9999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009999"/>
                </a:solidFill>
                <a:latin typeface="Arial"/>
                <a:cs typeface="Arial"/>
              </a:rPr>
              <a:t>d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438035" y="1786126"/>
            <a:ext cx="681455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9999"/>
                </a:solidFill>
                <a:latin typeface="Arial"/>
                <a:cs typeface="Arial"/>
              </a:rPr>
              <a:t>cu</a:t>
            </a:r>
            <a:r>
              <a:rPr sz="2000" dirty="0">
                <a:solidFill>
                  <a:srgbClr val="009999"/>
                </a:solidFill>
                <a:latin typeface="Arial"/>
                <a:cs typeface="Arial"/>
              </a:rPr>
              <a:t>r</a:t>
            </a:r>
            <a:r>
              <a:rPr sz="2000" spc="-4" dirty="0">
                <a:solidFill>
                  <a:srgbClr val="009999"/>
                </a:solidFill>
                <a:latin typeface="Arial"/>
                <a:cs typeface="Arial"/>
              </a:rPr>
              <a:t>v</a:t>
            </a:r>
            <a:r>
              <a:rPr sz="2000" dirty="0">
                <a:solidFill>
                  <a:srgbClr val="009999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140460" y="1786126"/>
            <a:ext cx="358910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009999"/>
                </a:solidFill>
                <a:latin typeface="Arial"/>
                <a:cs typeface="Arial"/>
              </a:rPr>
              <a:t>f</a:t>
            </a:r>
            <a:r>
              <a:rPr sz="2000" spc="13" dirty="0">
                <a:solidFill>
                  <a:srgbClr val="009999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009999"/>
                </a:solidFill>
                <a:latin typeface="Arial"/>
                <a:cs typeface="Arial"/>
              </a:rPr>
              <a:t>r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81176" y="2081962"/>
            <a:ext cx="1020892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9999"/>
                </a:solidFill>
                <a:latin typeface="Arial"/>
                <a:cs typeface="Arial"/>
              </a:rPr>
              <a:t>so</a:t>
            </a:r>
            <a:r>
              <a:rPr sz="2000" dirty="0">
                <a:solidFill>
                  <a:srgbClr val="009999"/>
                </a:solidFill>
                <a:latin typeface="Arial"/>
                <a:cs typeface="Arial"/>
              </a:rPr>
              <a:t>ftw</a:t>
            </a:r>
            <a:r>
              <a:rPr sz="2000" spc="4" dirty="0">
                <a:solidFill>
                  <a:srgbClr val="009999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009999"/>
                </a:solidFill>
                <a:latin typeface="Arial"/>
                <a:cs typeface="Arial"/>
              </a:rPr>
              <a:t>re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11953" y="2081962"/>
            <a:ext cx="244694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9999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009999"/>
                </a:solidFill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66877" y="2081962"/>
            <a:ext cx="667601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9999"/>
                </a:solidFill>
                <a:latin typeface="Arial"/>
                <a:cs typeface="Arial"/>
              </a:rPr>
              <a:t>gi</a:t>
            </a:r>
            <a:r>
              <a:rPr sz="2000" spc="-4" dirty="0">
                <a:solidFill>
                  <a:srgbClr val="009999"/>
                </a:solidFill>
                <a:latin typeface="Arial"/>
                <a:cs typeface="Arial"/>
              </a:rPr>
              <a:t>v</a:t>
            </a:r>
            <a:r>
              <a:rPr sz="2000" spc="4" dirty="0">
                <a:solidFill>
                  <a:srgbClr val="009999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009999"/>
                </a:solidFill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44363" y="2081962"/>
            <a:ext cx="258892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9999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009999"/>
                </a:solidFill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13142" y="2081962"/>
            <a:ext cx="400383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009999"/>
                </a:solidFill>
                <a:latin typeface="Arial"/>
                <a:cs typeface="Arial"/>
              </a:rPr>
              <a:t>f</a:t>
            </a:r>
            <a:r>
              <a:rPr sz="2000" spc="4" dirty="0">
                <a:solidFill>
                  <a:srgbClr val="009999"/>
                </a:solidFill>
                <a:latin typeface="Arial"/>
                <a:cs typeface="Arial"/>
              </a:rPr>
              <a:t>ig</a:t>
            </a:r>
            <a:r>
              <a:rPr sz="2000" dirty="0">
                <a:solidFill>
                  <a:srgbClr val="009999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23236" y="2081962"/>
            <a:ext cx="484895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9999"/>
                </a:solidFill>
                <a:latin typeface="Arial"/>
                <a:cs typeface="Arial"/>
              </a:rPr>
              <a:t>7</a:t>
            </a:r>
            <a:r>
              <a:rPr sz="2000" dirty="0">
                <a:solidFill>
                  <a:srgbClr val="009999"/>
                </a:solidFill>
                <a:latin typeface="Arial"/>
                <a:cs typeface="Arial"/>
              </a:rPr>
              <a:t>.</a:t>
            </a:r>
            <a:r>
              <a:rPr sz="2000" spc="4" dirty="0">
                <a:solidFill>
                  <a:srgbClr val="009999"/>
                </a:solidFill>
                <a:latin typeface="Arial"/>
                <a:cs typeface="Arial"/>
              </a:rPr>
              <a:t>2</a:t>
            </a:r>
            <a:r>
              <a:rPr sz="2000" dirty="0">
                <a:solidFill>
                  <a:srgbClr val="009999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05032" y="5882767"/>
            <a:ext cx="928707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b="1" dirty="0">
                <a:solidFill>
                  <a:srgbClr val="003265"/>
                </a:solidFill>
                <a:latin typeface="Arial"/>
                <a:cs typeface="Arial"/>
              </a:rPr>
              <a:t>F</a:t>
            </a:r>
            <a:r>
              <a:rPr b="1" spc="-4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b="1" dirty="0">
                <a:solidFill>
                  <a:srgbClr val="003265"/>
                </a:solidFill>
                <a:latin typeface="Arial"/>
                <a:cs typeface="Arial"/>
              </a:rPr>
              <a:t>g.</a:t>
            </a:r>
            <a:r>
              <a:rPr b="1" spc="-4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003265"/>
                </a:solidFill>
                <a:latin typeface="Arial"/>
                <a:cs typeface="Arial"/>
              </a:rPr>
              <a:t>7</a:t>
            </a:r>
            <a:r>
              <a:rPr b="1" spc="-4" dirty="0">
                <a:solidFill>
                  <a:srgbClr val="003265"/>
                </a:solidFill>
                <a:latin typeface="Arial"/>
                <a:cs typeface="Arial"/>
              </a:rPr>
              <a:t>.</a:t>
            </a:r>
            <a:r>
              <a:rPr b="1" spc="-8" dirty="0">
                <a:solidFill>
                  <a:srgbClr val="003265"/>
                </a:solidFill>
                <a:latin typeface="Arial"/>
                <a:cs typeface="Arial"/>
              </a:rPr>
              <a:t>2</a:t>
            </a:r>
            <a:r>
              <a:rPr b="1" dirty="0">
                <a:solidFill>
                  <a:srgbClr val="003265"/>
                </a:solidFill>
                <a:latin typeface="Arial"/>
                <a:cs typeface="Arial"/>
              </a:rPr>
              <a:t>:</a:t>
            </a:r>
            <a:endParaRPr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40213" y="5882587"/>
            <a:ext cx="5108623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f</a:t>
            </a:r>
            <a:r>
              <a:rPr spc="-13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w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eliabili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y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u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v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(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f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ailu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e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e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v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u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ime)</a:t>
            </a:r>
            <a:endParaRPr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95884" y="6203480"/>
            <a:ext cx="137532" cy="1797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328"/>
              </a:lnSpc>
              <a:spcBef>
                <a:spcPts val="66"/>
              </a:spcBef>
            </a:pPr>
            <a:r>
              <a:rPr sz="1300" dirty="0">
                <a:latin typeface="Arial"/>
                <a:cs typeface="Arial"/>
              </a:rPr>
              <a:t>4</a:t>
            </a:r>
            <a:endParaRPr sz="13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40877352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798015" y="2025126"/>
            <a:ext cx="7333211" cy="37571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86459" y="782504"/>
            <a:ext cx="5776400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459"/>
              </a:lnSpc>
              <a:spcBef>
                <a:spcPts val="172"/>
              </a:spcBef>
            </a:pP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S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o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f</a:t>
            </a:r>
            <a:r>
              <a:rPr sz="5400" spc="17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w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a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5400" spc="-112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 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l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ia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b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il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y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5031" y="1618592"/>
            <a:ext cx="191428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302"/>
              </a:lnSpc>
              <a:spcBef>
                <a:spcPts val="115"/>
              </a:spcBef>
            </a:pP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•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10667" y="1628614"/>
            <a:ext cx="942477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12"/>
              </a:lnSpc>
              <a:spcBef>
                <a:spcPts val="110"/>
              </a:spcBef>
            </a:pPr>
            <a:r>
              <a:rPr sz="2200" spc="-4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200" spc="8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hm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66629" y="1628614"/>
            <a:ext cx="1158055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12"/>
              </a:lnSpc>
              <a:spcBef>
                <a:spcPts val="110"/>
              </a:spcBef>
            </a:pPr>
            <a:r>
              <a:rPr sz="2200" spc="-4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200" spc="4" dirty="0">
                <a:solidFill>
                  <a:srgbClr val="FF0000"/>
                </a:solidFill>
                <a:latin typeface="Arial"/>
                <a:cs typeface="Arial"/>
              </a:rPr>
              <a:t>ft</a:t>
            </a:r>
            <a:r>
              <a:rPr sz="2200" spc="-4" dirty="0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200" spc="4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37339" y="1628614"/>
            <a:ext cx="927792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12"/>
              </a:lnSpc>
              <a:spcBef>
                <a:spcPts val="110"/>
              </a:spcBef>
            </a:pPr>
            <a:r>
              <a:rPr sz="2200" spc="4" dirty="0">
                <a:solidFill>
                  <a:srgbClr val="FF0000"/>
                </a:solidFill>
                <a:latin typeface="Arial"/>
                <a:cs typeface="Arial"/>
              </a:rPr>
              <a:t>Q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ua</a:t>
            </a:r>
            <a:r>
              <a:rPr sz="2200" spc="-4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2200" spc="4" dirty="0">
                <a:solidFill>
                  <a:srgbClr val="FF0000"/>
                </a:solidFill>
                <a:latin typeface="Arial"/>
                <a:cs typeface="Arial"/>
              </a:rPr>
              <a:t>it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76676" y="1628614"/>
            <a:ext cx="818895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12"/>
              </a:lnSpc>
              <a:spcBef>
                <a:spcPts val="110"/>
              </a:spcBef>
            </a:pPr>
            <a:r>
              <a:rPr sz="2200" spc="4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odel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69406" y="5878735"/>
            <a:ext cx="4593453" cy="4661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47672">
              <a:lnSpc>
                <a:spcPts val="1678"/>
              </a:lnSpc>
              <a:spcBef>
                <a:spcPts val="83"/>
              </a:spcBef>
            </a:pPr>
            <a:r>
              <a:rPr sz="1600" b="1" spc="4" dirty="0">
                <a:solidFill>
                  <a:srgbClr val="003265"/>
                </a:solidFill>
                <a:latin typeface="Arial"/>
                <a:cs typeface="Arial"/>
              </a:rPr>
              <a:t>Fig.</a:t>
            </a:r>
            <a:r>
              <a:rPr sz="1600" b="1" spc="-4" dirty="0">
                <a:solidFill>
                  <a:srgbClr val="003265"/>
                </a:solidFill>
                <a:latin typeface="Arial"/>
                <a:cs typeface="Arial"/>
              </a:rPr>
              <a:t>7</a:t>
            </a:r>
            <a:r>
              <a:rPr sz="1600" b="1" spc="4" dirty="0">
                <a:solidFill>
                  <a:srgbClr val="003265"/>
                </a:solidFill>
                <a:latin typeface="Arial"/>
                <a:cs typeface="Arial"/>
              </a:rPr>
              <a:t>.</a:t>
            </a:r>
            <a:r>
              <a:rPr sz="1600" b="1" spc="-4" dirty="0">
                <a:solidFill>
                  <a:srgbClr val="003265"/>
                </a:solidFill>
                <a:latin typeface="Arial"/>
                <a:cs typeface="Arial"/>
              </a:rPr>
              <a:t>11</a:t>
            </a:r>
            <a:r>
              <a:rPr sz="1600" b="1" dirty="0">
                <a:solidFill>
                  <a:srgbClr val="003265"/>
                </a:solidFill>
                <a:latin typeface="Arial"/>
                <a:cs typeface="Arial"/>
              </a:rPr>
              <a:t>:</a:t>
            </a:r>
            <a:r>
              <a:rPr sz="1600" b="1" spc="-4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600" spc="13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h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1600" spc="-8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B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oeh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z="1600" spc="4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1600" spc="4" dirty="0">
                <a:solidFill>
                  <a:srgbClr val="003265"/>
                </a:solidFill>
                <a:latin typeface="Arial"/>
                <a:cs typeface="Arial"/>
              </a:rPr>
              <a:t>f</a:t>
            </a:r>
            <a:r>
              <a:rPr sz="1600" spc="26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1600" spc="-26" dirty="0">
                <a:solidFill>
                  <a:srgbClr val="003265"/>
                </a:solidFill>
                <a:latin typeface="Arial"/>
                <a:cs typeface="Arial"/>
              </a:rPr>
              <a:t>w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1600" spc="13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e 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qua</a:t>
            </a:r>
            <a:r>
              <a:rPr sz="1600" spc="8" dirty="0">
                <a:solidFill>
                  <a:srgbClr val="003265"/>
                </a:solidFill>
                <a:latin typeface="Arial"/>
                <a:cs typeface="Arial"/>
              </a:rPr>
              <a:t>l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1600" spc="13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y</a:t>
            </a:r>
            <a:r>
              <a:rPr sz="1600" spc="-17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z="1600" spc="4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de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l</a:t>
            </a:r>
            <a:endParaRPr sz="1600" dirty="0">
              <a:latin typeface="Arial"/>
              <a:cs typeface="Arial"/>
            </a:endParaRPr>
          </a:p>
          <a:p>
            <a:pPr marL="11397" marR="30796">
              <a:lnSpc>
                <a:spcPts val="825"/>
              </a:lnSpc>
              <a:spcBef>
                <a:spcPts val="1036"/>
              </a:spcBef>
            </a:pPr>
            <a:endParaRPr sz="700" dirty="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105830" y="6203480"/>
            <a:ext cx="227586" cy="1797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328"/>
              </a:lnSpc>
              <a:spcBef>
                <a:spcPts val="66"/>
              </a:spcBef>
            </a:pPr>
            <a:r>
              <a:rPr sz="1300" dirty="0">
                <a:latin typeface="Arial"/>
                <a:cs typeface="Arial"/>
              </a:rPr>
              <a:t>40</a:t>
            </a:r>
            <a:endParaRPr sz="13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57599078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833575" y="782504"/>
            <a:ext cx="3660340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459"/>
              </a:lnSpc>
              <a:spcBef>
                <a:spcPts val="172"/>
              </a:spcBef>
            </a:pP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S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o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f</a:t>
            </a:r>
            <a:r>
              <a:rPr sz="5400" spc="17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w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a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14600" y="782504"/>
            <a:ext cx="4086925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459"/>
              </a:lnSpc>
              <a:spcBef>
                <a:spcPts val="172"/>
              </a:spcBef>
            </a:pP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l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ia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b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il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y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3575" y="1719636"/>
            <a:ext cx="1436944" cy="335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558"/>
              </a:lnSpc>
              <a:spcBef>
                <a:spcPts val="127"/>
              </a:spcBef>
            </a:pPr>
            <a:r>
              <a:rPr sz="2500" b="1" spc="4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500" b="1" spc="-4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500" b="1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500" b="1" spc="-19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500" b="1" spc="4" dirty="0">
                <a:solidFill>
                  <a:srgbClr val="FF0000"/>
                </a:solidFill>
                <a:latin typeface="Arial"/>
                <a:cs typeface="Arial"/>
              </a:rPr>
              <a:t>912</a:t>
            </a:r>
            <a:r>
              <a:rPr sz="2500" b="1" dirty="0">
                <a:solidFill>
                  <a:srgbClr val="FF0000"/>
                </a:solidFill>
                <a:latin typeface="Arial"/>
                <a:cs typeface="Arial"/>
              </a:rPr>
              <a:t>6</a:t>
            </a:r>
            <a:endParaRPr sz="25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73908" y="2382074"/>
            <a:ext cx="208985" cy="25948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 marR="37541">
              <a:lnSpc>
                <a:spcPts val="2113"/>
              </a:lnSpc>
              <a:spcBef>
                <a:spcPts val="105"/>
              </a:spcBef>
            </a:pPr>
            <a:r>
              <a:rPr sz="2000" dirty="0">
                <a:solidFill>
                  <a:srgbClr val="003265"/>
                </a:solidFill>
                <a:latin typeface="Times New Roman"/>
                <a:cs typeface="Times New Roman"/>
              </a:rPr>
              <a:t>•</a:t>
            </a:r>
            <a:endParaRPr sz="2000">
              <a:latin typeface="Times New Roman"/>
              <a:cs typeface="Times New Roman"/>
            </a:endParaRPr>
          </a:p>
          <a:p>
            <a:pPr marL="11397" marR="37541">
              <a:lnSpc>
                <a:spcPct val="95825"/>
              </a:lnSpc>
              <a:spcBef>
                <a:spcPts val="1274"/>
              </a:spcBef>
            </a:pPr>
            <a:r>
              <a:rPr sz="2000" dirty="0">
                <a:solidFill>
                  <a:srgbClr val="0000FF"/>
                </a:solidFill>
                <a:latin typeface="Times New Roman"/>
                <a:cs typeface="Times New Roman"/>
              </a:rPr>
              <a:t>•</a:t>
            </a:r>
            <a:endParaRPr sz="2000">
              <a:latin typeface="Times New Roman"/>
              <a:cs typeface="Times New Roman"/>
            </a:endParaRPr>
          </a:p>
          <a:p>
            <a:pPr marL="42852">
              <a:lnSpc>
                <a:spcPct val="95825"/>
              </a:lnSpc>
              <a:spcBef>
                <a:spcPts val="1391"/>
              </a:spcBef>
            </a:pPr>
            <a:r>
              <a:rPr sz="2000" dirty="0">
                <a:solidFill>
                  <a:srgbClr val="003265"/>
                </a:solidFill>
                <a:latin typeface="Times New Roman"/>
                <a:cs typeface="Times New Roman"/>
              </a:rPr>
              <a:t>•</a:t>
            </a:r>
            <a:endParaRPr sz="2000">
              <a:latin typeface="Times New Roman"/>
              <a:cs typeface="Times New Roman"/>
            </a:endParaRPr>
          </a:p>
          <a:p>
            <a:pPr marL="42852">
              <a:lnSpc>
                <a:spcPct val="95825"/>
              </a:lnSpc>
              <a:spcBef>
                <a:spcPts val="1606"/>
              </a:spcBef>
            </a:pPr>
            <a:r>
              <a:rPr sz="2000" dirty="0">
                <a:solidFill>
                  <a:srgbClr val="965025"/>
                </a:solidFill>
                <a:latin typeface="Times New Roman"/>
                <a:cs typeface="Times New Roman"/>
              </a:rPr>
              <a:t>•</a:t>
            </a:r>
            <a:endParaRPr sz="2000">
              <a:latin typeface="Times New Roman"/>
              <a:cs typeface="Times New Roman"/>
            </a:endParaRPr>
          </a:p>
          <a:p>
            <a:pPr marL="11397" marR="37541">
              <a:lnSpc>
                <a:spcPct val="95825"/>
              </a:lnSpc>
              <a:spcBef>
                <a:spcPts val="1509"/>
              </a:spcBef>
            </a:pPr>
            <a:r>
              <a:rPr sz="2000" dirty="0">
                <a:solidFill>
                  <a:srgbClr val="003265"/>
                </a:solidFill>
                <a:latin typeface="Times New Roman"/>
                <a:cs typeface="Times New Roman"/>
              </a:rPr>
              <a:t>•</a:t>
            </a:r>
            <a:endParaRPr sz="2000">
              <a:latin typeface="Times New Roman"/>
              <a:cs typeface="Times New Roman"/>
            </a:endParaRPr>
          </a:p>
          <a:p>
            <a:pPr marL="11397" marR="37541">
              <a:lnSpc>
                <a:spcPct val="95825"/>
              </a:lnSpc>
              <a:spcBef>
                <a:spcPts val="1391"/>
              </a:spcBef>
            </a:pPr>
            <a:r>
              <a:rPr sz="2000" dirty="0">
                <a:solidFill>
                  <a:srgbClr val="0000FF"/>
                </a:solidFill>
                <a:latin typeface="Times New Roman"/>
                <a:cs typeface="Times New Roman"/>
              </a:rPr>
              <a:t>•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89545" y="2391244"/>
            <a:ext cx="1665946" cy="25948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 marR="31851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F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unc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ionali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ty</a:t>
            </a:r>
            <a:endParaRPr sz="2000">
              <a:latin typeface="Arial"/>
              <a:cs typeface="Arial"/>
            </a:endParaRPr>
          </a:p>
          <a:p>
            <a:pPr marL="11397">
              <a:lnSpc>
                <a:spcPts val="2270"/>
              </a:lnSpc>
              <a:spcBef>
                <a:spcPts val="1278"/>
              </a:spcBef>
            </a:pP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eliabili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ty </a:t>
            </a:r>
            <a:endParaRPr sz="2000">
              <a:latin typeface="Arial"/>
              <a:cs typeface="Arial"/>
            </a:endParaRPr>
          </a:p>
          <a:p>
            <a:pPr marL="11397">
              <a:lnSpc>
                <a:spcPts val="2270"/>
              </a:lnSpc>
              <a:spcBef>
                <a:spcPts val="1502"/>
              </a:spcBef>
            </a:pP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U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sabili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ty </a:t>
            </a:r>
            <a:endParaRPr sz="2000">
              <a:latin typeface="Arial"/>
              <a:cs typeface="Arial"/>
            </a:endParaRPr>
          </a:p>
          <a:p>
            <a:pPr marL="11397">
              <a:lnSpc>
                <a:spcPts val="2270"/>
              </a:lnSpc>
              <a:spcBef>
                <a:spcPts val="1502"/>
              </a:spcBef>
            </a:pP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Eff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icienc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y </a:t>
            </a:r>
            <a:endParaRPr sz="2000">
              <a:latin typeface="Arial"/>
              <a:cs typeface="Arial"/>
            </a:endParaRPr>
          </a:p>
          <a:p>
            <a:pPr marL="11397">
              <a:lnSpc>
                <a:spcPts val="2270"/>
              </a:lnSpc>
              <a:spcBef>
                <a:spcPts val="1502"/>
              </a:spcBef>
            </a:pPr>
            <a:r>
              <a:rPr sz="2000" spc="-4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ain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ainabili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ty</a:t>
            </a:r>
            <a:endParaRPr sz="2000">
              <a:latin typeface="Arial"/>
              <a:cs typeface="Arial"/>
            </a:endParaRPr>
          </a:p>
          <a:p>
            <a:pPr marL="11397" marR="31851">
              <a:lnSpc>
                <a:spcPts val="2203"/>
              </a:lnSpc>
              <a:spcBef>
                <a:spcPts val="1613"/>
              </a:spcBef>
            </a:pP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P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rt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abili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ty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05830" y="6203480"/>
            <a:ext cx="227586" cy="1797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328"/>
              </a:lnSpc>
              <a:spcBef>
                <a:spcPts val="66"/>
              </a:spcBef>
            </a:pPr>
            <a:r>
              <a:rPr sz="1300" dirty="0">
                <a:latin typeface="Arial"/>
                <a:cs typeface="Arial"/>
              </a:rPr>
              <a:t>41</a:t>
            </a:r>
            <a:endParaRPr sz="13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42371145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2"/>
          <p:cNvSpPr/>
          <p:nvPr/>
        </p:nvSpPr>
        <p:spPr>
          <a:xfrm>
            <a:off x="2840182" y="1613646"/>
            <a:ext cx="5568142" cy="564776"/>
          </a:xfrm>
          <a:custGeom>
            <a:avLst/>
            <a:gdLst/>
            <a:ahLst/>
            <a:cxnLst/>
            <a:rect l="l" t="t" r="r" b="b"/>
            <a:pathLst>
              <a:path w="6124956" h="640080">
                <a:moveTo>
                  <a:pt x="0" y="0"/>
                </a:moveTo>
                <a:lnTo>
                  <a:pt x="0" y="640080"/>
                </a:lnTo>
                <a:lnTo>
                  <a:pt x="6124956" y="640080"/>
                </a:lnTo>
                <a:lnTo>
                  <a:pt x="6124956" y="0"/>
                </a:lnTo>
                <a:lnTo>
                  <a:pt x="0" y="0"/>
                </a:lnTo>
                <a:close/>
              </a:path>
            </a:pathLst>
          </a:custGeom>
          <a:solidFill>
            <a:srgbClr val="98FF6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88318" y="1613647"/>
            <a:ext cx="2051857" cy="564776"/>
          </a:xfrm>
          <a:custGeom>
            <a:avLst/>
            <a:gdLst/>
            <a:ahLst/>
            <a:cxnLst/>
            <a:rect l="l" t="t" r="r" b="b"/>
            <a:pathLst>
              <a:path w="2257043" h="640080">
                <a:moveTo>
                  <a:pt x="0" y="0"/>
                </a:moveTo>
                <a:lnTo>
                  <a:pt x="0" y="640080"/>
                </a:lnTo>
                <a:lnTo>
                  <a:pt x="2257043" y="640079"/>
                </a:lnTo>
                <a:lnTo>
                  <a:pt x="2257043" y="0"/>
                </a:lnTo>
                <a:lnTo>
                  <a:pt x="0" y="0"/>
                </a:lnTo>
                <a:close/>
              </a:path>
            </a:pathLst>
          </a:custGeom>
          <a:solidFill>
            <a:srgbClr val="98FF6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88318" y="1613646"/>
            <a:ext cx="7620005" cy="0"/>
          </a:xfrm>
          <a:custGeom>
            <a:avLst/>
            <a:gdLst/>
            <a:ahLst/>
            <a:cxnLst/>
            <a:rect l="l" t="t" r="r" b="b"/>
            <a:pathLst>
              <a:path w="8382006">
                <a:moveTo>
                  <a:pt x="0" y="0"/>
                </a:moveTo>
                <a:lnTo>
                  <a:pt x="8382006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88318" y="2178423"/>
            <a:ext cx="7620005" cy="0"/>
          </a:xfrm>
          <a:custGeom>
            <a:avLst/>
            <a:gdLst/>
            <a:ahLst/>
            <a:cxnLst/>
            <a:rect l="l" t="t" r="r" b="b"/>
            <a:pathLst>
              <a:path w="8382006">
                <a:moveTo>
                  <a:pt x="0" y="0"/>
                </a:moveTo>
                <a:lnTo>
                  <a:pt x="8382006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88318" y="2743199"/>
            <a:ext cx="7620005" cy="0"/>
          </a:xfrm>
          <a:custGeom>
            <a:avLst/>
            <a:gdLst/>
            <a:ahLst/>
            <a:cxnLst/>
            <a:rect l="l" t="t" r="r" b="b"/>
            <a:pathLst>
              <a:path w="8382006">
                <a:moveTo>
                  <a:pt x="0" y="0"/>
                </a:moveTo>
                <a:lnTo>
                  <a:pt x="8382006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8318" y="3306631"/>
            <a:ext cx="7620005" cy="0"/>
          </a:xfrm>
          <a:custGeom>
            <a:avLst/>
            <a:gdLst/>
            <a:ahLst/>
            <a:cxnLst/>
            <a:rect l="l" t="t" r="r" b="b"/>
            <a:pathLst>
              <a:path w="8382006">
                <a:moveTo>
                  <a:pt x="0" y="0"/>
                </a:moveTo>
                <a:lnTo>
                  <a:pt x="8382006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88318" y="3629360"/>
            <a:ext cx="7620005" cy="0"/>
          </a:xfrm>
          <a:custGeom>
            <a:avLst/>
            <a:gdLst/>
            <a:ahLst/>
            <a:cxnLst/>
            <a:rect l="l" t="t" r="r" b="b"/>
            <a:pathLst>
              <a:path w="8382006">
                <a:moveTo>
                  <a:pt x="0" y="0"/>
                </a:moveTo>
                <a:lnTo>
                  <a:pt x="8382006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88318" y="3952090"/>
            <a:ext cx="7620005" cy="0"/>
          </a:xfrm>
          <a:custGeom>
            <a:avLst/>
            <a:gdLst/>
            <a:ahLst/>
            <a:cxnLst/>
            <a:rect l="l" t="t" r="r" b="b"/>
            <a:pathLst>
              <a:path w="8382006">
                <a:moveTo>
                  <a:pt x="0" y="0"/>
                </a:moveTo>
                <a:lnTo>
                  <a:pt x="8382006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88318" y="4515521"/>
            <a:ext cx="7620005" cy="0"/>
          </a:xfrm>
          <a:custGeom>
            <a:avLst/>
            <a:gdLst/>
            <a:ahLst/>
            <a:cxnLst/>
            <a:rect l="l" t="t" r="r" b="b"/>
            <a:pathLst>
              <a:path w="8382006">
                <a:moveTo>
                  <a:pt x="0" y="0"/>
                </a:moveTo>
                <a:lnTo>
                  <a:pt x="8382006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88318" y="5887122"/>
            <a:ext cx="7620005" cy="0"/>
          </a:xfrm>
          <a:custGeom>
            <a:avLst/>
            <a:gdLst/>
            <a:ahLst/>
            <a:cxnLst/>
            <a:rect l="l" t="t" r="r" b="b"/>
            <a:pathLst>
              <a:path w="8382006">
                <a:moveTo>
                  <a:pt x="0" y="0"/>
                </a:moveTo>
                <a:lnTo>
                  <a:pt x="8382006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88317" y="1613647"/>
            <a:ext cx="0" cy="4273475"/>
          </a:xfrm>
          <a:custGeom>
            <a:avLst/>
            <a:gdLst/>
            <a:ahLst/>
            <a:cxnLst/>
            <a:rect l="l" t="t" r="r" b="b"/>
            <a:pathLst>
              <a:path h="4843272">
                <a:moveTo>
                  <a:pt x="0" y="0"/>
                </a:moveTo>
                <a:lnTo>
                  <a:pt x="0" y="4843272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840182" y="1613647"/>
            <a:ext cx="0" cy="4273475"/>
          </a:xfrm>
          <a:custGeom>
            <a:avLst/>
            <a:gdLst/>
            <a:ahLst/>
            <a:cxnLst/>
            <a:rect l="l" t="t" r="r" b="b"/>
            <a:pathLst>
              <a:path h="4843272">
                <a:moveTo>
                  <a:pt x="0" y="0"/>
                </a:moveTo>
                <a:lnTo>
                  <a:pt x="0" y="4843272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408324" y="1613646"/>
            <a:ext cx="0" cy="4273475"/>
          </a:xfrm>
          <a:custGeom>
            <a:avLst/>
            <a:gdLst/>
            <a:ahLst/>
            <a:cxnLst/>
            <a:rect l="l" t="t" r="r" b="b"/>
            <a:pathLst>
              <a:path h="4843272">
                <a:moveTo>
                  <a:pt x="0" y="0"/>
                </a:moveTo>
                <a:lnTo>
                  <a:pt x="0" y="4843272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88318" y="5322345"/>
            <a:ext cx="7620005" cy="0"/>
          </a:xfrm>
          <a:custGeom>
            <a:avLst/>
            <a:gdLst/>
            <a:ahLst/>
            <a:cxnLst/>
            <a:rect l="l" t="t" r="r" b="b"/>
            <a:pathLst>
              <a:path w="8382006">
                <a:moveTo>
                  <a:pt x="0" y="0"/>
                </a:moveTo>
                <a:lnTo>
                  <a:pt x="8382006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927273" y="5895190"/>
            <a:ext cx="980902" cy="3671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788318" y="782504"/>
            <a:ext cx="3705598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459"/>
              </a:lnSpc>
              <a:spcBef>
                <a:spcPts val="172"/>
              </a:spcBef>
            </a:pP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S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o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f</a:t>
            </a:r>
            <a:r>
              <a:rPr sz="5400" spc="17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w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a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514600" y="782504"/>
            <a:ext cx="4086925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459"/>
              </a:lnSpc>
              <a:spcBef>
                <a:spcPts val="172"/>
              </a:spcBef>
            </a:pP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l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ia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b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il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y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105830" y="6203480"/>
            <a:ext cx="227586" cy="1797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328"/>
              </a:lnSpc>
              <a:spcBef>
                <a:spcPts val="66"/>
              </a:spcBef>
            </a:pPr>
            <a:r>
              <a:rPr sz="1300" dirty="0">
                <a:latin typeface="Arial"/>
                <a:cs typeface="Arial"/>
              </a:rPr>
              <a:t>42</a:t>
            </a:r>
            <a:endParaRPr sz="13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88317" y="1613647"/>
            <a:ext cx="2051864" cy="5647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83980" marR="265912" indent="-284468">
              <a:lnSpc>
                <a:spcPct val="100520"/>
              </a:lnSpc>
              <a:spcBef>
                <a:spcPts val="377"/>
              </a:spcBef>
            </a:pPr>
            <a:r>
              <a:rPr sz="1600" b="1" spc="-4" dirty="0">
                <a:latin typeface="Arial"/>
                <a:cs typeface="Arial"/>
              </a:rPr>
              <a:t>C</a:t>
            </a:r>
            <a:r>
              <a:rPr sz="1600" b="1" spc="4" dirty="0">
                <a:latin typeface="Arial"/>
                <a:cs typeface="Arial"/>
              </a:rPr>
              <a:t>h</a:t>
            </a:r>
            <a:r>
              <a:rPr sz="1600" b="1" spc="-4" dirty="0">
                <a:latin typeface="Arial"/>
                <a:cs typeface="Arial"/>
              </a:rPr>
              <a:t>arac</a:t>
            </a:r>
            <a:r>
              <a:rPr sz="1600" b="1" spc="13" dirty="0">
                <a:latin typeface="Arial"/>
                <a:cs typeface="Arial"/>
              </a:rPr>
              <a:t>t</a:t>
            </a:r>
            <a:r>
              <a:rPr sz="1600" b="1" spc="-4" dirty="0">
                <a:latin typeface="Arial"/>
                <a:cs typeface="Arial"/>
              </a:rPr>
              <a:t>er</a:t>
            </a:r>
            <a:r>
              <a:rPr sz="1600" b="1" spc="4" dirty="0">
                <a:latin typeface="Arial"/>
                <a:cs typeface="Arial"/>
              </a:rPr>
              <a:t>i</a:t>
            </a:r>
            <a:r>
              <a:rPr sz="1600" b="1" spc="-4" dirty="0">
                <a:latin typeface="Arial"/>
                <a:cs typeface="Arial"/>
              </a:rPr>
              <a:t>s</a:t>
            </a:r>
            <a:r>
              <a:rPr sz="1600" b="1" dirty="0">
                <a:latin typeface="Arial"/>
                <a:cs typeface="Arial"/>
              </a:rPr>
              <a:t>t</a:t>
            </a:r>
            <a:r>
              <a:rPr sz="1600" b="1" spc="4" dirty="0">
                <a:latin typeface="Arial"/>
                <a:cs typeface="Arial"/>
              </a:rPr>
              <a:t>ic</a:t>
            </a:r>
            <a:r>
              <a:rPr sz="1600" b="1" dirty="0">
                <a:latin typeface="Arial"/>
                <a:cs typeface="Arial"/>
              </a:rPr>
              <a:t>/ </a:t>
            </a:r>
            <a:r>
              <a:rPr sz="1600" b="1" spc="-26" dirty="0">
                <a:latin typeface="Arial"/>
                <a:cs typeface="Arial"/>
              </a:rPr>
              <a:t>A</a:t>
            </a:r>
            <a:r>
              <a:rPr sz="1600" b="1" spc="13" dirty="0">
                <a:latin typeface="Arial"/>
                <a:cs typeface="Arial"/>
              </a:rPr>
              <a:t>tt</a:t>
            </a:r>
            <a:r>
              <a:rPr sz="1600" b="1" spc="-4" dirty="0">
                <a:latin typeface="Arial"/>
                <a:cs typeface="Arial"/>
              </a:rPr>
              <a:t>r</a:t>
            </a:r>
            <a:r>
              <a:rPr sz="1600" b="1" spc="4" dirty="0">
                <a:latin typeface="Arial"/>
                <a:cs typeface="Arial"/>
              </a:rPr>
              <a:t>ibu</a:t>
            </a:r>
            <a:r>
              <a:rPr sz="1600" b="1" dirty="0">
                <a:latin typeface="Arial"/>
                <a:cs typeface="Arial"/>
              </a:rPr>
              <a:t>te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840182" y="1613647"/>
            <a:ext cx="5568142" cy="5647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72226" marR="382567" indent="-656465">
              <a:lnSpc>
                <a:spcPct val="100520"/>
              </a:lnSpc>
              <a:spcBef>
                <a:spcPts val="377"/>
              </a:spcBef>
            </a:pPr>
            <a:r>
              <a:rPr sz="1600" b="1" dirty="0">
                <a:latin typeface="Arial"/>
                <a:cs typeface="Arial"/>
              </a:rPr>
              <a:t>S</a:t>
            </a:r>
            <a:r>
              <a:rPr sz="1600" b="1" spc="4" dirty="0">
                <a:latin typeface="Arial"/>
                <a:cs typeface="Arial"/>
              </a:rPr>
              <a:t>ho</a:t>
            </a:r>
            <a:r>
              <a:rPr sz="1600" b="1" spc="-4" dirty="0">
                <a:latin typeface="Arial"/>
                <a:cs typeface="Arial"/>
              </a:rPr>
              <a:t>r</a:t>
            </a:r>
            <a:r>
              <a:rPr sz="1600" b="1" dirty="0">
                <a:latin typeface="Arial"/>
                <a:cs typeface="Arial"/>
              </a:rPr>
              <a:t>t</a:t>
            </a:r>
            <a:r>
              <a:rPr sz="1600" b="1" spc="4" dirty="0">
                <a:latin typeface="Arial"/>
                <a:cs typeface="Arial"/>
              </a:rPr>
              <a:t> </a:t>
            </a:r>
            <a:r>
              <a:rPr sz="1600" b="1" spc="-4" dirty="0">
                <a:latin typeface="Arial"/>
                <a:cs typeface="Arial"/>
              </a:rPr>
              <a:t>Descr</a:t>
            </a:r>
            <a:r>
              <a:rPr sz="1600" b="1" spc="4" dirty="0">
                <a:latin typeface="Arial"/>
                <a:cs typeface="Arial"/>
              </a:rPr>
              <a:t>ip</a:t>
            </a:r>
            <a:r>
              <a:rPr sz="1600" b="1" dirty="0">
                <a:latin typeface="Arial"/>
                <a:cs typeface="Arial"/>
              </a:rPr>
              <a:t>t</a:t>
            </a:r>
            <a:r>
              <a:rPr sz="1600" b="1" spc="4" dirty="0">
                <a:latin typeface="Arial"/>
                <a:cs typeface="Arial"/>
              </a:rPr>
              <a:t>io</a:t>
            </a:r>
            <a:r>
              <a:rPr sz="1600" b="1" dirty="0">
                <a:latin typeface="Arial"/>
                <a:cs typeface="Arial"/>
              </a:rPr>
              <a:t>n </a:t>
            </a:r>
            <a:r>
              <a:rPr sz="1600" b="1" spc="4" dirty="0">
                <a:latin typeface="Arial"/>
                <a:cs typeface="Arial"/>
              </a:rPr>
              <a:t>o</a:t>
            </a:r>
            <a:r>
              <a:rPr sz="1600" b="1" dirty="0">
                <a:latin typeface="Arial"/>
                <a:cs typeface="Arial"/>
              </a:rPr>
              <a:t>f</a:t>
            </a:r>
            <a:r>
              <a:rPr sz="1600" b="1" spc="4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t</a:t>
            </a:r>
            <a:r>
              <a:rPr sz="1600" b="1" spc="4" dirty="0">
                <a:latin typeface="Arial"/>
                <a:cs typeface="Arial"/>
              </a:rPr>
              <a:t>h</a:t>
            </a:r>
            <a:r>
              <a:rPr sz="1600" b="1" dirty="0">
                <a:latin typeface="Arial"/>
                <a:cs typeface="Arial"/>
              </a:rPr>
              <a:t>e </a:t>
            </a:r>
            <a:r>
              <a:rPr sz="1600" b="1" spc="-4" dirty="0">
                <a:latin typeface="Arial"/>
                <a:cs typeface="Arial"/>
              </a:rPr>
              <a:t>C</a:t>
            </a:r>
            <a:r>
              <a:rPr sz="1600" b="1" spc="-8" dirty="0">
                <a:latin typeface="Arial"/>
                <a:cs typeface="Arial"/>
              </a:rPr>
              <a:t>h</a:t>
            </a:r>
            <a:r>
              <a:rPr sz="1600" b="1" spc="-4" dirty="0">
                <a:latin typeface="Arial"/>
                <a:cs typeface="Arial"/>
              </a:rPr>
              <a:t>arac</a:t>
            </a:r>
            <a:r>
              <a:rPr sz="1600" b="1" spc="13" dirty="0">
                <a:latin typeface="Arial"/>
                <a:cs typeface="Arial"/>
              </a:rPr>
              <a:t>t</a:t>
            </a:r>
            <a:r>
              <a:rPr sz="1600" b="1" spc="-4" dirty="0">
                <a:latin typeface="Arial"/>
                <a:cs typeface="Arial"/>
              </a:rPr>
              <a:t>er</a:t>
            </a:r>
            <a:r>
              <a:rPr sz="1600" b="1" spc="4" dirty="0">
                <a:latin typeface="Arial"/>
                <a:cs typeface="Arial"/>
              </a:rPr>
              <a:t>i</a:t>
            </a:r>
            <a:r>
              <a:rPr sz="1600" b="1" spc="-4" dirty="0">
                <a:latin typeface="Arial"/>
                <a:cs typeface="Arial"/>
              </a:rPr>
              <a:t>s</a:t>
            </a:r>
            <a:r>
              <a:rPr sz="1600" b="1" dirty="0">
                <a:latin typeface="Arial"/>
                <a:cs typeface="Arial"/>
              </a:rPr>
              <a:t>t</a:t>
            </a:r>
            <a:r>
              <a:rPr sz="1600" b="1" spc="4" dirty="0">
                <a:latin typeface="Arial"/>
                <a:cs typeface="Arial"/>
              </a:rPr>
              <a:t>i</a:t>
            </a:r>
            <a:r>
              <a:rPr sz="1600" b="1" spc="-4" dirty="0">
                <a:latin typeface="Arial"/>
                <a:cs typeface="Arial"/>
              </a:rPr>
              <a:t>c</a:t>
            </a:r>
            <a:r>
              <a:rPr sz="1600" b="1" dirty="0">
                <a:latin typeface="Arial"/>
                <a:cs typeface="Arial"/>
              </a:rPr>
              <a:t>s </a:t>
            </a:r>
            <a:r>
              <a:rPr sz="1600" b="1" spc="4" dirty="0">
                <a:latin typeface="Arial"/>
                <a:cs typeface="Arial"/>
              </a:rPr>
              <a:t>an</a:t>
            </a:r>
            <a:r>
              <a:rPr sz="1600" b="1" dirty="0">
                <a:latin typeface="Arial"/>
                <a:cs typeface="Arial"/>
              </a:rPr>
              <a:t>d</a:t>
            </a:r>
            <a:r>
              <a:rPr sz="1600" b="1" spc="8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t</a:t>
            </a:r>
            <a:r>
              <a:rPr sz="1600" b="1" spc="4" dirty="0">
                <a:latin typeface="Arial"/>
                <a:cs typeface="Arial"/>
              </a:rPr>
              <a:t>h</a:t>
            </a:r>
            <a:r>
              <a:rPr sz="1600" b="1" dirty="0">
                <a:latin typeface="Arial"/>
                <a:cs typeface="Arial"/>
              </a:rPr>
              <a:t>e </a:t>
            </a:r>
            <a:r>
              <a:rPr sz="1600" b="1" spc="-4" dirty="0">
                <a:latin typeface="Arial"/>
                <a:cs typeface="Arial"/>
              </a:rPr>
              <a:t>c</a:t>
            </a:r>
            <a:r>
              <a:rPr sz="1600" b="1" spc="4" dirty="0">
                <a:latin typeface="Arial"/>
                <a:cs typeface="Arial"/>
              </a:rPr>
              <a:t>on</a:t>
            </a:r>
            <a:r>
              <a:rPr sz="1600" b="1" spc="-4" dirty="0">
                <a:latin typeface="Arial"/>
                <a:cs typeface="Arial"/>
              </a:rPr>
              <a:t>cer</a:t>
            </a:r>
            <a:r>
              <a:rPr sz="1600" b="1" spc="4" dirty="0">
                <a:latin typeface="Arial"/>
                <a:cs typeface="Arial"/>
              </a:rPr>
              <a:t>n</a:t>
            </a:r>
            <a:r>
              <a:rPr sz="1600" b="1" dirty="0">
                <a:latin typeface="Arial"/>
                <a:cs typeface="Arial"/>
              </a:rPr>
              <a:t>s</a:t>
            </a:r>
            <a:r>
              <a:rPr sz="1600" b="1" spc="22" dirty="0">
                <a:latin typeface="Arial"/>
                <a:cs typeface="Arial"/>
              </a:rPr>
              <a:t> </a:t>
            </a:r>
            <a:r>
              <a:rPr sz="1600" b="1" spc="-35" dirty="0">
                <a:latin typeface="Arial"/>
                <a:cs typeface="Arial"/>
              </a:rPr>
              <a:t>A</a:t>
            </a:r>
            <a:r>
              <a:rPr sz="1600" b="1" spc="4" dirty="0">
                <a:latin typeface="Arial"/>
                <a:cs typeface="Arial"/>
              </a:rPr>
              <a:t>d</a:t>
            </a:r>
            <a:r>
              <a:rPr sz="1600" b="1" spc="13" dirty="0">
                <a:latin typeface="Arial"/>
                <a:cs typeface="Arial"/>
              </a:rPr>
              <a:t>d</a:t>
            </a:r>
            <a:r>
              <a:rPr sz="1600" b="1" spc="-4" dirty="0">
                <a:latin typeface="Arial"/>
                <a:cs typeface="Arial"/>
              </a:rPr>
              <a:t>res</a:t>
            </a:r>
            <a:r>
              <a:rPr sz="1600" b="1" spc="4" dirty="0">
                <a:latin typeface="Arial"/>
                <a:cs typeface="Arial"/>
              </a:rPr>
              <a:t>s</a:t>
            </a:r>
            <a:r>
              <a:rPr sz="1600" b="1" spc="-4" dirty="0">
                <a:latin typeface="Arial"/>
                <a:cs typeface="Arial"/>
              </a:rPr>
              <a:t>e</a:t>
            </a:r>
            <a:r>
              <a:rPr sz="1600" b="1" dirty="0">
                <a:latin typeface="Arial"/>
                <a:cs typeface="Arial"/>
              </a:rPr>
              <a:t>d</a:t>
            </a:r>
            <a:r>
              <a:rPr sz="1600" b="1" spc="8" dirty="0">
                <a:latin typeface="Arial"/>
                <a:cs typeface="Arial"/>
              </a:rPr>
              <a:t> </a:t>
            </a:r>
            <a:r>
              <a:rPr sz="1600" b="1" spc="4" dirty="0">
                <a:latin typeface="Arial"/>
                <a:cs typeface="Arial"/>
              </a:rPr>
              <a:t>b</a:t>
            </a:r>
            <a:r>
              <a:rPr sz="1600" b="1" dirty="0">
                <a:latin typeface="Arial"/>
                <a:cs typeface="Arial"/>
              </a:rPr>
              <a:t>y</a:t>
            </a:r>
            <a:r>
              <a:rPr sz="1600" b="1" spc="13" dirty="0">
                <a:latin typeface="Arial"/>
                <a:cs typeface="Arial"/>
              </a:rPr>
              <a:t> </a:t>
            </a:r>
            <a:r>
              <a:rPr sz="1600" b="1" spc="-35" dirty="0">
                <a:latin typeface="Arial"/>
                <a:cs typeface="Arial"/>
              </a:rPr>
              <a:t>A</a:t>
            </a:r>
            <a:r>
              <a:rPr sz="1600" b="1" spc="13" dirty="0">
                <a:latin typeface="Arial"/>
                <a:cs typeface="Arial"/>
              </a:rPr>
              <a:t>t</a:t>
            </a:r>
            <a:r>
              <a:rPr sz="1600" b="1" dirty="0">
                <a:latin typeface="Arial"/>
                <a:cs typeface="Arial"/>
              </a:rPr>
              <a:t>t</a:t>
            </a:r>
            <a:r>
              <a:rPr sz="1600" b="1" spc="8" dirty="0">
                <a:latin typeface="Arial"/>
                <a:cs typeface="Arial"/>
              </a:rPr>
              <a:t>r</a:t>
            </a:r>
            <a:r>
              <a:rPr sz="1600" b="1" spc="4" dirty="0">
                <a:latin typeface="Arial"/>
                <a:cs typeface="Arial"/>
              </a:rPr>
              <a:t>ibu</a:t>
            </a:r>
            <a:r>
              <a:rPr sz="1600" b="1" dirty="0">
                <a:latin typeface="Arial"/>
                <a:cs typeface="Arial"/>
              </a:rPr>
              <a:t>t</a:t>
            </a:r>
            <a:r>
              <a:rPr sz="1600" b="1" spc="-4" dirty="0">
                <a:latin typeface="Arial"/>
                <a:cs typeface="Arial"/>
              </a:rPr>
              <a:t>e</a:t>
            </a:r>
            <a:r>
              <a:rPr sz="1600" b="1" dirty="0">
                <a:latin typeface="Arial"/>
                <a:cs typeface="Arial"/>
              </a:rPr>
              <a:t>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88317" y="2178423"/>
            <a:ext cx="2051864" cy="5647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2057">
              <a:lnSpc>
                <a:spcPct val="95825"/>
              </a:lnSpc>
              <a:spcBef>
                <a:spcPts val="377"/>
              </a:spcBef>
            </a:pPr>
            <a:r>
              <a:rPr sz="1600" b="1" spc="4" dirty="0">
                <a:solidFill>
                  <a:srgbClr val="CC0000"/>
                </a:solidFill>
                <a:latin typeface="Arial"/>
                <a:cs typeface="Arial"/>
              </a:rPr>
              <a:t>Fun</a:t>
            </a:r>
            <a:r>
              <a:rPr sz="1600" b="1" spc="-4" dirty="0">
                <a:solidFill>
                  <a:srgbClr val="CC0000"/>
                </a:solidFill>
                <a:latin typeface="Arial"/>
                <a:cs typeface="Arial"/>
              </a:rPr>
              <a:t>c</a:t>
            </a:r>
            <a:r>
              <a:rPr sz="1600" b="1" dirty="0">
                <a:solidFill>
                  <a:srgbClr val="CC0000"/>
                </a:solidFill>
                <a:latin typeface="Arial"/>
                <a:cs typeface="Arial"/>
              </a:rPr>
              <a:t>t</a:t>
            </a:r>
            <a:r>
              <a:rPr sz="1600" b="1" spc="4" dirty="0">
                <a:solidFill>
                  <a:srgbClr val="CC0000"/>
                </a:solidFill>
                <a:latin typeface="Arial"/>
                <a:cs typeface="Arial"/>
              </a:rPr>
              <a:t>i</a:t>
            </a:r>
            <a:r>
              <a:rPr sz="1600" b="1" spc="-8" dirty="0">
                <a:solidFill>
                  <a:srgbClr val="CC0000"/>
                </a:solidFill>
                <a:latin typeface="Arial"/>
                <a:cs typeface="Arial"/>
              </a:rPr>
              <a:t>o</a:t>
            </a:r>
            <a:r>
              <a:rPr sz="1600" b="1" spc="4" dirty="0">
                <a:solidFill>
                  <a:srgbClr val="CC0000"/>
                </a:solidFill>
                <a:latin typeface="Arial"/>
                <a:cs typeface="Arial"/>
              </a:rPr>
              <a:t>n</a:t>
            </a:r>
            <a:r>
              <a:rPr sz="1600" b="1" spc="-4" dirty="0">
                <a:solidFill>
                  <a:srgbClr val="CC0000"/>
                </a:solidFill>
                <a:latin typeface="Arial"/>
                <a:cs typeface="Arial"/>
              </a:rPr>
              <a:t>a</a:t>
            </a:r>
            <a:r>
              <a:rPr sz="1600" b="1" spc="4" dirty="0">
                <a:solidFill>
                  <a:srgbClr val="CC0000"/>
                </a:solidFill>
                <a:latin typeface="Arial"/>
                <a:cs typeface="Arial"/>
              </a:rPr>
              <a:t>li</a:t>
            </a:r>
            <a:r>
              <a:rPr sz="1600" b="1" dirty="0">
                <a:solidFill>
                  <a:srgbClr val="CC0000"/>
                </a:solidFill>
                <a:latin typeface="Arial"/>
                <a:cs typeface="Arial"/>
              </a:rPr>
              <a:t>ty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840182" y="2178423"/>
            <a:ext cx="5568142" cy="5647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2056" marR="49410">
              <a:lnSpc>
                <a:spcPct val="100041"/>
              </a:lnSpc>
              <a:spcBef>
                <a:spcPts val="377"/>
              </a:spcBef>
            </a:pPr>
            <a:r>
              <a:rPr sz="1600" spc="-4" dirty="0">
                <a:latin typeface="Arial"/>
                <a:cs typeface="Arial"/>
              </a:rPr>
              <a:t>Cha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4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c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e</a:t>
            </a:r>
            <a:r>
              <a:rPr sz="1600" spc="13" dirty="0">
                <a:latin typeface="Arial"/>
                <a:cs typeface="Arial"/>
              </a:rPr>
              <a:t>r</a:t>
            </a:r>
            <a:r>
              <a:rPr sz="1600" spc="-4" dirty="0">
                <a:latin typeface="Arial"/>
                <a:cs typeface="Arial"/>
              </a:rPr>
              <a:t>i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i</a:t>
            </a:r>
            <a:r>
              <a:rPr sz="1600" dirty="0">
                <a:latin typeface="Arial"/>
                <a:cs typeface="Arial"/>
              </a:rPr>
              <a:t>cs  </a:t>
            </a:r>
            <a:r>
              <a:rPr sz="1600" spc="26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4" dirty="0">
                <a:latin typeface="Arial"/>
                <a:cs typeface="Arial"/>
              </a:rPr>
              <a:t>ela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i</a:t>
            </a:r>
            <a:r>
              <a:rPr sz="1600" spc="4" dirty="0">
                <a:latin typeface="Arial"/>
                <a:cs typeface="Arial"/>
              </a:rPr>
              <a:t>n</a:t>
            </a:r>
            <a:r>
              <a:rPr sz="1600" dirty="0">
                <a:latin typeface="Arial"/>
                <a:cs typeface="Arial"/>
              </a:rPr>
              <a:t>g  </a:t>
            </a:r>
            <a:r>
              <a:rPr sz="1600" spc="8" dirty="0">
                <a:latin typeface="Arial"/>
                <a:cs typeface="Arial"/>
              </a:rPr>
              <a:t> 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o  </a:t>
            </a:r>
            <a:r>
              <a:rPr sz="1600" spc="22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c</a:t>
            </a:r>
            <a:r>
              <a:rPr sz="1600" spc="-4" dirty="0">
                <a:latin typeface="Arial"/>
                <a:cs typeface="Arial"/>
              </a:rPr>
              <a:t>hie</a:t>
            </a:r>
            <a:r>
              <a:rPr sz="1600" spc="8" dirty="0">
                <a:latin typeface="Arial"/>
                <a:cs typeface="Arial"/>
              </a:rPr>
              <a:t>v</a:t>
            </a:r>
            <a:r>
              <a:rPr sz="1600" spc="-4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m</a:t>
            </a:r>
            <a:r>
              <a:rPr sz="1600" spc="-4" dirty="0">
                <a:latin typeface="Arial"/>
                <a:cs typeface="Arial"/>
              </a:rPr>
              <a:t>en</a:t>
            </a:r>
            <a:r>
              <a:rPr sz="1600" dirty="0">
                <a:latin typeface="Arial"/>
                <a:cs typeface="Arial"/>
              </a:rPr>
              <a:t>t  </a:t>
            </a:r>
            <a:r>
              <a:rPr sz="1600" spc="26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f  </a:t>
            </a:r>
            <a:r>
              <a:rPr sz="1600" spc="17" dirty="0">
                <a:latin typeface="Arial"/>
                <a:cs typeface="Arial"/>
              </a:rPr>
              <a:t> 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h</a:t>
            </a:r>
            <a:r>
              <a:rPr sz="1600" dirty="0">
                <a:latin typeface="Arial"/>
                <a:cs typeface="Arial"/>
              </a:rPr>
              <a:t>e  </a:t>
            </a:r>
            <a:r>
              <a:rPr sz="1600" spc="8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ba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-4" dirty="0">
                <a:latin typeface="Arial"/>
                <a:cs typeface="Arial"/>
              </a:rPr>
              <a:t>i</a:t>
            </a:r>
            <a:r>
              <a:rPr sz="1600" dirty="0">
                <a:latin typeface="Arial"/>
                <a:cs typeface="Arial"/>
              </a:rPr>
              <a:t>c </a:t>
            </a:r>
            <a:r>
              <a:rPr sz="1600" spc="-4" dirty="0">
                <a:latin typeface="Arial"/>
                <a:cs typeface="Arial"/>
              </a:rPr>
              <a:t>pu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4" dirty="0">
                <a:latin typeface="Arial"/>
                <a:cs typeface="Arial"/>
              </a:rPr>
              <a:t>po</a:t>
            </a:r>
            <a:r>
              <a:rPr sz="1600" spc="8" dirty="0">
                <a:latin typeface="Arial"/>
                <a:cs typeface="Arial"/>
              </a:rPr>
              <a:t>s</a:t>
            </a:r>
            <a:r>
              <a:rPr sz="1600" dirty="0">
                <a:latin typeface="Arial"/>
                <a:cs typeface="Arial"/>
              </a:rPr>
              <a:t>e </a:t>
            </a:r>
            <a:r>
              <a:rPr sz="1600" spc="4" dirty="0">
                <a:latin typeface="Arial"/>
                <a:cs typeface="Arial"/>
              </a:rPr>
              <a:t>f</a:t>
            </a:r>
            <a:r>
              <a:rPr sz="1600" spc="-4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17" dirty="0">
                <a:latin typeface="Arial"/>
                <a:cs typeface="Arial"/>
              </a:rPr>
              <a:t> </a:t>
            </a:r>
            <a:r>
              <a:rPr sz="1600" spc="-26" dirty="0">
                <a:latin typeface="Arial"/>
                <a:cs typeface="Arial"/>
              </a:rPr>
              <a:t>w</a:t>
            </a:r>
            <a:r>
              <a:rPr sz="1600" spc="17" dirty="0">
                <a:latin typeface="Arial"/>
                <a:cs typeface="Arial"/>
              </a:rPr>
              <a:t>h</a:t>
            </a:r>
            <a:r>
              <a:rPr sz="1600" spc="-4" dirty="0">
                <a:latin typeface="Arial"/>
                <a:cs typeface="Arial"/>
              </a:rPr>
              <a:t>i</a:t>
            </a:r>
            <a:r>
              <a:rPr sz="1600" dirty="0">
                <a:latin typeface="Arial"/>
                <a:cs typeface="Arial"/>
              </a:rPr>
              <a:t>ch 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h</a:t>
            </a:r>
            <a:r>
              <a:rPr sz="1600" dirty="0">
                <a:latin typeface="Arial"/>
                <a:cs typeface="Arial"/>
              </a:rPr>
              <a:t>e s</a:t>
            </a:r>
            <a:r>
              <a:rPr sz="1600" spc="-4" dirty="0">
                <a:latin typeface="Arial"/>
                <a:cs typeface="Arial"/>
              </a:rPr>
              <a:t>o</a:t>
            </a:r>
            <a:r>
              <a:rPr sz="1600" spc="4" dirty="0">
                <a:latin typeface="Arial"/>
                <a:cs typeface="Arial"/>
              </a:rPr>
              <a:t>f</a:t>
            </a:r>
            <a:r>
              <a:rPr sz="1600" spc="13" dirty="0">
                <a:latin typeface="Arial"/>
                <a:cs typeface="Arial"/>
              </a:rPr>
              <a:t>t</a:t>
            </a:r>
            <a:r>
              <a:rPr sz="1600" spc="-26" dirty="0">
                <a:latin typeface="Arial"/>
                <a:cs typeface="Arial"/>
              </a:rPr>
              <a:t>w</a:t>
            </a:r>
            <a:r>
              <a:rPr sz="1600" spc="4" dirty="0">
                <a:latin typeface="Arial"/>
                <a:cs typeface="Arial"/>
              </a:rPr>
              <a:t>a</a:t>
            </a:r>
            <a:r>
              <a:rPr sz="1600" spc="13" dirty="0">
                <a:latin typeface="Arial"/>
                <a:cs typeface="Arial"/>
              </a:rPr>
              <a:t>r</a:t>
            </a:r>
            <a:r>
              <a:rPr sz="1600" dirty="0">
                <a:latin typeface="Arial"/>
                <a:cs typeface="Arial"/>
              </a:rPr>
              <a:t>e </a:t>
            </a:r>
            <a:r>
              <a:rPr sz="1600" spc="-4" dirty="0">
                <a:latin typeface="Arial"/>
                <a:cs typeface="Arial"/>
              </a:rPr>
              <a:t>i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4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bei</a:t>
            </a:r>
            <a:r>
              <a:rPr sz="1600" spc="4" dirty="0">
                <a:latin typeface="Arial"/>
                <a:cs typeface="Arial"/>
              </a:rPr>
              <a:t>n</a:t>
            </a:r>
            <a:r>
              <a:rPr sz="1600" dirty="0">
                <a:latin typeface="Arial"/>
                <a:cs typeface="Arial"/>
              </a:rPr>
              <a:t>g </a:t>
            </a:r>
            <a:r>
              <a:rPr sz="1600" spc="-4" dirty="0">
                <a:latin typeface="Arial"/>
                <a:cs typeface="Arial"/>
              </a:rPr>
              <a:t>en</a:t>
            </a:r>
            <a:r>
              <a:rPr sz="1600" spc="4" dirty="0">
                <a:latin typeface="Arial"/>
                <a:cs typeface="Arial"/>
              </a:rPr>
              <a:t>g</a:t>
            </a:r>
            <a:r>
              <a:rPr sz="1600" spc="8" dirty="0">
                <a:latin typeface="Arial"/>
                <a:cs typeface="Arial"/>
              </a:rPr>
              <a:t>i</a:t>
            </a:r>
            <a:r>
              <a:rPr sz="1600" spc="-4" dirty="0">
                <a:latin typeface="Arial"/>
                <a:cs typeface="Arial"/>
              </a:rPr>
              <a:t>nee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4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d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88317" y="2743200"/>
            <a:ext cx="2051864" cy="5634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2063">
              <a:lnSpc>
                <a:spcPct val="95825"/>
              </a:lnSpc>
              <a:spcBef>
                <a:spcPts val="377"/>
              </a:spcBef>
            </a:pPr>
            <a:r>
              <a:rPr sz="1600" dirty="0">
                <a:latin typeface="Arial"/>
                <a:cs typeface="Arial"/>
              </a:rPr>
              <a:t>•</a:t>
            </a:r>
            <a:r>
              <a:rPr sz="1600" spc="214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-4" dirty="0">
                <a:latin typeface="Arial"/>
                <a:cs typeface="Arial"/>
              </a:rPr>
              <a:t>ui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ab</a:t>
            </a:r>
            <a:r>
              <a:rPr sz="1600" spc="8" dirty="0">
                <a:latin typeface="Arial"/>
                <a:cs typeface="Arial"/>
              </a:rPr>
              <a:t>i</a:t>
            </a:r>
            <a:r>
              <a:rPr sz="1600" spc="-4" dirty="0">
                <a:latin typeface="Arial"/>
                <a:cs typeface="Arial"/>
              </a:rPr>
              <a:t>li</a:t>
            </a:r>
            <a:r>
              <a:rPr sz="1600" spc="13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y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840182" y="2743200"/>
            <a:ext cx="5568142" cy="5634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2056" marR="49479">
              <a:lnSpc>
                <a:spcPct val="100041"/>
              </a:lnSpc>
              <a:spcBef>
                <a:spcPts val="377"/>
              </a:spcBef>
            </a:pPr>
            <a:r>
              <a:rPr sz="1600" spc="13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h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13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p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4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-4" dirty="0">
                <a:latin typeface="Arial"/>
                <a:cs typeface="Arial"/>
              </a:rPr>
              <a:t>en</a:t>
            </a:r>
            <a:r>
              <a:rPr sz="1600" dirty="0">
                <a:latin typeface="Arial"/>
                <a:cs typeface="Arial"/>
              </a:rPr>
              <a:t>ce</a:t>
            </a:r>
            <a:r>
              <a:rPr sz="1600" spc="13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an</a:t>
            </a:r>
            <a:r>
              <a:rPr sz="1600" dirty="0">
                <a:latin typeface="Arial"/>
                <a:cs typeface="Arial"/>
              </a:rPr>
              <a:t>d</a:t>
            </a:r>
            <a:r>
              <a:rPr sz="1600" spc="13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a</a:t>
            </a:r>
            <a:r>
              <a:rPr sz="1600" spc="4" dirty="0">
                <a:latin typeface="Arial"/>
                <a:cs typeface="Arial"/>
              </a:rPr>
              <a:t>p</a:t>
            </a:r>
            <a:r>
              <a:rPr sz="1600" spc="-4" dirty="0">
                <a:latin typeface="Arial"/>
                <a:cs typeface="Arial"/>
              </a:rPr>
              <a:t>p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4" dirty="0">
                <a:latin typeface="Arial"/>
                <a:cs typeface="Arial"/>
              </a:rPr>
              <a:t>op</a:t>
            </a:r>
            <a:r>
              <a:rPr sz="1600" spc="13" dirty="0">
                <a:latin typeface="Arial"/>
                <a:cs typeface="Arial"/>
              </a:rPr>
              <a:t>r</a:t>
            </a:r>
            <a:r>
              <a:rPr sz="1600" spc="-4" dirty="0">
                <a:latin typeface="Arial"/>
                <a:cs typeface="Arial"/>
              </a:rPr>
              <a:t>ia</a:t>
            </a:r>
            <a:r>
              <a:rPr sz="1600" spc="13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ene</a:t>
            </a:r>
            <a:r>
              <a:rPr sz="1600" dirty="0">
                <a:latin typeface="Arial"/>
                <a:cs typeface="Arial"/>
              </a:rPr>
              <a:t>ss</a:t>
            </a:r>
            <a:r>
              <a:rPr sz="1600" spc="13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f</a:t>
            </a:r>
            <a:r>
              <a:rPr sz="1600" spc="31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</a:t>
            </a:r>
            <a:r>
              <a:rPr sz="1600" spc="22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-4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t</a:t>
            </a:r>
            <a:r>
              <a:rPr sz="1600" spc="31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f</a:t>
            </a:r>
            <a:r>
              <a:rPr sz="1600" spc="31" dirty="0">
                <a:latin typeface="Arial"/>
                <a:cs typeface="Arial"/>
              </a:rPr>
              <a:t> </a:t>
            </a:r>
            <a:r>
              <a:rPr sz="1600" spc="4" dirty="0">
                <a:latin typeface="Arial"/>
                <a:cs typeface="Arial"/>
              </a:rPr>
              <a:t>f</a:t>
            </a:r>
            <a:r>
              <a:rPr sz="1600" spc="-4" dirty="0">
                <a:latin typeface="Arial"/>
                <a:cs typeface="Arial"/>
              </a:rPr>
              <a:t>un</a:t>
            </a:r>
            <a:r>
              <a:rPr sz="1600" dirty="0">
                <a:latin typeface="Arial"/>
                <a:cs typeface="Arial"/>
              </a:rPr>
              <a:t>c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ion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26" dirty="0">
                <a:latin typeface="Arial"/>
                <a:cs typeface="Arial"/>
              </a:rPr>
              <a:t> </a:t>
            </a:r>
            <a:r>
              <a:rPr sz="1600" spc="4" dirty="0">
                <a:latin typeface="Arial"/>
                <a:cs typeface="Arial"/>
              </a:rPr>
              <a:t>f</a:t>
            </a:r>
            <a:r>
              <a:rPr sz="1600" spc="-4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r s</a:t>
            </a:r>
            <a:r>
              <a:rPr sz="1600" spc="-4" dirty="0">
                <a:latin typeface="Arial"/>
                <a:cs typeface="Arial"/>
              </a:rPr>
              <a:t>pe</a:t>
            </a:r>
            <a:r>
              <a:rPr sz="1600" dirty="0">
                <a:latin typeface="Arial"/>
                <a:cs typeface="Arial"/>
              </a:rPr>
              <a:t>c</a:t>
            </a:r>
            <a:r>
              <a:rPr sz="1600" spc="-4" dirty="0">
                <a:latin typeface="Arial"/>
                <a:cs typeface="Arial"/>
              </a:rPr>
              <a:t>i</a:t>
            </a:r>
            <a:r>
              <a:rPr sz="1600" spc="4" dirty="0">
                <a:latin typeface="Arial"/>
                <a:cs typeface="Arial"/>
              </a:rPr>
              <a:t>f</a:t>
            </a:r>
            <a:r>
              <a:rPr sz="1600" spc="-4" dirty="0">
                <a:latin typeface="Arial"/>
                <a:cs typeface="Arial"/>
              </a:rPr>
              <a:t>i</a:t>
            </a:r>
            <a:r>
              <a:rPr sz="1600" spc="4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d 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sks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88317" y="3306631"/>
            <a:ext cx="2051864" cy="3227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2063">
              <a:lnSpc>
                <a:spcPct val="95825"/>
              </a:lnSpc>
              <a:spcBef>
                <a:spcPts val="389"/>
              </a:spcBef>
            </a:pPr>
            <a:r>
              <a:rPr sz="1600" dirty="0">
                <a:latin typeface="Arial"/>
                <a:cs typeface="Arial"/>
              </a:rPr>
              <a:t>• </a:t>
            </a:r>
            <a:r>
              <a:rPr sz="1600" spc="2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Acc</a:t>
            </a:r>
            <a:r>
              <a:rPr sz="1600" spc="-4" dirty="0">
                <a:latin typeface="Arial"/>
                <a:cs typeface="Arial"/>
              </a:rPr>
              <a:t>u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4" dirty="0">
                <a:latin typeface="Arial"/>
                <a:cs typeface="Arial"/>
              </a:rPr>
              <a:t>a</a:t>
            </a:r>
            <a:r>
              <a:rPr sz="1600" spc="8" dirty="0">
                <a:latin typeface="Arial"/>
                <a:cs typeface="Arial"/>
              </a:rPr>
              <a:t>c</a:t>
            </a:r>
            <a:r>
              <a:rPr sz="1600" dirty="0">
                <a:latin typeface="Arial"/>
                <a:cs typeface="Arial"/>
              </a:rPr>
              <a:t>y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40182" y="3306631"/>
            <a:ext cx="5568142" cy="3227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2056">
              <a:lnSpc>
                <a:spcPct val="95825"/>
              </a:lnSpc>
              <a:spcBef>
                <a:spcPts val="389"/>
              </a:spcBef>
            </a:pPr>
            <a:r>
              <a:rPr sz="1600" spc="13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h</a:t>
            </a:r>
            <a:r>
              <a:rPr sz="1600" dirty="0">
                <a:latin typeface="Arial"/>
                <a:cs typeface="Arial"/>
              </a:rPr>
              <a:t>e </a:t>
            </a:r>
            <a:r>
              <a:rPr sz="1600" spc="-4" dirty="0">
                <a:latin typeface="Arial"/>
                <a:cs typeface="Arial"/>
              </a:rPr>
              <a:t>p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4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v</a:t>
            </a:r>
            <a:r>
              <a:rPr sz="1600" spc="-4" dirty="0">
                <a:latin typeface="Arial"/>
                <a:cs typeface="Arial"/>
              </a:rPr>
              <a:t>i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-4" dirty="0">
                <a:latin typeface="Arial"/>
                <a:cs typeface="Arial"/>
              </a:rPr>
              <a:t>io</a:t>
            </a:r>
            <a:r>
              <a:rPr sz="1600" dirty="0">
                <a:latin typeface="Arial"/>
                <a:cs typeface="Arial"/>
              </a:rPr>
              <a:t>n</a:t>
            </a:r>
            <a:r>
              <a:rPr sz="1600" spc="13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f</a:t>
            </a:r>
            <a:r>
              <a:rPr sz="1600" spc="8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4" dirty="0">
                <a:latin typeface="Arial"/>
                <a:cs typeface="Arial"/>
              </a:rPr>
              <a:t>igh</a:t>
            </a:r>
            <a:r>
              <a:rPr sz="1600" dirty="0">
                <a:latin typeface="Arial"/>
                <a:cs typeface="Arial"/>
              </a:rPr>
              <a:t>t</a:t>
            </a:r>
            <a:r>
              <a:rPr sz="1600" spc="8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4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ag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4" dirty="0">
                <a:latin typeface="Arial"/>
                <a:cs typeface="Arial"/>
              </a:rPr>
              <a:t>e</a:t>
            </a:r>
            <a:r>
              <a:rPr sz="1600" spc="-4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d r</a:t>
            </a:r>
            <a:r>
              <a:rPr sz="1600" spc="-4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-4" dirty="0">
                <a:latin typeface="Arial"/>
                <a:cs typeface="Arial"/>
              </a:rPr>
              <a:t>ul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4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4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e</a:t>
            </a:r>
            <a:r>
              <a:rPr sz="1600" spc="13" dirty="0">
                <a:latin typeface="Arial"/>
                <a:cs typeface="Arial"/>
              </a:rPr>
              <a:t>f</a:t>
            </a:r>
            <a:r>
              <a:rPr sz="1600" spc="4" dirty="0">
                <a:latin typeface="Arial"/>
                <a:cs typeface="Arial"/>
              </a:rPr>
              <a:t>f</a:t>
            </a:r>
            <a:r>
              <a:rPr sz="1600" spc="-4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c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s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8317" y="3629361"/>
            <a:ext cx="2051864" cy="3227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2063">
              <a:lnSpc>
                <a:spcPct val="95825"/>
              </a:lnSpc>
              <a:spcBef>
                <a:spcPts val="377"/>
              </a:spcBef>
            </a:pPr>
            <a:r>
              <a:rPr sz="1600" dirty="0">
                <a:latin typeface="Arial"/>
                <a:cs typeface="Arial"/>
              </a:rPr>
              <a:t>• </a:t>
            </a:r>
            <a:r>
              <a:rPr sz="1600" spc="210" dirty="0">
                <a:latin typeface="Arial"/>
                <a:cs typeface="Arial"/>
              </a:rPr>
              <a:t> </a:t>
            </a:r>
            <a:r>
              <a:rPr sz="1600" spc="4" dirty="0">
                <a:latin typeface="Arial"/>
                <a:cs typeface="Arial"/>
              </a:rPr>
              <a:t>I</a:t>
            </a:r>
            <a:r>
              <a:rPr sz="1600" spc="-4" dirty="0">
                <a:latin typeface="Arial"/>
                <a:cs typeface="Arial"/>
              </a:rPr>
              <a:t>n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4" dirty="0">
                <a:latin typeface="Arial"/>
                <a:cs typeface="Arial"/>
              </a:rPr>
              <a:t>ope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4" dirty="0">
                <a:latin typeface="Arial"/>
                <a:cs typeface="Arial"/>
              </a:rPr>
              <a:t>a</a:t>
            </a:r>
            <a:r>
              <a:rPr sz="1600" spc="-4" dirty="0">
                <a:latin typeface="Arial"/>
                <a:cs typeface="Arial"/>
              </a:rPr>
              <a:t>bi</a:t>
            </a:r>
            <a:r>
              <a:rPr sz="1600" spc="8" dirty="0">
                <a:latin typeface="Arial"/>
                <a:cs typeface="Arial"/>
              </a:rPr>
              <a:t>l</a:t>
            </a:r>
            <a:r>
              <a:rPr sz="1600" spc="-4" dirty="0">
                <a:latin typeface="Arial"/>
                <a:cs typeface="Arial"/>
              </a:rPr>
              <a:t>i</a:t>
            </a:r>
            <a:r>
              <a:rPr sz="1600" spc="13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y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40182" y="3629361"/>
            <a:ext cx="5568142" cy="3227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2056">
              <a:lnSpc>
                <a:spcPct val="95825"/>
              </a:lnSpc>
              <a:spcBef>
                <a:spcPts val="377"/>
              </a:spcBef>
            </a:pPr>
            <a:r>
              <a:rPr sz="1600" dirty="0">
                <a:latin typeface="Arial"/>
                <a:cs typeface="Arial"/>
              </a:rPr>
              <a:t>S</a:t>
            </a:r>
            <a:r>
              <a:rPr sz="1600" spc="-4" dirty="0">
                <a:latin typeface="Arial"/>
                <a:cs typeface="Arial"/>
              </a:rPr>
              <a:t>o</a:t>
            </a:r>
            <a:r>
              <a:rPr sz="1600" spc="4" dirty="0">
                <a:latin typeface="Arial"/>
                <a:cs typeface="Arial"/>
              </a:rPr>
              <a:t>f</a:t>
            </a:r>
            <a:r>
              <a:rPr sz="1600" spc="13" dirty="0">
                <a:latin typeface="Arial"/>
                <a:cs typeface="Arial"/>
              </a:rPr>
              <a:t>t</a:t>
            </a:r>
            <a:r>
              <a:rPr sz="1600" spc="-26" dirty="0">
                <a:latin typeface="Arial"/>
                <a:cs typeface="Arial"/>
              </a:rPr>
              <a:t>w</a:t>
            </a:r>
            <a:r>
              <a:rPr sz="1600" spc="-4" dirty="0">
                <a:latin typeface="Arial"/>
                <a:cs typeface="Arial"/>
              </a:rPr>
              <a:t>a</a:t>
            </a:r>
            <a:r>
              <a:rPr sz="1600" spc="13" dirty="0">
                <a:latin typeface="Arial"/>
                <a:cs typeface="Arial"/>
              </a:rPr>
              <a:t>r</a:t>
            </a:r>
            <a:r>
              <a:rPr sz="1600" spc="-4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’s </a:t>
            </a:r>
            <a:r>
              <a:rPr sz="1600" spc="-4" dirty="0">
                <a:latin typeface="Arial"/>
                <a:cs typeface="Arial"/>
              </a:rPr>
              <a:t>a</a:t>
            </a:r>
            <a:r>
              <a:rPr sz="1600" spc="4" dirty="0">
                <a:latin typeface="Arial"/>
                <a:cs typeface="Arial"/>
              </a:rPr>
              <a:t>b</a:t>
            </a:r>
            <a:r>
              <a:rPr sz="1600" spc="-4" dirty="0">
                <a:latin typeface="Arial"/>
                <a:cs typeface="Arial"/>
              </a:rPr>
              <a:t>il</a:t>
            </a:r>
            <a:r>
              <a:rPr sz="1600" spc="8" dirty="0">
                <a:latin typeface="Arial"/>
                <a:cs typeface="Arial"/>
              </a:rPr>
              <a:t>i</a:t>
            </a:r>
            <a:r>
              <a:rPr sz="1600" spc="13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y</a:t>
            </a:r>
            <a:r>
              <a:rPr sz="1600" spc="-17" dirty="0">
                <a:latin typeface="Arial"/>
                <a:cs typeface="Arial"/>
              </a:rPr>
              <a:t> 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o </a:t>
            </a:r>
            <a:r>
              <a:rPr sz="1600" spc="-4" dirty="0">
                <a:latin typeface="Arial"/>
                <a:cs typeface="Arial"/>
              </a:rPr>
              <a:t>in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4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ct</a:t>
            </a:r>
            <a:r>
              <a:rPr sz="1600" spc="31" dirty="0">
                <a:latin typeface="Arial"/>
                <a:cs typeface="Arial"/>
              </a:rPr>
              <a:t> </a:t>
            </a:r>
            <a:r>
              <a:rPr sz="1600" spc="-26" dirty="0">
                <a:latin typeface="Arial"/>
                <a:cs typeface="Arial"/>
              </a:rPr>
              <a:t>w</a:t>
            </a:r>
            <a:r>
              <a:rPr sz="1600" spc="8" dirty="0">
                <a:latin typeface="Arial"/>
                <a:cs typeface="Arial"/>
              </a:rPr>
              <a:t>i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h s</a:t>
            </a:r>
            <a:r>
              <a:rPr sz="1600" spc="-4" dirty="0">
                <a:latin typeface="Arial"/>
                <a:cs typeface="Arial"/>
              </a:rPr>
              <a:t>pe</a:t>
            </a:r>
            <a:r>
              <a:rPr sz="1600" dirty="0">
                <a:latin typeface="Arial"/>
                <a:cs typeface="Arial"/>
              </a:rPr>
              <a:t>c</a:t>
            </a:r>
            <a:r>
              <a:rPr sz="1600" spc="-4" dirty="0">
                <a:latin typeface="Arial"/>
                <a:cs typeface="Arial"/>
              </a:rPr>
              <a:t>i</a:t>
            </a:r>
            <a:r>
              <a:rPr sz="1600" spc="4" dirty="0">
                <a:latin typeface="Arial"/>
                <a:cs typeface="Arial"/>
              </a:rPr>
              <a:t>f</a:t>
            </a:r>
            <a:r>
              <a:rPr sz="1600" spc="-4" dirty="0">
                <a:latin typeface="Arial"/>
                <a:cs typeface="Arial"/>
              </a:rPr>
              <a:t>ie</a:t>
            </a:r>
            <a:r>
              <a:rPr sz="1600" dirty="0">
                <a:latin typeface="Arial"/>
                <a:cs typeface="Arial"/>
              </a:rPr>
              <a:t>d </a:t>
            </a:r>
            <a:r>
              <a:rPr sz="1600" spc="8" dirty="0">
                <a:latin typeface="Arial"/>
                <a:cs typeface="Arial"/>
              </a:rPr>
              <a:t>s</a:t>
            </a:r>
            <a:r>
              <a:rPr sz="1600" dirty="0">
                <a:latin typeface="Arial"/>
                <a:cs typeface="Arial"/>
              </a:rPr>
              <a:t>ys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ms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8317" y="3952090"/>
            <a:ext cx="2051864" cy="5634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2063">
              <a:lnSpc>
                <a:spcPct val="95825"/>
              </a:lnSpc>
              <a:spcBef>
                <a:spcPts val="377"/>
              </a:spcBef>
            </a:pPr>
            <a:r>
              <a:rPr sz="1600" dirty="0">
                <a:latin typeface="Arial"/>
                <a:cs typeface="Arial"/>
              </a:rPr>
              <a:t>• </a:t>
            </a:r>
            <a:r>
              <a:rPr sz="1600" spc="2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-4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c</a:t>
            </a:r>
            <a:r>
              <a:rPr sz="1600" spc="-4" dirty="0">
                <a:latin typeface="Arial"/>
                <a:cs typeface="Arial"/>
              </a:rPr>
              <a:t>u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4" dirty="0">
                <a:latin typeface="Arial"/>
                <a:cs typeface="Arial"/>
              </a:rPr>
              <a:t>i</a:t>
            </a:r>
            <a:r>
              <a:rPr sz="1600" spc="13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y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40182" y="3952090"/>
            <a:ext cx="5568142" cy="5634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2056" marR="49000">
              <a:lnSpc>
                <a:spcPct val="100041"/>
              </a:lnSpc>
              <a:spcBef>
                <a:spcPts val="377"/>
              </a:spcBef>
            </a:pPr>
            <a:r>
              <a:rPr sz="1600" dirty="0">
                <a:latin typeface="Arial"/>
                <a:cs typeface="Arial"/>
              </a:rPr>
              <a:t>A</a:t>
            </a:r>
            <a:r>
              <a:rPr sz="1600" spc="-4" dirty="0">
                <a:latin typeface="Arial"/>
                <a:cs typeface="Arial"/>
              </a:rPr>
              <a:t>bili</a:t>
            </a:r>
            <a:r>
              <a:rPr sz="1600" spc="13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y</a:t>
            </a:r>
            <a:r>
              <a:rPr sz="1600" spc="57" dirty="0">
                <a:latin typeface="Arial"/>
                <a:cs typeface="Arial"/>
              </a:rPr>
              <a:t> 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o</a:t>
            </a:r>
            <a:r>
              <a:rPr sz="1600" spc="67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p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4" dirty="0">
                <a:latin typeface="Arial"/>
                <a:cs typeface="Arial"/>
              </a:rPr>
              <a:t>e</a:t>
            </a:r>
            <a:r>
              <a:rPr sz="1600" spc="8" dirty="0">
                <a:latin typeface="Arial"/>
                <a:cs typeface="Arial"/>
              </a:rPr>
              <a:t>v</a:t>
            </a:r>
            <a:r>
              <a:rPr sz="1600" spc="4" dirty="0">
                <a:latin typeface="Arial"/>
                <a:cs typeface="Arial"/>
              </a:rPr>
              <a:t>e</a:t>
            </a:r>
            <a:r>
              <a:rPr sz="1600" spc="-4" dirty="0">
                <a:latin typeface="Arial"/>
                <a:cs typeface="Arial"/>
              </a:rPr>
              <a:t>n</a:t>
            </a:r>
            <a:r>
              <a:rPr sz="1600" dirty="0">
                <a:latin typeface="Arial"/>
                <a:cs typeface="Arial"/>
              </a:rPr>
              <a:t>t</a:t>
            </a:r>
            <a:r>
              <a:rPr sz="1600" spc="71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unau</a:t>
            </a:r>
            <a:r>
              <a:rPr sz="1600" spc="4" dirty="0">
                <a:latin typeface="Arial"/>
                <a:cs typeface="Arial"/>
              </a:rPr>
              <a:t>th</a:t>
            </a:r>
            <a:r>
              <a:rPr sz="1600" spc="-4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4" dirty="0">
                <a:latin typeface="Arial"/>
                <a:cs typeface="Arial"/>
              </a:rPr>
              <a:t>i</a:t>
            </a:r>
            <a:r>
              <a:rPr sz="1600" dirty="0">
                <a:latin typeface="Arial"/>
                <a:cs typeface="Arial"/>
              </a:rPr>
              <a:t>z</a:t>
            </a:r>
            <a:r>
              <a:rPr sz="1600" spc="4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d</a:t>
            </a:r>
            <a:r>
              <a:rPr sz="1600" spc="66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cc</a:t>
            </a:r>
            <a:r>
              <a:rPr sz="1600" spc="-4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ss,</a:t>
            </a:r>
            <a:r>
              <a:rPr sz="1600" spc="102" dirty="0">
                <a:latin typeface="Arial"/>
                <a:cs typeface="Arial"/>
              </a:rPr>
              <a:t> </a:t>
            </a:r>
            <a:r>
              <a:rPr sz="1600" spc="-26" dirty="0">
                <a:latin typeface="Arial"/>
                <a:cs typeface="Arial"/>
              </a:rPr>
              <a:t>w</a:t>
            </a:r>
            <a:r>
              <a:rPr sz="1600" spc="4" dirty="0">
                <a:latin typeface="Arial"/>
                <a:cs typeface="Arial"/>
              </a:rPr>
              <a:t>h</a:t>
            </a:r>
            <a:r>
              <a:rPr sz="1600" spc="-4" dirty="0">
                <a:latin typeface="Arial"/>
                <a:cs typeface="Arial"/>
              </a:rPr>
              <a:t>e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he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80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cc</a:t>
            </a:r>
            <a:r>
              <a:rPr sz="1600" spc="8" dirty="0">
                <a:latin typeface="Arial"/>
                <a:cs typeface="Arial"/>
              </a:rPr>
              <a:t>i</a:t>
            </a:r>
            <a:r>
              <a:rPr sz="1600" spc="-4" dirty="0">
                <a:latin typeface="Arial"/>
                <a:cs typeface="Arial"/>
              </a:rPr>
              <a:t>den</a:t>
            </a:r>
            <a:r>
              <a:rPr sz="1600" spc="4" dirty="0">
                <a:latin typeface="Arial"/>
                <a:cs typeface="Arial"/>
              </a:rPr>
              <a:t>ta</a:t>
            </a:r>
            <a:r>
              <a:rPr sz="1600" dirty="0">
                <a:latin typeface="Arial"/>
                <a:cs typeface="Arial"/>
              </a:rPr>
              <a:t>l </a:t>
            </a:r>
            <a:r>
              <a:rPr sz="1600" spc="-4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4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del</a:t>
            </a:r>
            <a:r>
              <a:rPr sz="1600" spc="8" dirty="0">
                <a:latin typeface="Arial"/>
                <a:cs typeface="Arial"/>
              </a:rPr>
              <a:t>i</a:t>
            </a:r>
            <a:r>
              <a:rPr sz="1600" spc="-4" dirty="0">
                <a:latin typeface="Arial"/>
                <a:cs typeface="Arial"/>
              </a:rPr>
              <a:t>be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4" dirty="0">
                <a:latin typeface="Arial"/>
                <a:cs typeface="Arial"/>
              </a:rPr>
              <a:t>a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,</a:t>
            </a:r>
            <a:r>
              <a:rPr sz="1600" spc="8" dirty="0">
                <a:latin typeface="Arial"/>
                <a:cs typeface="Arial"/>
              </a:rPr>
              <a:t> 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o </a:t>
            </a:r>
            <a:r>
              <a:rPr sz="1600" spc="-4" dirty="0">
                <a:latin typeface="Arial"/>
                <a:cs typeface="Arial"/>
              </a:rPr>
              <a:t>p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4" dirty="0">
                <a:latin typeface="Arial"/>
                <a:cs typeface="Arial"/>
              </a:rPr>
              <a:t>og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4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m</a:t>
            </a:r>
            <a:r>
              <a:rPr sz="1600" spc="4" dirty="0">
                <a:latin typeface="Arial"/>
                <a:cs typeface="Arial"/>
              </a:rPr>
              <a:t> a</a:t>
            </a:r>
            <a:r>
              <a:rPr sz="1600" spc="-4" dirty="0">
                <a:latin typeface="Arial"/>
                <a:cs typeface="Arial"/>
              </a:rPr>
              <a:t>n</a:t>
            </a:r>
            <a:r>
              <a:rPr sz="1600" dirty="0">
                <a:latin typeface="Arial"/>
                <a:cs typeface="Arial"/>
              </a:rPr>
              <a:t>d</a:t>
            </a:r>
            <a:r>
              <a:rPr sz="1600" spc="13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da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8317" y="4515521"/>
            <a:ext cx="2051864" cy="8068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2057">
              <a:lnSpc>
                <a:spcPct val="95825"/>
              </a:lnSpc>
              <a:spcBef>
                <a:spcPts val="389"/>
              </a:spcBef>
            </a:pPr>
            <a:r>
              <a:rPr sz="1600" b="1" spc="-4" dirty="0">
                <a:solidFill>
                  <a:srgbClr val="CC0000"/>
                </a:solidFill>
                <a:latin typeface="Arial"/>
                <a:cs typeface="Arial"/>
              </a:rPr>
              <a:t>Re</a:t>
            </a:r>
            <a:r>
              <a:rPr sz="1600" b="1" spc="4" dirty="0">
                <a:solidFill>
                  <a:srgbClr val="CC0000"/>
                </a:solidFill>
                <a:latin typeface="Arial"/>
                <a:cs typeface="Arial"/>
              </a:rPr>
              <a:t>li</a:t>
            </a:r>
            <a:r>
              <a:rPr sz="1600" b="1" spc="-4" dirty="0">
                <a:solidFill>
                  <a:srgbClr val="CC0000"/>
                </a:solidFill>
                <a:latin typeface="Arial"/>
                <a:cs typeface="Arial"/>
              </a:rPr>
              <a:t>a</a:t>
            </a:r>
            <a:r>
              <a:rPr sz="1600" b="1" spc="4" dirty="0">
                <a:solidFill>
                  <a:srgbClr val="CC0000"/>
                </a:solidFill>
                <a:latin typeface="Arial"/>
                <a:cs typeface="Arial"/>
              </a:rPr>
              <a:t>bili</a:t>
            </a:r>
            <a:r>
              <a:rPr sz="1600" b="1" dirty="0">
                <a:solidFill>
                  <a:srgbClr val="CC0000"/>
                </a:solidFill>
                <a:latin typeface="Arial"/>
                <a:cs typeface="Arial"/>
              </a:rPr>
              <a:t>ty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40182" y="4515521"/>
            <a:ext cx="5568142" cy="8068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2056" marR="47496" algn="just">
              <a:lnSpc>
                <a:spcPct val="100041"/>
              </a:lnSpc>
              <a:spcBef>
                <a:spcPts val="389"/>
              </a:spcBef>
            </a:pPr>
            <a:r>
              <a:rPr sz="1600" spc="-4" dirty="0">
                <a:latin typeface="Arial"/>
                <a:cs typeface="Arial"/>
              </a:rPr>
              <a:t>Cha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4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c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e</a:t>
            </a:r>
            <a:r>
              <a:rPr sz="1600" spc="13" dirty="0">
                <a:latin typeface="Arial"/>
                <a:cs typeface="Arial"/>
              </a:rPr>
              <a:t>r</a:t>
            </a:r>
            <a:r>
              <a:rPr sz="1600" spc="-4" dirty="0">
                <a:latin typeface="Arial"/>
                <a:cs typeface="Arial"/>
              </a:rPr>
              <a:t>i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i</a:t>
            </a:r>
            <a:r>
              <a:rPr sz="1600" dirty="0">
                <a:latin typeface="Arial"/>
                <a:cs typeface="Arial"/>
              </a:rPr>
              <a:t>cs  </a:t>
            </a:r>
            <a:r>
              <a:rPr sz="1600" spc="26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4" dirty="0">
                <a:latin typeface="Arial"/>
                <a:cs typeface="Arial"/>
              </a:rPr>
              <a:t>ela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in</a:t>
            </a:r>
            <a:r>
              <a:rPr sz="1600" dirty="0">
                <a:latin typeface="Arial"/>
                <a:cs typeface="Arial"/>
              </a:rPr>
              <a:t>g  </a:t>
            </a:r>
            <a:r>
              <a:rPr sz="1600" spc="13" dirty="0">
                <a:latin typeface="Arial"/>
                <a:cs typeface="Arial"/>
              </a:rPr>
              <a:t> 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o  </a:t>
            </a:r>
            <a:r>
              <a:rPr sz="1600" spc="22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</a:t>
            </a:r>
            <a:r>
              <a:rPr sz="1600" spc="-4" dirty="0">
                <a:latin typeface="Arial"/>
                <a:cs typeface="Arial"/>
              </a:rPr>
              <a:t>apab</a:t>
            </a:r>
            <a:r>
              <a:rPr sz="1600" spc="8" dirty="0">
                <a:latin typeface="Arial"/>
                <a:cs typeface="Arial"/>
              </a:rPr>
              <a:t>i</a:t>
            </a:r>
            <a:r>
              <a:rPr sz="1600" spc="-4" dirty="0">
                <a:latin typeface="Arial"/>
                <a:cs typeface="Arial"/>
              </a:rPr>
              <a:t>li</a:t>
            </a:r>
            <a:r>
              <a:rPr sz="1600" spc="13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y  </a:t>
            </a:r>
            <a:r>
              <a:rPr sz="1600" spc="4" dirty="0">
                <a:latin typeface="Arial"/>
                <a:cs typeface="Arial"/>
              </a:rPr>
              <a:t> o</a:t>
            </a:r>
            <a:r>
              <a:rPr sz="1600" dirty="0">
                <a:latin typeface="Arial"/>
                <a:cs typeface="Arial"/>
              </a:rPr>
              <a:t>f  </a:t>
            </a:r>
            <a:r>
              <a:rPr sz="1600" spc="9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-4" dirty="0">
                <a:latin typeface="Arial"/>
                <a:cs typeface="Arial"/>
              </a:rPr>
              <a:t>o</a:t>
            </a:r>
            <a:r>
              <a:rPr sz="1600" spc="4" dirty="0">
                <a:latin typeface="Arial"/>
                <a:cs typeface="Arial"/>
              </a:rPr>
              <a:t>f</a:t>
            </a:r>
            <a:r>
              <a:rPr sz="1600" spc="13" dirty="0">
                <a:latin typeface="Arial"/>
                <a:cs typeface="Arial"/>
              </a:rPr>
              <a:t>t</a:t>
            </a:r>
            <a:r>
              <a:rPr sz="1600" spc="-26" dirty="0">
                <a:latin typeface="Arial"/>
                <a:cs typeface="Arial"/>
              </a:rPr>
              <a:t>w</a:t>
            </a:r>
            <a:r>
              <a:rPr sz="1600" spc="-4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re   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o m</a:t>
            </a:r>
            <a:r>
              <a:rPr sz="1600" spc="-4" dirty="0">
                <a:latin typeface="Arial"/>
                <a:cs typeface="Arial"/>
              </a:rPr>
              <a:t>ain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a</a:t>
            </a:r>
            <a:r>
              <a:rPr sz="1600" spc="8" dirty="0">
                <a:latin typeface="Arial"/>
                <a:cs typeface="Arial"/>
              </a:rPr>
              <a:t>i</a:t>
            </a:r>
            <a:r>
              <a:rPr sz="1600" dirty="0">
                <a:latin typeface="Arial"/>
                <a:cs typeface="Arial"/>
              </a:rPr>
              <a:t>n</a:t>
            </a:r>
            <a:r>
              <a:rPr sz="1600" spc="227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i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232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le</a:t>
            </a:r>
            <a:r>
              <a:rPr sz="1600" dirty="0">
                <a:latin typeface="Arial"/>
                <a:cs typeface="Arial"/>
              </a:rPr>
              <a:t>v</a:t>
            </a:r>
            <a:r>
              <a:rPr sz="1600" spc="-4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227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f</a:t>
            </a:r>
            <a:r>
              <a:rPr sz="1600" spc="232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pe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4" dirty="0">
                <a:latin typeface="Arial"/>
                <a:cs typeface="Arial"/>
              </a:rPr>
              <a:t>f</a:t>
            </a:r>
            <a:r>
              <a:rPr sz="1600" spc="-4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rm</a:t>
            </a:r>
            <a:r>
              <a:rPr sz="1600" spc="-4" dirty="0">
                <a:latin typeface="Arial"/>
                <a:cs typeface="Arial"/>
              </a:rPr>
              <a:t>an</a:t>
            </a:r>
            <a:r>
              <a:rPr sz="1600" dirty="0">
                <a:latin typeface="Arial"/>
                <a:cs typeface="Arial"/>
              </a:rPr>
              <a:t>ce</a:t>
            </a:r>
            <a:r>
              <a:rPr sz="1600" spc="227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un</a:t>
            </a:r>
            <a:r>
              <a:rPr sz="1600" spc="4" dirty="0">
                <a:latin typeface="Arial"/>
                <a:cs typeface="Arial"/>
              </a:rPr>
              <a:t>d</a:t>
            </a:r>
            <a:r>
              <a:rPr sz="1600" spc="-4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241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a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d</a:t>
            </a:r>
            <a:r>
              <a:rPr sz="1600" spc="236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</a:t>
            </a:r>
            <a:r>
              <a:rPr sz="1600" spc="-4" dirty="0">
                <a:latin typeface="Arial"/>
                <a:cs typeface="Arial"/>
              </a:rPr>
              <a:t>on</a:t>
            </a:r>
            <a:r>
              <a:rPr sz="1600" spc="4" dirty="0">
                <a:latin typeface="Arial"/>
                <a:cs typeface="Arial"/>
              </a:rPr>
              <a:t>d</a:t>
            </a:r>
            <a:r>
              <a:rPr sz="1600" spc="-4" dirty="0">
                <a:latin typeface="Arial"/>
                <a:cs typeface="Arial"/>
              </a:rPr>
              <a:t>i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io</a:t>
            </a:r>
            <a:r>
              <a:rPr sz="1600" spc="4" dirty="0">
                <a:latin typeface="Arial"/>
                <a:cs typeface="Arial"/>
              </a:rPr>
              <a:t>n</a:t>
            </a:r>
            <a:r>
              <a:rPr sz="1600" dirty="0">
                <a:latin typeface="Arial"/>
                <a:cs typeface="Arial"/>
              </a:rPr>
              <a:t>s </a:t>
            </a:r>
            <a:r>
              <a:rPr sz="1600" spc="4" dirty="0">
                <a:latin typeface="Arial"/>
                <a:cs typeface="Arial"/>
              </a:rPr>
              <a:t>f</a:t>
            </a:r>
            <a:r>
              <a:rPr sz="1600" spc="-4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4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 s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a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d </a:t>
            </a:r>
            <a:r>
              <a:rPr sz="1600" spc="-4" dirty="0">
                <a:latin typeface="Arial"/>
                <a:cs typeface="Arial"/>
              </a:rPr>
              <a:t>pe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4" dirty="0">
                <a:latin typeface="Arial"/>
                <a:cs typeface="Arial"/>
              </a:rPr>
              <a:t>io</a:t>
            </a:r>
            <a:r>
              <a:rPr sz="1600" dirty="0">
                <a:latin typeface="Arial"/>
                <a:cs typeface="Arial"/>
              </a:rPr>
              <a:t>d </a:t>
            </a:r>
            <a:r>
              <a:rPr sz="1600" spc="-4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f</a:t>
            </a:r>
            <a:r>
              <a:rPr sz="1600" spc="8" dirty="0">
                <a:latin typeface="Arial"/>
                <a:cs typeface="Arial"/>
              </a:rPr>
              <a:t> 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i</a:t>
            </a:r>
            <a:r>
              <a:rPr sz="1600" dirty="0">
                <a:latin typeface="Arial"/>
                <a:cs typeface="Arial"/>
              </a:rPr>
              <a:t>me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8317" y="5322345"/>
            <a:ext cx="2051864" cy="5647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2063">
              <a:lnSpc>
                <a:spcPct val="95825"/>
              </a:lnSpc>
              <a:spcBef>
                <a:spcPts val="389"/>
              </a:spcBef>
            </a:pPr>
            <a:r>
              <a:rPr sz="1600" dirty="0">
                <a:latin typeface="Arial"/>
                <a:cs typeface="Arial"/>
              </a:rPr>
              <a:t>• </a:t>
            </a:r>
            <a:r>
              <a:rPr sz="1600" spc="2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M</a:t>
            </a:r>
            <a:r>
              <a:rPr sz="1600" spc="-4" dirty="0">
                <a:latin typeface="Arial"/>
                <a:cs typeface="Arial"/>
              </a:rPr>
              <a:t>a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u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4" dirty="0">
                <a:latin typeface="Arial"/>
                <a:cs typeface="Arial"/>
              </a:rPr>
              <a:t>i</a:t>
            </a:r>
            <a:r>
              <a:rPr sz="1600" spc="13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y</a:t>
            </a:r>
            <a:endParaRPr sz="16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840182" y="5322345"/>
            <a:ext cx="5568142" cy="5647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2056" marR="48864">
              <a:lnSpc>
                <a:spcPct val="100041"/>
              </a:lnSpc>
              <a:spcBef>
                <a:spcPts val="389"/>
              </a:spcBef>
            </a:pPr>
            <a:r>
              <a:rPr sz="1600" dirty="0">
                <a:latin typeface="Arial"/>
                <a:cs typeface="Arial"/>
              </a:rPr>
              <a:t>A</a:t>
            </a:r>
            <a:r>
              <a:rPr sz="1600" spc="4" dirty="0">
                <a:latin typeface="Arial"/>
                <a:cs typeface="Arial"/>
              </a:rPr>
              <a:t>tt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4" dirty="0">
                <a:latin typeface="Arial"/>
                <a:cs typeface="Arial"/>
              </a:rPr>
              <a:t>ibu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90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f</a:t>
            </a:r>
            <a:r>
              <a:rPr sz="1600" spc="93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4" dirty="0">
                <a:latin typeface="Arial"/>
                <a:cs typeface="Arial"/>
              </a:rPr>
              <a:t>of</a:t>
            </a:r>
            <a:r>
              <a:rPr sz="1600" spc="13" dirty="0">
                <a:latin typeface="Arial"/>
                <a:cs typeface="Arial"/>
              </a:rPr>
              <a:t>t</a:t>
            </a:r>
            <a:r>
              <a:rPr sz="1600" spc="-26" dirty="0">
                <a:latin typeface="Arial"/>
                <a:cs typeface="Arial"/>
              </a:rPr>
              <a:t>w</a:t>
            </a:r>
            <a:r>
              <a:rPr sz="1600" spc="-4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re</a:t>
            </a:r>
            <a:r>
              <a:rPr sz="1600" spc="84" dirty="0">
                <a:latin typeface="Arial"/>
                <a:cs typeface="Arial"/>
              </a:rPr>
              <a:t> </a:t>
            </a:r>
            <a:r>
              <a:rPr sz="1600" spc="4" dirty="0">
                <a:latin typeface="Arial"/>
                <a:cs typeface="Arial"/>
              </a:rPr>
              <a:t>th</a:t>
            </a:r>
            <a:r>
              <a:rPr sz="1600" spc="-4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t</a:t>
            </a:r>
            <a:r>
              <a:rPr sz="1600" spc="102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be</a:t>
            </a:r>
            <a:r>
              <a:rPr sz="1600" spc="4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102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n</a:t>
            </a:r>
            <a:r>
              <a:rPr sz="1600" spc="98" dirty="0">
                <a:latin typeface="Arial"/>
                <a:cs typeface="Arial"/>
              </a:rPr>
              <a:t> 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h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98" dirty="0">
                <a:latin typeface="Arial"/>
                <a:cs typeface="Arial"/>
              </a:rPr>
              <a:t> </a:t>
            </a:r>
            <a:r>
              <a:rPr sz="1600" spc="4" dirty="0">
                <a:latin typeface="Arial"/>
                <a:cs typeface="Arial"/>
              </a:rPr>
              <a:t>f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4" dirty="0">
                <a:latin typeface="Arial"/>
                <a:cs typeface="Arial"/>
              </a:rPr>
              <a:t>e</a:t>
            </a:r>
            <a:r>
              <a:rPr sz="1600" spc="4" dirty="0">
                <a:latin typeface="Arial"/>
                <a:cs typeface="Arial"/>
              </a:rPr>
              <a:t>q</a:t>
            </a:r>
            <a:r>
              <a:rPr sz="1600" spc="-4" dirty="0">
                <a:latin typeface="Arial"/>
                <a:cs typeface="Arial"/>
              </a:rPr>
              <a:t>u</a:t>
            </a:r>
            <a:r>
              <a:rPr sz="1600" spc="4" dirty="0">
                <a:latin typeface="Arial"/>
                <a:cs typeface="Arial"/>
              </a:rPr>
              <a:t>e</a:t>
            </a:r>
            <a:r>
              <a:rPr sz="1600" spc="-4" dirty="0">
                <a:latin typeface="Arial"/>
                <a:cs typeface="Arial"/>
              </a:rPr>
              <a:t>n</a:t>
            </a:r>
            <a:r>
              <a:rPr sz="1600" spc="8" dirty="0">
                <a:latin typeface="Arial"/>
                <a:cs typeface="Arial"/>
              </a:rPr>
              <a:t>c</a:t>
            </a:r>
            <a:r>
              <a:rPr sz="1600" dirty="0">
                <a:latin typeface="Arial"/>
                <a:cs typeface="Arial"/>
              </a:rPr>
              <a:t>y</a:t>
            </a:r>
            <a:r>
              <a:rPr sz="1600" spc="89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f</a:t>
            </a:r>
            <a:r>
              <a:rPr sz="1600" spc="102" dirty="0">
                <a:latin typeface="Arial"/>
                <a:cs typeface="Arial"/>
              </a:rPr>
              <a:t> </a:t>
            </a:r>
            <a:r>
              <a:rPr sz="1600" spc="4" dirty="0">
                <a:latin typeface="Arial"/>
                <a:cs typeface="Arial"/>
              </a:rPr>
              <a:t>f</a:t>
            </a:r>
            <a:r>
              <a:rPr sz="1600" spc="-4" dirty="0">
                <a:latin typeface="Arial"/>
                <a:cs typeface="Arial"/>
              </a:rPr>
              <a:t>ailu</a:t>
            </a:r>
            <a:r>
              <a:rPr sz="1600" spc="13" dirty="0">
                <a:latin typeface="Arial"/>
                <a:cs typeface="Arial"/>
              </a:rPr>
              <a:t>r</a:t>
            </a:r>
            <a:r>
              <a:rPr sz="1600" dirty="0">
                <a:latin typeface="Arial"/>
                <a:cs typeface="Arial"/>
              </a:rPr>
              <a:t>e </a:t>
            </a:r>
            <a:r>
              <a:rPr sz="1600" spc="4" dirty="0">
                <a:latin typeface="Arial"/>
                <a:cs typeface="Arial"/>
              </a:rPr>
              <a:t>b</a:t>
            </a:r>
            <a:r>
              <a:rPr sz="1600" dirty="0">
                <a:latin typeface="Arial"/>
                <a:cs typeface="Arial"/>
              </a:rPr>
              <a:t>y</a:t>
            </a:r>
            <a:r>
              <a:rPr sz="1600" spc="-17" dirty="0">
                <a:latin typeface="Arial"/>
                <a:cs typeface="Arial"/>
              </a:rPr>
              <a:t> </a:t>
            </a:r>
            <a:r>
              <a:rPr sz="1600" spc="4" dirty="0">
                <a:latin typeface="Arial"/>
                <a:cs typeface="Arial"/>
              </a:rPr>
              <a:t>f</a:t>
            </a:r>
            <a:r>
              <a:rPr sz="1600" spc="-4" dirty="0">
                <a:latin typeface="Arial"/>
                <a:cs typeface="Arial"/>
              </a:rPr>
              <a:t>a</a:t>
            </a:r>
            <a:r>
              <a:rPr sz="1600" spc="4" dirty="0">
                <a:latin typeface="Arial"/>
                <a:cs typeface="Arial"/>
              </a:rPr>
              <a:t>u</a:t>
            </a:r>
            <a:r>
              <a:rPr sz="1600" spc="-4" dirty="0">
                <a:latin typeface="Arial"/>
                <a:cs typeface="Arial"/>
              </a:rPr>
              <a:t>l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4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i</a:t>
            </a:r>
            <a:r>
              <a:rPr sz="1600" dirty="0">
                <a:latin typeface="Arial"/>
                <a:cs typeface="Arial"/>
              </a:rPr>
              <a:t>n 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h</a:t>
            </a:r>
            <a:r>
              <a:rPr sz="1600" dirty="0">
                <a:latin typeface="Arial"/>
                <a:cs typeface="Arial"/>
              </a:rPr>
              <a:t>e s</a:t>
            </a:r>
            <a:r>
              <a:rPr sz="1600" spc="-4" dirty="0">
                <a:latin typeface="Arial"/>
                <a:cs typeface="Arial"/>
              </a:rPr>
              <a:t>o</a:t>
            </a:r>
            <a:r>
              <a:rPr sz="1600" spc="4" dirty="0">
                <a:latin typeface="Arial"/>
                <a:cs typeface="Arial"/>
              </a:rPr>
              <a:t>f</a:t>
            </a:r>
            <a:r>
              <a:rPr sz="1600" spc="13" dirty="0">
                <a:latin typeface="Arial"/>
                <a:cs typeface="Arial"/>
              </a:rPr>
              <a:t>t</a:t>
            </a:r>
            <a:r>
              <a:rPr sz="1600" spc="-26" dirty="0">
                <a:latin typeface="Arial"/>
                <a:cs typeface="Arial"/>
              </a:rPr>
              <a:t>w</a:t>
            </a:r>
            <a:r>
              <a:rPr sz="1600" spc="-4" dirty="0">
                <a:latin typeface="Arial"/>
                <a:cs typeface="Arial"/>
              </a:rPr>
              <a:t>a</a:t>
            </a:r>
            <a:r>
              <a:rPr sz="1600" spc="13" dirty="0">
                <a:latin typeface="Arial"/>
                <a:cs typeface="Arial"/>
              </a:rPr>
              <a:t>r</a:t>
            </a:r>
            <a:r>
              <a:rPr sz="1600" dirty="0"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28657657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21"/>
          <p:cNvSpPr/>
          <p:nvPr/>
        </p:nvSpPr>
        <p:spPr>
          <a:xfrm>
            <a:off x="764765" y="1344700"/>
            <a:ext cx="7620005" cy="0"/>
          </a:xfrm>
          <a:custGeom>
            <a:avLst/>
            <a:gdLst/>
            <a:ahLst/>
            <a:cxnLst/>
            <a:rect l="l" t="t" r="r" b="b"/>
            <a:pathLst>
              <a:path w="8382006">
                <a:moveTo>
                  <a:pt x="0" y="0"/>
                </a:moveTo>
                <a:lnTo>
                  <a:pt x="8382006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64765" y="1909481"/>
            <a:ext cx="7620005" cy="0"/>
          </a:xfrm>
          <a:custGeom>
            <a:avLst/>
            <a:gdLst/>
            <a:ahLst/>
            <a:cxnLst/>
            <a:rect l="l" t="t" r="r" b="b"/>
            <a:pathLst>
              <a:path w="8382006">
                <a:moveTo>
                  <a:pt x="0" y="0"/>
                </a:moveTo>
                <a:lnTo>
                  <a:pt x="8382006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64765" y="2716305"/>
            <a:ext cx="7620005" cy="0"/>
          </a:xfrm>
          <a:custGeom>
            <a:avLst/>
            <a:gdLst/>
            <a:ahLst/>
            <a:cxnLst/>
            <a:rect l="l" t="t" r="r" b="b"/>
            <a:pathLst>
              <a:path w="8382006">
                <a:moveTo>
                  <a:pt x="0" y="0"/>
                </a:moveTo>
                <a:lnTo>
                  <a:pt x="8382006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64765" y="3523129"/>
            <a:ext cx="7620005" cy="0"/>
          </a:xfrm>
          <a:custGeom>
            <a:avLst/>
            <a:gdLst/>
            <a:ahLst/>
            <a:cxnLst/>
            <a:rect l="l" t="t" r="r" b="b"/>
            <a:pathLst>
              <a:path w="8382006">
                <a:moveTo>
                  <a:pt x="0" y="0"/>
                </a:moveTo>
                <a:lnTo>
                  <a:pt x="8382006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64765" y="4087905"/>
            <a:ext cx="7620005" cy="0"/>
          </a:xfrm>
          <a:custGeom>
            <a:avLst/>
            <a:gdLst/>
            <a:ahLst/>
            <a:cxnLst/>
            <a:rect l="l" t="t" r="r" b="b"/>
            <a:pathLst>
              <a:path w="8382006">
                <a:moveTo>
                  <a:pt x="0" y="0"/>
                </a:moveTo>
                <a:lnTo>
                  <a:pt x="8382006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64765" y="4651337"/>
            <a:ext cx="7620005" cy="0"/>
          </a:xfrm>
          <a:custGeom>
            <a:avLst/>
            <a:gdLst/>
            <a:ahLst/>
            <a:cxnLst/>
            <a:rect l="l" t="t" r="r" b="b"/>
            <a:pathLst>
              <a:path w="8382006">
                <a:moveTo>
                  <a:pt x="0" y="0"/>
                </a:moveTo>
                <a:lnTo>
                  <a:pt x="8382006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64765" y="4974066"/>
            <a:ext cx="7620005" cy="0"/>
          </a:xfrm>
          <a:custGeom>
            <a:avLst/>
            <a:gdLst/>
            <a:ahLst/>
            <a:cxnLst/>
            <a:rect l="l" t="t" r="r" b="b"/>
            <a:pathLst>
              <a:path w="8382006">
                <a:moveTo>
                  <a:pt x="0" y="0"/>
                </a:moveTo>
                <a:lnTo>
                  <a:pt x="8382006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64765" y="5780891"/>
            <a:ext cx="7620005" cy="0"/>
          </a:xfrm>
          <a:custGeom>
            <a:avLst/>
            <a:gdLst/>
            <a:ahLst/>
            <a:cxnLst/>
            <a:rect l="l" t="t" r="r" b="b"/>
            <a:pathLst>
              <a:path w="8382006">
                <a:moveTo>
                  <a:pt x="0" y="0"/>
                </a:moveTo>
                <a:lnTo>
                  <a:pt x="8382006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64765" y="1344700"/>
            <a:ext cx="0" cy="4436190"/>
          </a:xfrm>
          <a:custGeom>
            <a:avLst/>
            <a:gdLst/>
            <a:ahLst/>
            <a:cxnLst/>
            <a:rect l="l" t="t" r="r" b="b"/>
            <a:pathLst>
              <a:path h="5027682">
                <a:moveTo>
                  <a:pt x="0" y="0"/>
                </a:moveTo>
                <a:lnTo>
                  <a:pt x="0" y="5027682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770909" y="1344700"/>
            <a:ext cx="0" cy="4436190"/>
          </a:xfrm>
          <a:custGeom>
            <a:avLst/>
            <a:gdLst/>
            <a:ahLst/>
            <a:cxnLst/>
            <a:rect l="l" t="t" r="r" b="b"/>
            <a:pathLst>
              <a:path h="5027682">
                <a:moveTo>
                  <a:pt x="0" y="0"/>
                </a:moveTo>
                <a:lnTo>
                  <a:pt x="0" y="5027682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384771" y="1344700"/>
            <a:ext cx="0" cy="4436190"/>
          </a:xfrm>
          <a:custGeom>
            <a:avLst/>
            <a:gdLst/>
            <a:ahLst/>
            <a:cxnLst/>
            <a:rect l="l" t="t" r="r" b="b"/>
            <a:pathLst>
              <a:path h="5027682">
                <a:moveTo>
                  <a:pt x="0" y="0"/>
                </a:moveTo>
                <a:lnTo>
                  <a:pt x="0" y="5027682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927273" y="5895190"/>
            <a:ext cx="980902" cy="3671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64766" y="566006"/>
            <a:ext cx="3729150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459"/>
              </a:lnSpc>
              <a:spcBef>
                <a:spcPts val="172"/>
              </a:spcBef>
            </a:pP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S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o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f</a:t>
            </a:r>
            <a:r>
              <a:rPr sz="5400" spc="17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w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a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438400" y="566006"/>
            <a:ext cx="4163125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459"/>
              </a:lnSpc>
              <a:spcBef>
                <a:spcPts val="172"/>
              </a:spcBef>
            </a:pP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l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ia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b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il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y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105830" y="6203480"/>
            <a:ext cx="227586" cy="1797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328"/>
              </a:lnSpc>
              <a:spcBef>
                <a:spcPts val="66"/>
              </a:spcBef>
            </a:pPr>
            <a:r>
              <a:rPr sz="1300" dirty="0">
                <a:latin typeface="Arial"/>
                <a:cs typeface="Arial"/>
              </a:rPr>
              <a:t>43</a:t>
            </a:r>
            <a:endParaRPr sz="13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64764" y="1344700"/>
            <a:ext cx="2006144" cy="5647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3430">
              <a:lnSpc>
                <a:spcPct val="95825"/>
              </a:lnSpc>
              <a:spcBef>
                <a:spcPts val="377"/>
              </a:spcBef>
            </a:pPr>
            <a:r>
              <a:rPr sz="1600" dirty="0">
                <a:latin typeface="Arial"/>
                <a:cs typeface="Arial"/>
              </a:rPr>
              <a:t>• </a:t>
            </a:r>
            <a:r>
              <a:rPr sz="1600" spc="210" dirty="0">
                <a:latin typeface="Arial"/>
                <a:cs typeface="Arial"/>
              </a:rPr>
              <a:t> </a:t>
            </a:r>
            <a:r>
              <a:rPr sz="1600" spc="4" dirty="0">
                <a:latin typeface="Arial"/>
                <a:cs typeface="Arial"/>
              </a:rPr>
              <a:t>F</a:t>
            </a:r>
            <a:r>
              <a:rPr sz="1600" spc="-4" dirty="0">
                <a:latin typeface="Arial"/>
                <a:cs typeface="Arial"/>
              </a:rPr>
              <a:t>aul</a:t>
            </a:r>
            <a:r>
              <a:rPr sz="1600" dirty="0">
                <a:latin typeface="Arial"/>
                <a:cs typeface="Arial"/>
              </a:rPr>
              <a:t>t</a:t>
            </a:r>
            <a:r>
              <a:rPr sz="1600" spc="8" dirty="0">
                <a:latin typeface="Arial"/>
                <a:cs typeface="Arial"/>
              </a:rPr>
              <a:t> 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ole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4" dirty="0">
                <a:latin typeface="Arial"/>
                <a:cs typeface="Arial"/>
              </a:rPr>
              <a:t>an</a:t>
            </a:r>
            <a:r>
              <a:rPr sz="1600" spc="8" dirty="0">
                <a:latin typeface="Arial"/>
                <a:cs typeface="Arial"/>
              </a:rPr>
              <a:t>c</a:t>
            </a:r>
            <a:r>
              <a:rPr sz="1600" dirty="0"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770909" y="1344700"/>
            <a:ext cx="5613862" cy="5647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2056" marR="48044">
              <a:lnSpc>
                <a:spcPct val="100520"/>
              </a:lnSpc>
              <a:spcBef>
                <a:spcPts val="377"/>
              </a:spcBef>
            </a:pPr>
            <a:r>
              <a:rPr sz="1600" dirty="0">
                <a:latin typeface="Arial"/>
                <a:cs typeface="Arial"/>
              </a:rPr>
              <a:t>A</a:t>
            </a:r>
            <a:r>
              <a:rPr sz="1600" spc="-4" dirty="0">
                <a:latin typeface="Arial"/>
                <a:cs typeface="Arial"/>
              </a:rPr>
              <a:t>bili</a:t>
            </a:r>
            <a:r>
              <a:rPr sz="1600" spc="13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y</a:t>
            </a:r>
            <a:r>
              <a:rPr sz="1600" spc="-4" dirty="0">
                <a:latin typeface="Arial"/>
                <a:cs typeface="Arial"/>
              </a:rPr>
              <a:t> 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o m</a:t>
            </a:r>
            <a:r>
              <a:rPr sz="1600" spc="-4" dirty="0">
                <a:latin typeface="Arial"/>
                <a:cs typeface="Arial"/>
              </a:rPr>
              <a:t>ain</a:t>
            </a:r>
            <a:r>
              <a:rPr sz="1600" spc="13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ai</a:t>
            </a:r>
            <a:r>
              <a:rPr sz="1600" dirty="0">
                <a:latin typeface="Arial"/>
                <a:cs typeface="Arial"/>
              </a:rPr>
              <a:t>n a</a:t>
            </a:r>
            <a:r>
              <a:rPr sz="1600" spc="13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-4" dirty="0">
                <a:latin typeface="Arial"/>
                <a:cs typeface="Arial"/>
              </a:rPr>
              <a:t>pe</a:t>
            </a:r>
            <a:r>
              <a:rPr sz="1600" spc="8" dirty="0">
                <a:latin typeface="Arial"/>
                <a:cs typeface="Arial"/>
              </a:rPr>
              <a:t>c</a:t>
            </a:r>
            <a:r>
              <a:rPr sz="1600" spc="-4" dirty="0">
                <a:latin typeface="Arial"/>
                <a:cs typeface="Arial"/>
              </a:rPr>
              <a:t>i</a:t>
            </a:r>
            <a:r>
              <a:rPr sz="1600" spc="4" dirty="0">
                <a:latin typeface="Arial"/>
                <a:cs typeface="Arial"/>
              </a:rPr>
              <a:t>f</a:t>
            </a:r>
            <a:r>
              <a:rPr sz="1600" spc="-4" dirty="0">
                <a:latin typeface="Arial"/>
                <a:cs typeface="Arial"/>
              </a:rPr>
              <a:t>ie</a:t>
            </a:r>
            <a:r>
              <a:rPr sz="1600" dirty="0">
                <a:latin typeface="Arial"/>
                <a:cs typeface="Arial"/>
              </a:rPr>
              <a:t>d</a:t>
            </a:r>
            <a:r>
              <a:rPr sz="1600" spc="22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le</a:t>
            </a:r>
            <a:r>
              <a:rPr sz="1600" dirty="0">
                <a:latin typeface="Arial"/>
                <a:cs typeface="Arial"/>
              </a:rPr>
              <a:t>v</a:t>
            </a:r>
            <a:r>
              <a:rPr sz="1600" spc="-4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13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f</a:t>
            </a:r>
            <a:r>
              <a:rPr sz="1600" spc="17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pe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4" dirty="0">
                <a:latin typeface="Arial"/>
                <a:cs typeface="Arial"/>
              </a:rPr>
              <a:t>f</a:t>
            </a:r>
            <a:r>
              <a:rPr sz="1600" spc="-4" dirty="0">
                <a:latin typeface="Arial"/>
                <a:cs typeface="Arial"/>
              </a:rPr>
              <a:t>o</a:t>
            </a:r>
            <a:r>
              <a:rPr sz="1600" spc="13" dirty="0">
                <a:latin typeface="Arial"/>
                <a:cs typeface="Arial"/>
              </a:rPr>
              <a:t>r</a:t>
            </a:r>
            <a:r>
              <a:rPr sz="1600" dirty="0">
                <a:latin typeface="Arial"/>
                <a:cs typeface="Arial"/>
              </a:rPr>
              <a:t>m</a:t>
            </a:r>
            <a:r>
              <a:rPr sz="1600" spc="-4" dirty="0">
                <a:latin typeface="Arial"/>
                <a:cs typeface="Arial"/>
              </a:rPr>
              <a:t>an</a:t>
            </a:r>
            <a:r>
              <a:rPr sz="1600" dirty="0">
                <a:latin typeface="Arial"/>
                <a:cs typeface="Arial"/>
              </a:rPr>
              <a:t>ce</a:t>
            </a:r>
            <a:r>
              <a:rPr sz="1600" spc="13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i</a:t>
            </a:r>
            <a:r>
              <a:rPr sz="1600" dirty="0">
                <a:latin typeface="Arial"/>
                <a:cs typeface="Arial"/>
              </a:rPr>
              <a:t>n</a:t>
            </a:r>
            <a:r>
              <a:rPr sz="1600" spc="13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</a:t>
            </a:r>
            <a:r>
              <a:rPr sz="1600" spc="-4" dirty="0">
                <a:latin typeface="Arial"/>
                <a:cs typeface="Arial"/>
              </a:rPr>
              <a:t>a</a:t>
            </a:r>
            <a:r>
              <a:rPr sz="1600" spc="8" dirty="0">
                <a:latin typeface="Arial"/>
                <a:cs typeface="Arial"/>
              </a:rPr>
              <a:t>s</a:t>
            </a:r>
            <a:r>
              <a:rPr sz="1600" spc="4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s </a:t>
            </a:r>
            <a:r>
              <a:rPr sz="1600" spc="-4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f</a:t>
            </a:r>
            <a:r>
              <a:rPr sz="1600" spc="8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-4" dirty="0">
                <a:latin typeface="Arial"/>
                <a:cs typeface="Arial"/>
              </a:rPr>
              <a:t>o</a:t>
            </a:r>
            <a:r>
              <a:rPr sz="1600" spc="4" dirty="0">
                <a:latin typeface="Arial"/>
                <a:cs typeface="Arial"/>
              </a:rPr>
              <a:t>f</a:t>
            </a:r>
            <a:r>
              <a:rPr sz="1600" spc="13" dirty="0">
                <a:latin typeface="Arial"/>
                <a:cs typeface="Arial"/>
              </a:rPr>
              <a:t>t</a:t>
            </a:r>
            <a:r>
              <a:rPr sz="1600" spc="-26" dirty="0">
                <a:latin typeface="Arial"/>
                <a:cs typeface="Arial"/>
              </a:rPr>
              <a:t>w</a:t>
            </a:r>
            <a:r>
              <a:rPr sz="1600" spc="-4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re </a:t>
            </a:r>
            <a:r>
              <a:rPr sz="1600" spc="4" dirty="0">
                <a:latin typeface="Arial"/>
                <a:cs typeface="Arial"/>
              </a:rPr>
              <a:t>f</a:t>
            </a:r>
            <a:r>
              <a:rPr sz="1600" spc="-4" dirty="0">
                <a:latin typeface="Arial"/>
                <a:cs typeface="Arial"/>
              </a:rPr>
              <a:t>a</a:t>
            </a:r>
            <a:r>
              <a:rPr sz="1600" spc="4" dirty="0">
                <a:latin typeface="Arial"/>
                <a:cs typeface="Arial"/>
              </a:rPr>
              <a:t>u</a:t>
            </a:r>
            <a:r>
              <a:rPr sz="1600" spc="8" dirty="0">
                <a:latin typeface="Arial"/>
                <a:cs typeface="Arial"/>
              </a:rPr>
              <a:t>l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4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4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une</a:t>
            </a:r>
            <a:r>
              <a:rPr sz="1600" dirty="0">
                <a:latin typeface="Arial"/>
                <a:cs typeface="Arial"/>
              </a:rPr>
              <a:t>x</a:t>
            </a:r>
            <a:r>
              <a:rPr sz="1600" spc="-4" dirty="0">
                <a:latin typeface="Arial"/>
                <a:cs typeface="Arial"/>
              </a:rPr>
              <a:t>pe</a:t>
            </a:r>
            <a:r>
              <a:rPr sz="1600" dirty="0">
                <a:latin typeface="Arial"/>
                <a:cs typeface="Arial"/>
              </a:rPr>
              <a:t>c</a:t>
            </a:r>
            <a:r>
              <a:rPr sz="1600" spc="13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d </a:t>
            </a:r>
            <a:r>
              <a:rPr sz="1600" spc="-4" dirty="0">
                <a:latin typeface="Arial"/>
                <a:cs typeface="Arial"/>
              </a:rPr>
              <a:t>in</a:t>
            </a:r>
            <a:r>
              <a:rPr sz="1600" spc="4" dirty="0">
                <a:latin typeface="Arial"/>
                <a:cs typeface="Arial"/>
              </a:rPr>
              <a:t>p</a:t>
            </a:r>
            <a:r>
              <a:rPr sz="1600" spc="-4" dirty="0">
                <a:latin typeface="Arial"/>
                <a:cs typeface="Arial"/>
              </a:rPr>
              <a:t>u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64764" y="1909481"/>
            <a:ext cx="2006144" cy="8068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3430">
              <a:lnSpc>
                <a:spcPct val="95825"/>
              </a:lnSpc>
              <a:spcBef>
                <a:spcPts val="377"/>
              </a:spcBef>
            </a:pPr>
            <a:r>
              <a:rPr sz="1600" dirty="0">
                <a:latin typeface="Arial"/>
                <a:cs typeface="Arial"/>
              </a:rPr>
              <a:t>• </a:t>
            </a:r>
            <a:r>
              <a:rPr sz="1600" spc="210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Re</a:t>
            </a:r>
            <a:r>
              <a:rPr sz="1600" dirty="0">
                <a:latin typeface="Arial"/>
                <a:cs typeface="Arial"/>
              </a:rPr>
              <a:t>c</a:t>
            </a:r>
            <a:r>
              <a:rPr sz="1600" spc="-4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v</a:t>
            </a:r>
            <a:r>
              <a:rPr sz="1600" spc="-4" dirty="0">
                <a:latin typeface="Arial"/>
                <a:cs typeface="Arial"/>
              </a:rPr>
              <a:t>e</a:t>
            </a:r>
            <a:r>
              <a:rPr sz="1600" spc="13" dirty="0">
                <a:latin typeface="Arial"/>
                <a:cs typeface="Arial"/>
              </a:rPr>
              <a:t>r</a:t>
            </a:r>
            <a:r>
              <a:rPr sz="1600" spc="-4" dirty="0">
                <a:latin typeface="Arial"/>
                <a:cs typeface="Arial"/>
              </a:rPr>
              <a:t>ab</a:t>
            </a:r>
            <a:r>
              <a:rPr sz="1600" spc="8" dirty="0">
                <a:latin typeface="Arial"/>
                <a:cs typeface="Arial"/>
              </a:rPr>
              <a:t>i</a:t>
            </a:r>
            <a:r>
              <a:rPr sz="1600" spc="-4" dirty="0">
                <a:latin typeface="Arial"/>
                <a:cs typeface="Arial"/>
              </a:rPr>
              <a:t>li</a:t>
            </a:r>
            <a:r>
              <a:rPr sz="1600" spc="13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y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70909" y="1909481"/>
            <a:ext cx="5613862" cy="8068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2056" marR="48452" algn="just">
              <a:lnSpc>
                <a:spcPct val="100233"/>
              </a:lnSpc>
              <a:spcBef>
                <a:spcPts val="377"/>
              </a:spcBef>
            </a:pPr>
            <a:r>
              <a:rPr sz="1600" spc="-4" dirty="0">
                <a:latin typeface="Arial"/>
                <a:cs typeface="Arial"/>
              </a:rPr>
              <a:t>Cap</a:t>
            </a:r>
            <a:r>
              <a:rPr sz="1600" spc="4" dirty="0">
                <a:latin typeface="Arial"/>
                <a:cs typeface="Arial"/>
              </a:rPr>
              <a:t>a</a:t>
            </a:r>
            <a:r>
              <a:rPr sz="1600" spc="-4" dirty="0">
                <a:latin typeface="Arial"/>
                <a:cs typeface="Arial"/>
              </a:rPr>
              <a:t>bi</a:t>
            </a:r>
            <a:r>
              <a:rPr sz="1600" spc="8" dirty="0">
                <a:latin typeface="Arial"/>
                <a:cs typeface="Arial"/>
              </a:rPr>
              <a:t>l</a:t>
            </a:r>
            <a:r>
              <a:rPr sz="1600" spc="-4" dirty="0">
                <a:latin typeface="Arial"/>
                <a:cs typeface="Arial"/>
              </a:rPr>
              <a:t>i</a:t>
            </a:r>
            <a:r>
              <a:rPr sz="1600" spc="13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y</a:t>
            </a:r>
            <a:r>
              <a:rPr sz="1600" spc="4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a</a:t>
            </a:r>
            <a:r>
              <a:rPr sz="1600" spc="4" dirty="0">
                <a:latin typeface="Arial"/>
                <a:cs typeface="Arial"/>
              </a:rPr>
              <a:t>n</a:t>
            </a:r>
            <a:r>
              <a:rPr sz="1600" dirty="0">
                <a:latin typeface="Arial"/>
                <a:cs typeface="Arial"/>
              </a:rPr>
              <a:t>d </a:t>
            </a:r>
            <a:r>
              <a:rPr sz="1600" spc="-4" dirty="0">
                <a:latin typeface="Arial"/>
                <a:cs typeface="Arial"/>
              </a:rPr>
              <a:t>e</a:t>
            </a:r>
            <a:r>
              <a:rPr sz="1600" spc="4" dirty="0">
                <a:latin typeface="Arial"/>
                <a:cs typeface="Arial"/>
              </a:rPr>
              <a:t>ff</a:t>
            </a:r>
            <a:r>
              <a:rPr sz="1600" spc="-4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rt</a:t>
            </a:r>
            <a:r>
              <a:rPr sz="1600" spc="8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ne</a:t>
            </a:r>
            <a:r>
              <a:rPr sz="1600" spc="4" dirty="0">
                <a:latin typeface="Arial"/>
                <a:cs typeface="Arial"/>
              </a:rPr>
              <a:t>ed</a:t>
            </a:r>
            <a:r>
              <a:rPr sz="1600" spc="-4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d 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o r</a:t>
            </a:r>
            <a:r>
              <a:rPr sz="1600" spc="4" dirty="0">
                <a:latin typeface="Arial"/>
                <a:cs typeface="Arial"/>
              </a:rPr>
              <a:t>e</a:t>
            </a:r>
            <a:r>
              <a:rPr sz="1600" spc="-4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4" dirty="0">
                <a:latin typeface="Arial"/>
                <a:cs typeface="Arial"/>
              </a:rPr>
              <a:t>ta</a:t>
            </a:r>
            <a:r>
              <a:rPr sz="1600" spc="-4" dirty="0">
                <a:latin typeface="Arial"/>
                <a:cs typeface="Arial"/>
              </a:rPr>
              <a:t>bli</a:t>
            </a:r>
            <a:r>
              <a:rPr sz="1600" dirty="0">
                <a:latin typeface="Arial"/>
                <a:cs typeface="Arial"/>
              </a:rPr>
              <a:t>sh</a:t>
            </a:r>
            <a:r>
              <a:rPr sz="1600" spc="8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le</a:t>
            </a:r>
            <a:r>
              <a:rPr sz="1600" dirty="0">
                <a:latin typeface="Arial"/>
                <a:cs typeface="Arial"/>
              </a:rPr>
              <a:t>v</a:t>
            </a:r>
            <a:r>
              <a:rPr sz="1600" spc="4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l </a:t>
            </a:r>
            <a:r>
              <a:rPr sz="1600" spc="-4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f </a:t>
            </a:r>
            <a:r>
              <a:rPr sz="1600" spc="-4" dirty="0">
                <a:latin typeface="Arial"/>
                <a:cs typeface="Arial"/>
              </a:rPr>
              <a:t>pe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4" dirty="0">
                <a:latin typeface="Arial"/>
                <a:cs typeface="Arial"/>
              </a:rPr>
              <a:t>f</a:t>
            </a:r>
            <a:r>
              <a:rPr sz="1600" spc="-4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rm</a:t>
            </a:r>
            <a:r>
              <a:rPr sz="1600" spc="-4" dirty="0">
                <a:latin typeface="Arial"/>
                <a:cs typeface="Arial"/>
              </a:rPr>
              <a:t>an</a:t>
            </a:r>
            <a:r>
              <a:rPr sz="1600" spc="8" dirty="0">
                <a:latin typeface="Arial"/>
                <a:cs typeface="Arial"/>
              </a:rPr>
              <a:t>c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13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an</a:t>
            </a:r>
            <a:r>
              <a:rPr sz="1600" dirty="0">
                <a:latin typeface="Arial"/>
                <a:cs typeface="Arial"/>
              </a:rPr>
              <a:t>d</a:t>
            </a:r>
            <a:r>
              <a:rPr sz="1600" spc="13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4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c</a:t>
            </a:r>
            <a:r>
              <a:rPr sz="1600" spc="-4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v</a:t>
            </a:r>
            <a:r>
              <a:rPr sz="1600" spc="-4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17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a</a:t>
            </a:r>
            <a:r>
              <a:rPr sz="1600" spc="4" dirty="0">
                <a:latin typeface="Arial"/>
                <a:cs typeface="Arial"/>
              </a:rPr>
              <a:t>ff</a:t>
            </a:r>
            <a:r>
              <a:rPr sz="1600" spc="-4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c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d </a:t>
            </a:r>
            <a:r>
              <a:rPr sz="1600" spc="-4" dirty="0">
                <a:latin typeface="Arial"/>
                <a:cs typeface="Arial"/>
              </a:rPr>
              <a:t>da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a </a:t>
            </a:r>
            <a:r>
              <a:rPr sz="1600" spc="-4" dirty="0">
                <a:latin typeface="Arial"/>
                <a:cs typeface="Arial"/>
              </a:rPr>
              <a:t>a</a:t>
            </a:r>
            <a:r>
              <a:rPr sz="1600" spc="4" dirty="0">
                <a:latin typeface="Arial"/>
                <a:cs typeface="Arial"/>
              </a:rPr>
              <a:t>ft</a:t>
            </a:r>
            <a:r>
              <a:rPr sz="1600" spc="-4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4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po</a:t>
            </a:r>
            <a:r>
              <a:rPr sz="1600" dirty="0">
                <a:latin typeface="Arial"/>
                <a:cs typeface="Arial"/>
              </a:rPr>
              <a:t>ss</a:t>
            </a:r>
            <a:r>
              <a:rPr sz="1600" spc="-4" dirty="0">
                <a:latin typeface="Arial"/>
                <a:cs typeface="Arial"/>
              </a:rPr>
              <a:t>ibl</a:t>
            </a:r>
            <a:r>
              <a:rPr sz="1600" dirty="0">
                <a:latin typeface="Arial"/>
                <a:cs typeface="Arial"/>
              </a:rPr>
              <a:t>e </a:t>
            </a:r>
            <a:r>
              <a:rPr sz="1600" spc="4" dirty="0">
                <a:latin typeface="Arial"/>
                <a:cs typeface="Arial"/>
              </a:rPr>
              <a:t>f</a:t>
            </a:r>
            <a:r>
              <a:rPr sz="1600" spc="-4" dirty="0">
                <a:latin typeface="Arial"/>
                <a:cs typeface="Arial"/>
              </a:rPr>
              <a:t>ailu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4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64764" y="2716305"/>
            <a:ext cx="2006144" cy="8068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3425">
              <a:lnSpc>
                <a:spcPct val="95825"/>
              </a:lnSpc>
              <a:spcBef>
                <a:spcPts val="377"/>
              </a:spcBef>
            </a:pPr>
            <a:r>
              <a:rPr sz="1600" b="1" spc="-4" dirty="0">
                <a:solidFill>
                  <a:srgbClr val="CC0000"/>
                </a:solidFill>
                <a:latin typeface="Arial"/>
                <a:cs typeface="Arial"/>
              </a:rPr>
              <a:t>Usa</a:t>
            </a:r>
            <a:r>
              <a:rPr sz="1600" b="1" spc="4" dirty="0">
                <a:solidFill>
                  <a:srgbClr val="CC0000"/>
                </a:solidFill>
                <a:latin typeface="Arial"/>
                <a:cs typeface="Arial"/>
              </a:rPr>
              <a:t>bili</a:t>
            </a:r>
            <a:r>
              <a:rPr sz="1600" b="1" dirty="0">
                <a:solidFill>
                  <a:srgbClr val="CC0000"/>
                </a:solidFill>
                <a:latin typeface="Arial"/>
                <a:cs typeface="Arial"/>
              </a:rPr>
              <a:t>ty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70909" y="2716305"/>
            <a:ext cx="5613862" cy="8068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2056" marR="47496" algn="just">
              <a:lnSpc>
                <a:spcPct val="100233"/>
              </a:lnSpc>
              <a:spcBef>
                <a:spcPts val="377"/>
              </a:spcBef>
            </a:pPr>
            <a:r>
              <a:rPr sz="1600" spc="-4" dirty="0">
                <a:latin typeface="Arial"/>
                <a:cs typeface="Arial"/>
              </a:rPr>
              <a:t>Cha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4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c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e</a:t>
            </a:r>
            <a:r>
              <a:rPr sz="1600" spc="13" dirty="0">
                <a:latin typeface="Arial"/>
                <a:cs typeface="Arial"/>
              </a:rPr>
              <a:t>r</a:t>
            </a:r>
            <a:r>
              <a:rPr sz="1600" spc="-4" dirty="0">
                <a:latin typeface="Arial"/>
                <a:cs typeface="Arial"/>
              </a:rPr>
              <a:t>i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i</a:t>
            </a:r>
            <a:r>
              <a:rPr sz="1600" dirty="0">
                <a:latin typeface="Arial"/>
                <a:cs typeface="Arial"/>
              </a:rPr>
              <a:t>cs</a:t>
            </a:r>
            <a:r>
              <a:rPr sz="1600" spc="13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4" dirty="0">
                <a:latin typeface="Arial"/>
                <a:cs typeface="Arial"/>
              </a:rPr>
              <a:t>ela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in</a:t>
            </a:r>
            <a:r>
              <a:rPr sz="1600" dirty="0">
                <a:latin typeface="Arial"/>
                <a:cs typeface="Arial"/>
              </a:rPr>
              <a:t>g 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o 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h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8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e</a:t>
            </a:r>
            <a:r>
              <a:rPr sz="1600" spc="4" dirty="0">
                <a:latin typeface="Arial"/>
                <a:cs typeface="Arial"/>
              </a:rPr>
              <a:t>ff</a:t>
            </a:r>
            <a:r>
              <a:rPr sz="1600" spc="-4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rt</a:t>
            </a:r>
            <a:r>
              <a:rPr sz="1600" spc="8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neede</a:t>
            </a:r>
            <a:r>
              <a:rPr sz="1600" dirty="0">
                <a:latin typeface="Arial"/>
                <a:cs typeface="Arial"/>
              </a:rPr>
              <a:t>d</a:t>
            </a:r>
            <a:r>
              <a:rPr sz="1600" spc="8" dirty="0">
                <a:latin typeface="Arial"/>
                <a:cs typeface="Arial"/>
              </a:rPr>
              <a:t> </a:t>
            </a:r>
            <a:r>
              <a:rPr sz="1600" spc="13" dirty="0">
                <a:latin typeface="Arial"/>
                <a:cs typeface="Arial"/>
              </a:rPr>
              <a:t>f</a:t>
            </a:r>
            <a:r>
              <a:rPr sz="1600" spc="-4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13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u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-4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,</a:t>
            </a:r>
            <a:r>
              <a:rPr sz="1600" spc="17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an</a:t>
            </a:r>
            <a:r>
              <a:rPr sz="1600" dirty="0">
                <a:latin typeface="Arial"/>
                <a:cs typeface="Arial"/>
              </a:rPr>
              <a:t>d</a:t>
            </a:r>
            <a:r>
              <a:rPr sz="1600" spc="8" dirty="0">
                <a:latin typeface="Arial"/>
                <a:cs typeface="Arial"/>
              </a:rPr>
              <a:t> </a:t>
            </a:r>
            <a:r>
              <a:rPr sz="1600" spc="4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n 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h</a:t>
            </a:r>
            <a:r>
              <a:rPr sz="1600" dirty="0">
                <a:latin typeface="Arial"/>
                <a:cs typeface="Arial"/>
              </a:rPr>
              <a:t>e </a:t>
            </a:r>
            <a:r>
              <a:rPr sz="1600" spc="-4" dirty="0">
                <a:latin typeface="Arial"/>
                <a:cs typeface="Arial"/>
              </a:rPr>
              <a:t>in</a:t>
            </a:r>
            <a:r>
              <a:rPr sz="1600" spc="4" dirty="0">
                <a:latin typeface="Arial"/>
                <a:cs typeface="Arial"/>
              </a:rPr>
              <a:t>d</a:t>
            </a:r>
            <a:r>
              <a:rPr sz="1600" spc="-4" dirty="0">
                <a:latin typeface="Arial"/>
                <a:cs typeface="Arial"/>
              </a:rPr>
              <a:t>i</a:t>
            </a:r>
            <a:r>
              <a:rPr sz="1600" dirty="0">
                <a:latin typeface="Arial"/>
                <a:cs typeface="Arial"/>
              </a:rPr>
              <a:t>v</a:t>
            </a:r>
            <a:r>
              <a:rPr sz="1600" spc="-4" dirty="0">
                <a:latin typeface="Arial"/>
                <a:cs typeface="Arial"/>
              </a:rPr>
              <a:t>i</a:t>
            </a:r>
            <a:r>
              <a:rPr sz="1600" spc="4" dirty="0">
                <a:latin typeface="Arial"/>
                <a:cs typeface="Arial"/>
              </a:rPr>
              <a:t>d</a:t>
            </a:r>
            <a:r>
              <a:rPr sz="1600" spc="-4" dirty="0">
                <a:latin typeface="Arial"/>
                <a:cs typeface="Arial"/>
              </a:rPr>
              <a:t>ua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13" dirty="0">
                <a:latin typeface="Arial"/>
                <a:cs typeface="Arial"/>
              </a:rPr>
              <a:t> </a:t>
            </a:r>
            <a:r>
              <a:rPr sz="1600" spc="4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ss</a:t>
            </a:r>
            <a:r>
              <a:rPr sz="1600" spc="-4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ssm</a:t>
            </a:r>
            <a:r>
              <a:rPr sz="1600" spc="-4" dirty="0">
                <a:latin typeface="Arial"/>
                <a:cs typeface="Arial"/>
              </a:rPr>
              <a:t>en</a:t>
            </a:r>
            <a:r>
              <a:rPr sz="1600" dirty="0">
                <a:latin typeface="Arial"/>
                <a:cs typeface="Arial"/>
              </a:rPr>
              <a:t>t</a:t>
            </a:r>
            <a:r>
              <a:rPr sz="1600" spc="17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f</a:t>
            </a:r>
            <a:r>
              <a:rPr sz="1600" spc="17" dirty="0">
                <a:latin typeface="Arial"/>
                <a:cs typeface="Arial"/>
              </a:rPr>
              <a:t> </a:t>
            </a:r>
            <a:r>
              <a:rPr sz="1600" spc="8" dirty="0">
                <a:latin typeface="Arial"/>
                <a:cs typeface="Arial"/>
              </a:rPr>
              <a:t>s</a:t>
            </a:r>
            <a:r>
              <a:rPr sz="1600" spc="-4" dirty="0">
                <a:latin typeface="Arial"/>
                <a:cs typeface="Arial"/>
              </a:rPr>
              <a:t>u</a:t>
            </a:r>
            <a:r>
              <a:rPr sz="1600" dirty="0">
                <a:latin typeface="Arial"/>
                <a:cs typeface="Arial"/>
              </a:rPr>
              <a:t>ch</a:t>
            </a:r>
            <a:r>
              <a:rPr sz="1600" spc="8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u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-4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,</a:t>
            </a:r>
            <a:r>
              <a:rPr sz="1600" spc="17" dirty="0">
                <a:latin typeface="Arial"/>
                <a:cs typeface="Arial"/>
              </a:rPr>
              <a:t> </a:t>
            </a:r>
            <a:r>
              <a:rPr sz="1600" spc="4" dirty="0">
                <a:latin typeface="Arial"/>
                <a:cs typeface="Arial"/>
              </a:rPr>
              <a:t>b</a:t>
            </a:r>
            <a:r>
              <a:rPr sz="1600" dirty="0">
                <a:latin typeface="Arial"/>
                <a:cs typeface="Arial"/>
              </a:rPr>
              <a:t>y</a:t>
            </a:r>
            <a:r>
              <a:rPr sz="1600" spc="13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</a:t>
            </a:r>
            <a:r>
              <a:rPr sz="1600" spc="22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a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d</a:t>
            </a:r>
            <a:r>
              <a:rPr sz="1600" spc="8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i</a:t>
            </a:r>
            <a:r>
              <a:rPr sz="1600" dirty="0">
                <a:latin typeface="Arial"/>
                <a:cs typeface="Arial"/>
              </a:rPr>
              <a:t>m</a:t>
            </a:r>
            <a:r>
              <a:rPr sz="1600" spc="-4" dirty="0">
                <a:latin typeface="Arial"/>
                <a:cs typeface="Arial"/>
              </a:rPr>
              <a:t>p</a:t>
            </a:r>
            <a:r>
              <a:rPr sz="1600" spc="8" dirty="0">
                <a:latin typeface="Arial"/>
                <a:cs typeface="Arial"/>
              </a:rPr>
              <a:t>l</a:t>
            </a:r>
            <a:r>
              <a:rPr sz="1600" spc="-4" dirty="0">
                <a:latin typeface="Arial"/>
                <a:cs typeface="Arial"/>
              </a:rPr>
              <a:t>ie</a:t>
            </a:r>
            <a:r>
              <a:rPr sz="1600" dirty="0">
                <a:latin typeface="Arial"/>
                <a:cs typeface="Arial"/>
              </a:rPr>
              <a:t>d s</a:t>
            </a:r>
            <a:r>
              <a:rPr sz="1600" spc="-4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t</a:t>
            </a:r>
            <a:r>
              <a:rPr sz="1600" spc="8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f</a:t>
            </a:r>
            <a:r>
              <a:rPr sz="1600" spc="8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u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-4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rs.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4764" y="3523129"/>
            <a:ext cx="2006144" cy="5647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3430">
              <a:lnSpc>
                <a:spcPct val="95825"/>
              </a:lnSpc>
              <a:spcBef>
                <a:spcPts val="377"/>
              </a:spcBef>
            </a:pPr>
            <a:r>
              <a:rPr sz="1600" dirty="0">
                <a:latin typeface="Arial"/>
                <a:cs typeface="Arial"/>
              </a:rPr>
              <a:t>• </a:t>
            </a:r>
            <a:r>
              <a:rPr sz="1600" spc="210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Unde</a:t>
            </a:r>
            <a:r>
              <a:rPr sz="1600" dirty="0">
                <a:latin typeface="Arial"/>
                <a:cs typeface="Arial"/>
              </a:rPr>
              <a:t>rs</a:t>
            </a:r>
            <a:r>
              <a:rPr sz="1600" spc="4" dirty="0">
                <a:latin typeface="Arial"/>
                <a:cs typeface="Arial"/>
              </a:rPr>
              <a:t>ta</a:t>
            </a:r>
            <a:r>
              <a:rPr sz="1600" spc="-4" dirty="0">
                <a:latin typeface="Arial"/>
                <a:cs typeface="Arial"/>
              </a:rPr>
              <a:t>nd</a:t>
            </a:r>
            <a:r>
              <a:rPr sz="1600" spc="4" dirty="0">
                <a:latin typeface="Arial"/>
                <a:cs typeface="Arial"/>
              </a:rPr>
              <a:t>a</a:t>
            </a:r>
            <a:r>
              <a:rPr sz="1600" spc="-4" dirty="0">
                <a:latin typeface="Arial"/>
                <a:cs typeface="Arial"/>
              </a:rPr>
              <a:t>bi</a:t>
            </a:r>
            <a:r>
              <a:rPr sz="1600" spc="8" dirty="0">
                <a:latin typeface="Arial"/>
                <a:cs typeface="Arial"/>
              </a:rPr>
              <a:t>l</a:t>
            </a:r>
            <a:r>
              <a:rPr sz="1600" spc="-4" dirty="0">
                <a:latin typeface="Arial"/>
                <a:cs typeface="Arial"/>
              </a:rPr>
              <a:t>i</a:t>
            </a:r>
            <a:r>
              <a:rPr sz="1600" spc="13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y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70909" y="3523129"/>
            <a:ext cx="5613862" cy="5647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2056" marR="49002">
              <a:lnSpc>
                <a:spcPct val="100041"/>
              </a:lnSpc>
              <a:spcBef>
                <a:spcPts val="377"/>
              </a:spcBef>
            </a:pPr>
            <a:r>
              <a:rPr sz="1600" spc="13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h</a:t>
            </a:r>
            <a:r>
              <a:rPr sz="1600" dirty="0">
                <a:latin typeface="Arial"/>
                <a:cs typeface="Arial"/>
              </a:rPr>
              <a:t>e </a:t>
            </a:r>
            <a:r>
              <a:rPr sz="1600" spc="90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e</a:t>
            </a:r>
            <a:r>
              <a:rPr sz="1600" spc="4" dirty="0">
                <a:latin typeface="Arial"/>
                <a:cs typeface="Arial"/>
              </a:rPr>
              <a:t>ff</a:t>
            </a:r>
            <a:r>
              <a:rPr sz="1600" spc="-4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rt </a:t>
            </a:r>
            <a:r>
              <a:rPr sz="1600" spc="9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4" dirty="0">
                <a:latin typeface="Arial"/>
                <a:cs typeface="Arial"/>
              </a:rPr>
              <a:t>equi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4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d </a:t>
            </a:r>
            <a:r>
              <a:rPr sz="1600" spc="89" dirty="0">
                <a:latin typeface="Arial"/>
                <a:cs typeface="Arial"/>
              </a:rPr>
              <a:t> </a:t>
            </a:r>
            <a:r>
              <a:rPr sz="1600" spc="4" dirty="0">
                <a:latin typeface="Arial"/>
                <a:cs typeface="Arial"/>
              </a:rPr>
              <a:t>f</a:t>
            </a:r>
            <a:r>
              <a:rPr sz="1600" spc="-4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r </a:t>
            </a:r>
            <a:r>
              <a:rPr sz="1600" spc="93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 </a:t>
            </a:r>
            <a:r>
              <a:rPr sz="1600" spc="89" dirty="0">
                <a:latin typeface="Arial"/>
                <a:cs typeface="Arial"/>
              </a:rPr>
              <a:t> </a:t>
            </a:r>
            <a:r>
              <a:rPr sz="1600" spc="4" dirty="0">
                <a:latin typeface="Arial"/>
                <a:cs typeface="Arial"/>
              </a:rPr>
              <a:t>u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-4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r </a:t>
            </a:r>
            <a:r>
              <a:rPr sz="1600" spc="93" dirty="0">
                <a:latin typeface="Arial"/>
                <a:cs typeface="Arial"/>
              </a:rPr>
              <a:t> 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o </a:t>
            </a:r>
            <a:r>
              <a:rPr sz="1600" spc="89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4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c</a:t>
            </a:r>
            <a:r>
              <a:rPr sz="1600" spc="-4" dirty="0">
                <a:latin typeface="Arial"/>
                <a:cs typeface="Arial"/>
              </a:rPr>
              <a:t>ogn</a:t>
            </a:r>
            <a:r>
              <a:rPr sz="1600" spc="8" dirty="0">
                <a:latin typeface="Arial"/>
                <a:cs typeface="Arial"/>
              </a:rPr>
              <a:t>i</a:t>
            </a:r>
            <a:r>
              <a:rPr sz="1600" dirty="0">
                <a:latin typeface="Arial"/>
                <a:cs typeface="Arial"/>
              </a:rPr>
              <a:t>ze </a:t>
            </a:r>
            <a:r>
              <a:rPr sz="1600" spc="80" dirty="0">
                <a:latin typeface="Arial"/>
                <a:cs typeface="Arial"/>
              </a:rPr>
              <a:t> 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h</a:t>
            </a:r>
            <a:r>
              <a:rPr sz="1600" dirty="0">
                <a:latin typeface="Arial"/>
                <a:cs typeface="Arial"/>
              </a:rPr>
              <a:t>e </a:t>
            </a:r>
            <a:r>
              <a:rPr sz="1600" spc="80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logi</a:t>
            </a:r>
            <a:r>
              <a:rPr sz="1600" spc="8" dirty="0">
                <a:latin typeface="Arial"/>
                <a:cs typeface="Arial"/>
              </a:rPr>
              <a:t>c</a:t>
            </a:r>
            <a:r>
              <a:rPr sz="1600" spc="-4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l c</a:t>
            </a:r>
            <a:r>
              <a:rPr sz="1600" spc="-4" dirty="0">
                <a:latin typeface="Arial"/>
                <a:cs typeface="Arial"/>
              </a:rPr>
              <a:t>on</a:t>
            </a:r>
            <a:r>
              <a:rPr sz="1600" dirty="0">
                <a:latin typeface="Arial"/>
                <a:cs typeface="Arial"/>
              </a:rPr>
              <a:t>c</a:t>
            </a:r>
            <a:r>
              <a:rPr sz="1600" spc="-4" dirty="0">
                <a:latin typeface="Arial"/>
                <a:cs typeface="Arial"/>
              </a:rPr>
              <a:t>ep</a:t>
            </a:r>
            <a:r>
              <a:rPr sz="1600" dirty="0">
                <a:latin typeface="Arial"/>
                <a:cs typeface="Arial"/>
              </a:rPr>
              <a:t>t</a:t>
            </a:r>
            <a:r>
              <a:rPr sz="1600" spc="8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a</a:t>
            </a:r>
            <a:r>
              <a:rPr sz="1600" spc="4" dirty="0">
                <a:latin typeface="Arial"/>
                <a:cs typeface="Arial"/>
              </a:rPr>
              <a:t>n</a:t>
            </a:r>
            <a:r>
              <a:rPr sz="1600" dirty="0">
                <a:latin typeface="Arial"/>
                <a:cs typeface="Arial"/>
              </a:rPr>
              <a:t>d </a:t>
            </a:r>
            <a:r>
              <a:rPr sz="1600" spc="-4" dirty="0">
                <a:latin typeface="Arial"/>
                <a:cs typeface="Arial"/>
              </a:rPr>
              <a:t>i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4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appli</a:t>
            </a:r>
            <a:r>
              <a:rPr sz="1600" spc="8" dirty="0">
                <a:latin typeface="Arial"/>
                <a:cs typeface="Arial"/>
              </a:rPr>
              <a:t>c</a:t>
            </a:r>
            <a:r>
              <a:rPr sz="1600" spc="-4" dirty="0">
                <a:latin typeface="Arial"/>
                <a:cs typeface="Arial"/>
              </a:rPr>
              <a:t>ab</a:t>
            </a:r>
            <a:r>
              <a:rPr sz="1600" spc="8" dirty="0">
                <a:latin typeface="Arial"/>
                <a:cs typeface="Arial"/>
              </a:rPr>
              <a:t>i</a:t>
            </a:r>
            <a:r>
              <a:rPr sz="1600" spc="-4" dirty="0">
                <a:latin typeface="Arial"/>
                <a:cs typeface="Arial"/>
              </a:rPr>
              <a:t>li</a:t>
            </a:r>
            <a:r>
              <a:rPr sz="1600" spc="13" dirty="0">
                <a:latin typeface="Arial"/>
                <a:cs typeface="Arial"/>
              </a:rPr>
              <a:t>t</a:t>
            </a:r>
            <a:r>
              <a:rPr sz="1600" spc="-22" dirty="0">
                <a:latin typeface="Arial"/>
                <a:cs typeface="Arial"/>
              </a:rPr>
              <a:t>y</a:t>
            </a:r>
            <a:r>
              <a:rPr sz="1600" dirty="0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4764" y="4087905"/>
            <a:ext cx="2006144" cy="5634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3430">
              <a:lnSpc>
                <a:spcPct val="95825"/>
              </a:lnSpc>
              <a:spcBef>
                <a:spcPts val="377"/>
              </a:spcBef>
            </a:pPr>
            <a:r>
              <a:rPr sz="1600" dirty="0">
                <a:latin typeface="Arial"/>
                <a:cs typeface="Arial"/>
              </a:rPr>
              <a:t>• </a:t>
            </a:r>
            <a:r>
              <a:rPr sz="1600" spc="210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Lea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4" dirty="0">
                <a:latin typeface="Arial"/>
                <a:cs typeface="Arial"/>
              </a:rPr>
              <a:t>n</a:t>
            </a:r>
            <a:r>
              <a:rPr sz="1600" spc="-4" dirty="0">
                <a:latin typeface="Arial"/>
                <a:cs typeface="Arial"/>
              </a:rPr>
              <a:t>ab</a:t>
            </a:r>
            <a:r>
              <a:rPr sz="1600" spc="8" dirty="0">
                <a:latin typeface="Arial"/>
                <a:cs typeface="Arial"/>
              </a:rPr>
              <a:t>i</a:t>
            </a:r>
            <a:r>
              <a:rPr sz="1600" spc="-4" dirty="0">
                <a:latin typeface="Arial"/>
                <a:cs typeface="Arial"/>
              </a:rPr>
              <a:t>li</a:t>
            </a:r>
            <a:r>
              <a:rPr sz="1600" spc="13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y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70909" y="4087905"/>
            <a:ext cx="5613862" cy="5634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2056" marR="49822">
              <a:lnSpc>
                <a:spcPct val="100041"/>
              </a:lnSpc>
              <a:spcBef>
                <a:spcPts val="377"/>
              </a:spcBef>
            </a:pPr>
            <a:r>
              <a:rPr sz="1600" spc="13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h</a:t>
            </a:r>
            <a:r>
              <a:rPr sz="1600" dirty="0">
                <a:latin typeface="Arial"/>
                <a:cs typeface="Arial"/>
              </a:rPr>
              <a:t>e </a:t>
            </a:r>
            <a:r>
              <a:rPr sz="1600" spc="143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e</a:t>
            </a:r>
            <a:r>
              <a:rPr sz="1600" spc="4" dirty="0">
                <a:latin typeface="Arial"/>
                <a:cs typeface="Arial"/>
              </a:rPr>
              <a:t>ff</a:t>
            </a:r>
            <a:r>
              <a:rPr sz="1600" spc="-4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rt </a:t>
            </a:r>
            <a:r>
              <a:rPr sz="1600" spc="152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4" dirty="0">
                <a:latin typeface="Arial"/>
                <a:cs typeface="Arial"/>
              </a:rPr>
              <a:t>e</a:t>
            </a:r>
            <a:r>
              <a:rPr sz="1600" spc="-13" dirty="0">
                <a:latin typeface="Arial"/>
                <a:cs typeface="Arial"/>
              </a:rPr>
              <a:t>q</a:t>
            </a:r>
            <a:r>
              <a:rPr sz="1600" spc="-4" dirty="0">
                <a:latin typeface="Arial"/>
                <a:cs typeface="Arial"/>
              </a:rPr>
              <a:t>ui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4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d </a:t>
            </a:r>
            <a:r>
              <a:rPr sz="1600" spc="134" dirty="0">
                <a:latin typeface="Arial"/>
                <a:cs typeface="Arial"/>
              </a:rPr>
              <a:t> </a:t>
            </a:r>
            <a:r>
              <a:rPr sz="1600" spc="4" dirty="0">
                <a:latin typeface="Arial"/>
                <a:cs typeface="Arial"/>
              </a:rPr>
              <a:t>f</a:t>
            </a:r>
            <a:r>
              <a:rPr sz="1600" spc="-4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r </a:t>
            </a:r>
            <a:r>
              <a:rPr sz="1600" spc="138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 </a:t>
            </a:r>
            <a:r>
              <a:rPr sz="1600" spc="134" dirty="0">
                <a:latin typeface="Arial"/>
                <a:cs typeface="Arial"/>
              </a:rPr>
              <a:t> </a:t>
            </a:r>
            <a:r>
              <a:rPr sz="1600" spc="4" dirty="0">
                <a:latin typeface="Arial"/>
                <a:cs typeface="Arial"/>
              </a:rPr>
              <a:t>u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-4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r </a:t>
            </a:r>
            <a:r>
              <a:rPr sz="1600" spc="138" dirty="0">
                <a:latin typeface="Arial"/>
                <a:cs typeface="Arial"/>
              </a:rPr>
              <a:t> 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o </a:t>
            </a:r>
            <a:r>
              <a:rPr sz="1600" spc="134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lea</a:t>
            </a:r>
            <a:r>
              <a:rPr sz="1600" dirty="0">
                <a:latin typeface="Arial"/>
                <a:cs typeface="Arial"/>
              </a:rPr>
              <a:t>rn </a:t>
            </a:r>
            <a:r>
              <a:rPr sz="1600" spc="134" dirty="0">
                <a:latin typeface="Arial"/>
                <a:cs typeface="Arial"/>
              </a:rPr>
              <a:t> </a:t>
            </a:r>
            <a:r>
              <a:rPr sz="1600" spc="8" dirty="0">
                <a:latin typeface="Arial"/>
                <a:cs typeface="Arial"/>
              </a:rPr>
              <a:t>i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s </a:t>
            </a:r>
            <a:r>
              <a:rPr sz="1600" spc="138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appli</a:t>
            </a:r>
            <a:r>
              <a:rPr sz="1600" dirty="0">
                <a:latin typeface="Arial"/>
                <a:cs typeface="Arial"/>
              </a:rPr>
              <a:t>c</a:t>
            </a:r>
            <a:r>
              <a:rPr sz="1600" spc="-4" dirty="0">
                <a:latin typeface="Arial"/>
                <a:cs typeface="Arial"/>
              </a:rPr>
              <a:t>a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8" dirty="0">
                <a:latin typeface="Arial"/>
                <a:cs typeface="Arial"/>
              </a:rPr>
              <a:t>i</a:t>
            </a:r>
            <a:r>
              <a:rPr sz="1600" spc="-4" dirty="0">
                <a:latin typeface="Arial"/>
                <a:cs typeface="Arial"/>
              </a:rPr>
              <a:t>o</a:t>
            </a:r>
            <a:r>
              <a:rPr sz="1600" spc="4" dirty="0">
                <a:latin typeface="Arial"/>
                <a:cs typeface="Arial"/>
              </a:rPr>
              <a:t>n</a:t>
            </a:r>
            <a:r>
              <a:rPr sz="1600" dirty="0">
                <a:latin typeface="Arial"/>
                <a:cs typeface="Arial"/>
              </a:rPr>
              <a:t>, </a:t>
            </a:r>
            <a:r>
              <a:rPr sz="1600" spc="-4" dirty="0">
                <a:latin typeface="Arial"/>
                <a:cs typeface="Arial"/>
              </a:rPr>
              <a:t>ope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4" dirty="0">
                <a:latin typeface="Arial"/>
                <a:cs typeface="Arial"/>
              </a:rPr>
              <a:t>a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8" dirty="0">
                <a:latin typeface="Arial"/>
                <a:cs typeface="Arial"/>
              </a:rPr>
              <a:t>i</a:t>
            </a:r>
            <a:r>
              <a:rPr sz="1600" spc="-4" dirty="0">
                <a:latin typeface="Arial"/>
                <a:cs typeface="Arial"/>
              </a:rPr>
              <a:t>on</a:t>
            </a:r>
            <a:r>
              <a:rPr sz="1600" dirty="0">
                <a:latin typeface="Arial"/>
                <a:cs typeface="Arial"/>
              </a:rPr>
              <a:t>,</a:t>
            </a:r>
            <a:r>
              <a:rPr sz="1600" spc="8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in</a:t>
            </a:r>
            <a:r>
              <a:rPr sz="1600" spc="4" dirty="0">
                <a:latin typeface="Arial"/>
                <a:cs typeface="Arial"/>
              </a:rPr>
              <a:t>pu</a:t>
            </a:r>
            <a:r>
              <a:rPr sz="1600" dirty="0">
                <a:latin typeface="Arial"/>
                <a:cs typeface="Arial"/>
              </a:rPr>
              <a:t>t</a:t>
            </a:r>
            <a:r>
              <a:rPr sz="1600" spc="8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an</a:t>
            </a:r>
            <a:r>
              <a:rPr sz="1600" dirty="0">
                <a:latin typeface="Arial"/>
                <a:cs typeface="Arial"/>
              </a:rPr>
              <a:t>d </a:t>
            </a:r>
            <a:r>
              <a:rPr sz="1600" spc="-4" dirty="0">
                <a:latin typeface="Arial"/>
                <a:cs typeface="Arial"/>
              </a:rPr>
              <a:t>ou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pu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4764" y="4651337"/>
            <a:ext cx="2006144" cy="3227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3430">
              <a:lnSpc>
                <a:spcPct val="95825"/>
              </a:lnSpc>
              <a:spcBef>
                <a:spcPts val="389"/>
              </a:spcBef>
            </a:pPr>
            <a:r>
              <a:rPr sz="1600" dirty="0">
                <a:latin typeface="Arial"/>
                <a:cs typeface="Arial"/>
              </a:rPr>
              <a:t>• </a:t>
            </a:r>
            <a:r>
              <a:rPr sz="1600" spc="210" dirty="0">
                <a:latin typeface="Arial"/>
                <a:cs typeface="Arial"/>
              </a:rPr>
              <a:t> </a:t>
            </a:r>
            <a:r>
              <a:rPr sz="1600" spc="4" dirty="0">
                <a:latin typeface="Arial"/>
                <a:cs typeface="Arial"/>
              </a:rPr>
              <a:t>O</a:t>
            </a:r>
            <a:r>
              <a:rPr sz="1600" spc="-4" dirty="0">
                <a:latin typeface="Arial"/>
                <a:cs typeface="Arial"/>
              </a:rPr>
              <a:t>pe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4" dirty="0">
                <a:latin typeface="Arial"/>
                <a:cs typeface="Arial"/>
              </a:rPr>
              <a:t>ab</a:t>
            </a:r>
            <a:r>
              <a:rPr sz="1600" spc="8" dirty="0">
                <a:latin typeface="Arial"/>
                <a:cs typeface="Arial"/>
              </a:rPr>
              <a:t>i</a:t>
            </a:r>
            <a:r>
              <a:rPr sz="1600" spc="-4" dirty="0">
                <a:latin typeface="Arial"/>
                <a:cs typeface="Arial"/>
              </a:rPr>
              <a:t>li</a:t>
            </a:r>
            <a:r>
              <a:rPr sz="1600" spc="13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y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70909" y="4651337"/>
            <a:ext cx="5613862" cy="3227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2056">
              <a:lnSpc>
                <a:spcPct val="95825"/>
              </a:lnSpc>
              <a:spcBef>
                <a:spcPts val="389"/>
              </a:spcBef>
            </a:pPr>
            <a:r>
              <a:rPr sz="1600" spc="13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h</a:t>
            </a:r>
            <a:r>
              <a:rPr sz="1600" dirty="0">
                <a:latin typeface="Arial"/>
                <a:cs typeface="Arial"/>
              </a:rPr>
              <a:t>e </a:t>
            </a:r>
            <a:r>
              <a:rPr sz="1600" spc="-4" dirty="0">
                <a:latin typeface="Arial"/>
                <a:cs typeface="Arial"/>
              </a:rPr>
              <a:t>ea</a:t>
            </a:r>
            <a:r>
              <a:rPr sz="1600" dirty="0">
                <a:latin typeface="Arial"/>
                <a:cs typeface="Arial"/>
              </a:rPr>
              <a:t>se </a:t>
            </a:r>
            <a:r>
              <a:rPr sz="1600" spc="-4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f</a:t>
            </a:r>
            <a:r>
              <a:rPr sz="1600" spc="8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ope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4" dirty="0">
                <a:latin typeface="Arial"/>
                <a:cs typeface="Arial"/>
              </a:rPr>
              <a:t>a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io</a:t>
            </a:r>
            <a:r>
              <a:rPr sz="1600" dirty="0">
                <a:latin typeface="Arial"/>
                <a:cs typeface="Arial"/>
              </a:rPr>
              <a:t>n </a:t>
            </a:r>
            <a:r>
              <a:rPr sz="1600" spc="4" dirty="0">
                <a:latin typeface="Arial"/>
                <a:cs typeface="Arial"/>
              </a:rPr>
              <a:t>a</a:t>
            </a:r>
            <a:r>
              <a:rPr sz="1600" spc="-4" dirty="0">
                <a:latin typeface="Arial"/>
                <a:cs typeface="Arial"/>
              </a:rPr>
              <a:t>n</a:t>
            </a:r>
            <a:r>
              <a:rPr sz="1600" dirty="0">
                <a:latin typeface="Arial"/>
                <a:cs typeface="Arial"/>
              </a:rPr>
              <a:t>d c</a:t>
            </a:r>
            <a:r>
              <a:rPr sz="1600" spc="4" dirty="0">
                <a:latin typeface="Arial"/>
                <a:cs typeface="Arial"/>
              </a:rPr>
              <a:t>o</a:t>
            </a:r>
            <a:r>
              <a:rPr sz="1600" spc="-4" dirty="0">
                <a:latin typeface="Arial"/>
                <a:cs typeface="Arial"/>
              </a:rPr>
              <a:t>n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4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l </a:t>
            </a:r>
            <a:r>
              <a:rPr sz="1600" spc="4" dirty="0">
                <a:latin typeface="Arial"/>
                <a:cs typeface="Arial"/>
              </a:rPr>
              <a:t>b</a:t>
            </a:r>
            <a:r>
              <a:rPr sz="1600" dirty="0">
                <a:latin typeface="Arial"/>
                <a:cs typeface="Arial"/>
              </a:rPr>
              <a:t>y</a:t>
            </a:r>
            <a:r>
              <a:rPr sz="1600" spc="-4" dirty="0">
                <a:latin typeface="Arial"/>
                <a:cs typeface="Arial"/>
              </a:rPr>
              <a:t> u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-4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rs.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764" y="4974066"/>
            <a:ext cx="2006144" cy="8068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3425">
              <a:lnSpc>
                <a:spcPct val="95825"/>
              </a:lnSpc>
              <a:spcBef>
                <a:spcPts val="377"/>
              </a:spcBef>
            </a:pPr>
            <a:r>
              <a:rPr sz="1600" b="1" dirty="0">
                <a:solidFill>
                  <a:srgbClr val="CC0000"/>
                </a:solidFill>
                <a:latin typeface="Arial"/>
                <a:cs typeface="Arial"/>
              </a:rPr>
              <a:t>Eff</a:t>
            </a:r>
            <a:r>
              <a:rPr sz="1600" b="1" spc="4" dirty="0">
                <a:solidFill>
                  <a:srgbClr val="CC0000"/>
                </a:solidFill>
                <a:latin typeface="Arial"/>
                <a:cs typeface="Arial"/>
              </a:rPr>
              <a:t>i</a:t>
            </a:r>
            <a:r>
              <a:rPr sz="1600" b="1" spc="-4" dirty="0">
                <a:solidFill>
                  <a:srgbClr val="CC0000"/>
                </a:solidFill>
                <a:latin typeface="Arial"/>
                <a:cs typeface="Arial"/>
              </a:rPr>
              <a:t>c</a:t>
            </a:r>
            <a:r>
              <a:rPr sz="1600" b="1" spc="4" dirty="0">
                <a:solidFill>
                  <a:srgbClr val="CC0000"/>
                </a:solidFill>
                <a:latin typeface="Arial"/>
                <a:cs typeface="Arial"/>
              </a:rPr>
              <a:t>i</a:t>
            </a:r>
            <a:r>
              <a:rPr sz="1600" b="1" spc="-4" dirty="0">
                <a:solidFill>
                  <a:srgbClr val="CC0000"/>
                </a:solidFill>
                <a:latin typeface="Arial"/>
                <a:cs typeface="Arial"/>
              </a:rPr>
              <a:t>e</a:t>
            </a:r>
            <a:r>
              <a:rPr sz="1600" b="1" spc="4" dirty="0">
                <a:solidFill>
                  <a:srgbClr val="CC0000"/>
                </a:solidFill>
                <a:latin typeface="Arial"/>
                <a:cs typeface="Arial"/>
              </a:rPr>
              <a:t>n</a:t>
            </a:r>
            <a:r>
              <a:rPr sz="1600" b="1" spc="-4" dirty="0">
                <a:solidFill>
                  <a:srgbClr val="CC0000"/>
                </a:solidFill>
                <a:latin typeface="Arial"/>
                <a:cs typeface="Arial"/>
              </a:rPr>
              <a:t>c</a:t>
            </a:r>
            <a:r>
              <a:rPr sz="1600" b="1" dirty="0">
                <a:solidFill>
                  <a:srgbClr val="CC0000"/>
                </a:solidFill>
                <a:latin typeface="Arial"/>
                <a:cs typeface="Arial"/>
              </a:rPr>
              <a:t>y</a:t>
            </a:r>
            <a:endParaRPr sz="16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770909" y="4974066"/>
            <a:ext cx="5613862" cy="8068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2056" marR="49001" algn="just">
              <a:lnSpc>
                <a:spcPct val="100233"/>
              </a:lnSpc>
              <a:spcBef>
                <a:spcPts val="377"/>
              </a:spcBef>
            </a:pPr>
            <a:r>
              <a:rPr sz="1600" spc="-4" dirty="0">
                <a:latin typeface="Arial"/>
                <a:cs typeface="Arial"/>
              </a:rPr>
              <a:t>Cha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4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c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e</a:t>
            </a:r>
            <a:r>
              <a:rPr sz="1600" spc="13" dirty="0">
                <a:latin typeface="Arial"/>
                <a:cs typeface="Arial"/>
              </a:rPr>
              <a:t>r</a:t>
            </a:r>
            <a:r>
              <a:rPr sz="1600" spc="-4" dirty="0">
                <a:latin typeface="Arial"/>
                <a:cs typeface="Arial"/>
              </a:rPr>
              <a:t>i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i</a:t>
            </a:r>
            <a:r>
              <a:rPr sz="1600" dirty="0">
                <a:latin typeface="Arial"/>
                <a:cs typeface="Arial"/>
              </a:rPr>
              <a:t>c </a:t>
            </a:r>
            <a:r>
              <a:rPr sz="1600" spc="13" dirty="0">
                <a:latin typeface="Arial"/>
                <a:cs typeface="Arial"/>
              </a:rPr>
              <a:t>r</a:t>
            </a:r>
            <a:r>
              <a:rPr sz="1600" spc="-4" dirty="0">
                <a:latin typeface="Arial"/>
                <a:cs typeface="Arial"/>
              </a:rPr>
              <a:t>ela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d 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o</a:t>
            </a:r>
            <a:r>
              <a:rPr sz="1600" spc="8" dirty="0">
                <a:latin typeface="Arial"/>
                <a:cs typeface="Arial"/>
              </a:rPr>
              <a:t> 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h</a:t>
            </a:r>
            <a:r>
              <a:rPr sz="1600" dirty="0">
                <a:latin typeface="Arial"/>
                <a:cs typeface="Arial"/>
              </a:rPr>
              <a:t>e </a:t>
            </a:r>
            <a:r>
              <a:rPr sz="1600" spc="13" dirty="0">
                <a:latin typeface="Arial"/>
                <a:cs typeface="Arial"/>
              </a:rPr>
              <a:t>r</a:t>
            </a:r>
            <a:r>
              <a:rPr sz="1600" spc="-4" dirty="0">
                <a:latin typeface="Arial"/>
                <a:cs typeface="Arial"/>
              </a:rPr>
              <a:t>ela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i</a:t>
            </a:r>
            <a:r>
              <a:rPr sz="1600" spc="4" dirty="0">
                <a:latin typeface="Arial"/>
                <a:cs typeface="Arial"/>
              </a:rPr>
              <a:t>o</a:t>
            </a:r>
            <a:r>
              <a:rPr sz="1600" spc="-4" dirty="0">
                <a:latin typeface="Arial"/>
                <a:cs typeface="Arial"/>
              </a:rPr>
              <a:t>n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-4" dirty="0">
                <a:latin typeface="Arial"/>
                <a:cs typeface="Arial"/>
              </a:rPr>
              <a:t>h</a:t>
            </a:r>
            <a:r>
              <a:rPr sz="1600" spc="8" dirty="0">
                <a:latin typeface="Arial"/>
                <a:cs typeface="Arial"/>
              </a:rPr>
              <a:t>i</a:t>
            </a:r>
            <a:r>
              <a:rPr sz="1600" dirty="0">
                <a:latin typeface="Arial"/>
                <a:cs typeface="Arial"/>
              </a:rPr>
              <a:t>p </a:t>
            </a:r>
            <a:r>
              <a:rPr sz="1600" spc="-4" dirty="0">
                <a:latin typeface="Arial"/>
                <a:cs typeface="Arial"/>
              </a:rPr>
              <a:t>be</a:t>
            </a:r>
            <a:r>
              <a:rPr sz="1600" spc="13" dirty="0">
                <a:latin typeface="Arial"/>
                <a:cs typeface="Arial"/>
              </a:rPr>
              <a:t>t</a:t>
            </a:r>
            <a:r>
              <a:rPr sz="1600" spc="-13" dirty="0">
                <a:latin typeface="Arial"/>
                <a:cs typeface="Arial"/>
              </a:rPr>
              <a:t>w</a:t>
            </a:r>
            <a:r>
              <a:rPr sz="1600" spc="4" dirty="0">
                <a:latin typeface="Arial"/>
                <a:cs typeface="Arial"/>
              </a:rPr>
              <a:t>e</a:t>
            </a:r>
            <a:r>
              <a:rPr sz="1600" spc="-4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n </a:t>
            </a:r>
            <a:r>
              <a:rPr sz="1600" spc="4" dirty="0">
                <a:latin typeface="Arial"/>
                <a:cs typeface="Arial"/>
              </a:rPr>
              <a:t>th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8" dirty="0">
                <a:latin typeface="Arial"/>
                <a:cs typeface="Arial"/>
              </a:rPr>
              <a:t> l</a:t>
            </a:r>
            <a:r>
              <a:rPr sz="1600" spc="-4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v</a:t>
            </a:r>
            <a:r>
              <a:rPr sz="1600" spc="-4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l </a:t>
            </a:r>
            <a:r>
              <a:rPr sz="1600" spc="-4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f </a:t>
            </a:r>
            <a:r>
              <a:rPr sz="1600" spc="18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pe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4" dirty="0">
                <a:latin typeface="Arial"/>
                <a:cs typeface="Arial"/>
              </a:rPr>
              <a:t>f</a:t>
            </a:r>
            <a:r>
              <a:rPr sz="1600" spc="-4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rm</a:t>
            </a:r>
            <a:r>
              <a:rPr sz="1600" spc="-4" dirty="0">
                <a:latin typeface="Arial"/>
                <a:cs typeface="Arial"/>
              </a:rPr>
              <a:t>an</a:t>
            </a:r>
            <a:r>
              <a:rPr sz="1600" spc="8" dirty="0">
                <a:latin typeface="Arial"/>
                <a:cs typeface="Arial"/>
              </a:rPr>
              <a:t>c</a:t>
            </a:r>
            <a:r>
              <a:rPr sz="1600" dirty="0">
                <a:latin typeface="Arial"/>
                <a:cs typeface="Arial"/>
              </a:rPr>
              <a:t>e </a:t>
            </a:r>
            <a:r>
              <a:rPr sz="1600" spc="8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f </a:t>
            </a:r>
            <a:r>
              <a:rPr sz="1600" spc="18" dirty="0">
                <a:latin typeface="Arial"/>
                <a:cs typeface="Arial"/>
              </a:rPr>
              <a:t> 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h</a:t>
            </a:r>
            <a:r>
              <a:rPr sz="1600" dirty="0">
                <a:latin typeface="Arial"/>
                <a:cs typeface="Arial"/>
              </a:rPr>
              <a:t>e </a:t>
            </a:r>
            <a:r>
              <a:rPr sz="1600" spc="8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-4" dirty="0">
                <a:latin typeface="Arial"/>
                <a:cs typeface="Arial"/>
              </a:rPr>
              <a:t>o</a:t>
            </a:r>
            <a:r>
              <a:rPr sz="1600" spc="4" dirty="0">
                <a:latin typeface="Arial"/>
                <a:cs typeface="Arial"/>
              </a:rPr>
              <a:t>f</a:t>
            </a:r>
            <a:r>
              <a:rPr sz="1600" spc="13" dirty="0">
                <a:latin typeface="Arial"/>
                <a:cs typeface="Arial"/>
              </a:rPr>
              <a:t>t</a:t>
            </a:r>
            <a:r>
              <a:rPr sz="1600" spc="-26" dirty="0">
                <a:latin typeface="Arial"/>
                <a:cs typeface="Arial"/>
              </a:rPr>
              <a:t>w</a:t>
            </a:r>
            <a:r>
              <a:rPr sz="1600" spc="-4" dirty="0">
                <a:latin typeface="Arial"/>
                <a:cs typeface="Arial"/>
              </a:rPr>
              <a:t>a</a:t>
            </a:r>
            <a:r>
              <a:rPr sz="1600" spc="13" dirty="0">
                <a:latin typeface="Arial"/>
                <a:cs typeface="Arial"/>
              </a:rPr>
              <a:t>r</a:t>
            </a:r>
            <a:r>
              <a:rPr sz="1600" dirty="0">
                <a:latin typeface="Arial"/>
                <a:cs typeface="Arial"/>
              </a:rPr>
              <a:t>e </a:t>
            </a:r>
            <a:r>
              <a:rPr sz="1600" spc="8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a</a:t>
            </a:r>
            <a:r>
              <a:rPr sz="1600" spc="4" dirty="0">
                <a:latin typeface="Arial"/>
                <a:cs typeface="Arial"/>
              </a:rPr>
              <a:t>n</a:t>
            </a:r>
            <a:r>
              <a:rPr sz="1600" dirty="0">
                <a:latin typeface="Arial"/>
                <a:cs typeface="Arial"/>
              </a:rPr>
              <a:t>d </a:t>
            </a:r>
            <a:r>
              <a:rPr sz="1600" spc="8" dirty="0">
                <a:latin typeface="Arial"/>
                <a:cs typeface="Arial"/>
              </a:rPr>
              <a:t> 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h</a:t>
            </a:r>
            <a:r>
              <a:rPr sz="1600" dirty="0">
                <a:latin typeface="Arial"/>
                <a:cs typeface="Arial"/>
              </a:rPr>
              <a:t>e  </a:t>
            </a:r>
            <a:r>
              <a:rPr sz="1600" spc="-4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m</a:t>
            </a:r>
            <a:r>
              <a:rPr sz="1600" spc="-4" dirty="0">
                <a:latin typeface="Arial"/>
                <a:cs typeface="Arial"/>
              </a:rPr>
              <a:t>o</a:t>
            </a:r>
            <a:r>
              <a:rPr sz="1600" spc="4" dirty="0">
                <a:latin typeface="Arial"/>
                <a:cs typeface="Arial"/>
              </a:rPr>
              <a:t>u</a:t>
            </a:r>
            <a:r>
              <a:rPr sz="1600" spc="-4" dirty="0">
                <a:latin typeface="Arial"/>
                <a:cs typeface="Arial"/>
              </a:rPr>
              <a:t>n</a:t>
            </a:r>
            <a:r>
              <a:rPr sz="1600" dirty="0">
                <a:latin typeface="Arial"/>
                <a:cs typeface="Arial"/>
              </a:rPr>
              <a:t>t </a:t>
            </a:r>
            <a:r>
              <a:rPr sz="1600" spc="4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f r</a:t>
            </a:r>
            <a:r>
              <a:rPr sz="1600" spc="-4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-4" dirty="0">
                <a:latin typeface="Arial"/>
                <a:cs typeface="Arial"/>
              </a:rPr>
              <a:t>ou</a:t>
            </a:r>
            <a:r>
              <a:rPr sz="1600" dirty="0">
                <a:latin typeface="Arial"/>
                <a:cs typeface="Arial"/>
              </a:rPr>
              <a:t>rc</a:t>
            </a:r>
            <a:r>
              <a:rPr sz="1600" spc="-4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4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u</a:t>
            </a:r>
            <a:r>
              <a:rPr sz="1600" spc="8" dirty="0">
                <a:latin typeface="Arial"/>
                <a:cs typeface="Arial"/>
              </a:rPr>
              <a:t>s</a:t>
            </a:r>
            <a:r>
              <a:rPr sz="1600" spc="4" dirty="0">
                <a:latin typeface="Arial"/>
                <a:cs typeface="Arial"/>
              </a:rPr>
              <a:t>e</a:t>
            </a:r>
            <a:r>
              <a:rPr sz="1600" spc="-4" dirty="0">
                <a:latin typeface="Arial"/>
                <a:cs typeface="Arial"/>
              </a:rPr>
              <a:t>d</a:t>
            </a:r>
            <a:r>
              <a:rPr sz="1600" dirty="0">
                <a:latin typeface="Arial"/>
                <a:cs typeface="Arial"/>
              </a:rPr>
              <a:t>,</a:t>
            </a:r>
            <a:r>
              <a:rPr sz="1600" spc="8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unde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4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a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d</a:t>
            </a:r>
            <a:r>
              <a:rPr sz="1600" spc="13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</a:t>
            </a:r>
            <a:r>
              <a:rPr sz="1600" spc="-4" dirty="0">
                <a:latin typeface="Arial"/>
                <a:cs typeface="Arial"/>
              </a:rPr>
              <a:t>ondi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i</a:t>
            </a:r>
            <a:r>
              <a:rPr sz="1600" spc="4" dirty="0">
                <a:latin typeface="Arial"/>
                <a:cs typeface="Arial"/>
              </a:rPr>
              <a:t>o</a:t>
            </a:r>
            <a:r>
              <a:rPr sz="1600" spc="-4" dirty="0">
                <a:latin typeface="Arial"/>
                <a:cs typeface="Arial"/>
              </a:rPr>
              <a:t>n</a:t>
            </a:r>
            <a:r>
              <a:rPr sz="1600" dirty="0">
                <a:latin typeface="Arial"/>
                <a:cs typeface="Arial"/>
              </a:rPr>
              <a:t>s.</a:t>
            </a:r>
            <a:endParaRPr sz="16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98352575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21"/>
          <p:cNvSpPr/>
          <p:nvPr/>
        </p:nvSpPr>
        <p:spPr>
          <a:xfrm>
            <a:off x="831266" y="1344700"/>
            <a:ext cx="7550733" cy="0"/>
          </a:xfrm>
          <a:custGeom>
            <a:avLst/>
            <a:gdLst/>
            <a:ahLst/>
            <a:cxnLst/>
            <a:rect l="l" t="t" r="r" b="b"/>
            <a:pathLst>
              <a:path w="8305806">
                <a:moveTo>
                  <a:pt x="0" y="0"/>
                </a:moveTo>
                <a:lnTo>
                  <a:pt x="8305806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31266" y="1909481"/>
            <a:ext cx="7550733" cy="0"/>
          </a:xfrm>
          <a:custGeom>
            <a:avLst/>
            <a:gdLst/>
            <a:ahLst/>
            <a:cxnLst/>
            <a:rect l="l" t="t" r="r" b="b"/>
            <a:pathLst>
              <a:path w="8305806">
                <a:moveTo>
                  <a:pt x="0" y="0"/>
                </a:moveTo>
                <a:lnTo>
                  <a:pt x="8305806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31266" y="2474258"/>
            <a:ext cx="7550733" cy="0"/>
          </a:xfrm>
          <a:custGeom>
            <a:avLst/>
            <a:gdLst/>
            <a:ahLst/>
            <a:cxnLst/>
            <a:rect l="l" t="t" r="r" b="b"/>
            <a:pathLst>
              <a:path w="8305806">
                <a:moveTo>
                  <a:pt x="0" y="0"/>
                </a:moveTo>
                <a:lnTo>
                  <a:pt x="8305806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31266" y="3523129"/>
            <a:ext cx="7550733" cy="0"/>
          </a:xfrm>
          <a:custGeom>
            <a:avLst/>
            <a:gdLst/>
            <a:ahLst/>
            <a:cxnLst/>
            <a:rect l="l" t="t" r="r" b="b"/>
            <a:pathLst>
              <a:path w="8305806">
                <a:moveTo>
                  <a:pt x="0" y="0"/>
                </a:moveTo>
                <a:lnTo>
                  <a:pt x="8305806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31266" y="4087905"/>
            <a:ext cx="7550733" cy="0"/>
          </a:xfrm>
          <a:custGeom>
            <a:avLst/>
            <a:gdLst/>
            <a:ahLst/>
            <a:cxnLst/>
            <a:rect l="l" t="t" r="r" b="b"/>
            <a:pathLst>
              <a:path w="8305806">
                <a:moveTo>
                  <a:pt x="0" y="0"/>
                </a:moveTo>
                <a:lnTo>
                  <a:pt x="8305806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31266" y="4651337"/>
            <a:ext cx="7550733" cy="0"/>
          </a:xfrm>
          <a:custGeom>
            <a:avLst/>
            <a:gdLst/>
            <a:ahLst/>
            <a:cxnLst/>
            <a:rect l="l" t="t" r="r" b="b"/>
            <a:pathLst>
              <a:path w="8305806">
                <a:moveTo>
                  <a:pt x="0" y="0"/>
                </a:moveTo>
                <a:lnTo>
                  <a:pt x="8305806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31266" y="5780891"/>
            <a:ext cx="7550733" cy="0"/>
          </a:xfrm>
          <a:custGeom>
            <a:avLst/>
            <a:gdLst/>
            <a:ahLst/>
            <a:cxnLst/>
            <a:rect l="l" t="t" r="r" b="b"/>
            <a:pathLst>
              <a:path w="8305806">
                <a:moveTo>
                  <a:pt x="0" y="0"/>
                </a:moveTo>
                <a:lnTo>
                  <a:pt x="8305806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31266" y="1344700"/>
            <a:ext cx="0" cy="4436190"/>
          </a:xfrm>
          <a:custGeom>
            <a:avLst/>
            <a:gdLst/>
            <a:ahLst/>
            <a:cxnLst/>
            <a:rect l="l" t="t" r="r" b="b"/>
            <a:pathLst>
              <a:path h="5027682">
                <a:moveTo>
                  <a:pt x="0" y="0"/>
                </a:moveTo>
                <a:lnTo>
                  <a:pt x="0" y="5027682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865120" y="1344700"/>
            <a:ext cx="0" cy="4436190"/>
          </a:xfrm>
          <a:custGeom>
            <a:avLst/>
            <a:gdLst/>
            <a:ahLst/>
            <a:cxnLst/>
            <a:rect l="l" t="t" r="r" b="b"/>
            <a:pathLst>
              <a:path h="5027682">
                <a:moveTo>
                  <a:pt x="0" y="0"/>
                </a:moveTo>
                <a:lnTo>
                  <a:pt x="0" y="5027682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382000" y="1344700"/>
            <a:ext cx="0" cy="4436190"/>
          </a:xfrm>
          <a:custGeom>
            <a:avLst/>
            <a:gdLst/>
            <a:ahLst/>
            <a:cxnLst/>
            <a:rect l="l" t="t" r="r" b="b"/>
            <a:pathLst>
              <a:path h="5027682">
                <a:moveTo>
                  <a:pt x="0" y="0"/>
                </a:moveTo>
                <a:lnTo>
                  <a:pt x="0" y="5027682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31266" y="5216113"/>
            <a:ext cx="7550733" cy="0"/>
          </a:xfrm>
          <a:custGeom>
            <a:avLst/>
            <a:gdLst/>
            <a:ahLst/>
            <a:cxnLst/>
            <a:rect l="l" t="t" r="r" b="b"/>
            <a:pathLst>
              <a:path w="8305806">
                <a:moveTo>
                  <a:pt x="0" y="0"/>
                </a:moveTo>
                <a:lnTo>
                  <a:pt x="8305806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927273" y="5895190"/>
            <a:ext cx="980902" cy="3671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31266" y="566006"/>
            <a:ext cx="3662650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459"/>
              </a:lnSpc>
              <a:spcBef>
                <a:spcPts val="172"/>
              </a:spcBef>
            </a:pP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S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o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f</a:t>
            </a:r>
            <a:r>
              <a:rPr sz="5400" spc="17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w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a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514601" y="566006"/>
            <a:ext cx="3997036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459"/>
              </a:lnSpc>
              <a:spcBef>
                <a:spcPts val="172"/>
              </a:spcBef>
            </a:pP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l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ia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b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il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y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105830" y="6203480"/>
            <a:ext cx="227586" cy="1797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328"/>
              </a:lnSpc>
              <a:spcBef>
                <a:spcPts val="66"/>
              </a:spcBef>
            </a:pPr>
            <a:r>
              <a:rPr sz="1300" dirty="0">
                <a:latin typeface="Arial"/>
                <a:cs typeface="Arial"/>
              </a:rPr>
              <a:t>44</a:t>
            </a:r>
            <a:endParaRPr sz="13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31266" y="1344700"/>
            <a:ext cx="2033853" cy="5647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2063">
              <a:lnSpc>
                <a:spcPct val="95825"/>
              </a:lnSpc>
              <a:spcBef>
                <a:spcPts val="377"/>
              </a:spcBef>
            </a:pPr>
            <a:r>
              <a:rPr sz="1600" dirty="0">
                <a:latin typeface="Arial"/>
                <a:cs typeface="Arial"/>
              </a:rPr>
              <a:t>• </a:t>
            </a:r>
            <a:r>
              <a:rPr sz="1600" spc="210" dirty="0">
                <a:latin typeface="Arial"/>
                <a:cs typeface="Arial"/>
              </a:rPr>
              <a:t> </a:t>
            </a:r>
            <a:r>
              <a:rPr sz="1600" spc="13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i</a:t>
            </a:r>
            <a:r>
              <a:rPr sz="1600" dirty="0">
                <a:latin typeface="Arial"/>
                <a:cs typeface="Arial"/>
              </a:rPr>
              <a:t>me </a:t>
            </a:r>
            <a:r>
              <a:rPr sz="1600" spc="-4" dirty="0">
                <a:latin typeface="Arial"/>
                <a:cs typeface="Arial"/>
              </a:rPr>
              <a:t>beha</a:t>
            </a:r>
            <a:r>
              <a:rPr sz="1600" dirty="0">
                <a:latin typeface="Arial"/>
                <a:cs typeface="Arial"/>
              </a:rPr>
              <a:t>v</a:t>
            </a:r>
            <a:r>
              <a:rPr sz="1600" spc="-4" dirty="0">
                <a:latin typeface="Arial"/>
                <a:cs typeface="Arial"/>
              </a:rPr>
              <a:t>io</a:t>
            </a:r>
            <a:r>
              <a:rPr sz="1600" dirty="0">
                <a:latin typeface="Arial"/>
                <a:cs typeface="Arial"/>
              </a:rPr>
              <a:t>r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865120" y="1344700"/>
            <a:ext cx="5516880" cy="5647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2056" marR="47495">
              <a:lnSpc>
                <a:spcPct val="100520"/>
              </a:lnSpc>
              <a:spcBef>
                <a:spcPts val="377"/>
              </a:spcBef>
            </a:pPr>
            <a:r>
              <a:rPr sz="1600" spc="13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h</a:t>
            </a:r>
            <a:r>
              <a:rPr sz="1600" dirty="0">
                <a:latin typeface="Arial"/>
                <a:cs typeface="Arial"/>
              </a:rPr>
              <a:t>e   s</a:t>
            </a:r>
            <a:r>
              <a:rPr sz="1600" spc="-4" dirty="0">
                <a:latin typeface="Arial"/>
                <a:cs typeface="Arial"/>
              </a:rPr>
              <a:t>pee</a:t>
            </a:r>
            <a:r>
              <a:rPr sz="1600" dirty="0">
                <a:latin typeface="Arial"/>
                <a:cs typeface="Arial"/>
              </a:rPr>
              <a:t>d   </a:t>
            </a:r>
            <a:r>
              <a:rPr sz="1600" spc="4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f </a:t>
            </a:r>
            <a:r>
              <a:rPr sz="1600" spc="447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4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-4" dirty="0">
                <a:latin typeface="Arial"/>
                <a:cs typeface="Arial"/>
              </a:rPr>
              <a:t>pon</a:t>
            </a:r>
            <a:r>
              <a:rPr sz="1600" dirty="0">
                <a:latin typeface="Arial"/>
                <a:cs typeface="Arial"/>
              </a:rPr>
              <a:t>se </a:t>
            </a:r>
            <a:r>
              <a:rPr sz="1600" spc="447" dirty="0">
                <a:latin typeface="Arial"/>
                <a:cs typeface="Arial"/>
              </a:rPr>
              <a:t> </a:t>
            </a:r>
            <a:r>
              <a:rPr sz="1600" spc="4" dirty="0">
                <a:latin typeface="Arial"/>
                <a:cs typeface="Arial"/>
              </a:rPr>
              <a:t>a</a:t>
            </a:r>
            <a:r>
              <a:rPr sz="1600" spc="-4" dirty="0">
                <a:latin typeface="Arial"/>
                <a:cs typeface="Arial"/>
              </a:rPr>
              <a:t>n</a:t>
            </a:r>
            <a:r>
              <a:rPr sz="1600" dirty="0">
                <a:latin typeface="Arial"/>
                <a:cs typeface="Arial"/>
              </a:rPr>
              <a:t>d </a:t>
            </a:r>
            <a:r>
              <a:rPr sz="1600" spc="433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p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4" dirty="0">
                <a:latin typeface="Arial"/>
                <a:cs typeface="Arial"/>
              </a:rPr>
              <a:t>o</a:t>
            </a:r>
            <a:r>
              <a:rPr sz="1600" spc="8" dirty="0">
                <a:latin typeface="Arial"/>
                <a:cs typeface="Arial"/>
              </a:rPr>
              <a:t>c</a:t>
            </a:r>
            <a:r>
              <a:rPr sz="1600" spc="-4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ss</a:t>
            </a:r>
            <a:r>
              <a:rPr sz="1600" spc="-4" dirty="0">
                <a:latin typeface="Arial"/>
                <a:cs typeface="Arial"/>
              </a:rPr>
              <a:t>i</a:t>
            </a:r>
            <a:r>
              <a:rPr sz="1600" spc="4" dirty="0">
                <a:latin typeface="Arial"/>
                <a:cs typeface="Arial"/>
              </a:rPr>
              <a:t>n</a:t>
            </a:r>
            <a:r>
              <a:rPr sz="1600" dirty="0">
                <a:latin typeface="Arial"/>
                <a:cs typeface="Arial"/>
              </a:rPr>
              <a:t>g </a:t>
            </a:r>
            <a:r>
              <a:rPr sz="1600" spc="447" dirty="0">
                <a:latin typeface="Arial"/>
                <a:cs typeface="Arial"/>
              </a:rPr>
              <a:t> 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i</a:t>
            </a:r>
            <a:r>
              <a:rPr sz="1600" dirty="0">
                <a:latin typeface="Arial"/>
                <a:cs typeface="Arial"/>
              </a:rPr>
              <a:t>m</a:t>
            </a:r>
            <a:r>
              <a:rPr sz="1600" spc="-4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s </a:t>
            </a:r>
            <a:r>
              <a:rPr sz="1600" spc="438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an</a:t>
            </a:r>
            <a:r>
              <a:rPr sz="1600" dirty="0">
                <a:latin typeface="Arial"/>
                <a:cs typeface="Arial"/>
              </a:rPr>
              <a:t>d 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h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4" dirty="0">
                <a:latin typeface="Arial"/>
                <a:cs typeface="Arial"/>
              </a:rPr>
              <a:t>oug</a:t>
            </a:r>
            <a:r>
              <a:rPr sz="1600" spc="4" dirty="0">
                <a:latin typeface="Arial"/>
                <a:cs typeface="Arial"/>
              </a:rPr>
              <a:t>h</a:t>
            </a:r>
            <a:r>
              <a:rPr sz="1600" spc="-4" dirty="0">
                <a:latin typeface="Arial"/>
                <a:cs typeface="Arial"/>
              </a:rPr>
              <a:t>ou</a:t>
            </a:r>
            <a:r>
              <a:rPr sz="1600" dirty="0">
                <a:latin typeface="Arial"/>
                <a:cs typeface="Arial"/>
              </a:rPr>
              <a:t>t</a:t>
            </a:r>
            <a:r>
              <a:rPr sz="1600" spc="8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4" dirty="0">
                <a:latin typeface="Arial"/>
                <a:cs typeface="Arial"/>
              </a:rPr>
              <a:t>a</a:t>
            </a:r>
            <a:r>
              <a:rPr sz="1600" spc="4" dirty="0">
                <a:latin typeface="Arial"/>
                <a:cs typeface="Arial"/>
              </a:rPr>
              <a:t>te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4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i</a:t>
            </a:r>
            <a:r>
              <a:rPr sz="1600" dirty="0">
                <a:latin typeface="Arial"/>
                <a:cs typeface="Arial"/>
              </a:rPr>
              <a:t>n </a:t>
            </a:r>
            <a:r>
              <a:rPr sz="1600" spc="-4" dirty="0">
                <a:latin typeface="Arial"/>
                <a:cs typeface="Arial"/>
              </a:rPr>
              <a:t>pe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4" dirty="0">
                <a:latin typeface="Arial"/>
                <a:cs typeface="Arial"/>
              </a:rPr>
              <a:t>f</a:t>
            </a:r>
            <a:r>
              <a:rPr sz="1600" spc="-4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rm</a:t>
            </a:r>
            <a:r>
              <a:rPr sz="1600" spc="-4" dirty="0">
                <a:latin typeface="Arial"/>
                <a:cs typeface="Arial"/>
              </a:rPr>
              <a:t>i</a:t>
            </a:r>
            <a:r>
              <a:rPr sz="1600" spc="4" dirty="0">
                <a:latin typeface="Arial"/>
                <a:cs typeface="Arial"/>
              </a:rPr>
              <a:t>n</a:t>
            </a:r>
            <a:r>
              <a:rPr sz="1600" dirty="0">
                <a:latin typeface="Arial"/>
                <a:cs typeface="Arial"/>
              </a:rPr>
              <a:t>g</a:t>
            </a:r>
            <a:r>
              <a:rPr sz="1600" spc="13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i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4" dirty="0">
                <a:latin typeface="Arial"/>
                <a:cs typeface="Arial"/>
              </a:rPr>
              <a:t> f</a:t>
            </a:r>
            <a:r>
              <a:rPr sz="1600" spc="-4" dirty="0">
                <a:latin typeface="Arial"/>
                <a:cs typeface="Arial"/>
              </a:rPr>
              <a:t>un</a:t>
            </a:r>
            <a:r>
              <a:rPr sz="1600" dirty="0">
                <a:latin typeface="Arial"/>
                <a:cs typeface="Arial"/>
              </a:rPr>
              <a:t>c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ion</a:t>
            </a:r>
            <a:r>
              <a:rPr sz="1600" dirty="0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31266" y="1909482"/>
            <a:ext cx="2033853" cy="5647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94047" marR="801063" indent="-211983">
              <a:lnSpc>
                <a:spcPct val="100041"/>
              </a:lnSpc>
              <a:spcBef>
                <a:spcPts val="377"/>
              </a:spcBef>
              <a:tabLst>
                <a:tab pos="284925" algn="l"/>
              </a:tabLst>
            </a:pPr>
            <a:r>
              <a:rPr sz="1600" dirty="0">
                <a:latin typeface="Arial"/>
                <a:cs typeface="Arial"/>
              </a:rPr>
              <a:t>•	</a:t>
            </a:r>
            <a:r>
              <a:rPr sz="1600" spc="-4" dirty="0">
                <a:latin typeface="Arial"/>
                <a:cs typeface="Arial"/>
              </a:rPr>
              <a:t>Re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-4" dirty="0">
                <a:latin typeface="Arial"/>
                <a:cs typeface="Arial"/>
              </a:rPr>
              <a:t>ou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8" dirty="0">
                <a:latin typeface="Arial"/>
                <a:cs typeface="Arial"/>
              </a:rPr>
              <a:t>c</a:t>
            </a:r>
            <a:r>
              <a:rPr sz="1600" dirty="0">
                <a:latin typeface="Arial"/>
                <a:cs typeface="Arial"/>
              </a:rPr>
              <a:t>e </a:t>
            </a:r>
            <a:r>
              <a:rPr sz="1600" spc="-4" dirty="0">
                <a:latin typeface="Arial"/>
                <a:cs typeface="Arial"/>
              </a:rPr>
              <a:t>beha</a:t>
            </a:r>
            <a:r>
              <a:rPr sz="1600" spc="8" dirty="0">
                <a:latin typeface="Arial"/>
                <a:cs typeface="Arial"/>
              </a:rPr>
              <a:t>v</a:t>
            </a:r>
            <a:r>
              <a:rPr sz="1600" spc="-4" dirty="0">
                <a:latin typeface="Arial"/>
                <a:cs typeface="Arial"/>
              </a:rPr>
              <a:t>io</a:t>
            </a:r>
            <a:r>
              <a:rPr sz="1600" dirty="0">
                <a:latin typeface="Arial"/>
                <a:cs typeface="Arial"/>
              </a:rPr>
              <a:t>r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865120" y="1909482"/>
            <a:ext cx="5516880" cy="5647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2056" marR="47495">
              <a:lnSpc>
                <a:spcPct val="100041"/>
              </a:lnSpc>
              <a:spcBef>
                <a:spcPts val="377"/>
              </a:spcBef>
            </a:pPr>
            <a:r>
              <a:rPr sz="1600" spc="13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h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214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m</a:t>
            </a:r>
            <a:r>
              <a:rPr sz="1600" spc="-4" dirty="0">
                <a:latin typeface="Arial"/>
                <a:cs typeface="Arial"/>
              </a:rPr>
              <a:t>oun</a:t>
            </a:r>
            <a:r>
              <a:rPr sz="1600" dirty="0">
                <a:latin typeface="Arial"/>
                <a:cs typeface="Arial"/>
              </a:rPr>
              <a:t>t</a:t>
            </a:r>
            <a:r>
              <a:rPr sz="1600" spc="224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f</a:t>
            </a:r>
            <a:r>
              <a:rPr sz="1600" spc="2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4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-4" dirty="0">
                <a:latin typeface="Arial"/>
                <a:cs typeface="Arial"/>
              </a:rPr>
              <a:t>ou</a:t>
            </a:r>
            <a:r>
              <a:rPr sz="1600" dirty="0">
                <a:latin typeface="Arial"/>
                <a:cs typeface="Arial"/>
              </a:rPr>
              <a:t>rc</a:t>
            </a:r>
            <a:r>
              <a:rPr sz="1600" spc="-4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219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u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4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d</a:t>
            </a:r>
            <a:r>
              <a:rPr sz="1600" spc="214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an</a:t>
            </a:r>
            <a:r>
              <a:rPr sz="1600" dirty="0">
                <a:latin typeface="Arial"/>
                <a:cs typeface="Arial"/>
              </a:rPr>
              <a:t>d</a:t>
            </a:r>
            <a:r>
              <a:rPr sz="1600" spc="214" dirty="0">
                <a:latin typeface="Arial"/>
                <a:cs typeface="Arial"/>
              </a:rPr>
              <a:t> 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h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214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du</a:t>
            </a:r>
            <a:r>
              <a:rPr sz="1600" spc="13" dirty="0">
                <a:latin typeface="Arial"/>
                <a:cs typeface="Arial"/>
              </a:rPr>
              <a:t>r</a:t>
            </a:r>
            <a:r>
              <a:rPr sz="1600" spc="-4" dirty="0">
                <a:latin typeface="Arial"/>
                <a:cs typeface="Arial"/>
              </a:rPr>
              <a:t>a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io</a:t>
            </a:r>
            <a:r>
              <a:rPr sz="1600" dirty="0">
                <a:latin typeface="Arial"/>
                <a:cs typeface="Arial"/>
              </a:rPr>
              <a:t>n</a:t>
            </a:r>
            <a:r>
              <a:rPr sz="1600" spc="214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f</a:t>
            </a:r>
            <a:r>
              <a:rPr sz="1600" spc="223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-4" dirty="0">
                <a:latin typeface="Arial"/>
                <a:cs typeface="Arial"/>
              </a:rPr>
              <a:t>u</a:t>
            </a:r>
            <a:r>
              <a:rPr sz="1600" dirty="0">
                <a:latin typeface="Arial"/>
                <a:cs typeface="Arial"/>
              </a:rPr>
              <a:t>ch </a:t>
            </a:r>
            <a:r>
              <a:rPr sz="1600" spc="-4" dirty="0">
                <a:latin typeface="Arial"/>
                <a:cs typeface="Arial"/>
              </a:rPr>
              <a:t>u</a:t>
            </a:r>
            <a:r>
              <a:rPr sz="1600" dirty="0">
                <a:latin typeface="Arial"/>
                <a:cs typeface="Arial"/>
              </a:rPr>
              <a:t>se </a:t>
            </a:r>
            <a:r>
              <a:rPr sz="1600" spc="-4" dirty="0">
                <a:latin typeface="Arial"/>
                <a:cs typeface="Arial"/>
              </a:rPr>
              <a:t>i</a:t>
            </a:r>
            <a:r>
              <a:rPr sz="1600" dirty="0">
                <a:latin typeface="Arial"/>
                <a:cs typeface="Arial"/>
              </a:rPr>
              <a:t>n </a:t>
            </a:r>
            <a:r>
              <a:rPr sz="1600" spc="-4" dirty="0">
                <a:latin typeface="Arial"/>
                <a:cs typeface="Arial"/>
              </a:rPr>
              <a:t>pe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4" dirty="0">
                <a:latin typeface="Arial"/>
                <a:cs typeface="Arial"/>
              </a:rPr>
              <a:t>f</a:t>
            </a:r>
            <a:r>
              <a:rPr sz="1600" spc="-4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13" dirty="0">
                <a:latin typeface="Arial"/>
                <a:cs typeface="Arial"/>
              </a:rPr>
              <a:t>m</a:t>
            </a:r>
            <a:r>
              <a:rPr sz="1600" spc="8" dirty="0">
                <a:latin typeface="Arial"/>
                <a:cs typeface="Arial"/>
              </a:rPr>
              <a:t>i</a:t>
            </a:r>
            <a:r>
              <a:rPr sz="1600" spc="-4" dirty="0">
                <a:latin typeface="Arial"/>
                <a:cs typeface="Arial"/>
              </a:rPr>
              <a:t>n</a:t>
            </a:r>
            <a:r>
              <a:rPr sz="1600" dirty="0">
                <a:latin typeface="Arial"/>
                <a:cs typeface="Arial"/>
              </a:rPr>
              <a:t>g </a:t>
            </a:r>
            <a:r>
              <a:rPr sz="1600" spc="-4" dirty="0">
                <a:latin typeface="Arial"/>
                <a:cs typeface="Arial"/>
              </a:rPr>
              <a:t>i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4" dirty="0">
                <a:latin typeface="Arial"/>
                <a:cs typeface="Arial"/>
              </a:rPr>
              <a:t> f</a:t>
            </a:r>
            <a:r>
              <a:rPr sz="1600" spc="-4" dirty="0">
                <a:latin typeface="Arial"/>
                <a:cs typeface="Arial"/>
              </a:rPr>
              <a:t>un</a:t>
            </a:r>
            <a:r>
              <a:rPr sz="1600" dirty="0">
                <a:latin typeface="Arial"/>
                <a:cs typeface="Arial"/>
              </a:rPr>
              <a:t>c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ion</a:t>
            </a:r>
            <a:r>
              <a:rPr sz="1600" dirty="0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31266" y="2474258"/>
            <a:ext cx="2033853" cy="10488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2057">
              <a:lnSpc>
                <a:spcPct val="95825"/>
              </a:lnSpc>
              <a:spcBef>
                <a:spcPts val="377"/>
              </a:spcBef>
            </a:pPr>
            <a:r>
              <a:rPr sz="1600" b="1" dirty="0">
                <a:solidFill>
                  <a:srgbClr val="CC0000"/>
                </a:solidFill>
                <a:latin typeface="Arial"/>
                <a:cs typeface="Arial"/>
              </a:rPr>
              <a:t>M</a:t>
            </a:r>
            <a:r>
              <a:rPr sz="1600" b="1" spc="-4" dirty="0">
                <a:solidFill>
                  <a:srgbClr val="CC0000"/>
                </a:solidFill>
                <a:latin typeface="Arial"/>
                <a:cs typeface="Arial"/>
              </a:rPr>
              <a:t>a</a:t>
            </a:r>
            <a:r>
              <a:rPr sz="1600" b="1" spc="4" dirty="0">
                <a:solidFill>
                  <a:srgbClr val="CC0000"/>
                </a:solidFill>
                <a:latin typeface="Arial"/>
                <a:cs typeface="Arial"/>
              </a:rPr>
              <a:t>in</a:t>
            </a:r>
            <a:r>
              <a:rPr sz="1600" b="1" dirty="0">
                <a:solidFill>
                  <a:srgbClr val="CC0000"/>
                </a:solidFill>
                <a:latin typeface="Arial"/>
                <a:cs typeface="Arial"/>
              </a:rPr>
              <a:t>t</a:t>
            </a:r>
            <a:r>
              <a:rPr sz="1600" b="1" spc="-4" dirty="0">
                <a:solidFill>
                  <a:srgbClr val="CC0000"/>
                </a:solidFill>
                <a:latin typeface="Arial"/>
                <a:cs typeface="Arial"/>
              </a:rPr>
              <a:t>a</a:t>
            </a:r>
            <a:r>
              <a:rPr sz="1600" b="1" spc="4" dirty="0">
                <a:solidFill>
                  <a:srgbClr val="CC0000"/>
                </a:solidFill>
                <a:latin typeface="Arial"/>
                <a:cs typeface="Arial"/>
              </a:rPr>
              <a:t>in</a:t>
            </a:r>
            <a:r>
              <a:rPr sz="1600" b="1" spc="-4" dirty="0">
                <a:solidFill>
                  <a:srgbClr val="CC0000"/>
                </a:solidFill>
                <a:latin typeface="Arial"/>
                <a:cs typeface="Arial"/>
              </a:rPr>
              <a:t>a</a:t>
            </a:r>
            <a:r>
              <a:rPr sz="1600" b="1" spc="4" dirty="0">
                <a:solidFill>
                  <a:srgbClr val="CC0000"/>
                </a:solidFill>
                <a:latin typeface="Arial"/>
                <a:cs typeface="Arial"/>
              </a:rPr>
              <a:t>bi</a:t>
            </a:r>
            <a:r>
              <a:rPr sz="1600" b="1" spc="-8" dirty="0">
                <a:solidFill>
                  <a:srgbClr val="CC0000"/>
                </a:solidFill>
                <a:latin typeface="Arial"/>
                <a:cs typeface="Arial"/>
              </a:rPr>
              <a:t>l</a:t>
            </a:r>
            <a:r>
              <a:rPr sz="1600" b="1" spc="4" dirty="0">
                <a:solidFill>
                  <a:srgbClr val="CC0000"/>
                </a:solidFill>
                <a:latin typeface="Arial"/>
                <a:cs typeface="Arial"/>
              </a:rPr>
              <a:t>i</a:t>
            </a:r>
            <a:r>
              <a:rPr sz="1600" b="1" spc="-8" dirty="0">
                <a:solidFill>
                  <a:srgbClr val="CC0000"/>
                </a:solidFill>
                <a:latin typeface="Arial"/>
                <a:cs typeface="Arial"/>
              </a:rPr>
              <a:t>t</a:t>
            </a:r>
            <a:r>
              <a:rPr sz="1600" b="1" dirty="0">
                <a:solidFill>
                  <a:srgbClr val="CC0000"/>
                </a:solidFill>
                <a:latin typeface="Arial"/>
                <a:cs typeface="Arial"/>
              </a:rPr>
              <a:t>y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65120" y="2474258"/>
            <a:ext cx="5516880" cy="10488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2056" marR="46129" algn="just">
              <a:lnSpc>
                <a:spcPct val="100137"/>
              </a:lnSpc>
              <a:spcBef>
                <a:spcPts val="377"/>
              </a:spcBef>
            </a:pPr>
            <a:r>
              <a:rPr sz="1600" spc="-4" dirty="0">
                <a:latin typeface="Arial"/>
                <a:cs typeface="Arial"/>
              </a:rPr>
              <a:t>Cha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4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c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e</a:t>
            </a:r>
            <a:r>
              <a:rPr sz="1600" spc="13" dirty="0">
                <a:latin typeface="Arial"/>
                <a:cs typeface="Arial"/>
              </a:rPr>
              <a:t>r</a:t>
            </a:r>
            <a:r>
              <a:rPr sz="1600" spc="-4" dirty="0">
                <a:latin typeface="Arial"/>
                <a:cs typeface="Arial"/>
              </a:rPr>
              <a:t>i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i</a:t>
            </a:r>
            <a:r>
              <a:rPr sz="1600" dirty="0">
                <a:latin typeface="Arial"/>
                <a:cs typeface="Arial"/>
              </a:rPr>
              <a:t>cs</a:t>
            </a:r>
            <a:r>
              <a:rPr sz="1600" spc="22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4" dirty="0">
                <a:latin typeface="Arial"/>
                <a:cs typeface="Arial"/>
              </a:rPr>
              <a:t>ela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d 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o </a:t>
            </a:r>
            <a:r>
              <a:rPr sz="1600" spc="-8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h</a:t>
            </a:r>
            <a:r>
              <a:rPr sz="1600" dirty="0">
                <a:latin typeface="Arial"/>
                <a:cs typeface="Arial"/>
              </a:rPr>
              <a:t>e </a:t>
            </a:r>
            <a:r>
              <a:rPr sz="1600" spc="-4" dirty="0">
                <a:latin typeface="Arial"/>
                <a:cs typeface="Arial"/>
              </a:rPr>
              <a:t>e</a:t>
            </a:r>
            <a:r>
              <a:rPr sz="1600" spc="4" dirty="0">
                <a:latin typeface="Arial"/>
                <a:cs typeface="Arial"/>
              </a:rPr>
              <a:t>ff</a:t>
            </a:r>
            <a:r>
              <a:rPr sz="1600" spc="-4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rt</a:t>
            </a:r>
            <a:r>
              <a:rPr sz="1600" spc="4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neede</a:t>
            </a:r>
            <a:r>
              <a:rPr sz="1600" dirty="0">
                <a:latin typeface="Arial"/>
                <a:cs typeface="Arial"/>
              </a:rPr>
              <a:t>d 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o m</a:t>
            </a:r>
            <a:r>
              <a:rPr sz="1600" spc="-4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ke m</a:t>
            </a:r>
            <a:r>
              <a:rPr sz="1600" spc="-4" dirty="0">
                <a:latin typeface="Arial"/>
                <a:cs typeface="Arial"/>
              </a:rPr>
              <a:t>odi</a:t>
            </a:r>
            <a:r>
              <a:rPr sz="1600" spc="4" dirty="0">
                <a:latin typeface="Arial"/>
                <a:cs typeface="Arial"/>
              </a:rPr>
              <a:t>f</a:t>
            </a:r>
            <a:r>
              <a:rPr sz="1600" spc="-4" dirty="0">
                <a:latin typeface="Arial"/>
                <a:cs typeface="Arial"/>
              </a:rPr>
              <a:t>i</a:t>
            </a:r>
            <a:r>
              <a:rPr sz="1600" dirty="0">
                <a:latin typeface="Arial"/>
                <a:cs typeface="Arial"/>
              </a:rPr>
              <a:t>c</a:t>
            </a:r>
            <a:r>
              <a:rPr sz="1600" spc="-4" dirty="0">
                <a:latin typeface="Arial"/>
                <a:cs typeface="Arial"/>
              </a:rPr>
              <a:t>a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8" dirty="0">
                <a:latin typeface="Arial"/>
                <a:cs typeface="Arial"/>
              </a:rPr>
              <a:t>i</a:t>
            </a:r>
            <a:r>
              <a:rPr sz="1600" spc="-4" dirty="0">
                <a:latin typeface="Arial"/>
                <a:cs typeface="Arial"/>
              </a:rPr>
              <a:t>on</a:t>
            </a:r>
            <a:r>
              <a:rPr sz="1600" dirty="0">
                <a:latin typeface="Arial"/>
                <a:cs typeface="Arial"/>
              </a:rPr>
              <a:t>s,</a:t>
            </a:r>
            <a:r>
              <a:rPr sz="1600" spc="26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in</a:t>
            </a:r>
            <a:r>
              <a:rPr sz="1600" dirty="0">
                <a:latin typeface="Arial"/>
                <a:cs typeface="Arial"/>
              </a:rPr>
              <a:t>c</a:t>
            </a:r>
            <a:r>
              <a:rPr sz="1600" spc="-4" dirty="0">
                <a:latin typeface="Arial"/>
                <a:cs typeface="Arial"/>
              </a:rPr>
              <a:t>l</a:t>
            </a:r>
            <a:r>
              <a:rPr sz="1600" spc="4" dirty="0">
                <a:latin typeface="Arial"/>
                <a:cs typeface="Arial"/>
              </a:rPr>
              <a:t>u</a:t>
            </a:r>
            <a:r>
              <a:rPr sz="1600" spc="-4" dirty="0">
                <a:latin typeface="Arial"/>
                <a:cs typeface="Arial"/>
              </a:rPr>
              <a:t>di</a:t>
            </a:r>
            <a:r>
              <a:rPr sz="1600" spc="4" dirty="0">
                <a:latin typeface="Arial"/>
                <a:cs typeface="Arial"/>
              </a:rPr>
              <a:t>n</a:t>
            </a:r>
            <a:r>
              <a:rPr sz="1600" dirty="0">
                <a:latin typeface="Arial"/>
                <a:cs typeface="Arial"/>
              </a:rPr>
              <a:t>g</a:t>
            </a:r>
            <a:r>
              <a:rPr sz="1600" spc="8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</a:t>
            </a:r>
            <a:r>
              <a:rPr sz="1600" spc="4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rr</a:t>
            </a:r>
            <a:r>
              <a:rPr sz="1600" spc="-4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c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ion</a:t>
            </a:r>
            <a:r>
              <a:rPr sz="1600" dirty="0">
                <a:latin typeface="Arial"/>
                <a:cs typeface="Arial"/>
              </a:rPr>
              <a:t>s,</a:t>
            </a:r>
            <a:r>
              <a:rPr sz="1600" spc="17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i</a:t>
            </a:r>
            <a:r>
              <a:rPr sz="1600" dirty="0">
                <a:latin typeface="Arial"/>
                <a:cs typeface="Arial"/>
              </a:rPr>
              <a:t>m</a:t>
            </a:r>
            <a:r>
              <a:rPr sz="1600" spc="4" dirty="0">
                <a:latin typeface="Arial"/>
                <a:cs typeface="Arial"/>
              </a:rPr>
              <a:t>p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4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v</a:t>
            </a:r>
            <a:r>
              <a:rPr sz="1600" spc="-4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m</a:t>
            </a:r>
            <a:r>
              <a:rPr sz="1600" spc="-4" dirty="0">
                <a:latin typeface="Arial"/>
                <a:cs typeface="Arial"/>
              </a:rPr>
              <a:t>en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s </a:t>
            </a:r>
            <a:r>
              <a:rPr sz="1600" spc="-4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r </a:t>
            </a:r>
            <a:r>
              <a:rPr sz="1600" spc="-4" dirty="0">
                <a:latin typeface="Arial"/>
                <a:cs typeface="Arial"/>
              </a:rPr>
              <a:t>adap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a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8" dirty="0">
                <a:latin typeface="Arial"/>
                <a:cs typeface="Arial"/>
              </a:rPr>
              <a:t>i</a:t>
            </a:r>
            <a:r>
              <a:rPr sz="1600" spc="-4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n</a:t>
            </a:r>
            <a:r>
              <a:rPr sz="1600" spc="9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f</a:t>
            </a:r>
            <a:r>
              <a:rPr sz="1600" spc="9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-4" dirty="0">
                <a:latin typeface="Arial"/>
                <a:cs typeface="Arial"/>
              </a:rPr>
              <a:t>o</a:t>
            </a:r>
            <a:r>
              <a:rPr sz="1600" spc="4" dirty="0">
                <a:latin typeface="Arial"/>
                <a:cs typeface="Arial"/>
              </a:rPr>
              <a:t>f</a:t>
            </a:r>
            <a:r>
              <a:rPr sz="1600" spc="13" dirty="0">
                <a:latin typeface="Arial"/>
                <a:cs typeface="Arial"/>
              </a:rPr>
              <a:t>t</a:t>
            </a:r>
            <a:r>
              <a:rPr sz="1600" spc="-26" dirty="0">
                <a:latin typeface="Arial"/>
                <a:cs typeface="Arial"/>
              </a:rPr>
              <a:t>w</a:t>
            </a:r>
            <a:r>
              <a:rPr sz="1600" spc="-4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re 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o c</a:t>
            </a:r>
            <a:r>
              <a:rPr sz="1600" spc="-4" dirty="0">
                <a:latin typeface="Arial"/>
                <a:cs typeface="Arial"/>
              </a:rPr>
              <a:t>hange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4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i</a:t>
            </a:r>
            <a:r>
              <a:rPr sz="1600" dirty="0">
                <a:latin typeface="Arial"/>
                <a:cs typeface="Arial"/>
              </a:rPr>
              <a:t>n</a:t>
            </a:r>
            <a:r>
              <a:rPr sz="1600" spc="9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en</a:t>
            </a:r>
            <a:r>
              <a:rPr sz="1600" dirty="0">
                <a:latin typeface="Arial"/>
                <a:cs typeface="Arial"/>
              </a:rPr>
              <a:t>v</a:t>
            </a:r>
            <a:r>
              <a:rPr sz="1600" spc="-4" dirty="0">
                <a:latin typeface="Arial"/>
                <a:cs typeface="Arial"/>
              </a:rPr>
              <a:t>i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4" dirty="0">
                <a:latin typeface="Arial"/>
                <a:cs typeface="Arial"/>
              </a:rPr>
              <a:t>on</a:t>
            </a:r>
            <a:r>
              <a:rPr sz="1600" dirty="0">
                <a:latin typeface="Arial"/>
                <a:cs typeface="Arial"/>
              </a:rPr>
              <a:t>m</a:t>
            </a:r>
            <a:r>
              <a:rPr sz="1600" spc="4" dirty="0">
                <a:latin typeface="Arial"/>
                <a:cs typeface="Arial"/>
              </a:rPr>
              <a:t>e</a:t>
            </a:r>
            <a:r>
              <a:rPr sz="1600" spc="-4" dirty="0">
                <a:latin typeface="Arial"/>
                <a:cs typeface="Arial"/>
              </a:rPr>
              <a:t>n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, r</a:t>
            </a:r>
            <a:r>
              <a:rPr sz="1600" spc="-4" dirty="0">
                <a:latin typeface="Arial"/>
                <a:cs typeface="Arial"/>
              </a:rPr>
              <a:t>equi</a:t>
            </a:r>
            <a:r>
              <a:rPr sz="1600" spc="13" dirty="0">
                <a:latin typeface="Arial"/>
                <a:cs typeface="Arial"/>
              </a:rPr>
              <a:t>r</a:t>
            </a:r>
            <a:r>
              <a:rPr sz="1600" spc="-4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m</a:t>
            </a:r>
            <a:r>
              <a:rPr sz="1600" spc="-4" dirty="0">
                <a:latin typeface="Arial"/>
                <a:cs typeface="Arial"/>
              </a:rPr>
              <a:t>en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4" dirty="0">
                <a:latin typeface="Arial"/>
                <a:cs typeface="Arial"/>
              </a:rPr>
              <a:t> a</a:t>
            </a:r>
            <a:r>
              <a:rPr sz="1600" spc="-4" dirty="0">
                <a:latin typeface="Arial"/>
                <a:cs typeface="Arial"/>
              </a:rPr>
              <a:t>n</a:t>
            </a:r>
            <a:r>
              <a:rPr sz="1600" dirty="0">
                <a:latin typeface="Arial"/>
                <a:cs typeface="Arial"/>
              </a:rPr>
              <a:t>d </a:t>
            </a:r>
            <a:r>
              <a:rPr sz="1600" spc="4" dirty="0">
                <a:latin typeface="Arial"/>
                <a:cs typeface="Arial"/>
              </a:rPr>
              <a:t>f</a:t>
            </a:r>
            <a:r>
              <a:rPr sz="1600" spc="-4" dirty="0">
                <a:latin typeface="Arial"/>
                <a:cs typeface="Arial"/>
              </a:rPr>
              <a:t>un</a:t>
            </a:r>
            <a:r>
              <a:rPr sz="1600" dirty="0">
                <a:latin typeface="Arial"/>
                <a:cs typeface="Arial"/>
              </a:rPr>
              <a:t>c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ion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4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4" dirty="0">
                <a:latin typeface="Arial"/>
                <a:cs typeface="Arial"/>
              </a:rPr>
              <a:t>p</a:t>
            </a:r>
            <a:r>
              <a:rPr sz="1600" spc="-4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c</a:t>
            </a:r>
            <a:r>
              <a:rPr sz="1600" spc="-4" dirty="0">
                <a:latin typeface="Arial"/>
                <a:cs typeface="Arial"/>
              </a:rPr>
              <a:t>i</a:t>
            </a:r>
            <a:r>
              <a:rPr sz="1600" spc="4" dirty="0">
                <a:latin typeface="Arial"/>
                <a:cs typeface="Arial"/>
              </a:rPr>
              <a:t>f</a:t>
            </a:r>
            <a:r>
              <a:rPr sz="1600" spc="-4" dirty="0">
                <a:latin typeface="Arial"/>
                <a:cs typeface="Arial"/>
              </a:rPr>
              <a:t>i</a:t>
            </a:r>
            <a:r>
              <a:rPr sz="1600" dirty="0">
                <a:latin typeface="Arial"/>
                <a:cs typeface="Arial"/>
              </a:rPr>
              <a:t>c</a:t>
            </a:r>
            <a:r>
              <a:rPr sz="1600" spc="-4" dirty="0">
                <a:latin typeface="Arial"/>
                <a:cs typeface="Arial"/>
              </a:rPr>
              <a:t>a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i</a:t>
            </a:r>
            <a:r>
              <a:rPr sz="1600" spc="4" dirty="0">
                <a:latin typeface="Arial"/>
                <a:cs typeface="Arial"/>
              </a:rPr>
              <a:t>o</a:t>
            </a:r>
            <a:r>
              <a:rPr sz="1600" spc="-4" dirty="0">
                <a:latin typeface="Arial"/>
                <a:cs typeface="Arial"/>
              </a:rPr>
              <a:t>n</a:t>
            </a:r>
            <a:r>
              <a:rPr sz="1600" dirty="0">
                <a:latin typeface="Arial"/>
                <a:cs typeface="Arial"/>
              </a:rPr>
              <a:t>s.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1266" y="3523129"/>
            <a:ext cx="2033853" cy="5647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2063">
              <a:lnSpc>
                <a:spcPct val="95825"/>
              </a:lnSpc>
              <a:spcBef>
                <a:spcPts val="377"/>
              </a:spcBef>
            </a:pPr>
            <a:r>
              <a:rPr sz="1600" dirty="0">
                <a:latin typeface="Arial"/>
                <a:cs typeface="Arial"/>
              </a:rPr>
              <a:t>• </a:t>
            </a:r>
            <a:r>
              <a:rPr sz="1600" spc="2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</a:t>
            </a:r>
            <a:r>
              <a:rPr sz="1600" spc="-4" dirty="0">
                <a:latin typeface="Arial"/>
                <a:cs typeface="Arial"/>
              </a:rPr>
              <a:t>na</a:t>
            </a:r>
            <a:r>
              <a:rPr sz="1600" spc="8" dirty="0">
                <a:latin typeface="Arial"/>
                <a:cs typeface="Arial"/>
              </a:rPr>
              <a:t>l</a:t>
            </a:r>
            <a:r>
              <a:rPr sz="1600" spc="-8" dirty="0">
                <a:latin typeface="Arial"/>
                <a:cs typeface="Arial"/>
              </a:rPr>
              <a:t>y</a:t>
            </a:r>
            <a:r>
              <a:rPr sz="1600" dirty="0">
                <a:latin typeface="Arial"/>
                <a:cs typeface="Arial"/>
              </a:rPr>
              <a:t>z</a:t>
            </a:r>
            <a:r>
              <a:rPr sz="1600" spc="4" dirty="0">
                <a:latin typeface="Arial"/>
                <a:cs typeface="Arial"/>
              </a:rPr>
              <a:t>a</a:t>
            </a:r>
            <a:r>
              <a:rPr sz="1600" spc="-4" dirty="0">
                <a:latin typeface="Arial"/>
                <a:cs typeface="Arial"/>
              </a:rPr>
              <a:t>bi</a:t>
            </a:r>
            <a:r>
              <a:rPr sz="1600" spc="8" dirty="0">
                <a:latin typeface="Arial"/>
                <a:cs typeface="Arial"/>
              </a:rPr>
              <a:t>l</a:t>
            </a:r>
            <a:r>
              <a:rPr sz="1600" spc="-4" dirty="0">
                <a:latin typeface="Arial"/>
                <a:cs typeface="Arial"/>
              </a:rPr>
              <a:t>i</a:t>
            </a:r>
            <a:r>
              <a:rPr sz="1600" spc="13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y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65120" y="3523129"/>
            <a:ext cx="5516880" cy="5647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2056" marR="49409">
              <a:lnSpc>
                <a:spcPct val="100041"/>
              </a:lnSpc>
              <a:spcBef>
                <a:spcPts val="377"/>
              </a:spcBef>
            </a:pPr>
            <a:r>
              <a:rPr sz="1600" spc="13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h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129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e</a:t>
            </a:r>
            <a:r>
              <a:rPr sz="1600" spc="4" dirty="0">
                <a:latin typeface="Arial"/>
                <a:cs typeface="Arial"/>
              </a:rPr>
              <a:t>ff</a:t>
            </a:r>
            <a:r>
              <a:rPr sz="1600" spc="-4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rt</a:t>
            </a:r>
            <a:r>
              <a:rPr sz="1600" spc="138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neede</a:t>
            </a:r>
            <a:r>
              <a:rPr sz="1600" dirty="0">
                <a:latin typeface="Arial"/>
                <a:cs typeface="Arial"/>
              </a:rPr>
              <a:t>d</a:t>
            </a:r>
            <a:r>
              <a:rPr sz="1600" spc="129" dirty="0">
                <a:latin typeface="Arial"/>
                <a:cs typeface="Arial"/>
              </a:rPr>
              <a:t> </a:t>
            </a:r>
            <a:r>
              <a:rPr sz="1600" spc="4" dirty="0">
                <a:latin typeface="Arial"/>
                <a:cs typeface="Arial"/>
              </a:rPr>
              <a:t>f</a:t>
            </a:r>
            <a:r>
              <a:rPr sz="1600" spc="-4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143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di</a:t>
            </a:r>
            <a:r>
              <a:rPr sz="1600" spc="4" dirty="0">
                <a:latin typeface="Arial"/>
                <a:cs typeface="Arial"/>
              </a:rPr>
              <a:t>a</a:t>
            </a:r>
            <a:r>
              <a:rPr sz="1600" spc="-4" dirty="0">
                <a:latin typeface="Arial"/>
                <a:cs typeface="Arial"/>
              </a:rPr>
              <a:t>gn</a:t>
            </a:r>
            <a:r>
              <a:rPr sz="1600" spc="4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-4" dirty="0">
                <a:latin typeface="Arial"/>
                <a:cs typeface="Arial"/>
              </a:rPr>
              <a:t>i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134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f</a:t>
            </a:r>
            <a:r>
              <a:rPr sz="1600" spc="156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de</a:t>
            </a:r>
            <a:r>
              <a:rPr sz="1600" spc="4" dirty="0">
                <a:latin typeface="Arial"/>
                <a:cs typeface="Arial"/>
              </a:rPr>
              <a:t>f</a:t>
            </a:r>
            <a:r>
              <a:rPr sz="1600" spc="-4" dirty="0">
                <a:latin typeface="Arial"/>
                <a:cs typeface="Arial"/>
              </a:rPr>
              <a:t>i</a:t>
            </a:r>
            <a:r>
              <a:rPr sz="1600" dirty="0">
                <a:latin typeface="Arial"/>
                <a:cs typeface="Arial"/>
              </a:rPr>
              <a:t>c</a:t>
            </a:r>
            <a:r>
              <a:rPr sz="1600" spc="-4" dirty="0">
                <a:latin typeface="Arial"/>
                <a:cs typeface="Arial"/>
              </a:rPr>
              <a:t>ien</a:t>
            </a:r>
            <a:r>
              <a:rPr sz="1600" spc="8" dirty="0">
                <a:latin typeface="Arial"/>
                <a:cs typeface="Arial"/>
              </a:rPr>
              <a:t>c</a:t>
            </a:r>
            <a:r>
              <a:rPr sz="1600" spc="-4" dirty="0">
                <a:latin typeface="Arial"/>
                <a:cs typeface="Arial"/>
              </a:rPr>
              <a:t>ie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156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156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</a:t>
            </a:r>
            <a:r>
              <a:rPr sz="1600" spc="-4" dirty="0">
                <a:latin typeface="Arial"/>
                <a:cs typeface="Arial"/>
              </a:rPr>
              <a:t>au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-4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s </a:t>
            </a:r>
            <a:r>
              <a:rPr sz="1600" spc="-4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f</a:t>
            </a:r>
            <a:r>
              <a:rPr sz="1600" spc="8" dirty="0">
                <a:latin typeface="Arial"/>
                <a:cs typeface="Arial"/>
              </a:rPr>
              <a:t> </a:t>
            </a:r>
            <a:r>
              <a:rPr sz="1600" spc="4" dirty="0">
                <a:latin typeface="Arial"/>
                <a:cs typeface="Arial"/>
              </a:rPr>
              <a:t>f</a:t>
            </a:r>
            <a:r>
              <a:rPr sz="1600" spc="-4" dirty="0">
                <a:latin typeface="Arial"/>
                <a:cs typeface="Arial"/>
              </a:rPr>
              <a:t>ailu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4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s,</a:t>
            </a:r>
            <a:r>
              <a:rPr sz="1600" spc="8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4" dirty="0">
                <a:latin typeface="Arial"/>
                <a:cs typeface="Arial"/>
              </a:rPr>
              <a:t> f</a:t>
            </a:r>
            <a:r>
              <a:rPr sz="1600" spc="-4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4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iden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i</a:t>
            </a:r>
            <a:r>
              <a:rPr sz="1600" spc="4" dirty="0">
                <a:latin typeface="Arial"/>
                <a:cs typeface="Arial"/>
              </a:rPr>
              <a:t>f</a:t>
            </a:r>
            <a:r>
              <a:rPr sz="1600" spc="-4" dirty="0">
                <a:latin typeface="Arial"/>
                <a:cs typeface="Arial"/>
              </a:rPr>
              <a:t>i</a:t>
            </a:r>
            <a:r>
              <a:rPr sz="1600" spc="8" dirty="0">
                <a:latin typeface="Arial"/>
                <a:cs typeface="Arial"/>
              </a:rPr>
              <a:t>c</a:t>
            </a:r>
            <a:r>
              <a:rPr sz="1600" spc="-4" dirty="0">
                <a:latin typeface="Arial"/>
                <a:cs typeface="Arial"/>
              </a:rPr>
              <a:t>a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io</a:t>
            </a:r>
            <a:r>
              <a:rPr sz="1600" dirty="0">
                <a:latin typeface="Arial"/>
                <a:cs typeface="Arial"/>
              </a:rPr>
              <a:t>n</a:t>
            </a:r>
            <a:r>
              <a:rPr sz="1600" spc="13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f</a:t>
            </a:r>
            <a:r>
              <a:rPr sz="1600" spc="8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pa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4" dirty="0">
                <a:latin typeface="Arial"/>
                <a:cs typeface="Arial"/>
              </a:rPr>
              <a:t> t</a:t>
            </a:r>
            <a:r>
              <a:rPr sz="1600" dirty="0">
                <a:latin typeface="Arial"/>
                <a:cs typeface="Arial"/>
              </a:rPr>
              <a:t>o </a:t>
            </a:r>
            <a:r>
              <a:rPr sz="1600" spc="-4" dirty="0">
                <a:latin typeface="Arial"/>
                <a:cs typeface="Arial"/>
              </a:rPr>
              <a:t>b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-8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m</a:t>
            </a:r>
            <a:r>
              <a:rPr sz="1600" spc="-4" dirty="0">
                <a:latin typeface="Arial"/>
                <a:cs typeface="Arial"/>
              </a:rPr>
              <a:t>odi</a:t>
            </a:r>
            <a:r>
              <a:rPr sz="1600" spc="4" dirty="0">
                <a:latin typeface="Arial"/>
                <a:cs typeface="Arial"/>
              </a:rPr>
              <a:t>f</a:t>
            </a:r>
            <a:r>
              <a:rPr sz="1600" spc="-4" dirty="0">
                <a:latin typeface="Arial"/>
                <a:cs typeface="Arial"/>
              </a:rPr>
              <a:t>i</a:t>
            </a:r>
            <a:r>
              <a:rPr sz="1600" spc="4" dirty="0">
                <a:latin typeface="Arial"/>
                <a:cs typeface="Arial"/>
              </a:rPr>
              <a:t>e</a:t>
            </a:r>
            <a:r>
              <a:rPr sz="1600" spc="-4" dirty="0">
                <a:latin typeface="Arial"/>
                <a:cs typeface="Arial"/>
              </a:rPr>
              <a:t>d</a:t>
            </a:r>
            <a:r>
              <a:rPr sz="1600" dirty="0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1266" y="4087905"/>
            <a:ext cx="2033853" cy="5634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2063">
              <a:lnSpc>
                <a:spcPct val="95825"/>
              </a:lnSpc>
              <a:spcBef>
                <a:spcPts val="377"/>
              </a:spcBef>
            </a:pPr>
            <a:r>
              <a:rPr sz="1600" dirty="0">
                <a:latin typeface="Arial"/>
                <a:cs typeface="Arial"/>
              </a:rPr>
              <a:t>• </a:t>
            </a:r>
            <a:r>
              <a:rPr sz="1600" spc="210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Cha</a:t>
            </a:r>
            <a:r>
              <a:rPr sz="1600" spc="4" dirty="0">
                <a:latin typeface="Arial"/>
                <a:cs typeface="Arial"/>
              </a:rPr>
              <a:t>n</a:t>
            </a:r>
            <a:r>
              <a:rPr sz="1600" spc="-4" dirty="0">
                <a:latin typeface="Arial"/>
                <a:cs typeface="Arial"/>
              </a:rPr>
              <a:t>ge</a:t>
            </a:r>
            <a:r>
              <a:rPr sz="1600" spc="4" dirty="0">
                <a:latin typeface="Arial"/>
                <a:cs typeface="Arial"/>
              </a:rPr>
              <a:t>a</a:t>
            </a:r>
            <a:r>
              <a:rPr sz="1600" spc="-4" dirty="0">
                <a:latin typeface="Arial"/>
                <a:cs typeface="Arial"/>
              </a:rPr>
              <a:t>bi</a:t>
            </a:r>
            <a:r>
              <a:rPr sz="1600" spc="8" dirty="0">
                <a:latin typeface="Arial"/>
                <a:cs typeface="Arial"/>
              </a:rPr>
              <a:t>l</a:t>
            </a:r>
            <a:r>
              <a:rPr sz="1600" spc="-4" dirty="0">
                <a:latin typeface="Arial"/>
                <a:cs typeface="Arial"/>
              </a:rPr>
              <a:t>i</a:t>
            </a:r>
            <a:r>
              <a:rPr sz="1600" spc="13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y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65120" y="4087905"/>
            <a:ext cx="5516880" cy="5634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2056" marR="49480">
              <a:lnSpc>
                <a:spcPct val="100041"/>
              </a:lnSpc>
              <a:spcBef>
                <a:spcPts val="377"/>
              </a:spcBef>
            </a:pPr>
            <a:r>
              <a:rPr sz="1600" spc="13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h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389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e</a:t>
            </a:r>
            <a:r>
              <a:rPr sz="1600" spc="4" dirty="0">
                <a:latin typeface="Arial"/>
                <a:cs typeface="Arial"/>
              </a:rPr>
              <a:t>ff</a:t>
            </a:r>
            <a:r>
              <a:rPr sz="1600" spc="-4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rt</a:t>
            </a:r>
            <a:r>
              <a:rPr sz="1600" spc="393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neede</a:t>
            </a:r>
            <a:r>
              <a:rPr sz="1600" dirty="0">
                <a:latin typeface="Arial"/>
                <a:cs typeface="Arial"/>
              </a:rPr>
              <a:t>d</a:t>
            </a:r>
            <a:r>
              <a:rPr sz="1600" spc="389" dirty="0">
                <a:latin typeface="Arial"/>
                <a:cs typeface="Arial"/>
              </a:rPr>
              <a:t> </a:t>
            </a:r>
            <a:r>
              <a:rPr sz="1600" spc="4" dirty="0">
                <a:latin typeface="Arial"/>
                <a:cs typeface="Arial"/>
              </a:rPr>
              <a:t>f</a:t>
            </a:r>
            <a:r>
              <a:rPr sz="1600" spc="-4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380" dirty="0">
                <a:latin typeface="Arial"/>
                <a:cs typeface="Arial"/>
              </a:rPr>
              <a:t> </a:t>
            </a:r>
            <a:r>
              <a:rPr sz="1600" spc="13" dirty="0">
                <a:latin typeface="Arial"/>
                <a:cs typeface="Arial"/>
              </a:rPr>
              <a:t>m</a:t>
            </a:r>
            <a:r>
              <a:rPr sz="1600" spc="-4" dirty="0">
                <a:latin typeface="Arial"/>
                <a:cs typeface="Arial"/>
              </a:rPr>
              <a:t>odi</a:t>
            </a:r>
            <a:r>
              <a:rPr sz="1600" spc="4" dirty="0">
                <a:latin typeface="Arial"/>
                <a:cs typeface="Arial"/>
              </a:rPr>
              <a:t>f</a:t>
            </a:r>
            <a:r>
              <a:rPr sz="1600" spc="8" dirty="0">
                <a:latin typeface="Arial"/>
                <a:cs typeface="Arial"/>
              </a:rPr>
              <a:t>i</a:t>
            </a:r>
            <a:r>
              <a:rPr sz="1600" dirty="0">
                <a:latin typeface="Arial"/>
                <a:cs typeface="Arial"/>
              </a:rPr>
              <a:t>c</a:t>
            </a:r>
            <a:r>
              <a:rPr sz="1600" spc="-4" dirty="0">
                <a:latin typeface="Arial"/>
                <a:cs typeface="Arial"/>
              </a:rPr>
              <a:t>a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ion</a:t>
            </a:r>
            <a:r>
              <a:rPr sz="1600" dirty="0">
                <a:latin typeface="Arial"/>
                <a:cs typeface="Arial"/>
              </a:rPr>
              <a:t>,</a:t>
            </a:r>
            <a:r>
              <a:rPr sz="1600" spc="384" dirty="0">
                <a:latin typeface="Arial"/>
                <a:cs typeface="Arial"/>
              </a:rPr>
              <a:t> </a:t>
            </a:r>
            <a:r>
              <a:rPr sz="1600" spc="4" dirty="0">
                <a:latin typeface="Arial"/>
                <a:cs typeface="Arial"/>
              </a:rPr>
              <a:t>f</a:t>
            </a:r>
            <a:r>
              <a:rPr sz="1600" spc="-4" dirty="0">
                <a:latin typeface="Arial"/>
                <a:cs typeface="Arial"/>
              </a:rPr>
              <a:t>aul</a:t>
            </a:r>
            <a:r>
              <a:rPr sz="1600" dirty="0">
                <a:latin typeface="Arial"/>
                <a:cs typeface="Arial"/>
              </a:rPr>
              <a:t>t</a:t>
            </a:r>
            <a:r>
              <a:rPr sz="1600" spc="384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4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m</a:t>
            </a:r>
            <a:r>
              <a:rPr sz="1600" spc="-4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v</a:t>
            </a:r>
            <a:r>
              <a:rPr sz="1600" spc="-4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380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380" dirty="0">
                <a:latin typeface="Arial"/>
                <a:cs typeface="Arial"/>
              </a:rPr>
              <a:t> </a:t>
            </a:r>
            <a:r>
              <a:rPr sz="1600" spc="4" dirty="0">
                <a:latin typeface="Arial"/>
                <a:cs typeface="Arial"/>
              </a:rPr>
              <a:t>fo</a:t>
            </a:r>
            <a:r>
              <a:rPr sz="1600" dirty="0">
                <a:latin typeface="Arial"/>
                <a:cs typeface="Arial"/>
              </a:rPr>
              <a:t>r </a:t>
            </a:r>
            <a:r>
              <a:rPr sz="1600" spc="-4" dirty="0">
                <a:latin typeface="Arial"/>
                <a:cs typeface="Arial"/>
              </a:rPr>
              <a:t>en</a:t>
            </a:r>
            <a:r>
              <a:rPr sz="1600" dirty="0">
                <a:latin typeface="Arial"/>
                <a:cs typeface="Arial"/>
              </a:rPr>
              <a:t>v</a:t>
            </a:r>
            <a:r>
              <a:rPr sz="1600" spc="-4" dirty="0">
                <a:latin typeface="Arial"/>
                <a:cs typeface="Arial"/>
              </a:rPr>
              <a:t>i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4" dirty="0">
                <a:latin typeface="Arial"/>
                <a:cs typeface="Arial"/>
              </a:rPr>
              <a:t>o</a:t>
            </a:r>
            <a:r>
              <a:rPr sz="1600" spc="-4" dirty="0">
                <a:latin typeface="Arial"/>
                <a:cs typeface="Arial"/>
              </a:rPr>
              <a:t>n</a:t>
            </a:r>
            <a:r>
              <a:rPr sz="1600" dirty="0">
                <a:latin typeface="Arial"/>
                <a:cs typeface="Arial"/>
              </a:rPr>
              <a:t>m</a:t>
            </a:r>
            <a:r>
              <a:rPr sz="1600" spc="-4" dirty="0">
                <a:latin typeface="Arial"/>
                <a:cs typeface="Arial"/>
              </a:rPr>
              <a:t>en</a:t>
            </a:r>
            <a:r>
              <a:rPr sz="1600" spc="4" dirty="0">
                <a:latin typeface="Arial"/>
                <a:cs typeface="Arial"/>
              </a:rPr>
              <a:t>ta</a:t>
            </a:r>
            <a:r>
              <a:rPr sz="1600" dirty="0">
                <a:latin typeface="Arial"/>
                <a:cs typeface="Arial"/>
              </a:rPr>
              <a:t>l c</a:t>
            </a:r>
            <a:r>
              <a:rPr sz="1600" spc="-4" dirty="0">
                <a:latin typeface="Arial"/>
                <a:cs typeface="Arial"/>
              </a:rPr>
              <a:t>han</a:t>
            </a:r>
            <a:r>
              <a:rPr sz="1600" spc="4" dirty="0">
                <a:latin typeface="Arial"/>
                <a:cs typeface="Arial"/>
              </a:rPr>
              <a:t>g</a:t>
            </a:r>
            <a:r>
              <a:rPr sz="1600" spc="-4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1266" y="4651337"/>
            <a:ext cx="2033853" cy="5647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2063">
              <a:lnSpc>
                <a:spcPct val="95825"/>
              </a:lnSpc>
              <a:spcBef>
                <a:spcPts val="389"/>
              </a:spcBef>
            </a:pPr>
            <a:r>
              <a:rPr sz="1600" dirty="0">
                <a:latin typeface="Arial"/>
                <a:cs typeface="Arial"/>
              </a:rPr>
              <a:t>• </a:t>
            </a:r>
            <a:r>
              <a:rPr sz="1600" spc="2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abili</a:t>
            </a:r>
            <a:r>
              <a:rPr sz="1600" spc="13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y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65120" y="4651337"/>
            <a:ext cx="5516880" cy="5647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2056">
              <a:lnSpc>
                <a:spcPct val="95825"/>
              </a:lnSpc>
              <a:spcBef>
                <a:spcPts val="389"/>
              </a:spcBef>
            </a:pPr>
            <a:r>
              <a:rPr sz="1600" spc="13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h</a:t>
            </a:r>
            <a:r>
              <a:rPr sz="1600" dirty="0">
                <a:latin typeface="Arial"/>
                <a:cs typeface="Arial"/>
              </a:rPr>
              <a:t>e r</a:t>
            </a:r>
            <a:r>
              <a:rPr sz="1600" spc="-4" dirty="0">
                <a:latin typeface="Arial"/>
                <a:cs typeface="Arial"/>
              </a:rPr>
              <a:t>i</a:t>
            </a:r>
            <a:r>
              <a:rPr sz="1600" dirty="0">
                <a:latin typeface="Arial"/>
                <a:cs typeface="Arial"/>
              </a:rPr>
              <a:t>sk</a:t>
            </a:r>
            <a:r>
              <a:rPr sz="1600" spc="4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f</a:t>
            </a:r>
            <a:r>
              <a:rPr sz="1600" spc="8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une</a:t>
            </a:r>
            <a:r>
              <a:rPr sz="1600" spc="-8" dirty="0">
                <a:latin typeface="Arial"/>
                <a:cs typeface="Arial"/>
              </a:rPr>
              <a:t>x</a:t>
            </a:r>
            <a:r>
              <a:rPr sz="1600" spc="4" dirty="0">
                <a:latin typeface="Arial"/>
                <a:cs typeface="Arial"/>
              </a:rPr>
              <a:t>p</a:t>
            </a:r>
            <a:r>
              <a:rPr sz="1600" spc="-4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c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d </a:t>
            </a:r>
            <a:r>
              <a:rPr sz="1600" spc="-4" dirty="0">
                <a:latin typeface="Arial"/>
                <a:cs typeface="Arial"/>
              </a:rPr>
              <a:t>e</a:t>
            </a:r>
            <a:r>
              <a:rPr sz="1600" spc="4" dirty="0">
                <a:latin typeface="Arial"/>
                <a:cs typeface="Arial"/>
              </a:rPr>
              <a:t>ff</a:t>
            </a:r>
            <a:r>
              <a:rPr sz="1600" spc="-4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ct</a:t>
            </a:r>
            <a:r>
              <a:rPr sz="1600" spc="8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f</a:t>
            </a:r>
            <a:r>
              <a:rPr sz="1600" spc="8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m</a:t>
            </a:r>
            <a:r>
              <a:rPr sz="1600" spc="-4" dirty="0">
                <a:latin typeface="Arial"/>
                <a:cs typeface="Arial"/>
              </a:rPr>
              <a:t>odi</a:t>
            </a:r>
            <a:r>
              <a:rPr sz="1600" spc="4" dirty="0">
                <a:latin typeface="Arial"/>
                <a:cs typeface="Arial"/>
              </a:rPr>
              <a:t>f</a:t>
            </a:r>
            <a:r>
              <a:rPr sz="1600" spc="-4" dirty="0">
                <a:latin typeface="Arial"/>
                <a:cs typeface="Arial"/>
              </a:rPr>
              <a:t>i</a:t>
            </a:r>
            <a:r>
              <a:rPr sz="1600" dirty="0">
                <a:latin typeface="Arial"/>
                <a:cs typeface="Arial"/>
              </a:rPr>
              <a:t>c</a:t>
            </a:r>
            <a:r>
              <a:rPr sz="1600" spc="-4" dirty="0">
                <a:latin typeface="Arial"/>
                <a:cs typeface="Arial"/>
              </a:rPr>
              <a:t>a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i</a:t>
            </a:r>
            <a:r>
              <a:rPr sz="1600" spc="4" dirty="0">
                <a:latin typeface="Arial"/>
                <a:cs typeface="Arial"/>
              </a:rPr>
              <a:t>on</a:t>
            </a:r>
            <a:r>
              <a:rPr sz="1600" dirty="0">
                <a:latin typeface="Arial"/>
                <a:cs typeface="Arial"/>
              </a:rPr>
              <a:t>s.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1266" y="5216113"/>
            <a:ext cx="2033853" cy="5647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2063">
              <a:lnSpc>
                <a:spcPct val="95825"/>
              </a:lnSpc>
              <a:spcBef>
                <a:spcPts val="389"/>
              </a:spcBef>
            </a:pPr>
            <a:r>
              <a:rPr sz="1600" dirty="0">
                <a:latin typeface="Arial"/>
                <a:cs typeface="Arial"/>
              </a:rPr>
              <a:t>• </a:t>
            </a:r>
            <a:r>
              <a:rPr sz="1600" spc="210" dirty="0">
                <a:latin typeface="Arial"/>
                <a:cs typeface="Arial"/>
              </a:rPr>
              <a:t> </a:t>
            </a:r>
            <a:r>
              <a:rPr sz="1600" spc="13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abili</a:t>
            </a:r>
            <a:r>
              <a:rPr sz="1600" spc="13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y</a:t>
            </a:r>
            <a:endParaRPr sz="16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865120" y="5216113"/>
            <a:ext cx="5516880" cy="5647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2056">
              <a:lnSpc>
                <a:spcPct val="95825"/>
              </a:lnSpc>
              <a:spcBef>
                <a:spcPts val="389"/>
              </a:spcBef>
            </a:pPr>
            <a:r>
              <a:rPr sz="1600" spc="13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h</a:t>
            </a:r>
            <a:r>
              <a:rPr sz="1600" dirty="0">
                <a:latin typeface="Arial"/>
                <a:cs typeface="Arial"/>
              </a:rPr>
              <a:t>e </a:t>
            </a:r>
            <a:r>
              <a:rPr sz="1600" spc="-4" dirty="0">
                <a:latin typeface="Arial"/>
                <a:cs typeface="Arial"/>
              </a:rPr>
              <a:t>e</a:t>
            </a:r>
            <a:r>
              <a:rPr sz="1600" spc="4" dirty="0">
                <a:latin typeface="Arial"/>
                <a:cs typeface="Arial"/>
              </a:rPr>
              <a:t>ff</a:t>
            </a:r>
            <a:r>
              <a:rPr sz="1600" spc="-4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rt </a:t>
            </a:r>
            <a:r>
              <a:rPr sz="1600" spc="-4" dirty="0">
                <a:latin typeface="Arial"/>
                <a:cs typeface="Arial"/>
              </a:rPr>
              <a:t>nee</a:t>
            </a:r>
            <a:r>
              <a:rPr sz="1600" spc="4" dirty="0">
                <a:latin typeface="Arial"/>
                <a:cs typeface="Arial"/>
              </a:rPr>
              <a:t>d</a:t>
            </a:r>
            <a:r>
              <a:rPr sz="1600" spc="-4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d </a:t>
            </a:r>
            <a:r>
              <a:rPr sz="1600" spc="4" dirty="0">
                <a:latin typeface="Arial"/>
                <a:cs typeface="Arial"/>
              </a:rPr>
              <a:t>f</a:t>
            </a:r>
            <a:r>
              <a:rPr sz="1600" spc="-4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4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v</a:t>
            </a:r>
            <a:r>
              <a:rPr sz="1600" spc="-4" dirty="0">
                <a:latin typeface="Arial"/>
                <a:cs typeface="Arial"/>
              </a:rPr>
              <a:t>ali</a:t>
            </a:r>
            <a:r>
              <a:rPr sz="1600" spc="4" dirty="0">
                <a:latin typeface="Arial"/>
                <a:cs typeface="Arial"/>
              </a:rPr>
              <a:t>d</a:t>
            </a:r>
            <a:r>
              <a:rPr sz="1600" spc="-4" dirty="0">
                <a:latin typeface="Arial"/>
                <a:cs typeface="Arial"/>
              </a:rPr>
              <a:t>a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i</a:t>
            </a:r>
            <a:r>
              <a:rPr sz="1600" spc="4" dirty="0">
                <a:latin typeface="Arial"/>
                <a:cs typeface="Arial"/>
              </a:rPr>
              <a:t>n</a:t>
            </a:r>
            <a:r>
              <a:rPr sz="1600" dirty="0">
                <a:latin typeface="Arial"/>
                <a:cs typeface="Arial"/>
              </a:rPr>
              <a:t>g 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h</a:t>
            </a:r>
            <a:r>
              <a:rPr sz="1600" dirty="0">
                <a:latin typeface="Arial"/>
                <a:cs typeface="Arial"/>
              </a:rPr>
              <a:t>e m</a:t>
            </a:r>
            <a:r>
              <a:rPr sz="1600" spc="-4" dirty="0">
                <a:latin typeface="Arial"/>
                <a:cs typeface="Arial"/>
              </a:rPr>
              <a:t>odi</a:t>
            </a:r>
            <a:r>
              <a:rPr sz="1600" spc="4" dirty="0">
                <a:latin typeface="Arial"/>
                <a:cs typeface="Arial"/>
              </a:rPr>
              <a:t>f</a:t>
            </a:r>
            <a:r>
              <a:rPr sz="1600" spc="-4" dirty="0">
                <a:latin typeface="Arial"/>
                <a:cs typeface="Arial"/>
              </a:rPr>
              <a:t>i</a:t>
            </a:r>
            <a:r>
              <a:rPr sz="1600" spc="4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d s</a:t>
            </a:r>
            <a:r>
              <a:rPr sz="1600" spc="-4" dirty="0">
                <a:latin typeface="Arial"/>
                <a:cs typeface="Arial"/>
              </a:rPr>
              <a:t>o</a:t>
            </a:r>
            <a:r>
              <a:rPr sz="1600" spc="4" dirty="0">
                <a:latin typeface="Arial"/>
                <a:cs typeface="Arial"/>
              </a:rPr>
              <a:t>f</a:t>
            </a:r>
            <a:r>
              <a:rPr sz="1600" spc="13" dirty="0">
                <a:latin typeface="Arial"/>
                <a:cs typeface="Arial"/>
              </a:rPr>
              <a:t>t</a:t>
            </a:r>
            <a:r>
              <a:rPr sz="1600" spc="-26" dirty="0">
                <a:latin typeface="Arial"/>
                <a:cs typeface="Arial"/>
              </a:rPr>
              <a:t>w</a:t>
            </a:r>
            <a:r>
              <a:rPr sz="1600" spc="-4" dirty="0">
                <a:latin typeface="Arial"/>
                <a:cs typeface="Arial"/>
              </a:rPr>
              <a:t>a</a:t>
            </a:r>
            <a:r>
              <a:rPr sz="1600" spc="13" dirty="0">
                <a:latin typeface="Arial"/>
                <a:cs typeface="Arial"/>
              </a:rPr>
              <a:t>r</a:t>
            </a:r>
            <a:r>
              <a:rPr sz="1600" spc="-4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48700039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/>
          <p:nvPr/>
        </p:nvSpPr>
        <p:spPr>
          <a:xfrm>
            <a:off x="761994" y="1574650"/>
            <a:ext cx="7550733" cy="0"/>
          </a:xfrm>
          <a:custGeom>
            <a:avLst/>
            <a:gdLst/>
            <a:ahLst/>
            <a:cxnLst/>
            <a:rect l="l" t="t" r="r" b="b"/>
            <a:pathLst>
              <a:path w="8305806">
                <a:moveTo>
                  <a:pt x="0" y="0"/>
                </a:moveTo>
                <a:lnTo>
                  <a:pt x="8305806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61994" y="2381473"/>
            <a:ext cx="7550733" cy="0"/>
          </a:xfrm>
          <a:custGeom>
            <a:avLst/>
            <a:gdLst/>
            <a:ahLst/>
            <a:cxnLst/>
            <a:rect l="l" t="t" r="r" b="b"/>
            <a:pathLst>
              <a:path w="8305806">
                <a:moveTo>
                  <a:pt x="0" y="0"/>
                </a:moveTo>
                <a:lnTo>
                  <a:pt x="8305806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61994" y="2946250"/>
            <a:ext cx="7550733" cy="0"/>
          </a:xfrm>
          <a:custGeom>
            <a:avLst/>
            <a:gdLst/>
            <a:ahLst/>
            <a:cxnLst/>
            <a:rect l="l" t="t" r="r" b="b"/>
            <a:pathLst>
              <a:path w="8305806">
                <a:moveTo>
                  <a:pt x="0" y="0"/>
                </a:moveTo>
                <a:lnTo>
                  <a:pt x="8305806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61994" y="3509681"/>
            <a:ext cx="7550733" cy="0"/>
          </a:xfrm>
          <a:custGeom>
            <a:avLst/>
            <a:gdLst/>
            <a:ahLst/>
            <a:cxnLst/>
            <a:rect l="l" t="t" r="r" b="b"/>
            <a:pathLst>
              <a:path w="8305806">
                <a:moveTo>
                  <a:pt x="0" y="0"/>
                </a:moveTo>
                <a:lnTo>
                  <a:pt x="8305806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61994" y="4639234"/>
            <a:ext cx="7550733" cy="0"/>
          </a:xfrm>
          <a:custGeom>
            <a:avLst/>
            <a:gdLst/>
            <a:ahLst/>
            <a:cxnLst/>
            <a:rect l="l" t="t" r="r" b="b"/>
            <a:pathLst>
              <a:path w="8305806">
                <a:moveTo>
                  <a:pt x="0" y="0"/>
                </a:moveTo>
                <a:lnTo>
                  <a:pt x="8305806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61994" y="1574650"/>
            <a:ext cx="0" cy="3064585"/>
          </a:xfrm>
          <a:custGeom>
            <a:avLst/>
            <a:gdLst/>
            <a:ahLst/>
            <a:cxnLst/>
            <a:rect l="l" t="t" r="r" b="b"/>
            <a:pathLst>
              <a:path h="3473196">
                <a:moveTo>
                  <a:pt x="0" y="0"/>
                </a:moveTo>
                <a:lnTo>
                  <a:pt x="0" y="3473196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795847" y="1574650"/>
            <a:ext cx="0" cy="3064585"/>
          </a:xfrm>
          <a:custGeom>
            <a:avLst/>
            <a:gdLst/>
            <a:ahLst/>
            <a:cxnLst/>
            <a:rect l="l" t="t" r="r" b="b"/>
            <a:pathLst>
              <a:path h="3473196">
                <a:moveTo>
                  <a:pt x="0" y="0"/>
                </a:moveTo>
                <a:lnTo>
                  <a:pt x="0" y="3473196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312727" y="1574650"/>
            <a:ext cx="0" cy="3064585"/>
          </a:xfrm>
          <a:custGeom>
            <a:avLst/>
            <a:gdLst/>
            <a:ahLst/>
            <a:cxnLst/>
            <a:rect l="l" t="t" r="r" b="b"/>
            <a:pathLst>
              <a:path h="3473196">
                <a:moveTo>
                  <a:pt x="0" y="0"/>
                </a:moveTo>
                <a:lnTo>
                  <a:pt x="0" y="3473196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61994" y="4074458"/>
            <a:ext cx="7550733" cy="0"/>
          </a:xfrm>
          <a:custGeom>
            <a:avLst/>
            <a:gdLst/>
            <a:ahLst/>
            <a:cxnLst/>
            <a:rect l="l" t="t" r="r" b="b"/>
            <a:pathLst>
              <a:path w="8305806">
                <a:moveTo>
                  <a:pt x="0" y="0"/>
                </a:moveTo>
                <a:lnTo>
                  <a:pt x="8305806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61995" y="566006"/>
            <a:ext cx="3731922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459"/>
              </a:lnSpc>
              <a:spcBef>
                <a:spcPts val="172"/>
              </a:spcBef>
            </a:pP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S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o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f</a:t>
            </a:r>
            <a:r>
              <a:rPr sz="5400" spc="17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w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a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438401" y="566006"/>
            <a:ext cx="4073236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459"/>
              </a:lnSpc>
              <a:spcBef>
                <a:spcPts val="172"/>
              </a:spcBef>
            </a:pP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l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ia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b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il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y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00727" y="5071912"/>
            <a:ext cx="6757310" cy="4661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1678"/>
              </a:lnSpc>
              <a:spcBef>
                <a:spcPts val="83"/>
              </a:spcBef>
            </a:pPr>
            <a:r>
              <a:rPr sz="1600" b="1" spc="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1600" b="1" spc="-4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1600" b="1" spc="4" dirty="0">
                <a:solidFill>
                  <a:srgbClr val="003265"/>
                </a:solidFill>
                <a:latin typeface="Arial"/>
                <a:cs typeface="Arial"/>
              </a:rPr>
              <a:t>bl</a:t>
            </a:r>
            <a:r>
              <a:rPr sz="1600" b="1" dirty="0">
                <a:solidFill>
                  <a:srgbClr val="003265"/>
                </a:solidFill>
                <a:latin typeface="Arial"/>
                <a:cs typeface="Arial"/>
              </a:rPr>
              <a:t>e </a:t>
            </a:r>
            <a:r>
              <a:rPr sz="1600" b="1" spc="-4" dirty="0">
                <a:solidFill>
                  <a:srgbClr val="003265"/>
                </a:solidFill>
                <a:latin typeface="Arial"/>
                <a:cs typeface="Arial"/>
              </a:rPr>
              <a:t>7</a:t>
            </a:r>
            <a:r>
              <a:rPr sz="1600" b="1" spc="4" dirty="0">
                <a:solidFill>
                  <a:srgbClr val="003265"/>
                </a:solidFill>
                <a:latin typeface="Arial"/>
                <a:cs typeface="Arial"/>
              </a:rPr>
              <a:t>.</a:t>
            </a:r>
            <a:r>
              <a:rPr sz="1600" b="1" spc="-4" dirty="0">
                <a:solidFill>
                  <a:srgbClr val="003265"/>
                </a:solidFill>
                <a:latin typeface="Arial"/>
                <a:cs typeface="Arial"/>
              </a:rPr>
              <a:t>6</a:t>
            </a:r>
            <a:r>
              <a:rPr sz="1600" b="1" dirty="0">
                <a:solidFill>
                  <a:srgbClr val="003265"/>
                </a:solidFill>
                <a:latin typeface="Arial"/>
                <a:cs typeface="Arial"/>
              </a:rPr>
              <a:t>:</a:t>
            </a:r>
            <a:r>
              <a:rPr sz="1600" b="1" spc="4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1600" spc="4" dirty="0">
                <a:solidFill>
                  <a:srgbClr val="003265"/>
                </a:solidFill>
                <a:latin typeface="Arial"/>
                <a:cs typeface="Arial"/>
              </a:rPr>
              <a:t>f</a:t>
            </a:r>
            <a:r>
              <a:rPr sz="1600" spc="-8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1600" spc="-13" dirty="0">
                <a:solidFill>
                  <a:srgbClr val="003265"/>
                </a:solidFill>
                <a:latin typeface="Arial"/>
                <a:cs typeface="Arial"/>
              </a:rPr>
              <a:t>w</a:t>
            </a:r>
            <a:r>
              <a:rPr sz="1600" spc="4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re 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q</a:t>
            </a:r>
            <a:r>
              <a:rPr sz="1600" spc="4" dirty="0">
                <a:solidFill>
                  <a:srgbClr val="003265"/>
                </a:solidFill>
                <a:latin typeface="Arial"/>
                <a:cs typeface="Arial"/>
              </a:rPr>
              <a:t>u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ali</a:t>
            </a:r>
            <a:r>
              <a:rPr sz="1600" spc="13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y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sz="1600" spc="4" dirty="0">
                <a:solidFill>
                  <a:srgbClr val="003265"/>
                </a:solidFill>
                <a:latin typeface="Arial"/>
                <a:cs typeface="Arial"/>
              </a:rPr>
              <a:t>h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sz="1600" spc="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1600" spc="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cs</a:t>
            </a:r>
            <a:r>
              <a:rPr sz="1600" spc="4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1600" spc="4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d 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1600" spc="4" dirty="0">
                <a:solidFill>
                  <a:srgbClr val="003265"/>
                </a:solidFill>
                <a:latin typeface="Arial"/>
                <a:cs typeface="Arial"/>
              </a:rPr>
              <a:t>tt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ibu</a:t>
            </a:r>
            <a:r>
              <a:rPr sz="1600" spc="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1600" spc="4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– </a:t>
            </a:r>
            <a:r>
              <a:rPr sz="1600" spc="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h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e </a:t>
            </a:r>
            <a:r>
              <a:rPr sz="1600" spc="4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SO</a:t>
            </a:r>
            <a:r>
              <a:rPr sz="1600" spc="8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912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6</a:t>
            </a:r>
            <a:endParaRPr sz="1600">
              <a:latin typeface="Arial"/>
              <a:cs typeface="Arial"/>
            </a:endParaRPr>
          </a:p>
          <a:p>
            <a:pPr marL="3095988" marR="3108788" algn="ctr">
              <a:lnSpc>
                <a:spcPct val="95825"/>
              </a:lnSpc>
            </a:pP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v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1600" spc="17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w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105830" y="6203480"/>
            <a:ext cx="227586" cy="1797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328"/>
              </a:lnSpc>
              <a:spcBef>
                <a:spcPts val="66"/>
              </a:spcBef>
            </a:pPr>
            <a:r>
              <a:rPr sz="1300" dirty="0">
                <a:latin typeface="Arial"/>
                <a:cs typeface="Arial"/>
              </a:rPr>
              <a:t>45</a:t>
            </a:r>
            <a:endParaRPr sz="13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61994" y="1574649"/>
            <a:ext cx="2033853" cy="8068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2057">
              <a:lnSpc>
                <a:spcPct val="95825"/>
              </a:lnSpc>
              <a:spcBef>
                <a:spcPts val="377"/>
              </a:spcBef>
            </a:pPr>
            <a:r>
              <a:rPr sz="1600" b="1" dirty="0">
                <a:solidFill>
                  <a:srgbClr val="CC0000"/>
                </a:solidFill>
                <a:latin typeface="Arial"/>
                <a:cs typeface="Arial"/>
              </a:rPr>
              <a:t>P</a:t>
            </a:r>
            <a:r>
              <a:rPr sz="1600" b="1" spc="4" dirty="0">
                <a:solidFill>
                  <a:srgbClr val="CC0000"/>
                </a:solidFill>
                <a:latin typeface="Arial"/>
                <a:cs typeface="Arial"/>
              </a:rPr>
              <a:t>o</a:t>
            </a:r>
            <a:r>
              <a:rPr sz="1600" b="1" spc="-4" dirty="0">
                <a:solidFill>
                  <a:srgbClr val="CC0000"/>
                </a:solidFill>
                <a:latin typeface="Arial"/>
                <a:cs typeface="Arial"/>
              </a:rPr>
              <a:t>r</a:t>
            </a:r>
            <a:r>
              <a:rPr sz="1600" b="1" dirty="0">
                <a:solidFill>
                  <a:srgbClr val="CC0000"/>
                </a:solidFill>
                <a:latin typeface="Arial"/>
                <a:cs typeface="Arial"/>
              </a:rPr>
              <a:t>t</a:t>
            </a:r>
            <a:r>
              <a:rPr sz="1600" b="1" spc="-4" dirty="0">
                <a:solidFill>
                  <a:srgbClr val="CC0000"/>
                </a:solidFill>
                <a:latin typeface="Arial"/>
                <a:cs typeface="Arial"/>
              </a:rPr>
              <a:t>a</a:t>
            </a:r>
            <a:r>
              <a:rPr sz="1600" b="1" spc="4" dirty="0">
                <a:solidFill>
                  <a:srgbClr val="CC0000"/>
                </a:solidFill>
                <a:latin typeface="Arial"/>
                <a:cs typeface="Arial"/>
              </a:rPr>
              <a:t>bili</a:t>
            </a:r>
            <a:r>
              <a:rPr sz="1600" b="1" dirty="0">
                <a:solidFill>
                  <a:srgbClr val="CC0000"/>
                </a:solidFill>
                <a:latin typeface="Arial"/>
                <a:cs typeface="Arial"/>
              </a:rPr>
              <a:t>ty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95847" y="1574649"/>
            <a:ext cx="5516880" cy="8068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2056" marR="46129" algn="just">
              <a:lnSpc>
                <a:spcPct val="100233"/>
              </a:lnSpc>
              <a:spcBef>
                <a:spcPts val="377"/>
              </a:spcBef>
            </a:pPr>
            <a:r>
              <a:rPr sz="1600" spc="-4" dirty="0">
                <a:latin typeface="Arial"/>
                <a:cs typeface="Arial"/>
              </a:rPr>
              <a:t>Cha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4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c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e</a:t>
            </a:r>
            <a:r>
              <a:rPr sz="1600" spc="13" dirty="0">
                <a:latin typeface="Arial"/>
                <a:cs typeface="Arial"/>
              </a:rPr>
              <a:t>r</a:t>
            </a:r>
            <a:r>
              <a:rPr sz="1600" spc="-4" dirty="0">
                <a:latin typeface="Arial"/>
                <a:cs typeface="Arial"/>
              </a:rPr>
              <a:t>i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i</a:t>
            </a:r>
            <a:r>
              <a:rPr sz="1600" dirty="0">
                <a:latin typeface="Arial"/>
                <a:cs typeface="Arial"/>
              </a:rPr>
              <a:t>cs </a:t>
            </a:r>
            <a:r>
              <a:rPr sz="1600" spc="22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4" dirty="0">
                <a:latin typeface="Arial"/>
                <a:cs typeface="Arial"/>
              </a:rPr>
              <a:t>ela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d </a:t>
            </a:r>
            <a:r>
              <a:rPr sz="1600" spc="8" dirty="0">
                <a:latin typeface="Arial"/>
                <a:cs typeface="Arial"/>
              </a:rPr>
              <a:t> 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o </a:t>
            </a:r>
            <a:r>
              <a:rPr sz="1600" spc="8" dirty="0">
                <a:latin typeface="Arial"/>
                <a:cs typeface="Arial"/>
              </a:rPr>
              <a:t> </a:t>
            </a:r>
            <a:r>
              <a:rPr sz="1600" spc="13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h</a:t>
            </a:r>
            <a:r>
              <a:rPr sz="1600" dirty="0">
                <a:latin typeface="Arial"/>
                <a:cs typeface="Arial"/>
              </a:rPr>
              <a:t>e </a:t>
            </a:r>
            <a:r>
              <a:rPr sz="1600" spc="8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a</a:t>
            </a:r>
            <a:r>
              <a:rPr sz="1600" spc="4" dirty="0">
                <a:latin typeface="Arial"/>
                <a:cs typeface="Arial"/>
              </a:rPr>
              <a:t>b</a:t>
            </a:r>
            <a:r>
              <a:rPr sz="1600" spc="-4" dirty="0">
                <a:latin typeface="Arial"/>
                <a:cs typeface="Arial"/>
              </a:rPr>
              <a:t>ili</a:t>
            </a:r>
            <a:r>
              <a:rPr sz="1600" spc="13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y  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o </a:t>
            </a:r>
            <a:r>
              <a:rPr sz="1600" spc="17" dirty="0">
                <a:latin typeface="Arial"/>
                <a:cs typeface="Arial"/>
              </a:rPr>
              <a:t> 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4" dirty="0">
                <a:latin typeface="Arial"/>
                <a:cs typeface="Arial"/>
              </a:rPr>
              <a:t>an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4" dirty="0">
                <a:latin typeface="Arial"/>
                <a:cs typeface="Arial"/>
              </a:rPr>
              <a:t>f</a:t>
            </a:r>
            <a:r>
              <a:rPr sz="1600" spc="-4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r </a:t>
            </a:r>
            <a:r>
              <a:rPr sz="1600" spc="13" dirty="0">
                <a:latin typeface="Arial"/>
                <a:cs typeface="Arial"/>
              </a:rPr>
              <a:t> 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h</a:t>
            </a:r>
            <a:r>
              <a:rPr sz="1600" dirty="0">
                <a:latin typeface="Arial"/>
                <a:cs typeface="Arial"/>
              </a:rPr>
              <a:t>e s</a:t>
            </a:r>
            <a:r>
              <a:rPr sz="1600" spc="-4" dirty="0">
                <a:latin typeface="Arial"/>
                <a:cs typeface="Arial"/>
              </a:rPr>
              <a:t>o</a:t>
            </a:r>
            <a:r>
              <a:rPr sz="1600" spc="4" dirty="0">
                <a:latin typeface="Arial"/>
                <a:cs typeface="Arial"/>
              </a:rPr>
              <a:t>f</a:t>
            </a:r>
            <a:r>
              <a:rPr sz="1600" spc="13" dirty="0">
                <a:latin typeface="Arial"/>
                <a:cs typeface="Arial"/>
              </a:rPr>
              <a:t>t</a:t>
            </a:r>
            <a:r>
              <a:rPr sz="1600" spc="-26" dirty="0">
                <a:latin typeface="Arial"/>
                <a:cs typeface="Arial"/>
              </a:rPr>
              <a:t>w</a:t>
            </a:r>
            <a:r>
              <a:rPr sz="1600" spc="-4" dirty="0">
                <a:latin typeface="Arial"/>
                <a:cs typeface="Arial"/>
              </a:rPr>
              <a:t>a</a:t>
            </a:r>
            <a:r>
              <a:rPr sz="1600" spc="13" dirty="0">
                <a:latin typeface="Arial"/>
                <a:cs typeface="Arial"/>
              </a:rPr>
              <a:t>r</a:t>
            </a:r>
            <a:r>
              <a:rPr sz="1600" dirty="0">
                <a:latin typeface="Arial"/>
                <a:cs typeface="Arial"/>
              </a:rPr>
              <a:t>e </a:t>
            </a:r>
            <a:r>
              <a:rPr sz="1600" spc="4" dirty="0">
                <a:latin typeface="Arial"/>
                <a:cs typeface="Arial"/>
              </a:rPr>
              <a:t>f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4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m</a:t>
            </a:r>
            <a:r>
              <a:rPr sz="1600" spc="4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on</a:t>
            </a:r>
            <a:r>
              <a:rPr sz="1600" dirty="0">
                <a:latin typeface="Arial"/>
                <a:cs typeface="Arial"/>
              </a:rPr>
              <a:t>e </a:t>
            </a:r>
            <a:r>
              <a:rPr sz="1600" spc="-4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4" dirty="0">
                <a:latin typeface="Arial"/>
                <a:cs typeface="Arial"/>
              </a:rPr>
              <a:t>g</a:t>
            </a:r>
            <a:r>
              <a:rPr sz="1600" spc="-4" dirty="0">
                <a:latin typeface="Arial"/>
                <a:cs typeface="Arial"/>
              </a:rPr>
              <a:t>ani</a:t>
            </a:r>
            <a:r>
              <a:rPr sz="1600" spc="8" dirty="0">
                <a:latin typeface="Arial"/>
                <a:cs typeface="Arial"/>
              </a:rPr>
              <a:t>z</a:t>
            </a:r>
            <a:r>
              <a:rPr sz="1600" spc="-4" dirty="0">
                <a:latin typeface="Arial"/>
                <a:cs typeface="Arial"/>
              </a:rPr>
              <a:t>a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8" dirty="0">
                <a:latin typeface="Arial"/>
                <a:cs typeface="Arial"/>
              </a:rPr>
              <a:t>i</a:t>
            </a:r>
            <a:r>
              <a:rPr sz="1600" spc="-4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n </a:t>
            </a:r>
            <a:r>
              <a:rPr sz="1600" spc="-4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18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ha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17" dirty="0">
                <a:latin typeface="Arial"/>
                <a:cs typeface="Arial"/>
              </a:rPr>
              <a:t>d</a:t>
            </a:r>
            <a:r>
              <a:rPr sz="1600" spc="-26" dirty="0">
                <a:latin typeface="Arial"/>
                <a:cs typeface="Arial"/>
              </a:rPr>
              <a:t>w</a:t>
            </a:r>
            <a:r>
              <a:rPr sz="1600" spc="4" dirty="0">
                <a:latin typeface="Arial"/>
                <a:cs typeface="Arial"/>
              </a:rPr>
              <a:t>a</a:t>
            </a:r>
            <a:r>
              <a:rPr sz="1600" spc="13" dirty="0">
                <a:latin typeface="Arial"/>
                <a:cs typeface="Arial"/>
              </a:rPr>
              <a:t>r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13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18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-4" dirty="0">
                <a:latin typeface="Arial"/>
                <a:cs typeface="Arial"/>
              </a:rPr>
              <a:t>o</a:t>
            </a:r>
            <a:r>
              <a:rPr sz="1600" spc="4" dirty="0">
                <a:latin typeface="Arial"/>
                <a:cs typeface="Arial"/>
              </a:rPr>
              <a:t>f</a:t>
            </a:r>
            <a:r>
              <a:rPr sz="1600" spc="13" dirty="0">
                <a:latin typeface="Arial"/>
                <a:cs typeface="Arial"/>
              </a:rPr>
              <a:t>t</a:t>
            </a:r>
            <a:r>
              <a:rPr sz="1600" spc="-26" dirty="0">
                <a:latin typeface="Arial"/>
                <a:cs typeface="Arial"/>
              </a:rPr>
              <a:t>w</a:t>
            </a:r>
            <a:r>
              <a:rPr sz="1600" spc="-4" dirty="0">
                <a:latin typeface="Arial"/>
                <a:cs typeface="Arial"/>
              </a:rPr>
              <a:t>a</a:t>
            </a:r>
            <a:r>
              <a:rPr sz="1600" spc="13" dirty="0">
                <a:latin typeface="Arial"/>
                <a:cs typeface="Arial"/>
              </a:rPr>
              <a:t>r</a:t>
            </a:r>
            <a:r>
              <a:rPr sz="1600" dirty="0">
                <a:latin typeface="Arial"/>
                <a:cs typeface="Arial"/>
              </a:rPr>
              <a:t>e </a:t>
            </a:r>
            <a:r>
              <a:rPr sz="1600" spc="-4" dirty="0">
                <a:latin typeface="Arial"/>
                <a:cs typeface="Arial"/>
              </a:rPr>
              <a:t>en</a:t>
            </a:r>
            <a:r>
              <a:rPr sz="1600" dirty="0">
                <a:latin typeface="Arial"/>
                <a:cs typeface="Arial"/>
              </a:rPr>
              <a:t>v</a:t>
            </a:r>
            <a:r>
              <a:rPr sz="1600" spc="-4" dirty="0">
                <a:latin typeface="Arial"/>
                <a:cs typeface="Arial"/>
              </a:rPr>
              <a:t>i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4" dirty="0">
                <a:latin typeface="Arial"/>
                <a:cs typeface="Arial"/>
              </a:rPr>
              <a:t>o</a:t>
            </a:r>
            <a:r>
              <a:rPr sz="1600" spc="-4" dirty="0">
                <a:latin typeface="Arial"/>
                <a:cs typeface="Arial"/>
              </a:rPr>
              <a:t>n</a:t>
            </a:r>
            <a:r>
              <a:rPr sz="1600" dirty="0">
                <a:latin typeface="Arial"/>
                <a:cs typeface="Arial"/>
              </a:rPr>
              <a:t>m</a:t>
            </a:r>
            <a:r>
              <a:rPr sz="1600" spc="-4" dirty="0">
                <a:latin typeface="Arial"/>
                <a:cs typeface="Arial"/>
              </a:rPr>
              <a:t>en</a:t>
            </a:r>
            <a:r>
              <a:rPr sz="1600" dirty="0">
                <a:latin typeface="Arial"/>
                <a:cs typeface="Arial"/>
              </a:rPr>
              <a:t>t</a:t>
            </a:r>
            <a:r>
              <a:rPr sz="1600" spc="8" dirty="0">
                <a:latin typeface="Arial"/>
                <a:cs typeface="Arial"/>
              </a:rPr>
              <a:t> 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o</a:t>
            </a:r>
            <a:r>
              <a:rPr sz="1600" spc="13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ano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he</a:t>
            </a:r>
            <a:r>
              <a:rPr sz="1600" dirty="0">
                <a:latin typeface="Arial"/>
                <a:cs typeface="Arial"/>
              </a:rPr>
              <a:t>r.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1994" y="2381474"/>
            <a:ext cx="2033853" cy="5647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2063">
              <a:lnSpc>
                <a:spcPct val="95825"/>
              </a:lnSpc>
              <a:spcBef>
                <a:spcPts val="377"/>
              </a:spcBef>
            </a:pPr>
            <a:r>
              <a:rPr sz="1600" dirty="0">
                <a:latin typeface="Arial"/>
                <a:cs typeface="Arial"/>
              </a:rPr>
              <a:t>• </a:t>
            </a:r>
            <a:r>
              <a:rPr sz="1600" spc="2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</a:t>
            </a:r>
            <a:r>
              <a:rPr sz="1600" spc="-4" dirty="0">
                <a:latin typeface="Arial"/>
                <a:cs typeface="Arial"/>
              </a:rPr>
              <a:t>dap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a</a:t>
            </a:r>
            <a:r>
              <a:rPr sz="1600" spc="4" dirty="0">
                <a:latin typeface="Arial"/>
                <a:cs typeface="Arial"/>
              </a:rPr>
              <a:t>b</a:t>
            </a:r>
            <a:r>
              <a:rPr sz="1600" spc="-4" dirty="0">
                <a:latin typeface="Arial"/>
                <a:cs typeface="Arial"/>
              </a:rPr>
              <a:t>ili</a:t>
            </a:r>
            <a:r>
              <a:rPr sz="1600" spc="13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y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95847" y="2381474"/>
            <a:ext cx="5516880" cy="5647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2056" marR="48864">
              <a:lnSpc>
                <a:spcPct val="100041"/>
              </a:lnSpc>
              <a:spcBef>
                <a:spcPts val="377"/>
              </a:spcBef>
            </a:pPr>
            <a:r>
              <a:rPr sz="1600" spc="13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h</a:t>
            </a:r>
            <a:r>
              <a:rPr sz="1600" dirty="0">
                <a:latin typeface="Arial"/>
                <a:cs typeface="Arial"/>
              </a:rPr>
              <a:t>e </a:t>
            </a:r>
            <a:r>
              <a:rPr sz="1600" spc="4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oppo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uni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y</a:t>
            </a:r>
            <a:r>
              <a:rPr sz="1600" spc="433" dirty="0">
                <a:latin typeface="Arial"/>
                <a:cs typeface="Arial"/>
              </a:rPr>
              <a:t> </a:t>
            </a:r>
            <a:r>
              <a:rPr sz="1600" spc="4" dirty="0">
                <a:latin typeface="Arial"/>
                <a:cs typeface="Arial"/>
              </a:rPr>
              <a:t>f</a:t>
            </a:r>
            <a:r>
              <a:rPr sz="1600" spc="-4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447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i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447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adap</a:t>
            </a:r>
            <a:r>
              <a:rPr sz="1600" spc="13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a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io</a:t>
            </a:r>
            <a:r>
              <a:rPr sz="1600" dirty="0">
                <a:latin typeface="Arial"/>
                <a:cs typeface="Arial"/>
              </a:rPr>
              <a:t>n</a:t>
            </a:r>
            <a:r>
              <a:rPr sz="1600" spc="442" dirty="0">
                <a:latin typeface="Arial"/>
                <a:cs typeface="Arial"/>
              </a:rPr>
              <a:t> 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o</a:t>
            </a:r>
            <a:r>
              <a:rPr sz="1600" spc="442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di</a:t>
            </a:r>
            <a:r>
              <a:rPr sz="1600" spc="4" dirty="0">
                <a:latin typeface="Arial"/>
                <a:cs typeface="Arial"/>
              </a:rPr>
              <a:t>ff</a:t>
            </a:r>
            <a:r>
              <a:rPr sz="1600" spc="-4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4" dirty="0">
                <a:latin typeface="Arial"/>
                <a:cs typeface="Arial"/>
              </a:rPr>
              <a:t>en</a:t>
            </a:r>
            <a:r>
              <a:rPr sz="1600" dirty="0">
                <a:latin typeface="Arial"/>
                <a:cs typeface="Arial"/>
              </a:rPr>
              <a:t>t</a:t>
            </a:r>
            <a:r>
              <a:rPr sz="1600" spc="447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-4" dirty="0">
                <a:latin typeface="Arial"/>
                <a:cs typeface="Arial"/>
              </a:rPr>
              <a:t>pe</a:t>
            </a:r>
            <a:r>
              <a:rPr sz="1600" dirty="0">
                <a:latin typeface="Arial"/>
                <a:cs typeface="Arial"/>
              </a:rPr>
              <a:t>c</a:t>
            </a:r>
            <a:r>
              <a:rPr sz="1600" spc="-4" dirty="0">
                <a:latin typeface="Arial"/>
                <a:cs typeface="Arial"/>
              </a:rPr>
              <a:t>i</a:t>
            </a:r>
            <a:r>
              <a:rPr sz="1600" spc="4" dirty="0">
                <a:latin typeface="Arial"/>
                <a:cs typeface="Arial"/>
              </a:rPr>
              <a:t>f</a:t>
            </a:r>
            <a:r>
              <a:rPr sz="1600" spc="-4" dirty="0">
                <a:latin typeface="Arial"/>
                <a:cs typeface="Arial"/>
              </a:rPr>
              <a:t>ie</a:t>
            </a:r>
            <a:r>
              <a:rPr sz="1600" dirty="0">
                <a:latin typeface="Arial"/>
                <a:cs typeface="Arial"/>
              </a:rPr>
              <a:t>d </a:t>
            </a:r>
            <a:r>
              <a:rPr sz="1600" spc="-4" dirty="0">
                <a:latin typeface="Arial"/>
                <a:cs typeface="Arial"/>
              </a:rPr>
              <a:t>en</a:t>
            </a:r>
            <a:r>
              <a:rPr sz="1600" dirty="0">
                <a:latin typeface="Arial"/>
                <a:cs typeface="Arial"/>
              </a:rPr>
              <a:t>v</a:t>
            </a:r>
            <a:r>
              <a:rPr sz="1600" spc="-4" dirty="0">
                <a:latin typeface="Arial"/>
                <a:cs typeface="Arial"/>
              </a:rPr>
              <a:t>i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4" dirty="0">
                <a:latin typeface="Arial"/>
                <a:cs typeface="Arial"/>
              </a:rPr>
              <a:t>o</a:t>
            </a:r>
            <a:r>
              <a:rPr sz="1600" spc="-4" dirty="0">
                <a:latin typeface="Arial"/>
                <a:cs typeface="Arial"/>
              </a:rPr>
              <a:t>n</a:t>
            </a:r>
            <a:r>
              <a:rPr sz="1600" dirty="0">
                <a:latin typeface="Arial"/>
                <a:cs typeface="Arial"/>
              </a:rPr>
              <a:t>m</a:t>
            </a:r>
            <a:r>
              <a:rPr sz="1600" spc="-4" dirty="0">
                <a:latin typeface="Arial"/>
                <a:cs typeface="Arial"/>
              </a:rPr>
              <a:t>en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s.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1994" y="2946250"/>
            <a:ext cx="2033853" cy="5634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2063">
              <a:lnSpc>
                <a:spcPct val="95825"/>
              </a:lnSpc>
              <a:spcBef>
                <a:spcPts val="377"/>
              </a:spcBef>
            </a:pPr>
            <a:r>
              <a:rPr sz="1600" dirty="0">
                <a:latin typeface="Arial"/>
                <a:cs typeface="Arial"/>
              </a:rPr>
              <a:t>• </a:t>
            </a:r>
            <a:r>
              <a:rPr sz="1600" spc="210" dirty="0">
                <a:latin typeface="Arial"/>
                <a:cs typeface="Arial"/>
              </a:rPr>
              <a:t> </a:t>
            </a:r>
            <a:r>
              <a:rPr sz="1600" spc="4" dirty="0">
                <a:latin typeface="Arial"/>
                <a:cs typeface="Arial"/>
              </a:rPr>
              <a:t>I</a:t>
            </a:r>
            <a:r>
              <a:rPr sz="1600" spc="-4" dirty="0">
                <a:latin typeface="Arial"/>
                <a:cs typeface="Arial"/>
              </a:rPr>
              <a:t>n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alla</a:t>
            </a:r>
            <a:r>
              <a:rPr sz="1600" spc="4" dirty="0">
                <a:latin typeface="Arial"/>
                <a:cs typeface="Arial"/>
              </a:rPr>
              <a:t>b</a:t>
            </a:r>
            <a:r>
              <a:rPr sz="1600" spc="-4" dirty="0">
                <a:latin typeface="Arial"/>
                <a:cs typeface="Arial"/>
              </a:rPr>
              <a:t>ili</a:t>
            </a:r>
            <a:r>
              <a:rPr sz="1600" spc="13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y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95847" y="2946250"/>
            <a:ext cx="5516880" cy="5634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2056" marR="48864">
              <a:lnSpc>
                <a:spcPct val="100041"/>
              </a:lnSpc>
              <a:spcBef>
                <a:spcPts val="377"/>
              </a:spcBef>
            </a:pPr>
            <a:r>
              <a:rPr sz="1600" spc="13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h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375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e</a:t>
            </a:r>
            <a:r>
              <a:rPr sz="1600" spc="4" dirty="0">
                <a:latin typeface="Arial"/>
                <a:cs typeface="Arial"/>
              </a:rPr>
              <a:t>ff</a:t>
            </a:r>
            <a:r>
              <a:rPr sz="1600" spc="-4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rt</a:t>
            </a:r>
            <a:r>
              <a:rPr sz="1600" spc="384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neede</a:t>
            </a:r>
            <a:r>
              <a:rPr sz="1600" dirty="0">
                <a:latin typeface="Arial"/>
                <a:cs typeface="Arial"/>
              </a:rPr>
              <a:t>d</a:t>
            </a:r>
            <a:r>
              <a:rPr sz="1600" spc="366" dirty="0">
                <a:latin typeface="Arial"/>
                <a:cs typeface="Arial"/>
              </a:rPr>
              <a:t> 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o</a:t>
            </a:r>
            <a:r>
              <a:rPr sz="1600" spc="366" dirty="0">
                <a:latin typeface="Arial"/>
                <a:cs typeface="Arial"/>
              </a:rPr>
              <a:t> </a:t>
            </a:r>
            <a:r>
              <a:rPr sz="1600" spc="8" dirty="0">
                <a:latin typeface="Arial"/>
                <a:cs typeface="Arial"/>
              </a:rPr>
              <a:t>i</a:t>
            </a:r>
            <a:r>
              <a:rPr sz="1600" spc="-4" dirty="0">
                <a:latin typeface="Arial"/>
                <a:cs typeface="Arial"/>
              </a:rPr>
              <a:t>n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al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380" dirty="0">
                <a:latin typeface="Arial"/>
                <a:cs typeface="Arial"/>
              </a:rPr>
              <a:t> 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h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366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-4" dirty="0">
                <a:latin typeface="Arial"/>
                <a:cs typeface="Arial"/>
              </a:rPr>
              <a:t>o</a:t>
            </a:r>
            <a:r>
              <a:rPr sz="1600" spc="4" dirty="0">
                <a:latin typeface="Arial"/>
                <a:cs typeface="Arial"/>
              </a:rPr>
              <a:t>f</a:t>
            </a:r>
            <a:r>
              <a:rPr sz="1600" spc="13" dirty="0">
                <a:latin typeface="Arial"/>
                <a:cs typeface="Arial"/>
              </a:rPr>
              <a:t>t</a:t>
            </a:r>
            <a:r>
              <a:rPr sz="1600" spc="-26" dirty="0">
                <a:latin typeface="Arial"/>
                <a:cs typeface="Arial"/>
              </a:rPr>
              <a:t>w</a:t>
            </a:r>
            <a:r>
              <a:rPr sz="1600" spc="4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re</a:t>
            </a:r>
            <a:r>
              <a:rPr sz="1600" spc="366" dirty="0">
                <a:latin typeface="Arial"/>
                <a:cs typeface="Arial"/>
              </a:rPr>
              <a:t> </a:t>
            </a:r>
            <a:r>
              <a:rPr sz="1600" spc="8" dirty="0">
                <a:latin typeface="Arial"/>
                <a:cs typeface="Arial"/>
              </a:rPr>
              <a:t>i</a:t>
            </a:r>
            <a:r>
              <a:rPr sz="1600" dirty="0">
                <a:latin typeface="Arial"/>
                <a:cs typeface="Arial"/>
              </a:rPr>
              <a:t>n</a:t>
            </a:r>
            <a:r>
              <a:rPr sz="1600" spc="366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</a:t>
            </a:r>
            <a:r>
              <a:rPr sz="1600" spc="366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-4" dirty="0">
                <a:latin typeface="Arial"/>
                <a:cs typeface="Arial"/>
              </a:rPr>
              <a:t>pe</a:t>
            </a:r>
            <a:r>
              <a:rPr sz="1600" spc="8" dirty="0">
                <a:latin typeface="Arial"/>
                <a:cs typeface="Arial"/>
              </a:rPr>
              <a:t>c</a:t>
            </a:r>
            <a:r>
              <a:rPr sz="1600" spc="-4" dirty="0">
                <a:latin typeface="Arial"/>
                <a:cs typeface="Arial"/>
              </a:rPr>
              <a:t>i</a:t>
            </a:r>
            <a:r>
              <a:rPr sz="1600" spc="4" dirty="0">
                <a:latin typeface="Arial"/>
                <a:cs typeface="Arial"/>
              </a:rPr>
              <a:t>f</a:t>
            </a:r>
            <a:r>
              <a:rPr sz="1600" spc="-4" dirty="0">
                <a:latin typeface="Arial"/>
                <a:cs typeface="Arial"/>
              </a:rPr>
              <a:t>i</a:t>
            </a:r>
            <a:r>
              <a:rPr sz="1600" spc="4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d </a:t>
            </a:r>
            <a:r>
              <a:rPr sz="1600" spc="-4" dirty="0">
                <a:latin typeface="Arial"/>
                <a:cs typeface="Arial"/>
              </a:rPr>
              <a:t>en</a:t>
            </a:r>
            <a:r>
              <a:rPr sz="1600" dirty="0">
                <a:latin typeface="Arial"/>
                <a:cs typeface="Arial"/>
              </a:rPr>
              <a:t>v</a:t>
            </a:r>
            <a:r>
              <a:rPr sz="1600" spc="-4" dirty="0">
                <a:latin typeface="Arial"/>
                <a:cs typeface="Arial"/>
              </a:rPr>
              <a:t>i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4" dirty="0">
                <a:latin typeface="Arial"/>
                <a:cs typeface="Arial"/>
              </a:rPr>
              <a:t>o</a:t>
            </a:r>
            <a:r>
              <a:rPr sz="1600" spc="-4" dirty="0">
                <a:latin typeface="Arial"/>
                <a:cs typeface="Arial"/>
              </a:rPr>
              <a:t>n</a:t>
            </a:r>
            <a:r>
              <a:rPr sz="1600" dirty="0">
                <a:latin typeface="Arial"/>
                <a:cs typeface="Arial"/>
              </a:rPr>
              <a:t>m</a:t>
            </a:r>
            <a:r>
              <a:rPr sz="1600" spc="-4" dirty="0">
                <a:latin typeface="Arial"/>
                <a:cs typeface="Arial"/>
              </a:rPr>
              <a:t>en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1994" y="3509682"/>
            <a:ext cx="2033853" cy="5647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2063">
              <a:lnSpc>
                <a:spcPct val="95825"/>
              </a:lnSpc>
              <a:spcBef>
                <a:spcPts val="389"/>
              </a:spcBef>
            </a:pPr>
            <a:r>
              <a:rPr sz="1600" dirty="0">
                <a:latin typeface="Arial"/>
                <a:cs typeface="Arial"/>
              </a:rPr>
              <a:t>• </a:t>
            </a:r>
            <a:r>
              <a:rPr sz="1600" spc="210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Con</a:t>
            </a:r>
            <a:r>
              <a:rPr sz="1600" spc="4" dirty="0">
                <a:latin typeface="Arial"/>
                <a:cs typeface="Arial"/>
              </a:rPr>
              <a:t>f</a:t>
            </a:r>
            <a:r>
              <a:rPr sz="1600" spc="-4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rm</a:t>
            </a:r>
            <a:r>
              <a:rPr sz="1600" spc="4" dirty="0">
                <a:latin typeface="Arial"/>
                <a:cs typeface="Arial"/>
              </a:rPr>
              <a:t>a</a:t>
            </a:r>
            <a:r>
              <a:rPr sz="1600" spc="-4" dirty="0">
                <a:latin typeface="Arial"/>
                <a:cs typeface="Arial"/>
              </a:rPr>
              <a:t>n</a:t>
            </a:r>
            <a:r>
              <a:rPr sz="1600" dirty="0">
                <a:latin typeface="Arial"/>
                <a:cs typeface="Arial"/>
              </a:rPr>
              <a:t>ce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95847" y="3509682"/>
            <a:ext cx="5516880" cy="5647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2056" marR="49479">
              <a:lnSpc>
                <a:spcPct val="100041"/>
              </a:lnSpc>
              <a:spcBef>
                <a:spcPts val="389"/>
              </a:spcBef>
            </a:pPr>
            <a:r>
              <a:rPr sz="1600" spc="13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h</a:t>
            </a:r>
            <a:r>
              <a:rPr sz="1600" dirty="0">
                <a:latin typeface="Arial"/>
                <a:cs typeface="Arial"/>
              </a:rPr>
              <a:t>e  </a:t>
            </a:r>
            <a:r>
              <a:rPr sz="1600" spc="214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e</a:t>
            </a:r>
            <a:r>
              <a:rPr sz="1600" spc="-8" dirty="0">
                <a:latin typeface="Arial"/>
                <a:cs typeface="Arial"/>
              </a:rPr>
              <a:t>x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en</a:t>
            </a:r>
            <a:r>
              <a:rPr sz="1600" dirty="0">
                <a:latin typeface="Arial"/>
                <a:cs typeface="Arial"/>
              </a:rPr>
              <a:t>t  </a:t>
            </a:r>
            <a:r>
              <a:rPr sz="1600" spc="224" dirty="0">
                <a:latin typeface="Arial"/>
                <a:cs typeface="Arial"/>
              </a:rPr>
              <a:t> 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o  </a:t>
            </a:r>
            <a:r>
              <a:rPr sz="1600" spc="227" dirty="0">
                <a:latin typeface="Arial"/>
                <a:cs typeface="Arial"/>
              </a:rPr>
              <a:t> </a:t>
            </a:r>
            <a:r>
              <a:rPr sz="1600" spc="-26" dirty="0">
                <a:latin typeface="Arial"/>
                <a:cs typeface="Arial"/>
              </a:rPr>
              <a:t>w</a:t>
            </a:r>
            <a:r>
              <a:rPr sz="1600" spc="4" dirty="0">
                <a:latin typeface="Arial"/>
                <a:cs typeface="Arial"/>
              </a:rPr>
              <a:t>h</a:t>
            </a:r>
            <a:r>
              <a:rPr sz="1600" spc="-4" dirty="0">
                <a:latin typeface="Arial"/>
                <a:cs typeface="Arial"/>
              </a:rPr>
              <a:t>i</a:t>
            </a:r>
            <a:r>
              <a:rPr sz="1600" dirty="0">
                <a:latin typeface="Arial"/>
                <a:cs typeface="Arial"/>
              </a:rPr>
              <a:t>ch  </a:t>
            </a:r>
            <a:r>
              <a:rPr sz="1600" spc="214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i</a:t>
            </a:r>
            <a:r>
              <a:rPr sz="1600" dirty="0">
                <a:latin typeface="Arial"/>
                <a:cs typeface="Arial"/>
              </a:rPr>
              <a:t>t  </a:t>
            </a:r>
            <a:r>
              <a:rPr sz="1600" spc="210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adhe</a:t>
            </a:r>
            <a:r>
              <a:rPr sz="1600" spc="13" dirty="0">
                <a:latin typeface="Arial"/>
                <a:cs typeface="Arial"/>
              </a:rPr>
              <a:t>r</a:t>
            </a:r>
            <a:r>
              <a:rPr sz="1600" spc="-4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s  </a:t>
            </a:r>
            <a:r>
              <a:rPr sz="1600" spc="206" dirty="0">
                <a:latin typeface="Arial"/>
                <a:cs typeface="Arial"/>
              </a:rPr>
              <a:t> 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o  </a:t>
            </a:r>
            <a:r>
              <a:rPr sz="1600" spc="201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anda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4" dirty="0">
                <a:latin typeface="Arial"/>
                <a:cs typeface="Arial"/>
              </a:rPr>
              <a:t>d</a:t>
            </a:r>
            <a:r>
              <a:rPr sz="1600" dirty="0">
                <a:latin typeface="Arial"/>
                <a:cs typeface="Arial"/>
              </a:rPr>
              <a:t>s  </a:t>
            </a:r>
            <a:r>
              <a:rPr sz="1600" spc="206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r c</a:t>
            </a:r>
            <a:r>
              <a:rPr sz="1600" spc="-4" dirty="0">
                <a:latin typeface="Arial"/>
                <a:cs typeface="Arial"/>
              </a:rPr>
              <a:t>on</a:t>
            </a:r>
            <a:r>
              <a:rPr sz="1600" dirty="0">
                <a:latin typeface="Arial"/>
                <a:cs typeface="Arial"/>
              </a:rPr>
              <a:t>v</a:t>
            </a:r>
            <a:r>
              <a:rPr sz="1600" spc="-4" dirty="0">
                <a:latin typeface="Arial"/>
                <a:cs typeface="Arial"/>
              </a:rPr>
              <a:t>en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8" dirty="0">
                <a:latin typeface="Arial"/>
                <a:cs typeface="Arial"/>
              </a:rPr>
              <a:t>i</a:t>
            </a:r>
            <a:r>
              <a:rPr sz="1600" spc="-4" dirty="0">
                <a:latin typeface="Arial"/>
                <a:cs typeface="Arial"/>
              </a:rPr>
              <a:t>on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4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4" dirty="0">
                <a:latin typeface="Arial"/>
                <a:cs typeface="Arial"/>
              </a:rPr>
              <a:t>e</a:t>
            </a:r>
            <a:r>
              <a:rPr sz="1600" spc="8" dirty="0">
                <a:latin typeface="Arial"/>
                <a:cs typeface="Arial"/>
              </a:rPr>
              <a:t>l</a:t>
            </a:r>
            <a:r>
              <a:rPr sz="1600" spc="-4" dirty="0">
                <a:latin typeface="Arial"/>
                <a:cs typeface="Arial"/>
              </a:rPr>
              <a:t>a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in</a:t>
            </a:r>
            <a:r>
              <a:rPr sz="1600" dirty="0">
                <a:latin typeface="Arial"/>
                <a:cs typeface="Arial"/>
              </a:rPr>
              <a:t>g 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o </a:t>
            </a:r>
            <a:r>
              <a:rPr sz="1600" spc="-4" dirty="0">
                <a:latin typeface="Arial"/>
                <a:cs typeface="Arial"/>
              </a:rPr>
              <a:t>po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a</a:t>
            </a:r>
            <a:r>
              <a:rPr sz="1600" spc="4" dirty="0">
                <a:latin typeface="Arial"/>
                <a:cs typeface="Arial"/>
              </a:rPr>
              <a:t>b</a:t>
            </a:r>
            <a:r>
              <a:rPr sz="1600" spc="8" dirty="0">
                <a:latin typeface="Arial"/>
                <a:cs typeface="Arial"/>
              </a:rPr>
              <a:t>i</a:t>
            </a:r>
            <a:r>
              <a:rPr sz="1600" spc="-4" dirty="0">
                <a:latin typeface="Arial"/>
                <a:cs typeface="Arial"/>
              </a:rPr>
              <a:t>li</a:t>
            </a:r>
            <a:r>
              <a:rPr sz="1600" spc="13" dirty="0">
                <a:latin typeface="Arial"/>
                <a:cs typeface="Arial"/>
              </a:rPr>
              <a:t>t</a:t>
            </a:r>
            <a:r>
              <a:rPr sz="1600" spc="-22" dirty="0">
                <a:latin typeface="Arial"/>
                <a:cs typeface="Arial"/>
              </a:rPr>
              <a:t>y</a:t>
            </a:r>
            <a:r>
              <a:rPr sz="1600" dirty="0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1994" y="4074458"/>
            <a:ext cx="2033853" cy="5647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2063">
              <a:lnSpc>
                <a:spcPct val="95825"/>
              </a:lnSpc>
              <a:spcBef>
                <a:spcPts val="389"/>
              </a:spcBef>
            </a:pPr>
            <a:r>
              <a:rPr sz="1600" dirty="0">
                <a:latin typeface="Arial"/>
                <a:cs typeface="Arial"/>
              </a:rPr>
              <a:t>• </a:t>
            </a:r>
            <a:r>
              <a:rPr sz="1600" spc="210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Rep</a:t>
            </a:r>
            <a:r>
              <a:rPr sz="1600" spc="8" dirty="0">
                <a:latin typeface="Arial"/>
                <a:cs typeface="Arial"/>
              </a:rPr>
              <a:t>l</a:t>
            </a:r>
            <a:r>
              <a:rPr sz="1600" spc="-4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c</a:t>
            </a:r>
            <a:r>
              <a:rPr sz="1600" spc="-4" dirty="0">
                <a:latin typeface="Arial"/>
                <a:cs typeface="Arial"/>
              </a:rPr>
              <a:t>e</a:t>
            </a:r>
            <a:r>
              <a:rPr sz="1600" spc="4" dirty="0">
                <a:latin typeface="Arial"/>
                <a:cs typeface="Arial"/>
              </a:rPr>
              <a:t>a</a:t>
            </a:r>
            <a:r>
              <a:rPr sz="1600" spc="-4" dirty="0">
                <a:latin typeface="Arial"/>
                <a:cs typeface="Arial"/>
              </a:rPr>
              <a:t>bi</a:t>
            </a:r>
            <a:r>
              <a:rPr sz="1600" spc="8" dirty="0">
                <a:latin typeface="Arial"/>
                <a:cs typeface="Arial"/>
              </a:rPr>
              <a:t>l</a:t>
            </a:r>
            <a:r>
              <a:rPr sz="1600" spc="-4" dirty="0">
                <a:latin typeface="Arial"/>
                <a:cs typeface="Arial"/>
              </a:rPr>
              <a:t>i</a:t>
            </a:r>
            <a:r>
              <a:rPr sz="1600" spc="13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y</a:t>
            </a:r>
            <a:endParaRPr sz="16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795847" y="4074458"/>
            <a:ext cx="5516880" cy="5647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2056" marR="49481">
              <a:lnSpc>
                <a:spcPct val="100041"/>
              </a:lnSpc>
              <a:spcBef>
                <a:spcPts val="389"/>
              </a:spcBef>
            </a:pPr>
            <a:r>
              <a:rPr sz="1600" spc="13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h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98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oppo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uni</a:t>
            </a:r>
            <a:r>
              <a:rPr sz="1600" spc="13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y</a:t>
            </a:r>
            <a:r>
              <a:rPr sz="1600" spc="90" dirty="0">
                <a:latin typeface="Arial"/>
                <a:cs typeface="Arial"/>
              </a:rPr>
              <a:t> </a:t>
            </a:r>
            <a:r>
              <a:rPr sz="1600" spc="4" dirty="0">
                <a:latin typeface="Arial"/>
                <a:cs typeface="Arial"/>
              </a:rPr>
              <a:t>a</a:t>
            </a:r>
            <a:r>
              <a:rPr sz="1600" spc="-4" dirty="0">
                <a:latin typeface="Arial"/>
                <a:cs typeface="Arial"/>
              </a:rPr>
              <a:t>n</a:t>
            </a:r>
            <a:r>
              <a:rPr sz="1600" dirty="0">
                <a:latin typeface="Arial"/>
                <a:cs typeface="Arial"/>
              </a:rPr>
              <a:t>d</a:t>
            </a:r>
            <a:r>
              <a:rPr sz="1600" spc="98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e</a:t>
            </a:r>
            <a:r>
              <a:rPr sz="1600" spc="4" dirty="0">
                <a:latin typeface="Arial"/>
                <a:cs typeface="Arial"/>
              </a:rPr>
              <a:t>ff</a:t>
            </a:r>
            <a:r>
              <a:rPr sz="1600" spc="-4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rt</a:t>
            </a:r>
            <a:r>
              <a:rPr sz="1600" spc="102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f</a:t>
            </a:r>
            <a:r>
              <a:rPr sz="1600" spc="116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u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-4" dirty="0">
                <a:latin typeface="Arial"/>
                <a:cs typeface="Arial"/>
              </a:rPr>
              <a:t>in</a:t>
            </a:r>
            <a:r>
              <a:rPr sz="1600" dirty="0">
                <a:latin typeface="Arial"/>
                <a:cs typeface="Arial"/>
              </a:rPr>
              <a:t>g</a:t>
            </a:r>
            <a:r>
              <a:rPr sz="1600" spc="107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i</a:t>
            </a:r>
            <a:r>
              <a:rPr sz="1600" dirty="0">
                <a:latin typeface="Arial"/>
                <a:cs typeface="Arial"/>
              </a:rPr>
              <a:t>t</a:t>
            </a:r>
            <a:r>
              <a:rPr sz="1600" spc="102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i</a:t>
            </a:r>
            <a:r>
              <a:rPr sz="1600" dirty="0">
                <a:latin typeface="Arial"/>
                <a:cs typeface="Arial"/>
              </a:rPr>
              <a:t>n</a:t>
            </a:r>
            <a:r>
              <a:rPr sz="1600" spc="98" dirty="0">
                <a:latin typeface="Arial"/>
                <a:cs typeface="Arial"/>
              </a:rPr>
              <a:t> 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h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107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pla</a:t>
            </a:r>
            <a:r>
              <a:rPr sz="1600" dirty="0">
                <a:latin typeface="Arial"/>
                <a:cs typeface="Arial"/>
              </a:rPr>
              <a:t>ce</a:t>
            </a:r>
            <a:r>
              <a:rPr sz="1600" spc="107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f</a:t>
            </a:r>
            <a:r>
              <a:rPr sz="1600" spc="102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o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he</a:t>
            </a:r>
            <a:r>
              <a:rPr sz="1600" dirty="0">
                <a:latin typeface="Arial"/>
                <a:cs typeface="Arial"/>
              </a:rPr>
              <a:t>r s</a:t>
            </a:r>
            <a:r>
              <a:rPr sz="1600" spc="-4" dirty="0">
                <a:latin typeface="Arial"/>
                <a:cs typeface="Arial"/>
              </a:rPr>
              <a:t>o</a:t>
            </a:r>
            <a:r>
              <a:rPr sz="1600" spc="4" dirty="0">
                <a:latin typeface="Arial"/>
                <a:cs typeface="Arial"/>
              </a:rPr>
              <a:t>f</a:t>
            </a:r>
            <a:r>
              <a:rPr sz="1600" spc="13" dirty="0">
                <a:latin typeface="Arial"/>
                <a:cs typeface="Arial"/>
              </a:rPr>
              <a:t>t</a:t>
            </a:r>
            <a:r>
              <a:rPr sz="1600" spc="-26" dirty="0">
                <a:latin typeface="Arial"/>
                <a:cs typeface="Arial"/>
              </a:rPr>
              <a:t>w</a:t>
            </a:r>
            <a:r>
              <a:rPr sz="1600" spc="-4" dirty="0">
                <a:latin typeface="Arial"/>
                <a:cs typeface="Arial"/>
              </a:rPr>
              <a:t>a</a:t>
            </a:r>
            <a:r>
              <a:rPr sz="1600" spc="13" dirty="0">
                <a:latin typeface="Arial"/>
                <a:cs typeface="Arial"/>
              </a:rPr>
              <a:t>r</a:t>
            </a:r>
            <a:r>
              <a:rPr sz="1600" dirty="0">
                <a:latin typeface="Arial"/>
                <a:cs typeface="Arial"/>
              </a:rPr>
              <a:t>e </a:t>
            </a:r>
            <a:r>
              <a:rPr sz="1600" spc="-4" dirty="0">
                <a:latin typeface="Arial"/>
                <a:cs typeface="Arial"/>
              </a:rPr>
              <a:t>i</a:t>
            </a:r>
            <a:r>
              <a:rPr sz="1600" dirty="0">
                <a:latin typeface="Arial"/>
                <a:cs typeface="Arial"/>
              </a:rPr>
              <a:t>n a </a:t>
            </a:r>
            <a:r>
              <a:rPr sz="1600" spc="4" dirty="0">
                <a:latin typeface="Arial"/>
                <a:cs typeface="Arial"/>
              </a:rPr>
              <a:t>p</a:t>
            </a:r>
            <a:r>
              <a:rPr sz="1600" spc="-4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i</a:t>
            </a:r>
            <a:r>
              <a:rPr sz="1600" dirty="0">
                <a:latin typeface="Arial"/>
                <a:cs typeface="Arial"/>
              </a:rPr>
              <a:t>c</a:t>
            </a:r>
            <a:r>
              <a:rPr sz="1600" spc="-4" dirty="0">
                <a:latin typeface="Arial"/>
                <a:cs typeface="Arial"/>
              </a:rPr>
              <a:t>ula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4" dirty="0">
                <a:latin typeface="Arial"/>
                <a:cs typeface="Arial"/>
              </a:rPr>
              <a:t> e</a:t>
            </a:r>
            <a:r>
              <a:rPr sz="1600" spc="-4" dirty="0">
                <a:latin typeface="Arial"/>
                <a:cs typeface="Arial"/>
              </a:rPr>
              <a:t>n</a:t>
            </a:r>
            <a:r>
              <a:rPr sz="1600" dirty="0">
                <a:latin typeface="Arial"/>
                <a:cs typeface="Arial"/>
              </a:rPr>
              <a:t>v</a:t>
            </a:r>
            <a:r>
              <a:rPr sz="1600" spc="-4" dirty="0">
                <a:latin typeface="Arial"/>
                <a:cs typeface="Arial"/>
              </a:rPr>
              <a:t>i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4" dirty="0">
                <a:latin typeface="Arial"/>
                <a:cs typeface="Arial"/>
              </a:rPr>
              <a:t>o</a:t>
            </a:r>
            <a:r>
              <a:rPr sz="1600" spc="-4" dirty="0">
                <a:latin typeface="Arial"/>
                <a:cs typeface="Arial"/>
              </a:rPr>
              <a:t>n</a:t>
            </a:r>
            <a:r>
              <a:rPr sz="1600" dirty="0">
                <a:latin typeface="Arial"/>
                <a:cs typeface="Arial"/>
              </a:rPr>
              <a:t>m</a:t>
            </a:r>
            <a:r>
              <a:rPr sz="1600" spc="-4" dirty="0">
                <a:latin typeface="Arial"/>
                <a:cs typeface="Arial"/>
              </a:rPr>
              <a:t>en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58792663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2493818" y="1277470"/>
            <a:ext cx="4107873" cy="47064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38200" y="633241"/>
            <a:ext cx="3655716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459"/>
              </a:lnSpc>
              <a:spcBef>
                <a:spcPts val="172"/>
              </a:spcBef>
            </a:pP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S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o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f</a:t>
            </a:r>
            <a:r>
              <a:rPr sz="5400" spc="17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w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a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93818" y="633241"/>
            <a:ext cx="4017819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459"/>
              </a:lnSpc>
              <a:spcBef>
                <a:spcPts val="172"/>
              </a:spcBef>
            </a:pP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l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ia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b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il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y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69407" y="5945971"/>
            <a:ext cx="4532119" cy="3989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60537" marR="13745">
              <a:lnSpc>
                <a:spcPts val="1678"/>
              </a:lnSpc>
              <a:spcBef>
                <a:spcPts val="83"/>
              </a:spcBef>
            </a:pPr>
            <a:r>
              <a:rPr sz="1600" b="1" spc="4" dirty="0">
                <a:solidFill>
                  <a:srgbClr val="003265"/>
                </a:solidFill>
                <a:latin typeface="Arial"/>
                <a:cs typeface="Arial"/>
              </a:rPr>
              <a:t>Fig.</a:t>
            </a:r>
            <a:r>
              <a:rPr sz="1600" b="1" spc="-4" dirty="0">
                <a:solidFill>
                  <a:srgbClr val="003265"/>
                </a:solidFill>
                <a:latin typeface="Arial"/>
                <a:cs typeface="Arial"/>
              </a:rPr>
              <a:t>7</a:t>
            </a:r>
            <a:r>
              <a:rPr sz="1600" b="1" spc="4" dirty="0">
                <a:solidFill>
                  <a:srgbClr val="003265"/>
                </a:solidFill>
                <a:latin typeface="Arial"/>
                <a:cs typeface="Arial"/>
              </a:rPr>
              <a:t>.</a:t>
            </a:r>
            <a:r>
              <a:rPr sz="1600" b="1" spc="-4" dirty="0">
                <a:solidFill>
                  <a:srgbClr val="003265"/>
                </a:solidFill>
                <a:latin typeface="Arial"/>
                <a:cs typeface="Arial"/>
              </a:rPr>
              <a:t>12</a:t>
            </a:r>
            <a:r>
              <a:rPr sz="1600" b="1" dirty="0">
                <a:solidFill>
                  <a:srgbClr val="003265"/>
                </a:solidFill>
                <a:latin typeface="Arial"/>
                <a:cs typeface="Arial"/>
              </a:rPr>
              <a:t>:</a:t>
            </a:r>
            <a:r>
              <a:rPr sz="1600" b="1" spc="4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600" spc="4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1600" spc="-13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O 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912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6 </a:t>
            </a:r>
            <a:r>
              <a:rPr sz="1600" spc="4" dirty="0">
                <a:solidFill>
                  <a:srgbClr val="003265"/>
                </a:solidFill>
                <a:latin typeface="Arial"/>
                <a:cs typeface="Arial"/>
              </a:rPr>
              <a:t>q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ua</a:t>
            </a:r>
            <a:r>
              <a:rPr sz="1600" spc="8" dirty="0">
                <a:solidFill>
                  <a:srgbClr val="003265"/>
                </a:solidFill>
                <a:latin typeface="Arial"/>
                <a:cs typeface="Arial"/>
              </a:rPr>
              <a:t>l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1600" spc="13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y</a:t>
            </a:r>
            <a:r>
              <a:rPr sz="1600" spc="-17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600" spc="13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ode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l</a:t>
            </a:r>
            <a:endParaRPr sz="1600" dirty="0">
              <a:latin typeface="Arial"/>
              <a:cs typeface="Arial"/>
            </a:endParaRPr>
          </a:p>
          <a:p>
            <a:pPr marL="11397">
              <a:lnSpc>
                <a:spcPts val="825"/>
              </a:lnSpc>
              <a:spcBef>
                <a:spcPts val="497"/>
              </a:spcBef>
            </a:pPr>
            <a:endParaRPr sz="700" dirty="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105830" y="6203480"/>
            <a:ext cx="227586" cy="1797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328"/>
              </a:lnSpc>
              <a:spcBef>
                <a:spcPts val="66"/>
              </a:spcBef>
            </a:pPr>
            <a:r>
              <a:rPr sz="1300" dirty="0">
                <a:latin typeface="Arial"/>
                <a:cs typeface="Arial"/>
              </a:rPr>
              <a:t>46</a:t>
            </a:r>
            <a:endParaRPr sz="13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06016445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2"/>
          <p:cNvSpPr/>
          <p:nvPr/>
        </p:nvSpPr>
        <p:spPr>
          <a:xfrm>
            <a:off x="1385448" y="2487705"/>
            <a:ext cx="4156364" cy="37786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790745" y="633241"/>
            <a:ext cx="5918490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459"/>
              </a:lnSpc>
              <a:spcBef>
                <a:spcPts val="172"/>
              </a:spcBef>
            </a:pP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S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o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f</a:t>
            </a:r>
            <a:r>
              <a:rPr sz="5400" spc="17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w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a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5400" spc="-112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 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l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ia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b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il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y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95031" y="1571466"/>
            <a:ext cx="3957017" cy="335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562"/>
              </a:lnSpc>
              <a:spcBef>
                <a:spcPts val="127"/>
              </a:spcBef>
            </a:pPr>
            <a:r>
              <a:rPr sz="2500" spc="-4" dirty="0">
                <a:latin typeface="Arial"/>
                <a:cs typeface="Arial"/>
              </a:rPr>
              <a:t>S</a:t>
            </a:r>
            <a:r>
              <a:rPr sz="2500" spc="4" dirty="0">
                <a:latin typeface="Arial"/>
                <a:cs typeface="Arial"/>
              </a:rPr>
              <a:t>oft</a:t>
            </a:r>
            <a:r>
              <a:rPr sz="2500" spc="-4" dirty="0">
                <a:latin typeface="Arial"/>
                <a:cs typeface="Arial"/>
              </a:rPr>
              <a:t>w</a:t>
            </a:r>
            <a:r>
              <a:rPr sz="2500" spc="4" dirty="0">
                <a:latin typeface="Arial"/>
                <a:cs typeface="Arial"/>
              </a:rPr>
              <a:t>ar</a:t>
            </a:r>
            <a:r>
              <a:rPr sz="2500" dirty="0">
                <a:latin typeface="Arial"/>
                <a:cs typeface="Arial"/>
              </a:rPr>
              <a:t>e</a:t>
            </a:r>
            <a:r>
              <a:rPr sz="2500" spc="-59" dirty="0">
                <a:latin typeface="Arial"/>
                <a:cs typeface="Arial"/>
              </a:rPr>
              <a:t> </a:t>
            </a:r>
            <a:r>
              <a:rPr sz="2500" spc="-4" dirty="0">
                <a:latin typeface="Arial"/>
                <a:cs typeface="Arial"/>
              </a:rPr>
              <a:t>R</a:t>
            </a:r>
            <a:r>
              <a:rPr sz="2500" spc="4" dirty="0">
                <a:latin typeface="Arial"/>
                <a:cs typeface="Arial"/>
              </a:rPr>
              <a:t>eli</a:t>
            </a:r>
            <a:r>
              <a:rPr sz="2500" spc="13" dirty="0">
                <a:latin typeface="Arial"/>
                <a:cs typeface="Arial"/>
              </a:rPr>
              <a:t>a</a:t>
            </a:r>
            <a:r>
              <a:rPr sz="2500" spc="4" dirty="0">
                <a:latin typeface="Arial"/>
                <a:cs typeface="Arial"/>
              </a:rPr>
              <a:t>bilit</a:t>
            </a:r>
            <a:r>
              <a:rPr sz="2500" dirty="0">
                <a:latin typeface="Arial"/>
                <a:cs typeface="Arial"/>
              </a:rPr>
              <a:t>y</a:t>
            </a:r>
            <a:r>
              <a:rPr sz="2500" spc="-91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M</a:t>
            </a:r>
            <a:r>
              <a:rPr sz="2500" spc="4" dirty="0">
                <a:latin typeface="Arial"/>
                <a:cs typeface="Arial"/>
              </a:rPr>
              <a:t>odel</a:t>
            </a:r>
            <a:r>
              <a:rPr sz="2500" dirty="0">
                <a:latin typeface="Arial"/>
                <a:cs typeface="Arial"/>
              </a:rPr>
              <a:t>s</a:t>
            </a:r>
            <a:endParaRPr sz="25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95031" y="2156475"/>
            <a:ext cx="191428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302"/>
              </a:lnSpc>
              <a:spcBef>
                <a:spcPts val="115"/>
              </a:spcBef>
            </a:pP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•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10667" y="2166496"/>
            <a:ext cx="742141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12"/>
              </a:lnSpc>
              <a:spcBef>
                <a:spcPts val="110"/>
              </a:spcBef>
            </a:pPr>
            <a:r>
              <a:rPr sz="2200" spc="-4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200" spc="8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200" spc="-4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endParaRPr sz="2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865738" y="2166496"/>
            <a:ext cx="1281360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12"/>
              </a:lnSpc>
              <a:spcBef>
                <a:spcPts val="110"/>
              </a:spcBef>
            </a:pPr>
            <a:r>
              <a:rPr sz="2200" spc="-4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xe</a:t>
            </a:r>
            <a:r>
              <a:rPr sz="2200" spc="8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2200" spc="4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200" spc="-4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on</a:t>
            </a:r>
            <a:endParaRPr sz="2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159753" y="2166496"/>
            <a:ext cx="680073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12"/>
              </a:lnSpc>
              <a:spcBef>
                <a:spcPts val="110"/>
              </a:spcBef>
            </a:pP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200" spc="-4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200" spc="4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endParaRPr sz="2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53865" y="2166496"/>
            <a:ext cx="820281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12"/>
              </a:lnSpc>
              <a:spcBef>
                <a:spcPts val="110"/>
              </a:spcBef>
            </a:pPr>
            <a:r>
              <a:rPr sz="2200" spc="4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od</a:t>
            </a:r>
            <a:r>
              <a:rPr sz="2200" spc="8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endParaRPr sz="2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94151" y="2834338"/>
            <a:ext cx="179795" cy="3073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459"/>
              </a:lnSpc>
              <a:spcBef>
                <a:spcPts val="123"/>
              </a:spcBef>
            </a:pPr>
            <a:endParaRPr sz="2300" dirty="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924037" y="2834338"/>
            <a:ext cx="179795" cy="3073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459"/>
              </a:lnSpc>
              <a:spcBef>
                <a:spcPts val="123"/>
              </a:spcBef>
            </a:pPr>
            <a:endParaRPr sz="230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651103" y="2856694"/>
            <a:ext cx="238727" cy="3235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589"/>
              </a:lnSpc>
              <a:spcBef>
                <a:spcPts val="129"/>
              </a:spcBef>
            </a:pPr>
            <a:endParaRPr sz="2400" dirty="0">
              <a:latin typeface="Palatino Linotype"/>
              <a:cs typeface="Palatino Linotyp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46994" y="3017218"/>
            <a:ext cx="1671262" cy="6220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764"/>
              </a:lnSpc>
              <a:spcBef>
                <a:spcPts val="138"/>
              </a:spcBef>
            </a:pPr>
            <a:endParaRPr sz="2300" dirty="0">
              <a:latin typeface="Palatino Linotype"/>
              <a:cs typeface="Palatino Linotype"/>
            </a:endParaRPr>
          </a:p>
          <a:p>
            <a:pPr marR="394748" algn="r">
              <a:lnSpc>
                <a:spcPts val="2212"/>
              </a:lnSpc>
            </a:pPr>
            <a:endParaRPr sz="23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24037" y="3017218"/>
            <a:ext cx="179857" cy="3073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459"/>
              </a:lnSpc>
              <a:spcBef>
                <a:spcPts val="123"/>
              </a:spcBef>
            </a:pPr>
            <a:endParaRPr sz="23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33389" y="3051146"/>
            <a:ext cx="276960" cy="2012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499"/>
              </a:lnSpc>
              <a:spcBef>
                <a:spcPts val="74"/>
              </a:spcBef>
            </a:pPr>
            <a:r>
              <a:rPr sz="1400" b="1" spc="-4" dirty="0">
                <a:solidFill>
                  <a:srgbClr val="003265"/>
                </a:solidFill>
                <a:latin typeface="Arial"/>
                <a:cs typeface="Arial"/>
              </a:rPr>
              <a:t>(</a:t>
            </a:r>
            <a:r>
              <a:rPr sz="1400" b="1" spc="13" dirty="0">
                <a:solidFill>
                  <a:srgbClr val="003265"/>
                </a:solidFill>
                <a:latin typeface="Arial"/>
                <a:cs typeface="Arial"/>
              </a:rPr>
              <a:t>1</a:t>
            </a:r>
            <a:r>
              <a:rPr sz="1400" b="1" dirty="0">
                <a:solidFill>
                  <a:srgbClr val="003265"/>
                </a:solidFill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85986" y="3271742"/>
            <a:ext cx="246498" cy="3073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338"/>
              </a:lnSpc>
              <a:spcBef>
                <a:spcPts val="117"/>
              </a:spcBef>
            </a:pPr>
            <a:endParaRPr sz="23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57783" y="3331879"/>
            <a:ext cx="346050" cy="3073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459"/>
              </a:lnSpc>
              <a:spcBef>
                <a:spcPts val="123"/>
              </a:spcBef>
            </a:pPr>
            <a:endParaRPr sz="23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14139" y="5025439"/>
            <a:ext cx="3036349" cy="5059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2010"/>
              </a:lnSpc>
              <a:spcBef>
                <a:spcPts val="100"/>
              </a:spcBef>
            </a:pPr>
            <a:r>
              <a:rPr sz="2400" b="1" spc="4" baseline="4831" dirty="0">
                <a:solidFill>
                  <a:srgbClr val="003265"/>
                </a:solidFill>
                <a:latin typeface="Arial"/>
                <a:cs typeface="Arial"/>
              </a:rPr>
              <a:t>Fig.</a:t>
            </a:r>
            <a:r>
              <a:rPr sz="2400" b="1" spc="-4" baseline="4831" dirty="0">
                <a:solidFill>
                  <a:srgbClr val="003265"/>
                </a:solidFill>
                <a:latin typeface="Arial"/>
                <a:cs typeface="Arial"/>
              </a:rPr>
              <a:t>7</a:t>
            </a:r>
            <a:r>
              <a:rPr sz="2400" b="1" spc="4" baseline="4831" dirty="0">
                <a:solidFill>
                  <a:srgbClr val="003265"/>
                </a:solidFill>
                <a:latin typeface="Arial"/>
                <a:cs typeface="Arial"/>
              </a:rPr>
              <a:t>.</a:t>
            </a:r>
            <a:r>
              <a:rPr sz="2400" b="1" spc="-4" baseline="4831" dirty="0">
                <a:solidFill>
                  <a:srgbClr val="003265"/>
                </a:solidFill>
                <a:latin typeface="Arial"/>
                <a:cs typeface="Arial"/>
              </a:rPr>
              <a:t>13</a:t>
            </a:r>
            <a:r>
              <a:rPr sz="2400" b="1" baseline="4831" dirty="0">
                <a:solidFill>
                  <a:srgbClr val="003265"/>
                </a:solidFill>
                <a:latin typeface="Arial"/>
                <a:cs typeface="Arial"/>
              </a:rPr>
              <a:t>:</a:t>
            </a:r>
            <a:r>
              <a:rPr sz="2400" b="1" spc="4" baseline="4831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400" spc="4" baseline="4831" dirty="0">
                <a:solidFill>
                  <a:srgbClr val="003265"/>
                </a:solidFill>
                <a:latin typeface="Arial"/>
                <a:cs typeface="Arial"/>
              </a:rPr>
              <a:t>F</a:t>
            </a:r>
            <a:r>
              <a:rPr sz="2400" spc="-4" baseline="4831" dirty="0">
                <a:solidFill>
                  <a:srgbClr val="003265"/>
                </a:solidFill>
                <a:latin typeface="Arial"/>
                <a:cs typeface="Arial"/>
              </a:rPr>
              <a:t>ailu</a:t>
            </a:r>
            <a:r>
              <a:rPr sz="2400" baseline="4831" dirty="0">
                <a:solidFill>
                  <a:srgbClr val="003265"/>
                </a:solidFill>
                <a:latin typeface="Arial"/>
                <a:cs typeface="Arial"/>
              </a:rPr>
              <a:t>re </a:t>
            </a:r>
            <a:r>
              <a:rPr sz="2400" spc="-4" baseline="4831" dirty="0">
                <a:solidFill>
                  <a:srgbClr val="003265"/>
                </a:solidFill>
                <a:latin typeface="Arial"/>
                <a:cs typeface="Arial"/>
              </a:rPr>
              <a:t>in</a:t>
            </a:r>
            <a:r>
              <a:rPr sz="2400" spc="4" baseline="4831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400" spc="-4" baseline="4831" dirty="0">
                <a:solidFill>
                  <a:srgbClr val="003265"/>
                </a:solidFill>
                <a:latin typeface="Arial"/>
                <a:cs typeface="Arial"/>
              </a:rPr>
              <a:t>en</a:t>
            </a:r>
            <a:r>
              <a:rPr sz="2400" baseline="4831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2400" spc="-4" baseline="4831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400" spc="13" baseline="4831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400" baseline="4831" dirty="0">
                <a:solidFill>
                  <a:srgbClr val="003265"/>
                </a:solidFill>
                <a:latin typeface="Arial"/>
                <a:cs typeface="Arial"/>
              </a:rPr>
              <a:t>y</a:t>
            </a:r>
            <a:r>
              <a:rPr sz="2400" spc="-4" baseline="4831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700" baseline="3706" dirty="0">
                <a:solidFill>
                  <a:srgbClr val="003265"/>
                </a:solidFill>
                <a:latin typeface="Palatino Linotype"/>
                <a:cs typeface="Palatino Linotype"/>
              </a:rPr>
              <a:t>λ</a:t>
            </a:r>
            <a:r>
              <a:rPr sz="2700" spc="-36" baseline="3706" dirty="0">
                <a:solidFill>
                  <a:srgbClr val="003265"/>
                </a:solidFill>
                <a:latin typeface="Palatino Linotype"/>
                <a:cs typeface="Palatino Linotype"/>
              </a:rPr>
              <a:t> </a:t>
            </a:r>
            <a:r>
              <a:rPr sz="2400" spc="-4" baseline="4831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400" baseline="4831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2400" spc="4" baseline="4831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400" baseline="4831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endParaRPr sz="1600">
              <a:latin typeface="Arial"/>
              <a:cs typeface="Arial"/>
            </a:endParaRPr>
          </a:p>
          <a:p>
            <a:pPr marL="167253" marR="185887" algn="ctr">
              <a:lnSpc>
                <a:spcPts val="1974"/>
              </a:lnSpc>
            </a:pPr>
            <a:r>
              <a:rPr sz="1600" spc="4" dirty="0">
                <a:solidFill>
                  <a:srgbClr val="003265"/>
                </a:solidFill>
                <a:latin typeface="Arial"/>
                <a:cs typeface="Arial"/>
              </a:rPr>
              <a:t>f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un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sz="1600" spc="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io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n 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f</a:t>
            </a:r>
            <a:r>
              <a:rPr sz="1600" spc="8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3265"/>
                </a:solidFill>
                <a:latin typeface="Times New Roman"/>
                <a:cs typeface="Times New Roman"/>
              </a:rPr>
              <a:t>µ</a:t>
            </a:r>
            <a:r>
              <a:rPr spc="45" dirty="0">
                <a:solidFill>
                  <a:srgbClr val="003265"/>
                </a:solidFill>
                <a:latin typeface="Times New Roman"/>
                <a:cs typeface="Times New Roman"/>
              </a:rPr>
              <a:t> </a:t>
            </a:r>
            <a:r>
              <a:rPr sz="1600" spc="4" dirty="0">
                <a:solidFill>
                  <a:srgbClr val="003265"/>
                </a:solidFill>
                <a:latin typeface="Arial"/>
                <a:cs typeface="Arial"/>
              </a:rPr>
              <a:t>f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1600" spc="4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ba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sz="1600" spc="4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od</a:t>
            </a:r>
            <a:r>
              <a:rPr sz="1600" spc="4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l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05830" y="6203480"/>
            <a:ext cx="227586" cy="1797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328"/>
              </a:lnSpc>
              <a:spcBef>
                <a:spcPts val="66"/>
              </a:spcBef>
            </a:pPr>
            <a:r>
              <a:rPr sz="1300" dirty="0">
                <a:latin typeface="Arial"/>
                <a:cs typeface="Arial"/>
              </a:rPr>
              <a:t>47</a:t>
            </a:r>
            <a:endParaRPr sz="1300">
              <a:latin typeface="Arial"/>
              <a:cs typeface="Arial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1812" y="2975162"/>
            <a:ext cx="2091577" cy="907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521843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/>
          <p:nvPr/>
        </p:nvSpPr>
        <p:spPr>
          <a:xfrm>
            <a:off x="1177630" y="2581835"/>
            <a:ext cx="5275811" cy="33456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838200" y="633241"/>
            <a:ext cx="3655716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459"/>
              </a:lnSpc>
              <a:spcBef>
                <a:spcPts val="172"/>
              </a:spcBef>
            </a:pP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S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o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f</a:t>
            </a:r>
            <a:r>
              <a:rPr sz="5400" spc="17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w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a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14601" y="633241"/>
            <a:ext cx="4086926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459"/>
              </a:lnSpc>
              <a:spcBef>
                <a:spcPts val="172"/>
              </a:spcBef>
            </a:pP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l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ia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b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il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y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703944" y="1583194"/>
            <a:ext cx="461187" cy="8733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6867" marR="3991">
              <a:lnSpc>
                <a:spcPts val="3208"/>
              </a:lnSpc>
              <a:spcBef>
                <a:spcPts val="160"/>
              </a:spcBef>
            </a:pPr>
            <a:r>
              <a:rPr sz="4100" i="1" u="heavy" baseline="4752" dirty="0">
                <a:latin typeface="Times New Roman"/>
                <a:cs typeface="Times New Roman"/>
              </a:rPr>
              <a:t>d</a:t>
            </a:r>
            <a:r>
              <a:rPr sz="4400" u="heavy" baseline="3801" dirty="0">
                <a:latin typeface="Palatino Linotype"/>
                <a:cs typeface="Palatino Linotype"/>
              </a:rPr>
              <a:t>λ</a:t>
            </a:r>
            <a:endParaRPr sz="2900">
              <a:latin typeface="Palatino Linotype"/>
              <a:cs typeface="Palatino Linotype"/>
            </a:endParaRPr>
          </a:p>
          <a:p>
            <a:pPr marL="11397">
              <a:lnSpc>
                <a:spcPts val="3787"/>
              </a:lnSpc>
              <a:spcBef>
                <a:spcPts val="29"/>
              </a:spcBef>
            </a:pPr>
            <a:r>
              <a:rPr sz="2700" i="1" dirty="0">
                <a:latin typeface="Times New Roman"/>
                <a:cs typeface="Times New Roman"/>
              </a:rPr>
              <a:t>d</a:t>
            </a:r>
            <a:r>
              <a:rPr sz="2900" dirty="0">
                <a:latin typeface="Palatino Linotype"/>
                <a:cs typeface="Palatino Linotype"/>
              </a:rPr>
              <a:t>µ</a:t>
            </a:r>
            <a:endParaRPr sz="2900">
              <a:latin typeface="Palatino Linotype"/>
              <a:cs typeface="Palatino Linotyp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28289" y="1583194"/>
            <a:ext cx="685674" cy="4369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356"/>
              </a:lnSpc>
            </a:pPr>
            <a:r>
              <a:rPr sz="4100" u="heavy" baseline="6480" dirty="0">
                <a:latin typeface="Palatino Linotype"/>
                <a:cs typeface="Palatino Linotype"/>
              </a:rPr>
              <a:t>−</a:t>
            </a:r>
            <a:r>
              <a:rPr sz="4100" u="heavy" spc="-255" baseline="6480" dirty="0">
                <a:latin typeface="Palatino Linotype"/>
                <a:cs typeface="Palatino Linotype"/>
              </a:rPr>
              <a:t> </a:t>
            </a:r>
            <a:r>
              <a:rPr sz="4400" u="heavy" spc="-26" baseline="6081" dirty="0">
                <a:latin typeface="Palatino Linotype"/>
                <a:cs typeface="Palatino Linotype"/>
              </a:rPr>
              <a:t>λ</a:t>
            </a:r>
            <a:r>
              <a:rPr sz="2400" u="heavy" baseline="-12883" dirty="0">
                <a:latin typeface="Times New Roman"/>
                <a:cs typeface="Times New Roman"/>
              </a:rPr>
              <a:t>0</a:t>
            </a:r>
            <a:r>
              <a:rPr sz="2400" u="heavy" spc="8" baseline="-12883" dirty="0">
                <a:latin typeface="Times New Roman"/>
                <a:cs typeface="Times New Roman"/>
              </a:rPr>
              <a:t> 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22104" y="1816109"/>
            <a:ext cx="271235" cy="3669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939"/>
              </a:lnSpc>
              <a:spcBef>
                <a:spcPts val="146"/>
              </a:spcBef>
            </a:pPr>
            <a:r>
              <a:rPr sz="4100" baseline="2430" dirty="0">
                <a:latin typeface="Palatino Linotype"/>
                <a:cs typeface="Palatino Linotype"/>
              </a:rPr>
              <a:t>=</a:t>
            </a:r>
            <a:endParaRPr sz="2700">
              <a:latin typeface="Palatino Linotype"/>
              <a:cs typeface="Palatino Linotyp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001026" y="1908147"/>
            <a:ext cx="276960" cy="2012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499"/>
              </a:lnSpc>
              <a:spcBef>
                <a:spcPts val="74"/>
              </a:spcBef>
            </a:pPr>
            <a:r>
              <a:rPr sz="1400" b="1" spc="-4" dirty="0">
                <a:solidFill>
                  <a:srgbClr val="003265"/>
                </a:solidFill>
                <a:latin typeface="Arial"/>
                <a:cs typeface="Arial"/>
              </a:rPr>
              <a:t>(</a:t>
            </a:r>
            <a:r>
              <a:rPr sz="1400" b="1" spc="13" dirty="0">
                <a:solidFill>
                  <a:srgbClr val="003265"/>
                </a:solidFill>
                <a:latin typeface="Arial"/>
                <a:cs typeface="Arial"/>
              </a:rPr>
              <a:t>2</a:t>
            </a:r>
            <a:r>
              <a:rPr sz="1400" b="1" dirty="0">
                <a:solidFill>
                  <a:srgbClr val="003265"/>
                </a:solidFill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29427" y="2085676"/>
            <a:ext cx="396089" cy="4212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231"/>
              </a:lnSpc>
              <a:spcBef>
                <a:spcPts val="162"/>
              </a:spcBef>
            </a:pPr>
            <a:r>
              <a:rPr sz="4100" i="1" spc="-71" baseline="7603" dirty="0">
                <a:latin typeface="Times New Roman"/>
                <a:cs typeface="Times New Roman"/>
              </a:rPr>
              <a:t>V</a:t>
            </a:r>
            <a:r>
              <a:rPr sz="2400" baseline="-11273" dirty="0">
                <a:latin typeface="Times New Roman"/>
                <a:cs typeface="Times New Roman"/>
              </a:rPr>
              <a:t>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00727" y="5852085"/>
            <a:ext cx="3118657" cy="4100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284"/>
              </a:lnSpc>
              <a:spcBef>
                <a:spcPts val="164"/>
              </a:spcBef>
            </a:pPr>
            <a:r>
              <a:rPr sz="2400" b="1" spc="4" baseline="9662" dirty="0">
                <a:solidFill>
                  <a:srgbClr val="003265"/>
                </a:solidFill>
                <a:latin typeface="Arial"/>
                <a:cs typeface="Arial"/>
              </a:rPr>
              <a:t>Fig.</a:t>
            </a:r>
            <a:r>
              <a:rPr sz="2400" b="1" spc="-4" baseline="9662" dirty="0">
                <a:solidFill>
                  <a:srgbClr val="003265"/>
                </a:solidFill>
                <a:latin typeface="Arial"/>
                <a:cs typeface="Arial"/>
              </a:rPr>
              <a:t>7</a:t>
            </a:r>
            <a:r>
              <a:rPr sz="2400" b="1" spc="4" baseline="9662" dirty="0">
                <a:solidFill>
                  <a:srgbClr val="003265"/>
                </a:solidFill>
                <a:latin typeface="Arial"/>
                <a:cs typeface="Arial"/>
              </a:rPr>
              <a:t>.</a:t>
            </a:r>
            <a:r>
              <a:rPr sz="2400" b="1" spc="-4" baseline="9662" dirty="0">
                <a:solidFill>
                  <a:srgbClr val="003265"/>
                </a:solidFill>
                <a:latin typeface="Arial"/>
                <a:cs typeface="Arial"/>
              </a:rPr>
              <a:t>14</a:t>
            </a:r>
            <a:r>
              <a:rPr sz="2400" b="1" baseline="9662" dirty="0">
                <a:solidFill>
                  <a:srgbClr val="003265"/>
                </a:solidFill>
                <a:latin typeface="Arial"/>
                <a:cs typeface="Arial"/>
              </a:rPr>
              <a:t>:</a:t>
            </a:r>
            <a:r>
              <a:rPr sz="2400" b="1" spc="4" baseline="9662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400" spc="-4" baseline="9662" dirty="0">
                <a:solidFill>
                  <a:srgbClr val="003265"/>
                </a:solidFill>
                <a:latin typeface="Arial"/>
                <a:cs typeface="Arial"/>
              </a:rPr>
              <a:t>Rela</a:t>
            </a:r>
            <a:r>
              <a:rPr sz="2400" spc="4" baseline="9662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400" spc="-4" baseline="9662" dirty="0">
                <a:solidFill>
                  <a:srgbClr val="003265"/>
                </a:solidFill>
                <a:latin typeface="Arial"/>
                <a:cs typeface="Arial"/>
              </a:rPr>
              <a:t>ion</a:t>
            </a:r>
            <a:r>
              <a:rPr sz="2400" baseline="9662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2400" spc="4" baseline="9662" dirty="0">
                <a:solidFill>
                  <a:srgbClr val="003265"/>
                </a:solidFill>
                <a:latin typeface="Arial"/>
                <a:cs typeface="Arial"/>
              </a:rPr>
              <a:t>h</a:t>
            </a:r>
            <a:r>
              <a:rPr sz="2400" spc="-4" baseline="9662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400" baseline="9662" dirty="0">
                <a:solidFill>
                  <a:srgbClr val="003265"/>
                </a:solidFill>
                <a:latin typeface="Arial"/>
                <a:cs typeface="Arial"/>
              </a:rPr>
              <a:t>p </a:t>
            </a:r>
            <a:r>
              <a:rPr sz="2400" spc="-4" baseline="9662" dirty="0" smtClean="0">
                <a:solidFill>
                  <a:srgbClr val="003265"/>
                </a:solidFill>
                <a:latin typeface="Arial"/>
                <a:cs typeface="Arial"/>
              </a:rPr>
              <a:t>be</a:t>
            </a:r>
            <a:r>
              <a:rPr sz="2400" spc="26" baseline="9662" dirty="0" smtClean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400" spc="-26" baseline="9662" dirty="0" smtClean="0">
                <a:solidFill>
                  <a:srgbClr val="003265"/>
                </a:solidFill>
                <a:latin typeface="Arial"/>
                <a:cs typeface="Arial"/>
              </a:rPr>
              <a:t>w</a:t>
            </a:r>
            <a:r>
              <a:rPr sz="2400" spc="4" baseline="9662" dirty="0" smtClean="0">
                <a:solidFill>
                  <a:srgbClr val="003265"/>
                </a:solidFill>
                <a:latin typeface="Arial"/>
                <a:cs typeface="Arial"/>
              </a:rPr>
              <a:t>ee</a:t>
            </a:r>
            <a:r>
              <a:rPr sz="2400" spc="-811" baseline="9662" dirty="0" smtClean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r>
              <a:rPr lang="en-US" sz="2400" spc="-811" baseline="9662" dirty="0" smtClean="0">
                <a:solidFill>
                  <a:srgbClr val="003265"/>
                </a:solidFill>
                <a:latin typeface="Arial"/>
                <a:cs typeface="Arial"/>
              </a:rPr>
              <a:t>                  </a:t>
            </a:r>
            <a:r>
              <a:rPr sz="4600" baseline="2148" dirty="0" smtClean="0">
                <a:latin typeface="Palatino Linotype"/>
                <a:cs typeface="Palatino Linotype"/>
              </a:rPr>
              <a:t>τ</a:t>
            </a:r>
            <a:r>
              <a:rPr lang="en-US" sz="4600" baseline="2148" dirty="0" smtClean="0">
                <a:latin typeface="Palatino Linotype"/>
                <a:cs typeface="Palatino Linotype"/>
              </a:rPr>
              <a:t> </a:t>
            </a:r>
            <a:endParaRPr sz="3100" dirty="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19384" y="5952128"/>
            <a:ext cx="1234549" cy="2502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934"/>
              </a:lnSpc>
              <a:spcBef>
                <a:spcPts val="96"/>
              </a:spcBef>
            </a:pP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&amp;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3265"/>
                </a:solidFill>
                <a:latin typeface="Times New Roman"/>
                <a:cs typeface="Times New Roman"/>
              </a:rPr>
              <a:t>µ</a:t>
            </a:r>
            <a:r>
              <a:rPr spc="44" dirty="0">
                <a:solidFill>
                  <a:srgbClr val="003265"/>
                </a:solidFill>
                <a:latin typeface="Times New Roman"/>
                <a:cs typeface="Times New Roman"/>
              </a:rPr>
              <a:t> </a:t>
            </a:r>
            <a:r>
              <a:rPr sz="1600" spc="4" dirty="0">
                <a:solidFill>
                  <a:srgbClr val="003265"/>
                </a:solidFill>
                <a:latin typeface="Arial"/>
                <a:cs typeface="Arial"/>
              </a:rPr>
              <a:t>f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1600" spc="4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ba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53824" y="5978243"/>
            <a:ext cx="618559" cy="224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678"/>
              </a:lnSpc>
              <a:spcBef>
                <a:spcPts val="83"/>
              </a:spcBef>
            </a:pP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ode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l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05830" y="6203480"/>
            <a:ext cx="227586" cy="1797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328"/>
              </a:lnSpc>
              <a:spcBef>
                <a:spcPts val="66"/>
              </a:spcBef>
            </a:pPr>
            <a:r>
              <a:rPr sz="1300" dirty="0">
                <a:latin typeface="Arial"/>
                <a:cs typeface="Arial"/>
              </a:rPr>
              <a:t>48</a:t>
            </a:r>
            <a:endParaRPr sz="13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34730" y="1751254"/>
            <a:ext cx="55871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  <p:sp>
        <p:nvSpPr>
          <p:cNvPr id="2" name="object 2"/>
          <p:cNvSpPr txBox="1"/>
          <p:nvPr/>
        </p:nvSpPr>
        <p:spPr>
          <a:xfrm>
            <a:off x="4085336" y="1837315"/>
            <a:ext cx="53016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</p:spTree>
    <p:extLst>
      <p:ext uri="{BB962C8B-B14F-4D97-AF65-F5344CB8AC3E}">
        <p14:creationId xmlns:p14="http://schemas.microsoft.com/office/powerpoint/2010/main" val="3513809040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object 43"/>
          <p:cNvSpPr txBox="1"/>
          <p:nvPr/>
        </p:nvSpPr>
        <p:spPr>
          <a:xfrm>
            <a:off x="838200" y="754265"/>
            <a:ext cx="5881255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459"/>
              </a:lnSpc>
              <a:spcBef>
                <a:spcPts val="172"/>
              </a:spcBef>
            </a:pP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S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o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f</a:t>
            </a:r>
            <a:r>
              <a:rPr sz="5400" spc="17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w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a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5400" spc="-112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 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l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ia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b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il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y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713041" y="1786126"/>
            <a:ext cx="5757759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F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000" spc="-29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000" spc="-11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d</a:t>
            </a:r>
            <a:r>
              <a:rPr sz="2000" spc="13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000" spc="-4" dirty="0">
                <a:solidFill>
                  <a:srgbClr val="003265"/>
                </a:solidFill>
                <a:latin typeface="Arial"/>
                <a:cs typeface="Arial"/>
              </a:rPr>
              <a:t>v</a:t>
            </a:r>
            <a:r>
              <a:rPr sz="2000" spc="13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io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r>
              <a:rPr sz="2000" spc="-8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f</a:t>
            </a:r>
            <a:r>
              <a:rPr sz="2000" spc="-11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hi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2000" spc="-16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ela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ionship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,</a:t>
            </a:r>
            <a:r>
              <a:rPr sz="2000" spc="-104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equa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io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r>
              <a:rPr sz="2000" spc="-7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1</a:t>
            </a:r>
            <a:r>
              <a:rPr sz="2000" spc="-11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ca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480685" y="1786126"/>
            <a:ext cx="1163594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b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000" spc="-22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wr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tt</a:t>
            </a:r>
            <a:r>
              <a:rPr sz="2000" spc="13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654165" y="1786126"/>
            <a:ext cx="400383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as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274751" y="2501821"/>
            <a:ext cx="212488" cy="3667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939"/>
              </a:lnSpc>
              <a:spcBef>
                <a:spcPts val="146"/>
              </a:spcBef>
            </a:pPr>
            <a:endParaRPr sz="2700" dirty="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621412" y="2501821"/>
            <a:ext cx="212488" cy="3667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939"/>
              </a:lnSpc>
              <a:spcBef>
                <a:spcPts val="146"/>
              </a:spcBef>
            </a:pPr>
            <a:endParaRPr sz="2700" dirty="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734127" y="2528667"/>
            <a:ext cx="908232" cy="3863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096"/>
              </a:lnSpc>
              <a:spcBef>
                <a:spcPts val="154"/>
              </a:spcBef>
            </a:pPr>
            <a:r>
              <a:rPr sz="4400" spc="-206" baseline="2280" dirty="0">
                <a:latin typeface="Palatino Linotype"/>
                <a:cs typeface="Palatino Linotype"/>
              </a:rPr>
              <a:t> </a:t>
            </a:r>
            <a:endParaRPr sz="2700" dirty="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909288" y="2528667"/>
            <a:ext cx="730894" cy="3863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096"/>
              </a:lnSpc>
              <a:spcBef>
                <a:spcPts val="154"/>
              </a:spcBef>
            </a:pPr>
            <a:endParaRPr sz="2700" dirty="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673464" y="2722353"/>
            <a:ext cx="1231923" cy="7473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343"/>
              </a:lnSpc>
              <a:spcBef>
                <a:spcPts val="167"/>
              </a:spcBef>
            </a:pPr>
            <a:r>
              <a:rPr sz="4100" spc="-471" baseline="2851" dirty="0">
                <a:latin typeface="Times New Roman"/>
                <a:cs typeface="Times New Roman"/>
              </a:rPr>
              <a:t> </a:t>
            </a:r>
            <a:endParaRPr sz="2700" dirty="0">
              <a:latin typeface="Palatino Linotype"/>
              <a:cs typeface="Palatino Linotype"/>
            </a:endParaRPr>
          </a:p>
          <a:p>
            <a:pPr marL="567285" marR="439039" algn="ctr">
              <a:lnSpc>
                <a:spcPts val="2643"/>
              </a:lnSpc>
            </a:pPr>
            <a:endParaRPr sz="2700" dirty="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621412" y="2722353"/>
            <a:ext cx="212563" cy="7473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943"/>
              </a:lnSpc>
              <a:spcBef>
                <a:spcPts val="147"/>
              </a:spcBef>
            </a:pPr>
            <a:endParaRPr sz="2700" dirty="0">
              <a:latin typeface="Times New Roman"/>
              <a:cs typeface="Times New Roman"/>
            </a:endParaRPr>
          </a:p>
          <a:p>
            <a:pPr marL="11397" marR="74">
              <a:lnSpc>
                <a:spcPts val="3038"/>
              </a:lnSpc>
              <a:spcBef>
                <a:spcPts val="4"/>
              </a:spcBef>
            </a:pPr>
            <a:endParaRPr sz="2700" dirty="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955799" y="3015451"/>
            <a:ext cx="413827" cy="3863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096"/>
              </a:lnSpc>
              <a:spcBef>
                <a:spcPts val="154"/>
              </a:spcBef>
            </a:pPr>
            <a:endParaRPr sz="2900" dirty="0">
              <a:latin typeface="Palatino Linotype"/>
              <a:cs typeface="Palatino Linotype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043678" y="3031141"/>
            <a:ext cx="394627" cy="4210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231"/>
              </a:lnSpc>
              <a:spcBef>
                <a:spcPts val="162"/>
              </a:spcBef>
            </a:pP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093852" y="3716391"/>
            <a:ext cx="606309" cy="3229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585"/>
              </a:lnSpc>
              <a:spcBef>
                <a:spcPts val="129"/>
              </a:spcBef>
            </a:pPr>
            <a:r>
              <a:rPr sz="3600" baseline="2797" dirty="0">
                <a:latin typeface="Palatino Linotype"/>
                <a:cs typeface="Palatino Linotype"/>
              </a:rPr>
              <a:t>µ</a:t>
            </a:r>
            <a:r>
              <a:rPr sz="3400" spc="-171" baseline="3478" dirty="0">
                <a:latin typeface="Times New Roman"/>
                <a:cs typeface="Times New Roman"/>
              </a:rPr>
              <a:t>(</a:t>
            </a:r>
            <a:r>
              <a:rPr sz="3600" baseline="2797" dirty="0">
                <a:latin typeface="Palatino Linotype"/>
                <a:cs typeface="Palatino Linotype"/>
              </a:rPr>
              <a:t>τ</a:t>
            </a:r>
            <a:r>
              <a:rPr sz="3600" spc="-181" baseline="2797" dirty="0">
                <a:latin typeface="Palatino Linotype"/>
                <a:cs typeface="Palatino Linotype"/>
              </a:rPr>
              <a:t> </a:t>
            </a:r>
            <a:r>
              <a:rPr sz="3400" baseline="3478" dirty="0">
                <a:latin typeface="Times New Roman"/>
                <a:cs typeface="Times New Roman"/>
              </a:rPr>
              <a:t>)</a:t>
            </a: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21354" y="3776291"/>
            <a:ext cx="498575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229815" y="3776291"/>
            <a:ext cx="1800902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ab</a:t>
            </a:r>
            <a:r>
              <a:rPr sz="2000" spc="13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2000" spc="-4" dirty="0">
                <a:solidFill>
                  <a:srgbClr val="003265"/>
                </a:solidFill>
                <a:latin typeface="Arial"/>
                <a:cs typeface="Arial"/>
              </a:rPr>
              <a:t>v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000" spc="-53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13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qua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io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040603" y="3776291"/>
            <a:ext cx="470866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ca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521356" y="3776291"/>
            <a:ext cx="343405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b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874646" y="3776291"/>
            <a:ext cx="1163858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sol</a:t>
            </a:r>
            <a:r>
              <a:rPr sz="2000" spc="-4" dirty="0">
                <a:solidFill>
                  <a:srgbClr val="003265"/>
                </a:solidFill>
                <a:latin typeface="Arial"/>
                <a:cs typeface="Arial"/>
              </a:rPr>
              <a:t>v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d</a:t>
            </a:r>
            <a:r>
              <a:rPr sz="2000" spc="-57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f</a:t>
            </a:r>
            <a:r>
              <a:rPr sz="2000" spc="13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endParaRPr sz="20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735310" y="3776291"/>
            <a:ext cx="484721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an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d</a:t>
            </a:r>
            <a:endParaRPr sz="20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229917" y="3776291"/>
            <a:ext cx="683015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esul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922644" y="3776291"/>
            <a:ext cx="400385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r>
              <a:rPr sz="2000" spc="-1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622202" y="4423297"/>
            <a:ext cx="212560" cy="3669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939"/>
              </a:lnSpc>
              <a:spcBef>
                <a:spcPts val="146"/>
              </a:spcBef>
            </a:pPr>
            <a:endParaRPr sz="2700" dirty="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726707" y="4423298"/>
            <a:ext cx="383386" cy="3965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172"/>
              </a:lnSpc>
              <a:spcBef>
                <a:spcPts val="158"/>
              </a:spcBef>
            </a:pPr>
            <a:r>
              <a:rPr sz="2700" spc="-449" dirty="0">
                <a:latin typeface="Times New Roman"/>
                <a:cs typeface="Times New Roman"/>
              </a:rPr>
              <a:t> </a:t>
            </a:r>
            <a:endParaRPr sz="2700" dirty="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726409" y="4452881"/>
            <a:ext cx="212560" cy="3669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939"/>
              </a:lnSpc>
              <a:spcBef>
                <a:spcPts val="146"/>
              </a:spcBef>
            </a:pPr>
            <a:endParaRPr sz="2700" dirty="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934228" y="4478383"/>
            <a:ext cx="758886" cy="3865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096"/>
              </a:lnSpc>
              <a:spcBef>
                <a:spcPts val="154"/>
              </a:spcBef>
            </a:pPr>
            <a:endParaRPr sz="2900" dirty="0">
              <a:latin typeface="Palatino Linotype"/>
              <a:cs typeface="Palatino Linotype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622202" y="4643829"/>
            <a:ext cx="212560" cy="3669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939"/>
              </a:lnSpc>
              <a:spcBef>
                <a:spcPts val="146"/>
              </a:spcBef>
            </a:pPr>
            <a:endParaRPr sz="2700" dirty="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910677" y="4643829"/>
            <a:ext cx="1199417" cy="3965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177"/>
              </a:lnSpc>
              <a:spcBef>
                <a:spcPts val="159"/>
              </a:spcBef>
            </a:pPr>
            <a:endParaRPr sz="2700" dirty="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726409" y="4673413"/>
            <a:ext cx="212560" cy="3669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939"/>
              </a:lnSpc>
              <a:spcBef>
                <a:spcPts val="146"/>
              </a:spcBef>
            </a:pPr>
            <a:endParaRPr sz="2700" dirty="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00474" y="4696226"/>
            <a:ext cx="2664064" cy="5323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4263"/>
              </a:lnSpc>
              <a:spcBef>
                <a:spcPts val="213"/>
              </a:spcBef>
            </a:pPr>
            <a:endParaRPr sz="2700" dirty="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726707" y="4832088"/>
            <a:ext cx="383386" cy="3965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172"/>
              </a:lnSpc>
              <a:spcBef>
                <a:spcPts val="158"/>
              </a:spcBef>
            </a:pPr>
            <a:endParaRPr sz="2700" dirty="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110180" y="4980863"/>
            <a:ext cx="293209" cy="3669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800"/>
              </a:lnSpc>
              <a:spcBef>
                <a:spcPts val="140"/>
              </a:spcBef>
            </a:pPr>
            <a:endParaRPr sz="2700" dirty="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148480" y="4987522"/>
            <a:ext cx="276960" cy="2012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499"/>
              </a:lnSpc>
              <a:spcBef>
                <a:spcPts val="74"/>
              </a:spcBef>
            </a:pPr>
            <a:r>
              <a:rPr sz="1400" b="1" spc="-4" dirty="0">
                <a:solidFill>
                  <a:srgbClr val="003265"/>
                </a:solidFill>
                <a:latin typeface="Arial"/>
                <a:cs typeface="Arial"/>
              </a:rPr>
              <a:t>(</a:t>
            </a:r>
            <a:r>
              <a:rPr sz="1400" b="1" spc="13" dirty="0">
                <a:solidFill>
                  <a:srgbClr val="003265"/>
                </a:solidFill>
                <a:latin typeface="Arial"/>
                <a:cs typeface="Arial"/>
              </a:rPr>
              <a:t>3</a:t>
            </a:r>
            <a:r>
              <a:rPr sz="1400" b="1" dirty="0">
                <a:solidFill>
                  <a:srgbClr val="003265"/>
                </a:solidFill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726409" y="5053964"/>
            <a:ext cx="212560" cy="3669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939"/>
              </a:lnSpc>
              <a:spcBef>
                <a:spcPts val="146"/>
              </a:spcBef>
            </a:pPr>
            <a:endParaRPr sz="27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22202" y="5082203"/>
            <a:ext cx="212560" cy="3669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939"/>
              </a:lnSpc>
              <a:spcBef>
                <a:spcPts val="146"/>
              </a:spcBef>
            </a:pPr>
            <a:endParaRPr sz="27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16613" y="5178699"/>
            <a:ext cx="157676" cy="2233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660"/>
              </a:lnSpc>
              <a:spcBef>
                <a:spcPts val="83"/>
              </a:spcBef>
            </a:pP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05830" y="6203480"/>
            <a:ext cx="227586" cy="1797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328"/>
              </a:lnSpc>
              <a:spcBef>
                <a:spcPts val="66"/>
              </a:spcBef>
            </a:pPr>
            <a:r>
              <a:rPr sz="1300" dirty="0">
                <a:latin typeface="Arial"/>
                <a:cs typeface="Arial"/>
              </a:rPr>
              <a:t>49</a:t>
            </a:r>
            <a:endParaRPr sz="13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22222" y="4732465"/>
            <a:ext cx="464125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  <p:sp>
        <p:nvSpPr>
          <p:cNvPr id="2" name="object 2"/>
          <p:cNvSpPr txBox="1"/>
          <p:nvPr/>
        </p:nvSpPr>
        <p:spPr>
          <a:xfrm>
            <a:off x="4489875" y="4732465"/>
            <a:ext cx="204045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058" y="2501822"/>
            <a:ext cx="3349806" cy="739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785" y="4606759"/>
            <a:ext cx="4078432" cy="1108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4742598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/>
          <p:cNvSpPr txBox="1"/>
          <p:nvPr/>
        </p:nvSpPr>
        <p:spPr>
          <a:xfrm>
            <a:off x="838201" y="767712"/>
            <a:ext cx="3794276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 algn="ctr">
              <a:lnSpc>
                <a:spcPts val="3459"/>
              </a:lnSpc>
              <a:spcBef>
                <a:spcPts val="172"/>
              </a:spcBef>
            </a:pP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S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o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f</a:t>
            </a:r>
            <a:r>
              <a:rPr sz="5400" spc="17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w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a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5400" spc="-112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 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l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ia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b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il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y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81176" y="1665104"/>
            <a:ext cx="1062455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009999"/>
                </a:solidFill>
                <a:latin typeface="Arial"/>
                <a:cs typeface="Arial"/>
              </a:rPr>
              <a:t>S</a:t>
            </a:r>
            <a:r>
              <a:rPr sz="2000" spc="4" dirty="0">
                <a:solidFill>
                  <a:srgbClr val="009999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009999"/>
                </a:solidFill>
                <a:latin typeface="Arial"/>
                <a:cs typeface="Arial"/>
              </a:rPr>
              <a:t>ftw</a:t>
            </a:r>
            <a:r>
              <a:rPr sz="2000" spc="4" dirty="0">
                <a:solidFill>
                  <a:srgbClr val="009999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009999"/>
                </a:solidFill>
                <a:latin typeface="Arial"/>
                <a:cs typeface="Arial"/>
              </a:rPr>
              <a:t>re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846342" y="1665104"/>
            <a:ext cx="541181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9999"/>
                </a:solidFill>
                <a:latin typeface="Arial"/>
                <a:cs typeface="Arial"/>
              </a:rPr>
              <a:t>ma</a:t>
            </a:r>
            <a:r>
              <a:rPr sz="2000" dirty="0">
                <a:solidFill>
                  <a:srgbClr val="009999"/>
                </a:solidFill>
                <a:latin typeface="Arial"/>
                <a:cs typeface="Arial"/>
              </a:rPr>
              <a:t>y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487808" y="1665104"/>
            <a:ext cx="1227325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9999"/>
                </a:solidFill>
                <a:latin typeface="Arial"/>
                <a:cs typeface="Arial"/>
              </a:rPr>
              <a:t>b</a:t>
            </a:r>
            <a:r>
              <a:rPr sz="2000" dirty="0">
                <a:solidFill>
                  <a:srgbClr val="009999"/>
                </a:solidFill>
                <a:latin typeface="Arial"/>
                <a:cs typeface="Arial"/>
              </a:rPr>
              <a:t>e </a:t>
            </a:r>
            <a:r>
              <a:rPr sz="2000" spc="148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9999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009999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009999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9999"/>
                </a:solidFill>
                <a:latin typeface="Arial"/>
                <a:cs typeface="Arial"/>
              </a:rPr>
              <a:t>i</a:t>
            </a:r>
            <a:r>
              <a:rPr sz="2000" spc="13" dirty="0">
                <a:solidFill>
                  <a:srgbClr val="009999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009999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009999"/>
                </a:solidFill>
                <a:latin typeface="Arial"/>
                <a:cs typeface="Arial"/>
              </a:rPr>
              <a:t>d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16458" y="1665104"/>
            <a:ext cx="527326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9999"/>
                </a:solidFill>
                <a:latin typeface="Arial"/>
                <a:cs typeface="Arial"/>
              </a:rPr>
              <a:t>onl</a:t>
            </a:r>
            <a:r>
              <a:rPr sz="2000" dirty="0">
                <a:solidFill>
                  <a:srgbClr val="009999"/>
                </a:solidFill>
                <a:latin typeface="Arial"/>
                <a:cs typeface="Arial"/>
              </a:rPr>
              <a:t>y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444068" y="1665104"/>
            <a:ext cx="188408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9999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009999"/>
                </a:solidFill>
                <a:latin typeface="Arial"/>
                <a:cs typeface="Arial"/>
              </a:rPr>
              <a:t>f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733628" y="1665104"/>
            <a:ext cx="187023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-8" dirty="0">
                <a:solidFill>
                  <a:srgbClr val="009999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009999"/>
                </a:solidFill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020417" y="1665104"/>
            <a:ext cx="1091206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9999"/>
                </a:solidFill>
                <a:latin typeface="Arial"/>
                <a:cs typeface="Arial"/>
              </a:rPr>
              <a:t>beco</a:t>
            </a:r>
            <a:r>
              <a:rPr sz="2000" spc="-4" dirty="0">
                <a:solidFill>
                  <a:srgbClr val="009999"/>
                </a:solidFill>
                <a:latin typeface="Arial"/>
                <a:cs typeface="Arial"/>
              </a:rPr>
              <a:t>m</a:t>
            </a:r>
            <a:r>
              <a:rPr sz="2000" spc="4" dirty="0">
                <a:solidFill>
                  <a:srgbClr val="009999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009999"/>
                </a:solidFill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11906" y="1665104"/>
            <a:ext cx="1093111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9999"/>
                </a:solidFill>
                <a:latin typeface="Arial"/>
                <a:cs typeface="Arial"/>
              </a:rPr>
              <a:t>obsole</a:t>
            </a:r>
            <a:r>
              <a:rPr sz="2000" dirty="0">
                <a:solidFill>
                  <a:srgbClr val="009999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9999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009999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403399" y="1665104"/>
            <a:ext cx="723019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009999"/>
                </a:solidFill>
                <a:latin typeface="Arial"/>
                <a:cs typeface="Arial"/>
              </a:rPr>
              <a:t>S</a:t>
            </a:r>
            <a:r>
              <a:rPr sz="2000" spc="4" dirty="0">
                <a:solidFill>
                  <a:srgbClr val="009999"/>
                </a:solidFill>
                <a:latin typeface="Arial"/>
                <a:cs typeface="Arial"/>
              </a:rPr>
              <a:t>o</a:t>
            </a:r>
            <a:r>
              <a:rPr sz="2000" spc="-4" dirty="0">
                <a:solidFill>
                  <a:srgbClr val="009999"/>
                </a:solidFill>
                <a:latin typeface="Arial"/>
                <a:cs typeface="Arial"/>
              </a:rPr>
              <a:t>m</a:t>
            </a:r>
            <a:r>
              <a:rPr sz="2000" dirty="0">
                <a:solidFill>
                  <a:srgbClr val="009999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226358" y="1665104"/>
            <a:ext cx="272921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9999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009999"/>
                </a:solidFill>
                <a:latin typeface="Arial"/>
                <a:cs typeface="Arial"/>
              </a:rPr>
              <a:t>f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1176" y="1960938"/>
            <a:ext cx="4131409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9999"/>
                </a:solidFill>
                <a:latin typeface="Arial"/>
                <a:cs typeface="Arial"/>
              </a:rPr>
              <a:t>con</a:t>
            </a:r>
            <a:r>
              <a:rPr sz="2000" dirty="0">
                <a:solidFill>
                  <a:srgbClr val="009999"/>
                </a:solidFill>
                <a:latin typeface="Arial"/>
                <a:cs typeface="Arial"/>
              </a:rPr>
              <a:t>tr</a:t>
            </a:r>
            <a:r>
              <a:rPr sz="2000" spc="4" dirty="0">
                <a:solidFill>
                  <a:srgbClr val="009999"/>
                </a:solidFill>
                <a:latin typeface="Arial"/>
                <a:cs typeface="Arial"/>
              </a:rPr>
              <a:t>ibu</a:t>
            </a:r>
            <a:r>
              <a:rPr sz="2000" dirty="0">
                <a:solidFill>
                  <a:srgbClr val="009999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9999"/>
                </a:solidFill>
                <a:latin typeface="Arial"/>
                <a:cs typeface="Arial"/>
              </a:rPr>
              <a:t>in</a:t>
            </a:r>
            <a:r>
              <a:rPr sz="2000" dirty="0">
                <a:solidFill>
                  <a:srgbClr val="009999"/>
                </a:solidFill>
                <a:latin typeface="Arial"/>
                <a:cs typeface="Arial"/>
              </a:rPr>
              <a:t>g</a:t>
            </a:r>
            <a:r>
              <a:rPr sz="2000" spc="-91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9999"/>
                </a:solidFill>
                <a:latin typeface="Arial"/>
                <a:cs typeface="Arial"/>
              </a:rPr>
              <a:t>f</a:t>
            </a:r>
            <a:r>
              <a:rPr sz="2000" spc="4" dirty="0">
                <a:solidFill>
                  <a:srgbClr val="009999"/>
                </a:solidFill>
                <a:latin typeface="Arial"/>
                <a:cs typeface="Arial"/>
              </a:rPr>
              <a:t>ac</a:t>
            </a:r>
            <a:r>
              <a:rPr sz="2000" dirty="0">
                <a:solidFill>
                  <a:srgbClr val="009999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9999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009999"/>
                </a:solidFill>
                <a:latin typeface="Arial"/>
                <a:cs typeface="Arial"/>
              </a:rPr>
              <a:t>rs</a:t>
            </a:r>
            <a:r>
              <a:rPr sz="2000" spc="-39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9999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009999"/>
                </a:solidFill>
                <a:latin typeface="Arial"/>
                <a:cs typeface="Arial"/>
              </a:rPr>
              <a:t>re</a:t>
            </a:r>
            <a:r>
              <a:rPr sz="2000" spc="-28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2000" spc="13" dirty="0">
                <a:solidFill>
                  <a:srgbClr val="009999"/>
                </a:solidFill>
                <a:latin typeface="Arial"/>
                <a:cs typeface="Arial"/>
              </a:rPr>
              <a:t>g</a:t>
            </a:r>
            <a:r>
              <a:rPr sz="2000" spc="4" dirty="0">
                <a:solidFill>
                  <a:srgbClr val="009999"/>
                </a:solidFill>
                <a:latin typeface="Arial"/>
                <a:cs typeface="Arial"/>
              </a:rPr>
              <a:t>i</a:t>
            </a:r>
            <a:r>
              <a:rPr sz="2000" spc="-4" dirty="0">
                <a:solidFill>
                  <a:srgbClr val="009999"/>
                </a:solidFill>
                <a:latin typeface="Arial"/>
                <a:cs typeface="Arial"/>
              </a:rPr>
              <a:t>v</a:t>
            </a:r>
            <a:r>
              <a:rPr sz="2000" spc="4" dirty="0">
                <a:solidFill>
                  <a:srgbClr val="009999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009999"/>
                </a:solidFill>
                <a:latin typeface="Arial"/>
                <a:cs typeface="Arial"/>
              </a:rPr>
              <a:t>n</a:t>
            </a:r>
            <a:r>
              <a:rPr sz="2000" spc="-47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9999"/>
                </a:solidFill>
                <a:latin typeface="Arial"/>
                <a:cs typeface="Arial"/>
              </a:rPr>
              <a:t>belo</a:t>
            </a:r>
            <a:r>
              <a:rPr sz="2000" dirty="0">
                <a:solidFill>
                  <a:srgbClr val="009999"/>
                </a:solidFill>
                <a:latin typeface="Arial"/>
                <a:cs typeface="Arial"/>
              </a:rPr>
              <a:t>w: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36254" y="2359835"/>
            <a:ext cx="330709" cy="36423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 marR="25984">
              <a:lnSpc>
                <a:spcPts val="2486"/>
              </a:lnSpc>
            </a:pPr>
            <a:r>
              <a:rPr sz="2300" dirty="0">
                <a:solidFill>
                  <a:srgbClr val="003265"/>
                </a:solidFill>
                <a:latin typeface="Times New Roman"/>
                <a:cs typeface="Times New Roman"/>
              </a:rPr>
              <a:t> </a:t>
            </a:r>
            <a:endParaRPr sz="2300">
              <a:latin typeface="Times New Roman"/>
              <a:cs typeface="Times New Roman"/>
            </a:endParaRPr>
          </a:p>
          <a:p>
            <a:pPr marL="11397" marR="25984">
              <a:spcBef>
                <a:spcPts val="1021"/>
              </a:spcBef>
            </a:pPr>
            <a:r>
              <a:rPr sz="2300" dirty="0">
                <a:solidFill>
                  <a:srgbClr val="996532"/>
                </a:solidFill>
                <a:latin typeface="Times New Roman"/>
                <a:cs typeface="Times New Roman"/>
              </a:rPr>
              <a:t> </a:t>
            </a:r>
            <a:endParaRPr sz="2300">
              <a:latin typeface="Times New Roman"/>
              <a:cs typeface="Times New Roman"/>
            </a:endParaRPr>
          </a:p>
          <a:p>
            <a:pPr marL="37381">
              <a:spcBef>
                <a:spcPts val="924"/>
              </a:spcBef>
            </a:pPr>
            <a:r>
              <a:rPr sz="2300" dirty="0">
                <a:solidFill>
                  <a:srgbClr val="3232FF"/>
                </a:solidFill>
                <a:latin typeface="Times New Roman"/>
                <a:cs typeface="Times New Roman"/>
              </a:rPr>
              <a:t> </a:t>
            </a:r>
            <a:endParaRPr sz="2300">
              <a:latin typeface="Times New Roman"/>
              <a:cs typeface="Times New Roman"/>
            </a:endParaRPr>
          </a:p>
          <a:p>
            <a:pPr marL="11397" marR="25984">
              <a:spcBef>
                <a:spcPts val="1140"/>
              </a:spcBef>
            </a:pPr>
            <a:r>
              <a:rPr sz="2300" dirty="0">
                <a:solidFill>
                  <a:srgbClr val="650065"/>
                </a:solidFill>
                <a:latin typeface="Times New Roman"/>
                <a:cs typeface="Times New Roman"/>
              </a:rPr>
              <a:t> </a:t>
            </a:r>
            <a:endParaRPr sz="2300">
              <a:latin typeface="Times New Roman"/>
              <a:cs typeface="Times New Roman"/>
            </a:endParaRPr>
          </a:p>
          <a:p>
            <a:pPr marL="11397" marR="25984">
              <a:spcBef>
                <a:spcPts val="1054"/>
              </a:spcBef>
            </a:pPr>
            <a:r>
              <a:rPr sz="230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endParaRPr sz="2300">
              <a:latin typeface="Times New Roman"/>
              <a:cs typeface="Times New Roman"/>
            </a:endParaRPr>
          </a:p>
          <a:p>
            <a:pPr marL="11397" marR="25984">
              <a:spcBef>
                <a:spcPts val="1226"/>
              </a:spcBef>
            </a:pPr>
            <a:r>
              <a:rPr sz="2300" dirty="0">
                <a:solidFill>
                  <a:srgbClr val="003265"/>
                </a:solidFill>
                <a:latin typeface="Times New Roman"/>
                <a:cs typeface="Times New Roman"/>
              </a:rPr>
              <a:t> </a:t>
            </a:r>
            <a:endParaRPr sz="2300">
              <a:latin typeface="Times New Roman"/>
              <a:cs typeface="Times New Roman"/>
            </a:endParaRPr>
          </a:p>
          <a:p>
            <a:pPr marL="11397" marR="25984">
              <a:spcBef>
                <a:spcPts val="1247"/>
              </a:spcBef>
            </a:pPr>
            <a:r>
              <a:rPr sz="2300" dirty="0">
                <a:solidFill>
                  <a:srgbClr val="996532"/>
                </a:solidFill>
                <a:latin typeface="Times New Roman"/>
                <a:cs typeface="Times New Roman"/>
              </a:rPr>
              <a:t> </a:t>
            </a:r>
            <a:endParaRPr sz="2300">
              <a:latin typeface="Times New Roman"/>
              <a:cs typeface="Times New Roman"/>
            </a:endParaRPr>
          </a:p>
          <a:p>
            <a:pPr marL="37381">
              <a:spcBef>
                <a:spcPts val="1258"/>
              </a:spcBef>
            </a:pPr>
            <a:r>
              <a:rPr sz="2300" dirty="0">
                <a:solidFill>
                  <a:srgbClr val="3232FF"/>
                </a:solidFill>
                <a:latin typeface="Times New Roman"/>
                <a:cs typeface="Times New Roman"/>
              </a:rPr>
              <a:t> 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55799" y="2374589"/>
            <a:ext cx="4327058" cy="21712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 marR="39714">
              <a:lnSpc>
                <a:spcPts val="2369"/>
              </a:lnSpc>
              <a:spcBef>
                <a:spcPts val="118"/>
              </a:spcBef>
            </a:pPr>
            <a:r>
              <a:rPr sz="3500" spc="-4" baseline="1114" dirty="0">
                <a:solidFill>
                  <a:srgbClr val="003265"/>
                </a:solidFill>
                <a:latin typeface="Times New Roman"/>
                <a:cs typeface="Times New Roman"/>
              </a:rPr>
              <a:t>c</a:t>
            </a:r>
            <a:r>
              <a:rPr sz="3500" spc="4" baseline="1114" dirty="0">
                <a:solidFill>
                  <a:srgbClr val="003265"/>
                </a:solidFill>
                <a:latin typeface="Times New Roman"/>
                <a:cs typeface="Times New Roman"/>
              </a:rPr>
              <a:t>h</a:t>
            </a:r>
            <a:r>
              <a:rPr sz="3500" spc="-13" baseline="1114" dirty="0">
                <a:solidFill>
                  <a:srgbClr val="003265"/>
                </a:solidFill>
                <a:latin typeface="Times New Roman"/>
                <a:cs typeface="Times New Roman"/>
              </a:rPr>
              <a:t>a</a:t>
            </a:r>
            <a:r>
              <a:rPr sz="3500" spc="4" baseline="1114" dirty="0">
                <a:solidFill>
                  <a:srgbClr val="003265"/>
                </a:solidFill>
                <a:latin typeface="Times New Roman"/>
                <a:cs typeface="Times New Roman"/>
              </a:rPr>
              <a:t>n</a:t>
            </a:r>
            <a:r>
              <a:rPr sz="3500" spc="-4" baseline="1114" dirty="0">
                <a:solidFill>
                  <a:srgbClr val="003265"/>
                </a:solidFill>
                <a:latin typeface="Times New Roman"/>
                <a:cs typeface="Times New Roman"/>
              </a:rPr>
              <a:t>g</a:t>
            </a:r>
            <a:r>
              <a:rPr sz="3500" baseline="1114" dirty="0">
                <a:solidFill>
                  <a:srgbClr val="003265"/>
                </a:solidFill>
                <a:latin typeface="Times New Roman"/>
                <a:cs typeface="Times New Roman"/>
              </a:rPr>
              <a:t>e </a:t>
            </a:r>
            <a:r>
              <a:rPr sz="3500" spc="-4" baseline="1114" dirty="0">
                <a:solidFill>
                  <a:srgbClr val="003265"/>
                </a:solidFill>
                <a:latin typeface="Times New Roman"/>
                <a:cs typeface="Times New Roman"/>
              </a:rPr>
              <a:t>i</a:t>
            </a:r>
            <a:r>
              <a:rPr sz="3500" baseline="1114" dirty="0">
                <a:solidFill>
                  <a:srgbClr val="003265"/>
                </a:solidFill>
                <a:latin typeface="Times New Roman"/>
                <a:cs typeface="Times New Roman"/>
              </a:rPr>
              <a:t>n </a:t>
            </a:r>
            <a:r>
              <a:rPr sz="3500" spc="-13" baseline="1114" dirty="0">
                <a:solidFill>
                  <a:srgbClr val="003265"/>
                </a:solidFill>
                <a:latin typeface="Times New Roman"/>
                <a:cs typeface="Times New Roman"/>
              </a:rPr>
              <a:t>e</a:t>
            </a:r>
            <a:r>
              <a:rPr sz="3500" spc="4" baseline="1114" dirty="0">
                <a:solidFill>
                  <a:srgbClr val="003265"/>
                </a:solidFill>
                <a:latin typeface="Times New Roman"/>
                <a:cs typeface="Times New Roman"/>
              </a:rPr>
              <a:t>nv</a:t>
            </a:r>
            <a:r>
              <a:rPr sz="3500" spc="-4" baseline="1114" dirty="0">
                <a:solidFill>
                  <a:srgbClr val="003265"/>
                </a:solidFill>
                <a:latin typeface="Times New Roman"/>
                <a:cs typeface="Times New Roman"/>
              </a:rPr>
              <a:t>i</a:t>
            </a:r>
            <a:r>
              <a:rPr sz="3500" spc="-13" baseline="1114" dirty="0">
                <a:solidFill>
                  <a:srgbClr val="003265"/>
                </a:solidFill>
                <a:latin typeface="Times New Roman"/>
                <a:cs typeface="Times New Roman"/>
              </a:rPr>
              <a:t>r</a:t>
            </a:r>
            <a:r>
              <a:rPr sz="3500" spc="4" baseline="1114" dirty="0">
                <a:solidFill>
                  <a:srgbClr val="003265"/>
                </a:solidFill>
                <a:latin typeface="Times New Roman"/>
                <a:cs typeface="Times New Roman"/>
              </a:rPr>
              <a:t>on</a:t>
            </a:r>
            <a:r>
              <a:rPr sz="3500" spc="-8" baseline="1114" dirty="0">
                <a:solidFill>
                  <a:srgbClr val="003265"/>
                </a:solidFill>
                <a:latin typeface="Times New Roman"/>
                <a:cs typeface="Times New Roman"/>
              </a:rPr>
              <a:t>m</a:t>
            </a:r>
            <a:r>
              <a:rPr sz="3500" spc="-4" baseline="1114" dirty="0">
                <a:solidFill>
                  <a:srgbClr val="003265"/>
                </a:solidFill>
                <a:latin typeface="Times New Roman"/>
                <a:cs typeface="Times New Roman"/>
              </a:rPr>
              <a:t>e</a:t>
            </a:r>
            <a:r>
              <a:rPr sz="3500" spc="4" baseline="1114" dirty="0">
                <a:solidFill>
                  <a:srgbClr val="003265"/>
                </a:solidFill>
                <a:latin typeface="Times New Roman"/>
                <a:cs typeface="Times New Roman"/>
              </a:rPr>
              <a:t>n</a:t>
            </a:r>
            <a:r>
              <a:rPr sz="3500" baseline="1114" dirty="0">
                <a:solidFill>
                  <a:srgbClr val="003265"/>
                </a:solidFill>
                <a:latin typeface="Times New Roman"/>
                <a:cs typeface="Times New Roman"/>
              </a:rPr>
              <a:t>t</a:t>
            </a:r>
            <a:endParaRPr sz="2300">
              <a:latin typeface="Times New Roman"/>
              <a:cs typeface="Times New Roman"/>
            </a:endParaRPr>
          </a:p>
          <a:p>
            <a:pPr marL="11397">
              <a:lnSpc>
                <a:spcPts val="2682"/>
              </a:lnSpc>
              <a:spcBef>
                <a:spcPts val="903"/>
              </a:spcBef>
            </a:pPr>
            <a:r>
              <a:rPr sz="2300" spc="-4" dirty="0">
                <a:solidFill>
                  <a:srgbClr val="996532"/>
                </a:solidFill>
                <a:latin typeface="Times New Roman"/>
                <a:cs typeface="Times New Roman"/>
              </a:rPr>
              <a:t>c</a:t>
            </a:r>
            <a:r>
              <a:rPr sz="2300" spc="4" dirty="0">
                <a:solidFill>
                  <a:srgbClr val="996532"/>
                </a:solidFill>
                <a:latin typeface="Times New Roman"/>
                <a:cs typeface="Times New Roman"/>
              </a:rPr>
              <a:t>h</a:t>
            </a:r>
            <a:r>
              <a:rPr sz="2300" spc="-13" dirty="0">
                <a:solidFill>
                  <a:srgbClr val="996532"/>
                </a:solidFill>
                <a:latin typeface="Times New Roman"/>
                <a:cs typeface="Times New Roman"/>
              </a:rPr>
              <a:t>a</a:t>
            </a:r>
            <a:r>
              <a:rPr sz="2300" spc="4" dirty="0">
                <a:solidFill>
                  <a:srgbClr val="996532"/>
                </a:solidFill>
                <a:latin typeface="Times New Roman"/>
                <a:cs typeface="Times New Roman"/>
              </a:rPr>
              <a:t>n</a:t>
            </a:r>
            <a:r>
              <a:rPr sz="2300" spc="-4" dirty="0">
                <a:solidFill>
                  <a:srgbClr val="996532"/>
                </a:solidFill>
                <a:latin typeface="Times New Roman"/>
                <a:cs typeface="Times New Roman"/>
              </a:rPr>
              <a:t>g</a:t>
            </a:r>
            <a:r>
              <a:rPr sz="2300" dirty="0">
                <a:solidFill>
                  <a:srgbClr val="996532"/>
                </a:solidFill>
                <a:latin typeface="Times New Roman"/>
                <a:cs typeface="Times New Roman"/>
              </a:rPr>
              <a:t>e </a:t>
            </a:r>
            <a:r>
              <a:rPr sz="2300" spc="-4" dirty="0">
                <a:solidFill>
                  <a:srgbClr val="996532"/>
                </a:solidFill>
                <a:latin typeface="Times New Roman"/>
                <a:cs typeface="Times New Roman"/>
              </a:rPr>
              <a:t>i</a:t>
            </a:r>
            <a:r>
              <a:rPr sz="2300" dirty="0">
                <a:solidFill>
                  <a:srgbClr val="996532"/>
                </a:solidFill>
                <a:latin typeface="Times New Roman"/>
                <a:cs typeface="Times New Roman"/>
              </a:rPr>
              <a:t>n </a:t>
            </a:r>
            <a:r>
              <a:rPr sz="2300" spc="-4" dirty="0">
                <a:solidFill>
                  <a:srgbClr val="996532"/>
                </a:solidFill>
                <a:latin typeface="Times New Roman"/>
                <a:cs typeface="Times New Roman"/>
              </a:rPr>
              <a:t>i</a:t>
            </a:r>
            <a:r>
              <a:rPr sz="2300" spc="4" dirty="0">
                <a:solidFill>
                  <a:srgbClr val="996532"/>
                </a:solidFill>
                <a:latin typeface="Times New Roman"/>
                <a:cs typeface="Times New Roman"/>
              </a:rPr>
              <a:t>n</a:t>
            </a:r>
            <a:r>
              <a:rPr sz="2300" spc="-4" dirty="0">
                <a:solidFill>
                  <a:srgbClr val="996532"/>
                </a:solidFill>
                <a:latin typeface="Times New Roman"/>
                <a:cs typeface="Times New Roman"/>
              </a:rPr>
              <a:t>frastr</a:t>
            </a:r>
            <a:r>
              <a:rPr sz="2300" spc="4" dirty="0">
                <a:solidFill>
                  <a:srgbClr val="996532"/>
                </a:solidFill>
                <a:latin typeface="Times New Roman"/>
                <a:cs typeface="Times New Roman"/>
              </a:rPr>
              <a:t>u</a:t>
            </a:r>
            <a:r>
              <a:rPr sz="2300" spc="-4" dirty="0">
                <a:solidFill>
                  <a:srgbClr val="996532"/>
                </a:solidFill>
                <a:latin typeface="Times New Roman"/>
                <a:cs typeface="Times New Roman"/>
              </a:rPr>
              <a:t>c</a:t>
            </a:r>
            <a:r>
              <a:rPr sz="2300" spc="-13" dirty="0">
                <a:solidFill>
                  <a:srgbClr val="996532"/>
                </a:solidFill>
                <a:latin typeface="Times New Roman"/>
                <a:cs typeface="Times New Roman"/>
              </a:rPr>
              <a:t>t</a:t>
            </a:r>
            <a:r>
              <a:rPr sz="2300" spc="4" dirty="0">
                <a:solidFill>
                  <a:srgbClr val="996532"/>
                </a:solidFill>
                <a:latin typeface="Times New Roman"/>
                <a:cs typeface="Times New Roman"/>
              </a:rPr>
              <a:t>u</a:t>
            </a:r>
            <a:r>
              <a:rPr sz="2300" spc="-13" dirty="0">
                <a:solidFill>
                  <a:srgbClr val="996532"/>
                </a:solidFill>
                <a:latin typeface="Times New Roman"/>
                <a:cs typeface="Times New Roman"/>
              </a:rPr>
              <a:t>r</a:t>
            </a:r>
            <a:r>
              <a:rPr sz="2300" spc="-4" dirty="0">
                <a:solidFill>
                  <a:srgbClr val="996532"/>
                </a:solidFill>
                <a:latin typeface="Times New Roman"/>
                <a:cs typeface="Times New Roman"/>
              </a:rPr>
              <a:t>e/tec</a:t>
            </a:r>
            <a:r>
              <a:rPr sz="2300" spc="4" dirty="0">
                <a:solidFill>
                  <a:srgbClr val="996532"/>
                </a:solidFill>
                <a:latin typeface="Times New Roman"/>
                <a:cs typeface="Times New Roman"/>
              </a:rPr>
              <a:t>h</a:t>
            </a:r>
            <a:r>
              <a:rPr sz="2300" spc="-4" dirty="0">
                <a:solidFill>
                  <a:srgbClr val="996532"/>
                </a:solidFill>
                <a:latin typeface="Times New Roman"/>
                <a:cs typeface="Times New Roman"/>
              </a:rPr>
              <a:t>n</a:t>
            </a:r>
            <a:r>
              <a:rPr sz="2300" spc="4" dirty="0">
                <a:solidFill>
                  <a:srgbClr val="996532"/>
                </a:solidFill>
                <a:latin typeface="Times New Roman"/>
                <a:cs typeface="Times New Roman"/>
              </a:rPr>
              <a:t>o</a:t>
            </a:r>
            <a:r>
              <a:rPr sz="2300" spc="-4" dirty="0">
                <a:solidFill>
                  <a:srgbClr val="996532"/>
                </a:solidFill>
                <a:latin typeface="Times New Roman"/>
                <a:cs typeface="Times New Roman"/>
              </a:rPr>
              <a:t>log</a:t>
            </a:r>
            <a:r>
              <a:rPr sz="2300" dirty="0">
                <a:solidFill>
                  <a:srgbClr val="996532"/>
                </a:solidFill>
                <a:latin typeface="Times New Roman"/>
                <a:cs typeface="Times New Roman"/>
              </a:rPr>
              <a:t>y </a:t>
            </a:r>
            <a:endParaRPr sz="2300">
              <a:latin typeface="Times New Roman"/>
              <a:cs typeface="Times New Roman"/>
            </a:endParaRPr>
          </a:p>
          <a:p>
            <a:pPr marL="11397">
              <a:lnSpc>
                <a:spcPts val="2682"/>
              </a:lnSpc>
              <a:spcBef>
                <a:spcPts val="1033"/>
              </a:spcBef>
            </a:pPr>
            <a:r>
              <a:rPr sz="2300" spc="-8" dirty="0">
                <a:solidFill>
                  <a:srgbClr val="3232FF"/>
                </a:solidFill>
                <a:latin typeface="Times New Roman"/>
                <a:cs typeface="Times New Roman"/>
              </a:rPr>
              <a:t>m</a:t>
            </a:r>
            <a:r>
              <a:rPr sz="2300" spc="-4" dirty="0">
                <a:solidFill>
                  <a:srgbClr val="3232FF"/>
                </a:solidFill>
                <a:latin typeface="Times New Roman"/>
                <a:cs typeface="Times New Roman"/>
              </a:rPr>
              <a:t>aj</a:t>
            </a:r>
            <a:r>
              <a:rPr sz="2300" spc="4" dirty="0">
                <a:solidFill>
                  <a:srgbClr val="3232FF"/>
                </a:solidFill>
                <a:latin typeface="Times New Roman"/>
                <a:cs typeface="Times New Roman"/>
              </a:rPr>
              <a:t>o</a:t>
            </a:r>
            <a:r>
              <a:rPr sz="2300" dirty="0">
                <a:solidFill>
                  <a:srgbClr val="3232FF"/>
                </a:solidFill>
                <a:latin typeface="Times New Roman"/>
                <a:cs typeface="Times New Roman"/>
              </a:rPr>
              <a:t>r </a:t>
            </a:r>
            <a:r>
              <a:rPr sz="2300" spc="-4" dirty="0">
                <a:solidFill>
                  <a:srgbClr val="3232FF"/>
                </a:solidFill>
                <a:latin typeface="Times New Roman"/>
                <a:cs typeface="Times New Roman"/>
              </a:rPr>
              <a:t>c</a:t>
            </a:r>
            <a:r>
              <a:rPr sz="2300" spc="4" dirty="0">
                <a:solidFill>
                  <a:srgbClr val="3232FF"/>
                </a:solidFill>
                <a:latin typeface="Times New Roman"/>
                <a:cs typeface="Times New Roman"/>
              </a:rPr>
              <a:t>h</a:t>
            </a:r>
            <a:r>
              <a:rPr sz="2300" spc="-4" dirty="0">
                <a:solidFill>
                  <a:srgbClr val="3232FF"/>
                </a:solidFill>
                <a:latin typeface="Times New Roman"/>
                <a:cs typeface="Times New Roman"/>
              </a:rPr>
              <a:t>an</a:t>
            </a:r>
            <a:r>
              <a:rPr sz="2300" spc="4" dirty="0">
                <a:solidFill>
                  <a:srgbClr val="3232FF"/>
                </a:solidFill>
                <a:latin typeface="Times New Roman"/>
                <a:cs typeface="Times New Roman"/>
              </a:rPr>
              <a:t>g</a:t>
            </a:r>
            <a:r>
              <a:rPr sz="2300" dirty="0">
                <a:solidFill>
                  <a:srgbClr val="3232FF"/>
                </a:solidFill>
                <a:latin typeface="Times New Roman"/>
                <a:cs typeface="Times New Roman"/>
              </a:rPr>
              <a:t>e </a:t>
            </a:r>
            <a:r>
              <a:rPr sz="2300" spc="-4" dirty="0">
                <a:solidFill>
                  <a:srgbClr val="3232FF"/>
                </a:solidFill>
                <a:latin typeface="Times New Roman"/>
                <a:cs typeface="Times New Roman"/>
              </a:rPr>
              <a:t>i</a:t>
            </a:r>
            <a:r>
              <a:rPr sz="2300" dirty="0">
                <a:solidFill>
                  <a:srgbClr val="3232FF"/>
                </a:solidFill>
                <a:latin typeface="Times New Roman"/>
                <a:cs typeface="Times New Roman"/>
              </a:rPr>
              <a:t>n </a:t>
            </a:r>
            <a:r>
              <a:rPr sz="2300" spc="-4" dirty="0">
                <a:solidFill>
                  <a:srgbClr val="3232FF"/>
                </a:solidFill>
                <a:latin typeface="Times New Roman"/>
                <a:cs typeface="Times New Roman"/>
              </a:rPr>
              <a:t>r</a:t>
            </a:r>
            <a:r>
              <a:rPr sz="2300" spc="-13" dirty="0">
                <a:solidFill>
                  <a:srgbClr val="3232FF"/>
                </a:solidFill>
                <a:latin typeface="Times New Roman"/>
                <a:cs typeface="Times New Roman"/>
              </a:rPr>
              <a:t>e</a:t>
            </a:r>
            <a:r>
              <a:rPr sz="2300" spc="4" dirty="0">
                <a:solidFill>
                  <a:srgbClr val="3232FF"/>
                </a:solidFill>
                <a:latin typeface="Times New Roman"/>
                <a:cs typeface="Times New Roman"/>
              </a:rPr>
              <a:t>qu</a:t>
            </a:r>
            <a:r>
              <a:rPr sz="2300" spc="-4" dirty="0">
                <a:solidFill>
                  <a:srgbClr val="3232FF"/>
                </a:solidFill>
                <a:latin typeface="Times New Roman"/>
                <a:cs typeface="Times New Roman"/>
              </a:rPr>
              <a:t>i</a:t>
            </a:r>
            <a:r>
              <a:rPr sz="2300" spc="-13" dirty="0">
                <a:solidFill>
                  <a:srgbClr val="3232FF"/>
                </a:solidFill>
                <a:latin typeface="Times New Roman"/>
                <a:cs typeface="Times New Roman"/>
              </a:rPr>
              <a:t>r</a:t>
            </a:r>
            <a:r>
              <a:rPr sz="2300" spc="-4" dirty="0">
                <a:solidFill>
                  <a:srgbClr val="3232FF"/>
                </a:solidFill>
                <a:latin typeface="Times New Roman"/>
                <a:cs typeface="Times New Roman"/>
              </a:rPr>
              <a:t>e</a:t>
            </a:r>
            <a:r>
              <a:rPr sz="2300" spc="-8" dirty="0">
                <a:solidFill>
                  <a:srgbClr val="3232FF"/>
                </a:solidFill>
                <a:latin typeface="Times New Roman"/>
                <a:cs typeface="Times New Roman"/>
              </a:rPr>
              <a:t>m</a:t>
            </a:r>
            <a:r>
              <a:rPr sz="2300" spc="-4" dirty="0">
                <a:solidFill>
                  <a:srgbClr val="3232FF"/>
                </a:solidFill>
                <a:latin typeface="Times New Roman"/>
                <a:cs typeface="Times New Roman"/>
              </a:rPr>
              <a:t>e</a:t>
            </a:r>
            <a:r>
              <a:rPr sz="2300" spc="4" dirty="0">
                <a:solidFill>
                  <a:srgbClr val="3232FF"/>
                </a:solidFill>
                <a:latin typeface="Times New Roman"/>
                <a:cs typeface="Times New Roman"/>
              </a:rPr>
              <a:t>n</a:t>
            </a:r>
            <a:r>
              <a:rPr sz="2300" spc="-4" dirty="0">
                <a:solidFill>
                  <a:srgbClr val="3232FF"/>
                </a:solidFill>
                <a:latin typeface="Times New Roman"/>
                <a:cs typeface="Times New Roman"/>
              </a:rPr>
              <a:t>t</a:t>
            </a:r>
            <a:r>
              <a:rPr sz="2300" dirty="0">
                <a:solidFill>
                  <a:srgbClr val="3232FF"/>
                </a:solidFill>
                <a:latin typeface="Times New Roman"/>
                <a:cs typeface="Times New Roman"/>
              </a:rPr>
              <a:t>s </a:t>
            </a:r>
            <a:endParaRPr sz="2300">
              <a:latin typeface="Times New Roman"/>
              <a:cs typeface="Times New Roman"/>
            </a:endParaRPr>
          </a:p>
          <a:p>
            <a:pPr marL="11397">
              <a:lnSpc>
                <a:spcPts val="2682"/>
              </a:lnSpc>
              <a:spcBef>
                <a:spcPts val="1033"/>
              </a:spcBef>
            </a:pPr>
            <a:r>
              <a:rPr sz="2300" spc="-4" dirty="0">
                <a:solidFill>
                  <a:srgbClr val="650065"/>
                </a:solidFill>
                <a:latin typeface="Times New Roman"/>
                <a:cs typeface="Times New Roman"/>
              </a:rPr>
              <a:t>i</a:t>
            </a:r>
            <a:r>
              <a:rPr sz="2300" spc="4" dirty="0">
                <a:solidFill>
                  <a:srgbClr val="650065"/>
                </a:solidFill>
                <a:latin typeface="Times New Roman"/>
                <a:cs typeface="Times New Roman"/>
              </a:rPr>
              <a:t>n</a:t>
            </a:r>
            <a:r>
              <a:rPr sz="2300" spc="-4" dirty="0">
                <a:solidFill>
                  <a:srgbClr val="650065"/>
                </a:solidFill>
                <a:latin typeface="Times New Roman"/>
                <a:cs typeface="Times New Roman"/>
              </a:rPr>
              <a:t>creas</a:t>
            </a:r>
            <a:r>
              <a:rPr sz="2300" dirty="0">
                <a:solidFill>
                  <a:srgbClr val="650065"/>
                </a:solidFill>
                <a:latin typeface="Times New Roman"/>
                <a:cs typeface="Times New Roman"/>
              </a:rPr>
              <a:t>e </a:t>
            </a:r>
            <a:r>
              <a:rPr sz="2300" spc="-4" dirty="0">
                <a:solidFill>
                  <a:srgbClr val="650065"/>
                </a:solidFill>
                <a:latin typeface="Times New Roman"/>
                <a:cs typeface="Times New Roman"/>
              </a:rPr>
              <a:t>i</a:t>
            </a:r>
            <a:r>
              <a:rPr sz="2300" dirty="0">
                <a:solidFill>
                  <a:srgbClr val="650065"/>
                </a:solidFill>
                <a:latin typeface="Times New Roman"/>
                <a:cs typeface="Times New Roman"/>
              </a:rPr>
              <a:t>n</a:t>
            </a:r>
            <a:r>
              <a:rPr sz="2300" spc="-8" dirty="0">
                <a:solidFill>
                  <a:srgbClr val="650065"/>
                </a:solidFill>
                <a:latin typeface="Times New Roman"/>
                <a:cs typeface="Times New Roman"/>
              </a:rPr>
              <a:t> </a:t>
            </a:r>
            <a:r>
              <a:rPr sz="2300" spc="-4" dirty="0">
                <a:solidFill>
                  <a:srgbClr val="650065"/>
                </a:solidFill>
                <a:latin typeface="Times New Roman"/>
                <a:cs typeface="Times New Roman"/>
              </a:rPr>
              <a:t>c</a:t>
            </a:r>
            <a:r>
              <a:rPr sz="2300" spc="4" dirty="0">
                <a:solidFill>
                  <a:srgbClr val="650065"/>
                </a:solidFill>
                <a:latin typeface="Times New Roman"/>
                <a:cs typeface="Times New Roman"/>
              </a:rPr>
              <a:t>o</a:t>
            </a:r>
            <a:r>
              <a:rPr sz="2300" spc="-8" dirty="0">
                <a:solidFill>
                  <a:srgbClr val="650065"/>
                </a:solidFill>
                <a:latin typeface="Times New Roman"/>
                <a:cs typeface="Times New Roman"/>
              </a:rPr>
              <a:t>m</a:t>
            </a:r>
            <a:r>
              <a:rPr sz="2300" spc="4" dirty="0">
                <a:solidFill>
                  <a:srgbClr val="650065"/>
                </a:solidFill>
                <a:latin typeface="Times New Roman"/>
                <a:cs typeface="Times New Roman"/>
              </a:rPr>
              <a:t>p</a:t>
            </a:r>
            <a:r>
              <a:rPr sz="2300" spc="-4" dirty="0">
                <a:solidFill>
                  <a:srgbClr val="650065"/>
                </a:solidFill>
                <a:latin typeface="Times New Roman"/>
                <a:cs typeface="Times New Roman"/>
              </a:rPr>
              <a:t>le</a:t>
            </a:r>
            <a:r>
              <a:rPr sz="2300" spc="4" dirty="0">
                <a:solidFill>
                  <a:srgbClr val="650065"/>
                </a:solidFill>
                <a:latin typeface="Times New Roman"/>
                <a:cs typeface="Times New Roman"/>
              </a:rPr>
              <a:t>x</a:t>
            </a:r>
            <a:r>
              <a:rPr sz="2300" spc="-4" dirty="0">
                <a:solidFill>
                  <a:srgbClr val="650065"/>
                </a:solidFill>
                <a:latin typeface="Times New Roman"/>
                <a:cs typeface="Times New Roman"/>
              </a:rPr>
              <a:t>it</a:t>
            </a:r>
            <a:r>
              <a:rPr sz="2300" dirty="0">
                <a:solidFill>
                  <a:srgbClr val="650065"/>
                </a:solidFill>
                <a:latin typeface="Times New Roman"/>
                <a:cs typeface="Times New Roman"/>
              </a:rPr>
              <a:t>y</a:t>
            </a:r>
            <a:endParaRPr sz="2300">
              <a:latin typeface="Times New Roman"/>
              <a:cs typeface="Times New Roman"/>
            </a:endParaRPr>
          </a:p>
          <a:p>
            <a:pPr marL="11397" marR="39714">
              <a:lnSpc>
                <a:spcPct val="95825"/>
              </a:lnSpc>
              <a:spcBef>
                <a:spcPts val="1091"/>
              </a:spcBef>
            </a:pPr>
            <a:r>
              <a:rPr sz="2300" spc="-4" dirty="0">
                <a:solidFill>
                  <a:srgbClr val="009999"/>
                </a:solidFill>
                <a:latin typeface="Times New Roman"/>
                <a:cs typeface="Times New Roman"/>
              </a:rPr>
              <a:t>e</a:t>
            </a:r>
            <a:r>
              <a:rPr sz="2300" spc="4" dirty="0">
                <a:solidFill>
                  <a:srgbClr val="009999"/>
                </a:solidFill>
                <a:latin typeface="Times New Roman"/>
                <a:cs typeface="Times New Roman"/>
              </a:rPr>
              <a:t>x</a:t>
            </a:r>
            <a:r>
              <a:rPr sz="2300" spc="-4" dirty="0">
                <a:solidFill>
                  <a:srgbClr val="009999"/>
                </a:solidFill>
                <a:latin typeface="Times New Roman"/>
                <a:cs typeface="Times New Roman"/>
              </a:rPr>
              <a:t>tre</a:t>
            </a:r>
            <a:r>
              <a:rPr sz="2300" spc="-8" dirty="0">
                <a:solidFill>
                  <a:srgbClr val="009999"/>
                </a:solidFill>
                <a:latin typeface="Times New Roman"/>
                <a:cs typeface="Times New Roman"/>
              </a:rPr>
              <a:t>m</a:t>
            </a:r>
            <a:r>
              <a:rPr sz="2300" spc="-4" dirty="0">
                <a:solidFill>
                  <a:srgbClr val="009999"/>
                </a:solidFill>
                <a:latin typeface="Times New Roman"/>
                <a:cs typeface="Times New Roman"/>
              </a:rPr>
              <a:t>el</a:t>
            </a:r>
            <a:r>
              <a:rPr sz="2300" dirty="0">
                <a:solidFill>
                  <a:srgbClr val="009999"/>
                </a:solidFill>
                <a:latin typeface="Times New Roman"/>
                <a:cs typeface="Times New Roman"/>
              </a:rPr>
              <a:t>y </a:t>
            </a:r>
            <a:r>
              <a:rPr sz="2300" spc="4" dirty="0">
                <a:solidFill>
                  <a:srgbClr val="009999"/>
                </a:solidFill>
                <a:latin typeface="Times New Roman"/>
                <a:cs typeface="Times New Roman"/>
              </a:rPr>
              <a:t>d</a:t>
            </a:r>
            <a:r>
              <a:rPr sz="2300" spc="-4" dirty="0">
                <a:solidFill>
                  <a:srgbClr val="009999"/>
                </a:solidFill>
                <a:latin typeface="Times New Roman"/>
                <a:cs typeface="Times New Roman"/>
              </a:rPr>
              <a:t>iffic</a:t>
            </a:r>
            <a:r>
              <a:rPr sz="2300" spc="4" dirty="0">
                <a:solidFill>
                  <a:srgbClr val="009999"/>
                </a:solidFill>
                <a:latin typeface="Times New Roman"/>
                <a:cs typeface="Times New Roman"/>
              </a:rPr>
              <a:t>u</a:t>
            </a:r>
            <a:r>
              <a:rPr sz="2300" spc="-4" dirty="0">
                <a:solidFill>
                  <a:srgbClr val="009999"/>
                </a:solidFill>
                <a:latin typeface="Times New Roman"/>
                <a:cs typeface="Times New Roman"/>
              </a:rPr>
              <a:t>l</a:t>
            </a:r>
            <a:r>
              <a:rPr sz="2300" dirty="0">
                <a:solidFill>
                  <a:srgbClr val="009999"/>
                </a:solidFill>
                <a:latin typeface="Times New Roman"/>
                <a:cs typeface="Times New Roman"/>
              </a:rPr>
              <a:t>t </a:t>
            </a:r>
            <a:r>
              <a:rPr sz="2300" spc="-4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2300" dirty="0">
                <a:solidFill>
                  <a:srgbClr val="009999"/>
                </a:solidFill>
                <a:latin typeface="Times New Roman"/>
                <a:cs typeface="Times New Roman"/>
              </a:rPr>
              <a:t>o </a:t>
            </a:r>
            <a:r>
              <a:rPr sz="2300" spc="-8" dirty="0">
                <a:solidFill>
                  <a:srgbClr val="009999"/>
                </a:solidFill>
                <a:latin typeface="Times New Roman"/>
                <a:cs typeface="Times New Roman"/>
              </a:rPr>
              <a:t>m</a:t>
            </a:r>
            <a:r>
              <a:rPr sz="2300" spc="-4" dirty="0">
                <a:solidFill>
                  <a:srgbClr val="009999"/>
                </a:solidFill>
                <a:latin typeface="Times New Roman"/>
                <a:cs typeface="Times New Roman"/>
              </a:rPr>
              <a:t>ai</a:t>
            </a:r>
            <a:r>
              <a:rPr sz="2300" spc="4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2300" spc="-4" dirty="0">
                <a:solidFill>
                  <a:srgbClr val="009999"/>
                </a:solidFill>
                <a:latin typeface="Times New Roman"/>
                <a:cs typeface="Times New Roman"/>
              </a:rPr>
              <a:t>tai</a:t>
            </a:r>
            <a:r>
              <a:rPr sz="2300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55800" y="4719756"/>
            <a:ext cx="3802468" cy="12971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369"/>
              </a:lnSpc>
              <a:spcBef>
                <a:spcPts val="118"/>
              </a:spcBef>
            </a:pPr>
            <a:r>
              <a:rPr sz="3500" spc="4" baseline="1114" dirty="0">
                <a:solidFill>
                  <a:srgbClr val="003265"/>
                </a:solidFill>
                <a:latin typeface="Times New Roman"/>
                <a:cs typeface="Times New Roman"/>
              </a:rPr>
              <a:t>d</a:t>
            </a:r>
            <a:r>
              <a:rPr sz="3500" spc="-4" baseline="1114" dirty="0">
                <a:solidFill>
                  <a:srgbClr val="003265"/>
                </a:solidFill>
                <a:latin typeface="Times New Roman"/>
                <a:cs typeface="Times New Roman"/>
              </a:rPr>
              <a:t>eteri</a:t>
            </a:r>
            <a:r>
              <a:rPr sz="3500" spc="4" baseline="1114" dirty="0">
                <a:solidFill>
                  <a:srgbClr val="003265"/>
                </a:solidFill>
                <a:latin typeface="Times New Roman"/>
                <a:cs typeface="Times New Roman"/>
              </a:rPr>
              <a:t>o</a:t>
            </a:r>
            <a:r>
              <a:rPr sz="3500" spc="-4" baseline="1114" dirty="0">
                <a:solidFill>
                  <a:srgbClr val="003265"/>
                </a:solidFill>
                <a:latin typeface="Times New Roman"/>
                <a:cs typeface="Times New Roman"/>
              </a:rPr>
              <a:t>ratio</a:t>
            </a:r>
            <a:r>
              <a:rPr sz="3500" baseline="1114" dirty="0">
                <a:solidFill>
                  <a:srgbClr val="003265"/>
                </a:solidFill>
                <a:latin typeface="Times New Roman"/>
                <a:cs typeface="Times New Roman"/>
              </a:rPr>
              <a:t>n </a:t>
            </a:r>
            <a:r>
              <a:rPr sz="3500" spc="-4" baseline="1114" dirty="0">
                <a:solidFill>
                  <a:srgbClr val="003265"/>
                </a:solidFill>
                <a:latin typeface="Times New Roman"/>
                <a:cs typeface="Times New Roman"/>
              </a:rPr>
              <a:t>i</a:t>
            </a:r>
            <a:r>
              <a:rPr sz="3500" baseline="1114" dirty="0">
                <a:solidFill>
                  <a:srgbClr val="003265"/>
                </a:solidFill>
                <a:latin typeface="Times New Roman"/>
                <a:cs typeface="Times New Roman"/>
              </a:rPr>
              <a:t>n </a:t>
            </a:r>
            <a:r>
              <a:rPr sz="3500" spc="-4" baseline="1114" dirty="0">
                <a:solidFill>
                  <a:srgbClr val="003265"/>
                </a:solidFill>
                <a:latin typeface="Times New Roman"/>
                <a:cs typeface="Times New Roman"/>
              </a:rPr>
              <a:t>str</a:t>
            </a:r>
            <a:r>
              <a:rPr sz="3500" spc="4" baseline="1114" dirty="0">
                <a:solidFill>
                  <a:srgbClr val="003265"/>
                </a:solidFill>
                <a:latin typeface="Times New Roman"/>
                <a:cs typeface="Times New Roman"/>
              </a:rPr>
              <a:t>u</a:t>
            </a:r>
            <a:r>
              <a:rPr sz="3500" spc="-4" baseline="1114" dirty="0">
                <a:solidFill>
                  <a:srgbClr val="003265"/>
                </a:solidFill>
                <a:latin typeface="Times New Roman"/>
                <a:cs typeface="Times New Roman"/>
              </a:rPr>
              <a:t>ctur</a:t>
            </a:r>
            <a:r>
              <a:rPr sz="3500" baseline="1114" dirty="0">
                <a:solidFill>
                  <a:srgbClr val="003265"/>
                </a:solidFill>
                <a:latin typeface="Times New Roman"/>
                <a:cs typeface="Times New Roman"/>
              </a:rPr>
              <a:t>e </a:t>
            </a:r>
            <a:r>
              <a:rPr sz="3500" spc="4" baseline="1114" dirty="0">
                <a:solidFill>
                  <a:srgbClr val="003265"/>
                </a:solidFill>
                <a:latin typeface="Times New Roman"/>
                <a:cs typeface="Times New Roman"/>
              </a:rPr>
              <a:t>o</a:t>
            </a:r>
            <a:r>
              <a:rPr sz="3500" baseline="1114" dirty="0">
                <a:solidFill>
                  <a:srgbClr val="003265"/>
                </a:solidFill>
                <a:latin typeface="Times New Roman"/>
                <a:cs typeface="Times New Roman"/>
              </a:rPr>
              <a:t>f </a:t>
            </a:r>
            <a:r>
              <a:rPr sz="3500" spc="-4" baseline="1114" dirty="0">
                <a:solidFill>
                  <a:srgbClr val="003265"/>
                </a:solidFill>
                <a:latin typeface="Times New Roman"/>
                <a:cs typeface="Times New Roman"/>
              </a:rPr>
              <a:t>t</a:t>
            </a:r>
            <a:r>
              <a:rPr sz="3500" spc="4" baseline="1114" dirty="0">
                <a:solidFill>
                  <a:srgbClr val="003265"/>
                </a:solidFill>
                <a:latin typeface="Times New Roman"/>
                <a:cs typeface="Times New Roman"/>
              </a:rPr>
              <a:t>h</a:t>
            </a:r>
            <a:r>
              <a:rPr sz="3500" baseline="1114" dirty="0">
                <a:solidFill>
                  <a:srgbClr val="003265"/>
                </a:solidFill>
                <a:latin typeface="Times New Roman"/>
                <a:cs typeface="Times New Roman"/>
              </a:rPr>
              <a:t>e</a:t>
            </a:r>
            <a:endParaRPr sz="2300">
              <a:latin typeface="Times New Roman"/>
              <a:cs typeface="Times New Roman"/>
            </a:endParaRPr>
          </a:p>
          <a:p>
            <a:pPr marL="11397" marR="44516">
              <a:lnSpc>
                <a:spcPct val="95825"/>
              </a:lnSpc>
              <a:spcBef>
                <a:spcPts val="1129"/>
              </a:spcBef>
            </a:pPr>
            <a:r>
              <a:rPr sz="2300" spc="-4" dirty="0">
                <a:solidFill>
                  <a:srgbClr val="996532"/>
                </a:solidFill>
                <a:latin typeface="Times New Roman"/>
                <a:cs typeface="Times New Roman"/>
              </a:rPr>
              <a:t>sl</a:t>
            </a:r>
            <a:r>
              <a:rPr sz="2300" spc="4" dirty="0">
                <a:solidFill>
                  <a:srgbClr val="996532"/>
                </a:solidFill>
                <a:latin typeface="Times New Roman"/>
                <a:cs typeface="Times New Roman"/>
              </a:rPr>
              <a:t>o</a:t>
            </a:r>
            <a:r>
              <a:rPr sz="2300" dirty="0">
                <a:solidFill>
                  <a:srgbClr val="996532"/>
                </a:solidFill>
                <a:latin typeface="Times New Roman"/>
                <a:cs typeface="Times New Roman"/>
              </a:rPr>
              <a:t>w </a:t>
            </a:r>
            <a:r>
              <a:rPr sz="2300" spc="-4" dirty="0">
                <a:solidFill>
                  <a:srgbClr val="996532"/>
                </a:solidFill>
                <a:latin typeface="Times New Roman"/>
                <a:cs typeface="Times New Roman"/>
              </a:rPr>
              <a:t>e</a:t>
            </a:r>
            <a:r>
              <a:rPr sz="2300" spc="4" dirty="0">
                <a:solidFill>
                  <a:srgbClr val="996532"/>
                </a:solidFill>
                <a:latin typeface="Times New Roman"/>
                <a:cs typeface="Times New Roman"/>
              </a:rPr>
              <a:t>x</a:t>
            </a:r>
            <a:r>
              <a:rPr sz="2300" spc="-13" dirty="0">
                <a:solidFill>
                  <a:srgbClr val="996532"/>
                </a:solidFill>
                <a:latin typeface="Times New Roman"/>
                <a:cs typeface="Times New Roman"/>
              </a:rPr>
              <a:t>e</a:t>
            </a:r>
            <a:r>
              <a:rPr sz="2300" spc="-4" dirty="0">
                <a:solidFill>
                  <a:srgbClr val="996532"/>
                </a:solidFill>
                <a:latin typeface="Times New Roman"/>
                <a:cs typeface="Times New Roman"/>
              </a:rPr>
              <a:t>cuti</a:t>
            </a:r>
            <a:r>
              <a:rPr sz="2300" spc="4" dirty="0">
                <a:solidFill>
                  <a:srgbClr val="996532"/>
                </a:solidFill>
                <a:latin typeface="Times New Roman"/>
                <a:cs typeface="Times New Roman"/>
              </a:rPr>
              <a:t>o</a:t>
            </a:r>
            <a:r>
              <a:rPr sz="2300" dirty="0">
                <a:solidFill>
                  <a:srgbClr val="996532"/>
                </a:solidFill>
                <a:latin typeface="Times New Roman"/>
                <a:cs typeface="Times New Roman"/>
              </a:rPr>
              <a:t>n </a:t>
            </a:r>
            <a:r>
              <a:rPr sz="2300" spc="-4" dirty="0">
                <a:solidFill>
                  <a:srgbClr val="996532"/>
                </a:solidFill>
                <a:latin typeface="Times New Roman"/>
                <a:cs typeface="Times New Roman"/>
              </a:rPr>
              <a:t>s</a:t>
            </a:r>
            <a:r>
              <a:rPr sz="2300" spc="4" dirty="0">
                <a:solidFill>
                  <a:srgbClr val="996532"/>
                </a:solidFill>
                <a:latin typeface="Times New Roman"/>
                <a:cs typeface="Times New Roman"/>
              </a:rPr>
              <a:t>p</a:t>
            </a:r>
            <a:r>
              <a:rPr sz="2300" spc="-4" dirty="0">
                <a:solidFill>
                  <a:srgbClr val="996532"/>
                </a:solidFill>
                <a:latin typeface="Times New Roman"/>
                <a:cs typeface="Times New Roman"/>
              </a:rPr>
              <a:t>e</a:t>
            </a:r>
            <a:r>
              <a:rPr sz="2300" spc="-13" dirty="0">
                <a:solidFill>
                  <a:srgbClr val="996532"/>
                </a:solidFill>
                <a:latin typeface="Times New Roman"/>
                <a:cs typeface="Times New Roman"/>
              </a:rPr>
              <a:t>e</a:t>
            </a:r>
            <a:r>
              <a:rPr sz="2300" dirty="0">
                <a:solidFill>
                  <a:srgbClr val="996532"/>
                </a:solidFill>
                <a:latin typeface="Times New Roman"/>
                <a:cs typeface="Times New Roman"/>
              </a:rPr>
              <a:t>d</a:t>
            </a:r>
            <a:endParaRPr sz="2300">
              <a:latin typeface="Times New Roman"/>
              <a:cs typeface="Times New Roman"/>
            </a:endParaRPr>
          </a:p>
          <a:p>
            <a:pPr marL="37381" marR="44516">
              <a:lnSpc>
                <a:spcPct val="95825"/>
              </a:lnSpc>
              <a:spcBef>
                <a:spcPts val="1258"/>
              </a:spcBef>
            </a:pPr>
            <a:r>
              <a:rPr sz="2300" spc="4" dirty="0">
                <a:solidFill>
                  <a:srgbClr val="3232FF"/>
                </a:solidFill>
                <a:latin typeface="Times New Roman"/>
                <a:cs typeface="Times New Roman"/>
              </a:rPr>
              <a:t>p</a:t>
            </a:r>
            <a:r>
              <a:rPr sz="2300" spc="-4" dirty="0">
                <a:solidFill>
                  <a:srgbClr val="3232FF"/>
                </a:solidFill>
                <a:latin typeface="Times New Roman"/>
                <a:cs typeface="Times New Roman"/>
              </a:rPr>
              <a:t>o</a:t>
            </a:r>
            <a:r>
              <a:rPr sz="2300" spc="4" dirty="0">
                <a:solidFill>
                  <a:srgbClr val="3232FF"/>
                </a:solidFill>
                <a:latin typeface="Times New Roman"/>
                <a:cs typeface="Times New Roman"/>
              </a:rPr>
              <a:t>o</a:t>
            </a:r>
            <a:r>
              <a:rPr sz="2300" dirty="0">
                <a:solidFill>
                  <a:srgbClr val="3232FF"/>
                </a:solidFill>
                <a:latin typeface="Times New Roman"/>
                <a:cs typeface="Times New Roman"/>
              </a:rPr>
              <a:t>r</a:t>
            </a:r>
            <a:r>
              <a:rPr sz="2300" spc="-13" dirty="0">
                <a:solidFill>
                  <a:srgbClr val="3232FF"/>
                </a:solidFill>
                <a:latin typeface="Times New Roman"/>
                <a:cs typeface="Times New Roman"/>
              </a:rPr>
              <a:t> </a:t>
            </a:r>
            <a:r>
              <a:rPr sz="2300" spc="4" dirty="0">
                <a:solidFill>
                  <a:srgbClr val="3232FF"/>
                </a:solidFill>
                <a:latin typeface="Times New Roman"/>
                <a:cs typeface="Times New Roman"/>
              </a:rPr>
              <a:t>g</a:t>
            </a:r>
            <a:r>
              <a:rPr sz="2300" spc="-4" dirty="0">
                <a:solidFill>
                  <a:srgbClr val="3232FF"/>
                </a:solidFill>
                <a:latin typeface="Times New Roman"/>
                <a:cs typeface="Times New Roman"/>
              </a:rPr>
              <a:t>r</a:t>
            </a:r>
            <a:r>
              <a:rPr sz="2300" spc="-13" dirty="0">
                <a:solidFill>
                  <a:srgbClr val="3232FF"/>
                </a:solidFill>
                <a:latin typeface="Times New Roman"/>
                <a:cs typeface="Times New Roman"/>
              </a:rPr>
              <a:t>a</a:t>
            </a:r>
            <a:r>
              <a:rPr sz="2300" spc="4" dirty="0">
                <a:solidFill>
                  <a:srgbClr val="3232FF"/>
                </a:solidFill>
                <a:latin typeface="Times New Roman"/>
                <a:cs typeface="Times New Roman"/>
              </a:rPr>
              <a:t>ph</a:t>
            </a:r>
            <a:r>
              <a:rPr sz="2300" spc="-13" dirty="0">
                <a:solidFill>
                  <a:srgbClr val="3232FF"/>
                </a:solidFill>
                <a:latin typeface="Times New Roman"/>
                <a:cs typeface="Times New Roman"/>
              </a:rPr>
              <a:t>i</a:t>
            </a:r>
            <a:r>
              <a:rPr sz="2300" spc="-4" dirty="0">
                <a:solidFill>
                  <a:srgbClr val="3232FF"/>
                </a:solidFill>
                <a:latin typeface="Times New Roman"/>
                <a:cs typeface="Times New Roman"/>
              </a:rPr>
              <a:t>ca</a:t>
            </a:r>
            <a:r>
              <a:rPr sz="2300" dirty="0">
                <a:solidFill>
                  <a:srgbClr val="3232FF"/>
                </a:solidFill>
                <a:latin typeface="Times New Roman"/>
                <a:cs typeface="Times New Roman"/>
              </a:rPr>
              <a:t>l </a:t>
            </a:r>
            <a:r>
              <a:rPr sz="2300" spc="4" dirty="0">
                <a:solidFill>
                  <a:srgbClr val="3232FF"/>
                </a:solidFill>
                <a:latin typeface="Times New Roman"/>
                <a:cs typeface="Times New Roman"/>
              </a:rPr>
              <a:t>u</a:t>
            </a:r>
            <a:r>
              <a:rPr sz="2300" spc="-4" dirty="0">
                <a:solidFill>
                  <a:srgbClr val="3232FF"/>
                </a:solidFill>
                <a:latin typeface="Times New Roman"/>
                <a:cs typeface="Times New Roman"/>
              </a:rPr>
              <a:t>se</a:t>
            </a:r>
            <a:r>
              <a:rPr sz="2300" dirty="0">
                <a:solidFill>
                  <a:srgbClr val="3232FF"/>
                </a:solidFill>
                <a:latin typeface="Times New Roman"/>
                <a:cs typeface="Times New Roman"/>
              </a:rPr>
              <a:t>r </a:t>
            </a:r>
            <a:r>
              <a:rPr sz="2300" spc="-4" dirty="0">
                <a:solidFill>
                  <a:srgbClr val="3232FF"/>
                </a:solidFill>
                <a:latin typeface="Times New Roman"/>
                <a:cs typeface="Times New Roman"/>
              </a:rPr>
              <a:t>i</a:t>
            </a:r>
            <a:r>
              <a:rPr sz="2300" spc="4" dirty="0">
                <a:solidFill>
                  <a:srgbClr val="3232FF"/>
                </a:solidFill>
                <a:latin typeface="Times New Roman"/>
                <a:cs typeface="Times New Roman"/>
              </a:rPr>
              <a:t>n</a:t>
            </a:r>
            <a:r>
              <a:rPr sz="2300" spc="-4" dirty="0">
                <a:solidFill>
                  <a:srgbClr val="3232FF"/>
                </a:solidFill>
                <a:latin typeface="Times New Roman"/>
                <a:cs typeface="Times New Roman"/>
              </a:rPr>
              <a:t>terface</a:t>
            </a:r>
            <a:r>
              <a:rPr sz="2300" dirty="0">
                <a:solidFill>
                  <a:srgbClr val="3232FF"/>
                </a:solidFill>
                <a:latin typeface="Times New Roman"/>
                <a:cs typeface="Times New Roman"/>
              </a:rPr>
              <a:t>s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64413" y="4719756"/>
            <a:ext cx="633935" cy="314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369"/>
              </a:lnSpc>
              <a:spcBef>
                <a:spcPts val="118"/>
              </a:spcBef>
            </a:pPr>
            <a:r>
              <a:rPr sz="3500" spc="-13" baseline="1114" dirty="0">
                <a:solidFill>
                  <a:srgbClr val="003265"/>
                </a:solidFill>
                <a:latin typeface="Times New Roman"/>
                <a:cs typeface="Times New Roman"/>
              </a:rPr>
              <a:t>c</a:t>
            </a:r>
            <a:r>
              <a:rPr sz="3500" spc="-4" baseline="1114" dirty="0">
                <a:solidFill>
                  <a:srgbClr val="003265"/>
                </a:solidFill>
                <a:latin typeface="Times New Roman"/>
                <a:cs typeface="Times New Roman"/>
              </a:rPr>
              <a:t>o</a:t>
            </a:r>
            <a:r>
              <a:rPr sz="3500" spc="4" baseline="1114" dirty="0">
                <a:solidFill>
                  <a:srgbClr val="003265"/>
                </a:solidFill>
                <a:latin typeface="Times New Roman"/>
                <a:cs typeface="Times New Roman"/>
              </a:rPr>
              <a:t>d</a:t>
            </a:r>
            <a:r>
              <a:rPr sz="3500" baseline="1114" dirty="0">
                <a:solidFill>
                  <a:srgbClr val="003265"/>
                </a:solidFill>
                <a:latin typeface="Times New Roman"/>
                <a:cs typeface="Times New Roman"/>
              </a:rPr>
              <a:t>e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95884" y="6203480"/>
            <a:ext cx="137532" cy="1797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328"/>
              </a:lnSpc>
              <a:spcBef>
                <a:spcPts val="66"/>
              </a:spcBef>
            </a:pPr>
            <a:r>
              <a:rPr sz="1300" dirty="0">
                <a:latin typeface="Arial"/>
                <a:cs typeface="Arial"/>
              </a:rPr>
              <a:t>5</a:t>
            </a:r>
            <a:endParaRPr sz="13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2691757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/>
          <p:nvPr/>
        </p:nvSpPr>
        <p:spPr>
          <a:xfrm>
            <a:off x="900539" y="2689412"/>
            <a:ext cx="5067993" cy="29153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900539" y="633241"/>
            <a:ext cx="5888189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459"/>
              </a:lnSpc>
              <a:spcBef>
                <a:spcPts val="172"/>
              </a:spcBef>
            </a:pP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S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o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f</a:t>
            </a:r>
            <a:r>
              <a:rPr sz="5400" spc="17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w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a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5400" spc="-112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 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l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ia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b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il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y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13042" y="1786126"/>
            <a:ext cx="1321535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000" spc="432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f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ailu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re</a:t>
            </a:r>
            <a:endParaRPr sz="20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098495" y="1786127"/>
            <a:ext cx="999766" cy="5643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6868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in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ensi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ty</a:t>
            </a:r>
            <a:endParaRPr sz="2000">
              <a:latin typeface="Arial"/>
              <a:cs typeface="Arial"/>
            </a:endParaRPr>
          </a:p>
          <a:p>
            <a:pPr marL="11397" marR="37541">
              <a:lnSpc>
                <a:spcPct val="95825"/>
              </a:lnSpc>
            </a:pP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belo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w</a:t>
            </a:r>
            <a:endParaRPr sz="20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166680" y="1786126"/>
            <a:ext cx="329206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564305" y="1786126"/>
            <a:ext cx="202088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835853" y="1786126"/>
            <a:ext cx="951619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f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unc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io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855547" y="1786126"/>
            <a:ext cx="1490561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f</a:t>
            </a:r>
            <a:r>
              <a:rPr sz="2000" spc="45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000" spc="-4" dirty="0">
                <a:solidFill>
                  <a:srgbClr val="003265"/>
                </a:solidFill>
                <a:latin typeface="Arial"/>
                <a:cs typeface="Arial"/>
              </a:rPr>
              <a:t>x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ecu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io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415568" y="1786126"/>
            <a:ext cx="540141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000" spc="-4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025169" y="1786126"/>
            <a:ext cx="244694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339668" y="1786126"/>
            <a:ext cx="795063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sho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wn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204190" y="1786126"/>
            <a:ext cx="258893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13042" y="2081962"/>
            <a:ext cx="696695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f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igu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re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19623" y="2081962"/>
            <a:ext cx="667601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gi</a:t>
            </a:r>
            <a:r>
              <a:rPr sz="2000" spc="-4" dirty="0">
                <a:solidFill>
                  <a:srgbClr val="003265"/>
                </a:solidFill>
                <a:latin typeface="Arial"/>
                <a:cs typeface="Arial"/>
              </a:rPr>
              <a:t>v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975298" y="2852682"/>
            <a:ext cx="212560" cy="3669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939"/>
              </a:lnSpc>
              <a:spcBef>
                <a:spcPts val="146"/>
              </a:spcBef>
            </a:pPr>
            <a:endParaRPr sz="2700" dirty="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974211" y="2852682"/>
            <a:ext cx="212560" cy="3669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939"/>
              </a:lnSpc>
              <a:spcBef>
                <a:spcPts val="146"/>
              </a:spcBef>
            </a:pPr>
            <a:endParaRPr sz="2700" dirty="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181732" y="2878183"/>
            <a:ext cx="758886" cy="3865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096"/>
              </a:lnSpc>
              <a:spcBef>
                <a:spcPts val="154"/>
              </a:spcBef>
            </a:pPr>
            <a:r>
              <a:rPr sz="4100" spc="-123" baseline="2430" dirty="0">
                <a:latin typeface="Palatino Linotype"/>
                <a:cs typeface="Palatino Linotype"/>
              </a:rPr>
              <a:t> </a:t>
            </a:r>
            <a:r>
              <a:rPr sz="4400" spc="-17" baseline="2280" dirty="0">
                <a:latin typeface="Palatino Linotype"/>
                <a:cs typeface="Palatino Linotype"/>
              </a:rPr>
              <a:t> </a:t>
            </a:r>
            <a:endParaRPr sz="2900" dirty="0">
              <a:latin typeface="Palatino Linotype"/>
              <a:cs typeface="Palatino Linotyp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975298" y="3073213"/>
            <a:ext cx="212635" cy="7474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948"/>
              </a:lnSpc>
              <a:spcBef>
                <a:spcPts val="147"/>
              </a:spcBef>
            </a:pPr>
            <a:endParaRPr sz="2700" dirty="0">
              <a:latin typeface="Times New Roman"/>
              <a:cs typeface="Times New Roman"/>
            </a:endParaRPr>
          </a:p>
          <a:p>
            <a:pPr marL="11397" marR="74">
              <a:lnSpc>
                <a:spcPts val="3042"/>
              </a:lnSpc>
              <a:spcBef>
                <a:spcPts val="4"/>
              </a:spcBef>
            </a:pPr>
            <a:endParaRPr sz="270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158182" y="3073214"/>
            <a:ext cx="1028665" cy="3669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939"/>
              </a:lnSpc>
              <a:spcBef>
                <a:spcPts val="146"/>
              </a:spcBef>
            </a:pPr>
            <a:endParaRPr sz="270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024575" y="3097371"/>
            <a:ext cx="1267600" cy="3865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096"/>
              </a:lnSpc>
              <a:spcBef>
                <a:spcPts val="154"/>
              </a:spcBef>
            </a:pPr>
            <a:endParaRPr sz="2900" dirty="0">
              <a:latin typeface="Palatino Linotype"/>
              <a:cs typeface="Palatino Linotyp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92023" y="3115835"/>
            <a:ext cx="589089" cy="3669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777"/>
              </a:lnSpc>
              <a:spcBef>
                <a:spcPts val="138"/>
              </a:spcBef>
            </a:pPr>
            <a:endParaRPr sz="27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09143" y="3310903"/>
            <a:ext cx="157676" cy="2233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660"/>
              </a:lnSpc>
              <a:spcBef>
                <a:spcPts val="83"/>
              </a:spcBef>
            </a:pP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57684" y="3382008"/>
            <a:ext cx="396069" cy="421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231"/>
              </a:lnSpc>
              <a:spcBef>
                <a:spcPts val="162"/>
              </a:spcBef>
            </a:pP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74211" y="3453765"/>
            <a:ext cx="212560" cy="3669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939"/>
              </a:lnSpc>
              <a:spcBef>
                <a:spcPts val="146"/>
              </a:spcBef>
            </a:pPr>
            <a:endParaRPr sz="27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2903" y="5932524"/>
            <a:ext cx="5941500" cy="4124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678"/>
              </a:lnSpc>
              <a:spcBef>
                <a:spcPts val="83"/>
              </a:spcBef>
            </a:pPr>
            <a:r>
              <a:rPr sz="1600" b="1" spc="4" dirty="0">
                <a:solidFill>
                  <a:srgbClr val="003265"/>
                </a:solidFill>
                <a:latin typeface="Arial"/>
                <a:cs typeface="Arial"/>
              </a:rPr>
              <a:t>Fig.</a:t>
            </a:r>
            <a:r>
              <a:rPr sz="1600" b="1" spc="-4" dirty="0">
                <a:solidFill>
                  <a:srgbClr val="003265"/>
                </a:solidFill>
                <a:latin typeface="Arial"/>
                <a:cs typeface="Arial"/>
              </a:rPr>
              <a:t>7</a:t>
            </a:r>
            <a:r>
              <a:rPr sz="1600" b="1" spc="4" dirty="0">
                <a:solidFill>
                  <a:srgbClr val="003265"/>
                </a:solidFill>
                <a:latin typeface="Arial"/>
                <a:cs typeface="Arial"/>
              </a:rPr>
              <a:t>.</a:t>
            </a:r>
            <a:r>
              <a:rPr sz="1600" b="1" spc="-4" dirty="0">
                <a:solidFill>
                  <a:srgbClr val="003265"/>
                </a:solidFill>
                <a:latin typeface="Arial"/>
                <a:cs typeface="Arial"/>
              </a:rPr>
              <a:t>15</a:t>
            </a:r>
            <a:r>
              <a:rPr sz="1600" b="1" dirty="0">
                <a:solidFill>
                  <a:srgbClr val="003265"/>
                </a:solidFill>
                <a:latin typeface="Arial"/>
                <a:cs typeface="Arial"/>
              </a:rPr>
              <a:t>:</a:t>
            </a:r>
            <a:r>
              <a:rPr sz="1600" b="1" spc="4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600" spc="4" dirty="0">
                <a:solidFill>
                  <a:srgbClr val="003265"/>
                </a:solidFill>
                <a:latin typeface="Arial"/>
                <a:cs typeface="Arial"/>
              </a:rPr>
              <a:t>F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ailu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re 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in</a:t>
            </a:r>
            <a:r>
              <a:rPr sz="1600" spc="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en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1600" spc="13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y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v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1600" spc="13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u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1600" spc="4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x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u</a:t>
            </a:r>
            <a:r>
              <a:rPr sz="1600" spc="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1600" spc="4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n </a:t>
            </a:r>
            <a:r>
              <a:rPr sz="1600" spc="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me </a:t>
            </a:r>
            <a:r>
              <a:rPr sz="1600" spc="4" dirty="0">
                <a:solidFill>
                  <a:srgbClr val="003265"/>
                </a:solidFill>
                <a:latin typeface="Arial"/>
                <a:cs typeface="Arial"/>
              </a:rPr>
              <a:t>f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1600" spc="4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ba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sz="1600" spc="4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600" spc="13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ode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l</a:t>
            </a:r>
            <a:endParaRPr sz="1600" dirty="0">
              <a:latin typeface="Arial"/>
              <a:cs typeface="Arial"/>
            </a:endParaRPr>
          </a:p>
          <a:p>
            <a:pPr marL="1074056" marR="30796">
              <a:lnSpc>
                <a:spcPts val="825"/>
              </a:lnSpc>
              <a:spcBef>
                <a:spcPts val="605"/>
              </a:spcBef>
            </a:pPr>
            <a:endParaRPr sz="7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05830" y="6203480"/>
            <a:ext cx="227586" cy="1797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328"/>
              </a:lnSpc>
              <a:spcBef>
                <a:spcPts val="66"/>
              </a:spcBef>
            </a:pPr>
            <a:r>
              <a:rPr sz="1300" dirty="0">
                <a:latin typeface="Arial"/>
                <a:cs typeface="Arial"/>
              </a:rPr>
              <a:t>50</a:t>
            </a:r>
            <a:endParaRPr sz="13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169727" y="3133611"/>
            <a:ext cx="465509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  <p:sp>
        <p:nvSpPr>
          <p:cNvPr id="2" name="object 2"/>
          <p:cNvSpPr txBox="1"/>
          <p:nvPr/>
        </p:nvSpPr>
        <p:spPr>
          <a:xfrm>
            <a:off x="7738764" y="3133611"/>
            <a:ext cx="202661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8532" y="2874309"/>
            <a:ext cx="2235658" cy="1109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2791902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900539" y="2712271"/>
            <a:ext cx="4372495" cy="27418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10000" y="2420471"/>
            <a:ext cx="4008120" cy="11416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94909" y="3496235"/>
            <a:ext cx="3711633" cy="2380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86459" y="767712"/>
            <a:ext cx="3607456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459"/>
              </a:lnSpc>
              <a:spcBef>
                <a:spcPts val="172"/>
              </a:spcBef>
            </a:pP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S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o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f</a:t>
            </a:r>
            <a:r>
              <a:rPr sz="5400" spc="17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w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a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90801" y="767712"/>
            <a:ext cx="3920836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459"/>
              </a:lnSpc>
              <a:spcBef>
                <a:spcPts val="172"/>
              </a:spcBef>
            </a:pP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l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ia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b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il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y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5031" y="1820298"/>
            <a:ext cx="191428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302"/>
              </a:lnSpc>
              <a:spcBef>
                <a:spcPts val="115"/>
              </a:spcBef>
            </a:pP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•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10666" y="1830320"/>
            <a:ext cx="1020895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12"/>
              </a:lnSpc>
              <a:spcBef>
                <a:spcPts val="110"/>
              </a:spcBef>
            </a:pPr>
            <a:r>
              <a:rPr sz="2200" spc="-4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200" spc="13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200" spc="-4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2200" spc="8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44215" y="1830320"/>
            <a:ext cx="1250603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12"/>
              </a:lnSpc>
              <a:spcBef>
                <a:spcPts val="110"/>
              </a:spcBef>
            </a:pP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q</a:t>
            </a:r>
            <a:r>
              <a:rPr sz="2200" spc="8" dirty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an</a:t>
            </a:r>
            <a:r>
              <a:rPr sz="2200" spc="4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200" spc="-4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200" spc="4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200" spc="-4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es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10177" y="5932523"/>
            <a:ext cx="6278302" cy="4661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678"/>
              </a:lnSpc>
              <a:spcBef>
                <a:spcPts val="83"/>
              </a:spcBef>
            </a:pPr>
            <a:r>
              <a:rPr sz="1600" b="1" spc="4" dirty="0">
                <a:solidFill>
                  <a:srgbClr val="003265"/>
                </a:solidFill>
                <a:latin typeface="Arial"/>
                <a:cs typeface="Arial"/>
              </a:rPr>
              <a:t>Fig.</a:t>
            </a:r>
            <a:r>
              <a:rPr sz="1600" b="1" spc="-4" dirty="0">
                <a:solidFill>
                  <a:srgbClr val="003265"/>
                </a:solidFill>
                <a:latin typeface="Arial"/>
                <a:cs typeface="Arial"/>
              </a:rPr>
              <a:t>7</a:t>
            </a:r>
            <a:r>
              <a:rPr sz="1600" b="1" spc="4" dirty="0">
                <a:solidFill>
                  <a:srgbClr val="003265"/>
                </a:solidFill>
                <a:latin typeface="Arial"/>
                <a:cs typeface="Arial"/>
              </a:rPr>
              <a:t>.</a:t>
            </a:r>
            <a:r>
              <a:rPr sz="1600" b="1" spc="-4" dirty="0">
                <a:solidFill>
                  <a:srgbClr val="003265"/>
                </a:solidFill>
                <a:latin typeface="Arial"/>
                <a:cs typeface="Arial"/>
              </a:rPr>
              <a:t>16</a:t>
            </a:r>
            <a:r>
              <a:rPr sz="1600" b="1" dirty="0">
                <a:solidFill>
                  <a:srgbClr val="003265"/>
                </a:solidFill>
                <a:latin typeface="Arial"/>
                <a:cs typeface="Arial"/>
              </a:rPr>
              <a:t>:</a:t>
            </a:r>
            <a:r>
              <a:rPr sz="1600" b="1" spc="4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A</a:t>
            </a:r>
            <a:r>
              <a:rPr sz="1600" spc="-4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ddi</a:t>
            </a:r>
            <a:r>
              <a:rPr sz="1600" spc="4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t</a:t>
            </a:r>
            <a:r>
              <a:rPr sz="1600" spc="-4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ion</a:t>
            </a:r>
            <a:r>
              <a:rPr sz="1600" spc="4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a</a:t>
            </a:r>
            <a:r>
              <a:rPr sz="1600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l </a:t>
            </a:r>
            <a:r>
              <a:rPr sz="1600" spc="4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f</a:t>
            </a:r>
            <a:r>
              <a:rPr sz="1600" spc="-4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ailu</a:t>
            </a:r>
            <a:r>
              <a:rPr sz="1600" spc="13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r</a:t>
            </a:r>
            <a:r>
              <a:rPr sz="1600" spc="-4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r>
              <a:rPr sz="1600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s</a:t>
            </a:r>
            <a:r>
              <a:rPr sz="1600" spc="4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r</a:t>
            </a:r>
            <a:r>
              <a:rPr sz="1600" spc="4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r>
              <a:rPr sz="1600" spc="-4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qui</a:t>
            </a:r>
            <a:r>
              <a:rPr sz="1600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r</a:t>
            </a:r>
            <a:r>
              <a:rPr sz="1600" spc="4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r>
              <a:rPr sz="1600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d </a:t>
            </a:r>
            <a:r>
              <a:rPr sz="1600" spc="4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t</a:t>
            </a:r>
            <a:r>
              <a:rPr sz="1600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o </a:t>
            </a:r>
            <a:r>
              <a:rPr sz="1600" spc="-4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b</a:t>
            </a:r>
            <a:r>
              <a:rPr sz="1600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e </a:t>
            </a:r>
            <a:r>
              <a:rPr sz="1600" spc="4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r>
              <a:rPr sz="1600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x</a:t>
            </a:r>
            <a:r>
              <a:rPr sz="1600" spc="-4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pe</a:t>
            </a:r>
            <a:r>
              <a:rPr sz="1600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r</a:t>
            </a:r>
            <a:r>
              <a:rPr sz="1600" spc="-4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i</a:t>
            </a:r>
            <a:r>
              <a:rPr sz="1600" spc="4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r>
              <a:rPr sz="1600" spc="-4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n</a:t>
            </a:r>
            <a:r>
              <a:rPr sz="1600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c</a:t>
            </a:r>
            <a:r>
              <a:rPr sz="1600" spc="-4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r>
              <a:rPr sz="1600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d </a:t>
            </a:r>
            <a:r>
              <a:rPr sz="1600" spc="4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t</a:t>
            </a:r>
            <a:r>
              <a:rPr sz="1600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o r</a:t>
            </a:r>
            <a:r>
              <a:rPr sz="1600" spc="4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r>
              <a:rPr sz="1600" spc="-4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a</a:t>
            </a:r>
            <a:r>
              <a:rPr sz="1600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ch </a:t>
            </a:r>
            <a:r>
              <a:rPr sz="1600" spc="4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t</a:t>
            </a:r>
            <a:r>
              <a:rPr sz="1600" spc="-4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h</a:t>
            </a:r>
            <a:r>
              <a:rPr sz="1600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endParaRPr lang="en-US" sz="700" dirty="0">
              <a:solidFill>
                <a:schemeClr val="accent6">
                  <a:lumMod val="75000"/>
                </a:schemeClr>
              </a:solidFill>
              <a:latin typeface="Times New Roman"/>
              <a:cs typeface="Times New Roman"/>
            </a:endParaRPr>
          </a:p>
          <a:p>
            <a:pPr marL="11397">
              <a:lnSpc>
                <a:spcPts val="1678"/>
              </a:lnSpc>
              <a:spcBef>
                <a:spcPts val="83"/>
              </a:spcBef>
            </a:pPr>
            <a:r>
              <a:rPr lang="en-US" sz="700" dirty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                                                                                                                    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o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bjective</a:t>
            </a:r>
            <a:endParaRPr sz="1600" dirty="0">
              <a:solidFill>
                <a:schemeClr val="accent6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105830" y="6203480"/>
            <a:ext cx="227586" cy="1797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328"/>
              </a:lnSpc>
              <a:spcBef>
                <a:spcPts val="66"/>
              </a:spcBef>
            </a:pPr>
            <a:r>
              <a:rPr sz="1300" dirty="0">
                <a:latin typeface="Arial"/>
                <a:cs typeface="Arial"/>
              </a:rPr>
              <a:t>51</a:t>
            </a:r>
            <a:endParaRPr sz="13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64695510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2"/>
          <p:cNvSpPr/>
          <p:nvPr/>
        </p:nvSpPr>
        <p:spPr>
          <a:xfrm>
            <a:off x="2701636" y="1344706"/>
            <a:ext cx="4233949" cy="26356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958267" y="566006"/>
            <a:ext cx="3535649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459"/>
              </a:lnSpc>
              <a:spcBef>
                <a:spcPts val="172"/>
              </a:spcBef>
            </a:pP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S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o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f</a:t>
            </a:r>
            <a:r>
              <a:rPr sz="5400" spc="17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w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a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701637" y="566006"/>
            <a:ext cx="3810000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459"/>
              </a:lnSpc>
              <a:spcBef>
                <a:spcPts val="172"/>
              </a:spcBef>
            </a:pP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l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ia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b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il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y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58267" y="4157512"/>
            <a:ext cx="6328185" cy="8285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10657">
              <a:lnSpc>
                <a:spcPts val="1678"/>
              </a:lnSpc>
              <a:spcBef>
                <a:spcPts val="83"/>
              </a:spcBef>
            </a:pPr>
            <a:r>
              <a:rPr sz="1600" b="1" spc="4" dirty="0">
                <a:solidFill>
                  <a:srgbClr val="003265"/>
                </a:solidFill>
                <a:latin typeface="Arial"/>
                <a:cs typeface="Arial"/>
              </a:rPr>
              <a:t>Fig.</a:t>
            </a:r>
            <a:r>
              <a:rPr sz="1600" b="1" spc="-4" dirty="0">
                <a:solidFill>
                  <a:srgbClr val="003265"/>
                </a:solidFill>
                <a:latin typeface="Arial"/>
                <a:cs typeface="Arial"/>
              </a:rPr>
              <a:t>7</a:t>
            </a:r>
            <a:r>
              <a:rPr sz="1600" b="1" spc="4" dirty="0">
                <a:solidFill>
                  <a:srgbClr val="003265"/>
                </a:solidFill>
                <a:latin typeface="Arial"/>
                <a:cs typeface="Arial"/>
              </a:rPr>
              <a:t>.</a:t>
            </a:r>
            <a:r>
              <a:rPr sz="1600" b="1" spc="-4" dirty="0">
                <a:solidFill>
                  <a:srgbClr val="003265"/>
                </a:solidFill>
                <a:latin typeface="Arial"/>
                <a:cs typeface="Arial"/>
              </a:rPr>
              <a:t>17</a:t>
            </a:r>
            <a:r>
              <a:rPr sz="1600" b="1" dirty="0">
                <a:solidFill>
                  <a:srgbClr val="003265"/>
                </a:solidFill>
                <a:latin typeface="Arial"/>
                <a:cs typeface="Arial"/>
              </a:rPr>
              <a:t>:  </a:t>
            </a:r>
            <a:r>
              <a:rPr sz="1600" b="1" spc="48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ddi</a:t>
            </a:r>
            <a:r>
              <a:rPr sz="1600" spc="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ion</a:t>
            </a:r>
            <a:r>
              <a:rPr sz="1600" spc="4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l  </a:t>
            </a:r>
            <a:r>
              <a:rPr sz="1600" spc="44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600" spc="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me  </a:t>
            </a:r>
            <a:r>
              <a:rPr sz="1600" spc="31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600" spc="13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equi</a:t>
            </a:r>
            <a:r>
              <a:rPr sz="1600" spc="13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d  </a:t>
            </a:r>
            <a:r>
              <a:rPr sz="1600" spc="31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600" spc="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o  </a:t>
            </a:r>
            <a:r>
              <a:rPr sz="1600" spc="31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600" spc="13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1600" spc="4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ch  </a:t>
            </a:r>
            <a:r>
              <a:rPr sz="1600" spc="31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600" spc="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h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  <a:p>
            <a:pPr marL="1310657" marR="30796">
              <a:lnSpc>
                <a:spcPct val="95825"/>
              </a:lnSpc>
            </a:pP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obje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sz="1600" spc="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1600" spc="8" dirty="0">
                <a:solidFill>
                  <a:srgbClr val="003265"/>
                </a:solidFill>
                <a:latin typeface="Arial"/>
                <a:cs typeface="Arial"/>
              </a:rPr>
              <a:t>v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  <a:p>
            <a:pPr marL="11397" marR="30796">
              <a:lnSpc>
                <a:spcPct val="95825"/>
              </a:lnSpc>
              <a:spcBef>
                <a:spcPts val="626"/>
              </a:spcBef>
            </a:pP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hi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2000" spc="-28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ca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r>
              <a:rPr sz="2000" spc="-31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b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000" spc="-22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de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000" spc="-4" dirty="0">
                <a:solidFill>
                  <a:srgbClr val="003265"/>
                </a:solidFill>
                <a:latin typeface="Arial"/>
                <a:cs typeface="Arial"/>
              </a:rPr>
              <a:t>v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d</a:t>
            </a:r>
            <a:r>
              <a:rPr sz="2000" spc="-6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r>
              <a:rPr sz="2000" spc="2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ma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he</a:t>
            </a:r>
            <a:r>
              <a:rPr sz="2000" spc="-4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z="2000" spc="13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ica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l</a:t>
            </a:r>
            <a:r>
              <a:rPr sz="2000" spc="-101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f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2000" spc="13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z="2000" spc="-33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as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610329" y="5208115"/>
            <a:ext cx="211086" cy="3642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917"/>
              </a:lnSpc>
              <a:spcBef>
                <a:spcPts val="145"/>
              </a:spcBef>
            </a:pPr>
            <a:endParaRPr sz="2700" dirty="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816762" y="5232252"/>
            <a:ext cx="272277" cy="3836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074"/>
              </a:lnSpc>
              <a:spcBef>
                <a:spcPts val="153"/>
              </a:spcBef>
            </a:pPr>
            <a:endParaRPr sz="2900" dirty="0">
              <a:latin typeface="Palatino Linotype"/>
              <a:cs typeface="Palatino Linotype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236257" y="5427302"/>
            <a:ext cx="532405" cy="7367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11397" algn="r">
              <a:lnSpc>
                <a:spcPts val="3069"/>
              </a:lnSpc>
              <a:spcBef>
                <a:spcPts val="153"/>
              </a:spcBef>
            </a:pPr>
            <a:endParaRPr sz="2700" dirty="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791826" y="5427302"/>
            <a:ext cx="672515" cy="3642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917"/>
              </a:lnSpc>
              <a:spcBef>
                <a:spcPts val="145"/>
              </a:spcBef>
            </a:pPr>
            <a:endParaRPr sz="2700" dirty="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801226" y="5443446"/>
            <a:ext cx="416896" cy="2218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642"/>
              </a:lnSpc>
            </a:pPr>
            <a:r>
              <a:rPr sz="1600" u="heavy" dirty="0">
                <a:latin typeface="Times New Roman"/>
                <a:cs typeface="Times New Roman"/>
              </a:rPr>
              <a:t>   </a:t>
            </a:r>
            <a:r>
              <a:rPr sz="1600" u="heavy" spc="48" dirty="0">
                <a:latin typeface="Times New Roman"/>
                <a:cs typeface="Times New Roman"/>
              </a:rPr>
              <a:t> 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19827" y="5447404"/>
            <a:ext cx="773811" cy="3836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074"/>
              </a:lnSpc>
              <a:spcBef>
                <a:spcPts val="153"/>
              </a:spcBef>
            </a:pPr>
            <a:endParaRPr sz="2700" dirty="0">
              <a:latin typeface="Palatino Linotype"/>
              <a:cs typeface="Palatino Linotyp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19234" y="5715001"/>
            <a:ext cx="379078" cy="4330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329"/>
              </a:lnSpc>
              <a:spcBef>
                <a:spcPts val="166"/>
              </a:spcBef>
            </a:pP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09834" y="5715001"/>
            <a:ext cx="411333" cy="4314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329"/>
              </a:lnSpc>
              <a:spcBef>
                <a:spcPts val="166"/>
              </a:spcBef>
            </a:pP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05830" y="6203480"/>
            <a:ext cx="227586" cy="1797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328"/>
              </a:lnSpc>
              <a:spcBef>
                <a:spcPts val="66"/>
              </a:spcBef>
            </a:pPr>
            <a:r>
              <a:rPr sz="1300" dirty="0">
                <a:latin typeface="Arial"/>
                <a:cs typeface="Arial"/>
              </a:rPr>
              <a:t>52</a:t>
            </a:r>
            <a:endParaRPr sz="13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12771" y="5482811"/>
            <a:ext cx="202275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  <p:sp>
        <p:nvSpPr>
          <p:cNvPr id="4" name="object 4"/>
          <p:cNvSpPr txBox="1"/>
          <p:nvPr/>
        </p:nvSpPr>
        <p:spPr>
          <a:xfrm>
            <a:off x="4117770" y="5482811"/>
            <a:ext cx="57990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  <p:sp>
        <p:nvSpPr>
          <p:cNvPr id="3" name="object 3"/>
          <p:cNvSpPr txBox="1"/>
          <p:nvPr/>
        </p:nvSpPr>
        <p:spPr>
          <a:xfrm>
            <a:off x="4803371" y="5482811"/>
            <a:ext cx="224441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  <p:sp>
        <p:nvSpPr>
          <p:cNvPr id="2" name="object 2"/>
          <p:cNvSpPr txBox="1"/>
          <p:nvPr/>
        </p:nvSpPr>
        <p:spPr>
          <a:xfrm>
            <a:off x="5153341" y="5482811"/>
            <a:ext cx="67051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9955" y="5208114"/>
            <a:ext cx="2944091" cy="1085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5105311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/>
          <p:nvPr/>
        </p:nvSpPr>
        <p:spPr>
          <a:xfrm>
            <a:off x="838200" y="782504"/>
            <a:ext cx="5881255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459"/>
              </a:lnSpc>
              <a:spcBef>
                <a:spcPts val="172"/>
              </a:spcBef>
            </a:pP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S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o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f</a:t>
            </a:r>
            <a:r>
              <a:rPr sz="5400" spc="17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w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a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5400" spc="-112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 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l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ia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b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il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y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54852" y="1651854"/>
            <a:ext cx="1615252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28"/>
              </a:lnSpc>
              <a:spcBef>
                <a:spcPts val="101"/>
              </a:spcBef>
            </a:pPr>
            <a:r>
              <a:rPr sz="2000" b="1" u="heavy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000" b="1" u="heavy" spc="4" dirty="0">
                <a:solidFill>
                  <a:srgbClr val="0000FF"/>
                </a:solidFill>
                <a:latin typeface="Arial"/>
                <a:cs typeface="Arial"/>
              </a:rPr>
              <a:t>xam</a:t>
            </a:r>
            <a:r>
              <a:rPr sz="2000" b="1" u="heavy" dirty="0">
                <a:solidFill>
                  <a:srgbClr val="0000FF"/>
                </a:solidFill>
                <a:latin typeface="Arial"/>
                <a:cs typeface="Arial"/>
              </a:rPr>
              <a:t>pl</a:t>
            </a:r>
            <a:r>
              <a:rPr sz="2000" b="1" u="heavy" spc="4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000" b="1" u="heavy" dirty="0">
                <a:solidFill>
                  <a:srgbClr val="0000FF"/>
                </a:solidFill>
                <a:latin typeface="Arial"/>
                <a:cs typeface="Arial"/>
              </a:rPr>
              <a:t>-</a:t>
            </a:r>
            <a:r>
              <a:rPr sz="2000" b="1" u="heavy" spc="-82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u="heavy" spc="4" dirty="0">
                <a:solidFill>
                  <a:srgbClr val="0000FF"/>
                </a:solidFill>
                <a:latin typeface="Arial"/>
                <a:cs typeface="Arial"/>
              </a:rPr>
              <a:t>7</a:t>
            </a:r>
            <a:r>
              <a:rPr sz="2000" b="1" u="heavy" spc="13" dirty="0">
                <a:solidFill>
                  <a:srgbClr val="0000FF"/>
                </a:solidFill>
                <a:latin typeface="Arial"/>
                <a:cs typeface="Arial"/>
              </a:rPr>
              <a:t>.</a:t>
            </a:r>
            <a:r>
              <a:rPr sz="2000" b="1" u="heavy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54852" y="2250538"/>
            <a:ext cx="5769818" cy="597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 marR="34259">
              <a:lnSpc>
                <a:spcPts val="1858"/>
              </a:lnSpc>
              <a:spcBef>
                <a:spcPts val="92"/>
              </a:spcBef>
            </a:pPr>
            <a:r>
              <a:rPr spc="-4" dirty="0">
                <a:latin typeface="Arial"/>
                <a:cs typeface="Arial"/>
              </a:rPr>
              <a:t>A</a:t>
            </a:r>
            <a:r>
              <a:rPr spc="4" dirty="0">
                <a:latin typeface="Arial"/>
                <a:cs typeface="Arial"/>
              </a:rPr>
              <a:t>ss</a:t>
            </a:r>
            <a:r>
              <a:rPr spc="-8" dirty="0">
                <a:latin typeface="Arial"/>
                <a:cs typeface="Arial"/>
              </a:rPr>
              <a:t>u</a:t>
            </a:r>
            <a:r>
              <a:rPr dirty="0">
                <a:latin typeface="Arial"/>
                <a:cs typeface="Arial"/>
              </a:rPr>
              <a:t>me</a:t>
            </a:r>
            <a:r>
              <a:rPr spc="192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hat</a:t>
            </a:r>
            <a:r>
              <a:rPr spc="174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a</a:t>
            </a:r>
            <a:r>
              <a:rPr spc="206" dirty="0">
                <a:latin typeface="Arial"/>
                <a:cs typeface="Arial"/>
              </a:rPr>
              <a:t> </a:t>
            </a:r>
            <a:r>
              <a:rPr spc="-8" dirty="0">
                <a:latin typeface="Arial"/>
                <a:cs typeface="Arial"/>
              </a:rPr>
              <a:t>p</a:t>
            </a:r>
            <a:r>
              <a:rPr spc="4"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o</a:t>
            </a:r>
            <a:r>
              <a:rPr spc="-8" dirty="0">
                <a:latin typeface="Arial"/>
                <a:cs typeface="Arial"/>
              </a:rPr>
              <a:t>g</a:t>
            </a:r>
            <a:r>
              <a:rPr spc="4" dirty="0">
                <a:latin typeface="Arial"/>
                <a:cs typeface="Arial"/>
              </a:rPr>
              <a:t>r</a:t>
            </a:r>
            <a:r>
              <a:rPr spc="-8" dirty="0">
                <a:latin typeface="Arial"/>
                <a:cs typeface="Arial"/>
              </a:rPr>
              <a:t>a</a:t>
            </a:r>
            <a:r>
              <a:rPr dirty="0">
                <a:latin typeface="Arial"/>
                <a:cs typeface="Arial"/>
              </a:rPr>
              <a:t>m</a:t>
            </a:r>
            <a:r>
              <a:rPr spc="192" dirty="0">
                <a:latin typeface="Arial"/>
                <a:cs typeface="Arial"/>
              </a:rPr>
              <a:t> </a:t>
            </a:r>
            <a:r>
              <a:rPr spc="4" dirty="0">
                <a:latin typeface="Arial"/>
                <a:cs typeface="Arial"/>
              </a:rPr>
              <a:t>w</a:t>
            </a:r>
            <a:r>
              <a:rPr dirty="0">
                <a:latin typeface="Arial"/>
                <a:cs typeface="Arial"/>
              </a:rPr>
              <a:t>ill</a:t>
            </a:r>
            <a:r>
              <a:rPr spc="201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e</a:t>
            </a:r>
            <a:r>
              <a:rPr spc="-4" dirty="0">
                <a:latin typeface="Arial"/>
                <a:cs typeface="Arial"/>
              </a:rPr>
              <a:t>x</a:t>
            </a:r>
            <a:r>
              <a:rPr dirty="0">
                <a:latin typeface="Arial"/>
                <a:cs typeface="Arial"/>
              </a:rPr>
              <a:t>pe</a:t>
            </a:r>
            <a:r>
              <a:rPr spc="4"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ie</a:t>
            </a:r>
            <a:r>
              <a:rPr spc="-8" dirty="0">
                <a:latin typeface="Arial"/>
                <a:cs typeface="Arial"/>
              </a:rPr>
              <a:t>n</a:t>
            </a:r>
            <a:r>
              <a:rPr spc="4" dirty="0">
                <a:latin typeface="Arial"/>
                <a:cs typeface="Arial"/>
              </a:rPr>
              <a:t>c</a:t>
            </a:r>
            <a:r>
              <a:rPr dirty="0">
                <a:latin typeface="Arial"/>
                <a:cs typeface="Arial"/>
              </a:rPr>
              <a:t>e</a:t>
            </a:r>
            <a:r>
              <a:rPr spc="192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200</a:t>
            </a:r>
            <a:r>
              <a:rPr spc="206" dirty="0">
                <a:latin typeface="Arial"/>
                <a:cs typeface="Arial"/>
              </a:rPr>
              <a:t> </a:t>
            </a:r>
            <a:r>
              <a:rPr spc="-13" dirty="0">
                <a:latin typeface="Arial"/>
                <a:cs typeface="Arial"/>
              </a:rPr>
              <a:t>f</a:t>
            </a:r>
            <a:r>
              <a:rPr dirty="0">
                <a:latin typeface="Arial"/>
                <a:cs typeface="Arial"/>
              </a:rPr>
              <a:t>ailu</a:t>
            </a:r>
            <a:r>
              <a:rPr spc="4" dirty="0">
                <a:latin typeface="Arial"/>
                <a:cs typeface="Arial"/>
              </a:rPr>
              <a:t>r</a:t>
            </a:r>
            <a:r>
              <a:rPr spc="-8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s</a:t>
            </a:r>
            <a:r>
              <a:rPr spc="206" dirty="0">
                <a:latin typeface="Arial"/>
                <a:cs typeface="Arial"/>
              </a:rPr>
              <a:t> </a:t>
            </a:r>
            <a:r>
              <a:rPr spc="-13" dirty="0">
                <a:latin typeface="Arial"/>
                <a:cs typeface="Arial"/>
              </a:rPr>
              <a:t>i</a:t>
            </a:r>
            <a:r>
              <a:rPr dirty="0">
                <a:latin typeface="Arial"/>
                <a:cs typeface="Arial"/>
              </a:rPr>
              <a:t>n</a:t>
            </a:r>
            <a:endParaRPr>
              <a:latin typeface="Arial"/>
              <a:cs typeface="Arial"/>
            </a:endParaRPr>
          </a:p>
          <a:p>
            <a:pPr marL="11397">
              <a:lnSpc>
                <a:spcPct val="95825"/>
              </a:lnSpc>
              <a:spcBef>
                <a:spcPts val="653"/>
              </a:spcBef>
            </a:pPr>
            <a:r>
              <a:rPr dirty="0">
                <a:latin typeface="Arial"/>
                <a:cs typeface="Arial"/>
              </a:rPr>
              <a:t>now e</a:t>
            </a:r>
            <a:r>
              <a:rPr spc="-4" dirty="0">
                <a:latin typeface="Arial"/>
                <a:cs typeface="Arial"/>
              </a:rPr>
              <a:t>x</a:t>
            </a:r>
            <a:r>
              <a:rPr dirty="0">
                <a:latin typeface="Arial"/>
                <a:cs typeface="Arial"/>
              </a:rPr>
              <a:t>p</a:t>
            </a:r>
            <a:r>
              <a:rPr spc="-8" dirty="0">
                <a:latin typeface="Arial"/>
                <a:cs typeface="Arial"/>
              </a:rPr>
              <a:t>e</a:t>
            </a:r>
            <a:r>
              <a:rPr spc="4"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ie</a:t>
            </a:r>
            <a:r>
              <a:rPr spc="-8" dirty="0">
                <a:latin typeface="Arial"/>
                <a:cs typeface="Arial"/>
              </a:rPr>
              <a:t>n</a:t>
            </a:r>
            <a:r>
              <a:rPr spc="4" dirty="0">
                <a:latin typeface="Arial"/>
                <a:cs typeface="Arial"/>
              </a:rPr>
              <a:t>c</a:t>
            </a:r>
            <a:r>
              <a:rPr dirty="0">
                <a:latin typeface="Arial"/>
                <a:cs typeface="Arial"/>
              </a:rPr>
              <a:t>ed</a:t>
            </a:r>
            <a:r>
              <a:rPr spc="-8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100.</a:t>
            </a:r>
            <a:r>
              <a:rPr spc="-17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The</a:t>
            </a:r>
            <a:r>
              <a:rPr spc="-8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ini</a:t>
            </a:r>
            <a:r>
              <a:rPr spc="-4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ial </a:t>
            </a:r>
            <a:r>
              <a:rPr spc="-4" dirty="0">
                <a:latin typeface="Arial"/>
                <a:cs typeface="Arial"/>
              </a:rPr>
              <a:t>f</a:t>
            </a:r>
            <a:r>
              <a:rPr dirty="0">
                <a:latin typeface="Arial"/>
                <a:cs typeface="Arial"/>
              </a:rPr>
              <a:t>a</a:t>
            </a:r>
            <a:r>
              <a:rPr spc="8" dirty="0">
                <a:latin typeface="Arial"/>
                <a:cs typeface="Arial"/>
              </a:rPr>
              <a:t>i</a:t>
            </a:r>
            <a:r>
              <a:rPr dirty="0">
                <a:latin typeface="Arial"/>
                <a:cs typeface="Arial"/>
              </a:rPr>
              <a:t>lu</a:t>
            </a:r>
            <a:r>
              <a:rPr spc="4"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e in</a:t>
            </a:r>
            <a:r>
              <a:rPr spc="-4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e</a:t>
            </a:r>
            <a:r>
              <a:rPr spc="-8" dirty="0">
                <a:latin typeface="Arial"/>
                <a:cs typeface="Arial"/>
              </a:rPr>
              <a:t>n</a:t>
            </a:r>
            <a:r>
              <a:rPr spc="4" dirty="0">
                <a:latin typeface="Arial"/>
                <a:cs typeface="Arial"/>
              </a:rPr>
              <a:t>s</a:t>
            </a:r>
            <a:r>
              <a:rPr dirty="0">
                <a:latin typeface="Arial"/>
                <a:cs typeface="Arial"/>
              </a:rPr>
              <a:t>i</a:t>
            </a:r>
            <a:r>
              <a:rPr spc="-4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y</a:t>
            </a:r>
            <a:r>
              <a:rPr spc="-8" dirty="0">
                <a:latin typeface="Arial"/>
                <a:cs typeface="Arial"/>
              </a:rPr>
              <a:t> </a:t>
            </a:r>
            <a:r>
              <a:rPr spc="4" dirty="0">
                <a:latin typeface="Arial"/>
                <a:cs typeface="Arial"/>
              </a:rPr>
              <a:t>w</a:t>
            </a:r>
            <a:r>
              <a:rPr dirty="0">
                <a:latin typeface="Arial"/>
                <a:cs typeface="Arial"/>
              </a:rPr>
              <a:t>as</a:t>
            </a:r>
            <a:r>
              <a:rPr spc="-17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20</a:t>
            </a:r>
            <a:endParaRPr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30810" y="2250538"/>
            <a:ext cx="1996741" cy="597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dirty="0">
                <a:latin typeface="Arial"/>
                <a:cs typeface="Arial"/>
              </a:rPr>
              <a:t>in</a:t>
            </a:r>
            <a:r>
              <a:rPr spc="-4" dirty="0">
                <a:latin typeface="Arial"/>
                <a:cs typeface="Arial"/>
              </a:rPr>
              <a:t>f</a:t>
            </a:r>
            <a:r>
              <a:rPr dirty="0">
                <a:latin typeface="Arial"/>
                <a:cs typeface="Arial"/>
              </a:rPr>
              <a:t>ini</a:t>
            </a:r>
            <a:r>
              <a:rPr spc="-4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e</a:t>
            </a:r>
            <a:r>
              <a:rPr spc="214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im</a:t>
            </a:r>
            <a:r>
              <a:rPr spc="-8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.</a:t>
            </a:r>
            <a:r>
              <a:rPr spc="210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I</a:t>
            </a:r>
            <a:r>
              <a:rPr dirty="0">
                <a:latin typeface="Arial"/>
                <a:cs typeface="Arial"/>
              </a:rPr>
              <a:t>t</a:t>
            </a:r>
            <a:r>
              <a:rPr spc="197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h</a:t>
            </a:r>
            <a:r>
              <a:rPr spc="-8" dirty="0">
                <a:latin typeface="Arial"/>
                <a:cs typeface="Arial"/>
              </a:rPr>
              <a:t>a</a:t>
            </a:r>
            <a:r>
              <a:rPr dirty="0">
                <a:latin typeface="Arial"/>
                <a:cs typeface="Arial"/>
              </a:rPr>
              <a:t>s</a:t>
            </a:r>
            <a:endParaRPr>
              <a:latin typeface="Arial"/>
              <a:cs typeface="Arial"/>
            </a:endParaRPr>
          </a:p>
          <a:p>
            <a:pPr marL="11397" marR="34259">
              <a:lnSpc>
                <a:spcPct val="95825"/>
              </a:lnSpc>
              <a:spcBef>
                <a:spcPts val="653"/>
              </a:spcBef>
            </a:pPr>
            <a:r>
              <a:rPr spc="-4" dirty="0">
                <a:latin typeface="Arial"/>
                <a:cs typeface="Arial"/>
              </a:rPr>
              <a:t>f</a:t>
            </a:r>
            <a:r>
              <a:rPr dirty="0">
                <a:latin typeface="Arial"/>
                <a:cs typeface="Arial"/>
              </a:rPr>
              <a:t>ailu</a:t>
            </a:r>
            <a:r>
              <a:rPr spc="-4"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e</a:t>
            </a:r>
            <a:r>
              <a:rPr spc="4" dirty="0">
                <a:latin typeface="Arial"/>
                <a:cs typeface="Arial"/>
              </a:rPr>
              <a:t>s</a:t>
            </a:r>
            <a:r>
              <a:rPr spc="-13" dirty="0">
                <a:latin typeface="Arial"/>
                <a:cs typeface="Arial"/>
              </a:rPr>
              <a:t>/</a:t>
            </a:r>
            <a:r>
              <a:rPr spc="-4" dirty="0">
                <a:latin typeface="Arial"/>
                <a:cs typeface="Arial"/>
              </a:rPr>
              <a:t>CP</a:t>
            </a:r>
            <a:r>
              <a:rPr dirty="0">
                <a:latin typeface="Arial"/>
                <a:cs typeface="Arial"/>
              </a:rPr>
              <a:t>U h</a:t>
            </a:r>
            <a:r>
              <a:rPr spc="4"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.</a:t>
            </a:r>
            <a:endParaRPr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4852" y="3124597"/>
            <a:ext cx="4293718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4" dirty="0">
                <a:latin typeface="Arial"/>
                <a:cs typeface="Arial"/>
              </a:rPr>
              <a:t>(</a:t>
            </a:r>
            <a:r>
              <a:rPr dirty="0">
                <a:latin typeface="Arial"/>
                <a:cs typeface="Arial"/>
              </a:rPr>
              <a:t>i) </a:t>
            </a:r>
            <a:r>
              <a:rPr spc="31" dirty="0">
                <a:latin typeface="Arial"/>
                <a:cs typeface="Arial"/>
              </a:rPr>
              <a:t> </a:t>
            </a:r>
            <a:r>
              <a:rPr spc="4" dirty="0">
                <a:latin typeface="Arial"/>
                <a:cs typeface="Arial"/>
              </a:rPr>
              <a:t>D</a:t>
            </a:r>
            <a:r>
              <a:rPr dirty="0">
                <a:latin typeface="Arial"/>
                <a:cs typeface="Arial"/>
              </a:rPr>
              <a:t>e</a:t>
            </a:r>
            <a:r>
              <a:rPr spc="-4" dirty="0">
                <a:latin typeface="Arial"/>
                <a:cs typeface="Arial"/>
              </a:rPr>
              <a:t>t</a:t>
            </a:r>
            <a:r>
              <a:rPr spc="-8" dirty="0">
                <a:latin typeface="Arial"/>
                <a:cs typeface="Arial"/>
              </a:rPr>
              <a:t>e</a:t>
            </a:r>
            <a:r>
              <a:rPr spc="4"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mine</a:t>
            </a:r>
            <a:r>
              <a:rPr spc="-8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t</a:t>
            </a:r>
            <a:r>
              <a:rPr spc="-8" dirty="0">
                <a:latin typeface="Arial"/>
                <a:cs typeface="Arial"/>
              </a:rPr>
              <a:t>h</a:t>
            </a:r>
            <a:r>
              <a:rPr dirty="0">
                <a:latin typeface="Arial"/>
                <a:cs typeface="Arial"/>
              </a:rPr>
              <a:t>e </a:t>
            </a:r>
            <a:r>
              <a:rPr spc="4" dirty="0">
                <a:latin typeface="Arial"/>
                <a:cs typeface="Arial"/>
              </a:rPr>
              <a:t>c</a:t>
            </a:r>
            <a:r>
              <a:rPr spc="-8" dirty="0">
                <a:latin typeface="Arial"/>
                <a:cs typeface="Arial"/>
              </a:rPr>
              <a:t>u</a:t>
            </a:r>
            <a:r>
              <a:rPr spc="-4" dirty="0">
                <a:latin typeface="Arial"/>
                <a:cs typeface="Arial"/>
              </a:rPr>
              <a:t>r</a:t>
            </a:r>
            <a:r>
              <a:rPr spc="4" dirty="0">
                <a:latin typeface="Arial"/>
                <a:cs typeface="Arial"/>
              </a:rPr>
              <a:t>r</a:t>
            </a:r>
            <a:r>
              <a:rPr spc="-8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nt</a:t>
            </a:r>
            <a:r>
              <a:rPr spc="-4" dirty="0">
                <a:latin typeface="Arial"/>
                <a:cs typeface="Arial"/>
              </a:rPr>
              <a:t> f</a:t>
            </a:r>
            <a:r>
              <a:rPr dirty="0">
                <a:latin typeface="Arial"/>
                <a:cs typeface="Arial"/>
              </a:rPr>
              <a:t>ail</a:t>
            </a:r>
            <a:r>
              <a:rPr spc="-8" dirty="0">
                <a:latin typeface="Arial"/>
                <a:cs typeface="Arial"/>
              </a:rPr>
              <a:t>u</a:t>
            </a:r>
            <a:r>
              <a:rPr spc="4"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e in</a:t>
            </a:r>
            <a:r>
              <a:rPr spc="-13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en</a:t>
            </a:r>
            <a:r>
              <a:rPr spc="4" dirty="0">
                <a:latin typeface="Arial"/>
                <a:cs typeface="Arial"/>
              </a:rPr>
              <a:t>s</a:t>
            </a:r>
            <a:r>
              <a:rPr dirty="0">
                <a:latin typeface="Arial"/>
                <a:cs typeface="Arial"/>
              </a:rPr>
              <a:t>i</a:t>
            </a:r>
            <a:r>
              <a:rPr spc="-4" dirty="0">
                <a:latin typeface="Arial"/>
                <a:cs typeface="Arial"/>
              </a:rPr>
              <a:t>ty</a:t>
            </a:r>
            <a:r>
              <a:rPr dirty="0">
                <a:latin typeface="Arial"/>
                <a:cs typeface="Arial"/>
              </a:rPr>
              <a:t>.</a:t>
            </a:r>
            <a:endParaRPr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4852" y="3610035"/>
            <a:ext cx="5397926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4" dirty="0">
                <a:latin typeface="Arial"/>
                <a:cs typeface="Arial"/>
              </a:rPr>
              <a:t>(</a:t>
            </a:r>
            <a:r>
              <a:rPr dirty="0">
                <a:latin typeface="Arial"/>
                <a:cs typeface="Arial"/>
              </a:rPr>
              <a:t>ii)</a:t>
            </a:r>
            <a:r>
              <a:rPr spc="129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Find </a:t>
            </a:r>
            <a:r>
              <a:rPr spc="-4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he </a:t>
            </a:r>
            <a:r>
              <a:rPr spc="-8" dirty="0">
                <a:latin typeface="Arial"/>
                <a:cs typeface="Arial"/>
              </a:rPr>
              <a:t>d</a:t>
            </a:r>
            <a:r>
              <a:rPr dirty="0">
                <a:latin typeface="Arial"/>
                <a:cs typeface="Arial"/>
              </a:rPr>
              <a:t>e</a:t>
            </a:r>
            <a:r>
              <a:rPr spc="-4" dirty="0">
                <a:latin typeface="Arial"/>
                <a:cs typeface="Arial"/>
              </a:rPr>
              <a:t>cr</a:t>
            </a:r>
            <a:r>
              <a:rPr dirty="0">
                <a:latin typeface="Arial"/>
                <a:cs typeface="Arial"/>
              </a:rPr>
              <a:t>eme</a:t>
            </a:r>
            <a:r>
              <a:rPr spc="-8" dirty="0">
                <a:latin typeface="Arial"/>
                <a:cs typeface="Arial"/>
              </a:rPr>
              <a:t>n</a:t>
            </a:r>
            <a:r>
              <a:rPr dirty="0">
                <a:latin typeface="Arial"/>
                <a:cs typeface="Arial"/>
              </a:rPr>
              <a:t>t</a:t>
            </a:r>
            <a:r>
              <a:rPr spc="-4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of</a:t>
            </a:r>
            <a:r>
              <a:rPr spc="-4" dirty="0">
                <a:latin typeface="Arial"/>
                <a:cs typeface="Arial"/>
              </a:rPr>
              <a:t> </a:t>
            </a:r>
            <a:r>
              <a:rPr spc="-13" dirty="0">
                <a:latin typeface="Arial"/>
                <a:cs typeface="Arial"/>
              </a:rPr>
              <a:t>f</a:t>
            </a:r>
            <a:r>
              <a:rPr dirty="0">
                <a:latin typeface="Arial"/>
                <a:cs typeface="Arial"/>
              </a:rPr>
              <a:t>ailu</a:t>
            </a:r>
            <a:r>
              <a:rPr spc="4"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e in</a:t>
            </a:r>
            <a:r>
              <a:rPr spc="-13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en</a:t>
            </a:r>
            <a:r>
              <a:rPr spc="4" dirty="0">
                <a:latin typeface="Arial"/>
                <a:cs typeface="Arial"/>
              </a:rPr>
              <a:t>s</a:t>
            </a:r>
            <a:r>
              <a:rPr dirty="0">
                <a:latin typeface="Arial"/>
                <a:cs typeface="Arial"/>
              </a:rPr>
              <a:t>i</a:t>
            </a:r>
            <a:r>
              <a:rPr spc="-4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y</a:t>
            </a:r>
            <a:r>
              <a:rPr spc="-8" dirty="0">
                <a:latin typeface="Arial"/>
                <a:cs typeface="Arial"/>
              </a:rPr>
              <a:t> p</a:t>
            </a:r>
            <a:r>
              <a:rPr dirty="0">
                <a:latin typeface="Arial"/>
                <a:cs typeface="Arial"/>
              </a:rPr>
              <a:t>er </a:t>
            </a:r>
            <a:r>
              <a:rPr spc="-13" dirty="0">
                <a:latin typeface="Arial"/>
                <a:cs typeface="Arial"/>
              </a:rPr>
              <a:t>f</a:t>
            </a:r>
            <a:r>
              <a:rPr dirty="0">
                <a:latin typeface="Arial"/>
                <a:cs typeface="Arial"/>
              </a:rPr>
              <a:t>ailu</a:t>
            </a:r>
            <a:r>
              <a:rPr spc="4"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e.</a:t>
            </a:r>
            <a:endParaRPr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4852" y="4094129"/>
            <a:ext cx="7774571" cy="597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4" dirty="0">
                <a:latin typeface="Arial"/>
                <a:cs typeface="Arial"/>
              </a:rPr>
              <a:t>(</a:t>
            </a:r>
            <a:r>
              <a:rPr dirty="0">
                <a:latin typeface="Arial"/>
                <a:cs typeface="Arial"/>
              </a:rPr>
              <a:t>iii)</a:t>
            </a:r>
            <a:r>
              <a:rPr spc="-264" dirty="0">
                <a:latin typeface="Arial"/>
                <a:cs typeface="Arial"/>
              </a:rPr>
              <a:t> </a:t>
            </a:r>
            <a:r>
              <a:rPr spc="4" dirty="0">
                <a:latin typeface="Arial"/>
                <a:cs typeface="Arial"/>
              </a:rPr>
              <a:t>C</a:t>
            </a:r>
            <a:r>
              <a:rPr dirty="0">
                <a:latin typeface="Arial"/>
                <a:cs typeface="Arial"/>
              </a:rPr>
              <a:t>al</a:t>
            </a:r>
            <a:r>
              <a:rPr spc="4" dirty="0">
                <a:latin typeface="Arial"/>
                <a:cs typeface="Arial"/>
              </a:rPr>
              <a:t>c</a:t>
            </a:r>
            <a:r>
              <a:rPr dirty="0">
                <a:latin typeface="Arial"/>
                <a:cs typeface="Arial"/>
              </a:rPr>
              <a:t>ula</a:t>
            </a:r>
            <a:r>
              <a:rPr spc="-4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e</a:t>
            </a:r>
            <a:r>
              <a:rPr spc="75" dirty="0">
                <a:latin typeface="Arial"/>
                <a:cs typeface="Arial"/>
              </a:rPr>
              <a:t> </a:t>
            </a:r>
            <a:r>
              <a:rPr spc="-13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he</a:t>
            </a:r>
            <a:r>
              <a:rPr spc="62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f</a:t>
            </a:r>
            <a:r>
              <a:rPr dirty="0">
                <a:latin typeface="Arial"/>
                <a:cs typeface="Arial"/>
              </a:rPr>
              <a:t>ailu</a:t>
            </a:r>
            <a:r>
              <a:rPr spc="4"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es</a:t>
            </a:r>
            <a:r>
              <a:rPr spc="66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e</a:t>
            </a:r>
            <a:r>
              <a:rPr spc="-4" dirty="0">
                <a:latin typeface="Arial"/>
                <a:cs typeface="Arial"/>
              </a:rPr>
              <a:t>x</a:t>
            </a:r>
            <a:r>
              <a:rPr dirty="0">
                <a:latin typeface="Arial"/>
                <a:cs typeface="Arial"/>
              </a:rPr>
              <a:t>p</a:t>
            </a:r>
            <a:r>
              <a:rPr spc="-8" dirty="0">
                <a:latin typeface="Arial"/>
                <a:cs typeface="Arial"/>
              </a:rPr>
              <a:t>e</a:t>
            </a:r>
            <a:r>
              <a:rPr spc="4"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ie</a:t>
            </a:r>
            <a:r>
              <a:rPr spc="-8" dirty="0">
                <a:latin typeface="Arial"/>
                <a:cs typeface="Arial"/>
              </a:rPr>
              <a:t>n</a:t>
            </a:r>
            <a:r>
              <a:rPr spc="4" dirty="0">
                <a:latin typeface="Arial"/>
                <a:cs typeface="Arial"/>
              </a:rPr>
              <a:t>c</a:t>
            </a:r>
            <a:r>
              <a:rPr dirty="0">
                <a:latin typeface="Arial"/>
                <a:cs typeface="Arial"/>
              </a:rPr>
              <a:t>ed</a:t>
            </a:r>
            <a:r>
              <a:rPr spc="75" dirty="0">
                <a:latin typeface="Arial"/>
                <a:cs typeface="Arial"/>
              </a:rPr>
              <a:t> </a:t>
            </a:r>
            <a:r>
              <a:rPr spc="-8" dirty="0">
                <a:latin typeface="Arial"/>
                <a:cs typeface="Arial"/>
              </a:rPr>
              <a:t>a</a:t>
            </a:r>
            <a:r>
              <a:rPr dirty="0">
                <a:latin typeface="Arial"/>
                <a:cs typeface="Arial"/>
              </a:rPr>
              <a:t>nd</a:t>
            </a:r>
            <a:r>
              <a:rPr spc="75" dirty="0">
                <a:latin typeface="Arial"/>
                <a:cs typeface="Arial"/>
              </a:rPr>
              <a:t> </a:t>
            </a:r>
            <a:r>
              <a:rPr spc="-13" dirty="0">
                <a:latin typeface="Arial"/>
                <a:cs typeface="Arial"/>
              </a:rPr>
              <a:t>f</a:t>
            </a:r>
            <a:r>
              <a:rPr dirty="0">
                <a:latin typeface="Arial"/>
                <a:cs typeface="Arial"/>
              </a:rPr>
              <a:t>ailu</a:t>
            </a:r>
            <a:r>
              <a:rPr spc="4"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e</a:t>
            </a:r>
            <a:r>
              <a:rPr spc="7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in</a:t>
            </a:r>
            <a:r>
              <a:rPr spc="-4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e</a:t>
            </a:r>
            <a:r>
              <a:rPr spc="-8" dirty="0">
                <a:latin typeface="Arial"/>
                <a:cs typeface="Arial"/>
              </a:rPr>
              <a:t>n</a:t>
            </a:r>
            <a:r>
              <a:rPr spc="4" dirty="0">
                <a:latin typeface="Arial"/>
                <a:cs typeface="Arial"/>
              </a:rPr>
              <a:t>s</a:t>
            </a:r>
            <a:r>
              <a:rPr dirty="0">
                <a:latin typeface="Arial"/>
                <a:cs typeface="Arial"/>
              </a:rPr>
              <a:t>i</a:t>
            </a:r>
            <a:r>
              <a:rPr spc="-4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y</a:t>
            </a:r>
            <a:r>
              <a:rPr spc="66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a</a:t>
            </a:r>
            <a:r>
              <a:rPr spc="-4" dirty="0">
                <a:latin typeface="Arial"/>
                <a:cs typeface="Arial"/>
              </a:rPr>
              <a:t>ft</a:t>
            </a:r>
            <a:r>
              <a:rPr dirty="0">
                <a:latin typeface="Arial"/>
                <a:cs typeface="Arial"/>
              </a:rPr>
              <a:t>er</a:t>
            </a:r>
            <a:r>
              <a:rPr spc="89" dirty="0">
                <a:latin typeface="Arial"/>
                <a:cs typeface="Arial"/>
              </a:rPr>
              <a:t> </a:t>
            </a:r>
            <a:r>
              <a:rPr spc="-8" dirty="0">
                <a:latin typeface="Arial"/>
                <a:cs typeface="Arial"/>
              </a:rPr>
              <a:t>2</a:t>
            </a:r>
            <a:r>
              <a:rPr dirty="0">
                <a:latin typeface="Arial"/>
                <a:cs typeface="Arial"/>
              </a:rPr>
              <a:t>0</a:t>
            </a:r>
            <a:r>
              <a:rPr spc="84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a</a:t>
            </a:r>
            <a:r>
              <a:rPr spc="-8" dirty="0">
                <a:latin typeface="Arial"/>
                <a:cs typeface="Arial"/>
              </a:rPr>
              <a:t>n</a:t>
            </a:r>
            <a:r>
              <a:rPr dirty="0">
                <a:latin typeface="Arial"/>
                <a:cs typeface="Arial"/>
              </a:rPr>
              <a:t>d</a:t>
            </a:r>
            <a:r>
              <a:rPr spc="84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100</a:t>
            </a:r>
            <a:endParaRPr>
              <a:latin typeface="Arial"/>
              <a:cs typeface="Arial"/>
            </a:endParaRPr>
          </a:p>
          <a:p>
            <a:pPr marL="345100" marR="34259">
              <a:lnSpc>
                <a:spcPct val="95825"/>
              </a:lnSpc>
              <a:spcBef>
                <a:spcPts val="653"/>
              </a:spcBef>
            </a:pPr>
            <a:r>
              <a:rPr spc="4" dirty="0">
                <a:latin typeface="Arial"/>
                <a:cs typeface="Arial"/>
              </a:rPr>
              <a:t>C</a:t>
            </a:r>
            <a:r>
              <a:rPr spc="-4" dirty="0">
                <a:latin typeface="Arial"/>
                <a:cs typeface="Arial"/>
              </a:rPr>
              <a:t>P</a:t>
            </a:r>
            <a:r>
              <a:rPr dirty="0">
                <a:latin typeface="Arial"/>
                <a:cs typeface="Arial"/>
              </a:rPr>
              <a:t>U h</a:t>
            </a:r>
            <a:r>
              <a:rPr spc="-4" dirty="0">
                <a:latin typeface="Arial"/>
                <a:cs typeface="Arial"/>
              </a:rPr>
              <a:t>r</a:t>
            </a:r>
            <a:r>
              <a:rPr spc="4" dirty="0">
                <a:latin typeface="Arial"/>
                <a:cs typeface="Arial"/>
              </a:rPr>
              <a:t>s</a:t>
            </a:r>
            <a:r>
              <a:rPr dirty="0">
                <a:latin typeface="Arial"/>
                <a:cs typeface="Arial"/>
              </a:rPr>
              <a:t>.</a:t>
            </a:r>
            <a:r>
              <a:rPr spc="-4" dirty="0">
                <a:latin typeface="Arial"/>
                <a:cs typeface="Arial"/>
              </a:rPr>
              <a:t> </a:t>
            </a:r>
            <a:r>
              <a:rPr spc="-8" dirty="0">
                <a:latin typeface="Arial"/>
                <a:cs typeface="Arial"/>
              </a:rPr>
              <a:t>o</a:t>
            </a:r>
            <a:r>
              <a:rPr dirty="0">
                <a:latin typeface="Arial"/>
                <a:cs typeface="Arial"/>
              </a:rPr>
              <a:t>f</a:t>
            </a:r>
            <a:r>
              <a:rPr spc="-4" dirty="0">
                <a:latin typeface="Arial"/>
                <a:cs typeface="Arial"/>
              </a:rPr>
              <a:t> </a:t>
            </a:r>
            <a:r>
              <a:rPr spc="-8" dirty="0">
                <a:latin typeface="Arial"/>
                <a:cs typeface="Arial"/>
              </a:rPr>
              <a:t>e</a:t>
            </a:r>
            <a:r>
              <a:rPr spc="-4" dirty="0">
                <a:latin typeface="Arial"/>
                <a:cs typeface="Arial"/>
              </a:rPr>
              <a:t>x</a:t>
            </a:r>
            <a:r>
              <a:rPr dirty="0">
                <a:latin typeface="Arial"/>
                <a:cs typeface="Arial"/>
              </a:rPr>
              <a:t>e</a:t>
            </a:r>
            <a:r>
              <a:rPr spc="4" dirty="0">
                <a:latin typeface="Arial"/>
                <a:cs typeface="Arial"/>
              </a:rPr>
              <a:t>c</a:t>
            </a:r>
            <a:r>
              <a:rPr dirty="0">
                <a:latin typeface="Arial"/>
                <a:cs typeface="Arial"/>
              </a:rPr>
              <a:t>u</a:t>
            </a:r>
            <a:r>
              <a:rPr spc="-4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ion.</a:t>
            </a:r>
            <a:endParaRPr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4852" y="4929191"/>
            <a:ext cx="7774570" cy="597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4" dirty="0">
                <a:latin typeface="Arial"/>
                <a:cs typeface="Arial"/>
              </a:rPr>
              <a:t>(</a:t>
            </a:r>
            <a:r>
              <a:rPr dirty="0">
                <a:latin typeface="Arial"/>
                <a:cs typeface="Arial"/>
              </a:rPr>
              <a:t>i</a:t>
            </a:r>
            <a:r>
              <a:rPr spc="-4" dirty="0">
                <a:latin typeface="Arial"/>
                <a:cs typeface="Arial"/>
              </a:rPr>
              <a:t>v</a:t>
            </a:r>
            <a:r>
              <a:rPr dirty="0">
                <a:latin typeface="Arial"/>
                <a:cs typeface="Arial"/>
              </a:rPr>
              <a:t>)</a:t>
            </a:r>
            <a:r>
              <a:rPr spc="-363" dirty="0">
                <a:latin typeface="Arial"/>
                <a:cs typeface="Arial"/>
              </a:rPr>
              <a:t> </a:t>
            </a:r>
            <a:r>
              <a:rPr spc="4" dirty="0">
                <a:latin typeface="Arial"/>
                <a:cs typeface="Arial"/>
              </a:rPr>
              <a:t>C</a:t>
            </a:r>
            <a:r>
              <a:rPr dirty="0">
                <a:latin typeface="Arial"/>
                <a:cs typeface="Arial"/>
              </a:rPr>
              <a:t>om</a:t>
            </a:r>
            <a:r>
              <a:rPr spc="-8" dirty="0">
                <a:latin typeface="Arial"/>
                <a:cs typeface="Arial"/>
              </a:rPr>
              <a:t>p</a:t>
            </a:r>
            <a:r>
              <a:rPr dirty="0">
                <a:latin typeface="Arial"/>
                <a:cs typeface="Arial"/>
              </a:rPr>
              <a:t>u</a:t>
            </a:r>
            <a:r>
              <a:rPr spc="-4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e </a:t>
            </a:r>
            <a:r>
              <a:rPr spc="31" dirty="0">
                <a:latin typeface="Arial"/>
                <a:cs typeface="Arial"/>
              </a:rPr>
              <a:t> </a:t>
            </a:r>
            <a:r>
              <a:rPr spc="-8" dirty="0">
                <a:latin typeface="Arial"/>
                <a:cs typeface="Arial"/>
              </a:rPr>
              <a:t>ad</a:t>
            </a:r>
            <a:r>
              <a:rPr dirty="0">
                <a:latin typeface="Arial"/>
                <a:cs typeface="Arial"/>
              </a:rPr>
              <a:t>di</a:t>
            </a:r>
            <a:r>
              <a:rPr spc="-4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ion </a:t>
            </a:r>
            <a:r>
              <a:rPr spc="31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f</a:t>
            </a:r>
            <a:r>
              <a:rPr dirty="0">
                <a:latin typeface="Arial"/>
                <a:cs typeface="Arial"/>
              </a:rPr>
              <a:t>ailu</a:t>
            </a:r>
            <a:r>
              <a:rPr spc="4" dirty="0">
                <a:latin typeface="Arial"/>
                <a:cs typeface="Arial"/>
              </a:rPr>
              <a:t>r</a:t>
            </a:r>
            <a:r>
              <a:rPr spc="-8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s </a:t>
            </a:r>
            <a:r>
              <a:rPr spc="3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a</a:t>
            </a:r>
            <a:r>
              <a:rPr spc="-8" dirty="0">
                <a:latin typeface="Arial"/>
                <a:cs typeface="Arial"/>
              </a:rPr>
              <a:t>n</a:t>
            </a:r>
            <a:r>
              <a:rPr dirty="0">
                <a:latin typeface="Arial"/>
                <a:cs typeface="Arial"/>
              </a:rPr>
              <a:t>d </a:t>
            </a:r>
            <a:r>
              <a:rPr spc="31" dirty="0">
                <a:latin typeface="Arial"/>
                <a:cs typeface="Arial"/>
              </a:rPr>
              <a:t> </a:t>
            </a:r>
            <a:r>
              <a:rPr spc="-8" dirty="0">
                <a:latin typeface="Arial"/>
                <a:cs typeface="Arial"/>
              </a:rPr>
              <a:t>a</a:t>
            </a:r>
            <a:r>
              <a:rPr dirty="0">
                <a:latin typeface="Arial"/>
                <a:cs typeface="Arial"/>
              </a:rPr>
              <a:t>ddi</a:t>
            </a:r>
            <a:r>
              <a:rPr spc="-4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ional </a:t>
            </a:r>
            <a:r>
              <a:rPr spc="26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e</a:t>
            </a:r>
            <a:r>
              <a:rPr spc="-4" dirty="0">
                <a:latin typeface="Arial"/>
                <a:cs typeface="Arial"/>
              </a:rPr>
              <a:t>x</a:t>
            </a:r>
            <a:r>
              <a:rPr spc="-8" dirty="0">
                <a:latin typeface="Arial"/>
                <a:cs typeface="Arial"/>
              </a:rPr>
              <a:t>e</a:t>
            </a:r>
            <a:r>
              <a:rPr spc="4" dirty="0">
                <a:latin typeface="Arial"/>
                <a:cs typeface="Arial"/>
              </a:rPr>
              <a:t>c</a:t>
            </a:r>
            <a:r>
              <a:rPr dirty="0">
                <a:latin typeface="Arial"/>
                <a:cs typeface="Arial"/>
              </a:rPr>
              <a:t>u</a:t>
            </a:r>
            <a:r>
              <a:rPr spc="-4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ion </a:t>
            </a:r>
            <a:r>
              <a:rPr spc="31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ime </a:t>
            </a:r>
            <a:r>
              <a:rPr spc="8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eq</a:t>
            </a:r>
            <a:r>
              <a:rPr spc="-8" dirty="0">
                <a:latin typeface="Arial"/>
                <a:cs typeface="Arial"/>
              </a:rPr>
              <a:t>u</a:t>
            </a:r>
            <a:r>
              <a:rPr dirty="0">
                <a:latin typeface="Arial"/>
                <a:cs typeface="Arial"/>
              </a:rPr>
              <a:t>i</a:t>
            </a:r>
            <a:r>
              <a:rPr spc="4"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ed </a:t>
            </a:r>
            <a:r>
              <a:rPr spc="17" dirty="0">
                <a:latin typeface="Arial"/>
                <a:cs typeface="Arial"/>
              </a:rPr>
              <a:t> </a:t>
            </a:r>
            <a:r>
              <a:rPr spc="-13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o</a:t>
            </a:r>
            <a:endParaRPr>
              <a:latin typeface="Arial"/>
              <a:cs typeface="Arial"/>
            </a:endParaRPr>
          </a:p>
          <a:p>
            <a:pPr marL="345100" marR="34259">
              <a:lnSpc>
                <a:spcPct val="95825"/>
              </a:lnSpc>
              <a:spcBef>
                <a:spcPts val="653"/>
              </a:spcBef>
            </a:pPr>
            <a:r>
              <a:rPr spc="4"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e</a:t>
            </a:r>
            <a:r>
              <a:rPr spc="-8" dirty="0">
                <a:latin typeface="Arial"/>
                <a:cs typeface="Arial"/>
              </a:rPr>
              <a:t>a</a:t>
            </a:r>
            <a:r>
              <a:rPr spc="4" dirty="0">
                <a:latin typeface="Arial"/>
                <a:cs typeface="Arial"/>
              </a:rPr>
              <a:t>c</a:t>
            </a:r>
            <a:r>
              <a:rPr dirty="0">
                <a:latin typeface="Arial"/>
                <a:cs typeface="Arial"/>
              </a:rPr>
              <a:t>h</a:t>
            </a:r>
            <a:r>
              <a:rPr spc="-8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he</a:t>
            </a:r>
            <a:r>
              <a:rPr spc="-8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f</a:t>
            </a:r>
            <a:r>
              <a:rPr dirty="0">
                <a:latin typeface="Arial"/>
                <a:cs typeface="Arial"/>
              </a:rPr>
              <a:t>ailu</a:t>
            </a:r>
            <a:r>
              <a:rPr spc="4"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e</a:t>
            </a:r>
            <a:r>
              <a:rPr spc="-8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in</a:t>
            </a:r>
            <a:r>
              <a:rPr spc="-4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e</a:t>
            </a:r>
            <a:r>
              <a:rPr spc="-8" dirty="0">
                <a:latin typeface="Arial"/>
                <a:cs typeface="Arial"/>
              </a:rPr>
              <a:t>n</a:t>
            </a:r>
            <a:r>
              <a:rPr spc="4" dirty="0">
                <a:latin typeface="Arial"/>
                <a:cs typeface="Arial"/>
              </a:rPr>
              <a:t>s</a:t>
            </a:r>
            <a:r>
              <a:rPr dirty="0">
                <a:latin typeface="Arial"/>
                <a:cs typeface="Arial"/>
              </a:rPr>
              <a:t>i</a:t>
            </a:r>
            <a:r>
              <a:rPr spc="-4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y</a:t>
            </a:r>
            <a:r>
              <a:rPr spc="-8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obje</a:t>
            </a:r>
            <a:r>
              <a:rPr spc="4" dirty="0">
                <a:latin typeface="Arial"/>
                <a:cs typeface="Arial"/>
              </a:rPr>
              <a:t>c</a:t>
            </a:r>
            <a:r>
              <a:rPr spc="-4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i</a:t>
            </a:r>
            <a:r>
              <a:rPr spc="-4" dirty="0">
                <a:latin typeface="Arial"/>
                <a:cs typeface="Arial"/>
              </a:rPr>
              <a:t>v</a:t>
            </a:r>
            <a:r>
              <a:rPr dirty="0">
                <a:latin typeface="Arial"/>
                <a:cs typeface="Arial"/>
              </a:rPr>
              <a:t>e of</a:t>
            </a:r>
            <a:r>
              <a:rPr spc="-17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5</a:t>
            </a:r>
            <a:r>
              <a:rPr spc="-8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f</a:t>
            </a:r>
            <a:r>
              <a:rPr dirty="0">
                <a:latin typeface="Arial"/>
                <a:cs typeface="Arial"/>
              </a:rPr>
              <a:t>ailu</a:t>
            </a:r>
            <a:r>
              <a:rPr spc="4" dirty="0">
                <a:latin typeface="Arial"/>
                <a:cs typeface="Arial"/>
              </a:rPr>
              <a:t>r</a:t>
            </a:r>
            <a:r>
              <a:rPr spc="-8" dirty="0">
                <a:latin typeface="Arial"/>
                <a:cs typeface="Arial"/>
              </a:rPr>
              <a:t>e</a:t>
            </a:r>
            <a:r>
              <a:rPr spc="4" dirty="0">
                <a:latin typeface="Arial"/>
                <a:cs typeface="Arial"/>
              </a:rPr>
              <a:t>s</a:t>
            </a:r>
            <a:r>
              <a:rPr spc="-4" dirty="0">
                <a:latin typeface="Arial"/>
                <a:cs typeface="Arial"/>
              </a:rPr>
              <a:t>/</a:t>
            </a:r>
            <a:r>
              <a:rPr spc="4" dirty="0">
                <a:latin typeface="Arial"/>
                <a:cs typeface="Arial"/>
              </a:rPr>
              <a:t>C</a:t>
            </a:r>
            <a:r>
              <a:rPr spc="-4" dirty="0">
                <a:latin typeface="Arial"/>
                <a:cs typeface="Arial"/>
              </a:rPr>
              <a:t>P</a:t>
            </a:r>
            <a:r>
              <a:rPr dirty="0">
                <a:latin typeface="Arial"/>
                <a:cs typeface="Arial"/>
              </a:rPr>
              <a:t>U</a:t>
            </a:r>
            <a:r>
              <a:rPr spc="-8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h</a:t>
            </a:r>
            <a:r>
              <a:rPr spc="4"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.</a:t>
            </a:r>
            <a:endParaRPr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4852" y="5764253"/>
            <a:ext cx="7654249" cy="6189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4" dirty="0">
                <a:latin typeface="Arial"/>
                <a:cs typeface="Arial"/>
              </a:rPr>
              <a:t>Us</a:t>
            </a:r>
            <a:r>
              <a:rPr dirty="0">
                <a:latin typeface="Arial"/>
                <a:cs typeface="Arial"/>
              </a:rPr>
              <a:t>e </a:t>
            </a:r>
            <a:r>
              <a:rPr spc="-13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he</a:t>
            </a:r>
            <a:r>
              <a:rPr spc="-8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ba</a:t>
            </a:r>
            <a:r>
              <a:rPr spc="4" dirty="0">
                <a:latin typeface="Arial"/>
                <a:cs typeface="Arial"/>
              </a:rPr>
              <a:t>s</a:t>
            </a:r>
            <a:r>
              <a:rPr spc="-13" dirty="0">
                <a:latin typeface="Arial"/>
                <a:cs typeface="Arial"/>
              </a:rPr>
              <a:t>i</a:t>
            </a:r>
            <a:r>
              <a:rPr dirty="0">
                <a:latin typeface="Arial"/>
                <a:cs typeface="Arial"/>
              </a:rPr>
              <a:t>c</a:t>
            </a:r>
            <a:r>
              <a:rPr spc="-8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e</a:t>
            </a:r>
            <a:r>
              <a:rPr spc="-4" dirty="0">
                <a:latin typeface="Arial"/>
                <a:cs typeface="Arial"/>
              </a:rPr>
              <a:t>x</a:t>
            </a:r>
            <a:r>
              <a:rPr dirty="0">
                <a:latin typeface="Arial"/>
                <a:cs typeface="Arial"/>
              </a:rPr>
              <a:t>e</a:t>
            </a:r>
            <a:r>
              <a:rPr spc="4" dirty="0">
                <a:latin typeface="Arial"/>
                <a:cs typeface="Arial"/>
              </a:rPr>
              <a:t>c</a:t>
            </a:r>
            <a:r>
              <a:rPr spc="-8" dirty="0">
                <a:latin typeface="Arial"/>
                <a:cs typeface="Arial"/>
              </a:rPr>
              <a:t>u</a:t>
            </a:r>
            <a:r>
              <a:rPr spc="-4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ion </a:t>
            </a:r>
            <a:r>
              <a:rPr spc="-4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ime </a:t>
            </a:r>
            <a:r>
              <a:rPr spc="-13" dirty="0">
                <a:latin typeface="Arial"/>
                <a:cs typeface="Arial"/>
              </a:rPr>
              <a:t>m</a:t>
            </a:r>
            <a:r>
              <a:rPr dirty="0">
                <a:latin typeface="Arial"/>
                <a:cs typeface="Arial"/>
              </a:rPr>
              <a:t>odel </a:t>
            </a:r>
            <a:r>
              <a:rPr spc="-4" dirty="0">
                <a:latin typeface="Arial"/>
                <a:cs typeface="Arial"/>
              </a:rPr>
              <a:t>f</a:t>
            </a:r>
            <a:r>
              <a:rPr spc="-8" dirty="0">
                <a:latin typeface="Arial"/>
                <a:cs typeface="Arial"/>
              </a:rPr>
              <a:t>o</a:t>
            </a:r>
            <a:r>
              <a:rPr dirty="0">
                <a:latin typeface="Arial"/>
                <a:cs typeface="Arial"/>
              </a:rPr>
              <a:t>r</a:t>
            </a:r>
            <a:r>
              <a:rPr spc="-8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he </a:t>
            </a:r>
            <a:r>
              <a:rPr spc="-8" dirty="0">
                <a:latin typeface="Arial"/>
                <a:cs typeface="Arial"/>
              </a:rPr>
              <a:t>a</a:t>
            </a:r>
            <a:r>
              <a:rPr dirty="0">
                <a:latin typeface="Arial"/>
                <a:cs typeface="Arial"/>
              </a:rPr>
              <a:t>bo</a:t>
            </a:r>
            <a:r>
              <a:rPr spc="-4" dirty="0">
                <a:latin typeface="Arial"/>
                <a:cs typeface="Arial"/>
              </a:rPr>
              <a:t>v</a:t>
            </a:r>
            <a:r>
              <a:rPr dirty="0">
                <a:latin typeface="Arial"/>
                <a:cs typeface="Arial"/>
              </a:rPr>
              <a:t>e </a:t>
            </a:r>
            <a:r>
              <a:rPr spc="-13" dirty="0">
                <a:latin typeface="Arial"/>
                <a:cs typeface="Arial"/>
              </a:rPr>
              <a:t>m</a:t>
            </a:r>
            <a:r>
              <a:rPr spc="-8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n</a:t>
            </a:r>
            <a:r>
              <a:rPr spc="-4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ioned</a:t>
            </a:r>
            <a:r>
              <a:rPr spc="-8" dirty="0">
                <a:latin typeface="Arial"/>
                <a:cs typeface="Arial"/>
              </a:rPr>
              <a:t> </a:t>
            </a:r>
            <a:r>
              <a:rPr spc="4" dirty="0">
                <a:latin typeface="Arial"/>
                <a:cs typeface="Arial"/>
              </a:rPr>
              <a:t>c</a:t>
            </a:r>
            <a:r>
              <a:rPr dirty="0">
                <a:latin typeface="Arial"/>
                <a:cs typeface="Arial"/>
              </a:rPr>
              <a:t>al</a:t>
            </a:r>
            <a:r>
              <a:rPr spc="-4" dirty="0">
                <a:latin typeface="Arial"/>
                <a:cs typeface="Arial"/>
              </a:rPr>
              <a:t>c</a:t>
            </a:r>
            <a:r>
              <a:rPr dirty="0">
                <a:latin typeface="Arial"/>
                <a:cs typeface="Arial"/>
              </a:rPr>
              <a:t>ula</a:t>
            </a:r>
            <a:r>
              <a:rPr spc="-4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ion</a:t>
            </a:r>
            <a:r>
              <a:rPr spc="4" dirty="0">
                <a:latin typeface="Arial"/>
                <a:cs typeface="Arial"/>
              </a:rPr>
              <a:t>s</a:t>
            </a:r>
            <a:r>
              <a:rPr dirty="0">
                <a:latin typeface="Arial"/>
                <a:cs typeface="Arial"/>
              </a:rPr>
              <a:t>.</a:t>
            </a:r>
            <a:endParaRPr>
              <a:latin typeface="Arial"/>
              <a:cs typeface="Arial"/>
            </a:endParaRPr>
          </a:p>
          <a:p>
            <a:pPr marR="11397" algn="r">
              <a:lnSpc>
                <a:spcPct val="95825"/>
              </a:lnSpc>
              <a:spcBef>
                <a:spcPts val="1449"/>
              </a:spcBef>
            </a:pPr>
            <a:r>
              <a:rPr sz="1300" dirty="0">
                <a:latin typeface="Arial"/>
                <a:cs typeface="Arial"/>
              </a:rPr>
              <a:t>53</a:t>
            </a:r>
            <a:endParaRPr sz="13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795457" y="1729739"/>
            <a:ext cx="70742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</p:spTree>
    <p:extLst>
      <p:ext uri="{BB962C8B-B14F-4D97-AF65-F5344CB8AC3E}">
        <p14:creationId xmlns:p14="http://schemas.microsoft.com/office/powerpoint/2010/main" val="1700243221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bject 24"/>
          <p:cNvSpPr txBox="1"/>
          <p:nvPr/>
        </p:nvSpPr>
        <p:spPr>
          <a:xfrm>
            <a:off x="803096" y="782504"/>
            <a:ext cx="5985632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459"/>
              </a:lnSpc>
              <a:spcBef>
                <a:spcPts val="172"/>
              </a:spcBef>
            </a:pP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S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o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f</a:t>
            </a:r>
            <a:r>
              <a:rPr sz="5400" spc="17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w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a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5400" spc="-112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 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l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ia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b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il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y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03096" y="1517384"/>
            <a:ext cx="1077785" cy="6717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28"/>
              </a:lnSpc>
              <a:spcBef>
                <a:spcPts val="101"/>
              </a:spcBef>
            </a:pPr>
            <a:r>
              <a:rPr sz="2000" b="1" u="heavy" dirty="0">
                <a:solidFill>
                  <a:srgbClr val="FF3200"/>
                </a:solidFill>
                <a:latin typeface="Arial"/>
                <a:cs typeface="Arial"/>
              </a:rPr>
              <a:t>Solut</a:t>
            </a:r>
            <a:r>
              <a:rPr sz="2000" b="1" u="heavy" spc="13" dirty="0">
                <a:solidFill>
                  <a:srgbClr val="FF3200"/>
                </a:solidFill>
                <a:latin typeface="Arial"/>
                <a:cs typeface="Arial"/>
              </a:rPr>
              <a:t>i</a:t>
            </a:r>
            <a:r>
              <a:rPr sz="2000" b="1" u="heavy" dirty="0">
                <a:solidFill>
                  <a:srgbClr val="FF3200"/>
                </a:solidFill>
                <a:latin typeface="Arial"/>
                <a:cs typeface="Arial"/>
              </a:rPr>
              <a:t>on</a:t>
            </a:r>
            <a:endParaRPr sz="2000">
              <a:latin typeface="Arial"/>
              <a:cs typeface="Arial"/>
            </a:endParaRPr>
          </a:p>
          <a:p>
            <a:pPr marL="11397" marR="37541">
              <a:lnSpc>
                <a:spcPct val="95825"/>
              </a:lnSpc>
              <a:spcBef>
                <a:spcPts val="859"/>
              </a:spcBef>
            </a:pPr>
            <a:r>
              <a:rPr sz="2000" dirty="0">
                <a:latin typeface="Arial"/>
                <a:cs typeface="Arial"/>
              </a:rPr>
              <a:t>H</a:t>
            </a:r>
            <a:r>
              <a:rPr sz="2000" spc="4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re</a:t>
            </a:r>
            <a:endParaRPr sz="20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018138" y="1920597"/>
            <a:ext cx="4236793" cy="17880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3725" marR="54775">
              <a:lnSpc>
                <a:spcPts val="2436"/>
              </a:lnSpc>
              <a:spcBef>
                <a:spcPts val="121"/>
              </a:spcBef>
            </a:pPr>
            <a:r>
              <a:rPr sz="3000" baseline="9223" dirty="0">
                <a:latin typeface="Arial"/>
                <a:cs typeface="Arial"/>
              </a:rPr>
              <a:t>V</a:t>
            </a:r>
            <a:r>
              <a:rPr sz="2000" spc="4" baseline="-9662" dirty="0">
                <a:latin typeface="Arial"/>
                <a:cs typeface="Arial"/>
              </a:rPr>
              <a:t>o</a:t>
            </a:r>
            <a:r>
              <a:rPr sz="3000" baseline="9223" dirty="0">
                <a:latin typeface="Arial"/>
                <a:cs typeface="Arial"/>
              </a:rPr>
              <a:t>=</a:t>
            </a:r>
            <a:r>
              <a:rPr sz="3000" spc="4" baseline="9223" dirty="0">
                <a:latin typeface="Arial"/>
                <a:cs typeface="Arial"/>
              </a:rPr>
              <a:t>20</a:t>
            </a:r>
            <a:r>
              <a:rPr sz="3000" baseline="9223" dirty="0">
                <a:latin typeface="Arial"/>
                <a:cs typeface="Arial"/>
              </a:rPr>
              <a:t>0</a:t>
            </a:r>
            <a:r>
              <a:rPr sz="3000" spc="-57" baseline="9223" dirty="0">
                <a:latin typeface="Arial"/>
                <a:cs typeface="Arial"/>
              </a:rPr>
              <a:t> </a:t>
            </a:r>
            <a:r>
              <a:rPr sz="3000" baseline="9223" dirty="0">
                <a:latin typeface="Arial"/>
                <a:cs typeface="Arial"/>
              </a:rPr>
              <a:t>f</a:t>
            </a:r>
            <a:r>
              <a:rPr sz="3000" spc="4" baseline="9223" dirty="0">
                <a:latin typeface="Arial"/>
                <a:cs typeface="Arial"/>
              </a:rPr>
              <a:t>ailu</a:t>
            </a:r>
            <a:r>
              <a:rPr sz="3000" baseline="9223" dirty="0">
                <a:latin typeface="Arial"/>
                <a:cs typeface="Arial"/>
              </a:rPr>
              <a:t>r</a:t>
            </a:r>
            <a:r>
              <a:rPr sz="3000" spc="4" baseline="9223" dirty="0">
                <a:latin typeface="Arial"/>
                <a:cs typeface="Arial"/>
              </a:rPr>
              <a:t>e</a:t>
            </a:r>
            <a:r>
              <a:rPr sz="3000" baseline="9223" dirty="0"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  <a:p>
            <a:pPr marL="1228600" marR="54775">
              <a:lnSpc>
                <a:spcPct val="112426"/>
              </a:lnSpc>
              <a:spcBef>
                <a:spcPts val="232"/>
              </a:spcBef>
            </a:pPr>
            <a:r>
              <a:rPr sz="2700" dirty="0">
                <a:latin typeface="Palatino Linotype"/>
                <a:cs typeface="Palatino Linotype"/>
              </a:rPr>
              <a:t>µ</a:t>
            </a:r>
            <a:r>
              <a:rPr sz="2700" spc="-166" dirty="0">
                <a:latin typeface="Palatino Linotype"/>
                <a:cs typeface="Palatino Linotype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=</a:t>
            </a:r>
            <a:r>
              <a:rPr sz="2600" spc="-204" dirty="0">
                <a:latin typeface="Palatino Linotype"/>
                <a:cs typeface="Palatino Linotype"/>
              </a:rPr>
              <a:t> </a:t>
            </a:r>
            <a:r>
              <a:rPr sz="2600" spc="4" dirty="0">
                <a:latin typeface="Times New Roman"/>
                <a:cs typeface="Times New Roman"/>
              </a:rPr>
              <a:t>10</a:t>
            </a:r>
            <a:r>
              <a:rPr sz="2600" dirty="0">
                <a:latin typeface="Times New Roman"/>
                <a:cs typeface="Times New Roman"/>
              </a:rPr>
              <a:t>0</a:t>
            </a:r>
            <a:r>
              <a:rPr sz="2600" spc="-129" dirty="0">
                <a:latin typeface="Times New Roman"/>
                <a:cs typeface="Times New Roman"/>
              </a:rPr>
              <a:t> </a:t>
            </a:r>
            <a:r>
              <a:rPr sz="2600" spc="4" dirty="0">
                <a:latin typeface="Times New Roman"/>
                <a:cs typeface="Times New Roman"/>
              </a:rPr>
              <a:t>f</a:t>
            </a:r>
            <a:r>
              <a:rPr sz="2600" spc="-4" dirty="0">
                <a:latin typeface="Times New Roman"/>
                <a:cs typeface="Times New Roman"/>
              </a:rPr>
              <a:t>ail</a:t>
            </a:r>
            <a:r>
              <a:rPr sz="2600" spc="4" dirty="0">
                <a:latin typeface="Times New Roman"/>
                <a:cs typeface="Times New Roman"/>
              </a:rPr>
              <a:t>ur</a:t>
            </a:r>
            <a:r>
              <a:rPr sz="2600" spc="-4" dirty="0">
                <a:latin typeface="Times New Roman"/>
                <a:cs typeface="Times New Roman"/>
              </a:rPr>
              <a:t>e</a:t>
            </a:r>
            <a:r>
              <a:rPr sz="2600" dirty="0">
                <a:latin typeface="Times New Roman"/>
                <a:cs typeface="Times New Roman"/>
              </a:rPr>
              <a:t>s</a:t>
            </a:r>
            <a:endParaRPr sz="2600">
              <a:latin typeface="Times New Roman"/>
              <a:cs typeface="Times New Roman"/>
            </a:endParaRPr>
          </a:p>
          <a:p>
            <a:pPr marL="1177997">
              <a:lnSpc>
                <a:spcPts val="3017"/>
              </a:lnSpc>
              <a:spcBef>
                <a:spcPts val="206"/>
              </a:spcBef>
            </a:pPr>
            <a:r>
              <a:rPr sz="2500" spc="-17" dirty="0">
                <a:latin typeface="Palatino Linotype"/>
                <a:cs typeface="Palatino Linotype"/>
              </a:rPr>
              <a:t>λ</a:t>
            </a:r>
            <a:r>
              <a:rPr sz="2100" baseline="-24312" dirty="0">
                <a:latin typeface="Times New Roman"/>
                <a:cs typeface="Times New Roman"/>
              </a:rPr>
              <a:t>0</a:t>
            </a:r>
            <a:r>
              <a:rPr sz="2100" spc="248" baseline="-24312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=</a:t>
            </a:r>
            <a:r>
              <a:rPr sz="2400" spc="78" dirty="0">
                <a:latin typeface="Palatino Linotype"/>
                <a:cs typeface="Palatino Linotype"/>
              </a:rPr>
              <a:t> </a:t>
            </a:r>
            <a:r>
              <a:rPr sz="2400" spc="4" dirty="0">
                <a:latin typeface="Times New Roman"/>
                <a:cs typeface="Times New Roman"/>
              </a:rPr>
              <a:t>2</a:t>
            </a:r>
            <a:r>
              <a:rPr sz="2400" dirty="0">
                <a:latin typeface="Times New Roman"/>
                <a:cs typeface="Times New Roman"/>
              </a:rPr>
              <a:t>0</a:t>
            </a:r>
            <a:r>
              <a:rPr sz="2400" spc="-107" dirty="0">
                <a:latin typeface="Times New Roman"/>
                <a:cs typeface="Times New Roman"/>
              </a:rPr>
              <a:t> </a:t>
            </a:r>
            <a:r>
              <a:rPr sz="2400" spc="-8" dirty="0">
                <a:latin typeface="Times New Roman"/>
                <a:cs typeface="Times New Roman"/>
              </a:rPr>
              <a:t>f</a:t>
            </a:r>
            <a:r>
              <a:rPr sz="2400" spc="-4" dirty="0">
                <a:latin typeface="Times New Roman"/>
                <a:cs typeface="Times New Roman"/>
              </a:rPr>
              <a:t>ail</a:t>
            </a:r>
            <a:r>
              <a:rPr sz="2400" spc="4" dirty="0">
                <a:latin typeface="Times New Roman"/>
                <a:cs typeface="Times New Roman"/>
              </a:rPr>
              <a:t>ur</a:t>
            </a:r>
            <a:r>
              <a:rPr sz="2400" spc="-4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s</a:t>
            </a:r>
            <a:r>
              <a:rPr sz="2400" spc="-4" dirty="0">
                <a:latin typeface="Times New Roman"/>
                <a:cs typeface="Times New Roman"/>
              </a:rPr>
              <a:t>/</a:t>
            </a:r>
            <a:r>
              <a:rPr sz="2400" spc="-8" dirty="0">
                <a:latin typeface="Times New Roman"/>
                <a:cs typeface="Times New Roman"/>
              </a:rPr>
              <a:t>C</a:t>
            </a:r>
            <a:r>
              <a:rPr sz="2400" dirty="0">
                <a:latin typeface="Times New Roman"/>
                <a:cs typeface="Times New Roman"/>
              </a:rPr>
              <a:t>PU</a:t>
            </a:r>
            <a:r>
              <a:rPr sz="2400" spc="22" dirty="0">
                <a:latin typeface="Times New Roman"/>
                <a:cs typeface="Times New Roman"/>
              </a:rPr>
              <a:t> </a:t>
            </a:r>
            <a:r>
              <a:rPr sz="2400" spc="4" dirty="0">
                <a:latin typeface="Times New Roman"/>
                <a:cs typeface="Times New Roman"/>
              </a:rPr>
              <a:t>hr</a:t>
            </a:r>
            <a:r>
              <a:rPr sz="24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11397" marR="54775">
              <a:lnSpc>
                <a:spcPct val="95825"/>
              </a:lnSpc>
              <a:spcBef>
                <a:spcPts val="2359"/>
              </a:spcBef>
            </a:pPr>
            <a:r>
              <a:rPr sz="2000" spc="13" dirty="0">
                <a:latin typeface="Arial"/>
                <a:cs typeface="Arial"/>
              </a:rPr>
              <a:t>f</a:t>
            </a:r>
            <a:r>
              <a:rPr sz="2000" spc="4" dirty="0">
                <a:latin typeface="Arial"/>
                <a:cs typeface="Arial"/>
              </a:rPr>
              <a:t>ailu</a:t>
            </a:r>
            <a:r>
              <a:rPr sz="2000" dirty="0">
                <a:latin typeface="Arial"/>
                <a:cs typeface="Arial"/>
              </a:rPr>
              <a:t>re</a:t>
            </a:r>
            <a:r>
              <a:rPr sz="2000" spc="-48" dirty="0">
                <a:latin typeface="Arial"/>
                <a:cs typeface="Arial"/>
              </a:rPr>
              <a:t> </a:t>
            </a:r>
            <a:r>
              <a:rPr sz="2000" spc="4" dirty="0">
                <a:latin typeface="Arial"/>
                <a:cs typeface="Arial"/>
              </a:rPr>
              <a:t>in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4" dirty="0">
                <a:latin typeface="Arial"/>
                <a:cs typeface="Arial"/>
              </a:rPr>
              <a:t>ensi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-4" dirty="0">
                <a:latin typeface="Arial"/>
                <a:cs typeface="Arial"/>
              </a:rPr>
              <a:t>y</a:t>
            </a:r>
            <a:r>
              <a:rPr sz="2000" dirty="0"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03096" y="3440115"/>
            <a:ext cx="286865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latin typeface="Arial"/>
                <a:cs typeface="Arial"/>
              </a:rPr>
              <a:t>(</a:t>
            </a:r>
            <a:r>
              <a:rPr sz="2000" spc="4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99583" y="3440115"/>
            <a:ext cx="908845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latin typeface="Arial"/>
                <a:cs typeface="Arial"/>
              </a:rPr>
              <a:t>C</a:t>
            </a:r>
            <a:r>
              <a:rPr sz="2000" spc="4" dirty="0">
                <a:latin typeface="Arial"/>
                <a:cs typeface="Arial"/>
              </a:rPr>
              <a:t>u</a:t>
            </a:r>
            <a:r>
              <a:rPr sz="2000" spc="13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4" dirty="0">
                <a:latin typeface="Arial"/>
                <a:cs typeface="Arial"/>
              </a:rPr>
              <a:t>en</a:t>
            </a:r>
            <a:r>
              <a:rPr sz="2000" dirty="0"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667922" y="4042681"/>
            <a:ext cx="177458" cy="3030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418"/>
              </a:lnSpc>
              <a:spcBef>
                <a:spcPts val="120"/>
              </a:spcBef>
            </a:pP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485340" y="4042681"/>
            <a:ext cx="177458" cy="3030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418"/>
              </a:lnSpc>
              <a:spcBef>
                <a:spcPts val="120"/>
              </a:spcBef>
            </a:pP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216562" y="4065005"/>
            <a:ext cx="235510" cy="3190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553"/>
              </a:lnSpc>
              <a:spcBef>
                <a:spcPts val="127"/>
              </a:spcBef>
            </a:pPr>
            <a:endParaRPr sz="2400" dirty="0">
              <a:latin typeface="Palatino Linotype"/>
              <a:cs typeface="Palatino Linotype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534621" y="4222872"/>
            <a:ext cx="1650215" cy="6137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737"/>
              </a:lnSpc>
              <a:spcBef>
                <a:spcPts val="136"/>
              </a:spcBef>
            </a:pPr>
            <a:r>
              <a:rPr sz="3400" spc="-381" baseline="3478" dirty="0">
                <a:latin typeface="Times New Roman"/>
                <a:cs typeface="Times New Roman"/>
              </a:rPr>
              <a:t> </a:t>
            </a:r>
            <a:endParaRPr sz="2200" dirty="0">
              <a:latin typeface="Palatino Linotype"/>
              <a:cs typeface="Palatino Linotype"/>
            </a:endParaRPr>
          </a:p>
          <a:p>
            <a:pPr marR="389308" algn="r">
              <a:lnSpc>
                <a:spcPts val="2172"/>
              </a:lnSpc>
            </a:pP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485341" y="4222872"/>
            <a:ext cx="177519" cy="3030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418"/>
              </a:lnSpc>
              <a:spcBef>
                <a:spcPts val="120"/>
              </a:spcBef>
            </a:pP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152831" y="4474481"/>
            <a:ext cx="243165" cy="3030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302"/>
              </a:lnSpc>
              <a:spcBef>
                <a:spcPts val="115"/>
              </a:spcBef>
            </a:pP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321857" y="4533499"/>
            <a:ext cx="340941" cy="3030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418"/>
              </a:lnSpc>
              <a:spcBef>
                <a:spcPts val="120"/>
              </a:spcBef>
            </a:pP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33385" y="5143771"/>
            <a:ext cx="177609" cy="3033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423"/>
              </a:lnSpc>
              <a:spcBef>
                <a:spcPts val="121"/>
              </a:spcBef>
            </a:pP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29376" y="5140812"/>
            <a:ext cx="502195" cy="3033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84"/>
              </a:lnSpc>
              <a:spcBef>
                <a:spcPts val="114"/>
              </a:spcBef>
            </a:pP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26755" y="5143771"/>
            <a:ext cx="177609" cy="3033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423"/>
              </a:lnSpc>
              <a:spcBef>
                <a:spcPts val="121"/>
              </a:spcBef>
            </a:pP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22153" y="5314201"/>
            <a:ext cx="1018035" cy="5430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52"/>
              </a:lnSpc>
              <a:spcBef>
                <a:spcPts val="112"/>
              </a:spcBef>
            </a:pPr>
            <a:endParaRPr sz="2200" dirty="0">
              <a:latin typeface="Palatino Linotype"/>
              <a:cs typeface="Palatino Linotyp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02708" y="5314201"/>
            <a:ext cx="1479515" cy="3061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450"/>
              </a:lnSpc>
              <a:spcBef>
                <a:spcPts val="122"/>
              </a:spcBef>
            </a:pP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82372" y="5314201"/>
            <a:ext cx="2446147" cy="3061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450"/>
              </a:lnSpc>
              <a:spcBef>
                <a:spcPts val="122"/>
              </a:spcBef>
            </a:pP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26755" y="5323960"/>
            <a:ext cx="177609" cy="3033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423"/>
              </a:lnSpc>
              <a:spcBef>
                <a:spcPts val="121"/>
              </a:spcBef>
            </a:pP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46002" y="5537500"/>
            <a:ext cx="660896" cy="3197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553"/>
              </a:lnSpc>
              <a:spcBef>
                <a:spcPts val="127"/>
              </a:spcBef>
            </a:pP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05830" y="6203480"/>
            <a:ext cx="227586" cy="1797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328"/>
              </a:lnSpc>
              <a:spcBef>
                <a:spcPts val="66"/>
              </a:spcBef>
            </a:pPr>
            <a:r>
              <a:rPr sz="1300" dirty="0">
                <a:latin typeface="Arial"/>
                <a:cs typeface="Arial"/>
              </a:rPr>
              <a:t>54</a:t>
            </a:r>
            <a:endParaRPr sz="1300">
              <a:latin typeface="Arial"/>
              <a:cs typeface="Arial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4808" y="3899647"/>
            <a:ext cx="5654386" cy="1957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706166"/>
      </p:ext>
    </p:extLst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object 47"/>
          <p:cNvSpPr txBox="1"/>
          <p:nvPr/>
        </p:nvSpPr>
        <p:spPr>
          <a:xfrm>
            <a:off x="881412" y="782504"/>
            <a:ext cx="5838044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459"/>
              </a:lnSpc>
              <a:spcBef>
                <a:spcPts val="172"/>
              </a:spcBef>
            </a:pP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S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o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f</a:t>
            </a:r>
            <a:r>
              <a:rPr sz="5400" spc="17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w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a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5400" spc="-112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 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l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ia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b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il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y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64550" y="1584421"/>
            <a:ext cx="1658375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latin typeface="Arial"/>
                <a:cs typeface="Arial"/>
              </a:rPr>
              <a:t>(</a:t>
            </a:r>
            <a:r>
              <a:rPr sz="2000" spc="4" dirty="0">
                <a:latin typeface="Arial"/>
                <a:cs typeface="Arial"/>
              </a:rPr>
              <a:t>ii</a:t>
            </a:r>
            <a:r>
              <a:rPr sz="2000" dirty="0">
                <a:latin typeface="Arial"/>
                <a:cs typeface="Arial"/>
              </a:rPr>
              <a:t>)</a:t>
            </a:r>
            <a:r>
              <a:rPr sz="2000" spc="-22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4" dirty="0">
                <a:latin typeface="Arial"/>
                <a:cs typeface="Arial"/>
              </a:rPr>
              <a:t>ec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13" dirty="0">
                <a:latin typeface="Arial"/>
                <a:cs typeface="Arial"/>
              </a:rPr>
              <a:t>e</a:t>
            </a:r>
            <a:r>
              <a:rPr sz="2000" spc="-4" dirty="0">
                <a:latin typeface="Arial"/>
                <a:cs typeface="Arial"/>
              </a:rPr>
              <a:t>m</a:t>
            </a:r>
            <a:r>
              <a:rPr sz="2000" spc="13" dirty="0">
                <a:latin typeface="Arial"/>
                <a:cs typeface="Arial"/>
              </a:rPr>
              <a:t>e</a:t>
            </a:r>
            <a:r>
              <a:rPr sz="2000" spc="4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332636" y="1584421"/>
            <a:ext cx="4075818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f</a:t>
            </a:r>
            <a:r>
              <a:rPr sz="2000" spc="-11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</a:t>
            </a:r>
            <a:r>
              <a:rPr sz="2000" spc="4" dirty="0">
                <a:latin typeface="Arial"/>
                <a:cs typeface="Arial"/>
              </a:rPr>
              <a:t>ailu</a:t>
            </a:r>
            <a:r>
              <a:rPr sz="2000" dirty="0">
                <a:latin typeface="Arial"/>
                <a:cs typeface="Arial"/>
              </a:rPr>
              <a:t>re</a:t>
            </a:r>
            <a:r>
              <a:rPr sz="2000" spc="-48" dirty="0">
                <a:latin typeface="Arial"/>
                <a:cs typeface="Arial"/>
              </a:rPr>
              <a:t> </a:t>
            </a:r>
            <a:r>
              <a:rPr sz="2000" spc="4" dirty="0">
                <a:latin typeface="Arial"/>
                <a:cs typeface="Arial"/>
              </a:rPr>
              <a:t>in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4" dirty="0">
                <a:latin typeface="Arial"/>
                <a:cs typeface="Arial"/>
              </a:rPr>
              <a:t>ensi</a:t>
            </a:r>
            <a:r>
              <a:rPr sz="2000" dirty="0">
                <a:latin typeface="Arial"/>
                <a:cs typeface="Arial"/>
              </a:rPr>
              <a:t>ty</a:t>
            </a:r>
            <a:r>
              <a:rPr sz="2000" spc="-61" dirty="0">
                <a:latin typeface="Arial"/>
                <a:cs typeface="Arial"/>
              </a:rPr>
              <a:t> </a:t>
            </a:r>
            <a:r>
              <a:rPr sz="2000" spc="4" dirty="0">
                <a:latin typeface="Arial"/>
                <a:cs typeface="Arial"/>
              </a:rPr>
              <a:t>pe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1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</a:t>
            </a:r>
            <a:r>
              <a:rPr sz="2000" spc="4" dirty="0">
                <a:latin typeface="Arial"/>
                <a:cs typeface="Arial"/>
              </a:rPr>
              <a:t>ailu</a:t>
            </a:r>
            <a:r>
              <a:rPr sz="2000" dirty="0">
                <a:latin typeface="Arial"/>
                <a:cs typeface="Arial"/>
              </a:rPr>
              <a:t>re</a:t>
            </a:r>
            <a:r>
              <a:rPr sz="2000" spc="-48" dirty="0">
                <a:latin typeface="Arial"/>
                <a:cs typeface="Arial"/>
              </a:rPr>
              <a:t> </a:t>
            </a:r>
            <a:r>
              <a:rPr sz="2000" spc="4" dirty="0">
                <a:latin typeface="Arial"/>
                <a:cs typeface="Arial"/>
              </a:rPr>
              <a:t>ca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31" dirty="0">
                <a:latin typeface="Arial"/>
                <a:cs typeface="Arial"/>
              </a:rPr>
              <a:t> </a:t>
            </a:r>
            <a:r>
              <a:rPr sz="2000" spc="4" dirty="0">
                <a:latin typeface="Arial"/>
                <a:cs typeface="Arial"/>
              </a:rPr>
              <a:t>b</a:t>
            </a:r>
            <a:r>
              <a:rPr sz="2000" dirty="0"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418340" y="1584421"/>
            <a:ext cx="1615426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latin typeface="Arial"/>
                <a:cs typeface="Arial"/>
              </a:rPr>
              <a:t>calcula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4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-87" dirty="0">
                <a:latin typeface="Arial"/>
                <a:cs typeface="Arial"/>
              </a:rPr>
              <a:t> </a:t>
            </a:r>
            <a:r>
              <a:rPr sz="2000" spc="4" dirty="0">
                <a:latin typeface="Arial"/>
                <a:cs typeface="Arial"/>
              </a:rPr>
              <a:t>as</a:t>
            </a:r>
            <a:r>
              <a:rPr sz="2000" dirty="0"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656541" y="2184882"/>
            <a:ext cx="379805" cy="7160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5499" marR="2244">
              <a:lnSpc>
                <a:spcPts val="2629"/>
              </a:lnSpc>
              <a:spcBef>
                <a:spcPts val="131"/>
              </a:spcBef>
            </a:pPr>
            <a:r>
              <a:rPr sz="3400" i="1" u="heavy" spc="4" baseline="4638" dirty="0">
                <a:latin typeface="Times New Roman"/>
                <a:cs typeface="Times New Roman"/>
              </a:rPr>
              <a:t>d</a:t>
            </a:r>
            <a:r>
              <a:rPr sz="3600" u="heavy" baseline="3729" dirty="0">
                <a:latin typeface="Palatino Linotype"/>
                <a:cs typeface="Palatino Linotype"/>
              </a:rPr>
              <a:t>λ</a:t>
            </a:r>
            <a:endParaRPr sz="2400">
              <a:latin typeface="Palatino Linotype"/>
              <a:cs typeface="Palatino Linotype"/>
            </a:endParaRPr>
          </a:p>
          <a:p>
            <a:pPr marL="11397">
              <a:lnSpc>
                <a:spcPts val="3105"/>
              </a:lnSpc>
              <a:spcBef>
                <a:spcPts val="23"/>
              </a:spcBef>
            </a:pPr>
            <a:r>
              <a:rPr sz="2200" i="1" spc="-4" dirty="0">
                <a:latin typeface="Times New Roman"/>
                <a:cs typeface="Times New Roman"/>
              </a:rPr>
              <a:t>d</a:t>
            </a:r>
            <a:r>
              <a:rPr sz="2400" dirty="0">
                <a:latin typeface="Palatino Linotype"/>
                <a:cs typeface="Palatino Linotype"/>
              </a:rPr>
              <a:t>µ</a:t>
            </a:r>
            <a:endParaRPr sz="2400">
              <a:latin typeface="Palatino Linotype"/>
              <a:cs typeface="Palatino Linotype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328485" y="2184883"/>
            <a:ext cx="562973" cy="3601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737"/>
              </a:lnSpc>
            </a:pPr>
            <a:r>
              <a:rPr sz="3400" u="heavy" baseline="5929" dirty="0">
                <a:latin typeface="Palatino Linotype"/>
                <a:cs typeface="Palatino Linotype"/>
              </a:rPr>
              <a:t>−</a:t>
            </a:r>
            <a:r>
              <a:rPr sz="3400" u="heavy" spc="-214" baseline="5929" dirty="0">
                <a:latin typeface="Palatino Linotype"/>
                <a:cs typeface="Palatino Linotype"/>
              </a:rPr>
              <a:t> </a:t>
            </a:r>
            <a:r>
              <a:rPr sz="3600" u="heavy" spc="-17" baseline="5594" dirty="0">
                <a:latin typeface="Palatino Linotype"/>
                <a:cs typeface="Palatino Linotype"/>
              </a:rPr>
              <a:t>λ</a:t>
            </a:r>
            <a:r>
              <a:rPr sz="2000" u="heavy" baseline="-11995" dirty="0">
                <a:latin typeface="Times New Roman"/>
                <a:cs typeface="Times New Roman"/>
              </a:rPr>
              <a:t>0</a:t>
            </a:r>
            <a:r>
              <a:rPr sz="2000" u="heavy" spc="4" baseline="-11995" dirty="0">
                <a:latin typeface="Times New Roman"/>
                <a:cs typeface="Times New Roman"/>
              </a:rPr>
              <a:t> 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119581" y="2199942"/>
            <a:ext cx="761306" cy="4781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827"/>
              </a:lnSpc>
            </a:pPr>
            <a:r>
              <a:rPr sz="3400" baseline="-2964" dirty="0">
                <a:latin typeface="Palatino Linotype"/>
                <a:cs typeface="Palatino Linotype"/>
              </a:rPr>
              <a:t>−</a:t>
            </a:r>
            <a:r>
              <a:rPr sz="3400" spc="-210" baseline="-2964" dirty="0">
                <a:latin typeface="Palatino Linotype"/>
                <a:cs typeface="Palatino Linotype"/>
              </a:rPr>
              <a:t> </a:t>
            </a:r>
            <a:r>
              <a:rPr sz="3400" u="heavy" baseline="32466" dirty="0">
                <a:latin typeface="Times New Roman"/>
                <a:cs typeface="Times New Roman"/>
              </a:rPr>
              <a:t> </a:t>
            </a:r>
            <a:r>
              <a:rPr sz="3400" u="heavy" spc="-412" baseline="32466" dirty="0">
                <a:latin typeface="Times New Roman"/>
                <a:cs typeface="Times New Roman"/>
              </a:rPr>
              <a:t> </a:t>
            </a:r>
            <a:r>
              <a:rPr sz="3400" u="heavy" spc="4" baseline="32466" dirty="0">
                <a:latin typeface="Times New Roman"/>
                <a:cs typeface="Times New Roman"/>
              </a:rPr>
              <a:t>2</a:t>
            </a:r>
            <a:r>
              <a:rPr sz="3400" u="heavy" baseline="32466" dirty="0">
                <a:latin typeface="Times New Roman"/>
                <a:cs typeface="Times New Roman"/>
              </a:rPr>
              <a:t>0</a:t>
            </a:r>
            <a:r>
              <a:rPr sz="3400" u="heavy" spc="80" baseline="32466" dirty="0">
                <a:latin typeface="Times New Roman"/>
                <a:cs typeface="Times New Roman"/>
              </a:rPr>
              <a:t> 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079104" y="2374675"/>
            <a:ext cx="225433" cy="3033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427"/>
              </a:lnSpc>
              <a:spcBef>
                <a:spcPts val="121"/>
              </a:spcBef>
            </a:pPr>
            <a:r>
              <a:rPr sz="3400" baseline="2964" dirty="0">
                <a:latin typeface="Palatino Linotype"/>
                <a:cs typeface="Palatino Linotype"/>
              </a:rPr>
              <a:t>=</a:t>
            </a:r>
            <a:endParaRPr sz="2200">
              <a:latin typeface="Palatino Linotype"/>
              <a:cs typeface="Palatino Linotype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892365" y="2374675"/>
            <a:ext cx="225433" cy="3033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427"/>
              </a:lnSpc>
              <a:spcBef>
                <a:spcPts val="121"/>
              </a:spcBef>
            </a:pPr>
            <a:r>
              <a:rPr sz="3400" baseline="2964" dirty="0">
                <a:latin typeface="Palatino Linotype"/>
                <a:cs typeface="Palatino Linotype"/>
              </a:rPr>
              <a:t>=</a:t>
            </a:r>
            <a:endParaRPr sz="2200">
              <a:latin typeface="Palatino Linotype"/>
              <a:cs typeface="Palatino Linotype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863569" y="2374675"/>
            <a:ext cx="1911304" cy="3061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450"/>
              </a:lnSpc>
              <a:spcBef>
                <a:spcPts val="122"/>
              </a:spcBef>
            </a:pPr>
            <a:r>
              <a:rPr sz="3400" baseline="2964" dirty="0">
                <a:latin typeface="Palatino Linotype"/>
                <a:cs typeface="Palatino Linotype"/>
              </a:rPr>
              <a:t>=</a:t>
            </a:r>
            <a:r>
              <a:rPr sz="3400" spc="81" baseline="2964" dirty="0">
                <a:latin typeface="Palatino Linotype"/>
                <a:cs typeface="Palatino Linotype"/>
              </a:rPr>
              <a:t> </a:t>
            </a:r>
            <a:r>
              <a:rPr sz="3400" spc="-8" baseline="2964" dirty="0">
                <a:latin typeface="Palatino Linotype"/>
                <a:cs typeface="Palatino Linotype"/>
              </a:rPr>
              <a:t>−</a:t>
            </a:r>
            <a:r>
              <a:rPr sz="3400" spc="-4" baseline="3478" dirty="0">
                <a:latin typeface="Times New Roman"/>
                <a:cs typeface="Times New Roman"/>
              </a:rPr>
              <a:t>0</a:t>
            </a:r>
            <a:r>
              <a:rPr sz="3400" spc="8" baseline="3478" dirty="0">
                <a:latin typeface="Times New Roman"/>
                <a:cs typeface="Times New Roman"/>
              </a:rPr>
              <a:t>.</a:t>
            </a:r>
            <a:r>
              <a:rPr sz="3400" spc="135" baseline="3478" dirty="0">
                <a:latin typeface="Times New Roman"/>
                <a:cs typeface="Times New Roman"/>
              </a:rPr>
              <a:t>1</a:t>
            </a:r>
            <a:r>
              <a:rPr sz="3400" baseline="3478" dirty="0">
                <a:latin typeface="Times New Roman"/>
                <a:cs typeface="Times New Roman"/>
              </a:rPr>
              <a:t>/</a:t>
            </a:r>
            <a:r>
              <a:rPr sz="3400" spc="-93" baseline="3478" dirty="0">
                <a:latin typeface="Times New Roman"/>
                <a:cs typeface="Times New Roman"/>
              </a:rPr>
              <a:t> </a:t>
            </a:r>
            <a:r>
              <a:rPr sz="3400" spc="-4" baseline="3478" dirty="0">
                <a:latin typeface="Times New Roman"/>
                <a:cs typeface="Times New Roman"/>
              </a:rPr>
              <a:t>C</a:t>
            </a:r>
            <a:r>
              <a:rPr sz="3400" baseline="3478" dirty="0">
                <a:latin typeface="Times New Roman"/>
                <a:cs typeface="Times New Roman"/>
              </a:rPr>
              <a:t>PU</a:t>
            </a:r>
            <a:r>
              <a:rPr sz="3400" spc="31" baseline="3478" dirty="0">
                <a:latin typeface="Times New Roman"/>
                <a:cs typeface="Times New Roman"/>
              </a:rPr>
              <a:t> </a:t>
            </a:r>
            <a:r>
              <a:rPr sz="3400" spc="4" baseline="3478" dirty="0">
                <a:latin typeface="Times New Roman"/>
                <a:cs typeface="Times New Roman"/>
              </a:rPr>
              <a:t>hr</a:t>
            </a:r>
            <a:r>
              <a:rPr sz="3400" baseline="3478" dirty="0">
                <a:latin typeface="Times New Roman"/>
                <a:cs typeface="Times New Roman"/>
              </a:rPr>
              <a:t>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411613" y="2594372"/>
            <a:ext cx="326768" cy="3473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638"/>
              </a:lnSpc>
              <a:spcBef>
                <a:spcPts val="132"/>
              </a:spcBef>
            </a:pPr>
            <a:r>
              <a:rPr sz="3400" i="1" spc="-62" baseline="8116" dirty="0">
                <a:latin typeface="Times New Roman"/>
                <a:cs typeface="Times New Roman"/>
              </a:rPr>
              <a:t>V</a:t>
            </a:r>
            <a:r>
              <a:rPr sz="2000" baseline="-11995" dirty="0">
                <a:latin typeface="Times New Roman"/>
                <a:cs typeface="Times New Roman"/>
              </a:rPr>
              <a:t>0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342638" y="2596630"/>
            <a:ext cx="502195" cy="3033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84"/>
              </a:lnSpc>
              <a:spcBef>
                <a:spcPts val="114"/>
              </a:spcBef>
            </a:pPr>
            <a:r>
              <a:rPr sz="3400" spc="4" baseline="1159" dirty="0">
                <a:latin typeface="Times New Roman"/>
                <a:cs typeface="Times New Roman"/>
              </a:rPr>
              <a:t>20</a:t>
            </a:r>
            <a:r>
              <a:rPr sz="3400" baseline="1159" dirty="0">
                <a:latin typeface="Times New Roman"/>
                <a:cs typeface="Times New Roman"/>
              </a:rPr>
              <a:t>0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81175" y="3265303"/>
            <a:ext cx="400473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latin typeface="Arial"/>
                <a:cs typeface="Arial"/>
              </a:rPr>
              <a:t>(</a:t>
            </a:r>
            <a:r>
              <a:rPr sz="2000" spc="4" dirty="0">
                <a:latin typeface="Arial"/>
                <a:cs typeface="Arial"/>
              </a:rPr>
              <a:t>iii</a:t>
            </a:r>
            <a:r>
              <a:rPr sz="2000" dirty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091270" y="3265303"/>
            <a:ext cx="371378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latin typeface="Arial"/>
                <a:cs typeface="Arial"/>
              </a:rPr>
              <a:t>(</a:t>
            </a:r>
            <a:r>
              <a:rPr sz="2000" spc="4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472269" y="3265303"/>
            <a:ext cx="5967485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latin typeface="Arial"/>
                <a:cs typeface="Arial"/>
              </a:rPr>
              <a:t>F</a:t>
            </a:r>
            <a:r>
              <a:rPr sz="2000" spc="4" dirty="0">
                <a:latin typeface="Arial"/>
                <a:cs typeface="Arial"/>
              </a:rPr>
              <a:t>ail</a:t>
            </a:r>
            <a:r>
              <a:rPr sz="2000" spc="13" dirty="0">
                <a:latin typeface="Arial"/>
                <a:cs typeface="Arial"/>
              </a:rPr>
              <a:t>u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4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61" dirty="0">
                <a:latin typeface="Arial"/>
                <a:cs typeface="Arial"/>
              </a:rPr>
              <a:t> </a:t>
            </a:r>
            <a:r>
              <a:rPr sz="2000" spc="4" dirty="0">
                <a:latin typeface="Arial"/>
                <a:cs typeface="Arial"/>
              </a:rPr>
              <a:t>e</a:t>
            </a:r>
            <a:r>
              <a:rPr sz="2000" spc="-4" dirty="0">
                <a:latin typeface="Arial"/>
                <a:cs typeface="Arial"/>
              </a:rPr>
              <a:t>x</a:t>
            </a:r>
            <a:r>
              <a:rPr sz="2000" spc="4" dirty="0">
                <a:latin typeface="Arial"/>
                <a:cs typeface="Arial"/>
              </a:rPr>
              <a:t>p</a:t>
            </a:r>
            <a:r>
              <a:rPr sz="2000" spc="13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4" dirty="0">
                <a:latin typeface="Arial"/>
                <a:cs typeface="Arial"/>
              </a:rPr>
              <a:t>ience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-107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&amp;</a:t>
            </a:r>
            <a:r>
              <a:rPr sz="2000" spc="-13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</a:t>
            </a:r>
            <a:r>
              <a:rPr sz="2000" spc="4" dirty="0">
                <a:latin typeface="Arial"/>
                <a:cs typeface="Arial"/>
              </a:rPr>
              <a:t>ailu</a:t>
            </a:r>
            <a:r>
              <a:rPr sz="2000" dirty="0">
                <a:latin typeface="Arial"/>
                <a:cs typeface="Arial"/>
              </a:rPr>
              <a:t>re</a:t>
            </a:r>
            <a:r>
              <a:rPr sz="2000" spc="-48" dirty="0">
                <a:latin typeface="Arial"/>
                <a:cs typeface="Arial"/>
              </a:rPr>
              <a:t> </a:t>
            </a:r>
            <a:r>
              <a:rPr sz="2000" spc="4" dirty="0">
                <a:latin typeface="Arial"/>
                <a:cs typeface="Arial"/>
              </a:rPr>
              <a:t>in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4" dirty="0">
                <a:latin typeface="Arial"/>
                <a:cs typeface="Arial"/>
              </a:rPr>
              <a:t>ensi</a:t>
            </a:r>
            <a:r>
              <a:rPr sz="2000" dirty="0">
                <a:latin typeface="Arial"/>
                <a:cs typeface="Arial"/>
              </a:rPr>
              <a:t>ty</a:t>
            </a:r>
            <a:r>
              <a:rPr sz="2000" spc="-61" dirty="0">
                <a:latin typeface="Arial"/>
                <a:cs typeface="Arial"/>
              </a:rPr>
              <a:t> </a:t>
            </a:r>
            <a:r>
              <a:rPr sz="2000" spc="4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ft</a:t>
            </a:r>
            <a:r>
              <a:rPr sz="2000" spc="4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28" dirty="0">
                <a:latin typeface="Arial"/>
                <a:cs typeface="Arial"/>
              </a:rPr>
              <a:t> </a:t>
            </a:r>
            <a:r>
              <a:rPr sz="2000" spc="4" dirty="0">
                <a:latin typeface="Arial"/>
                <a:cs typeface="Arial"/>
              </a:rPr>
              <a:t>2</a:t>
            </a:r>
            <a:r>
              <a:rPr sz="2000" dirty="0">
                <a:latin typeface="Arial"/>
                <a:cs typeface="Arial"/>
              </a:rPr>
              <a:t>0</a:t>
            </a:r>
            <a:r>
              <a:rPr sz="2000" spc="-22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CPU</a:t>
            </a:r>
            <a:endParaRPr sz="20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449119" y="3265303"/>
            <a:ext cx="358819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13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r:</a:t>
            </a:r>
            <a:endParaRPr sz="20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705329" y="3769411"/>
            <a:ext cx="167744" cy="2854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75"/>
              </a:lnSpc>
              <a:spcBef>
                <a:spcPts val="113"/>
              </a:spcBef>
            </a:pPr>
            <a:r>
              <a:rPr sz="2100" dirty="0">
                <a:latin typeface="Times New Roman"/>
                <a:cs typeface="Times New Roman"/>
              </a:rPr>
              <a:t>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311071" y="3769410"/>
            <a:ext cx="297145" cy="3069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454"/>
              </a:lnSpc>
              <a:spcBef>
                <a:spcPts val="122"/>
              </a:spcBef>
            </a:pP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547685" y="3790926"/>
            <a:ext cx="167744" cy="2854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75"/>
              </a:lnSpc>
              <a:spcBef>
                <a:spcPts val="113"/>
              </a:spcBef>
            </a:pPr>
            <a:r>
              <a:rPr sz="2100" dirty="0">
                <a:latin typeface="Times New Roman"/>
                <a:cs typeface="Times New Roman"/>
              </a:rPr>
              <a:t>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707013" y="3810424"/>
            <a:ext cx="584027" cy="3003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405"/>
              </a:lnSpc>
              <a:spcBef>
                <a:spcPts val="120"/>
              </a:spcBef>
            </a:pPr>
            <a:r>
              <a:rPr sz="3200" baseline="3154" dirty="0">
                <a:latin typeface="Palatino Linotype"/>
                <a:cs typeface="Palatino Linotype"/>
              </a:rPr>
              <a:t>−</a:t>
            </a:r>
            <a:r>
              <a:rPr sz="3200" spc="-111" baseline="3154" dirty="0">
                <a:latin typeface="Palatino Linotype"/>
                <a:cs typeface="Palatino Linotype"/>
              </a:rPr>
              <a:t> </a:t>
            </a:r>
            <a:r>
              <a:rPr sz="3300" baseline="3025" dirty="0">
                <a:latin typeface="Palatino Linotype"/>
                <a:cs typeface="Palatino Linotype"/>
              </a:rPr>
              <a:t>λ</a:t>
            </a:r>
            <a:r>
              <a:rPr sz="3300" spc="-14" baseline="3025" dirty="0">
                <a:latin typeface="Palatino Linotype"/>
                <a:cs typeface="Palatino Linotype"/>
              </a:rPr>
              <a:t> </a:t>
            </a:r>
            <a:r>
              <a:rPr sz="3300" baseline="3025" dirty="0">
                <a:latin typeface="Palatino Linotype"/>
                <a:cs typeface="Palatino Linotype"/>
              </a:rPr>
              <a:t>τ</a:t>
            </a:r>
            <a:endParaRPr sz="2200" dirty="0">
              <a:latin typeface="Palatino Linotype"/>
              <a:cs typeface="Palatino Linotype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705329" y="3937499"/>
            <a:ext cx="167744" cy="2854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75"/>
              </a:lnSpc>
              <a:spcBef>
                <a:spcPts val="113"/>
              </a:spcBef>
            </a:pPr>
            <a:r>
              <a:rPr sz="2100" dirty="0">
                <a:latin typeface="Times New Roman"/>
                <a:cs typeface="Times New Roman"/>
              </a:rPr>
              <a:t>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547686" y="3937498"/>
            <a:ext cx="1060530" cy="3069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441"/>
              </a:lnSpc>
              <a:spcBef>
                <a:spcPts val="122"/>
              </a:spcBef>
            </a:pP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696718" y="3977168"/>
            <a:ext cx="2038143" cy="4111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289"/>
              </a:lnSpc>
              <a:spcBef>
                <a:spcPts val="164"/>
              </a:spcBef>
            </a:pPr>
            <a:r>
              <a:rPr sz="3300" baseline="19160" dirty="0">
                <a:latin typeface="Palatino Linotype"/>
                <a:cs typeface="Palatino Linotype"/>
              </a:rPr>
              <a:t>µ</a:t>
            </a:r>
            <a:r>
              <a:rPr sz="3300" spc="-385" baseline="19160" dirty="0">
                <a:latin typeface="Palatino Linotype"/>
                <a:cs typeface="Palatino Linotype"/>
              </a:rPr>
              <a:t> </a:t>
            </a:r>
            <a:r>
              <a:rPr sz="3200" spc="-157" baseline="23437" dirty="0">
                <a:latin typeface="Times New Roman"/>
                <a:cs typeface="Times New Roman"/>
              </a:rPr>
              <a:t>(</a:t>
            </a:r>
            <a:r>
              <a:rPr sz="3300" baseline="19160" dirty="0">
                <a:latin typeface="Palatino Linotype"/>
                <a:cs typeface="Palatino Linotype"/>
              </a:rPr>
              <a:t>τ</a:t>
            </a:r>
            <a:r>
              <a:rPr sz="3300" spc="-155" baseline="19160" dirty="0">
                <a:latin typeface="Palatino Linotype"/>
                <a:cs typeface="Palatino Linotype"/>
              </a:rPr>
              <a:t> </a:t>
            </a:r>
            <a:r>
              <a:rPr sz="3200" baseline="23437" dirty="0">
                <a:latin typeface="Times New Roman"/>
                <a:cs typeface="Times New Roman"/>
              </a:rPr>
              <a:t>)</a:t>
            </a:r>
            <a:r>
              <a:rPr sz="3200" spc="-51" baseline="23437" dirty="0">
                <a:latin typeface="Times New Roman"/>
                <a:cs typeface="Times New Roman"/>
              </a:rPr>
              <a:t> </a:t>
            </a:r>
            <a:r>
              <a:rPr sz="3200" baseline="19976" dirty="0">
                <a:latin typeface="Palatino Linotype"/>
                <a:cs typeface="Palatino Linotype"/>
              </a:rPr>
              <a:t>=</a:t>
            </a:r>
            <a:r>
              <a:rPr sz="3200" spc="-134" baseline="19976" dirty="0">
                <a:latin typeface="Palatino Linotype"/>
                <a:cs typeface="Palatino Linotype"/>
              </a:rPr>
              <a:t> </a:t>
            </a:r>
            <a:r>
              <a:rPr sz="3200" i="1" spc="-57" baseline="23437" dirty="0">
                <a:latin typeface="Times New Roman"/>
                <a:cs typeface="Times New Roman"/>
              </a:rPr>
              <a:t>V</a:t>
            </a:r>
            <a:r>
              <a:rPr baseline="15030" dirty="0">
                <a:latin typeface="Times New Roman"/>
                <a:cs typeface="Times New Roman"/>
              </a:rPr>
              <a:t>0</a:t>
            </a:r>
            <a:r>
              <a:rPr spc="-92" baseline="15030" dirty="0">
                <a:latin typeface="Times New Roman"/>
                <a:cs typeface="Times New Roman"/>
              </a:rPr>
              <a:t> </a:t>
            </a:r>
            <a:r>
              <a:rPr sz="3200" spc="8" baseline="-4934" dirty="0">
                <a:latin typeface="Times New Roman"/>
                <a:cs typeface="Times New Roman"/>
              </a:rPr>
              <a:t></a:t>
            </a:r>
            <a:r>
              <a:rPr sz="3200" baseline="23437" dirty="0">
                <a:latin typeface="Times New Roman"/>
                <a:cs typeface="Times New Roman"/>
              </a:rPr>
              <a:t>1</a:t>
            </a:r>
            <a:r>
              <a:rPr sz="3200" spc="-363" baseline="23437" dirty="0">
                <a:latin typeface="Times New Roman"/>
                <a:cs typeface="Times New Roman"/>
              </a:rPr>
              <a:t> </a:t>
            </a:r>
            <a:r>
              <a:rPr sz="3200" baseline="19976" dirty="0">
                <a:latin typeface="Palatino Linotype"/>
                <a:cs typeface="Palatino Linotype"/>
              </a:rPr>
              <a:t>−</a:t>
            </a:r>
            <a:r>
              <a:rPr sz="3200" spc="-102" baseline="19976" dirty="0">
                <a:latin typeface="Palatino Linotype"/>
                <a:cs typeface="Palatino Linotype"/>
              </a:rPr>
              <a:t> </a:t>
            </a:r>
            <a:r>
              <a:rPr sz="3200" baseline="23437" dirty="0">
                <a:latin typeface="Times New Roman"/>
                <a:cs typeface="Times New Roman"/>
              </a:rPr>
              <a:t>ex</a:t>
            </a:r>
            <a:r>
              <a:rPr sz="3200" spc="-17" baseline="23437" dirty="0">
                <a:latin typeface="Times New Roman"/>
                <a:cs typeface="Times New Roman"/>
              </a:rPr>
              <a:t>p</a:t>
            </a:r>
            <a:r>
              <a:rPr sz="2100" dirty="0">
                <a:latin typeface="Times New Roman"/>
                <a:cs typeface="Times New Roman"/>
              </a:rPr>
              <a:t>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311071" y="4081382"/>
            <a:ext cx="297145" cy="3069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454"/>
              </a:lnSpc>
              <a:spcBef>
                <a:spcPts val="122"/>
              </a:spcBef>
            </a:pP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840017" y="4194891"/>
            <a:ext cx="229315" cy="2854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163"/>
              </a:lnSpc>
              <a:spcBef>
                <a:spcPts val="108"/>
              </a:spcBef>
            </a:pPr>
            <a:r>
              <a:rPr sz="3200" i="1" baseline="1233" dirty="0">
                <a:latin typeface="Times New Roman"/>
                <a:cs typeface="Times New Roman"/>
              </a:rPr>
              <a:t>V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547685" y="4249471"/>
            <a:ext cx="167744" cy="2854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75"/>
              </a:lnSpc>
              <a:spcBef>
                <a:spcPts val="113"/>
              </a:spcBef>
            </a:pPr>
            <a:r>
              <a:rPr sz="2100" dirty="0">
                <a:latin typeface="Times New Roman"/>
                <a:cs typeface="Times New Roman"/>
              </a:rPr>
              <a:t>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999344" y="4249470"/>
            <a:ext cx="608872" cy="3069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454"/>
              </a:lnSpc>
              <a:spcBef>
                <a:spcPts val="122"/>
              </a:spcBef>
            </a:pP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705329" y="4270986"/>
            <a:ext cx="167744" cy="2854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75"/>
              </a:lnSpc>
              <a:spcBef>
                <a:spcPts val="113"/>
              </a:spcBef>
            </a:pPr>
            <a:r>
              <a:rPr sz="2100" dirty="0">
                <a:latin typeface="Times New Roman"/>
                <a:cs typeface="Times New Roman"/>
              </a:rPr>
              <a:t>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512423" y="5937354"/>
            <a:ext cx="298333" cy="3065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450"/>
              </a:lnSpc>
              <a:spcBef>
                <a:spcPts val="122"/>
              </a:spcBef>
            </a:pP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806171" y="4830632"/>
            <a:ext cx="5148439" cy="4558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648"/>
              </a:lnSpc>
              <a:spcBef>
                <a:spcPts val="182"/>
              </a:spcBef>
            </a:pP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421609" y="4828045"/>
            <a:ext cx="212256" cy="2850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84"/>
              </a:lnSpc>
              <a:spcBef>
                <a:spcPts val="114"/>
              </a:spcBef>
            </a:pPr>
            <a:r>
              <a:rPr sz="3200" baseline="3154" dirty="0">
                <a:latin typeface="Palatino Linotype"/>
                <a:cs typeface="Palatino Linotype"/>
              </a:rPr>
              <a:t>−</a:t>
            </a:r>
            <a:endParaRPr sz="2100">
              <a:latin typeface="Palatino Linotype"/>
              <a:cs typeface="Palatino Linotype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912060" y="4828045"/>
            <a:ext cx="212256" cy="2850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84"/>
              </a:lnSpc>
              <a:spcBef>
                <a:spcPts val="114"/>
              </a:spcBef>
            </a:pPr>
            <a:endParaRPr sz="2100" dirty="0">
              <a:latin typeface="Palatino Linotype"/>
              <a:cs typeface="Palatino Linotype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62282" y="4833367"/>
            <a:ext cx="167546" cy="2850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70"/>
              </a:lnSpc>
              <a:spcBef>
                <a:spcPts val="113"/>
              </a:spcBef>
            </a:pPr>
            <a:r>
              <a:rPr sz="2100" dirty="0">
                <a:latin typeface="Times New Roman"/>
                <a:cs typeface="Times New Roman"/>
              </a:rPr>
              <a:t>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691773" y="5200426"/>
            <a:ext cx="470544" cy="2850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145"/>
              </a:lnSpc>
              <a:spcBef>
                <a:spcPts val="107"/>
              </a:spcBef>
            </a:pP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62282" y="5216608"/>
            <a:ext cx="167546" cy="2850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70"/>
              </a:lnSpc>
              <a:spcBef>
                <a:spcPts val="113"/>
              </a:spcBef>
            </a:pP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13594" y="5216608"/>
            <a:ext cx="298333" cy="3065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450"/>
              </a:lnSpc>
              <a:spcBef>
                <a:spcPts val="122"/>
              </a:spcBef>
            </a:pP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19926" y="5238123"/>
            <a:ext cx="167546" cy="2850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70"/>
              </a:lnSpc>
              <a:spcBef>
                <a:spcPts val="113"/>
              </a:spcBef>
            </a:pP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00381" y="5742788"/>
            <a:ext cx="4701145" cy="6021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 marR="13745">
              <a:lnSpc>
                <a:spcPts val="2324"/>
              </a:lnSpc>
              <a:spcBef>
                <a:spcPts val="116"/>
              </a:spcBef>
            </a:pPr>
            <a:endParaRPr sz="2100" dirty="0">
              <a:latin typeface="Times New Roman"/>
              <a:cs typeface="Times New Roman"/>
            </a:endParaRPr>
          </a:p>
          <a:p>
            <a:pPr marL="178248">
              <a:lnSpc>
                <a:spcPts val="825"/>
              </a:lnSpc>
              <a:spcBef>
                <a:spcPts val="1449"/>
              </a:spcBef>
            </a:pPr>
            <a:endParaRPr sz="7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105830" y="6203480"/>
            <a:ext cx="227586" cy="1797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328"/>
              </a:lnSpc>
              <a:spcBef>
                <a:spcPts val="66"/>
              </a:spcBef>
            </a:pPr>
            <a:r>
              <a:rPr sz="1300" dirty="0">
                <a:latin typeface="Arial"/>
                <a:cs typeface="Arial"/>
              </a:rPr>
              <a:t>55</a:t>
            </a:r>
            <a:endParaRPr sz="13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34788" y="2301238"/>
            <a:ext cx="91438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  <p:sp>
        <p:nvSpPr>
          <p:cNvPr id="6" name="object 6"/>
          <p:cNvSpPr txBox="1"/>
          <p:nvPr/>
        </p:nvSpPr>
        <p:spPr>
          <a:xfrm>
            <a:off x="3716437" y="2301238"/>
            <a:ext cx="82478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  <p:sp>
        <p:nvSpPr>
          <p:cNvPr id="5" name="object 5"/>
          <p:cNvSpPr txBox="1"/>
          <p:nvPr/>
        </p:nvSpPr>
        <p:spPr>
          <a:xfrm>
            <a:off x="3699163" y="3978086"/>
            <a:ext cx="356060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541" y="3630706"/>
            <a:ext cx="5530505" cy="2413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8173752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object 68"/>
          <p:cNvSpPr txBox="1"/>
          <p:nvPr/>
        </p:nvSpPr>
        <p:spPr>
          <a:xfrm>
            <a:off x="866866" y="498771"/>
            <a:ext cx="3627050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459"/>
              </a:lnSpc>
              <a:spcBef>
                <a:spcPts val="172"/>
              </a:spcBef>
            </a:pP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S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o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f</a:t>
            </a:r>
            <a:r>
              <a:rPr sz="5400" spc="17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w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a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2543138" y="498771"/>
            <a:ext cx="4107044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459"/>
              </a:lnSpc>
              <a:spcBef>
                <a:spcPts val="172"/>
              </a:spcBef>
            </a:pP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l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ia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b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il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y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4329082" y="1205128"/>
            <a:ext cx="177609" cy="3033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423"/>
              </a:lnSpc>
              <a:spcBef>
                <a:spcPts val="121"/>
              </a:spcBef>
            </a:pPr>
            <a:r>
              <a:rPr sz="2200" dirty="0">
                <a:latin typeface="Times New Roman"/>
                <a:cs typeface="Times New Roman"/>
              </a:rPr>
              <a:t>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5143728" y="1205128"/>
            <a:ext cx="177609" cy="3033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423"/>
              </a:lnSpc>
              <a:spcBef>
                <a:spcPts val="121"/>
              </a:spcBef>
            </a:pPr>
            <a:r>
              <a:rPr sz="2200" dirty="0">
                <a:latin typeface="Times New Roman"/>
                <a:cs typeface="Times New Roman"/>
              </a:rPr>
              <a:t>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4498107" y="1227453"/>
            <a:ext cx="622780" cy="3193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558"/>
              </a:lnSpc>
              <a:spcBef>
                <a:spcPts val="127"/>
              </a:spcBef>
            </a:pPr>
            <a:r>
              <a:rPr sz="3400" baseline="2964" dirty="0">
                <a:latin typeface="Palatino Linotype"/>
                <a:cs typeface="Palatino Linotype"/>
              </a:rPr>
              <a:t>−</a:t>
            </a:r>
            <a:r>
              <a:rPr sz="3400" spc="-98" baseline="2964" dirty="0">
                <a:latin typeface="Palatino Linotype"/>
                <a:cs typeface="Palatino Linotype"/>
              </a:rPr>
              <a:t> </a:t>
            </a:r>
            <a:r>
              <a:rPr sz="3600" baseline="2797" dirty="0">
                <a:latin typeface="Palatino Linotype"/>
                <a:cs typeface="Palatino Linotype"/>
              </a:rPr>
              <a:t>λ</a:t>
            </a:r>
            <a:r>
              <a:rPr sz="3600" spc="-16" baseline="2797" dirty="0">
                <a:latin typeface="Palatino Linotype"/>
                <a:cs typeface="Palatino Linotype"/>
              </a:rPr>
              <a:t> </a:t>
            </a:r>
            <a:r>
              <a:rPr sz="3600" baseline="2797" dirty="0">
                <a:latin typeface="Palatino Linotype"/>
                <a:cs typeface="Palatino Linotype"/>
              </a:rPr>
              <a:t>τ</a:t>
            </a:r>
            <a:endParaRPr sz="2400">
              <a:latin typeface="Palatino Linotype"/>
              <a:cs typeface="Palatino Linotype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3913445" y="1385318"/>
            <a:ext cx="1413315" cy="3380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553"/>
              </a:lnSpc>
              <a:spcBef>
                <a:spcPts val="127"/>
              </a:spcBef>
            </a:pPr>
            <a:r>
              <a:rPr sz="3400" spc="4" baseline="-1159" dirty="0">
                <a:latin typeface="Times New Roman"/>
                <a:cs typeface="Times New Roman"/>
              </a:rPr>
              <a:t>ex</a:t>
            </a:r>
            <a:r>
              <a:rPr sz="3400" spc="-26" baseline="-1159" dirty="0">
                <a:latin typeface="Times New Roman"/>
                <a:cs typeface="Times New Roman"/>
              </a:rPr>
              <a:t>p</a:t>
            </a:r>
            <a:r>
              <a:rPr sz="3400" baseline="2319" dirty="0">
                <a:latin typeface="Times New Roman"/>
                <a:cs typeface="Times New Roman"/>
              </a:rPr>
              <a:t></a:t>
            </a:r>
            <a:r>
              <a:rPr sz="3400" spc="-259" baseline="2319" dirty="0">
                <a:latin typeface="Times New Roman"/>
                <a:cs typeface="Times New Roman"/>
              </a:rPr>
              <a:t> </a:t>
            </a:r>
            <a:r>
              <a:rPr sz="2000" u="heavy" baseline="35985" dirty="0">
                <a:latin typeface="Times New Roman"/>
                <a:cs typeface="Times New Roman"/>
              </a:rPr>
              <a:t>        </a:t>
            </a:r>
            <a:r>
              <a:rPr sz="2000" u="heavy" spc="17" baseline="35985" dirty="0">
                <a:latin typeface="Times New Roman"/>
                <a:cs typeface="Times New Roman"/>
              </a:rPr>
              <a:t> </a:t>
            </a:r>
            <a:r>
              <a:rPr sz="2000" u="heavy" baseline="35985" dirty="0">
                <a:latin typeface="Times New Roman"/>
                <a:cs typeface="Times New Roman"/>
              </a:rPr>
              <a:t>0    </a:t>
            </a:r>
            <a:r>
              <a:rPr sz="2000" spc="-67" baseline="35985" dirty="0">
                <a:latin typeface="Times New Roman"/>
                <a:cs typeface="Times New Roman"/>
              </a:rPr>
              <a:t> </a:t>
            </a:r>
            <a:r>
              <a:rPr sz="3400" baseline="2319" dirty="0">
                <a:latin typeface="Times New Roman"/>
                <a:cs typeface="Times New Roman"/>
              </a:rPr>
              <a:t>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2798154" y="1404953"/>
            <a:ext cx="1038394" cy="3193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558"/>
              </a:lnSpc>
              <a:spcBef>
                <a:spcPts val="127"/>
              </a:spcBef>
            </a:pPr>
            <a:r>
              <a:rPr sz="3600" baseline="2797" dirty="0">
                <a:latin typeface="Palatino Linotype"/>
                <a:cs typeface="Palatino Linotype"/>
              </a:rPr>
              <a:t>λ</a:t>
            </a:r>
            <a:r>
              <a:rPr sz="3600" spc="-416" baseline="2797" dirty="0">
                <a:latin typeface="Palatino Linotype"/>
                <a:cs typeface="Palatino Linotype"/>
              </a:rPr>
              <a:t> </a:t>
            </a:r>
            <a:r>
              <a:rPr sz="3400" spc="-167" baseline="3478" dirty="0">
                <a:latin typeface="Times New Roman"/>
                <a:cs typeface="Times New Roman"/>
              </a:rPr>
              <a:t>(</a:t>
            </a:r>
            <a:r>
              <a:rPr sz="3600" baseline="2797" dirty="0">
                <a:latin typeface="Palatino Linotype"/>
                <a:cs typeface="Palatino Linotype"/>
              </a:rPr>
              <a:t>τ</a:t>
            </a:r>
            <a:r>
              <a:rPr sz="3600" spc="-165" baseline="2797" dirty="0">
                <a:latin typeface="Palatino Linotype"/>
                <a:cs typeface="Palatino Linotype"/>
              </a:rPr>
              <a:t> </a:t>
            </a:r>
            <a:r>
              <a:rPr sz="3400" baseline="3478" dirty="0">
                <a:latin typeface="Times New Roman"/>
                <a:cs typeface="Times New Roman"/>
              </a:rPr>
              <a:t>)</a:t>
            </a:r>
            <a:r>
              <a:rPr sz="3400" spc="-39" baseline="3478" dirty="0">
                <a:latin typeface="Times New Roman"/>
                <a:cs typeface="Times New Roman"/>
              </a:rPr>
              <a:t> </a:t>
            </a:r>
            <a:r>
              <a:rPr sz="3400" baseline="2964" dirty="0">
                <a:latin typeface="Palatino Linotype"/>
                <a:cs typeface="Palatino Linotype"/>
              </a:rPr>
              <a:t>=</a:t>
            </a:r>
            <a:r>
              <a:rPr sz="3400" spc="40" baseline="2964" dirty="0">
                <a:latin typeface="Palatino Linotype"/>
                <a:cs typeface="Palatino Linotype"/>
              </a:rPr>
              <a:t> </a:t>
            </a:r>
            <a:r>
              <a:rPr sz="3600" baseline="2797" dirty="0">
                <a:latin typeface="Palatino Linotype"/>
                <a:cs typeface="Palatino Linotype"/>
              </a:rPr>
              <a:t>λ</a:t>
            </a:r>
            <a:endParaRPr sz="2400">
              <a:latin typeface="Palatino Linotype"/>
              <a:cs typeface="Palatino Linotype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3765202" y="1578837"/>
            <a:ext cx="132848" cy="1863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369"/>
              </a:lnSpc>
              <a:spcBef>
                <a:spcPts val="68"/>
              </a:spcBef>
            </a:pPr>
            <a:r>
              <a:rPr sz="1300" dirty="0">
                <a:latin typeface="Times New Roman"/>
                <a:cs typeface="Times New Roman"/>
              </a:rPr>
              <a:t>0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4642194" y="1636943"/>
            <a:ext cx="326768" cy="3473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638"/>
              </a:lnSpc>
              <a:spcBef>
                <a:spcPts val="132"/>
              </a:spcBef>
            </a:pPr>
            <a:r>
              <a:rPr sz="3400" i="1" spc="-62" baseline="8116" dirty="0">
                <a:latin typeface="Times New Roman"/>
                <a:cs typeface="Times New Roman"/>
              </a:rPr>
              <a:t>V</a:t>
            </a:r>
            <a:r>
              <a:rPr sz="2000" baseline="-11995" dirty="0">
                <a:latin typeface="Times New Roman"/>
                <a:cs typeface="Times New Roman"/>
              </a:rPr>
              <a:t>0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4329082" y="1695946"/>
            <a:ext cx="177609" cy="3033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423"/>
              </a:lnSpc>
              <a:spcBef>
                <a:spcPts val="121"/>
              </a:spcBef>
            </a:pPr>
            <a:r>
              <a:rPr sz="2200" dirty="0">
                <a:latin typeface="Times New Roman"/>
                <a:cs typeface="Times New Roman"/>
              </a:rPr>
              <a:t>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5143728" y="1695946"/>
            <a:ext cx="177609" cy="3033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423"/>
              </a:lnSpc>
              <a:spcBef>
                <a:spcPts val="121"/>
              </a:spcBef>
            </a:pPr>
            <a:r>
              <a:rPr sz="2200" dirty="0">
                <a:latin typeface="Times New Roman"/>
                <a:cs typeface="Times New Roman"/>
              </a:rPr>
              <a:t>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297708" y="2125982"/>
            <a:ext cx="2015705" cy="4865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895"/>
              </a:lnSpc>
              <a:spcBef>
                <a:spcPts val="195"/>
              </a:spcBef>
            </a:pP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2034770" y="2128941"/>
            <a:ext cx="177609" cy="3033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423"/>
              </a:lnSpc>
              <a:spcBef>
                <a:spcPts val="121"/>
              </a:spcBef>
            </a:pPr>
            <a:r>
              <a:rPr sz="2200" dirty="0">
                <a:latin typeface="Times New Roman"/>
                <a:cs typeface="Times New Roman"/>
              </a:rPr>
              <a:t>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203795" y="2123216"/>
            <a:ext cx="225433" cy="3033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427"/>
              </a:lnSpc>
              <a:spcBef>
                <a:spcPts val="121"/>
              </a:spcBef>
            </a:pPr>
            <a:r>
              <a:rPr sz="3400" baseline="2964" dirty="0">
                <a:latin typeface="Palatino Linotype"/>
                <a:cs typeface="Palatino Linotype"/>
              </a:rPr>
              <a:t>−</a:t>
            </a:r>
            <a:endParaRPr sz="2200">
              <a:latin typeface="Palatino Linotype"/>
              <a:cs typeface="Palatino Linotype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2728882" y="2123216"/>
            <a:ext cx="225433" cy="3033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427"/>
              </a:lnSpc>
              <a:spcBef>
                <a:spcPts val="121"/>
              </a:spcBef>
            </a:pPr>
            <a:r>
              <a:rPr sz="3400" baseline="2964" dirty="0">
                <a:latin typeface="Palatino Linotype"/>
                <a:cs typeface="Palatino Linotype"/>
              </a:rPr>
              <a:t>×</a:t>
            </a:r>
            <a:endParaRPr sz="2200">
              <a:latin typeface="Palatino Linotype"/>
              <a:cs typeface="Palatino Linotype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3265053" y="2128941"/>
            <a:ext cx="177609" cy="3033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423"/>
              </a:lnSpc>
              <a:spcBef>
                <a:spcPts val="121"/>
              </a:spcBef>
            </a:pPr>
            <a:r>
              <a:rPr sz="2200" dirty="0">
                <a:latin typeface="Times New Roman"/>
                <a:cs typeface="Times New Roman"/>
              </a:rPr>
              <a:t>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071879" y="2299372"/>
            <a:ext cx="225433" cy="3033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427"/>
              </a:lnSpc>
              <a:spcBef>
                <a:spcPts val="121"/>
              </a:spcBef>
            </a:pPr>
            <a:r>
              <a:rPr sz="3400" baseline="2964" dirty="0">
                <a:latin typeface="Palatino Linotype"/>
                <a:cs typeface="Palatino Linotype"/>
              </a:rPr>
              <a:t>=</a:t>
            </a:r>
            <a:endParaRPr sz="2200">
              <a:latin typeface="Palatino Linotype"/>
              <a:cs typeface="Palatino Linotype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441006" y="2299371"/>
            <a:ext cx="4396866" cy="3061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450"/>
              </a:lnSpc>
              <a:spcBef>
                <a:spcPts val="122"/>
              </a:spcBef>
            </a:pPr>
            <a:r>
              <a:rPr sz="3400" baseline="2964" dirty="0">
                <a:latin typeface="Palatino Linotype"/>
                <a:cs typeface="Palatino Linotype"/>
              </a:rPr>
              <a:t>=</a:t>
            </a:r>
            <a:r>
              <a:rPr sz="3400" spc="72" baseline="2964" dirty="0">
                <a:latin typeface="Palatino Linotype"/>
                <a:cs typeface="Palatino Linotype"/>
              </a:rPr>
              <a:t> </a:t>
            </a:r>
            <a:r>
              <a:rPr sz="3400" spc="4" baseline="3478" dirty="0">
                <a:latin typeface="Times New Roman"/>
                <a:cs typeface="Times New Roman"/>
              </a:rPr>
              <a:t>2</a:t>
            </a:r>
            <a:r>
              <a:rPr sz="3400" baseline="3478" dirty="0">
                <a:latin typeface="Times New Roman"/>
                <a:cs typeface="Times New Roman"/>
              </a:rPr>
              <a:t>0</a:t>
            </a:r>
            <a:r>
              <a:rPr sz="3400" spc="-102" baseline="3478" dirty="0">
                <a:latin typeface="Times New Roman"/>
                <a:cs typeface="Times New Roman"/>
              </a:rPr>
              <a:t> </a:t>
            </a:r>
            <a:r>
              <a:rPr sz="3400" spc="4" baseline="3478" dirty="0">
                <a:latin typeface="Times New Roman"/>
                <a:cs typeface="Times New Roman"/>
              </a:rPr>
              <a:t>exp</a:t>
            </a:r>
            <a:r>
              <a:rPr sz="3400" spc="26" baseline="3478" dirty="0">
                <a:latin typeface="Times New Roman"/>
                <a:cs typeface="Times New Roman"/>
              </a:rPr>
              <a:t>(</a:t>
            </a:r>
            <a:r>
              <a:rPr sz="3400" spc="4" baseline="2964" dirty="0">
                <a:latin typeface="Palatino Linotype"/>
                <a:cs typeface="Palatino Linotype"/>
              </a:rPr>
              <a:t>−</a:t>
            </a:r>
            <a:r>
              <a:rPr sz="3400" spc="-4" baseline="3478" dirty="0">
                <a:latin typeface="Times New Roman"/>
                <a:cs typeface="Times New Roman"/>
              </a:rPr>
              <a:t>2</a:t>
            </a:r>
            <a:r>
              <a:rPr sz="3400" baseline="3478" dirty="0">
                <a:latin typeface="Times New Roman"/>
                <a:cs typeface="Times New Roman"/>
              </a:rPr>
              <a:t>)</a:t>
            </a:r>
            <a:r>
              <a:rPr sz="3400" spc="72" baseline="3478" dirty="0">
                <a:latin typeface="Times New Roman"/>
                <a:cs typeface="Times New Roman"/>
              </a:rPr>
              <a:t> </a:t>
            </a:r>
            <a:r>
              <a:rPr sz="3400" baseline="2964" dirty="0">
                <a:latin typeface="Palatino Linotype"/>
                <a:cs typeface="Palatino Linotype"/>
              </a:rPr>
              <a:t>=</a:t>
            </a:r>
            <a:r>
              <a:rPr sz="3400" spc="72" baseline="2964" dirty="0">
                <a:latin typeface="Palatino Linotype"/>
                <a:cs typeface="Palatino Linotype"/>
              </a:rPr>
              <a:t> </a:t>
            </a:r>
            <a:r>
              <a:rPr sz="3400" spc="-4" baseline="3478" dirty="0">
                <a:latin typeface="Times New Roman"/>
                <a:cs typeface="Times New Roman"/>
              </a:rPr>
              <a:t>2</a:t>
            </a:r>
            <a:r>
              <a:rPr sz="3400" spc="8" baseline="3478" dirty="0">
                <a:latin typeface="Times New Roman"/>
                <a:cs typeface="Times New Roman"/>
              </a:rPr>
              <a:t>.</a:t>
            </a:r>
            <a:r>
              <a:rPr sz="3400" spc="4" baseline="3478" dirty="0">
                <a:latin typeface="Times New Roman"/>
                <a:cs typeface="Times New Roman"/>
              </a:rPr>
              <a:t>7</a:t>
            </a:r>
            <a:r>
              <a:rPr sz="3400" baseline="3478" dirty="0">
                <a:latin typeface="Times New Roman"/>
                <a:cs typeface="Times New Roman"/>
              </a:rPr>
              <a:t>1</a:t>
            </a:r>
            <a:r>
              <a:rPr sz="3400" spc="-286" baseline="3478" dirty="0">
                <a:latin typeface="Times New Roman"/>
                <a:cs typeface="Times New Roman"/>
              </a:rPr>
              <a:t> </a:t>
            </a:r>
            <a:r>
              <a:rPr sz="3400" i="1" baseline="3478" dirty="0">
                <a:latin typeface="Times New Roman"/>
                <a:cs typeface="Times New Roman"/>
              </a:rPr>
              <a:t>f</a:t>
            </a:r>
            <a:r>
              <a:rPr sz="3400" i="1" spc="4" baseline="3478" dirty="0">
                <a:latin typeface="Times New Roman"/>
                <a:cs typeface="Times New Roman"/>
              </a:rPr>
              <a:t>a</a:t>
            </a:r>
            <a:r>
              <a:rPr sz="3400" i="1" baseline="3478" dirty="0">
                <a:latin typeface="Times New Roman"/>
                <a:cs typeface="Times New Roman"/>
              </a:rPr>
              <a:t>il</a:t>
            </a:r>
            <a:r>
              <a:rPr sz="3400" i="1" spc="4" baseline="3478" dirty="0">
                <a:latin typeface="Times New Roman"/>
                <a:cs typeface="Times New Roman"/>
              </a:rPr>
              <a:t>u</a:t>
            </a:r>
            <a:r>
              <a:rPr sz="3400" i="1" spc="-4" baseline="3478" dirty="0">
                <a:latin typeface="Times New Roman"/>
                <a:cs typeface="Times New Roman"/>
              </a:rPr>
              <a:t>r</a:t>
            </a:r>
            <a:r>
              <a:rPr sz="3400" i="1" spc="4" baseline="3478" dirty="0">
                <a:latin typeface="Times New Roman"/>
                <a:cs typeface="Times New Roman"/>
              </a:rPr>
              <a:t>e</a:t>
            </a:r>
            <a:r>
              <a:rPr sz="3400" i="1" baseline="3478" dirty="0">
                <a:latin typeface="Times New Roman"/>
                <a:cs typeface="Times New Roman"/>
              </a:rPr>
              <a:t>s</a:t>
            </a:r>
            <a:r>
              <a:rPr sz="3400" i="1" spc="-165" baseline="3478" dirty="0">
                <a:latin typeface="Times New Roman"/>
                <a:cs typeface="Times New Roman"/>
              </a:rPr>
              <a:t> </a:t>
            </a:r>
            <a:r>
              <a:rPr sz="3400" baseline="3478" dirty="0">
                <a:latin typeface="Times New Roman"/>
                <a:cs typeface="Times New Roman"/>
              </a:rPr>
              <a:t>/</a:t>
            </a:r>
            <a:r>
              <a:rPr sz="3400" spc="-237" baseline="3478" dirty="0">
                <a:latin typeface="Times New Roman"/>
                <a:cs typeface="Times New Roman"/>
              </a:rPr>
              <a:t> </a:t>
            </a:r>
            <a:r>
              <a:rPr sz="3400" i="1" spc="-4" baseline="3478" dirty="0">
                <a:latin typeface="Times New Roman"/>
                <a:cs typeface="Times New Roman"/>
              </a:rPr>
              <a:t>C</a:t>
            </a:r>
            <a:r>
              <a:rPr sz="3400" i="1" spc="4" baseline="3478" dirty="0">
                <a:latin typeface="Times New Roman"/>
                <a:cs typeface="Times New Roman"/>
              </a:rPr>
              <a:t>P</a:t>
            </a:r>
            <a:r>
              <a:rPr sz="3400" i="1" baseline="3478" dirty="0">
                <a:latin typeface="Times New Roman"/>
                <a:cs typeface="Times New Roman"/>
              </a:rPr>
              <a:t>U</a:t>
            </a:r>
            <a:r>
              <a:rPr sz="3400" i="1" spc="247" baseline="3478" dirty="0">
                <a:latin typeface="Times New Roman"/>
                <a:cs typeface="Times New Roman"/>
              </a:rPr>
              <a:t> </a:t>
            </a:r>
            <a:r>
              <a:rPr sz="3400" i="1" spc="4" baseline="3478" dirty="0">
                <a:latin typeface="Times New Roman"/>
                <a:cs typeface="Times New Roman"/>
              </a:rPr>
              <a:t>h</a:t>
            </a:r>
            <a:r>
              <a:rPr sz="3400" i="1" baseline="3478" dirty="0">
                <a:latin typeface="Times New Roman"/>
                <a:cs typeface="Times New Roman"/>
              </a:rPr>
              <a:t>r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265053" y="2309131"/>
            <a:ext cx="177609" cy="5333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176"/>
              </a:lnSpc>
              <a:spcBef>
                <a:spcPts val="109"/>
              </a:spcBef>
            </a:pPr>
            <a:r>
              <a:rPr sz="3400" baseline="-4638" dirty="0">
                <a:latin typeface="Times New Roman"/>
                <a:cs typeface="Times New Roman"/>
              </a:rPr>
              <a:t></a:t>
            </a:r>
            <a:endParaRPr sz="2200">
              <a:latin typeface="Times New Roman"/>
              <a:cs typeface="Times New Roman"/>
            </a:endParaRPr>
          </a:p>
          <a:p>
            <a:pPr marL="11397">
              <a:lnSpc>
                <a:spcPts val="2086"/>
              </a:lnSpc>
            </a:pPr>
            <a:r>
              <a:rPr sz="3400" baseline="2319" dirty="0">
                <a:latin typeface="Times New Roman"/>
                <a:cs typeface="Times New Roman"/>
              </a:rPr>
              <a:t>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493354" y="2522671"/>
            <a:ext cx="502195" cy="3033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84"/>
              </a:lnSpc>
              <a:spcBef>
                <a:spcPts val="114"/>
              </a:spcBef>
            </a:pPr>
            <a:r>
              <a:rPr sz="3400" spc="4" baseline="1159" dirty="0">
                <a:latin typeface="Times New Roman"/>
                <a:cs typeface="Times New Roman"/>
              </a:rPr>
              <a:t>20</a:t>
            </a:r>
            <a:r>
              <a:rPr sz="3400" baseline="1159" dirty="0">
                <a:latin typeface="Times New Roman"/>
                <a:cs typeface="Times New Roman"/>
              </a:rPr>
              <a:t>0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034770" y="2539076"/>
            <a:ext cx="177609" cy="3033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423"/>
              </a:lnSpc>
              <a:spcBef>
                <a:spcPts val="121"/>
              </a:spcBef>
            </a:pPr>
            <a:r>
              <a:rPr sz="2200" dirty="0">
                <a:latin typeface="Times New Roman"/>
                <a:cs typeface="Times New Roman"/>
              </a:rPr>
              <a:t>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81176" y="2981570"/>
            <a:ext cx="371378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latin typeface="Arial"/>
                <a:cs typeface="Arial"/>
              </a:rPr>
              <a:t>(</a:t>
            </a:r>
            <a:r>
              <a:rPr sz="2000" spc="4" dirty="0">
                <a:latin typeface="Arial"/>
                <a:cs typeface="Arial"/>
              </a:rPr>
              <a:t>b</a:t>
            </a:r>
            <a:r>
              <a:rPr sz="2000" dirty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063561" y="2981570"/>
            <a:ext cx="3424654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latin typeface="Arial"/>
                <a:cs typeface="Arial"/>
              </a:rPr>
              <a:t>F</a:t>
            </a:r>
            <a:r>
              <a:rPr sz="2000" spc="4" dirty="0">
                <a:latin typeface="Arial"/>
                <a:cs typeface="Arial"/>
              </a:rPr>
              <a:t>ailu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4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61" dirty="0">
                <a:latin typeface="Arial"/>
                <a:cs typeface="Arial"/>
              </a:rPr>
              <a:t> </a:t>
            </a:r>
            <a:r>
              <a:rPr sz="2000" spc="4" dirty="0">
                <a:latin typeface="Arial"/>
                <a:cs typeface="Arial"/>
              </a:rPr>
              <a:t>e</a:t>
            </a:r>
            <a:r>
              <a:rPr sz="2000" spc="-4" dirty="0">
                <a:latin typeface="Arial"/>
                <a:cs typeface="Arial"/>
              </a:rPr>
              <a:t>x</a:t>
            </a:r>
            <a:r>
              <a:rPr sz="2000" spc="4" dirty="0">
                <a:latin typeface="Arial"/>
                <a:cs typeface="Arial"/>
              </a:rPr>
              <a:t>pe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4" dirty="0">
                <a:latin typeface="Arial"/>
                <a:cs typeface="Arial"/>
              </a:rPr>
              <a:t>ience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-89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&amp;</a:t>
            </a:r>
            <a:r>
              <a:rPr sz="2000" spc="-13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</a:t>
            </a:r>
            <a:r>
              <a:rPr sz="2000" spc="4" dirty="0">
                <a:latin typeface="Arial"/>
                <a:cs typeface="Arial"/>
              </a:rPr>
              <a:t>ailu</a:t>
            </a:r>
            <a:r>
              <a:rPr sz="2000" dirty="0">
                <a:latin typeface="Arial"/>
                <a:cs typeface="Arial"/>
              </a:rPr>
              <a:t>re</a:t>
            </a:r>
            <a:endParaRPr sz="20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498100" y="2981570"/>
            <a:ext cx="3041058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latin typeface="Arial"/>
                <a:cs typeface="Arial"/>
              </a:rPr>
              <a:t>in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4" dirty="0">
                <a:latin typeface="Arial"/>
                <a:cs typeface="Arial"/>
              </a:rPr>
              <a:t>ensi</a:t>
            </a:r>
            <a:r>
              <a:rPr sz="2000" dirty="0">
                <a:latin typeface="Arial"/>
                <a:cs typeface="Arial"/>
              </a:rPr>
              <a:t>ty</a:t>
            </a:r>
            <a:r>
              <a:rPr sz="2000" spc="-61" dirty="0">
                <a:latin typeface="Arial"/>
                <a:cs typeface="Arial"/>
              </a:rPr>
              <a:t> </a:t>
            </a:r>
            <a:r>
              <a:rPr sz="2000" spc="4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ft</a:t>
            </a:r>
            <a:r>
              <a:rPr sz="2000" spc="4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14" dirty="0">
                <a:latin typeface="Arial"/>
                <a:cs typeface="Arial"/>
              </a:rPr>
              <a:t> </a:t>
            </a:r>
            <a:r>
              <a:rPr sz="2000" spc="4" dirty="0">
                <a:latin typeface="Arial"/>
                <a:cs typeface="Arial"/>
              </a:rPr>
              <a:t>10</a:t>
            </a:r>
            <a:r>
              <a:rPr sz="2000" dirty="0">
                <a:latin typeface="Arial"/>
                <a:cs typeface="Arial"/>
              </a:rPr>
              <a:t>0</a:t>
            </a:r>
            <a:r>
              <a:rPr sz="2000" spc="-32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CPU</a:t>
            </a:r>
            <a:r>
              <a:rPr sz="2000" spc="-41" dirty="0">
                <a:latin typeface="Arial"/>
                <a:cs typeface="Arial"/>
              </a:rPr>
              <a:t> </a:t>
            </a:r>
            <a:r>
              <a:rPr sz="2000" spc="4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r:</a:t>
            </a:r>
            <a:endParaRPr sz="20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813693" y="3420082"/>
            <a:ext cx="167546" cy="2850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70"/>
              </a:lnSpc>
              <a:spcBef>
                <a:spcPts val="113"/>
              </a:spcBef>
            </a:pPr>
            <a:r>
              <a:rPr sz="2100" dirty="0">
                <a:latin typeface="Times New Roman"/>
                <a:cs typeface="Times New Roman"/>
              </a:rPr>
              <a:t>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419434" y="3420082"/>
            <a:ext cx="296947" cy="3065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450"/>
              </a:lnSpc>
              <a:spcBef>
                <a:spcPts val="122"/>
              </a:spcBef>
            </a:pPr>
            <a:r>
              <a:rPr sz="3200" baseline="-1233" dirty="0">
                <a:latin typeface="Times New Roman"/>
                <a:cs typeface="Times New Roman"/>
              </a:rPr>
              <a:t></a:t>
            </a:r>
            <a:r>
              <a:rPr sz="3200" spc="-354" baseline="-1233" dirty="0">
                <a:latin typeface="Times New Roman"/>
                <a:cs typeface="Times New Roman"/>
              </a:rPr>
              <a:t> </a:t>
            </a:r>
            <a:r>
              <a:rPr sz="3200" baseline="3700" dirty="0">
                <a:latin typeface="Times New Roman"/>
                <a:cs typeface="Times New Roman"/>
              </a:rPr>
              <a:t>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656049" y="3441597"/>
            <a:ext cx="167546" cy="2850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70"/>
              </a:lnSpc>
              <a:spcBef>
                <a:spcPts val="113"/>
              </a:spcBef>
            </a:pPr>
            <a:r>
              <a:rPr sz="2100" dirty="0">
                <a:latin typeface="Times New Roman"/>
                <a:cs typeface="Times New Roman"/>
              </a:rPr>
              <a:t>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815376" y="3460801"/>
            <a:ext cx="584027" cy="3003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405"/>
              </a:lnSpc>
              <a:spcBef>
                <a:spcPts val="120"/>
              </a:spcBef>
            </a:pPr>
            <a:r>
              <a:rPr sz="3100" baseline="3222" dirty="0">
                <a:latin typeface="Palatino Linotype"/>
                <a:cs typeface="Palatino Linotype"/>
              </a:rPr>
              <a:t>−</a:t>
            </a:r>
            <a:r>
              <a:rPr sz="3100" spc="-79" baseline="3222" dirty="0">
                <a:latin typeface="Palatino Linotype"/>
                <a:cs typeface="Palatino Linotype"/>
              </a:rPr>
              <a:t> </a:t>
            </a:r>
            <a:r>
              <a:rPr sz="3300" baseline="3025" dirty="0">
                <a:latin typeface="Palatino Linotype"/>
                <a:cs typeface="Palatino Linotype"/>
              </a:rPr>
              <a:t>λ</a:t>
            </a:r>
            <a:r>
              <a:rPr sz="3300" spc="-14" baseline="3025" dirty="0">
                <a:latin typeface="Palatino Linotype"/>
                <a:cs typeface="Palatino Linotype"/>
              </a:rPr>
              <a:t> </a:t>
            </a:r>
            <a:r>
              <a:rPr sz="3300" baseline="3025" dirty="0">
                <a:latin typeface="Palatino Linotype"/>
                <a:cs typeface="Palatino Linotype"/>
              </a:rPr>
              <a:t>τ</a:t>
            </a:r>
            <a:endParaRPr sz="2200">
              <a:latin typeface="Palatino Linotype"/>
              <a:cs typeface="Palatino Linotype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813693" y="3588170"/>
            <a:ext cx="167546" cy="2850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70"/>
              </a:lnSpc>
              <a:spcBef>
                <a:spcPts val="113"/>
              </a:spcBef>
            </a:pPr>
            <a:r>
              <a:rPr sz="2100" dirty="0">
                <a:latin typeface="Times New Roman"/>
                <a:cs typeface="Times New Roman"/>
              </a:rPr>
              <a:t>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656048" y="3588170"/>
            <a:ext cx="1060333" cy="3065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441"/>
              </a:lnSpc>
              <a:spcBef>
                <a:spcPts val="122"/>
              </a:spcBef>
            </a:pPr>
            <a:r>
              <a:rPr sz="3200" baseline="-1233" dirty="0">
                <a:latin typeface="Times New Roman"/>
                <a:cs typeface="Times New Roman"/>
              </a:rPr>
              <a:t>  </a:t>
            </a:r>
            <a:r>
              <a:rPr sz="3200" spc="82" baseline="-1233" dirty="0">
                <a:latin typeface="Times New Roman"/>
                <a:cs typeface="Times New Roman"/>
              </a:rPr>
              <a:t> </a:t>
            </a:r>
            <a:r>
              <a:rPr u="sng" baseline="30061" dirty="0">
                <a:latin typeface="Times New Roman"/>
                <a:cs typeface="Times New Roman"/>
              </a:rPr>
              <a:t>               </a:t>
            </a:r>
            <a:r>
              <a:rPr u="sng" spc="143" baseline="30061" dirty="0">
                <a:latin typeface="Times New Roman"/>
                <a:cs typeface="Times New Roman"/>
              </a:rPr>
              <a:t> </a:t>
            </a:r>
            <a:r>
              <a:rPr u="sng" baseline="30061" dirty="0">
                <a:latin typeface="Times New Roman"/>
                <a:cs typeface="Times New Roman"/>
              </a:rPr>
              <a:t>0   </a:t>
            </a:r>
            <a:r>
              <a:rPr u="sng" spc="7" baseline="30061" dirty="0">
                <a:latin typeface="Times New Roman"/>
                <a:cs typeface="Times New Roman"/>
              </a:rPr>
              <a:t> </a:t>
            </a:r>
            <a:r>
              <a:rPr spc="-57" baseline="30061" dirty="0">
                <a:latin typeface="Times New Roman"/>
                <a:cs typeface="Times New Roman"/>
              </a:rPr>
              <a:t> </a:t>
            </a:r>
            <a:r>
              <a:rPr sz="3200" baseline="-1233" dirty="0">
                <a:latin typeface="Times New Roman"/>
                <a:cs typeface="Times New Roman"/>
              </a:rPr>
              <a:t></a:t>
            </a:r>
            <a:r>
              <a:rPr sz="3200" spc="-354" baseline="-1233" dirty="0">
                <a:latin typeface="Times New Roman"/>
                <a:cs typeface="Times New Roman"/>
              </a:rPr>
              <a:t> </a:t>
            </a:r>
            <a:r>
              <a:rPr sz="3200" baseline="3700" dirty="0">
                <a:latin typeface="Times New Roman"/>
                <a:cs typeface="Times New Roman"/>
              </a:rPr>
              <a:t>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805081" y="3627543"/>
            <a:ext cx="2037991" cy="4110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289"/>
              </a:lnSpc>
              <a:spcBef>
                <a:spcPts val="164"/>
              </a:spcBef>
            </a:pPr>
            <a:r>
              <a:rPr sz="3300" baseline="19160" dirty="0">
                <a:latin typeface="Palatino Linotype"/>
                <a:cs typeface="Palatino Linotype"/>
              </a:rPr>
              <a:t>µ</a:t>
            </a:r>
            <a:r>
              <a:rPr sz="3300" spc="-385" baseline="19160" dirty="0">
                <a:latin typeface="Palatino Linotype"/>
                <a:cs typeface="Palatino Linotype"/>
              </a:rPr>
              <a:t> </a:t>
            </a:r>
            <a:r>
              <a:rPr sz="3100" spc="-154" baseline="23946" dirty="0">
                <a:latin typeface="Times New Roman"/>
                <a:cs typeface="Times New Roman"/>
              </a:rPr>
              <a:t>(</a:t>
            </a:r>
            <a:r>
              <a:rPr sz="3300" baseline="19160" dirty="0">
                <a:latin typeface="Palatino Linotype"/>
                <a:cs typeface="Palatino Linotype"/>
              </a:rPr>
              <a:t>τ</a:t>
            </a:r>
            <a:r>
              <a:rPr sz="3300" spc="-163" baseline="19160" dirty="0">
                <a:latin typeface="Palatino Linotype"/>
                <a:cs typeface="Palatino Linotype"/>
              </a:rPr>
              <a:t> </a:t>
            </a:r>
            <a:r>
              <a:rPr sz="3100" baseline="23946" dirty="0">
                <a:latin typeface="Times New Roman"/>
                <a:cs typeface="Times New Roman"/>
              </a:rPr>
              <a:t>)</a:t>
            </a:r>
            <a:r>
              <a:rPr sz="3100" spc="-24" baseline="23946" dirty="0">
                <a:latin typeface="Times New Roman"/>
                <a:cs typeface="Times New Roman"/>
              </a:rPr>
              <a:t> </a:t>
            </a:r>
            <a:r>
              <a:rPr sz="3100" baseline="20410" dirty="0">
                <a:latin typeface="Palatino Linotype"/>
                <a:cs typeface="Palatino Linotype"/>
              </a:rPr>
              <a:t>=</a:t>
            </a:r>
            <a:r>
              <a:rPr sz="3100" spc="-101" baseline="20410" dirty="0">
                <a:latin typeface="Palatino Linotype"/>
                <a:cs typeface="Palatino Linotype"/>
              </a:rPr>
              <a:t> </a:t>
            </a:r>
            <a:r>
              <a:rPr sz="3200" i="1" spc="-57" baseline="23437" dirty="0">
                <a:latin typeface="Times New Roman"/>
                <a:cs typeface="Times New Roman"/>
              </a:rPr>
              <a:t>V</a:t>
            </a:r>
            <a:r>
              <a:rPr baseline="15030" dirty="0">
                <a:latin typeface="Times New Roman"/>
                <a:cs typeface="Times New Roman"/>
              </a:rPr>
              <a:t>0</a:t>
            </a:r>
            <a:r>
              <a:rPr spc="-92" baseline="15030" dirty="0">
                <a:latin typeface="Times New Roman"/>
                <a:cs typeface="Times New Roman"/>
              </a:rPr>
              <a:t> </a:t>
            </a:r>
            <a:r>
              <a:rPr sz="3200" spc="8" baseline="-4934" dirty="0">
                <a:latin typeface="Times New Roman"/>
                <a:cs typeface="Times New Roman"/>
              </a:rPr>
              <a:t></a:t>
            </a:r>
            <a:r>
              <a:rPr sz="3100" baseline="23946" dirty="0">
                <a:latin typeface="Times New Roman"/>
                <a:cs typeface="Times New Roman"/>
              </a:rPr>
              <a:t>1</a:t>
            </a:r>
            <a:r>
              <a:rPr sz="3100" spc="-349" baseline="23946" dirty="0">
                <a:latin typeface="Times New Roman"/>
                <a:cs typeface="Times New Roman"/>
              </a:rPr>
              <a:t> </a:t>
            </a:r>
            <a:r>
              <a:rPr sz="3100" baseline="20410" dirty="0">
                <a:latin typeface="Palatino Linotype"/>
                <a:cs typeface="Palatino Linotype"/>
              </a:rPr>
              <a:t>−</a:t>
            </a:r>
            <a:r>
              <a:rPr sz="3100" spc="-70" baseline="20410" dirty="0">
                <a:latin typeface="Palatino Linotype"/>
                <a:cs typeface="Palatino Linotype"/>
              </a:rPr>
              <a:t> </a:t>
            </a:r>
            <a:r>
              <a:rPr sz="3100" spc="4" baseline="23946" dirty="0">
                <a:latin typeface="Times New Roman"/>
                <a:cs typeface="Times New Roman"/>
              </a:rPr>
              <a:t>ex</a:t>
            </a:r>
            <a:r>
              <a:rPr sz="3100" spc="-17" baseline="23946" dirty="0">
                <a:latin typeface="Times New Roman"/>
                <a:cs typeface="Times New Roman"/>
              </a:rPr>
              <a:t>p</a:t>
            </a:r>
            <a:r>
              <a:rPr sz="2100" dirty="0">
                <a:latin typeface="Times New Roman"/>
                <a:cs typeface="Times New Roman"/>
              </a:rPr>
              <a:t>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419434" y="3732054"/>
            <a:ext cx="296947" cy="3065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450"/>
              </a:lnSpc>
              <a:spcBef>
                <a:spcPts val="122"/>
              </a:spcBef>
            </a:pPr>
            <a:r>
              <a:rPr sz="3200" baseline="3700" dirty="0">
                <a:latin typeface="Times New Roman"/>
                <a:cs typeface="Times New Roman"/>
              </a:rPr>
              <a:t></a:t>
            </a:r>
            <a:r>
              <a:rPr sz="3200" spc="-354" baseline="3700" dirty="0">
                <a:latin typeface="Times New Roman"/>
                <a:cs typeface="Times New Roman"/>
              </a:rPr>
              <a:t> </a:t>
            </a:r>
            <a:r>
              <a:rPr sz="3200" baseline="-1233" dirty="0">
                <a:latin typeface="Times New Roman"/>
                <a:cs typeface="Times New Roman"/>
              </a:rPr>
              <a:t>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948380" y="3845267"/>
            <a:ext cx="229315" cy="2854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163"/>
              </a:lnSpc>
              <a:spcBef>
                <a:spcPts val="108"/>
              </a:spcBef>
            </a:pPr>
            <a:r>
              <a:rPr sz="3200" i="1" baseline="1233" dirty="0">
                <a:latin typeface="Times New Roman"/>
                <a:cs typeface="Times New Roman"/>
              </a:rPr>
              <a:t>V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656049" y="3900141"/>
            <a:ext cx="167546" cy="2850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70"/>
              </a:lnSpc>
              <a:spcBef>
                <a:spcPts val="113"/>
              </a:spcBef>
            </a:pPr>
            <a:r>
              <a:rPr sz="2100" dirty="0">
                <a:latin typeface="Times New Roman"/>
                <a:cs typeface="Times New Roman"/>
              </a:rPr>
              <a:t>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107706" y="3900141"/>
            <a:ext cx="608675" cy="3065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450"/>
              </a:lnSpc>
              <a:spcBef>
                <a:spcPts val="122"/>
              </a:spcBef>
            </a:pPr>
            <a:r>
              <a:rPr baseline="8589" dirty="0">
                <a:latin typeface="Times New Roman"/>
                <a:cs typeface="Times New Roman"/>
              </a:rPr>
              <a:t>0    </a:t>
            </a:r>
            <a:r>
              <a:rPr spc="300" baseline="8589" dirty="0">
                <a:latin typeface="Times New Roman"/>
                <a:cs typeface="Times New Roman"/>
              </a:rPr>
              <a:t> </a:t>
            </a:r>
            <a:r>
              <a:rPr sz="3200" baseline="3700" dirty="0">
                <a:latin typeface="Times New Roman"/>
                <a:cs typeface="Times New Roman"/>
              </a:rPr>
              <a:t></a:t>
            </a:r>
            <a:r>
              <a:rPr sz="3200" spc="-354" baseline="3700" dirty="0">
                <a:latin typeface="Times New Roman"/>
                <a:cs typeface="Times New Roman"/>
              </a:rPr>
              <a:t> </a:t>
            </a:r>
            <a:r>
              <a:rPr sz="3200" baseline="-1233" dirty="0">
                <a:latin typeface="Times New Roman"/>
                <a:cs typeface="Times New Roman"/>
              </a:rPr>
              <a:t>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813693" y="3921656"/>
            <a:ext cx="167546" cy="2850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70"/>
              </a:lnSpc>
              <a:spcBef>
                <a:spcPts val="113"/>
              </a:spcBef>
            </a:pPr>
            <a:r>
              <a:rPr sz="2100" dirty="0">
                <a:latin typeface="Times New Roman"/>
                <a:cs typeface="Times New Roman"/>
              </a:rPr>
              <a:t>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375592" y="4421887"/>
            <a:ext cx="167546" cy="2850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70"/>
              </a:lnSpc>
              <a:spcBef>
                <a:spcPts val="113"/>
              </a:spcBef>
            </a:pPr>
            <a:r>
              <a:rPr sz="2100" dirty="0">
                <a:latin typeface="Times New Roman"/>
                <a:cs typeface="Times New Roman"/>
              </a:rPr>
              <a:t>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474554" y="4421887"/>
            <a:ext cx="298333" cy="3065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450"/>
              </a:lnSpc>
              <a:spcBef>
                <a:spcPts val="122"/>
              </a:spcBef>
            </a:pPr>
            <a:r>
              <a:rPr sz="3200" baseline="-1233" dirty="0">
                <a:latin typeface="Times New Roman"/>
                <a:cs typeface="Times New Roman"/>
              </a:rPr>
              <a:t></a:t>
            </a:r>
            <a:r>
              <a:rPr sz="3200" spc="-345" baseline="-1233" dirty="0">
                <a:latin typeface="Times New Roman"/>
                <a:cs typeface="Times New Roman"/>
              </a:rPr>
              <a:t> </a:t>
            </a:r>
            <a:r>
              <a:rPr sz="3200" baseline="3700" dirty="0">
                <a:latin typeface="Times New Roman"/>
                <a:cs typeface="Times New Roman"/>
              </a:rPr>
              <a:t>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761836" y="4441006"/>
            <a:ext cx="5469659" cy="4555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643"/>
              </a:lnSpc>
              <a:spcBef>
                <a:spcPts val="182"/>
              </a:spcBef>
            </a:pPr>
            <a:r>
              <a:rPr sz="3100" baseline="-2148" dirty="0">
                <a:latin typeface="Palatino Linotype"/>
                <a:cs typeface="Palatino Linotype"/>
              </a:rPr>
              <a:t>=</a:t>
            </a:r>
            <a:r>
              <a:rPr sz="3100" spc="82" baseline="-2148" dirty="0">
                <a:latin typeface="Palatino Linotype"/>
                <a:cs typeface="Palatino Linotype"/>
              </a:rPr>
              <a:t> </a:t>
            </a:r>
            <a:r>
              <a:rPr sz="3100" spc="4" baseline="-2520" dirty="0">
                <a:latin typeface="Times New Roman"/>
                <a:cs typeface="Times New Roman"/>
              </a:rPr>
              <a:t>20</a:t>
            </a:r>
            <a:r>
              <a:rPr sz="3100" spc="-26" baseline="-2520" dirty="0">
                <a:latin typeface="Times New Roman"/>
                <a:cs typeface="Times New Roman"/>
              </a:rPr>
              <a:t>0</a:t>
            </a:r>
            <a:r>
              <a:rPr sz="3200" spc="8" baseline="-2467" dirty="0">
                <a:latin typeface="Times New Roman"/>
                <a:cs typeface="Times New Roman"/>
              </a:rPr>
              <a:t></a:t>
            </a:r>
            <a:r>
              <a:rPr sz="3100" baseline="-2520" dirty="0">
                <a:latin typeface="Times New Roman"/>
                <a:cs typeface="Times New Roman"/>
              </a:rPr>
              <a:t>1</a:t>
            </a:r>
            <a:r>
              <a:rPr sz="3100" spc="-349" baseline="-2520" dirty="0">
                <a:latin typeface="Times New Roman"/>
                <a:cs typeface="Times New Roman"/>
              </a:rPr>
              <a:t> </a:t>
            </a:r>
            <a:r>
              <a:rPr sz="3100" baseline="-2148" dirty="0">
                <a:latin typeface="Palatino Linotype"/>
                <a:cs typeface="Palatino Linotype"/>
              </a:rPr>
              <a:t>−</a:t>
            </a:r>
            <a:r>
              <a:rPr sz="3100" spc="-70" baseline="-2148" dirty="0">
                <a:latin typeface="Palatino Linotype"/>
                <a:cs typeface="Palatino Linotype"/>
              </a:rPr>
              <a:t> </a:t>
            </a:r>
            <a:r>
              <a:rPr sz="3100" spc="4" baseline="-2520" dirty="0">
                <a:latin typeface="Times New Roman"/>
                <a:cs typeface="Times New Roman"/>
              </a:rPr>
              <a:t>ex</a:t>
            </a:r>
            <a:r>
              <a:rPr sz="3100" spc="-17" baseline="-2520" dirty="0">
                <a:latin typeface="Times New Roman"/>
                <a:cs typeface="Times New Roman"/>
              </a:rPr>
              <a:t>p</a:t>
            </a:r>
            <a:r>
              <a:rPr sz="3200" baseline="-7401" dirty="0">
                <a:latin typeface="Times New Roman"/>
                <a:cs typeface="Times New Roman"/>
              </a:rPr>
              <a:t></a:t>
            </a:r>
            <a:r>
              <a:rPr sz="3200" spc="-247" baseline="-7401" dirty="0">
                <a:latin typeface="Times New Roman"/>
                <a:cs typeface="Times New Roman"/>
              </a:rPr>
              <a:t> </a:t>
            </a:r>
            <a:r>
              <a:rPr sz="3100" u="sng" baseline="34029" dirty="0">
                <a:latin typeface="Times New Roman"/>
                <a:cs typeface="Times New Roman"/>
              </a:rPr>
              <a:t>  </a:t>
            </a:r>
            <a:r>
              <a:rPr sz="3100" u="sng" spc="102" baseline="34029" dirty="0">
                <a:latin typeface="Times New Roman"/>
                <a:cs typeface="Times New Roman"/>
              </a:rPr>
              <a:t> </a:t>
            </a:r>
            <a:r>
              <a:rPr sz="3100" u="sng" spc="4" baseline="34029" dirty="0">
                <a:latin typeface="Times New Roman"/>
                <a:cs typeface="Times New Roman"/>
              </a:rPr>
              <a:t>2</a:t>
            </a:r>
            <a:r>
              <a:rPr sz="3100" u="sng" baseline="34029" dirty="0">
                <a:latin typeface="Times New Roman"/>
                <a:cs typeface="Times New Roman"/>
              </a:rPr>
              <a:t>0 </a:t>
            </a:r>
            <a:r>
              <a:rPr sz="3100" u="sng" spc="402" baseline="34029" dirty="0">
                <a:latin typeface="Times New Roman"/>
                <a:cs typeface="Times New Roman"/>
              </a:rPr>
              <a:t> </a:t>
            </a:r>
            <a:r>
              <a:rPr sz="3100" u="sng" spc="4" baseline="34029" dirty="0">
                <a:latin typeface="Times New Roman"/>
                <a:cs typeface="Times New Roman"/>
              </a:rPr>
              <a:t>10</a:t>
            </a:r>
            <a:r>
              <a:rPr sz="3100" u="sng" baseline="34029" dirty="0">
                <a:latin typeface="Times New Roman"/>
                <a:cs typeface="Times New Roman"/>
              </a:rPr>
              <a:t>0</a:t>
            </a:r>
            <a:r>
              <a:rPr sz="3100" spc="-144" baseline="34029" dirty="0">
                <a:latin typeface="Times New Roman"/>
                <a:cs typeface="Times New Roman"/>
              </a:rPr>
              <a:t> </a:t>
            </a:r>
            <a:r>
              <a:rPr sz="3200" baseline="-7401" dirty="0">
                <a:latin typeface="Times New Roman"/>
                <a:cs typeface="Times New Roman"/>
              </a:rPr>
              <a:t></a:t>
            </a:r>
            <a:r>
              <a:rPr sz="3200" spc="-345" baseline="-7401" dirty="0">
                <a:latin typeface="Times New Roman"/>
                <a:cs typeface="Times New Roman"/>
              </a:rPr>
              <a:t> </a:t>
            </a:r>
            <a:r>
              <a:rPr sz="3200" baseline="-2467" dirty="0">
                <a:latin typeface="Times New Roman"/>
                <a:cs typeface="Times New Roman"/>
              </a:rPr>
              <a:t></a:t>
            </a:r>
            <a:r>
              <a:rPr sz="3200" spc="214" baseline="-2467" dirty="0">
                <a:latin typeface="Times New Roman"/>
                <a:cs typeface="Times New Roman"/>
              </a:rPr>
              <a:t> </a:t>
            </a:r>
            <a:r>
              <a:rPr sz="3100" baseline="-2148" dirty="0">
                <a:latin typeface="Palatino Linotype"/>
                <a:cs typeface="Palatino Linotype"/>
              </a:rPr>
              <a:t>=</a:t>
            </a:r>
            <a:r>
              <a:rPr sz="3100" spc="91" baseline="-2148" dirty="0">
                <a:latin typeface="Palatino Linotype"/>
                <a:cs typeface="Palatino Linotype"/>
              </a:rPr>
              <a:t> </a:t>
            </a:r>
            <a:r>
              <a:rPr sz="3100" spc="4" baseline="-2520" dirty="0">
                <a:latin typeface="Times New Roman"/>
                <a:cs typeface="Times New Roman"/>
              </a:rPr>
              <a:t>20</a:t>
            </a:r>
            <a:r>
              <a:rPr sz="3100" baseline="-2520" dirty="0">
                <a:latin typeface="Times New Roman"/>
                <a:cs typeface="Times New Roman"/>
              </a:rPr>
              <a:t>0</a:t>
            </a:r>
            <a:r>
              <a:rPr sz="3100" spc="-90" baseline="-2520" dirty="0">
                <a:latin typeface="Times New Roman"/>
                <a:cs typeface="Times New Roman"/>
              </a:rPr>
              <a:t> </a:t>
            </a:r>
            <a:r>
              <a:rPr sz="3100" spc="-8" baseline="-2520" dirty="0">
                <a:latin typeface="Times New Roman"/>
                <a:cs typeface="Times New Roman"/>
              </a:rPr>
              <a:t>f</a:t>
            </a:r>
            <a:r>
              <a:rPr sz="3100" spc="4" baseline="-2520" dirty="0">
                <a:latin typeface="Times New Roman"/>
                <a:cs typeface="Times New Roman"/>
              </a:rPr>
              <a:t>a</a:t>
            </a:r>
            <a:r>
              <a:rPr sz="3100" spc="-4" baseline="-2520" dirty="0">
                <a:latin typeface="Times New Roman"/>
                <a:cs typeface="Times New Roman"/>
              </a:rPr>
              <a:t>il</a:t>
            </a:r>
            <a:r>
              <a:rPr sz="3100" spc="4" baseline="-2520" dirty="0">
                <a:latin typeface="Times New Roman"/>
                <a:cs typeface="Times New Roman"/>
              </a:rPr>
              <a:t>u</a:t>
            </a:r>
            <a:r>
              <a:rPr sz="3100" baseline="-2520" dirty="0">
                <a:latin typeface="Times New Roman"/>
                <a:cs typeface="Times New Roman"/>
              </a:rPr>
              <a:t>r</a:t>
            </a:r>
            <a:r>
              <a:rPr sz="3100" spc="4" baseline="-2520" dirty="0">
                <a:latin typeface="Times New Roman"/>
                <a:cs typeface="Times New Roman"/>
              </a:rPr>
              <a:t>e</a:t>
            </a:r>
            <a:r>
              <a:rPr sz="3100" baseline="-2520" dirty="0">
                <a:latin typeface="Times New Roman"/>
                <a:cs typeface="Times New Roman"/>
              </a:rPr>
              <a:t>s(</a:t>
            </a:r>
            <a:r>
              <a:rPr sz="3100" spc="-57" baseline="-2520" dirty="0">
                <a:latin typeface="Times New Roman"/>
                <a:cs typeface="Times New Roman"/>
              </a:rPr>
              <a:t>a</a:t>
            </a:r>
            <a:r>
              <a:rPr sz="3100" spc="-4" baseline="-2520" dirty="0">
                <a:latin typeface="Times New Roman"/>
                <a:cs typeface="Times New Roman"/>
              </a:rPr>
              <a:t>l</a:t>
            </a:r>
            <a:r>
              <a:rPr sz="3100" spc="-17" baseline="-2520" dirty="0">
                <a:latin typeface="Times New Roman"/>
                <a:cs typeface="Times New Roman"/>
              </a:rPr>
              <a:t>m</a:t>
            </a:r>
            <a:r>
              <a:rPr sz="3100" spc="4" baseline="-2520" dirty="0">
                <a:latin typeface="Times New Roman"/>
                <a:cs typeface="Times New Roman"/>
              </a:rPr>
              <a:t>o</a:t>
            </a:r>
            <a:r>
              <a:rPr sz="3100" baseline="-2520" dirty="0">
                <a:latin typeface="Times New Roman"/>
                <a:cs typeface="Times New Roman"/>
              </a:rPr>
              <a:t>s</a:t>
            </a:r>
            <a:r>
              <a:rPr sz="3100" spc="-4" baseline="-2520" dirty="0">
                <a:latin typeface="Times New Roman"/>
                <a:cs typeface="Times New Roman"/>
              </a:rPr>
              <a:t>t</a:t>
            </a:r>
            <a:r>
              <a:rPr sz="3100" baseline="-2520" dirty="0">
                <a:latin typeface="Times New Roman"/>
                <a:cs typeface="Times New Roman"/>
              </a:rPr>
              <a:t>)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375889" y="4438423"/>
            <a:ext cx="211935" cy="2846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79"/>
              </a:lnSpc>
              <a:spcBef>
                <a:spcPts val="114"/>
              </a:spcBef>
            </a:pPr>
            <a:r>
              <a:rPr sz="3100" baseline="3222" dirty="0">
                <a:latin typeface="Palatino Linotype"/>
                <a:cs typeface="Palatino Linotype"/>
              </a:rPr>
              <a:t>−</a:t>
            </a:r>
            <a:endParaRPr sz="2100">
              <a:latin typeface="Palatino Linotype"/>
              <a:cs typeface="Palatino Linotype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867725" y="4438423"/>
            <a:ext cx="211935" cy="2846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79"/>
              </a:lnSpc>
              <a:spcBef>
                <a:spcPts val="114"/>
              </a:spcBef>
            </a:pPr>
            <a:r>
              <a:rPr sz="3100" baseline="3222" dirty="0">
                <a:latin typeface="Palatino Linotype"/>
                <a:cs typeface="Palatino Linotype"/>
              </a:rPr>
              <a:t>×</a:t>
            </a:r>
            <a:endParaRPr sz="2100">
              <a:latin typeface="Palatino Linotype"/>
              <a:cs typeface="Palatino Linotype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217948" y="4443402"/>
            <a:ext cx="167546" cy="2850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70"/>
              </a:lnSpc>
              <a:spcBef>
                <a:spcPts val="113"/>
              </a:spcBef>
            </a:pPr>
            <a:r>
              <a:rPr sz="2100" dirty="0">
                <a:latin typeface="Times New Roman"/>
                <a:cs typeface="Times New Roman"/>
              </a:rPr>
              <a:t>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700086" y="4810800"/>
            <a:ext cx="470245" cy="2846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131"/>
              </a:lnSpc>
              <a:spcBef>
                <a:spcPts val="106"/>
              </a:spcBef>
            </a:pPr>
            <a:r>
              <a:rPr sz="2100" spc="4" dirty="0">
                <a:latin typeface="Times New Roman"/>
                <a:cs typeface="Times New Roman"/>
              </a:rPr>
              <a:t>20</a:t>
            </a:r>
            <a:r>
              <a:rPr sz="2100" dirty="0">
                <a:latin typeface="Times New Roman"/>
                <a:cs typeface="Times New Roman"/>
              </a:rPr>
              <a:t>0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217948" y="4826643"/>
            <a:ext cx="167546" cy="2850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70"/>
              </a:lnSpc>
              <a:spcBef>
                <a:spcPts val="113"/>
              </a:spcBef>
            </a:pPr>
            <a:r>
              <a:rPr sz="2100" dirty="0">
                <a:latin typeface="Times New Roman"/>
                <a:cs typeface="Times New Roman"/>
              </a:rPr>
              <a:t>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474554" y="4826643"/>
            <a:ext cx="298333" cy="3065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450"/>
              </a:lnSpc>
              <a:spcBef>
                <a:spcPts val="122"/>
              </a:spcBef>
            </a:pPr>
            <a:r>
              <a:rPr sz="3200" baseline="3700" dirty="0">
                <a:latin typeface="Times New Roman"/>
                <a:cs typeface="Times New Roman"/>
              </a:rPr>
              <a:t></a:t>
            </a:r>
            <a:r>
              <a:rPr sz="3200" spc="-345" baseline="3700" dirty="0">
                <a:latin typeface="Times New Roman"/>
                <a:cs typeface="Times New Roman"/>
              </a:rPr>
              <a:t> </a:t>
            </a:r>
            <a:r>
              <a:rPr sz="3200" baseline="-1233" dirty="0">
                <a:latin typeface="Times New Roman"/>
                <a:cs typeface="Times New Roman"/>
              </a:rPr>
              <a:t>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375592" y="4848158"/>
            <a:ext cx="167546" cy="2850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70"/>
              </a:lnSpc>
              <a:spcBef>
                <a:spcPts val="113"/>
              </a:spcBef>
            </a:pPr>
            <a:r>
              <a:rPr sz="2100" dirty="0">
                <a:latin typeface="Times New Roman"/>
                <a:cs typeface="Times New Roman"/>
              </a:rPr>
              <a:t>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643579" y="5260827"/>
            <a:ext cx="167651" cy="2852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75"/>
              </a:lnSpc>
              <a:spcBef>
                <a:spcPts val="113"/>
              </a:spcBef>
            </a:pPr>
            <a:r>
              <a:rPr sz="2100" dirty="0">
                <a:latin typeface="Times New Roman"/>
                <a:cs typeface="Times New Roman"/>
              </a:rPr>
              <a:t>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405579" y="5260827"/>
            <a:ext cx="167651" cy="2852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75"/>
              </a:lnSpc>
              <a:spcBef>
                <a:spcPts val="113"/>
              </a:spcBef>
            </a:pPr>
            <a:r>
              <a:rPr sz="2100" dirty="0">
                <a:latin typeface="Times New Roman"/>
                <a:cs typeface="Times New Roman"/>
              </a:rPr>
              <a:t>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801521" y="5281668"/>
            <a:ext cx="585309" cy="3002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405"/>
              </a:lnSpc>
              <a:spcBef>
                <a:spcPts val="120"/>
              </a:spcBef>
            </a:pPr>
            <a:r>
              <a:rPr sz="3200" baseline="3154" dirty="0">
                <a:latin typeface="Palatino Linotype"/>
                <a:cs typeface="Palatino Linotype"/>
              </a:rPr>
              <a:t>−</a:t>
            </a:r>
            <a:r>
              <a:rPr sz="3200" spc="-102" baseline="3154" dirty="0">
                <a:latin typeface="Palatino Linotype"/>
                <a:cs typeface="Palatino Linotype"/>
              </a:rPr>
              <a:t> </a:t>
            </a:r>
            <a:r>
              <a:rPr sz="3300" baseline="3025" dirty="0">
                <a:latin typeface="Palatino Linotype"/>
                <a:cs typeface="Palatino Linotype"/>
              </a:rPr>
              <a:t>λ</a:t>
            </a:r>
            <a:r>
              <a:rPr sz="3300" spc="-14" baseline="3025" dirty="0">
                <a:latin typeface="Palatino Linotype"/>
                <a:cs typeface="Palatino Linotype"/>
              </a:rPr>
              <a:t> </a:t>
            </a:r>
            <a:r>
              <a:rPr sz="3300" baseline="3025" dirty="0">
                <a:latin typeface="Palatino Linotype"/>
                <a:cs typeface="Palatino Linotype"/>
              </a:rPr>
              <a:t>τ</a:t>
            </a:r>
            <a:endParaRPr sz="2200">
              <a:latin typeface="Palatino Linotype"/>
              <a:cs typeface="Palatino Linotype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254267" y="5430260"/>
            <a:ext cx="1323795" cy="3161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401"/>
              </a:lnSpc>
              <a:spcBef>
                <a:spcPts val="119"/>
              </a:spcBef>
            </a:pPr>
            <a:r>
              <a:rPr sz="2100" spc="4" dirty="0">
                <a:latin typeface="Times New Roman"/>
                <a:cs typeface="Times New Roman"/>
              </a:rPr>
              <a:t>ex</a:t>
            </a:r>
            <a:r>
              <a:rPr sz="2100" spc="-17" dirty="0">
                <a:latin typeface="Times New Roman"/>
                <a:cs typeface="Times New Roman"/>
              </a:rPr>
              <a:t>p</a:t>
            </a:r>
            <a:r>
              <a:rPr sz="3200" baseline="2467" dirty="0">
                <a:latin typeface="Times New Roman"/>
                <a:cs typeface="Times New Roman"/>
              </a:rPr>
              <a:t></a:t>
            </a:r>
            <a:r>
              <a:rPr sz="3200" spc="-247" baseline="2467" dirty="0">
                <a:latin typeface="Times New Roman"/>
                <a:cs typeface="Times New Roman"/>
              </a:rPr>
              <a:t> </a:t>
            </a:r>
            <a:r>
              <a:rPr u="sng" baseline="36503" dirty="0">
                <a:latin typeface="Times New Roman"/>
                <a:cs typeface="Times New Roman"/>
              </a:rPr>
              <a:t>        </a:t>
            </a:r>
            <a:r>
              <a:rPr u="sng" spc="26" baseline="36503" dirty="0">
                <a:latin typeface="Times New Roman"/>
                <a:cs typeface="Times New Roman"/>
              </a:rPr>
              <a:t> </a:t>
            </a:r>
            <a:r>
              <a:rPr u="sng" baseline="36503" dirty="0">
                <a:latin typeface="Times New Roman"/>
                <a:cs typeface="Times New Roman"/>
              </a:rPr>
              <a:t>0   </a:t>
            </a:r>
            <a:r>
              <a:rPr u="sng" spc="7" baseline="36503" dirty="0">
                <a:latin typeface="Times New Roman"/>
                <a:cs typeface="Times New Roman"/>
              </a:rPr>
              <a:t> </a:t>
            </a:r>
            <a:r>
              <a:rPr spc="-52" baseline="36503" dirty="0">
                <a:latin typeface="Times New Roman"/>
                <a:cs typeface="Times New Roman"/>
              </a:rPr>
              <a:t> </a:t>
            </a:r>
            <a:r>
              <a:rPr sz="3200" baseline="2467" dirty="0">
                <a:latin typeface="Times New Roman"/>
                <a:cs typeface="Times New Roman"/>
              </a:rPr>
              <a:t>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212404" y="5447067"/>
            <a:ext cx="971162" cy="3002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405"/>
              </a:lnSpc>
              <a:spcBef>
                <a:spcPts val="120"/>
              </a:spcBef>
            </a:pPr>
            <a:r>
              <a:rPr sz="3300" baseline="3025" dirty="0">
                <a:latin typeface="Palatino Linotype"/>
                <a:cs typeface="Palatino Linotype"/>
              </a:rPr>
              <a:t>λ</a:t>
            </a:r>
            <a:r>
              <a:rPr sz="3300" spc="-389" baseline="3025" dirty="0">
                <a:latin typeface="Palatino Linotype"/>
                <a:cs typeface="Palatino Linotype"/>
              </a:rPr>
              <a:t> </a:t>
            </a:r>
            <a:r>
              <a:rPr sz="3200" spc="-157" baseline="3700" dirty="0">
                <a:latin typeface="Times New Roman"/>
                <a:cs typeface="Times New Roman"/>
              </a:rPr>
              <a:t>(</a:t>
            </a:r>
            <a:r>
              <a:rPr sz="3300" baseline="3025" dirty="0">
                <a:latin typeface="Palatino Linotype"/>
                <a:cs typeface="Palatino Linotype"/>
              </a:rPr>
              <a:t>τ</a:t>
            </a:r>
            <a:r>
              <a:rPr sz="3300" spc="-155" baseline="3025" dirty="0">
                <a:latin typeface="Palatino Linotype"/>
                <a:cs typeface="Palatino Linotype"/>
              </a:rPr>
              <a:t> </a:t>
            </a:r>
            <a:r>
              <a:rPr sz="3200" baseline="3700" dirty="0">
                <a:latin typeface="Times New Roman"/>
                <a:cs typeface="Times New Roman"/>
              </a:rPr>
              <a:t>)</a:t>
            </a:r>
            <a:r>
              <a:rPr sz="3200" spc="-51" baseline="3700" dirty="0">
                <a:latin typeface="Times New Roman"/>
                <a:cs typeface="Times New Roman"/>
              </a:rPr>
              <a:t> </a:t>
            </a:r>
            <a:r>
              <a:rPr sz="3200" baseline="3154" dirty="0">
                <a:latin typeface="Palatino Linotype"/>
                <a:cs typeface="Palatino Linotype"/>
              </a:rPr>
              <a:t>=</a:t>
            </a:r>
            <a:r>
              <a:rPr sz="3200" spc="18" baseline="3154" dirty="0">
                <a:latin typeface="Palatino Linotype"/>
                <a:cs typeface="Palatino Linotype"/>
              </a:rPr>
              <a:t> </a:t>
            </a:r>
            <a:r>
              <a:rPr sz="3300" baseline="3025" dirty="0">
                <a:latin typeface="Palatino Linotype"/>
                <a:cs typeface="Palatino Linotype"/>
              </a:rPr>
              <a:t>λ</a:t>
            </a:r>
            <a:endParaRPr sz="2200">
              <a:latin typeface="Palatino Linotype"/>
              <a:cs typeface="Palatino Linotype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115722" y="5610218"/>
            <a:ext cx="125774" cy="1757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283"/>
              </a:lnSpc>
              <a:spcBef>
                <a:spcPts val="64"/>
              </a:spcBef>
            </a:pPr>
            <a:r>
              <a:rPr sz="1200" dirty="0">
                <a:latin typeface="Times New Roman"/>
                <a:cs typeface="Times New Roman"/>
              </a:rPr>
              <a:t>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935911" y="5664782"/>
            <a:ext cx="307079" cy="3269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504"/>
              </a:lnSpc>
              <a:spcBef>
                <a:spcPts val="125"/>
              </a:spcBef>
            </a:pPr>
            <a:r>
              <a:rPr sz="3200" i="1" spc="-57" baseline="8634" dirty="0">
                <a:latin typeface="Times New Roman"/>
                <a:cs typeface="Times New Roman"/>
              </a:rPr>
              <a:t>V</a:t>
            </a:r>
            <a:r>
              <a:rPr baseline="-10736" dirty="0">
                <a:latin typeface="Times New Roman"/>
                <a:cs typeface="Times New Roman"/>
              </a:rPr>
              <a:t>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643579" y="5720715"/>
            <a:ext cx="167651" cy="2852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75"/>
              </a:lnSpc>
              <a:spcBef>
                <a:spcPts val="113"/>
              </a:spcBef>
            </a:pPr>
            <a:r>
              <a:rPr sz="2100" dirty="0">
                <a:latin typeface="Times New Roman"/>
                <a:cs typeface="Times New Roman"/>
              </a:rPr>
              <a:t>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405579" y="5720715"/>
            <a:ext cx="167651" cy="2852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75"/>
              </a:lnSpc>
              <a:spcBef>
                <a:spcPts val="113"/>
              </a:spcBef>
            </a:pPr>
            <a:r>
              <a:rPr sz="2100" dirty="0">
                <a:latin typeface="Times New Roman"/>
                <a:cs typeface="Times New Roman"/>
              </a:rPr>
              <a:t>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105830" y="6203480"/>
            <a:ext cx="227586" cy="1797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328"/>
              </a:lnSpc>
              <a:spcBef>
                <a:spcPts val="66"/>
              </a:spcBef>
            </a:pPr>
            <a:r>
              <a:rPr sz="1300" dirty="0">
                <a:latin typeface="Arial"/>
                <a:cs typeface="Arial"/>
              </a:rPr>
              <a:t>56</a:t>
            </a:r>
            <a:endParaRPr sz="13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90258" y="1413733"/>
            <a:ext cx="379612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  <p:sp>
        <p:nvSpPr>
          <p:cNvPr id="10" name="object 10"/>
          <p:cNvSpPr txBox="1"/>
          <p:nvPr/>
        </p:nvSpPr>
        <p:spPr>
          <a:xfrm>
            <a:off x="4954299" y="1413733"/>
            <a:ext cx="164955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  <p:sp>
        <p:nvSpPr>
          <p:cNvPr id="9" name="object 9"/>
          <p:cNvSpPr txBox="1"/>
          <p:nvPr/>
        </p:nvSpPr>
        <p:spPr>
          <a:xfrm>
            <a:off x="2195945" y="2227279"/>
            <a:ext cx="227213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  <p:sp>
        <p:nvSpPr>
          <p:cNvPr id="8" name="object 8"/>
          <p:cNvSpPr txBox="1"/>
          <p:nvPr/>
        </p:nvSpPr>
        <p:spPr>
          <a:xfrm>
            <a:off x="2713369" y="2227279"/>
            <a:ext cx="226564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  <p:sp>
        <p:nvSpPr>
          <p:cNvPr id="7" name="object 7"/>
          <p:cNvSpPr txBox="1"/>
          <p:nvPr/>
        </p:nvSpPr>
        <p:spPr>
          <a:xfrm>
            <a:off x="4807528" y="3628463"/>
            <a:ext cx="356059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  <p:sp>
        <p:nvSpPr>
          <p:cNvPr id="6" name="object 6"/>
          <p:cNvSpPr txBox="1"/>
          <p:nvPr/>
        </p:nvSpPr>
        <p:spPr>
          <a:xfrm>
            <a:off x="5242626" y="3628463"/>
            <a:ext cx="153719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  <p:sp>
        <p:nvSpPr>
          <p:cNvPr id="5" name="object 5"/>
          <p:cNvSpPr txBox="1"/>
          <p:nvPr/>
        </p:nvSpPr>
        <p:spPr>
          <a:xfrm>
            <a:off x="3369425" y="4528070"/>
            <a:ext cx="213358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  <p:sp>
        <p:nvSpPr>
          <p:cNvPr id="4" name="object 4"/>
          <p:cNvSpPr txBox="1"/>
          <p:nvPr/>
        </p:nvSpPr>
        <p:spPr>
          <a:xfrm>
            <a:off x="3853641" y="4528070"/>
            <a:ext cx="182186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  <p:sp>
        <p:nvSpPr>
          <p:cNvPr id="3" name="object 3"/>
          <p:cNvSpPr txBox="1"/>
          <p:nvPr/>
        </p:nvSpPr>
        <p:spPr>
          <a:xfrm>
            <a:off x="4795058" y="5449194"/>
            <a:ext cx="354674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  <p:sp>
        <p:nvSpPr>
          <p:cNvPr id="2" name="object 2"/>
          <p:cNvSpPr txBox="1"/>
          <p:nvPr/>
        </p:nvSpPr>
        <p:spPr>
          <a:xfrm>
            <a:off x="5228719" y="5449194"/>
            <a:ext cx="155156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717" y="1227453"/>
            <a:ext cx="6970568" cy="1598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5421" y="3441597"/>
            <a:ext cx="5533159" cy="2761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2955438"/>
      </p:ext>
    </p:extLst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bject 38"/>
          <p:cNvSpPr txBox="1"/>
          <p:nvPr/>
        </p:nvSpPr>
        <p:spPr>
          <a:xfrm>
            <a:off x="838200" y="821505"/>
            <a:ext cx="5881255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459"/>
              </a:lnSpc>
              <a:spcBef>
                <a:spcPts val="172"/>
              </a:spcBef>
            </a:pP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S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o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f</a:t>
            </a:r>
            <a:r>
              <a:rPr sz="5400" spc="17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w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a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5400" spc="-112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 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l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ia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b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il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y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436254" y="2286002"/>
            <a:ext cx="2285480" cy="4865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895"/>
              </a:lnSpc>
              <a:spcBef>
                <a:spcPts val="195"/>
              </a:spcBef>
            </a:pPr>
            <a:r>
              <a:rPr sz="3400" spc="4" baseline="-2319" dirty="0">
                <a:latin typeface="Times New Roman"/>
                <a:cs typeface="Times New Roman"/>
              </a:rPr>
              <a:t>2</a:t>
            </a:r>
            <a:r>
              <a:rPr sz="3400" baseline="-2319" dirty="0">
                <a:latin typeface="Times New Roman"/>
                <a:cs typeface="Times New Roman"/>
              </a:rPr>
              <a:t>0</a:t>
            </a:r>
            <a:r>
              <a:rPr sz="3400" spc="-318" baseline="-2319" dirty="0">
                <a:latin typeface="Times New Roman"/>
                <a:cs typeface="Times New Roman"/>
              </a:rPr>
              <a:t> </a:t>
            </a:r>
            <a:r>
              <a:rPr sz="3400" spc="4" baseline="-2319" dirty="0">
                <a:latin typeface="Times New Roman"/>
                <a:cs typeface="Times New Roman"/>
              </a:rPr>
              <a:t>ex</a:t>
            </a:r>
            <a:r>
              <a:rPr sz="3400" spc="-26" baseline="-2319" dirty="0">
                <a:latin typeface="Times New Roman"/>
                <a:cs typeface="Times New Roman"/>
              </a:rPr>
              <a:t>p</a:t>
            </a:r>
            <a:r>
              <a:rPr sz="3400" baseline="-6957" dirty="0">
                <a:latin typeface="Times New Roman"/>
                <a:cs typeface="Times New Roman"/>
              </a:rPr>
              <a:t></a:t>
            </a:r>
            <a:r>
              <a:rPr sz="3400" spc="-259" baseline="-6957" dirty="0">
                <a:latin typeface="Times New Roman"/>
                <a:cs typeface="Times New Roman"/>
              </a:rPr>
              <a:t> </a:t>
            </a:r>
            <a:r>
              <a:rPr sz="3400" u="heavy" baseline="33626" dirty="0">
                <a:latin typeface="Times New Roman"/>
                <a:cs typeface="Times New Roman"/>
              </a:rPr>
              <a:t>  </a:t>
            </a:r>
            <a:r>
              <a:rPr sz="3400" u="heavy" spc="93" baseline="33626" dirty="0">
                <a:latin typeface="Times New Roman"/>
                <a:cs typeface="Times New Roman"/>
              </a:rPr>
              <a:t> </a:t>
            </a:r>
            <a:r>
              <a:rPr sz="3400" u="heavy" spc="4" baseline="33626" dirty="0">
                <a:latin typeface="Times New Roman"/>
                <a:cs typeface="Times New Roman"/>
              </a:rPr>
              <a:t>2</a:t>
            </a:r>
            <a:r>
              <a:rPr sz="3400" u="heavy" baseline="33626" dirty="0">
                <a:latin typeface="Times New Roman"/>
                <a:cs typeface="Times New Roman"/>
              </a:rPr>
              <a:t>0 </a:t>
            </a:r>
            <a:r>
              <a:rPr sz="3400" u="heavy" spc="380" baseline="33626" dirty="0">
                <a:latin typeface="Times New Roman"/>
                <a:cs typeface="Times New Roman"/>
              </a:rPr>
              <a:t> </a:t>
            </a:r>
            <a:r>
              <a:rPr sz="3400" u="heavy" spc="4" baseline="33626" dirty="0">
                <a:latin typeface="Times New Roman"/>
                <a:cs typeface="Times New Roman"/>
              </a:rPr>
              <a:t>10</a:t>
            </a:r>
            <a:r>
              <a:rPr sz="3400" u="heavy" baseline="33626" dirty="0">
                <a:latin typeface="Times New Roman"/>
                <a:cs typeface="Times New Roman"/>
              </a:rPr>
              <a:t>0</a:t>
            </a:r>
            <a:r>
              <a:rPr sz="3400" spc="-210" baseline="33626" dirty="0">
                <a:latin typeface="Times New Roman"/>
                <a:cs typeface="Times New Roman"/>
              </a:rPr>
              <a:t> </a:t>
            </a:r>
            <a:r>
              <a:rPr sz="3400" baseline="-6957" dirty="0">
                <a:latin typeface="Times New Roman"/>
                <a:cs typeface="Times New Roman"/>
              </a:rPr>
              <a:t>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173316" y="2288961"/>
            <a:ext cx="177609" cy="3033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423"/>
              </a:lnSpc>
              <a:spcBef>
                <a:spcPts val="121"/>
              </a:spcBef>
            </a:pPr>
            <a:r>
              <a:rPr sz="2200" dirty="0">
                <a:latin typeface="Times New Roman"/>
                <a:cs typeface="Times New Roman"/>
              </a:rPr>
              <a:t>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342340" y="2283235"/>
            <a:ext cx="225433" cy="3033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427"/>
              </a:lnSpc>
              <a:spcBef>
                <a:spcPts val="121"/>
              </a:spcBef>
            </a:pPr>
            <a:r>
              <a:rPr sz="3400" baseline="2964" dirty="0">
                <a:latin typeface="Palatino Linotype"/>
                <a:cs typeface="Palatino Linotype"/>
              </a:rPr>
              <a:t>−</a:t>
            </a:r>
            <a:endParaRPr sz="2200">
              <a:latin typeface="Palatino Linotype"/>
              <a:cs typeface="Palatino Linotype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867427" y="2283235"/>
            <a:ext cx="225433" cy="3033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427"/>
              </a:lnSpc>
              <a:spcBef>
                <a:spcPts val="121"/>
              </a:spcBef>
            </a:pPr>
            <a:r>
              <a:rPr sz="3400" baseline="2964" dirty="0">
                <a:latin typeface="Palatino Linotype"/>
                <a:cs typeface="Palatino Linotype"/>
              </a:rPr>
              <a:t>×</a:t>
            </a:r>
            <a:endParaRPr sz="2200">
              <a:latin typeface="Palatino Linotype"/>
              <a:cs typeface="Palatino Linotype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515820" y="2288961"/>
            <a:ext cx="177609" cy="3033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423"/>
              </a:lnSpc>
              <a:spcBef>
                <a:spcPts val="121"/>
              </a:spcBef>
            </a:pPr>
            <a:r>
              <a:rPr sz="2200" dirty="0">
                <a:latin typeface="Times New Roman"/>
                <a:cs typeface="Times New Roman"/>
              </a:rPr>
              <a:t>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210424" y="2459392"/>
            <a:ext cx="225433" cy="3033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427"/>
              </a:lnSpc>
              <a:spcBef>
                <a:spcPts val="121"/>
              </a:spcBef>
            </a:pPr>
            <a:r>
              <a:rPr sz="3400" baseline="2964" dirty="0">
                <a:latin typeface="Palatino Linotype"/>
                <a:cs typeface="Palatino Linotype"/>
              </a:rPr>
              <a:t>=</a:t>
            </a:r>
            <a:endParaRPr sz="2200">
              <a:latin typeface="Palatino Linotype"/>
              <a:cs typeface="Palatino Linotype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693158" y="2459391"/>
            <a:ext cx="3488009" cy="3061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450"/>
              </a:lnSpc>
              <a:spcBef>
                <a:spcPts val="122"/>
              </a:spcBef>
            </a:pPr>
            <a:r>
              <a:rPr sz="3400" baseline="2964" dirty="0">
                <a:latin typeface="Palatino Linotype"/>
                <a:cs typeface="Palatino Linotype"/>
              </a:rPr>
              <a:t>=</a:t>
            </a:r>
            <a:r>
              <a:rPr sz="3400" spc="40" baseline="2964" dirty="0">
                <a:latin typeface="Palatino Linotype"/>
                <a:cs typeface="Palatino Linotype"/>
              </a:rPr>
              <a:t> </a:t>
            </a:r>
            <a:r>
              <a:rPr sz="3400" spc="-4" baseline="3478" dirty="0">
                <a:latin typeface="Times New Roman"/>
                <a:cs typeface="Times New Roman"/>
              </a:rPr>
              <a:t>0</a:t>
            </a:r>
            <a:r>
              <a:rPr sz="3400" spc="8" baseline="3478" dirty="0">
                <a:latin typeface="Times New Roman"/>
                <a:cs typeface="Times New Roman"/>
              </a:rPr>
              <a:t>.</a:t>
            </a:r>
            <a:r>
              <a:rPr sz="3400" spc="4" baseline="3478" dirty="0">
                <a:latin typeface="Times New Roman"/>
                <a:cs typeface="Times New Roman"/>
              </a:rPr>
              <a:t>00090</a:t>
            </a:r>
            <a:r>
              <a:rPr sz="3400" baseline="3478" dirty="0">
                <a:latin typeface="Times New Roman"/>
                <a:cs typeface="Times New Roman"/>
              </a:rPr>
              <a:t>8</a:t>
            </a:r>
            <a:r>
              <a:rPr sz="3400" spc="296" baseline="3478" dirty="0">
                <a:latin typeface="Times New Roman"/>
                <a:cs typeface="Times New Roman"/>
              </a:rPr>
              <a:t> </a:t>
            </a:r>
            <a:r>
              <a:rPr sz="3400" i="1" baseline="3478" dirty="0">
                <a:latin typeface="Times New Roman"/>
                <a:cs typeface="Times New Roman"/>
              </a:rPr>
              <a:t>f</a:t>
            </a:r>
            <a:r>
              <a:rPr sz="3400" i="1" spc="4" baseline="3478" dirty="0">
                <a:latin typeface="Times New Roman"/>
                <a:cs typeface="Times New Roman"/>
              </a:rPr>
              <a:t>a</a:t>
            </a:r>
            <a:r>
              <a:rPr sz="3400" i="1" baseline="3478" dirty="0">
                <a:latin typeface="Times New Roman"/>
                <a:cs typeface="Times New Roman"/>
              </a:rPr>
              <a:t>il</a:t>
            </a:r>
            <a:r>
              <a:rPr sz="3400" i="1" spc="4" baseline="3478" dirty="0">
                <a:latin typeface="Times New Roman"/>
                <a:cs typeface="Times New Roman"/>
              </a:rPr>
              <a:t>u</a:t>
            </a:r>
            <a:r>
              <a:rPr sz="3400" i="1" spc="-4" baseline="3478" dirty="0">
                <a:latin typeface="Times New Roman"/>
                <a:cs typeface="Times New Roman"/>
              </a:rPr>
              <a:t>r</a:t>
            </a:r>
            <a:r>
              <a:rPr sz="3400" i="1" spc="4" baseline="3478" dirty="0">
                <a:latin typeface="Times New Roman"/>
                <a:cs typeface="Times New Roman"/>
              </a:rPr>
              <a:t>e</a:t>
            </a:r>
            <a:r>
              <a:rPr sz="3400" i="1" baseline="3478" dirty="0">
                <a:latin typeface="Times New Roman"/>
                <a:cs typeface="Times New Roman"/>
              </a:rPr>
              <a:t>s</a:t>
            </a:r>
            <a:r>
              <a:rPr sz="3400" i="1" spc="-165" baseline="3478" dirty="0">
                <a:latin typeface="Times New Roman"/>
                <a:cs typeface="Times New Roman"/>
              </a:rPr>
              <a:t> </a:t>
            </a:r>
            <a:r>
              <a:rPr sz="3400" baseline="3478" dirty="0">
                <a:latin typeface="Times New Roman"/>
                <a:cs typeface="Times New Roman"/>
              </a:rPr>
              <a:t>/</a:t>
            </a:r>
            <a:r>
              <a:rPr sz="3400" spc="-237" baseline="3478" dirty="0">
                <a:latin typeface="Times New Roman"/>
                <a:cs typeface="Times New Roman"/>
              </a:rPr>
              <a:t> </a:t>
            </a:r>
            <a:r>
              <a:rPr sz="3400" i="1" spc="-4" baseline="3478" dirty="0">
                <a:latin typeface="Times New Roman"/>
                <a:cs typeface="Times New Roman"/>
              </a:rPr>
              <a:t>C</a:t>
            </a:r>
            <a:r>
              <a:rPr sz="3400" i="1" spc="4" baseline="3478" dirty="0">
                <a:latin typeface="Times New Roman"/>
                <a:cs typeface="Times New Roman"/>
              </a:rPr>
              <a:t>P</a:t>
            </a:r>
            <a:r>
              <a:rPr sz="3400" i="1" baseline="3478" dirty="0">
                <a:latin typeface="Times New Roman"/>
                <a:cs typeface="Times New Roman"/>
              </a:rPr>
              <a:t>U</a:t>
            </a:r>
            <a:r>
              <a:rPr sz="3400" i="1" spc="247" baseline="3478" dirty="0">
                <a:latin typeface="Times New Roman"/>
                <a:cs typeface="Times New Roman"/>
              </a:rPr>
              <a:t> </a:t>
            </a:r>
            <a:r>
              <a:rPr sz="3400" i="1" spc="4" baseline="3478" dirty="0">
                <a:latin typeface="Times New Roman"/>
                <a:cs typeface="Times New Roman"/>
              </a:rPr>
              <a:t>h</a:t>
            </a:r>
            <a:r>
              <a:rPr sz="3400" i="1" baseline="3478" dirty="0">
                <a:latin typeface="Times New Roman"/>
                <a:cs typeface="Times New Roman"/>
              </a:rPr>
              <a:t>r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688703" y="2682691"/>
            <a:ext cx="502195" cy="3033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84"/>
              </a:lnSpc>
              <a:spcBef>
                <a:spcPts val="114"/>
              </a:spcBef>
            </a:pPr>
            <a:r>
              <a:rPr sz="3400" spc="4" baseline="1159" dirty="0">
                <a:latin typeface="Times New Roman"/>
                <a:cs typeface="Times New Roman"/>
              </a:rPr>
              <a:t>20</a:t>
            </a:r>
            <a:r>
              <a:rPr sz="3400" baseline="1159" dirty="0">
                <a:latin typeface="Times New Roman"/>
                <a:cs typeface="Times New Roman"/>
              </a:rPr>
              <a:t>0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173316" y="2699096"/>
            <a:ext cx="177609" cy="3033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423"/>
              </a:lnSpc>
              <a:spcBef>
                <a:spcPts val="121"/>
              </a:spcBef>
            </a:pPr>
            <a:r>
              <a:rPr sz="2200" dirty="0">
                <a:latin typeface="Times New Roman"/>
                <a:cs typeface="Times New Roman"/>
              </a:rPr>
              <a:t>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515820" y="2699096"/>
            <a:ext cx="177609" cy="3033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423"/>
              </a:lnSpc>
              <a:spcBef>
                <a:spcPts val="121"/>
              </a:spcBef>
            </a:pPr>
            <a:r>
              <a:rPr sz="2200" dirty="0">
                <a:latin typeface="Times New Roman"/>
                <a:cs typeface="Times New Roman"/>
              </a:rPr>
              <a:t>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103804" y="3325571"/>
            <a:ext cx="709311" cy="3695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961"/>
              </a:lnSpc>
              <a:spcBef>
                <a:spcPts val="148"/>
              </a:spcBef>
            </a:pPr>
            <a:r>
              <a:rPr sz="4200" spc="-35" baseline="2391" dirty="0">
                <a:latin typeface="Palatino Linotype"/>
                <a:cs typeface="Palatino Linotype"/>
              </a:rPr>
              <a:t>(</a:t>
            </a:r>
            <a:r>
              <a:rPr sz="3200" spc="-8" baseline="3154" dirty="0">
                <a:latin typeface="Palatino Linotype"/>
                <a:cs typeface="Palatino Linotype"/>
              </a:rPr>
              <a:t>∆</a:t>
            </a:r>
            <a:r>
              <a:rPr sz="3300" baseline="3025" dirty="0">
                <a:latin typeface="Palatino Linotype"/>
                <a:cs typeface="Palatino Linotype"/>
              </a:rPr>
              <a:t>µ</a:t>
            </a:r>
            <a:r>
              <a:rPr sz="3300" spc="-309" baseline="3025" dirty="0">
                <a:latin typeface="Palatino Linotype"/>
                <a:cs typeface="Palatino Linotype"/>
              </a:rPr>
              <a:t> </a:t>
            </a:r>
            <a:r>
              <a:rPr sz="4200" baseline="2391" dirty="0">
                <a:latin typeface="Palatino Linotype"/>
                <a:cs typeface="Palatino Linotype"/>
              </a:rPr>
              <a:t>)</a:t>
            </a:r>
            <a:endParaRPr sz="2800" dirty="0">
              <a:latin typeface="Palatino Linotype"/>
              <a:cs typeface="Palatino Linotype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11903" y="3413220"/>
            <a:ext cx="2491900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latin typeface="Arial"/>
                <a:cs typeface="Arial"/>
              </a:rPr>
              <a:t>(</a:t>
            </a:r>
            <a:r>
              <a:rPr sz="2000" spc="4" dirty="0">
                <a:latin typeface="Arial"/>
                <a:cs typeface="Arial"/>
              </a:rPr>
              <a:t>i</a:t>
            </a:r>
            <a:r>
              <a:rPr sz="2000" spc="-4" dirty="0">
                <a:latin typeface="Arial"/>
                <a:cs typeface="Arial"/>
              </a:rPr>
              <a:t>v</a:t>
            </a:r>
            <a:r>
              <a:rPr sz="2000" dirty="0">
                <a:latin typeface="Arial"/>
                <a:cs typeface="Arial"/>
              </a:rPr>
              <a:t>)</a:t>
            </a:r>
            <a:r>
              <a:rPr sz="2000" spc="-27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4" dirty="0">
                <a:latin typeface="Arial"/>
                <a:cs typeface="Arial"/>
              </a:rPr>
              <a:t>ddi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4" dirty="0">
                <a:latin typeface="Arial"/>
                <a:cs typeface="Arial"/>
              </a:rPr>
              <a:t>io</a:t>
            </a:r>
            <a:r>
              <a:rPr sz="2000" spc="13" dirty="0">
                <a:latin typeface="Arial"/>
                <a:cs typeface="Arial"/>
              </a:rPr>
              <a:t>n</a:t>
            </a:r>
            <a:r>
              <a:rPr sz="2000" spc="4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l</a:t>
            </a:r>
            <a:r>
              <a:rPr sz="2000" spc="-76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</a:t>
            </a:r>
            <a:r>
              <a:rPr sz="2000" spc="4" dirty="0">
                <a:latin typeface="Arial"/>
                <a:cs typeface="Arial"/>
              </a:rPr>
              <a:t>ailu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4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820614" y="3413220"/>
            <a:ext cx="4176613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latin typeface="Arial"/>
                <a:cs typeface="Arial"/>
              </a:rPr>
              <a:t>r</a:t>
            </a:r>
            <a:r>
              <a:rPr sz="2000" spc="4" dirty="0">
                <a:latin typeface="Arial"/>
                <a:cs typeface="Arial"/>
              </a:rPr>
              <a:t>equi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13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-72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11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4" dirty="0">
                <a:latin typeface="Arial"/>
                <a:cs typeface="Arial"/>
              </a:rPr>
              <a:t>eac</a:t>
            </a:r>
            <a:r>
              <a:rPr sz="2000" dirty="0">
                <a:latin typeface="Arial"/>
                <a:cs typeface="Arial"/>
              </a:rPr>
              <a:t>h</a:t>
            </a:r>
            <a:r>
              <a:rPr sz="2000" spc="-48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13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22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</a:t>
            </a:r>
            <a:r>
              <a:rPr sz="2000" spc="4" dirty="0">
                <a:latin typeface="Arial"/>
                <a:cs typeface="Arial"/>
              </a:rPr>
              <a:t>ailu</a:t>
            </a:r>
            <a:r>
              <a:rPr sz="2000" dirty="0">
                <a:latin typeface="Arial"/>
                <a:cs typeface="Arial"/>
              </a:rPr>
              <a:t>re</a:t>
            </a:r>
            <a:r>
              <a:rPr sz="2000" spc="-48" dirty="0">
                <a:latin typeface="Arial"/>
                <a:cs typeface="Arial"/>
              </a:rPr>
              <a:t> </a:t>
            </a:r>
            <a:r>
              <a:rPr sz="2000" spc="4" dirty="0">
                <a:latin typeface="Arial"/>
                <a:cs typeface="Arial"/>
              </a:rPr>
              <a:t>in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4" dirty="0">
                <a:latin typeface="Arial"/>
                <a:cs typeface="Arial"/>
              </a:rPr>
              <a:t>ensi</a:t>
            </a:r>
            <a:r>
              <a:rPr sz="2000" dirty="0">
                <a:latin typeface="Arial"/>
                <a:cs typeface="Arial"/>
              </a:rPr>
              <a:t>ty</a:t>
            </a:r>
            <a:endParaRPr sz="20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11903" y="3709056"/>
            <a:ext cx="1063841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latin typeface="Arial"/>
                <a:cs typeface="Arial"/>
              </a:rPr>
              <a:t>objec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4" dirty="0">
                <a:latin typeface="Arial"/>
                <a:cs typeface="Arial"/>
              </a:rPr>
              <a:t>i</a:t>
            </a:r>
            <a:r>
              <a:rPr sz="2000" spc="-4" dirty="0">
                <a:latin typeface="Arial"/>
                <a:cs typeface="Arial"/>
              </a:rPr>
              <a:t>v</a:t>
            </a:r>
            <a:r>
              <a:rPr sz="2000" dirty="0"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685629" y="3709056"/>
            <a:ext cx="1981535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f</a:t>
            </a:r>
            <a:r>
              <a:rPr sz="2000" spc="-11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5</a:t>
            </a:r>
            <a:r>
              <a:rPr sz="2000" spc="-11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</a:t>
            </a:r>
            <a:r>
              <a:rPr sz="2000" spc="4" dirty="0">
                <a:latin typeface="Arial"/>
                <a:cs typeface="Arial"/>
              </a:rPr>
              <a:t>ailu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4" dirty="0">
                <a:latin typeface="Arial"/>
                <a:cs typeface="Arial"/>
              </a:rPr>
              <a:t>es</a:t>
            </a:r>
            <a:r>
              <a:rPr sz="2000" dirty="0">
                <a:latin typeface="Arial"/>
                <a:cs typeface="Arial"/>
              </a:rPr>
              <a:t>/CPU</a:t>
            </a:r>
            <a:endParaRPr sz="20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676527" y="3709056"/>
            <a:ext cx="357434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r.</a:t>
            </a:r>
            <a:endParaRPr sz="20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367279" y="4239846"/>
            <a:ext cx="625795" cy="3171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410"/>
              </a:lnSpc>
              <a:spcBef>
                <a:spcPts val="120"/>
              </a:spcBef>
            </a:pPr>
            <a:r>
              <a:rPr sz="3200" baseline="2467" dirty="0">
                <a:latin typeface="Times New Roman"/>
                <a:cs typeface="Times New Roman"/>
              </a:rPr>
              <a:t></a:t>
            </a:r>
            <a:r>
              <a:rPr sz="3200" spc="-269" baseline="2467" dirty="0">
                <a:latin typeface="Times New Roman"/>
                <a:cs typeface="Times New Roman"/>
              </a:rPr>
              <a:t> </a:t>
            </a:r>
            <a:r>
              <a:rPr sz="3200" i="1" baseline="-1233" dirty="0">
                <a:latin typeface="Times New Roman"/>
                <a:cs typeface="Times New Roman"/>
              </a:rPr>
              <a:t>V </a:t>
            </a:r>
            <a:r>
              <a:rPr sz="3200" i="1" spc="112" baseline="-1233" dirty="0">
                <a:latin typeface="Times New Roman"/>
                <a:cs typeface="Times New Roman"/>
              </a:rPr>
              <a:t> </a:t>
            </a:r>
            <a:r>
              <a:rPr sz="3200" baseline="2467" dirty="0">
                <a:latin typeface="Times New Roman"/>
                <a:cs typeface="Times New Roman"/>
              </a:rPr>
              <a:t>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332940" y="4274802"/>
            <a:ext cx="3829920" cy="4666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738"/>
              </a:lnSpc>
              <a:spcBef>
                <a:spcPts val="187"/>
              </a:spcBef>
            </a:pPr>
            <a:r>
              <a:rPr sz="3200" baseline="-1051" dirty="0">
                <a:latin typeface="Palatino Linotype"/>
                <a:cs typeface="Palatino Linotype"/>
              </a:rPr>
              <a:t>−</a:t>
            </a:r>
            <a:r>
              <a:rPr sz="3200" spc="-102" baseline="-1051" dirty="0">
                <a:latin typeface="Palatino Linotype"/>
                <a:cs typeface="Palatino Linotype"/>
              </a:rPr>
              <a:t> </a:t>
            </a:r>
            <a:r>
              <a:rPr sz="3300" baseline="-1008" dirty="0">
                <a:latin typeface="Palatino Linotype"/>
                <a:cs typeface="Palatino Linotype"/>
              </a:rPr>
              <a:t>λ</a:t>
            </a:r>
            <a:r>
              <a:rPr sz="3300" spc="513" baseline="-1008" dirty="0">
                <a:latin typeface="Palatino Linotype"/>
                <a:cs typeface="Palatino Linotype"/>
              </a:rPr>
              <a:t> </a:t>
            </a:r>
            <a:r>
              <a:rPr sz="2800" dirty="0">
                <a:latin typeface="Palatino Linotype"/>
                <a:cs typeface="Palatino Linotype"/>
              </a:rPr>
              <a:t>)</a:t>
            </a:r>
            <a:r>
              <a:rPr sz="2800" spc="-385" dirty="0">
                <a:latin typeface="Palatino Linotype"/>
                <a:cs typeface="Palatino Linotype"/>
              </a:rPr>
              <a:t> </a:t>
            </a:r>
            <a:r>
              <a:rPr sz="3200" baseline="-1051" dirty="0">
                <a:latin typeface="Palatino Linotype"/>
                <a:cs typeface="Palatino Linotype"/>
              </a:rPr>
              <a:t>=  </a:t>
            </a:r>
            <a:r>
              <a:rPr sz="3200" spc="91" baseline="-1051" dirty="0">
                <a:latin typeface="Palatino Linotype"/>
                <a:cs typeface="Palatino Linotype"/>
              </a:rPr>
              <a:t> </a:t>
            </a:r>
            <a:r>
              <a:rPr sz="3200" spc="-450" baseline="35772" dirty="0">
                <a:latin typeface="Times New Roman"/>
                <a:cs typeface="Times New Roman"/>
              </a:rPr>
              <a:t> </a:t>
            </a:r>
            <a:r>
              <a:rPr sz="3200" u="sng" baseline="35772" dirty="0">
                <a:latin typeface="Times New Roman"/>
                <a:cs typeface="Times New Roman"/>
              </a:rPr>
              <a:t>200</a:t>
            </a:r>
            <a:r>
              <a:rPr sz="3200" spc="-192" baseline="35772" dirty="0">
                <a:latin typeface="Times New Roman"/>
                <a:cs typeface="Times New Roman"/>
              </a:rPr>
              <a:t> </a:t>
            </a:r>
            <a:r>
              <a:rPr sz="3200" spc="17" baseline="-4934" dirty="0">
                <a:latin typeface="Times New Roman"/>
                <a:cs typeface="Times New Roman"/>
              </a:rPr>
              <a:t></a:t>
            </a:r>
            <a:r>
              <a:rPr sz="3200" spc="-174" baseline="-1233" dirty="0">
                <a:latin typeface="Times New Roman"/>
                <a:cs typeface="Times New Roman"/>
              </a:rPr>
              <a:t>(</a:t>
            </a:r>
            <a:r>
              <a:rPr sz="3200" baseline="-1233" dirty="0">
                <a:latin typeface="Times New Roman"/>
                <a:cs typeface="Times New Roman"/>
              </a:rPr>
              <a:t>10</a:t>
            </a:r>
            <a:r>
              <a:rPr sz="3200" spc="-202" baseline="-1233" dirty="0">
                <a:latin typeface="Times New Roman"/>
                <a:cs typeface="Times New Roman"/>
              </a:rPr>
              <a:t> </a:t>
            </a:r>
            <a:r>
              <a:rPr sz="3200" baseline="-1051" dirty="0">
                <a:latin typeface="Palatino Linotype"/>
                <a:cs typeface="Palatino Linotype"/>
              </a:rPr>
              <a:t>−</a:t>
            </a:r>
            <a:r>
              <a:rPr sz="3200" spc="-147" baseline="-1051" dirty="0">
                <a:latin typeface="Palatino Linotype"/>
                <a:cs typeface="Palatino Linotype"/>
              </a:rPr>
              <a:t> </a:t>
            </a:r>
            <a:r>
              <a:rPr sz="3200" spc="-31" baseline="-1233" dirty="0">
                <a:latin typeface="Times New Roman"/>
                <a:cs typeface="Times New Roman"/>
              </a:rPr>
              <a:t>5</a:t>
            </a:r>
            <a:r>
              <a:rPr sz="3200" baseline="-1233" dirty="0">
                <a:latin typeface="Times New Roman"/>
                <a:cs typeface="Times New Roman"/>
              </a:rPr>
              <a:t>)</a:t>
            </a:r>
            <a:r>
              <a:rPr sz="3200" spc="-45" baseline="-1233" dirty="0">
                <a:latin typeface="Times New Roman"/>
                <a:cs typeface="Times New Roman"/>
              </a:rPr>
              <a:t> </a:t>
            </a:r>
            <a:r>
              <a:rPr sz="3200" baseline="-1051" dirty="0">
                <a:latin typeface="Palatino Linotype"/>
                <a:cs typeface="Palatino Linotype"/>
              </a:rPr>
              <a:t>=</a:t>
            </a:r>
            <a:r>
              <a:rPr sz="3200" spc="-8" baseline="-1051" dirty="0">
                <a:latin typeface="Palatino Linotype"/>
                <a:cs typeface="Palatino Linotype"/>
              </a:rPr>
              <a:t> </a:t>
            </a:r>
            <a:r>
              <a:rPr sz="3200" baseline="-1233" dirty="0">
                <a:latin typeface="Times New Roman"/>
                <a:cs typeface="Times New Roman"/>
              </a:rPr>
              <a:t>50</a:t>
            </a:r>
            <a:r>
              <a:rPr sz="3200" spc="-107" baseline="-1233" dirty="0">
                <a:latin typeface="Times New Roman"/>
                <a:cs typeface="Times New Roman"/>
              </a:rPr>
              <a:t> </a:t>
            </a:r>
            <a:r>
              <a:rPr sz="3200" spc="8" baseline="-1233" dirty="0">
                <a:latin typeface="Times New Roman"/>
                <a:cs typeface="Times New Roman"/>
              </a:rPr>
              <a:t>f</a:t>
            </a:r>
            <a:r>
              <a:rPr sz="3200" baseline="-1233" dirty="0">
                <a:latin typeface="Times New Roman"/>
                <a:cs typeface="Times New Roman"/>
              </a:rPr>
              <a:t>a</a:t>
            </a:r>
            <a:r>
              <a:rPr sz="3200" spc="-4" baseline="-1233" dirty="0">
                <a:latin typeface="Times New Roman"/>
                <a:cs typeface="Times New Roman"/>
              </a:rPr>
              <a:t>il</a:t>
            </a:r>
            <a:r>
              <a:rPr sz="3200" baseline="-1233" dirty="0">
                <a:latin typeface="Times New Roman"/>
                <a:cs typeface="Times New Roman"/>
              </a:rPr>
              <a:t>ures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162828" y="4277498"/>
            <a:ext cx="167885" cy="2856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75"/>
              </a:lnSpc>
              <a:spcBef>
                <a:spcPts val="113"/>
              </a:spcBef>
            </a:pPr>
            <a:r>
              <a:rPr sz="2100" dirty="0">
                <a:latin typeface="Times New Roman"/>
                <a:cs typeface="Times New Roman"/>
              </a:rPr>
              <a:t>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771041" y="4277498"/>
            <a:ext cx="167885" cy="2856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75"/>
              </a:lnSpc>
              <a:spcBef>
                <a:spcPts val="113"/>
              </a:spcBef>
            </a:pPr>
            <a:r>
              <a:rPr sz="2100" dirty="0">
                <a:latin typeface="Times New Roman"/>
                <a:cs typeface="Times New Roman"/>
              </a:rPr>
              <a:t>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367278" y="4371396"/>
            <a:ext cx="864425" cy="3700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961"/>
              </a:lnSpc>
              <a:spcBef>
                <a:spcPts val="148"/>
              </a:spcBef>
            </a:pPr>
            <a:r>
              <a:rPr sz="3200" baseline="7401" dirty="0">
                <a:latin typeface="Times New Roman"/>
                <a:cs typeface="Times New Roman"/>
              </a:rPr>
              <a:t>  </a:t>
            </a:r>
            <a:r>
              <a:rPr sz="3200" spc="82" baseline="7401" dirty="0">
                <a:latin typeface="Times New Roman"/>
                <a:cs typeface="Times New Roman"/>
              </a:rPr>
              <a:t> </a:t>
            </a:r>
            <a:r>
              <a:rPr u="sng" baseline="45092" dirty="0">
                <a:latin typeface="Times New Roman"/>
                <a:cs typeface="Times New Roman"/>
              </a:rPr>
              <a:t>     </a:t>
            </a:r>
            <a:r>
              <a:rPr u="sng" spc="64" baseline="45092" dirty="0">
                <a:latin typeface="Times New Roman"/>
                <a:cs typeface="Times New Roman"/>
              </a:rPr>
              <a:t> </a:t>
            </a:r>
            <a:r>
              <a:rPr u="sng" baseline="45092" dirty="0">
                <a:latin typeface="Times New Roman"/>
                <a:cs typeface="Times New Roman"/>
              </a:rPr>
              <a:t>0</a:t>
            </a:r>
            <a:r>
              <a:rPr u="sng" spc="5" baseline="45092" dirty="0">
                <a:latin typeface="Times New Roman"/>
                <a:cs typeface="Times New Roman"/>
              </a:rPr>
              <a:t> </a:t>
            </a:r>
            <a:r>
              <a:rPr spc="-32" baseline="45092" dirty="0">
                <a:latin typeface="Times New Roman"/>
                <a:cs typeface="Times New Roman"/>
              </a:rPr>
              <a:t> </a:t>
            </a:r>
            <a:r>
              <a:rPr sz="3200" spc="8" baseline="7401" dirty="0">
                <a:latin typeface="Times New Roman"/>
                <a:cs typeface="Times New Roman"/>
              </a:rPr>
              <a:t></a:t>
            </a:r>
            <a:r>
              <a:rPr sz="4200" spc="-67" baseline="2391" dirty="0">
                <a:latin typeface="Palatino Linotype"/>
                <a:cs typeface="Palatino Linotype"/>
              </a:rPr>
              <a:t>(</a:t>
            </a:r>
            <a:r>
              <a:rPr sz="3300" baseline="3025" dirty="0">
                <a:latin typeface="Palatino Linotype"/>
                <a:cs typeface="Palatino Linotype"/>
              </a:rPr>
              <a:t>λ</a:t>
            </a:r>
            <a:endParaRPr sz="2200">
              <a:latin typeface="Palatino Linotype"/>
              <a:cs typeface="Palatino Linotype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761835" y="4426091"/>
            <a:ext cx="616795" cy="3006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410"/>
              </a:lnSpc>
              <a:spcBef>
                <a:spcPts val="120"/>
              </a:spcBef>
            </a:pPr>
            <a:r>
              <a:rPr sz="3200" spc="-8" baseline="3154" dirty="0">
                <a:latin typeface="Palatino Linotype"/>
                <a:cs typeface="Palatino Linotype"/>
              </a:rPr>
              <a:t>∆</a:t>
            </a:r>
            <a:r>
              <a:rPr sz="3300" baseline="3025" dirty="0">
                <a:latin typeface="Palatino Linotype"/>
                <a:cs typeface="Palatino Linotype"/>
              </a:rPr>
              <a:t>µ</a:t>
            </a:r>
            <a:r>
              <a:rPr sz="3300" spc="-136" baseline="3025" dirty="0">
                <a:latin typeface="Palatino Linotype"/>
                <a:cs typeface="Palatino Linotype"/>
              </a:rPr>
              <a:t> </a:t>
            </a:r>
            <a:r>
              <a:rPr sz="3200" baseline="3154" dirty="0">
                <a:latin typeface="Palatino Linotype"/>
                <a:cs typeface="Palatino Linotype"/>
              </a:rPr>
              <a:t>=</a:t>
            </a:r>
            <a:endParaRPr sz="2100">
              <a:latin typeface="Palatino Linotype"/>
              <a:cs typeface="Palatino Linotype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162828" y="4445586"/>
            <a:ext cx="167885" cy="2856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75"/>
              </a:lnSpc>
              <a:spcBef>
                <a:spcPts val="113"/>
              </a:spcBef>
            </a:pPr>
            <a:r>
              <a:rPr sz="2100" dirty="0">
                <a:latin typeface="Times New Roman"/>
                <a:cs typeface="Times New Roman"/>
              </a:rPr>
              <a:t>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158373" y="4588165"/>
            <a:ext cx="143502" cy="1759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297"/>
              </a:lnSpc>
              <a:spcBef>
                <a:spcPts val="65"/>
              </a:spcBef>
            </a:pPr>
            <a:r>
              <a:rPr sz="1200" i="1" dirty="0">
                <a:latin typeface="Times New Roman"/>
                <a:cs typeface="Times New Roman"/>
              </a:rPr>
              <a:t>P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676533" y="4588165"/>
            <a:ext cx="143502" cy="1759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297"/>
              </a:lnSpc>
              <a:spcBef>
                <a:spcPts val="65"/>
              </a:spcBef>
            </a:pPr>
            <a:r>
              <a:rPr sz="1200" i="1" dirty="0">
                <a:latin typeface="Times New Roman"/>
                <a:cs typeface="Times New Roman"/>
              </a:rPr>
              <a:t>F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21064" y="4631831"/>
            <a:ext cx="296650" cy="3392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602"/>
              </a:lnSpc>
              <a:spcBef>
                <a:spcPts val="130"/>
              </a:spcBef>
            </a:pPr>
            <a:r>
              <a:rPr sz="3300" spc="-26" baseline="6050" dirty="0">
                <a:latin typeface="Palatino Linotype"/>
                <a:cs typeface="Palatino Linotype"/>
              </a:rPr>
              <a:t>λ</a:t>
            </a:r>
            <a:r>
              <a:rPr baseline="-12883" dirty="0">
                <a:latin typeface="Times New Roman"/>
                <a:cs typeface="Times New Roman"/>
              </a:rPr>
              <a:t>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388656" y="4645940"/>
            <a:ext cx="335182" cy="2856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145"/>
              </a:lnSpc>
              <a:spcBef>
                <a:spcPts val="107"/>
              </a:spcBef>
            </a:pPr>
            <a:r>
              <a:rPr sz="3200" baseline="1233" dirty="0">
                <a:latin typeface="Times New Roman"/>
                <a:cs typeface="Times New Roman"/>
              </a:rPr>
              <a:t>20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62828" y="4660739"/>
            <a:ext cx="167885" cy="2856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75"/>
              </a:lnSpc>
              <a:spcBef>
                <a:spcPts val="113"/>
              </a:spcBef>
            </a:pPr>
            <a:r>
              <a:rPr sz="2100" dirty="0">
                <a:latin typeface="Times New Roman"/>
                <a:cs typeface="Times New Roman"/>
              </a:rPr>
              <a:t>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71041" y="4660739"/>
            <a:ext cx="167885" cy="2856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75"/>
              </a:lnSpc>
              <a:spcBef>
                <a:spcPts val="113"/>
              </a:spcBef>
            </a:pPr>
            <a:r>
              <a:rPr sz="2100" dirty="0">
                <a:latin typeface="Times New Roman"/>
                <a:cs typeface="Times New Roman"/>
              </a:rPr>
              <a:t>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67278" y="4698391"/>
            <a:ext cx="167885" cy="2856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75"/>
              </a:lnSpc>
              <a:spcBef>
                <a:spcPts val="113"/>
              </a:spcBef>
            </a:pPr>
            <a:r>
              <a:rPr sz="2100" dirty="0">
                <a:latin typeface="Times New Roman"/>
                <a:cs typeface="Times New Roman"/>
              </a:rPr>
              <a:t>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20322" y="4698391"/>
            <a:ext cx="167885" cy="2856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75"/>
              </a:lnSpc>
              <a:spcBef>
                <a:spcPts val="113"/>
              </a:spcBef>
            </a:pPr>
            <a:r>
              <a:rPr sz="2100" dirty="0">
                <a:latin typeface="Times New Roman"/>
                <a:cs typeface="Times New Roman"/>
              </a:rPr>
              <a:t>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05830" y="6203480"/>
            <a:ext cx="227586" cy="1797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328"/>
              </a:lnSpc>
              <a:spcBef>
                <a:spcPts val="66"/>
              </a:spcBef>
            </a:pPr>
            <a:r>
              <a:rPr sz="1300" dirty="0">
                <a:latin typeface="Arial"/>
                <a:cs typeface="Arial"/>
              </a:rPr>
              <a:t>57</a:t>
            </a:r>
            <a:endParaRPr sz="13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34491" y="2387299"/>
            <a:ext cx="228598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  <p:sp>
        <p:nvSpPr>
          <p:cNvPr id="3" name="object 3"/>
          <p:cNvSpPr txBox="1"/>
          <p:nvPr/>
        </p:nvSpPr>
        <p:spPr>
          <a:xfrm>
            <a:off x="2853300" y="2387299"/>
            <a:ext cx="193313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  <p:sp>
        <p:nvSpPr>
          <p:cNvPr id="2" name="object 2"/>
          <p:cNvSpPr txBox="1"/>
          <p:nvPr/>
        </p:nvSpPr>
        <p:spPr>
          <a:xfrm>
            <a:off x="2518756" y="4427217"/>
            <a:ext cx="155169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425" y="2017060"/>
            <a:ext cx="6504825" cy="1210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4164385"/>
            <a:ext cx="5524500" cy="1147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6828076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bject 37"/>
          <p:cNvSpPr txBox="1"/>
          <p:nvPr/>
        </p:nvSpPr>
        <p:spPr>
          <a:xfrm>
            <a:off x="817641" y="834952"/>
            <a:ext cx="6013305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459"/>
              </a:lnSpc>
              <a:spcBef>
                <a:spcPts val="172"/>
              </a:spcBef>
            </a:pP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S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o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f</a:t>
            </a:r>
            <a:r>
              <a:rPr sz="5400" spc="17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w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a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5400" spc="-112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 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l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ia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b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il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y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81181" y="2055068"/>
            <a:ext cx="4879380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latin typeface="Arial"/>
                <a:cs typeface="Arial"/>
              </a:rPr>
              <a:t>A</a:t>
            </a:r>
            <a:r>
              <a:rPr sz="2000" spc="4" dirty="0">
                <a:latin typeface="Arial"/>
                <a:cs typeface="Arial"/>
              </a:rPr>
              <a:t>ddi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4" dirty="0">
                <a:latin typeface="Arial"/>
                <a:cs typeface="Arial"/>
              </a:rPr>
              <a:t>iona</a:t>
            </a:r>
            <a:r>
              <a:rPr sz="2000" dirty="0">
                <a:latin typeface="Arial"/>
                <a:cs typeface="Arial"/>
              </a:rPr>
              <a:t>l</a:t>
            </a:r>
            <a:r>
              <a:rPr sz="2000" spc="-76" dirty="0">
                <a:latin typeface="Arial"/>
                <a:cs typeface="Arial"/>
              </a:rPr>
              <a:t> </a:t>
            </a:r>
            <a:r>
              <a:rPr sz="2000" spc="-8" dirty="0">
                <a:latin typeface="Arial"/>
                <a:cs typeface="Arial"/>
              </a:rPr>
              <a:t>e</a:t>
            </a:r>
            <a:r>
              <a:rPr sz="2000" spc="-4" dirty="0">
                <a:latin typeface="Arial"/>
                <a:cs typeface="Arial"/>
              </a:rPr>
              <a:t>x</a:t>
            </a:r>
            <a:r>
              <a:rPr sz="2000" spc="4" dirty="0">
                <a:latin typeface="Arial"/>
                <a:cs typeface="Arial"/>
              </a:rPr>
              <a:t>ecu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4" dirty="0">
                <a:latin typeface="Arial"/>
                <a:cs typeface="Arial"/>
              </a:rPr>
              <a:t>io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78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4" dirty="0">
                <a:latin typeface="Arial"/>
                <a:cs typeface="Arial"/>
              </a:rPr>
              <a:t>im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31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4" dirty="0">
                <a:latin typeface="Arial"/>
                <a:cs typeface="Arial"/>
              </a:rPr>
              <a:t>equi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4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-72" dirty="0">
                <a:latin typeface="Arial"/>
                <a:cs typeface="Arial"/>
              </a:rPr>
              <a:t> </a:t>
            </a:r>
            <a:r>
              <a:rPr sz="2000" spc="13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-11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4" dirty="0">
                <a:latin typeface="Arial"/>
                <a:cs typeface="Arial"/>
              </a:rPr>
              <a:t>eac</a:t>
            </a:r>
            <a:r>
              <a:rPr sz="2000" dirty="0">
                <a:latin typeface="Arial"/>
                <a:cs typeface="Arial"/>
              </a:rPr>
              <a:t>h</a:t>
            </a:r>
            <a:endParaRPr sz="20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570447" y="2055068"/>
            <a:ext cx="753500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latin typeface="Arial"/>
                <a:cs typeface="Arial"/>
              </a:rPr>
              <a:t>f</a:t>
            </a:r>
            <a:r>
              <a:rPr sz="2000" spc="4" dirty="0">
                <a:latin typeface="Arial"/>
                <a:cs typeface="Arial"/>
              </a:rPr>
              <a:t>ailu</a:t>
            </a:r>
            <a:r>
              <a:rPr sz="2000" dirty="0">
                <a:latin typeface="Arial"/>
                <a:cs typeface="Arial"/>
              </a:rPr>
              <a:t>re</a:t>
            </a:r>
            <a:endParaRPr sz="20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333833" y="2055068"/>
            <a:ext cx="994224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latin typeface="Arial"/>
                <a:cs typeface="Arial"/>
              </a:rPr>
              <a:t>in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4" dirty="0">
                <a:latin typeface="Arial"/>
                <a:cs typeface="Arial"/>
              </a:rPr>
              <a:t>ensi</a:t>
            </a:r>
            <a:r>
              <a:rPr sz="2000" dirty="0">
                <a:latin typeface="Arial"/>
                <a:cs typeface="Arial"/>
              </a:rPr>
              <a:t>ty</a:t>
            </a:r>
            <a:endParaRPr sz="20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338287" y="2055068"/>
            <a:ext cx="1063841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latin typeface="Arial"/>
                <a:cs typeface="Arial"/>
              </a:rPr>
              <a:t>objec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4" dirty="0">
                <a:latin typeface="Arial"/>
                <a:cs typeface="Arial"/>
              </a:rPr>
              <a:t>i</a:t>
            </a:r>
            <a:r>
              <a:rPr sz="2000" spc="-4" dirty="0">
                <a:latin typeface="Arial"/>
                <a:cs typeface="Arial"/>
              </a:rPr>
              <a:t>v</a:t>
            </a:r>
            <a:r>
              <a:rPr sz="2000" dirty="0"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81181" y="2350903"/>
            <a:ext cx="272921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f</a:t>
            </a:r>
            <a:endParaRPr sz="20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963814" y="2350903"/>
            <a:ext cx="202088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latin typeface="Arial"/>
                <a:cs typeface="Arial"/>
              </a:rPr>
              <a:t>5</a:t>
            </a:r>
            <a:endParaRPr sz="20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175788" y="2350903"/>
            <a:ext cx="1486927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latin typeface="Arial"/>
                <a:cs typeface="Arial"/>
              </a:rPr>
              <a:t>f</a:t>
            </a:r>
            <a:r>
              <a:rPr sz="2000" spc="4" dirty="0">
                <a:latin typeface="Arial"/>
                <a:cs typeface="Arial"/>
              </a:rPr>
              <a:t>ailu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4" dirty="0">
                <a:latin typeface="Arial"/>
                <a:cs typeface="Arial"/>
              </a:rPr>
              <a:t>es</a:t>
            </a:r>
            <a:r>
              <a:rPr sz="2000" dirty="0">
                <a:latin typeface="Arial"/>
                <a:cs typeface="Arial"/>
              </a:rPr>
              <a:t>/CPU</a:t>
            </a:r>
            <a:endParaRPr sz="20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672078" y="2350903"/>
            <a:ext cx="357434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r.</a:t>
            </a:r>
            <a:endParaRPr sz="20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628042" y="3033951"/>
            <a:ext cx="655073" cy="3306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513"/>
              </a:lnSpc>
              <a:spcBef>
                <a:spcPts val="126"/>
              </a:spcBef>
            </a:pPr>
            <a:r>
              <a:rPr sz="3300" baseline="2366" dirty="0">
                <a:latin typeface="Times New Roman"/>
                <a:cs typeface="Times New Roman"/>
              </a:rPr>
              <a:t></a:t>
            </a:r>
            <a:r>
              <a:rPr sz="3300" spc="-277" baseline="2366" dirty="0">
                <a:latin typeface="Times New Roman"/>
                <a:cs typeface="Times New Roman"/>
              </a:rPr>
              <a:t> </a:t>
            </a:r>
            <a:r>
              <a:rPr sz="3300" i="1" baseline="-1183" dirty="0">
                <a:latin typeface="Times New Roman"/>
                <a:cs typeface="Times New Roman"/>
              </a:rPr>
              <a:t>V </a:t>
            </a:r>
            <a:r>
              <a:rPr sz="3300" i="1" spc="125" baseline="-1183" dirty="0">
                <a:latin typeface="Times New Roman"/>
                <a:cs typeface="Times New Roman"/>
              </a:rPr>
              <a:t> </a:t>
            </a:r>
            <a:r>
              <a:rPr sz="3300" baseline="2366" dirty="0">
                <a:latin typeface="Times New Roman"/>
                <a:cs typeface="Times New Roman"/>
              </a:rPr>
              <a:t>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528588" y="3035295"/>
            <a:ext cx="174890" cy="2984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378"/>
              </a:lnSpc>
              <a:spcBef>
                <a:spcPts val="118"/>
              </a:spcBef>
            </a:pPr>
            <a:r>
              <a:rPr sz="2200" dirty="0">
                <a:latin typeface="Times New Roman"/>
                <a:cs typeface="Times New Roman"/>
              </a:rPr>
              <a:t>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048132" y="3035295"/>
            <a:ext cx="174890" cy="2984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378"/>
              </a:lnSpc>
              <a:spcBef>
                <a:spcPts val="118"/>
              </a:spcBef>
            </a:pPr>
            <a:r>
              <a:rPr sz="2200" dirty="0">
                <a:latin typeface="Times New Roman"/>
                <a:cs typeface="Times New Roman"/>
              </a:rPr>
              <a:t>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696226" y="3054892"/>
            <a:ext cx="224298" cy="3141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517"/>
              </a:lnSpc>
              <a:spcBef>
                <a:spcPts val="126"/>
              </a:spcBef>
            </a:pPr>
            <a:r>
              <a:rPr sz="3500" baseline="2850" dirty="0">
                <a:latin typeface="Palatino Linotype"/>
                <a:cs typeface="Palatino Linotype"/>
              </a:rPr>
              <a:t>λ</a:t>
            </a:r>
            <a:endParaRPr sz="2300">
              <a:latin typeface="Palatino Linotype"/>
              <a:cs typeface="Palatino Linotype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628042" y="3210107"/>
            <a:ext cx="1599805" cy="3292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522"/>
              </a:lnSpc>
              <a:spcBef>
                <a:spcPts val="126"/>
              </a:spcBef>
            </a:pPr>
            <a:r>
              <a:rPr sz="3300" baseline="3549" dirty="0">
                <a:latin typeface="Times New Roman"/>
                <a:cs typeface="Times New Roman"/>
              </a:rPr>
              <a:t>  </a:t>
            </a:r>
            <a:r>
              <a:rPr sz="3300" spc="87" baseline="3549" dirty="0">
                <a:latin typeface="Times New Roman"/>
                <a:cs typeface="Times New Roman"/>
              </a:rPr>
              <a:t> </a:t>
            </a:r>
            <a:r>
              <a:rPr sz="1900" u="heavy" baseline="37270" dirty="0">
                <a:latin typeface="Times New Roman"/>
                <a:cs typeface="Times New Roman"/>
              </a:rPr>
              <a:t>     </a:t>
            </a:r>
            <a:r>
              <a:rPr sz="1900" u="heavy" spc="74" baseline="37270" dirty="0">
                <a:latin typeface="Times New Roman"/>
                <a:cs typeface="Times New Roman"/>
              </a:rPr>
              <a:t> </a:t>
            </a:r>
            <a:r>
              <a:rPr sz="1900" u="heavy" baseline="37270" dirty="0">
                <a:latin typeface="Times New Roman"/>
                <a:cs typeface="Times New Roman"/>
              </a:rPr>
              <a:t>0</a:t>
            </a:r>
            <a:r>
              <a:rPr sz="1900" u="heavy" spc="13" baseline="37270" dirty="0">
                <a:latin typeface="Times New Roman"/>
                <a:cs typeface="Times New Roman"/>
              </a:rPr>
              <a:t> </a:t>
            </a:r>
            <a:r>
              <a:rPr sz="1900" spc="-30" baseline="37270" dirty="0">
                <a:latin typeface="Times New Roman"/>
                <a:cs typeface="Times New Roman"/>
              </a:rPr>
              <a:t> </a:t>
            </a:r>
            <a:r>
              <a:rPr sz="3300" spc="107" baseline="3549" dirty="0">
                <a:latin typeface="Times New Roman"/>
                <a:cs typeface="Times New Roman"/>
              </a:rPr>
              <a:t></a:t>
            </a:r>
            <a:r>
              <a:rPr sz="2200" i="1" dirty="0">
                <a:latin typeface="Times New Roman"/>
                <a:cs typeface="Times New Roman"/>
              </a:rPr>
              <a:t>L</a:t>
            </a:r>
            <a:r>
              <a:rPr sz="2200" i="1" spc="13" dirty="0">
                <a:latin typeface="Times New Roman"/>
                <a:cs typeface="Times New Roman"/>
              </a:rPr>
              <a:t>n</a:t>
            </a:r>
            <a:r>
              <a:rPr sz="3300" baseline="2366" dirty="0">
                <a:latin typeface="Times New Roman"/>
                <a:cs typeface="Times New Roman"/>
              </a:rPr>
              <a:t></a:t>
            </a:r>
            <a:r>
              <a:rPr sz="3300" spc="-255" baseline="2366" dirty="0">
                <a:latin typeface="Times New Roman"/>
                <a:cs typeface="Times New Roman"/>
              </a:rPr>
              <a:t> </a:t>
            </a:r>
            <a:r>
              <a:rPr sz="1900" i="1" u="heavy" baseline="37270" dirty="0">
                <a:latin typeface="Times New Roman"/>
                <a:cs typeface="Times New Roman"/>
              </a:rPr>
              <a:t>   </a:t>
            </a:r>
            <a:r>
              <a:rPr sz="1900" i="1" u="heavy" spc="147" baseline="37270" dirty="0">
                <a:latin typeface="Times New Roman"/>
                <a:cs typeface="Times New Roman"/>
              </a:rPr>
              <a:t> </a:t>
            </a:r>
            <a:r>
              <a:rPr sz="1900" i="1" u="heavy" baseline="37270" dirty="0">
                <a:latin typeface="Times New Roman"/>
                <a:cs typeface="Times New Roman"/>
              </a:rPr>
              <a:t>P </a:t>
            </a:r>
            <a:r>
              <a:rPr sz="1900" i="1" u="heavy" spc="-219" baseline="37270" dirty="0">
                <a:latin typeface="Times New Roman"/>
                <a:cs typeface="Times New Roman"/>
              </a:rPr>
              <a:t> </a:t>
            </a:r>
            <a:r>
              <a:rPr sz="1900" i="1" spc="-35" baseline="37270" dirty="0">
                <a:latin typeface="Times New Roman"/>
                <a:cs typeface="Times New Roman"/>
              </a:rPr>
              <a:t> </a:t>
            </a:r>
            <a:r>
              <a:rPr sz="3300" baseline="2366" dirty="0">
                <a:latin typeface="Times New Roman"/>
                <a:cs typeface="Times New Roman"/>
              </a:rPr>
              <a:t>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010129" y="3228360"/>
            <a:ext cx="628851" cy="3141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517"/>
              </a:lnSpc>
              <a:spcBef>
                <a:spcPts val="126"/>
              </a:spcBef>
            </a:pPr>
            <a:r>
              <a:rPr sz="3300" spc="-4" baseline="3025" dirty="0">
                <a:latin typeface="Palatino Linotype"/>
                <a:cs typeface="Palatino Linotype"/>
              </a:rPr>
              <a:t>∆</a:t>
            </a:r>
            <a:r>
              <a:rPr sz="3500" baseline="2850" dirty="0">
                <a:latin typeface="Palatino Linotype"/>
                <a:cs typeface="Palatino Linotype"/>
              </a:rPr>
              <a:t>τ</a:t>
            </a:r>
            <a:r>
              <a:rPr sz="3500" spc="89" baseline="2850" dirty="0">
                <a:latin typeface="Palatino Linotype"/>
                <a:cs typeface="Palatino Linotype"/>
              </a:rPr>
              <a:t> </a:t>
            </a:r>
            <a:r>
              <a:rPr sz="3300" baseline="3025" dirty="0">
                <a:latin typeface="Palatino Linotype"/>
                <a:cs typeface="Palatino Linotype"/>
              </a:rPr>
              <a:t>=</a:t>
            </a:r>
            <a:endParaRPr sz="2200">
              <a:latin typeface="Palatino Linotype"/>
              <a:cs typeface="Palatino Linotype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788754" y="3444857"/>
            <a:ext cx="311085" cy="3541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697"/>
              </a:lnSpc>
              <a:spcBef>
                <a:spcPts val="135"/>
              </a:spcBef>
            </a:pPr>
            <a:r>
              <a:rPr sz="3500" spc="-17" baseline="5701" dirty="0">
                <a:latin typeface="Palatino Linotype"/>
                <a:cs typeface="Palatino Linotype"/>
              </a:rPr>
              <a:t>λ</a:t>
            </a:r>
            <a:r>
              <a:rPr sz="1900" baseline="-12423" dirty="0">
                <a:latin typeface="Times New Roman"/>
                <a:cs typeface="Times New Roman"/>
              </a:rPr>
              <a:t>0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690685" y="3444857"/>
            <a:ext cx="336225" cy="3528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697"/>
              </a:lnSpc>
              <a:spcBef>
                <a:spcPts val="135"/>
              </a:spcBef>
            </a:pPr>
            <a:r>
              <a:rPr sz="3500" spc="35" baseline="5701" dirty="0">
                <a:latin typeface="Palatino Linotype"/>
                <a:cs typeface="Palatino Linotype"/>
              </a:rPr>
              <a:t>λ</a:t>
            </a:r>
            <a:r>
              <a:rPr sz="1900" i="1" baseline="-12423" dirty="0">
                <a:latin typeface="Times New Roman"/>
                <a:cs typeface="Times New Roman"/>
              </a:rPr>
              <a:t>F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528588" y="3512665"/>
            <a:ext cx="174890" cy="2984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378"/>
              </a:lnSpc>
              <a:spcBef>
                <a:spcPts val="118"/>
              </a:spcBef>
            </a:pPr>
            <a:r>
              <a:rPr sz="2200" dirty="0">
                <a:latin typeface="Times New Roman"/>
                <a:cs typeface="Times New Roman"/>
              </a:rPr>
              <a:t>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048132" y="3512665"/>
            <a:ext cx="174890" cy="2984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378"/>
              </a:lnSpc>
              <a:spcBef>
                <a:spcPts val="118"/>
              </a:spcBef>
            </a:pPr>
            <a:r>
              <a:rPr sz="2200" dirty="0">
                <a:latin typeface="Times New Roman"/>
                <a:cs typeface="Times New Roman"/>
              </a:rPr>
              <a:t>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628042" y="3515355"/>
            <a:ext cx="174890" cy="2984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378"/>
              </a:lnSpc>
              <a:spcBef>
                <a:spcPts val="118"/>
              </a:spcBef>
            </a:pPr>
            <a:r>
              <a:rPr sz="2200" dirty="0">
                <a:latin typeface="Times New Roman"/>
                <a:cs typeface="Times New Roman"/>
              </a:rPr>
              <a:t>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103253" y="3515355"/>
            <a:ext cx="174890" cy="2984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378"/>
              </a:lnSpc>
              <a:spcBef>
                <a:spcPts val="118"/>
              </a:spcBef>
            </a:pPr>
            <a:r>
              <a:rPr sz="2200" dirty="0">
                <a:latin typeface="Times New Roman"/>
                <a:cs typeface="Times New Roman"/>
              </a:rPr>
              <a:t>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104340" y="4297930"/>
            <a:ext cx="1396662" cy="4561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625"/>
              </a:lnSpc>
              <a:spcBef>
                <a:spcPts val="181"/>
              </a:spcBef>
            </a:pPr>
            <a:r>
              <a:rPr sz="3200" u="sng" spc="4" baseline="33305" dirty="0">
                <a:latin typeface="Times New Roman"/>
                <a:cs typeface="Times New Roman"/>
              </a:rPr>
              <a:t>20</a:t>
            </a:r>
            <a:r>
              <a:rPr sz="3200" u="sng" baseline="33305" dirty="0">
                <a:latin typeface="Times New Roman"/>
                <a:cs typeface="Times New Roman"/>
              </a:rPr>
              <a:t>0</a:t>
            </a:r>
            <a:r>
              <a:rPr sz="3200" spc="-63" baseline="33305" dirty="0">
                <a:latin typeface="Times New Roman"/>
                <a:cs typeface="Times New Roman"/>
              </a:rPr>
              <a:t> </a:t>
            </a:r>
            <a:r>
              <a:rPr sz="3200" i="1" spc="4" baseline="-3700" dirty="0">
                <a:latin typeface="Times New Roman"/>
                <a:cs typeface="Times New Roman"/>
              </a:rPr>
              <a:t>L</a:t>
            </a:r>
            <a:r>
              <a:rPr sz="3200" i="1" spc="13" baseline="-3700" dirty="0">
                <a:latin typeface="Times New Roman"/>
                <a:cs typeface="Times New Roman"/>
              </a:rPr>
              <a:t>n</a:t>
            </a:r>
            <a:r>
              <a:rPr sz="3200" baseline="-7401" dirty="0">
                <a:latin typeface="Times New Roman"/>
                <a:cs typeface="Times New Roman"/>
              </a:rPr>
              <a:t></a:t>
            </a:r>
            <a:r>
              <a:rPr sz="3200" spc="-331" baseline="-7401" dirty="0">
                <a:latin typeface="Times New Roman"/>
                <a:cs typeface="Times New Roman"/>
              </a:rPr>
              <a:t> </a:t>
            </a:r>
            <a:r>
              <a:rPr sz="3200" u="sng" spc="4" baseline="33305" dirty="0">
                <a:latin typeface="Times New Roman"/>
                <a:cs typeface="Times New Roman"/>
              </a:rPr>
              <a:t>1</a:t>
            </a:r>
            <a:r>
              <a:rPr sz="3200" u="sng" baseline="33305" dirty="0">
                <a:latin typeface="Times New Roman"/>
                <a:cs typeface="Times New Roman"/>
              </a:rPr>
              <a:t>0</a:t>
            </a:r>
            <a:r>
              <a:rPr sz="3200" spc="-187" baseline="33305" dirty="0">
                <a:latin typeface="Times New Roman"/>
                <a:cs typeface="Times New Roman"/>
              </a:rPr>
              <a:t> </a:t>
            </a:r>
            <a:r>
              <a:rPr sz="3200" baseline="-7401" dirty="0">
                <a:latin typeface="Times New Roman"/>
                <a:cs typeface="Times New Roman"/>
              </a:rPr>
              <a:t>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63570" y="4300647"/>
            <a:ext cx="167690" cy="2853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75"/>
              </a:lnSpc>
              <a:spcBef>
                <a:spcPts val="113"/>
              </a:spcBef>
            </a:pPr>
            <a:r>
              <a:rPr sz="2100" dirty="0">
                <a:latin typeface="Times New Roman"/>
                <a:cs typeface="Times New Roman"/>
              </a:rPr>
              <a:t>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06915" y="4300647"/>
            <a:ext cx="167690" cy="2853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75"/>
              </a:lnSpc>
              <a:spcBef>
                <a:spcPts val="113"/>
              </a:spcBef>
            </a:pPr>
            <a:r>
              <a:rPr sz="2100" dirty="0">
                <a:latin typeface="Times New Roman"/>
                <a:cs typeface="Times New Roman"/>
              </a:rPr>
              <a:t>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870198" y="4460739"/>
            <a:ext cx="212445" cy="2853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84"/>
              </a:lnSpc>
              <a:spcBef>
                <a:spcPts val="114"/>
              </a:spcBef>
            </a:pPr>
            <a:r>
              <a:rPr sz="3200" baseline="3154" dirty="0">
                <a:latin typeface="Palatino Linotype"/>
                <a:cs typeface="Palatino Linotype"/>
              </a:rPr>
              <a:t>=</a:t>
            </a:r>
            <a:endParaRPr sz="2100">
              <a:latin typeface="Palatino Linotype"/>
              <a:cs typeface="Palatino Linotyp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471784" y="4460739"/>
            <a:ext cx="1684942" cy="2879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306"/>
              </a:lnSpc>
              <a:spcBef>
                <a:spcPts val="115"/>
              </a:spcBef>
            </a:pPr>
            <a:r>
              <a:rPr sz="3200" baseline="3154" dirty="0">
                <a:latin typeface="Palatino Linotype"/>
                <a:cs typeface="Palatino Linotype"/>
              </a:rPr>
              <a:t>=</a:t>
            </a:r>
            <a:r>
              <a:rPr sz="3200" spc="27" baseline="3154" dirty="0">
                <a:latin typeface="Palatino Linotype"/>
                <a:cs typeface="Palatino Linotype"/>
              </a:rPr>
              <a:t> </a:t>
            </a:r>
            <a:r>
              <a:rPr sz="3200" spc="4" baseline="3700" dirty="0">
                <a:latin typeface="Times New Roman"/>
                <a:cs typeface="Times New Roman"/>
              </a:rPr>
              <a:t>6</a:t>
            </a:r>
            <a:r>
              <a:rPr sz="3200" baseline="3700" dirty="0">
                <a:latin typeface="Times New Roman"/>
                <a:cs typeface="Times New Roman"/>
              </a:rPr>
              <a:t>.</a:t>
            </a:r>
            <a:r>
              <a:rPr sz="3200" spc="4" baseline="3700" dirty="0">
                <a:latin typeface="Times New Roman"/>
                <a:cs typeface="Times New Roman"/>
              </a:rPr>
              <a:t>9</a:t>
            </a:r>
            <a:r>
              <a:rPr sz="3200" baseline="3700" dirty="0">
                <a:latin typeface="Times New Roman"/>
                <a:cs typeface="Times New Roman"/>
              </a:rPr>
              <a:t>3</a:t>
            </a:r>
            <a:r>
              <a:rPr sz="3200" spc="-207" baseline="3700" dirty="0">
                <a:latin typeface="Times New Roman"/>
                <a:cs typeface="Times New Roman"/>
              </a:rPr>
              <a:t> </a:t>
            </a:r>
            <a:r>
              <a:rPr sz="3200" spc="4" baseline="3700" dirty="0">
                <a:latin typeface="Times New Roman"/>
                <a:cs typeface="Times New Roman"/>
              </a:rPr>
              <a:t>CP</a:t>
            </a:r>
            <a:r>
              <a:rPr sz="3200" baseline="3700" dirty="0">
                <a:latin typeface="Times New Roman"/>
                <a:cs typeface="Times New Roman"/>
              </a:rPr>
              <a:t>U</a:t>
            </a:r>
            <a:r>
              <a:rPr sz="3200" spc="-22" baseline="3700" dirty="0">
                <a:latin typeface="Times New Roman"/>
                <a:cs typeface="Times New Roman"/>
              </a:rPr>
              <a:t> </a:t>
            </a:r>
            <a:r>
              <a:rPr sz="3200" spc="4" baseline="3700" dirty="0">
                <a:latin typeface="Times New Roman"/>
                <a:cs typeface="Times New Roman"/>
              </a:rPr>
              <a:t>h</a:t>
            </a:r>
            <a:r>
              <a:rPr sz="3200" baseline="3700" dirty="0">
                <a:latin typeface="Times New Roman"/>
                <a:cs typeface="Times New Roman"/>
              </a:rPr>
              <a:t>r.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172228" y="4669069"/>
            <a:ext cx="334945" cy="2853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145"/>
              </a:lnSpc>
              <a:spcBef>
                <a:spcPts val="107"/>
              </a:spcBef>
            </a:pPr>
            <a:r>
              <a:rPr sz="3200" spc="4" baseline="1233" dirty="0">
                <a:latin typeface="Times New Roman"/>
                <a:cs typeface="Times New Roman"/>
              </a:rPr>
              <a:t>2</a:t>
            </a:r>
            <a:r>
              <a:rPr sz="3200" baseline="1233" dirty="0">
                <a:latin typeface="Times New Roman"/>
                <a:cs typeface="Times New Roman"/>
              </a:rPr>
              <a:t>0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72773" y="4669069"/>
            <a:ext cx="199171" cy="2853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145"/>
              </a:lnSpc>
              <a:spcBef>
                <a:spcPts val="107"/>
              </a:spcBef>
            </a:pPr>
            <a:r>
              <a:rPr sz="3200" baseline="1233" dirty="0">
                <a:latin typeface="Times New Roman"/>
                <a:cs typeface="Times New Roman"/>
              </a:rPr>
              <a:t>5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63570" y="4683889"/>
            <a:ext cx="167690" cy="2853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75"/>
              </a:lnSpc>
              <a:spcBef>
                <a:spcPts val="113"/>
              </a:spcBef>
            </a:pPr>
            <a:r>
              <a:rPr sz="2100" dirty="0">
                <a:latin typeface="Times New Roman"/>
                <a:cs typeface="Times New Roman"/>
              </a:rPr>
              <a:t>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06915" y="4683889"/>
            <a:ext cx="167690" cy="2853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75"/>
              </a:lnSpc>
              <a:spcBef>
                <a:spcPts val="113"/>
              </a:spcBef>
            </a:pPr>
            <a:r>
              <a:rPr sz="2100" dirty="0">
                <a:latin typeface="Times New Roman"/>
                <a:cs typeface="Times New Roman"/>
              </a:rPr>
              <a:t>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05830" y="6203480"/>
            <a:ext cx="227586" cy="1797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328"/>
              </a:lnSpc>
              <a:spcBef>
                <a:spcPts val="66"/>
              </a:spcBef>
            </a:pPr>
            <a:r>
              <a:rPr sz="1300" dirty="0">
                <a:latin typeface="Arial"/>
                <a:cs typeface="Arial"/>
              </a:rPr>
              <a:t>58</a:t>
            </a:r>
            <a:endParaRPr sz="13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85061" y="3235809"/>
            <a:ext cx="163482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  <p:sp>
        <p:nvSpPr>
          <p:cNvPr id="4" name="object 4"/>
          <p:cNvSpPr txBox="1"/>
          <p:nvPr/>
        </p:nvSpPr>
        <p:spPr>
          <a:xfrm>
            <a:off x="4031486" y="3235809"/>
            <a:ext cx="47291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  <p:sp>
        <p:nvSpPr>
          <p:cNvPr id="3" name="object 3"/>
          <p:cNvSpPr txBox="1"/>
          <p:nvPr/>
        </p:nvSpPr>
        <p:spPr>
          <a:xfrm>
            <a:off x="4686993" y="3235809"/>
            <a:ext cx="181492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  <p:sp>
        <p:nvSpPr>
          <p:cNvPr id="2" name="object 2"/>
          <p:cNvSpPr txBox="1"/>
          <p:nvPr/>
        </p:nvSpPr>
        <p:spPr>
          <a:xfrm>
            <a:off x="4969841" y="3235809"/>
            <a:ext cx="53816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2137" y="2958353"/>
            <a:ext cx="3359727" cy="2285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4888907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/>
          <p:nvPr/>
        </p:nvSpPr>
        <p:spPr>
          <a:xfrm>
            <a:off x="2355273" y="3028278"/>
            <a:ext cx="4383578" cy="24352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235633" y="5728447"/>
            <a:ext cx="670559" cy="2850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90745" y="767712"/>
            <a:ext cx="5948107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459"/>
              </a:lnSpc>
              <a:spcBef>
                <a:spcPts val="172"/>
              </a:spcBef>
            </a:pP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S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o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f</a:t>
            </a:r>
            <a:r>
              <a:rPr sz="5400" spc="17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w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a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5400" spc="-112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 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l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ia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b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il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y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5031" y="1820298"/>
            <a:ext cx="191428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302"/>
              </a:lnSpc>
              <a:spcBef>
                <a:spcPts val="115"/>
              </a:spcBef>
            </a:pP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•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10667" y="1830320"/>
            <a:ext cx="3855534" cy="7741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12"/>
              </a:lnSpc>
              <a:spcBef>
                <a:spcPts val="110"/>
              </a:spcBef>
            </a:pP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Lo</a:t>
            </a:r>
            <a:r>
              <a:rPr sz="2200" spc="8" dirty="0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200" spc="4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200" spc="-4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200" spc="4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sz="2200" spc="4" dirty="0">
                <a:solidFill>
                  <a:srgbClr val="FF0000"/>
                </a:solidFill>
                <a:latin typeface="Arial"/>
                <a:cs typeface="Arial"/>
              </a:rPr>
              <a:t>mi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2200" spc="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spc="-4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200" spc="-4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ss</a:t>
            </a:r>
            <a:r>
              <a:rPr sz="2200" spc="8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n </a:t>
            </a:r>
            <a:r>
              <a:rPr sz="2200" spc="-4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xecu</a:t>
            </a:r>
            <a:r>
              <a:rPr sz="2200" spc="4" dirty="0">
                <a:solidFill>
                  <a:srgbClr val="FF0000"/>
                </a:solidFill>
                <a:latin typeface="Arial"/>
                <a:cs typeface="Arial"/>
              </a:rPr>
              <a:t>ti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on</a:t>
            </a:r>
            <a:endParaRPr sz="2200">
              <a:latin typeface="Arial"/>
              <a:cs typeface="Arial"/>
            </a:endParaRPr>
          </a:p>
          <a:p>
            <a:pPr marL="11397" marR="41028">
              <a:lnSpc>
                <a:spcPct val="95825"/>
              </a:lnSpc>
              <a:spcBef>
                <a:spcPts val="1278"/>
              </a:spcBef>
            </a:pPr>
            <a:r>
              <a:rPr sz="2200" dirty="0">
                <a:solidFill>
                  <a:srgbClr val="323299"/>
                </a:solidFill>
                <a:latin typeface="Arial"/>
                <a:cs typeface="Arial"/>
              </a:rPr>
              <a:t>Fa</a:t>
            </a:r>
            <a:r>
              <a:rPr sz="2200" spc="4" dirty="0">
                <a:solidFill>
                  <a:srgbClr val="323299"/>
                </a:solidFill>
                <a:latin typeface="Arial"/>
                <a:cs typeface="Arial"/>
              </a:rPr>
              <a:t>i</a:t>
            </a:r>
            <a:r>
              <a:rPr sz="2200" spc="-4" dirty="0">
                <a:solidFill>
                  <a:srgbClr val="323299"/>
                </a:solidFill>
                <a:latin typeface="Arial"/>
                <a:cs typeface="Arial"/>
              </a:rPr>
              <a:t>l</a:t>
            </a:r>
            <a:r>
              <a:rPr sz="2200" dirty="0">
                <a:solidFill>
                  <a:srgbClr val="323299"/>
                </a:solidFill>
                <a:latin typeface="Arial"/>
                <a:cs typeface="Arial"/>
              </a:rPr>
              <a:t>u</a:t>
            </a:r>
            <a:r>
              <a:rPr sz="2200" spc="4" dirty="0">
                <a:solidFill>
                  <a:srgbClr val="323299"/>
                </a:solidFill>
                <a:latin typeface="Arial"/>
                <a:cs typeface="Arial"/>
              </a:rPr>
              <a:t>r</a:t>
            </a:r>
            <a:r>
              <a:rPr sz="2200" dirty="0">
                <a:solidFill>
                  <a:srgbClr val="323299"/>
                </a:solidFill>
                <a:latin typeface="Arial"/>
                <a:cs typeface="Arial"/>
              </a:rPr>
              <a:t>e </a:t>
            </a:r>
            <a:r>
              <a:rPr sz="2200" spc="4" dirty="0">
                <a:solidFill>
                  <a:srgbClr val="323299"/>
                </a:solidFill>
                <a:latin typeface="Arial"/>
                <a:cs typeface="Arial"/>
              </a:rPr>
              <a:t>I</a:t>
            </a:r>
            <a:r>
              <a:rPr sz="2200" dirty="0">
                <a:solidFill>
                  <a:srgbClr val="323299"/>
                </a:solidFill>
                <a:latin typeface="Arial"/>
                <a:cs typeface="Arial"/>
              </a:rPr>
              <a:t>n</a:t>
            </a:r>
            <a:r>
              <a:rPr sz="2200" spc="4" dirty="0">
                <a:solidFill>
                  <a:srgbClr val="323299"/>
                </a:solidFill>
                <a:latin typeface="Arial"/>
                <a:cs typeface="Arial"/>
              </a:rPr>
              <a:t>t</a:t>
            </a:r>
            <a:r>
              <a:rPr sz="2200" dirty="0">
                <a:solidFill>
                  <a:srgbClr val="323299"/>
                </a:solidFill>
                <a:latin typeface="Arial"/>
                <a:cs typeface="Arial"/>
              </a:rPr>
              <a:t>ens</a:t>
            </a:r>
            <a:r>
              <a:rPr sz="2200" spc="-4" dirty="0">
                <a:solidFill>
                  <a:srgbClr val="323299"/>
                </a:solidFill>
                <a:latin typeface="Arial"/>
                <a:cs typeface="Arial"/>
              </a:rPr>
              <a:t>i</a:t>
            </a:r>
            <a:r>
              <a:rPr sz="2200" spc="4" dirty="0">
                <a:solidFill>
                  <a:srgbClr val="323299"/>
                </a:solidFill>
                <a:latin typeface="Arial"/>
                <a:cs typeface="Arial"/>
              </a:rPr>
              <a:t>t</a:t>
            </a:r>
            <a:r>
              <a:rPr sz="2200" dirty="0">
                <a:solidFill>
                  <a:srgbClr val="323299"/>
                </a:solidFill>
                <a:latin typeface="Arial"/>
                <a:cs typeface="Arial"/>
              </a:rPr>
              <a:t>y</a:t>
            </a:r>
            <a:endParaRPr sz="2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78854" y="1830320"/>
            <a:ext cx="680073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12"/>
              </a:lnSpc>
              <a:spcBef>
                <a:spcPts val="110"/>
              </a:spcBef>
            </a:pP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200" spc="-4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200" spc="4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71581" y="1830320"/>
            <a:ext cx="820281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12"/>
              </a:lnSpc>
              <a:spcBef>
                <a:spcPts val="110"/>
              </a:spcBef>
            </a:pPr>
            <a:r>
              <a:rPr sz="2200" spc="4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od</a:t>
            </a:r>
            <a:r>
              <a:rPr sz="2200" spc="8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86459" y="2607612"/>
            <a:ext cx="898258" cy="3833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069"/>
              </a:lnSpc>
              <a:spcBef>
                <a:spcPts val="153"/>
              </a:spcBef>
            </a:pPr>
            <a:r>
              <a:rPr sz="4300" baseline="2316" dirty="0">
                <a:latin typeface="Palatino Linotype"/>
                <a:cs typeface="Palatino Linotype"/>
              </a:rPr>
              <a:t>λ</a:t>
            </a:r>
            <a:r>
              <a:rPr sz="4300" spc="-506" baseline="2316" dirty="0">
                <a:latin typeface="Palatino Linotype"/>
                <a:cs typeface="Palatino Linotype"/>
              </a:rPr>
              <a:t> </a:t>
            </a:r>
            <a:r>
              <a:rPr sz="4100" spc="120" baseline="2851" dirty="0">
                <a:latin typeface="Times New Roman"/>
                <a:cs typeface="Times New Roman"/>
              </a:rPr>
              <a:t>(</a:t>
            </a:r>
            <a:r>
              <a:rPr sz="4300" baseline="2316" dirty="0">
                <a:latin typeface="Palatino Linotype"/>
                <a:cs typeface="Palatino Linotype"/>
              </a:rPr>
              <a:t>µ</a:t>
            </a:r>
            <a:r>
              <a:rPr sz="4300" spc="-506" baseline="2316" dirty="0">
                <a:latin typeface="Palatino Linotype"/>
                <a:cs typeface="Palatino Linotype"/>
              </a:rPr>
              <a:t> </a:t>
            </a:r>
            <a:r>
              <a:rPr sz="4100" baseline="2851" dirty="0">
                <a:latin typeface="Times New Roman"/>
                <a:cs typeface="Times New Roman"/>
              </a:rPr>
              <a:t>)</a:t>
            </a:r>
            <a:endParaRPr sz="27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86774" y="2607613"/>
            <a:ext cx="649322" cy="4340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324"/>
              </a:lnSpc>
              <a:spcBef>
                <a:spcPts val="166"/>
              </a:spcBef>
            </a:pPr>
            <a:r>
              <a:rPr sz="4100" baseline="6480" dirty="0">
                <a:latin typeface="Palatino Linotype"/>
                <a:cs typeface="Palatino Linotype"/>
              </a:rPr>
              <a:t>=</a:t>
            </a:r>
            <a:r>
              <a:rPr sz="4100" spc="38" baseline="6480" dirty="0">
                <a:latin typeface="Palatino Linotype"/>
                <a:cs typeface="Palatino Linotype"/>
              </a:rPr>
              <a:t> </a:t>
            </a:r>
            <a:r>
              <a:rPr sz="4300" spc="-26" baseline="6176" dirty="0">
                <a:latin typeface="Palatino Linotype"/>
                <a:cs typeface="Palatino Linotype"/>
              </a:rPr>
              <a:t>λ</a:t>
            </a:r>
            <a:r>
              <a:rPr sz="2400" baseline="-13251" dirty="0">
                <a:latin typeface="Times New Roman"/>
                <a:cs typeface="Times New Roman"/>
              </a:rPr>
              <a:t>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26853" y="2607612"/>
            <a:ext cx="1590965" cy="3833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069"/>
              </a:lnSpc>
              <a:spcBef>
                <a:spcPts val="153"/>
              </a:spcBef>
            </a:pPr>
            <a:r>
              <a:rPr sz="4100" spc="4" baseline="2851" dirty="0">
                <a:latin typeface="Times New Roman"/>
                <a:cs typeface="Times New Roman"/>
              </a:rPr>
              <a:t>e</a:t>
            </a:r>
            <a:r>
              <a:rPr sz="4100" baseline="2851" dirty="0">
                <a:latin typeface="Times New Roman"/>
                <a:cs typeface="Times New Roman"/>
              </a:rPr>
              <a:t>xp</a:t>
            </a:r>
            <a:r>
              <a:rPr sz="4100" spc="57" baseline="2851" dirty="0">
                <a:latin typeface="Times New Roman"/>
                <a:cs typeface="Times New Roman"/>
              </a:rPr>
              <a:t>(</a:t>
            </a:r>
            <a:r>
              <a:rPr sz="4100" spc="-174" baseline="2430" dirty="0">
                <a:latin typeface="Palatino Linotype"/>
                <a:cs typeface="Palatino Linotype"/>
              </a:rPr>
              <a:t>−</a:t>
            </a:r>
            <a:r>
              <a:rPr sz="4300" spc="-4" baseline="2316" dirty="0">
                <a:latin typeface="Palatino Linotype"/>
                <a:cs typeface="Palatino Linotype"/>
              </a:rPr>
              <a:t>θ</a:t>
            </a:r>
            <a:r>
              <a:rPr sz="4300" baseline="2316" dirty="0">
                <a:latin typeface="Palatino Linotype"/>
                <a:cs typeface="Palatino Linotype"/>
              </a:rPr>
              <a:t>µ</a:t>
            </a:r>
            <a:r>
              <a:rPr sz="4300" spc="-516" baseline="2316" dirty="0">
                <a:latin typeface="Palatino Linotype"/>
                <a:cs typeface="Palatino Linotype"/>
              </a:rPr>
              <a:t> </a:t>
            </a:r>
            <a:r>
              <a:rPr sz="4100" baseline="2851" dirty="0">
                <a:latin typeface="Times New Roman"/>
                <a:cs typeface="Times New Roman"/>
              </a:rPr>
              <a:t>)</a:t>
            </a:r>
            <a:endParaRPr sz="27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05181" y="5771159"/>
            <a:ext cx="2940744" cy="2242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678"/>
              </a:lnSpc>
              <a:spcBef>
                <a:spcPts val="83"/>
              </a:spcBef>
            </a:pPr>
            <a:r>
              <a:rPr sz="1600" b="1" spc="4" dirty="0">
                <a:solidFill>
                  <a:srgbClr val="003265"/>
                </a:solidFill>
                <a:latin typeface="Arial"/>
                <a:cs typeface="Arial"/>
              </a:rPr>
              <a:t>Fig.</a:t>
            </a:r>
            <a:r>
              <a:rPr sz="1600" b="1" spc="-4" dirty="0">
                <a:solidFill>
                  <a:srgbClr val="003265"/>
                </a:solidFill>
                <a:latin typeface="Arial"/>
                <a:cs typeface="Arial"/>
              </a:rPr>
              <a:t>7</a:t>
            </a:r>
            <a:r>
              <a:rPr sz="1600" b="1" spc="4" dirty="0">
                <a:solidFill>
                  <a:srgbClr val="003265"/>
                </a:solidFill>
                <a:latin typeface="Arial"/>
                <a:cs typeface="Arial"/>
              </a:rPr>
              <a:t>.</a:t>
            </a:r>
            <a:r>
              <a:rPr sz="1600" b="1" spc="-4" dirty="0">
                <a:solidFill>
                  <a:srgbClr val="003265"/>
                </a:solidFill>
                <a:latin typeface="Arial"/>
                <a:cs typeface="Arial"/>
              </a:rPr>
              <a:t>18</a:t>
            </a:r>
            <a:r>
              <a:rPr sz="1600" b="1" dirty="0">
                <a:solidFill>
                  <a:srgbClr val="003265"/>
                </a:solidFill>
                <a:latin typeface="Arial"/>
                <a:cs typeface="Arial"/>
              </a:rPr>
              <a:t>:</a:t>
            </a:r>
            <a:r>
              <a:rPr sz="1600" b="1" spc="4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Rela</a:t>
            </a:r>
            <a:r>
              <a:rPr sz="1600" spc="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ion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1600" spc="4" dirty="0">
                <a:solidFill>
                  <a:srgbClr val="003265"/>
                </a:solidFill>
                <a:latin typeface="Arial"/>
                <a:cs typeface="Arial"/>
              </a:rPr>
              <a:t>h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p 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be</a:t>
            </a:r>
            <a:r>
              <a:rPr sz="1600" spc="26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1600" spc="-26" dirty="0">
                <a:solidFill>
                  <a:srgbClr val="003265"/>
                </a:solidFill>
                <a:latin typeface="Arial"/>
                <a:cs typeface="Arial"/>
              </a:rPr>
              <a:t>w</a:t>
            </a:r>
            <a:r>
              <a:rPr sz="1600" spc="4" dirty="0">
                <a:solidFill>
                  <a:srgbClr val="003265"/>
                </a:solidFill>
                <a:latin typeface="Arial"/>
                <a:cs typeface="Arial"/>
              </a:rPr>
              <a:t>ee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05830" y="6203480"/>
            <a:ext cx="227586" cy="1797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328"/>
              </a:lnSpc>
              <a:spcBef>
                <a:spcPts val="66"/>
              </a:spcBef>
            </a:pPr>
            <a:r>
              <a:rPr sz="1300" dirty="0">
                <a:latin typeface="Arial"/>
                <a:cs typeface="Arial"/>
              </a:rPr>
              <a:t>59</a:t>
            </a:r>
            <a:endParaRPr sz="13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87340695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ject 25"/>
          <p:cNvSpPr txBox="1"/>
          <p:nvPr/>
        </p:nvSpPr>
        <p:spPr>
          <a:xfrm>
            <a:off x="782220" y="782504"/>
            <a:ext cx="6053739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459"/>
              </a:lnSpc>
              <a:spcBef>
                <a:spcPts val="172"/>
              </a:spcBef>
            </a:pP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S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o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f</a:t>
            </a:r>
            <a:r>
              <a:rPr sz="5400" spc="17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w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a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5400" spc="-112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 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l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ia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b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il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y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95031" y="2122795"/>
            <a:ext cx="4171828" cy="335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562"/>
              </a:lnSpc>
              <a:spcBef>
                <a:spcPts val="127"/>
              </a:spcBef>
            </a:pPr>
            <a:r>
              <a:rPr sz="2500" dirty="0">
                <a:latin typeface="Arial"/>
                <a:cs typeface="Arial"/>
              </a:rPr>
              <a:t>W</a:t>
            </a:r>
            <a:r>
              <a:rPr sz="2500" spc="4" dirty="0">
                <a:latin typeface="Arial"/>
                <a:cs typeface="Arial"/>
              </a:rPr>
              <a:t>ha</a:t>
            </a:r>
            <a:r>
              <a:rPr sz="2500" dirty="0">
                <a:latin typeface="Arial"/>
                <a:cs typeface="Arial"/>
              </a:rPr>
              <a:t>t</a:t>
            </a:r>
            <a:r>
              <a:rPr sz="2500" spc="-51" dirty="0">
                <a:latin typeface="Arial"/>
                <a:cs typeface="Arial"/>
              </a:rPr>
              <a:t> </a:t>
            </a:r>
            <a:r>
              <a:rPr sz="2500" spc="4" dirty="0">
                <a:latin typeface="Arial"/>
                <a:cs typeface="Arial"/>
              </a:rPr>
              <a:t>i</a:t>
            </a:r>
            <a:r>
              <a:rPr sz="2500" dirty="0">
                <a:latin typeface="Arial"/>
                <a:cs typeface="Arial"/>
              </a:rPr>
              <a:t>s</a:t>
            </a:r>
            <a:r>
              <a:rPr sz="2500" spc="-9" dirty="0">
                <a:latin typeface="Arial"/>
                <a:cs typeface="Arial"/>
              </a:rPr>
              <a:t> </a:t>
            </a:r>
            <a:r>
              <a:rPr sz="2500" spc="-13" dirty="0">
                <a:latin typeface="Arial"/>
                <a:cs typeface="Arial"/>
              </a:rPr>
              <a:t>S</a:t>
            </a:r>
            <a:r>
              <a:rPr sz="2500" spc="4" dirty="0">
                <a:latin typeface="Arial"/>
                <a:cs typeface="Arial"/>
              </a:rPr>
              <a:t>oft</a:t>
            </a:r>
            <a:r>
              <a:rPr sz="2500" spc="-4" dirty="0">
                <a:latin typeface="Arial"/>
                <a:cs typeface="Arial"/>
              </a:rPr>
              <a:t>w</a:t>
            </a:r>
            <a:r>
              <a:rPr sz="2500" spc="4" dirty="0">
                <a:latin typeface="Arial"/>
                <a:cs typeface="Arial"/>
              </a:rPr>
              <a:t>ar</a:t>
            </a:r>
            <a:r>
              <a:rPr sz="2500" dirty="0">
                <a:latin typeface="Arial"/>
                <a:cs typeface="Arial"/>
              </a:rPr>
              <a:t>e</a:t>
            </a:r>
            <a:r>
              <a:rPr sz="2500" spc="-59" dirty="0">
                <a:latin typeface="Arial"/>
                <a:cs typeface="Arial"/>
              </a:rPr>
              <a:t> </a:t>
            </a:r>
            <a:r>
              <a:rPr sz="2500" spc="8" dirty="0">
                <a:latin typeface="Arial"/>
                <a:cs typeface="Arial"/>
              </a:rPr>
              <a:t>R</a:t>
            </a:r>
            <a:r>
              <a:rPr sz="2500" spc="4" dirty="0">
                <a:latin typeface="Arial"/>
                <a:cs typeface="Arial"/>
              </a:rPr>
              <a:t>eliability</a:t>
            </a:r>
            <a:r>
              <a:rPr sz="2500" dirty="0">
                <a:latin typeface="Arial"/>
                <a:cs typeface="Arial"/>
              </a:rPr>
              <a:t>?</a:t>
            </a:r>
            <a:endParaRPr sz="25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81176" y="2929126"/>
            <a:ext cx="1146968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“S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ftw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re</a:t>
            </a:r>
            <a:endParaRPr sz="20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910073" y="2929126"/>
            <a:ext cx="1051028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13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eliabi</a:t>
            </a:r>
            <a:r>
              <a:rPr sz="2000" spc="-8" dirty="0">
                <a:solidFill>
                  <a:srgbClr val="003265"/>
                </a:solidFill>
                <a:latin typeface="Arial"/>
                <a:cs typeface="Arial"/>
              </a:rPr>
              <a:t>l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ty</a:t>
            </a:r>
            <a:endParaRPr sz="20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040604" y="2929126"/>
            <a:ext cx="823813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-4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z="2000" spc="13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an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945304" y="2929126"/>
            <a:ext cx="1318595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ope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iona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l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344612" y="2929126"/>
            <a:ext cx="1119435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eliabil</a:t>
            </a:r>
            <a:r>
              <a:rPr sz="2000" spc="-8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-4" dirty="0">
                <a:solidFill>
                  <a:srgbClr val="003265"/>
                </a:solidFill>
                <a:latin typeface="Arial"/>
                <a:cs typeface="Arial"/>
              </a:rPr>
              <a:t>y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544416" y="2929126"/>
            <a:ext cx="583088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Wh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208049" y="2929126"/>
            <a:ext cx="683883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sz="2000" spc="13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972819" y="2929126"/>
            <a:ext cx="526809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ho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w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81176" y="3224962"/>
            <a:ext cx="3595065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-4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000" spc="13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y</a:t>
            </a:r>
            <a:r>
              <a:rPr sz="2000" spc="-48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bug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2000" spc="-24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re</a:t>
            </a:r>
            <a:r>
              <a:rPr sz="2000" spc="-28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r>
              <a:rPr sz="2000" spc="-1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000" spc="-22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p</a:t>
            </a:r>
            <a:r>
              <a:rPr sz="2000" spc="13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og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000" spc="13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000" spc="-4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?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81176" y="3991443"/>
            <a:ext cx="7818103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As</a:t>
            </a:r>
            <a:r>
              <a:rPr sz="2000" spc="48" dirty="0">
                <a:solidFill>
                  <a:srgbClr val="006500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6500"/>
                </a:solidFill>
                <a:latin typeface="Arial"/>
                <a:cs typeface="Arial"/>
              </a:rPr>
              <a:t>pe</a:t>
            </a: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r</a:t>
            </a:r>
            <a:r>
              <a:rPr sz="2000" spc="39" dirty="0">
                <a:solidFill>
                  <a:srgbClr val="0065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IEEE</a:t>
            </a:r>
            <a:r>
              <a:rPr sz="2000" spc="27" dirty="0">
                <a:solidFill>
                  <a:srgbClr val="006500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6500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6500"/>
                </a:solidFill>
                <a:latin typeface="Arial"/>
                <a:cs typeface="Arial"/>
              </a:rPr>
              <a:t>anda</a:t>
            </a: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006500"/>
                </a:solidFill>
                <a:latin typeface="Arial"/>
                <a:cs typeface="Arial"/>
              </a:rPr>
              <a:t>d</a:t>
            </a: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:</a:t>
            </a:r>
            <a:r>
              <a:rPr sz="2000" spc="9" dirty="0">
                <a:solidFill>
                  <a:srgbClr val="006500"/>
                </a:solidFill>
                <a:latin typeface="Arial"/>
                <a:cs typeface="Arial"/>
              </a:rPr>
              <a:t> </a:t>
            </a:r>
            <a:r>
              <a:rPr sz="2000" spc="13" dirty="0">
                <a:solidFill>
                  <a:srgbClr val="006500"/>
                </a:solidFill>
                <a:latin typeface="Arial"/>
                <a:cs typeface="Arial"/>
              </a:rPr>
              <a:t>“</a:t>
            </a: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S</a:t>
            </a:r>
            <a:r>
              <a:rPr sz="2000" spc="4" dirty="0">
                <a:solidFill>
                  <a:srgbClr val="006500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ftw</a:t>
            </a:r>
            <a:r>
              <a:rPr sz="2000" spc="4" dirty="0">
                <a:solidFill>
                  <a:srgbClr val="006500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re</a:t>
            </a:r>
            <a:r>
              <a:rPr sz="2000" spc="7" dirty="0">
                <a:solidFill>
                  <a:srgbClr val="0065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006500"/>
                </a:solidFill>
                <a:latin typeface="Arial"/>
                <a:cs typeface="Arial"/>
              </a:rPr>
              <a:t>eliabili</a:t>
            </a: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ty</a:t>
            </a:r>
            <a:r>
              <a:rPr sz="2000" spc="-8" dirty="0">
                <a:solidFill>
                  <a:srgbClr val="006500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6500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s</a:t>
            </a:r>
            <a:r>
              <a:rPr sz="2000" spc="57" dirty="0">
                <a:solidFill>
                  <a:srgbClr val="006500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6500"/>
                </a:solidFill>
                <a:latin typeface="Arial"/>
                <a:cs typeface="Arial"/>
              </a:rPr>
              <a:t>de</a:t>
            </a:r>
            <a:r>
              <a:rPr sz="2000" spc="-8" dirty="0">
                <a:solidFill>
                  <a:srgbClr val="006500"/>
                </a:solidFill>
                <a:latin typeface="Arial"/>
                <a:cs typeface="Arial"/>
              </a:rPr>
              <a:t>f</a:t>
            </a:r>
            <a:r>
              <a:rPr sz="2000" spc="4" dirty="0">
                <a:solidFill>
                  <a:srgbClr val="006500"/>
                </a:solidFill>
                <a:latin typeface="Arial"/>
                <a:cs typeface="Arial"/>
              </a:rPr>
              <a:t>ine</a:t>
            </a: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d</a:t>
            </a:r>
            <a:r>
              <a:rPr sz="2000" spc="21" dirty="0">
                <a:solidFill>
                  <a:srgbClr val="006500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6500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s</a:t>
            </a:r>
            <a:r>
              <a:rPr sz="2000" spc="64" dirty="0">
                <a:solidFill>
                  <a:srgbClr val="0065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6500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e</a:t>
            </a:r>
            <a:r>
              <a:rPr sz="2000" spc="67" dirty="0">
                <a:solidFill>
                  <a:srgbClr val="006500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6500"/>
                </a:solidFill>
                <a:latin typeface="Arial"/>
                <a:cs typeface="Arial"/>
              </a:rPr>
              <a:t>abili</a:t>
            </a: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ty</a:t>
            </a:r>
            <a:r>
              <a:rPr sz="2000" spc="26" dirty="0">
                <a:solidFill>
                  <a:srgbClr val="006500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6500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f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81176" y="4287278"/>
            <a:ext cx="202088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76277" y="4287278"/>
            <a:ext cx="866678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6500"/>
                </a:solidFill>
                <a:latin typeface="Arial"/>
                <a:cs typeface="Arial"/>
              </a:rPr>
              <a:t>s</a:t>
            </a:r>
            <a:r>
              <a:rPr sz="2000" spc="-4" dirty="0">
                <a:solidFill>
                  <a:srgbClr val="006500"/>
                </a:solidFill>
                <a:latin typeface="Arial"/>
                <a:cs typeface="Arial"/>
              </a:rPr>
              <a:t>y</a:t>
            </a:r>
            <a:r>
              <a:rPr sz="2000" spc="4" dirty="0">
                <a:solidFill>
                  <a:srgbClr val="006500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t</a:t>
            </a:r>
            <a:r>
              <a:rPr sz="2000" spc="13" dirty="0">
                <a:solidFill>
                  <a:srgbClr val="006500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35011" y="4287278"/>
            <a:ext cx="288251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13" dirty="0">
                <a:solidFill>
                  <a:srgbClr val="006500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r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16011" y="4287278"/>
            <a:ext cx="1320325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6500"/>
                </a:solidFill>
                <a:latin typeface="Arial"/>
                <a:cs typeface="Arial"/>
              </a:rPr>
              <a:t>c</a:t>
            </a:r>
            <a:r>
              <a:rPr sz="2000" spc="13" dirty="0">
                <a:solidFill>
                  <a:srgbClr val="006500"/>
                </a:solidFill>
                <a:latin typeface="Arial"/>
                <a:cs typeface="Arial"/>
              </a:rPr>
              <a:t>o</a:t>
            </a:r>
            <a:r>
              <a:rPr sz="2000" spc="-4" dirty="0">
                <a:solidFill>
                  <a:srgbClr val="006500"/>
                </a:solidFill>
                <a:latin typeface="Arial"/>
                <a:cs typeface="Arial"/>
              </a:rPr>
              <a:t>m</a:t>
            </a:r>
            <a:r>
              <a:rPr sz="2000" spc="4" dirty="0">
                <a:solidFill>
                  <a:srgbClr val="006500"/>
                </a:solidFill>
                <a:latin typeface="Arial"/>
                <a:cs typeface="Arial"/>
              </a:rPr>
              <a:t>pon</a:t>
            </a:r>
            <a:r>
              <a:rPr sz="2000" spc="13" dirty="0">
                <a:solidFill>
                  <a:srgbClr val="006500"/>
                </a:solidFill>
                <a:latin typeface="Arial"/>
                <a:cs typeface="Arial"/>
              </a:rPr>
              <a:t>e</a:t>
            </a:r>
            <a:r>
              <a:rPr sz="2000" spc="4" dirty="0">
                <a:solidFill>
                  <a:srgbClr val="006500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27789" y="4287278"/>
            <a:ext cx="272746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to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92162" y="4287278"/>
            <a:ext cx="1346130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6500"/>
                </a:solidFill>
                <a:latin typeface="Arial"/>
                <a:cs typeface="Arial"/>
              </a:rPr>
              <a:t>p</a:t>
            </a:r>
            <a:r>
              <a:rPr sz="2000" spc="13" dirty="0">
                <a:solidFill>
                  <a:srgbClr val="006500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rf</a:t>
            </a:r>
            <a:r>
              <a:rPr sz="2000" spc="4" dirty="0">
                <a:solidFill>
                  <a:srgbClr val="006500"/>
                </a:solidFill>
                <a:latin typeface="Arial"/>
                <a:cs typeface="Arial"/>
              </a:rPr>
              <a:t>o</a:t>
            </a:r>
            <a:r>
              <a:rPr sz="2000" spc="13" dirty="0">
                <a:solidFill>
                  <a:srgbClr val="006500"/>
                </a:solidFill>
                <a:latin typeface="Arial"/>
                <a:cs typeface="Arial"/>
              </a:rPr>
              <a:t>r</a:t>
            </a: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m </a:t>
            </a:r>
            <a:r>
              <a:rPr sz="2000" spc="36" dirty="0">
                <a:solidFill>
                  <a:srgbClr val="006500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6500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ts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30264" y="4287278"/>
            <a:ext cx="994568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006500"/>
                </a:solidFill>
                <a:latin typeface="Arial"/>
                <a:cs typeface="Arial"/>
              </a:rPr>
              <a:t>equ</a:t>
            </a:r>
            <a:r>
              <a:rPr sz="2000" spc="13" dirty="0">
                <a:solidFill>
                  <a:srgbClr val="006500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006500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d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16459" y="4287278"/>
            <a:ext cx="1080124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f</a:t>
            </a:r>
            <a:r>
              <a:rPr sz="2000" spc="4" dirty="0">
                <a:solidFill>
                  <a:srgbClr val="006500"/>
                </a:solidFill>
                <a:latin typeface="Arial"/>
                <a:cs typeface="Arial"/>
              </a:rPr>
              <a:t>unc</a:t>
            </a: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6500"/>
                </a:solidFill>
                <a:latin typeface="Arial"/>
                <a:cs typeface="Arial"/>
              </a:rPr>
              <a:t>io</a:t>
            </a:r>
            <a:r>
              <a:rPr sz="2000" spc="13" dirty="0">
                <a:solidFill>
                  <a:srgbClr val="006500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88554" y="4287278"/>
            <a:ext cx="710815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6500"/>
                </a:solidFill>
                <a:latin typeface="Arial"/>
                <a:cs typeface="Arial"/>
              </a:rPr>
              <a:t>unde</a:t>
            </a: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r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1176" y="4583114"/>
            <a:ext cx="5390787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6500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6500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6500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d</a:t>
            </a:r>
            <a:r>
              <a:rPr sz="2000" spc="-42" dirty="0">
                <a:solidFill>
                  <a:srgbClr val="006500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6500"/>
                </a:solidFill>
                <a:latin typeface="Arial"/>
                <a:cs typeface="Arial"/>
              </a:rPr>
              <a:t>condi</a:t>
            </a: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6500"/>
                </a:solidFill>
                <a:latin typeface="Arial"/>
                <a:cs typeface="Arial"/>
              </a:rPr>
              <a:t>ion</a:t>
            </a: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s</a:t>
            </a:r>
            <a:r>
              <a:rPr sz="2000" spc="-74" dirty="0">
                <a:solidFill>
                  <a:srgbClr val="0065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f</a:t>
            </a:r>
            <a:r>
              <a:rPr sz="2000" spc="4" dirty="0">
                <a:solidFill>
                  <a:srgbClr val="006500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r</a:t>
            </a:r>
            <a:r>
              <a:rPr sz="2000" spc="-17" dirty="0">
                <a:solidFill>
                  <a:srgbClr val="0065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a</a:t>
            </a:r>
            <a:r>
              <a:rPr sz="2000" spc="-11" dirty="0">
                <a:solidFill>
                  <a:srgbClr val="006500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6500"/>
                </a:solidFill>
                <a:latin typeface="Arial"/>
                <a:cs typeface="Arial"/>
              </a:rPr>
              <a:t>speci</a:t>
            </a: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f</a:t>
            </a:r>
            <a:r>
              <a:rPr sz="2000" spc="4" dirty="0">
                <a:solidFill>
                  <a:srgbClr val="006500"/>
                </a:solidFill>
                <a:latin typeface="Arial"/>
                <a:cs typeface="Arial"/>
              </a:rPr>
              <a:t>ie</a:t>
            </a: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d</a:t>
            </a:r>
            <a:r>
              <a:rPr sz="2000" spc="-72" dirty="0">
                <a:solidFill>
                  <a:srgbClr val="006500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6500"/>
                </a:solidFill>
                <a:latin typeface="Arial"/>
                <a:cs typeface="Arial"/>
              </a:rPr>
              <a:t>pe</a:t>
            </a: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006500"/>
                </a:solidFill>
                <a:latin typeface="Arial"/>
                <a:cs typeface="Arial"/>
              </a:rPr>
              <a:t>io</a:t>
            </a: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d</a:t>
            </a:r>
            <a:r>
              <a:rPr sz="2000" spc="-55" dirty="0">
                <a:solidFill>
                  <a:srgbClr val="006500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6500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f</a:t>
            </a:r>
            <a:r>
              <a:rPr sz="2000" spc="-11" dirty="0">
                <a:solidFill>
                  <a:srgbClr val="0065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6500"/>
                </a:solidFill>
                <a:latin typeface="Arial"/>
                <a:cs typeface="Arial"/>
              </a:rPr>
              <a:t>i</a:t>
            </a:r>
            <a:r>
              <a:rPr sz="2000" spc="-4" dirty="0">
                <a:solidFill>
                  <a:srgbClr val="006500"/>
                </a:solidFill>
                <a:latin typeface="Arial"/>
                <a:cs typeface="Arial"/>
              </a:rPr>
              <a:t>m</a:t>
            </a:r>
            <a:r>
              <a:rPr sz="2000" spc="13" dirty="0">
                <a:solidFill>
                  <a:srgbClr val="006500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”.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95884" y="6203480"/>
            <a:ext cx="137532" cy="1797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328"/>
              </a:lnSpc>
              <a:spcBef>
                <a:spcPts val="66"/>
              </a:spcBef>
            </a:pPr>
            <a:r>
              <a:rPr sz="1300" dirty="0">
                <a:latin typeface="Arial"/>
                <a:cs typeface="Arial"/>
              </a:rPr>
              <a:t>6</a:t>
            </a:r>
            <a:endParaRPr sz="13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27987828"/>
      </p:ext>
    </p:extLst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/>
          <p:nvPr/>
        </p:nvSpPr>
        <p:spPr>
          <a:xfrm>
            <a:off x="6150032" y="1971338"/>
            <a:ext cx="412865" cy="0"/>
          </a:xfrm>
          <a:custGeom>
            <a:avLst/>
            <a:gdLst/>
            <a:ahLst/>
            <a:cxnLst/>
            <a:rect l="l" t="t" r="r" b="b"/>
            <a:pathLst>
              <a:path w="454151">
                <a:moveTo>
                  <a:pt x="0" y="0"/>
                </a:moveTo>
                <a:lnTo>
                  <a:pt x="454151" y="0"/>
                </a:lnTo>
              </a:path>
            </a:pathLst>
          </a:custGeom>
          <a:ln w="1494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286000" y="2689411"/>
            <a:ext cx="4499956" cy="29287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26654" y="599624"/>
            <a:ext cx="3667262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459"/>
              </a:lnSpc>
              <a:spcBef>
                <a:spcPts val="172"/>
              </a:spcBef>
            </a:pP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S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o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f</a:t>
            </a:r>
            <a:r>
              <a:rPr sz="5400" spc="17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w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a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90801" y="599624"/>
            <a:ext cx="3972096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459"/>
              </a:lnSpc>
              <a:spcBef>
                <a:spcPts val="172"/>
              </a:spcBef>
            </a:pP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l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ia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b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il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y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26654" y="1513079"/>
            <a:ext cx="428867" cy="8079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6867" marR="4644">
              <a:lnSpc>
                <a:spcPts val="2965"/>
              </a:lnSpc>
              <a:spcBef>
                <a:spcPts val="148"/>
              </a:spcBef>
            </a:pPr>
            <a:r>
              <a:rPr sz="3800" i="1" u="heavy" spc="-4" baseline="5085" dirty="0">
                <a:latin typeface="Times New Roman"/>
                <a:cs typeface="Times New Roman"/>
              </a:rPr>
              <a:t>d</a:t>
            </a:r>
            <a:r>
              <a:rPr sz="4000" u="heavy" baseline="4117" dirty="0">
                <a:latin typeface="Palatino Linotype"/>
                <a:cs typeface="Palatino Linotype"/>
              </a:rPr>
              <a:t>λ</a:t>
            </a:r>
            <a:endParaRPr sz="2700">
              <a:latin typeface="Palatino Linotype"/>
              <a:cs typeface="Palatino Linotype"/>
            </a:endParaRPr>
          </a:p>
          <a:p>
            <a:pPr marL="11397">
              <a:lnSpc>
                <a:spcPts val="3503"/>
              </a:lnSpc>
              <a:spcBef>
                <a:spcPts val="27"/>
              </a:spcBef>
            </a:pPr>
            <a:r>
              <a:rPr sz="2600" i="1" spc="8" dirty="0">
                <a:latin typeface="Times New Roman"/>
                <a:cs typeface="Times New Roman"/>
              </a:rPr>
              <a:t>d</a:t>
            </a:r>
            <a:r>
              <a:rPr sz="2700" dirty="0">
                <a:latin typeface="Palatino Linotype"/>
                <a:cs typeface="Palatino Linotype"/>
              </a:rPr>
              <a:t>µ</a:t>
            </a:r>
            <a:endParaRPr sz="2700">
              <a:latin typeface="Palatino Linotype"/>
              <a:cs typeface="Palatino Linotyp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166194" y="1580315"/>
            <a:ext cx="418626" cy="3588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872"/>
              </a:lnSpc>
              <a:spcBef>
                <a:spcPts val="144"/>
              </a:spcBef>
            </a:pPr>
            <a:r>
              <a:rPr sz="3800" i="1" spc="-4" baseline="3051" dirty="0">
                <a:latin typeface="Times New Roman"/>
                <a:cs typeface="Times New Roman"/>
              </a:rPr>
              <a:t>d</a:t>
            </a:r>
            <a:r>
              <a:rPr sz="4000" baseline="2470" dirty="0">
                <a:latin typeface="Palatino Linotype"/>
                <a:cs typeface="Palatino Linotype"/>
              </a:rPr>
              <a:t>λ</a:t>
            </a:r>
            <a:endParaRPr sz="2700">
              <a:latin typeface="Palatino Linotype"/>
              <a:cs typeface="Palatino Linotyp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04636" y="1713441"/>
            <a:ext cx="951396" cy="4052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109"/>
              </a:lnSpc>
              <a:spcBef>
                <a:spcPts val="155"/>
              </a:spcBef>
            </a:pPr>
            <a:r>
              <a:rPr sz="3800" baseline="6068" dirty="0">
                <a:latin typeface="Palatino Linotype"/>
                <a:cs typeface="Palatino Linotype"/>
              </a:rPr>
              <a:t>=</a:t>
            </a:r>
            <a:r>
              <a:rPr sz="3800" spc="70" baseline="6068" dirty="0">
                <a:latin typeface="Palatino Linotype"/>
                <a:cs typeface="Palatino Linotype"/>
              </a:rPr>
              <a:t> </a:t>
            </a:r>
            <a:r>
              <a:rPr sz="3800" spc="31" baseline="6068" dirty="0">
                <a:latin typeface="Palatino Linotype"/>
                <a:cs typeface="Palatino Linotype"/>
              </a:rPr>
              <a:t>−</a:t>
            </a:r>
            <a:r>
              <a:rPr sz="4000" spc="-22" baseline="5765" dirty="0">
                <a:latin typeface="Palatino Linotype"/>
                <a:cs typeface="Palatino Linotype"/>
              </a:rPr>
              <a:t>λ</a:t>
            </a:r>
            <a:r>
              <a:rPr sz="2200" spc="-120" baseline="-12297" dirty="0">
                <a:latin typeface="Times New Roman"/>
                <a:cs typeface="Times New Roman"/>
              </a:rPr>
              <a:t>0</a:t>
            </a:r>
            <a:r>
              <a:rPr sz="4000" baseline="5765" dirty="0">
                <a:latin typeface="Palatino Linotype"/>
                <a:cs typeface="Palatino Linotype"/>
              </a:rPr>
              <a:t>θ</a:t>
            </a:r>
            <a:endParaRPr sz="2700">
              <a:latin typeface="Palatino Linotype"/>
              <a:cs typeface="Palatino Linotyp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53672" y="1713441"/>
            <a:ext cx="1487055" cy="3588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872"/>
              </a:lnSpc>
              <a:spcBef>
                <a:spcPts val="144"/>
              </a:spcBef>
            </a:pPr>
            <a:r>
              <a:rPr sz="3800" baseline="3051" dirty="0">
                <a:latin typeface="Times New Roman"/>
                <a:cs typeface="Times New Roman"/>
              </a:rPr>
              <a:t>e</a:t>
            </a:r>
            <a:r>
              <a:rPr sz="3800" spc="8" baseline="3051" dirty="0">
                <a:latin typeface="Times New Roman"/>
                <a:cs typeface="Times New Roman"/>
              </a:rPr>
              <a:t>xp</a:t>
            </a:r>
            <a:r>
              <a:rPr sz="3800" spc="35" baseline="3051" dirty="0">
                <a:latin typeface="Times New Roman"/>
                <a:cs typeface="Times New Roman"/>
              </a:rPr>
              <a:t>(</a:t>
            </a:r>
            <a:r>
              <a:rPr sz="3800" spc="116" baseline="2600" dirty="0">
                <a:latin typeface="Palatino Linotype"/>
                <a:cs typeface="Palatino Linotype"/>
              </a:rPr>
              <a:t>−</a:t>
            </a:r>
            <a:r>
              <a:rPr sz="4000" spc="-13" baseline="2470" dirty="0">
                <a:latin typeface="Palatino Linotype"/>
                <a:cs typeface="Palatino Linotype"/>
              </a:rPr>
              <a:t>µ</a:t>
            </a:r>
            <a:r>
              <a:rPr sz="4000" baseline="2470" dirty="0">
                <a:latin typeface="Palatino Linotype"/>
                <a:cs typeface="Palatino Linotype"/>
              </a:rPr>
              <a:t>θ</a:t>
            </a:r>
            <a:r>
              <a:rPr sz="4000" spc="-354" baseline="2470" dirty="0">
                <a:latin typeface="Palatino Linotype"/>
                <a:cs typeface="Palatino Linotype"/>
              </a:rPr>
              <a:t> </a:t>
            </a:r>
            <a:r>
              <a:rPr sz="3800" baseline="3051" dirty="0">
                <a:latin typeface="Times New Roman"/>
                <a:cs typeface="Times New Roman"/>
              </a:rPr>
              <a:t>)</a:t>
            </a:r>
            <a:endParaRPr sz="26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38634" y="1780676"/>
            <a:ext cx="841189" cy="3588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872"/>
              </a:lnSpc>
              <a:spcBef>
                <a:spcPts val="144"/>
              </a:spcBef>
            </a:pPr>
            <a:r>
              <a:rPr sz="3800" baseline="2600" dirty="0">
                <a:latin typeface="Palatino Linotype"/>
                <a:cs typeface="Palatino Linotype"/>
              </a:rPr>
              <a:t>=</a:t>
            </a:r>
            <a:r>
              <a:rPr sz="3800" spc="70" baseline="2600" dirty="0">
                <a:latin typeface="Palatino Linotype"/>
                <a:cs typeface="Palatino Linotype"/>
              </a:rPr>
              <a:t> </a:t>
            </a:r>
            <a:r>
              <a:rPr sz="3800" spc="-161" baseline="2600" dirty="0">
                <a:latin typeface="Palatino Linotype"/>
                <a:cs typeface="Palatino Linotype"/>
              </a:rPr>
              <a:t>−</a:t>
            </a:r>
            <a:r>
              <a:rPr sz="4000" spc="-4" baseline="2470" dirty="0">
                <a:latin typeface="Palatino Linotype"/>
                <a:cs typeface="Palatino Linotype"/>
              </a:rPr>
              <a:t>θ</a:t>
            </a:r>
            <a:r>
              <a:rPr sz="4000" baseline="2470" dirty="0">
                <a:latin typeface="Palatino Linotype"/>
                <a:cs typeface="Palatino Linotype"/>
              </a:rPr>
              <a:t>λ</a:t>
            </a:r>
            <a:endParaRPr sz="270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60652" y="2029446"/>
            <a:ext cx="428867" cy="3588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872"/>
              </a:lnSpc>
              <a:spcBef>
                <a:spcPts val="144"/>
              </a:spcBef>
            </a:pPr>
            <a:r>
              <a:rPr sz="3800" i="1" spc="8" baseline="3051" dirty="0">
                <a:latin typeface="Times New Roman"/>
                <a:cs typeface="Times New Roman"/>
              </a:rPr>
              <a:t>d</a:t>
            </a:r>
            <a:r>
              <a:rPr sz="4000" baseline="2470" dirty="0">
                <a:latin typeface="Palatino Linotype"/>
                <a:cs typeface="Palatino Linotype"/>
              </a:rPr>
              <a:t>µ</a:t>
            </a:r>
            <a:endParaRPr sz="2700">
              <a:latin typeface="Palatino Linotype"/>
              <a:cs typeface="Palatino Linotyp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97413" y="5691983"/>
            <a:ext cx="897936" cy="224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678"/>
              </a:lnSpc>
              <a:spcBef>
                <a:spcPts val="83"/>
              </a:spcBef>
            </a:pPr>
            <a:r>
              <a:rPr sz="1600" b="1" spc="4" dirty="0">
                <a:solidFill>
                  <a:srgbClr val="003265"/>
                </a:solidFill>
                <a:latin typeface="Arial"/>
                <a:cs typeface="Arial"/>
              </a:rPr>
              <a:t>Fig.</a:t>
            </a:r>
            <a:r>
              <a:rPr sz="1600" b="1" spc="-4" dirty="0">
                <a:solidFill>
                  <a:srgbClr val="003265"/>
                </a:solidFill>
                <a:latin typeface="Arial"/>
                <a:cs typeface="Arial"/>
              </a:rPr>
              <a:t>7</a:t>
            </a:r>
            <a:r>
              <a:rPr sz="1600" b="1" spc="4" dirty="0">
                <a:solidFill>
                  <a:srgbClr val="003265"/>
                </a:solidFill>
                <a:latin typeface="Arial"/>
                <a:cs typeface="Arial"/>
              </a:rPr>
              <a:t>.</a:t>
            </a:r>
            <a:r>
              <a:rPr sz="1600" b="1" spc="-4" dirty="0">
                <a:solidFill>
                  <a:srgbClr val="003265"/>
                </a:solidFill>
                <a:latin typeface="Arial"/>
                <a:cs typeface="Arial"/>
              </a:rPr>
              <a:t>19</a:t>
            </a:r>
            <a:r>
              <a:rPr sz="1600" b="1" dirty="0">
                <a:solidFill>
                  <a:srgbClr val="003265"/>
                </a:solidFill>
                <a:latin typeface="Arial"/>
                <a:cs typeface="Arial"/>
              </a:rPr>
              <a:t>: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99344" y="5691821"/>
            <a:ext cx="2038788" cy="224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678"/>
              </a:lnSpc>
              <a:spcBef>
                <a:spcPts val="83"/>
              </a:spcBef>
            </a:pP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Rela</a:t>
            </a:r>
            <a:r>
              <a:rPr sz="1600" spc="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ion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1600" spc="4" dirty="0">
                <a:solidFill>
                  <a:srgbClr val="003265"/>
                </a:solidFill>
                <a:latin typeface="Arial"/>
                <a:cs typeface="Arial"/>
              </a:rPr>
              <a:t>h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p 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be</a:t>
            </a:r>
            <a:r>
              <a:rPr sz="1600" spc="26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1600" spc="-26" dirty="0">
                <a:solidFill>
                  <a:srgbClr val="003265"/>
                </a:solidFill>
                <a:latin typeface="Arial"/>
                <a:cs typeface="Arial"/>
              </a:rPr>
              <a:t>w</a:t>
            </a:r>
            <a:r>
              <a:rPr sz="1600" spc="4" dirty="0">
                <a:solidFill>
                  <a:srgbClr val="003265"/>
                </a:solidFill>
                <a:latin typeface="Arial"/>
                <a:cs typeface="Arial"/>
              </a:rPr>
              <a:t>ee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05830" y="6203480"/>
            <a:ext cx="227586" cy="1797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328"/>
              </a:lnSpc>
              <a:spcBef>
                <a:spcPts val="66"/>
              </a:spcBef>
            </a:pPr>
            <a:r>
              <a:rPr sz="1300" dirty="0">
                <a:latin typeface="Arial"/>
                <a:cs typeface="Arial"/>
              </a:rPr>
              <a:t>60</a:t>
            </a:r>
            <a:endParaRPr sz="13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150032" y="1848073"/>
            <a:ext cx="412865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</p:spTree>
    <p:extLst>
      <p:ext uri="{BB962C8B-B14F-4D97-AF65-F5344CB8AC3E}">
        <p14:creationId xmlns:p14="http://schemas.microsoft.com/office/powerpoint/2010/main" val="3084053943"/>
      </p:ext>
    </p:extLst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object 49"/>
          <p:cNvSpPr/>
          <p:nvPr/>
        </p:nvSpPr>
        <p:spPr>
          <a:xfrm>
            <a:off x="2288771" y="4001845"/>
            <a:ext cx="247996" cy="0"/>
          </a:xfrm>
          <a:custGeom>
            <a:avLst/>
            <a:gdLst/>
            <a:ahLst/>
            <a:cxnLst/>
            <a:rect l="l" t="t" r="r" b="b"/>
            <a:pathLst>
              <a:path w="272796">
                <a:moveTo>
                  <a:pt x="0" y="0"/>
                </a:moveTo>
                <a:lnTo>
                  <a:pt x="272796" y="0"/>
                </a:lnTo>
              </a:path>
            </a:pathLst>
          </a:custGeom>
          <a:ln w="1694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157153" y="5280660"/>
            <a:ext cx="216131" cy="0"/>
          </a:xfrm>
          <a:custGeom>
            <a:avLst/>
            <a:gdLst/>
            <a:ahLst/>
            <a:cxnLst/>
            <a:rect l="l" t="t" r="r" b="b"/>
            <a:pathLst>
              <a:path w="237744">
                <a:moveTo>
                  <a:pt x="0" y="0"/>
                </a:moveTo>
                <a:lnTo>
                  <a:pt x="237744" y="0"/>
                </a:lnTo>
              </a:path>
            </a:pathLst>
          </a:custGeom>
          <a:ln w="1694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561705" y="5280660"/>
            <a:ext cx="414251" cy="0"/>
          </a:xfrm>
          <a:custGeom>
            <a:avLst/>
            <a:gdLst/>
            <a:ahLst/>
            <a:cxnLst/>
            <a:rect l="l" t="t" r="r" b="b"/>
            <a:pathLst>
              <a:path w="455676">
                <a:moveTo>
                  <a:pt x="0" y="0"/>
                </a:moveTo>
                <a:lnTo>
                  <a:pt x="455676" y="0"/>
                </a:lnTo>
              </a:path>
            </a:pathLst>
          </a:custGeom>
          <a:ln w="1694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269673" y="5280660"/>
            <a:ext cx="397625" cy="0"/>
          </a:xfrm>
          <a:custGeom>
            <a:avLst/>
            <a:gdLst/>
            <a:ahLst/>
            <a:cxnLst/>
            <a:rect l="l" t="t" r="r" b="b"/>
            <a:pathLst>
              <a:path w="437388">
                <a:moveTo>
                  <a:pt x="0" y="0"/>
                </a:moveTo>
                <a:lnTo>
                  <a:pt x="437388" y="0"/>
                </a:lnTo>
              </a:path>
            </a:pathLst>
          </a:custGeom>
          <a:ln w="1694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838200" y="754265"/>
            <a:ext cx="5811983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459"/>
              </a:lnSpc>
              <a:spcBef>
                <a:spcPts val="172"/>
              </a:spcBef>
            </a:pP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S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o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f</a:t>
            </a:r>
            <a:r>
              <a:rPr sz="5400" spc="17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w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a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5400" spc="-112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 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l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ia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b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il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y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370049" y="1470255"/>
            <a:ext cx="292303" cy="8530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9690">
              <a:lnSpc>
                <a:spcPts val="2773"/>
              </a:lnSpc>
              <a:spcBef>
                <a:spcPts val="138"/>
              </a:spcBef>
            </a:pPr>
            <a:endParaRPr sz="2700" dirty="0">
              <a:latin typeface="Times New Roman"/>
              <a:cs typeface="Times New Roman"/>
            </a:endParaRPr>
          </a:p>
          <a:p>
            <a:pPr marL="11397" marR="27959">
              <a:lnSpc>
                <a:spcPts val="3823"/>
              </a:lnSpc>
              <a:spcBef>
                <a:spcPts val="285"/>
              </a:spcBef>
            </a:pPr>
            <a:r>
              <a:rPr sz="2900" dirty="0">
                <a:latin typeface="Palatino Linotype"/>
                <a:cs typeface="Palatino Linotype"/>
              </a:rPr>
              <a:t>θ</a:t>
            </a:r>
          </a:p>
        </p:txBody>
      </p:sp>
      <p:sp>
        <p:nvSpPr>
          <p:cNvPr id="43" name="object 43"/>
          <p:cNvSpPr txBox="1"/>
          <p:nvPr/>
        </p:nvSpPr>
        <p:spPr>
          <a:xfrm>
            <a:off x="1364211" y="1668312"/>
            <a:ext cx="729347" cy="3860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092"/>
              </a:lnSpc>
              <a:spcBef>
                <a:spcPts val="154"/>
              </a:spcBef>
            </a:pPr>
            <a:r>
              <a:rPr sz="4400" baseline="2280" dirty="0">
                <a:latin typeface="Palatino Linotype"/>
                <a:cs typeface="Palatino Linotype"/>
              </a:rPr>
              <a:t>µ</a:t>
            </a:r>
            <a:r>
              <a:rPr sz="4400" spc="-506" baseline="2280" dirty="0">
                <a:latin typeface="Palatino Linotype"/>
                <a:cs typeface="Palatino Linotype"/>
              </a:rPr>
              <a:t> </a:t>
            </a:r>
            <a:r>
              <a:rPr sz="4100" spc="-203" baseline="2851" dirty="0">
                <a:latin typeface="Times New Roman"/>
                <a:cs typeface="Times New Roman"/>
              </a:rPr>
              <a:t>(</a:t>
            </a:r>
            <a:r>
              <a:rPr sz="4400" baseline="2280" dirty="0">
                <a:latin typeface="Palatino Linotype"/>
                <a:cs typeface="Palatino Linotype"/>
              </a:rPr>
              <a:t>τ</a:t>
            </a:r>
            <a:r>
              <a:rPr sz="4400" spc="-201" baseline="2280" dirty="0">
                <a:latin typeface="Palatino Linotype"/>
                <a:cs typeface="Palatino Linotype"/>
              </a:rPr>
              <a:t> </a:t>
            </a:r>
            <a:r>
              <a:rPr sz="4100" baseline="2851" dirty="0">
                <a:latin typeface="Times New Roman"/>
                <a:cs typeface="Times New Roman"/>
              </a:rPr>
              <a:t>)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688704" y="1668312"/>
            <a:ext cx="1803075" cy="3860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092"/>
              </a:lnSpc>
              <a:spcBef>
                <a:spcPts val="154"/>
              </a:spcBef>
            </a:pPr>
            <a:r>
              <a:rPr sz="4100" i="1" spc="-4" baseline="2851" dirty="0">
                <a:latin typeface="Times New Roman"/>
                <a:cs typeface="Times New Roman"/>
              </a:rPr>
              <a:t>L</a:t>
            </a:r>
            <a:r>
              <a:rPr sz="4100" i="1" spc="58" baseline="2851" dirty="0">
                <a:latin typeface="Times New Roman"/>
                <a:cs typeface="Times New Roman"/>
              </a:rPr>
              <a:t>n</a:t>
            </a:r>
            <a:r>
              <a:rPr sz="4100" spc="27" baseline="2851" dirty="0">
                <a:latin typeface="Times New Roman"/>
                <a:cs typeface="Times New Roman"/>
              </a:rPr>
              <a:t>(</a:t>
            </a:r>
            <a:r>
              <a:rPr sz="4400" baseline="2280" dirty="0">
                <a:latin typeface="Palatino Linotype"/>
                <a:cs typeface="Palatino Linotype"/>
              </a:rPr>
              <a:t>λ</a:t>
            </a:r>
            <a:r>
              <a:rPr sz="4400" spc="470" baseline="2280" dirty="0">
                <a:latin typeface="Palatino Linotype"/>
                <a:cs typeface="Palatino Linotype"/>
              </a:rPr>
              <a:t> </a:t>
            </a:r>
            <a:r>
              <a:rPr sz="4400" spc="-4" baseline="2280" dirty="0">
                <a:latin typeface="Palatino Linotype"/>
                <a:cs typeface="Palatino Linotype"/>
              </a:rPr>
              <a:t>θ</a:t>
            </a:r>
            <a:r>
              <a:rPr sz="4400" baseline="2280" dirty="0">
                <a:latin typeface="Palatino Linotype"/>
                <a:cs typeface="Palatino Linotype"/>
              </a:rPr>
              <a:t>τ</a:t>
            </a:r>
            <a:r>
              <a:rPr sz="4400" spc="-21" baseline="2280" dirty="0">
                <a:latin typeface="Palatino Linotype"/>
                <a:cs typeface="Palatino Linotype"/>
              </a:rPr>
              <a:t> </a:t>
            </a:r>
            <a:r>
              <a:rPr sz="4100" baseline="2430" dirty="0">
                <a:latin typeface="Palatino Linotype"/>
                <a:cs typeface="Palatino Linotype"/>
              </a:rPr>
              <a:t>+</a:t>
            </a:r>
            <a:r>
              <a:rPr sz="4100" spc="-461" baseline="2430" dirty="0">
                <a:latin typeface="Palatino Linotype"/>
                <a:cs typeface="Palatino Linotype"/>
              </a:rPr>
              <a:t> </a:t>
            </a:r>
            <a:r>
              <a:rPr sz="4100" spc="-214" baseline="2851" dirty="0">
                <a:latin typeface="Times New Roman"/>
                <a:cs typeface="Times New Roman"/>
              </a:rPr>
              <a:t>1</a:t>
            </a:r>
            <a:r>
              <a:rPr sz="4100" baseline="2851" dirty="0">
                <a:latin typeface="Times New Roman"/>
                <a:cs typeface="Times New Roman"/>
              </a:rPr>
              <a:t>)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097115" y="1683364"/>
            <a:ext cx="270880" cy="3664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934"/>
              </a:lnSpc>
              <a:spcBef>
                <a:spcPts val="146"/>
              </a:spcBef>
            </a:pPr>
            <a:r>
              <a:rPr sz="4100" baseline="2430" dirty="0">
                <a:latin typeface="Palatino Linotype"/>
                <a:cs typeface="Palatino Linotype"/>
              </a:rPr>
              <a:t>=</a:t>
            </a:r>
            <a:endParaRPr sz="2700">
              <a:latin typeface="Palatino Linotype"/>
              <a:cs typeface="Palatino Linotype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385588" y="1881676"/>
            <a:ext cx="157505" cy="2231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660"/>
              </a:lnSpc>
              <a:spcBef>
                <a:spcPts val="83"/>
              </a:spcBef>
            </a:pPr>
            <a:r>
              <a:rPr sz="1600" dirty="0">
                <a:latin typeface="Times New Roman"/>
                <a:cs typeface="Times New Roman"/>
              </a:rPr>
              <a:t>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434868" y="2627520"/>
            <a:ext cx="677865" cy="4781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827"/>
              </a:lnSpc>
              <a:spcBef>
                <a:spcPts val="191"/>
              </a:spcBef>
            </a:pPr>
            <a:r>
              <a:rPr sz="5500" baseline="2440" dirty="0">
                <a:latin typeface="Palatino Linotype"/>
                <a:cs typeface="Palatino Linotype"/>
              </a:rPr>
              <a:t>λ</a:t>
            </a:r>
            <a:r>
              <a:rPr sz="5500" spc="-651" baseline="2440" dirty="0">
                <a:latin typeface="Palatino Linotype"/>
                <a:cs typeface="Palatino Linotype"/>
              </a:rPr>
              <a:t> </a:t>
            </a:r>
            <a:r>
              <a:rPr sz="5200" spc="-277" baseline="3011" dirty="0">
                <a:latin typeface="Times New Roman"/>
                <a:cs typeface="Times New Roman"/>
              </a:rPr>
              <a:t>(</a:t>
            </a:r>
            <a:r>
              <a:rPr sz="5500" baseline="2440" dirty="0">
                <a:latin typeface="Palatino Linotype"/>
                <a:cs typeface="Palatino Linotype"/>
              </a:rPr>
              <a:t>τ</a:t>
            </a:r>
            <a:endParaRPr sz="3600">
              <a:latin typeface="Palatino Linotype"/>
              <a:cs typeface="Palatino Linotype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679006" y="2627519"/>
            <a:ext cx="1639398" cy="5410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4186"/>
              </a:lnSpc>
              <a:spcBef>
                <a:spcPts val="209"/>
              </a:spcBef>
            </a:pPr>
            <a:r>
              <a:rPr sz="5500" spc="-31" baseline="6100" dirty="0">
                <a:latin typeface="Palatino Linotype"/>
                <a:cs typeface="Palatino Linotype"/>
              </a:rPr>
              <a:t>λ</a:t>
            </a:r>
            <a:r>
              <a:rPr sz="3000" baseline="-11595" dirty="0">
                <a:latin typeface="Times New Roman"/>
                <a:cs typeface="Times New Roman"/>
              </a:rPr>
              <a:t>0</a:t>
            </a:r>
            <a:r>
              <a:rPr sz="3000" spc="83" baseline="-11595" dirty="0">
                <a:latin typeface="Times New Roman"/>
                <a:cs typeface="Times New Roman"/>
              </a:rPr>
              <a:t> </a:t>
            </a:r>
            <a:r>
              <a:rPr sz="5200" baseline="7529" dirty="0">
                <a:latin typeface="Times New Roman"/>
                <a:cs typeface="Times New Roman"/>
              </a:rPr>
              <a:t>/</a:t>
            </a:r>
            <a:r>
              <a:rPr sz="5200" spc="57" baseline="7529" dirty="0">
                <a:latin typeface="Times New Roman"/>
                <a:cs typeface="Times New Roman"/>
              </a:rPr>
              <a:t>(</a:t>
            </a:r>
            <a:r>
              <a:rPr sz="5500" spc="-31" baseline="6100" dirty="0">
                <a:latin typeface="Palatino Linotype"/>
                <a:cs typeface="Palatino Linotype"/>
              </a:rPr>
              <a:t>λ</a:t>
            </a:r>
            <a:r>
              <a:rPr sz="3000" spc="-157" baseline="-11595" dirty="0">
                <a:latin typeface="Times New Roman"/>
                <a:cs typeface="Times New Roman"/>
              </a:rPr>
              <a:t>0</a:t>
            </a:r>
            <a:r>
              <a:rPr sz="5500" baseline="6100" dirty="0">
                <a:latin typeface="Palatino Linotype"/>
                <a:cs typeface="Palatino Linotype"/>
              </a:rPr>
              <a:t>θτ</a:t>
            </a:r>
            <a:endParaRPr sz="3600">
              <a:latin typeface="Palatino Linotype"/>
              <a:cs typeface="Palatino Linotype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087418" y="2646383"/>
            <a:ext cx="585055" cy="4578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666"/>
              </a:lnSpc>
              <a:spcBef>
                <a:spcPts val="183"/>
              </a:spcBef>
            </a:pPr>
            <a:r>
              <a:rPr sz="5200" baseline="3011" dirty="0">
                <a:latin typeface="Times New Roman"/>
                <a:cs typeface="Times New Roman"/>
              </a:rPr>
              <a:t>)</a:t>
            </a:r>
            <a:r>
              <a:rPr sz="5200" spc="-74" baseline="3011" dirty="0">
                <a:latin typeface="Times New Roman"/>
                <a:cs typeface="Times New Roman"/>
              </a:rPr>
              <a:t> </a:t>
            </a:r>
            <a:r>
              <a:rPr sz="5200" baseline="2567" dirty="0">
                <a:latin typeface="Palatino Linotype"/>
                <a:cs typeface="Palatino Linotype"/>
              </a:rPr>
              <a:t>=</a:t>
            </a:r>
            <a:endParaRPr sz="3500">
              <a:latin typeface="Palatino Linotype"/>
              <a:cs typeface="Palatino Linotype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352635" y="2646383"/>
            <a:ext cx="703839" cy="4578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666"/>
              </a:lnSpc>
              <a:spcBef>
                <a:spcPts val="183"/>
              </a:spcBef>
            </a:pPr>
            <a:r>
              <a:rPr sz="5200" baseline="2567" dirty="0">
                <a:latin typeface="Palatino Linotype"/>
                <a:cs typeface="Palatino Linotype"/>
              </a:rPr>
              <a:t>+</a:t>
            </a:r>
            <a:r>
              <a:rPr sz="5200" spc="-596" baseline="2567" dirty="0">
                <a:latin typeface="Palatino Linotype"/>
                <a:cs typeface="Palatino Linotype"/>
              </a:rPr>
              <a:t> </a:t>
            </a:r>
            <a:r>
              <a:rPr sz="5200" spc="-273" baseline="3011" dirty="0">
                <a:latin typeface="Times New Roman"/>
                <a:cs typeface="Times New Roman"/>
              </a:rPr>
              <a:t>1</a:t>
            </a:r>
            <a:r>
              <a:rPr sz="5200" baseline="3011" dirty="0">
                <a:latin typeface="Times New Roman"/>
                <a:cs typeface="Times New Roman"/>
              </a:rPr>
              <a:t>)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994889" y="3535105"/>
            <a:ext cx="221131" cy="3825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065"/>
              </a:lnSpc>
              <a:spcBef>
                <a:spcPts val="153"/>
              </a:spcBef>
            </a:pPr>
            <a:r>
              <a:rPr sz="2900" dirty="0">
                <a:latin typeface="Times New Roman"/>
                <a:cs typeface="Times New Roman"/>
              </a:rPr>
              <a:t>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672376" y="3535105"/>
            <a:ext cx="221131" cy="3825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065"/>
              </a:lnSpc>
              <a:spcBef>
                <a:spcPts val="153"/>
              </a:spcBef>
            </a:pPr>
            <a:r>
              <a:rPr sz="2900" dirty="0">
                <a:latin typeface="Times New Roman"/>
                <a:cs typeface="Times New Roman"/>
              </a:rPr>
              <a:t>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212405" y="3560728"/>
            <a:ext cx="285591" cy="4029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226"/>
              </a:lnSpc>
              <a:spcBef>
                <a:spcPts val="161"/>
              </a:spcBef>
            </a:pPr>
            <a:r>
              <a:rPr sz="4600" baseline="2180" dirty="0">
                <a:latin typeface="Palatino Linotype"/>
                <a:cs typeface="Palatino Linotype"/>
              </a:rPr>
              <a:t>λ</a:t>
            </a:r>
            <a:endParaRPr sz="3100">
              <a:latin typeface="Palatino Linotype"/>
              <a:cs typeface="Palatino Linotype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307704" y="3580025"/>
            <a:ext cx="264246" cy="3825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898"/>
              </a:lnSpc>
              <a:spcBef>
                <a:spcPts val="144"/>
              </a:spcBef>
            </a:pPr>
            <a:r>
              <a:rPr sz="2900" dirty="0">
                <a:latin typeface="Times New Roman"/>
                <a:cs typeface="Times New Roman"/>
              </a:rPr>
              <a:t>1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600034" y="3766394"/>
            <a:ext cx="560413" cy="7751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11397" algn="r">
              <a:lnSpc>
                <a:spcPts val="3226"/>
              </a:lnSpc>
              <a:spcBef>
                <a:spcPts val="161"/>
              </a:spcBef>
            </a:pPr>
            <a:r>
              <a:rPr sz="2900" i="1" dirty="0">
                <a:latin typeface="Times New Roman"/>
                <a:cs typeface="Times New Roman"/>
              </a:rPr>
              <a:t>L</a:t>
            </a:r>
            <a:r>
              <a:rPr sz="2900" i="1" spc="22" dirty="0">
                <a:latin typeface="Times New Roman"/>
                <a:cs typeface="Times New Roman"/>
              </a:rPr>
              <a:t>n</a:t>
            </a:r>
            <a:r>
              <a:rPr sz="4300" baseline="2717" dirty="0">
                <a:latin typeface="Times New Roman"/>
                <a:cs typeface="Times New Roman"/>
              </a:rPr>
              <a:t></a:t>
            </a:r>
            <a:endParaRPr sz="2900">
              <a:latin typeface="Times New Roman"/>
              <a:cs typeface="Times New Roman"/>
            </a:endParaRPr>
          </a:p>
          <a:p>
            <a:pPr marR="11474" algn="r">
              <a:lnSpc>
                <a:spcPts val="2979"/>
              </a:lnSpc>
            </a:pPr>
            <a:r>
              <a:rPr sz="2900" dirty="0">
                <a:latin typeface="Times New Roman"/>
                <a:cs typeface="Times New Roman"/>
              </a:rPr>
              <a:t>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672377" y="3766394"/>
            <a:ext cx="221210" cy="7751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077"/>
              </a:lnSpc>
              <a:spcBef>
                <a:spcPts val="153"/>
              </a:spcBef>
            </a:pPr>
            <a:r>
              <a:rPr sz="2900" dirty="0">
                <a:latin typeface="Times New Roman"/>
                <a:cs typeface="Times New Roman"/>
              </a:rPr>
              <a:t></a:t>
            </a:r>
            <a:endParaRPr sz="2900">
              <a:latin typeface="Times New Roman"/>
              <a:cs typeface="Times New Roman"/>
            </a:endParaRPr>
          </a:p>
          <a:p>
            <a:pPr marL="11397" marR="77">
              <a:lnSpc>
                <a:spcPts val="3132"/>
              </a:lnSpc>
              <a:spcBef>
                <a:spcPts val="3"/>
              </a:spcBef>
            </a:pPr>
            <a:r>
              <a:rPr sz="2900" dirty="0">
                <a:latin typeface="Times New Roman"/>
                <a:cs typeface="Times New Roman"/>
              </a:rPr>
              <a:t>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186083" y="3782375"/>
            <a:ext cx="494742" cy="2324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740"/>
              </a:lnSpc>
            </a:pPr>
            <a:r>
              <a:rPr sz="1700" i="1" u="heavy" dirty="0">
                <a:latin typeface="Times New Roman"/>
                <a:cs typeface="Times New Roman"/>
              </a:rPr>
              <a:t>   </a:t>
            </a:r>
            <a:r>
              <a:rPr sz="1700" i="1" u="heavy" spc="174" dirty="0">
                <a:latin typeface="Times New Roman"/>
                <a:cs typeface="Times New Roman"/>
              </a:rPr>
              <a:t> </a:t>
            </a:r>
            <a:r>
              <a:rPr sz="1700" i="1" u="heavy" dirty="0">
                <a:latin typeface="Times New Roman"/>
                <a:cs typeface="Times New Roman"/>
              </a:rPr>
              <a:t>P </a:t>
            </a:r>
            <a:r>
              <a:rPr sz="1700" i="1" u="heavy" spc="-292" dirty="0">
                <a:latin typeface="Times New Roman"/>
                <a:cs typeface="Times New Roman"/>
              </a:rPr>
              <a:t> 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430712" y="3787983"/>
            <a:ext cx="835616" cy="4029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226"/>
              </a:lnSpc>
              <a:spcBef>
                <a:spcPts val="161"/>
              </a:spcBef>
            </a:pPr>
            <a:r>
              <a:rPr sz="4300" spc="-8" baseline="2316" dirty="0">
                <a:latin typeface="Palatino Linotype"/>
                <a:cs typeface="Palatino Linotype"/>
              </a:rPr>
              <a:t>∆</a:t>
            </a:r>
            <a:r>
              <a:rPr sz="4600" baseline="2180" dirty="0">
                <a:latin typeface="Palatino Linotype"/>
                <a:cs typeface="Palatino Linotype"/>
              </a:rPr>
              <a:t>µ</a:t>
            </a:r>
            <a:r>
              <a:rPr sz="4600" spc="-221" baseline="2180" dirty="0">
                <a:latin typeface="Palatino Linotype"/>
                <a:cs typeface="Palatino Linotype"/>
              </a:rPr>
              <a:t> </a:t>
            </a:r>
            <a:r>
              <a:rPr sz="4300" baseline="2316" dirty="0">
                <a:latin typeface="Palatino Linotype"/>
                <a:cs typeface="Palatino Linotype"/>
              </a:rPr>
              <a:t>=</a:t>
            </a:r>
            <a:endParaRPr sz="2900">
              <a:latin typeface="Palatino Linotype"/>
              <a:cs typeface="Palatino Linotype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267526" y="4069026"/>
            <a:ext cx="275203" cy="4029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226"/>
              </a:lnSpc>
              <a:spcBef>
                <a:spcPts val="161"/>
              </a:spcBef>
            </a:pPr>
            <a:r>
              <a:rPr sz="4600" baseline="2180" dirty="0">
                <a:latin typeface="Palatino Linotype"/>
                <a:cs typeface="Palatino Linotype"/>
              </a:rPr>
              <a:t>θ</a:t>
            </a:r>
            <a:endParaRPr sz="3100">
              <a:latin typeface="Palatino Linotype"/>
              <a:cs typeface="Palatino Linotype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205478" y="4069026"/>
            <a:ext cx="431242" cy="11779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513"/>
              </a:lnSpc>
              <a:spcBef>
                <a:spcPts val="175"/>
              </a:spcBef>
            </a:pPr>
            <a:r>
              <a:rPr sz="4600" spc="45" baseline="5813" dirty="0">
                <a:latin typeface="Palatino Linotype"/>
                <a:cs typeface="Palatino Linotype"/>
              </a:rPr>
              <a:t>λ</a:t>
            </a:r>
            <a:r>
              <a:rPr sz="2500" i="1" baseline="-12535" dirty="0">
                <a:latin typeface="Times New Roman"/>
                <a:cs typeface="Times New Roman"/>
              </a:rPr>
              <a:t>F</a:t>
            </a:r>
            <a:endParaRPr sz="1700">
              <a:latin typeface="Times New Roman"/>
              <a:cs typeface="Times New Roman"/>
            </a:endParaRPr>
          </a:p>
          <a:p>
            <a:pPr marL="183718" marR="32585">
              <a:lnSpc>
                <a:spcPct val="95825"/>
              </a:lnSpc>
              <a:spcBef>
                <a:spcPts val="2859"/>
              </a:spcBef>
            </a:pPr>
            <a:r>
              <a:rPr sz="2400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419926" y="4883818"/>
            <a:ext cx="187805" cy="3219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571"/>
              </a:lnSpc>
              <a:spcBef>
                <a:spcPts val="128"/>
              </a:spcBef>
            </a:pPr>
            <a:r>
              <a:rPr sz="2400" dirty="0">
                <a:latin typeface="Times New Roman"/>
                <a:cs typeface="Times New Roman"/>
              </a:rPr>
              <a:t>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675148" y="4883818"/>
            <a:ext cx="187805" cy="8530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468"/>
              </a:lnSpc>
              <a:spcBef>
                <a:spcPts val="123"/>
              </a:spcBef>
            </a:pPr>
            <a:r>
              <a:rPr sz="3600" baseline="-2187" dirty="0">
                <a:latin typeface="Times New Roman"/>
                <a:cs typeface="Times New Roman"/>
              </a:rPr>
              <a:t></a:t>
            </a:r>
            <a:endParaRPr sz="2400">
              <a:latin typeface="Times New Roman"/>
              <a:cs typeface="Times New Roman"/>
            </a:endParaRPr>
          </a:p>
          <a:p>
            <a:pPr marL="11397">
              <a:lnSpc>
                <a:spcPts val="2127"/>
              </a:lnSpc>
            </a:pPr>
            <a:r>
              <a:rPr sz="3600" baseline="-4375" dirty="0">
                <a:latin typeface="Times New Roman"/>
                <a:cs typeface="Times New Roman"/>
              </a:rPr>
              <a:t></a:t>
            </a:r>
            <a:endParaRPr sz="2400">
              <a:latin typeface="Times New Roman"/>
              <a:cs typeface="Times New Roman"/>
            </a:endParaRPr>
          </a:p>
          <a:p>
            <a:pPr marL="11397">
              <a:lnSpc>
                <a:spcPts val="2230"/>
              </a:lnSpc>
              <a:spcBef>
                <a:spcPts val="4"/>
              </a:spcBef>
            </a:pPr>
            <a:r>
              <a:rPr sz="3600" baseline="2187" dirty="0">
                <a:latin typeface="Times New Roman"/>
                <a:cs typeface="Times New Roman"/>
              </a:rPr>
              <a:t>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176087" y="4925026"/>
            <a:ext cx="223665" cy="3219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427"/>
              </a:lnSpc>
              <a:spcBef>
                <a:spcPts val="121"/>
              </a:spcBef>
            </a:pPr>
            <a:r>
              <a:rPr sz="3600" baseline="1093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680391" y="4925026"/>
            <a:ext cx="223665" cy="3219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427"/>
              </a:lnSpc>
              <a:spcBef>
                <a:spcPts val="121"/>
              </a:spcBef>
            </a:pPr>
            <a:r>
              <a:rPr sz="3600" baseline="1093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148480" y="4987522"/>
            <a:ext cx="276960" cy="2012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499"/>
              </a:lnSpc>
              <a:spcBef>
                <a:spcPts val="74"/>
              </a:spcBef>
            </a:pPr>
            <a:r>
              <a:rPr sz="1400" b="1" spc="-4" dirty="0">
                <a:solidFill>
                  <a:srgbClr val="003265"/>
                </a:solidFill>
                <a:latin typeface="Arial"/>
                <a:cs typeface="Arial"/>
              </a:rPr>
              <a:t>(</a:t>
            </a:r>
            <a:r>
              <a:rPr sz="1400" b="1" spc="13" dirty="0">
                <a:solidFill>
                  <a:srgbClr val="003265"/>
                </a:solidFill>
                <a:latin typeface="Arial"/>
                <a:cs typeface="Arial"/>
              </a:rPr>
              <a:t>4</a:t>
            </a:r>
            <a:r>
              <a:rPr sz="1400" b="1" dirty="0">
                <a:solidFill>
                  <a:srgbClr val="003265"/>
                </a:solidFill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445952" y="5099923"/>
            <a:ext cx="687535" cy="3389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715"/>
              </a:lnSpc>
              <a:spcBef>
                <a:spcPts val="136"/>
              </a:spcBef>
            </a:pPr>
            <a:r>
              <a:rPr sz="3600" spc="-4" baseline="2797" dirty="0">
                <a:latin typeface="Palatino Linotype"/>
                <a:cs typeface="Palatino Linotype"/>
              </a:rPr>
              <a:t>∆</a:t>
            </a:r>
            <a:r>
              <a:rPr sz="3800" baseline="2647" dirty="0">
                <a:latin typeface="Palatino Linotype"/>
                <a:cs typeface="Palatino Linotype"/>
              </a:rPr>
              <a:t>τ</a:t>
            </a:r>
            <a:r>
              <a:rPr sz="3800" spc="167" baseline="2647" dirty="0">
                <a:latin typeface="Palatino Linotype"/>
                <a:cs typeface="Palatino Linotype"/>
              </a:rPr>
              <a:t> </a:t>
            </a:r>
            <a:r>
              <a:rPr sz="3600" baseline="2797" dirty="0">
                <a:latin typeface="Palatino Linotype"/>
                <a:cs typeface="Palatino Linotype"/>
              </a:rPr>
              <a:t>=</a:t>
            </a:r>
            <a:endParaRPr sz="2400">
              <a:latin typeface="Palatino Linotype"/>
              <a:cs typeface="Palatino Linotype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029526" y="5113025"/>
            <a:ext cx="238786" cy="3219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580"/>
              </a:lnSpc>
              <a:spcBef>
                <a:spcPts val="128"/>
              </a:spcBef>
            </a:pPr>
            <a:r>
              <a:rPr sz="3600" baseline="2797" dirty="0">
                <a:latin typeface="Palatino Linotype"/>
                <a:cs typeface="Palatino Linotype"/>
              </a:rPr>
              <a:t>−</a:t>
            </a:r>
            <a:endParaRPr sz="2400">
              <a:latin typeface="Palatino Linotype"/>
              <a:cs typeface="Palatino Linotype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419926" y="5167551"/>
            <a:ext cx="187805" cy="3219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571"/>
              </a:lnSpc>
              <a:spcBef>
                <a:spcPts val="128"/>
              </a:spcBef>
            </a:pPr>
            <a:r>
              <a:rPr sz="2400" dirty="0">
                <a:latin typeface="Times New Roman"/>
                <a:cs typeface="Times New Roman"/>
              </a:rPr>
              <a:t>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141449" y="5336591"/>
            <a:ext cx="232778" cy="3389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715"/>
              </a:lnSpc>
              <a:spcBef>
                <a:spcPts val="136"/>
              </a:spcBef>
            </a:pPr>
            <a:r>
              <a:rPr sz="3800" baseline="2647" dirty="0">
                <a:latin typeface="Palatino Linotype"/>
                <a:cs typeface="Palatino Linotype"/>
              </a:rPr>
              <a:t>θ</a:t>
            </a:r>
            <a:endParaRPr sz="2500">
              <a:latin typeface="Palatino Linotype"/>
              <a:cs typeface="Palatino Linotype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419925" y="5336591"/>
            <a:ext cx="547362" cy="4002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199"/>
              </a:lnSpc>
              <a:spcBef>
                <a:spcPts val="160"/>
              </a:spcBef>
            </a:pPr>
            <a:r>
              <a:rPr sz="3600" baseline="-3281" dirty="0">
                <a:latin typeface="Times New Roman"/>
                <a:cs typeface="Times New Roman"/>
              </a:rPr>
              <a:t></a:t>
            </a:r>
            <a:r>
              <a:rPr sz="3600" spc="-331" baseline="-3281" dirty="0">
                <a:latin typeface="Times New Roman"/>
                <a:cs typeface="Times New Roman"/>
              </a:rPr>
              <a:t> </a:t>
            </a:r>
            <a:r>
              <a:rPr sz="3800" spc="93" baseline="10588" dirty="0">
                <a:latin typeface="Palatino Linotype"/>
                <a:cs typeface="Palatino Linotype"/>
              </a:rPr>
              <a:t>λ</a:t>
            </a:r>
            <a:r>
              <a:rPr sz="2500" i="1" baseline="-3133" dirty="0">
                <a:latin typeface="Times New Roman"/>
                <a:cs typeface="Times New Roman"/>
              </a:rPr>
              <a:t>F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280293" y="5336591"/>
            <a:ext cx="393157" cy="3886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984"/>
              </a:lnSpc>
              <a:spcBef>
                <a:spcPts val="149"/>
              </a:spcBef>
            </a:pPr>
            <a:r>
              <a:rPr sz="3800" spc="93" baseline="7059" dirty="0">
                <a:latin typeface="Palatino Linotype"/>
                <a:cs typeface="Palatino Linotype"/>
              </a:rPr>
              <a:t>λ</a:t>
            </a:r>
            <a:r>
              <a:rPr sz="2500" i="1" baseline="-7834" dirty="0">
                <a:latin typeface="Times New Roman"/>
                <a:cs typeface="Times New Roman"/>
              </a:rPr>
              <a:t>P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158672" y="5384296"/>
            <a:ext cx="1403426" cy="3265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03"/>
              </a:lnSpc>
              <a:spcBef>
                <a:spcPts val="109"/>
              </a:spcBef>
            </a:pPr>
            <a:r>
              <a:rPr sz="3400" baseline="-1976" dirty="0">
                <a:latin typeface="Palatino Linotype"/>
                <a:cs typeface="Palatino Linotype"/>
              </a:rPr>
              <a:t>λ</a:t>
            </a:r>
            <a:r>
              <a:rPr sz="3400" spc="454" baseline="-1976" dirty="0">
                <a:latin typeface="Palatino Linotype"/>
                <a:cs typeface="Palatino Linotype"/>
              </a:rPr>
              <a:t> </a:t>
            </a:r>
            <a:r>
              <a:rPr sz="3200" baseline="-2058" dirty="0">
                <a:latin typeface="Palatino Linotype"/>
                <a:cs typeface="Palatino Linotype"/>
              </a:rPr>
              <a:t>=</a:t>
            </a:r>
            <a:r>
              <a:rPr sz="3200" spc="56" baseline="-2058" dirty="0">
                <a:latin typeface="Palatino Linotype"/>
                <a:cs typeface="Palatino Linotype"/>
              </a:rPr>
              <a:t> </a:t>
            </a:r>
            <a:r>
              <a:rPr sz="3200" baseline="-2415" dirty="0">
                <a:latin typeface="Times New Roman"/>
                <a:cs typeface="Times New Roman"/>
              </a:rPr>
              <a:t>P</a:t>
            </a:r>
            <a:r>
              <a:rPr sz="3200" spc="4" baseline="-2415" dirty="0">
                <a:latin typeface="Times New Roman"/>
                <a:cs typeface="Times New Roman"/>
              </a:rPr>
              <a:t>r</a:t>
            </a:r>
            <a:r>
              <a:rPr sz="3200" baseline="-2415" dirty="0">
                <a:latin typeface="Times New Roman"/>
                <a:cs typeface="Times New Roman"/>
              </a:rPr>
              <a:t>esent</a:t>
            </a:r>
            <a:endParaRPr sz="2200">
              <a:latin typeface="Times New Roman"/>
              <a:cs typeface="Times New Roman"/>
            </a:endParaRPr>
          </a:p>
          <a:p>
            <a:pPr marL="165939" marR="43361">
              <a:lnSpc>
                <a:spcPts val="310"/>
              </a:lnSpc>
            </a:pPr>
            <a:r>
              <a:rPr sz="900" i="1" baseline="8282" dirty="0">
                <a:latin typeface="Times New Roman"/>
                <a:cs typeface="Times New Roman"/>
              </a:rPr>
              <a:t>P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553823" y="5398710"/>
            <a:ext cx="1782617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190"/>
              </a:lnSpc>
              <a:spcBef>
                <a:spcPts val="109"/>
              </a:spcBef>
            </a:pPr>
            <a:r>
              <a:rPr sz="3200" spc="-4" baseline="1207" dirty="0">
                <a:latin typeface="Times New Roman"/>
                <a:cs typeface="Times New Roman"/>
              </a:rPr>
              <a:t>f</a:t>
            </a:r>
            <a:r>
              <a:rPr sz="3200" baseline="1207" dirty="0">
                <a:latin typeface="Times New Roman"/>
                <a:cs typeface="Times New Roman"/>
              </a:rPr>
              <a:t>a</a:t>
            </a:r>
            <a:r>
              <a:rPr sz="3200" spc="4" baseline="1207" dirty="0">
                <a:latin typeface="Times New Roman"/>
                <a:cs typeface="Times New Roman"/>
              </a:rPr>
              <a:t>il</a:t>
            </a:r>
            <a:r>
              <a:rPr sz="3200" baseline="1207" dirty="0">
                <a:latin typeface="Times New Roman"/>
                <a:cs typeface="Times New Roman"/>
              </a:rPr>
              <a:t>u</a:t>
            </a:r>
            <a:r>
              <a:rPr sz="3200" spc="4" baseline="1207" dirty="0">
                <a:latin typeface="Times New Roman"/>
                <a:cs typeface="Times New Roman"/>
              </a:rPr>
              <a:t>r</a:t>
            </a:r>
            <a:r>
              <a:rPr sz="3200" baseline="1207" dirty="0">
                <a:latin typeface="Times New Roman"/>
                <a:cs typeface="Times New Roman"/>
              </a:rPr>
              <a:t>e</a:t>
            </a:r>
            <a:r>
              <a:rPr sz="3200" spc="-255" baseline="1207" dirty="0">
                <a:latin typeface="Times New Roman"/>
                <a:cs typeface="Times New Roman"/>
              </a:rPr>
              <a:t> </a:t>
            </a:r>
            <a:r>
              <a:rPr sz="3200" spc="4" baseline="1207" dirty="0">
                <a:latin typeface="Times New Roman"/>
                <a:cs typeface="Times New Roman"/>
              </a:rPr>
              <a:t>i</a:t>
            </a:r>
            <a:r>
              <a:rPr sz="3200" baseline="1207" dirty="0">
                <a:latin typeface="Times New Roman"/>
                <a:cs typeface="Times New Roman"/>
              </a:rPr>
              <a:t>n</a:t>
            </a:r>
            <a:r>
              <a:rPr sz="3200" spc="4" baseline="1207" dirty="0">
                <a:latin typeface="Times New Roman"/>
                <a:cs typeface="Times New Roman"/>
              </a:rPr>
              <a:t>t</a:t>
            </a:r>
            <a:r>
              <a:rPr sz="3200" baseline="1207" dirty="0">
                <a:latin typeface="Times New Roman"/>
                <a:cs typeface="Times New Roman"/>
              </a:rPr>
              <a:t>ens</a:t>
            </a:r>
            <a:r>
              <a:rPr sz="3200" spc="4" baseline="1207" dirty="0">
                <a:latin typeface="Times New Roman"/>
                <a:cs typeface="Times New Roman"/>
              </a:rPr>
              <a:t>it</a:t>
            </a:r>
            <a:r>
              <a:rPr sz="3200" baseline="1207" dirty="0">
                <a:latin typeface="Times New Roman"/>
                <a:cs typeface="Times New Roman"/>
              </a:rPr>
              <a:t>y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58671" y="5795776"/>
            <a:ext cx="219140" cy="3066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454"/>
              </a:lnSpc>
              <a:spcBef>
                <a:spcPts val="122"/>
              </a:spcBef>
            </a:pPr>
            <a:r>
              <a:rPr sz="3400" baseline="2964" dirty="0">
                <a:latin typeface="Palatino Linotype"/>
                <a:cs typeface="Palatino Linotype"/>
              </a:rPr>
              <a:t>λ</a:t>
            </a:r>
            <a:endParaRPr sz="2200">
              <a:latin typeface="Palatino Linotype"/>
              <a:cs typeface="Palatino Linotyp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69013" y="5807541"/>
            <a:ext cx="3130796" cy="2940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356"/>
              </a:lnSpc>
              <a:spcBef>
                <a:spcPts val="118"/>
              </a:spcBef>
            </a:pPr>
            <a:r>
              <a:rPr sz="3200" baseline="3088" dirty="0">
                <a:latin typeface="Palatino Linotype"/>
                <a:cs typeface="Palatino Linotype"/>
              </a:rPr>
              <a:t>=</a:t>
            </a:r>
            <a:r>
              <a:rPr sz="3200" spc="56" baseline="3088" dirty="0">
                <a:latin typeface="Palatino Linotype"/>
                <a:cs typeface="Palatino Linotype"/>
              </a:rPr>
              <a:t> </a:t>
            </a:r>
            <a:r>
              <a:rPr sz="3200" baseline="3623" dirty="0">
                <a:latin typeface="Times New Roman"/>
                <a:cs typeface="Times New Roman"/>
              </a:rPr>
              <a:t>Fa</a:t>
            </a:r>
            <a:r>
              <a:rPr sz="3200" spc="4" baseline="3623" dirty="0">
                <a:latin typeface="Times New Roman"/>
                <a:cs typeface="Times New Roman"/>
              </a:rPr>
              <a:t>il</a:t>
            </a:r>
            <a:r>
              <a:rPr sz="3200" baseline="3623" dirty="0">
                <a:latin typeface="Times New Roman"/>
                <a:cs typeface="Times New Roman"/>
              </a:rPr>
              <a:t>u</a:t>
            </a:r>
            <a:r>
              <a:rPr sz="3200" spc="4" baseline="3623" dirty="0">
                <a:latin typeface="Times New Roman"/>
                <a:cs typeface="Times New Roman"/>
              </a:rPr>
              <a:t>r</a:t>
            </a:r>
            <a:r>
              <a:rPr sz="3200" baseline="3623" dirty="0">
                <a:latin typeface="Times New Roman"/>
                <a:cs typeface="Times New Roman"/>
              </a:rPr>
              <a:t>e</a:t>
            </a:r>
            <a:r>
              <a:rPr sz="3200" spc="-269" baseline="3623" dirty="0">
                <a:latin typeface="Times New Roman"/>
                <a:cs typeface="Times New Roman"/>
              </a:rPr>
              <a:t> </a:t>
            </a:r>
            <a:r>
              <a:rPr sz="3200" spc="4" baseline="3623" dirty="0">
                <a:latin typeface="Times New Roman"/>
                <a:cs typeface="Times New Roman"/>
              </a:rPr>
              <a:t>i</a:t>
            </a:r>
            <a:r>
              <a:rPr sz="3200" baseline="3623" dirty="0">
                <a:latin typeface="Times New Roman"/>
                <a:cs typeface="Times New Roman"/>
              </a:rPr>
              <a:t>n</a:t>
            </a:r>
            <a:r>
              <a:rPr sz="3200" spc="4" baseline="3623" dirty="0">
                <a:latin typeface="Times New Roman"/>
                <a:cs typeface="Times New Roman"/>
              </a:rPr>
              <a:t>t</a:t>
            </a:r>
            <a:r>
              <a:rPr sz="3200" baseline="3623" dirty="0">
                <a:latin typeface="Times New Roman"/>
                <a:cs typeface="Times New Roman"/>
              </a:rPr>
              <a:t>ens</a:t>
            </a:r>
            <a:r>
              <a:rPr sz="3200" spc="4" baseline="3623" dirty="0">
                <a:latin typeface="Times New Roman"/>
                <a:cs typeface="Times New Roman"/>
              </a:rPr>
              <a:t>it</a:t>
            </a:r>
            <a:r>
              <a:rPr sz="3200" baseline="3623" dirty="0">
                <a:latin typeface="Times New Roman"/>
                <a:cs typeface="Times New Roman"/>
              </a:rPr>
              <a:t>y</a:t>
            </a:r>
            <a:r>
              <a:rPr sz="3200" spc="-129" baseline="3623" dirty="0">
                <a:latin typeface="Times New Roman"/>
                <a:cs typeface="Times New Roman"/>
              </a:rPr>
              <a:t> </a:t>
            </a:r>
            <a:r>
              <a:rPr sz="3200" baseline="3623" dirty="0">
                <a:latin typeface="Times New Roman"/>
                <a:cs typeface="Times New Roman"/>
              </a:rPr>
              <a:t>ob</a:t>
            </a:r>
            <a:r>
              <a:rPr sz="3200" spc="4" baseline="3623" dirty="0">
                <a:latin typeface="Times New Roman"/>
                <a:cs typeface="Times New Roman"/>
              </a:rPr>
              <a:t>j</a:t>
            </a:r>
            <a:r>
              <a:rPr sz="3200" baseline="3623" dirty="0">
                <a:latin typeface="Times New Roman"/>
                <a:cs typeface="Times New Roman"/>
              </a:rPr>
              <a:t>ec</a:t>
            </a:r>
            <a:r>
              <a:rPr sz="3200" spc="4" baseline="3623" dirty="0">
                <a:latin typeface="Times New Roman"/>
                <a:cs typeface="Times New Roman"/>
              </a:rPr>
              <a:t>ti</a:t>
            </a:r>
            <a:r>
              <a:rPr sz="3200" baseline="3623" dirty="0">
                <a:latin typeface="Times New Roman"/>
                <a:cs typeface="Times New Roman"/>
              </a:rPr>
              <a:t>ve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15228" y="6021459"/>
            <a:ext cx="84592" cy="1008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709"/>
              </a:lnSpc>
              <a:spcBef>
                <a:spcPts val="35"/>
              </a:spcBef>
            </a:pPr>
            <a:r>
              <a:rPr sz="600" i="1" dirty="0">
                <a:latin typeface="Times New Roman"/>
                <a:cs typeface="Times New Roman"/>
              </a:rPr>
              <a:t>F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05830" y="6203480"/>
            <a:ext cx="227586" cy="1797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328"/>
              </a:lnSpc>
              <a:spcBef>
                <a:spcPts val="66"/>
              </a:spcBef>
            </a:pPr>
            <a:r>
              <a:rPr sz="1300" dirty="0">
                <a:latin typeface="Arial"/>
                <a:cs typeface="Arial"/>
              </a:rPr>
              <a:t>61</a:t>
            </a:r>
            <a:endParaRPr sz="13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97628" y="3831513"/>
            <a:ext cx="236911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  <p:sp>
        <p:nvSpPr>
          <p:cNvPr id="6" name="object 6"/>
          <p:cNvSpPr txBox="1"/>
          <p:nvPr/>
        </p:nvSpPr>
        <p:spPr>
          <a:xfrm>
            <a:off x="3566772" y="3831513"/>
            <a:ext cx="70046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  <p:sp>
        <p:nvSpPr>
          <p:cNvPr id="5" name="object 5"/>
          <p:cNvSpPr txBox="1"/>
          <p:nvPr/>
        </p:nvSpPr>
        <p:spPr>
          <a:xfrm>
            <a:off x="2288771" y="3878580"/>
            <a:ext cx="247996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  <p:sp>
        <p:nvSpPr>
          <p:cNvPr id="4" name="object 4"/>
          <p:cNvSpPr txBox="1"/>
          <p:nvPr/>
        </p:nvSpPr>
        <p:spPr>
          <a:xfrm>
            <a:off x="2157153" y="5157395"/>
            <a:ext cx="216131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  <p:sp>
        <p:nvSpPr>
          <p:cNvPr id="3" name="object 3"/>
          <p:cNvSpPr txBox="1"/>
          <p:nvPr/>
        </p:nvSpPr>
        <p:spPr>
          <a:xfrm>
            <a:off x="2561705" y="5157395"/>
            <a:ext cx="414251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  <p:sp>
        <p:nvSpPr>
          <p:cNvPr id="2" name="object 2"/>
          <p:cNvSpPr txBox="1"/>
          <p:nvPr/>
        </p:nvSpPr>
        <p:spPr>
          <a:xfrm>
            <a:off x="3269673" y="5157395"/>
            <a:ext cx="397625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853" y="1668312"/>
            <a:ext cx="6520295" cy="4535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8277109"/>
      </p:ext>
    </p:extLst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2"/>
          <p:cNvSpPr txBox="1"/>
          <p:nvPr/>
        </p:nvSpPr>
        <p:spPr>
          <a:xfrm>
            <a:off x="762000" y="633241"/>
            <a:ext cx="6026728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459"/>
              </a:lnSpc>
              <a:spcBef>
                <a:spcPts val="172"/>
              </a:spcBef>
            </a:pP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S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o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f</a:t>
            </a:r>
            <a:r>
              <a:rPr sz="5400" spc="17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w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a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5400" spc="-112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 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l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ia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b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il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y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54852" y="1382913"/>
            <a:ext cx="1615252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28"/>
              </a:lnSpc>
              <a:spcBef>
                <a:spcPts val="101"/>
              </a:spcBef>
            </a:pPr>
            <a:r>
              <a:rPr sz="2000" b="1" u="heavy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000" b="1" u="heavy" spc="4" dirty="0">
                <a:solidFill>
                  <a:srgbClr val="0000FF"/>
                </a:solidFill>
                <a:latin typeface="Arial"/>
                <a:cs typeface="Arial"/>
              </a:rPr>
              <a:t>xam</a:t>
            </a:r>
            <a:r>
              <a:rPr sz="2000" b="1" u="heavy" dirty="0">
                <a:solidFill>
                  <a:srgbClr val="0000FF"/>
                </a:solidFill>
                <a:latin typeface="Arial"/>
                <a:cs typeface="Arial"/>
              </a:rPr>
              <a:t>pl</a:t>
            </a:r>
            <a:r>
              <a:rPr sz="2000" b="1" u="heavy" spc="4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000" b="1" u="heavy" dirty="0">
                <a:solidFill>
                  <a:srgbClr val="0000FF"/>
                </a:solidFill>
                <a:latin typeface="Arial"/>
                <a:cs typeface="Arial"/>
              </a:rPr>
              <a:t>-</a:t>
            </a:r>
            <a:r>
              <a:rPr sz="2000" b="1" u="heavy" spc="-82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u="heavy" spc="4" dirty="0">
                <a:solidFill>
                  <a:srgbClr val="0000FF"/>
                </a:solidFill>
                <a:latin typeface="Arial"/>
                <a:cs typeface="Arial"/>
              </a:rPr>
              <a:t>7</a:t>
            </a:r>
            <a:r>
              <a:rPr sz="2000" b="1" u="heavy" spc="13" dirty="0">
                <a:solidFill>
                  <a:srgbClr val="0000FF"/>
                </a:solidFill>
                <a:latin typeface="Arial"/>
                <a:cs typeface="Arial"/>
              </a:rPr>
              <a:t>.</a:t>
            </a:r>
            <a:r>
              <a:rPr sz="2000" b="1" u="heavy" dirty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54852" y="1847126"/>
            <a:ext cx="4759821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-4" dirty="0">
                <a:latin typeface="Arial"/>
                <a:cs typeface="Arial"/>
              </a:rPr>
              <a:t>A</a:t>
            </a:r>
            <a:r>
              <a:rPr spc="4" dirty="0">
                <a:latin typeface="Arial"/>
                <a:cs typeface="Arial"/>
              </a:rPr>
              <a:t>ss</a:t>
            </a:r>
            <a:r>
              <a:rPr spc="-8" dirty="0">
                <a:latin typeface="Arial"/>
                <a:cs typeface="Arial"/>
              </a:rPr>
              <a:t>u</a:t>
            </a:r>
            <a:r>
              <a:rPr dirty="0">
                <a:latin typeface="Arial"/>
                <a:cs typeface="Arial"/>
              </a:rPr>
              <a:t>me</a:t>
            </a:r>
            <a:r>
              <a:rPr spc="312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t</a:t>
            </a:r>
            <a:r>
              <a:rPr spc="-8" dirty="0">
                <a:latin typeface="Arial"/>
                <a:cs typeface="Arial"/>
              </a:rPr>
              <a:t>h</a:t>
            </a:r>
            <a:r>
              <a:rPr dirty="0">
                <a:latin typeface="Arial"/>
                <a:cs typeface="Arial"/>
              </a:rPr>
              <a:t>at</a:t>
            </a:r>
            <a:r>
              <a:rPr spc="294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he</a:t>
            </a:r>
            <a:r>
              <a:rPr spc="312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ini</a:t>
            </a:r>
            <a:r>
              <a:rPr spc="-4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ial</a:t>
            </a:r>
            <a:r>
              <a:rPr spc="321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f</a:t>
            </a:r>
            <a:r>
              <a:rPr dirty="0">
                <a:latin typeface="Arial"/>
                <a:cs typeface="Arial"/>
              </a:rPr>
              <a:t>a</a:t>
            </a:r>
            <a:r>
              <a:rPr spc="8" dirty="0">
                <a:latin typeface="Arial"/>
                <a:cs typeface="Arial"/>
              </a:rPr>
              <a:t>i</a:t>
            </a:r>
            <a:r>
              <a:rPr dirty="0">
                <a:latin typeface="Arial"/>
                <a:cs typeface="Arial"/>
              </a:rPr>
              <a:t>lu</a:t>
            </a:r>
            <a:r>
              <a:rPr spc="4"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e</a:t>
            </a:r>
            <a:r>
              <a:rPr spc="321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in</a:t>
            </a:r>
            <a:r>
              <a:rPr spc="-4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e</a:t>
            </a:r>
            <a:r>
              <a:rPr spc="-8" dirty="0">
                <a:latin typeface="Arial"/>
                <a:cs typeface="Arial"/>
              </a:rPr>
              <a:t>n</a:t>
            </a:r>
            <a:r>
              <a:rPr spc="4" dirty="0">
                <a:latin typeface="Arial"/>
                <a:cs typeface="Arial"/>
              </a:rPr>
              <a:t>s</a:t>
            </a:r>
            <a:r>
              <a:rPr dirty="0">
                <a:latin typeface="Arial"/>
                <a:cs typeface="Arial"/>
              </a:rPr>
              <a:t>i</a:t>
            </a:r>
            <a:r>
              <a:rPr spc="-4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y</a:t>
            </a:r>
            <a:r>
              <a:rPr spc="317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is</a:t>
            </a:r>
            <a:r>
              <a:rPr spc="326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20</a:t>
            </a:r>
            <a:endParaRPr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462376" y="1847126"/>
            <a:ext cx="2967045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-4" dirty="0">
                <a:latin typeface="Arial"/>
                <a:cs typeface="Arial"/>
              </a:rPr>
              <a:t>f</a:t>
            </a:r>
            <a:r>
              <a:rPr dirty="0">
                <a:latin typeface="Arial"/>
                <a:cs typeface="Arial"/>
              </a:rPr>
              <a:t>ailu</a:t>
            </a:r>
            <a:r>
              <a:rPr spc="4" dirty="0">
                <a:latin typeface="Arial"/>
                <a:cs typeface="Arial"/>
              </a:rPr>
              <a:t>r</a:t>
            </a:r>
            <a:r>
              <a:rPr spc="-8" dirty="0">
                <a:latin typeface="Arial"/>
                <a:cs typeface="Arial"/>
              </a:rPr>
              <a:t>e</a:t>
            </a:r>
            <a:r>
              <a:rPr spc="4" dirty="0">
                <a:latin typeface="Arial"/>
                <a:cs typeface="Arial"/>
              </a:rPr>
              <a:t>s</a:t>
            </a:r>
            <a:r>
              <a:rPr spc="-4" dirty="0">
                <a:latin typeface="Arial"/>
                <a:cs typeface="Arial"/>
              </a:rPr>
              <a:t>/</a:t>
            </a:r>
            <a:r>
              <a:rPr spc="4" dirty="0">
                <a:latin typeface="Arial"/>
                <a:cs typeface="Arial"/>
              </a:rPr>
              <a:t>C</a:t>
            </a:r>
            <a:r>
              <a:rPr spc="-4" dirty="0">
                <a:latin typeface="Arial"/>
                <a:cs typeface="Arial"/>
              </a:rPr>
              <a:t>P</a:t>
            </a:r>
            <a:r>
              <a:rPr dirty="0">
                <a:latin typeface="Arial"/>
                <a:cs typeface="Arial"/>
              </a:rPr>
              <a:t>U</a:t>
            </a:r>
            <a:r>
              <a:rPr spc="326" dirty="0">
                <a:latin typeface="Arial"/>
                <a:cs typeface="Arial"/>
              </a:rPr>
              <a:t> </a:t>
            </a:r>
            <a:r>
              <a:rPr spc="-8" dirty="0">
                <a:latin typeface="Arial"/>
                <a:cs typeface="Arial"/>
              </a:rPr>
              <a:t>h</a:t>
            </a:r>
            <a:r>
              <a:rPr spc="4"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.</a:t>
            </a:r>
            <a:r>
              <a:rPr spc="317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T</a:t>
            </a:r>
            <a:r>
              <a:rPr spc="-8" dirty="0">
                <a:latin typeface="Arial"/>
                <a:cs typeface="Arial"/>
              </a:rPr>
              <a:t>h</a:t>
            </a:r>
            <a:r>
              <a:rPr dirty="0">
                <a:latin typeface="Arial"/>
                <a:cs typeface="Arial"/>
              </a:rPr>
              <a:t>e</a:t>
            </a:r>
            <a:r>
              <a:rPr spc="321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f</a:t>
            </a:r>
            <a:r>
              <a:rPr dirty="0">
                <a:latin typeface="Arial"/>
                <a:cs typeface="Arial"/>
              </a:rPr>
              <a:t>ailu</a:t>
            </a:r>
            <a:r>
              <a:rPr spc="-4"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e</a:t>
            </a:r>
            <a:endParaRPr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54852" y="2198094"/>
            <a:ext cx="906386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dirty="0">
                <a:latin typeface="Arial"/>
                <a:cs typeface="Arial"/>
              </a:rPr>
              <a:t>in</a:t>
            </a:r>
            <a:r>
              <a:rPr spc="-4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en</a:t>
            </a:r>
            <a:r>
              <a:rPr spc="4" dirty="0">
                <a:latin typeface="Arial"/>
                <a:cs typeface="Arial"/>
              </a:rPr>
              <a:t>s</a:t>
            </a:r>
            <a:r>
              <a:rPr dirty="0">
                <a:latin typeface="Arial"/>
                <a:cs typeface="Arial"/>
              </a:rPr>
              <a:t>i</a:t>
            </a:r>
            <a:r>
              <a:rPr spc="-4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y</a:t>
            </a:r>
            <a:endParaRPr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656536" y="2198094"/>
            <a:ext cx="673630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-8" dirty="0">
                <a:latin typeface="Arial"/>
                <a:cs typeface="Arial"/>
              </a:rPr>
              <a:t>d</a:t>
            </a:r>
            <a:r>
              <a:rPr dirty="0">
                <a:latin typeface="Arial"/>
                <a:cs typeface="Arial"/>
              </a:rPr>
              <a:t>e</a:t>
            </a:r>
            <a:r>
              <a:rPr spc="-4" dirty="0">
                <a:latin typeface="Arial"/>
                <a:cs typeface="Arial"/>
              </a:rPr>
              <a:t>c</a:t>
            </a:r>
            <a:r>
              <a:rPr dirty="0">
                <a:latin typeface="Arial"/>
                <a:cs typeface="Arial"/>
              </a:rPr>
              <a:t>ay</a:t>
            </a:r>
            <a:endParaRPr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425462" y="2198094"/>
            <a:ext cx="1108816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dirty="0">
                <a:latin typeface="Arial"/>
                <a:cs typeface="Arial"/>
              </a:rPr>
              <a:t>p</a:t>
            </a:r>
            <a:r>
              <a:rPr spc="-8" dirty="0">
                <a:latin typeface="Arial"/>
                <a:cs typeface="Arial"/>
              </a:rPr>
              <a:t>a</a:t>
            </a:r>
            <a:r>
              <a:rPr spc="4" dirty="0">
                <a:latin typeface="Arial"/>
                <a:cs typeface="Arial"/>
              </a:rPr>
              <a:t>r</a:t>
            </a:r>
            <a:r>
              <a:rPr spc="-8" dirty="0">
                <a:latin typeface="Arial"/>
                <a:cs typeface="Arial"/>
              </a:rPr>
              <a:t>a</a:t>
            </a:r>
            <a:r>
              <a:rPr dirty="0">
                <a:latin typeface="Arial"/>
                <a:cs typeface="Arial"/>
              </a:rPr>
              <a:t>me</a:t>
            </a:r>
            <a:r>
              <a:rPr spc="-4" dirty="0">
                <a:latin typeface="Arial"/>
                <a:cs typeface="Arial"/>
              </a:rPr>
              <a:t>t</a:t>
            </a:r>
            <a:r>
              <a:rPr spc="-8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r</a:t>
            </a:r>
            <a:endParaRPr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630806" y="2198094"/>
            <a:ext cx="223358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-13" dirty="0">
                <a:latin typeface="Arial"/>
                <a:cs typeface="Arial"/>
              </a:rPr>
              <a:t>i</a:t>
            </a:r>
            <a:r>
              <a:rPr dirty="0">
                <a:latin typeface="Arial"/>
                <a:cs typeface="Arial"/>
              </a:rPr>
              <a:t>s</a:t>
            </a:r>
            <a:endParaRPr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50846" y="2198094"/>
            <a:ext cx="1378724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-8" dirty="0">
                <a:latin typeface="Arial"/>
                <a:cs typeface="Arial"/>
              </a:rPr>
              <a:t>0</a:t>
            </a:r>
            <a:r>
              <a:rPr spc="-4" dirty="0">
                <a:latin typeface="Arial"/>
                <a:cs typeface="Arial"/>
              </a:rPr>
              <a:t>.</a:t>
            </a:r>
            <a:r>
              <a:rPr dirty="0">
                <a:latin typeface="Arial"/>
                <a:cs typeface="Arial"/>
              </a:rPr>
              <a:t>02</a:t>
            </a:r>
            <a:r>
              <a:rPr spc="-13" dirty="0">
                <a:latin typeface="Arial"/>
                <a:cs typeface="Arial"/>
              </a:rPr>
              <a:t>/</a:t>
            </a:r>
            <a:r>
              <a:rPr spc="-4" dirty="0">
                <a:latin typeface="Arial"/>
                <a:cs typeface="Arial"/>
              </a:rPr>
              <a:t>f</a:t>
            </a:r>
            <a:r>
              <a:rPr dirty="0">
                <a:latin typeface="Arial"/>
                <a:cs typeface="Arial"/>
              </a:rPr>
              <a:t>ailu</a:t>
            </a:r>
            <a:r>
              <a:rPr spc="4" dirty="0">
                <a:latin typeface="Arial"/>
                <a:cs typeface="Arial"/>
              </a:rPr>
              <a:t>r</a:t>
            </a:r>
            <a:r>
              <a:rPr spc="-8" dirty="0">
                <a:latin typeface="Arial"/>
                <a:cs typeface="Arial"/>
              </a:rPr>
              <a:t>e</a:t>
            </a:r>
            <a:r>
              <a:rPr spc="4" dirty="0">
                <a:latin typeface="Arial"/>
                <a:cs typeface="Arial"/>
              </a:rPr>
              <a:t>s</a:t>
            </a:r>
            <a:r>
              <a:rPr dirty="0">
                <a:latin typeface="Arial"/>
                <a:cs typeface="Arial"/>
              </a:rPr>
              <a:t>.</a:t>
            </a:r>
            <a:endParaRPr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22198" y="2198094"/>
            <a:ext cx="405340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4" dirty="0">
                <a:latin typeface="Arial"/>
                <a:cs typeface="Arial"/>
              </a:rPr>
              <a:t>W</a:t>
            </a:r>
            <a:r>
              <a:rPr dirty="0">
                <a:latin typeface="Arial"/>
                <a:cs typeface="Arial"/>
              </a:rPr>
              <a:t>e</a:t>
            </a:r>
            <a:endParaRPr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922348" y="2198094"/>
            <a:ext cx="1970903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-8" dirty="0">
                <a:latin typeface="Arial"/>
                <a:cs typeface="Arial"/>
              </a:rPr>
              <a:t>h</a:t>
            </a:r>
            <a:r>
              <a:rPr dirty="0">
                <a:latin typeface="Arial"/>
                <a:cs typeface="Arial"/>
              </a:rPr>
              <a:t>a</a:t>
            </a:r>
            <a:r>
              <a:rPr spc="-4" dirty="0">
                <a:latin typeface="Arial"/>
                <a:cs typeface="Arial"/>
              </a:rPr>
              <a:t>v</a:t>
            </a:r>
            <a:r>
              <a:rPr dirty="0">
                <a:latin typeface="Arial"/>
                <a:cs typeface="Arial"/>
              </a:rPr>
              <a:t>e </a:t>
            </a:r>
            <a:r>
              <a:rPr spc="201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e</a:t>
            </a:r>
            <a:r>
              <a:rPr spc="-4" dirty="0">
                <a:latin typeface="Arial"/>
                <a:cs typeface="Arial"/>
              </a:rPr>
              <a:t>x</a:t>
            </a:r>
            <a:r>
              <a:rPr dirty="0">
                <a:latin typeface="Arial"/>
                <a:cs typeface="Arial"/>
              </a:rPr>
              <a:t>p</a:t>
            </a:r>
            <a:r>
              <a:rPr spc="-8" dirty="0">
                <a:latin typeface="Arial"/>
                <a:cs typeface="Arial"/>
              </a:rPr>
              <a:t>e</a:t>
            </a:r>
            <a:r>
              <a:rPr spc="4"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ie</a:t>
            </a:r>
            <a:r>
              <a:rPr spc="-8" dirty="0">
                <a:latin typeface="Arial"/>
                <a:cs typeface="Arial"/>
              </a:rPr>
              <a:t>n</a:t>
            </a:r>
            <a:r>
              <a:rPr spc="4" dirty="0">
                <a:latin typeface="Arial"/>
                <a:cs typeface="Arial"/>
              </a:rPr>
              <a:t>c</a:t>
            </a:r>
            <a:r>
              <a:rPr dirty="0">
                <a:latin typeface="Arial"/>
                <a:cs typeface="Arial"/>
              </a:rPr>
              <a:t>ed</a:t>
            </a:r>
            <a:endParaRPr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986675" y="2198094"/>
            <a:ext cx="442747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dirty="0">
                <a:latin typeface="Arial"/>
                <a:cs typeface="Arial"/>
              </a:rPr>
              <a:t>1</a:t>
            </a:r>
            <a:r>
              <a:rPr spc="-8" dirty="0">
                <a:latin typeface="Arial"/>
                <a:cs typeface="Arial"/>
              </a:rPr>
              <a:t>0</a:t>
            </a:r>
            <a:r>
              <a:rPr dirty="0">
                <a:latin typeface="Arial"/>
                <a:cs typeface="Arial"/>
              </a:rPr>
              <a:t>0</a:t>
            </a:r>
            <a:endParaRPr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54852" y="2547718"/>
            <a:ext cx="4293718" cy="6893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 marR="34259">
              <a:lnSpc>
                <a:spcPts val="1858"/>
              </a:lnSpc>
              <a:spcBef>
                <a:spcPts val="92"/>
              </a:spcBef>
            </a:pPr>
            <a:r>
              <a:rPr spc="-4" dirty="0">
                <a:latin typeface="Arial"/>
                <a:cs typeface="Arial"/>
              </a:rPr>
              <a:t>f</a:t>
            </a:r>
            <a:r>
              <a:rPr dirty="0">
                <a:latin typeface="Arial"/>
                <a:cs typeface="Arial"/>
              </a:rPr>
              <a:t>ailu</a:t>
            </a:r>
            <a:r>
              <a:rPr spc="4" dirty="0">
                <a:latin typeface="Arial"/>
                <a:cs typeface="Arial"/>
              </a:rPr>
              <a:t>r</a:t>
            </a:r>
            <a:r>
              <a:rPr spc="-8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s up</a:t>
            </a:r>
            <a:r>
              <a:rPr spc="-8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o</a:t>
            </a:r>
            <a:r>
              <a:rPr spc="-8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his </a:t>
            </a:r>
            <a:r>
              <a:rPr spc="-4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ime.</a:t>
            </a:r>
            <a:endParaRPr>
              <a:latin typeface="Arial"/>
              <a:cs typeface="Arial"/>
            </a:endParaRPr>
          </a:p>
          <a:p>
            <a:pPr marL="11397">
              <a:lnSpc>
                <a:spcPct val="95825"/>
              </a:lnSpc>
              <a:spcBef>
                <a:spcPts val="1386"/>
              </a:spcBef>
            </a:pPr>
            <a:r>
              <a:rPr spc="4" dirty="0">
                <a:latin typeface="Arial"/>
                <a:cs typeface="Arial"/>
              </a:rPr>
              <a:t>(</a:t>
            </a:r>
            <a:r>
              <a:rPr dirty="0">
                <a:latin typeface="Arial"/>
                <a:cs typeface="Arial"/>
              </a:rPr>
              <a:t>i) </a:t>
            </a:r>
            <a:r>
              <a:rPr spc="31" dirty="0">
                <a:latin typeface="Arial"/>
                <a:cs typeface="Arial"/>
              </a:rPr>
              <a:t> </a:t>
            </a:r>
            <a:r>
              <a:rPr spc="4" dirty="0">
                <a:latin typeface="Arial"/>
                <a:cs typeface="Arial"/>
              </a:rPr>
              <a:t>D</a:t>
            </a:r>
            <a:r>
              <a:rPr dirty="0">
                <a:latin typeface="Arial"/>
                <a:cs typeface="Arial"/>
              </a:rPr>
              <a:t>e</a:t>
            </a:r>
            <a:r>
              <a:rPr spc="-4" dirty="0">
                <a:latin typeface="Arial"/>
                <a:cs typeface="Arial"/>
              </a:rPr>
              <a:t>t</a:t>
            </a:r>
            <a:r>
              <a:rPr spc="-8" dirty="0">
                <a:latin typeface="Arial"/>
                <a:cs typeface="Arial"/>
              </a:rPr>
              <a:t>e</a:t>
            </a:r>
            <a:r>
              <a:rPr spc="4"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mine</a:t>
            </a:r>
            <a:r>
              <a:rPr spc="-8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t</a:t>
            </a:r>
            <a:r>
              <a:rPr spc="-8" dirty="0">
                <a:latin typeface="Arial"/>
                <a:cs typeface="Arial"/>
              </a:rPr>
              <a:t>h</a:t>
            </a:r>
            <a:r>
              <a:rPr dirty="0">
                <a:latin typeface="Arial"/>
                <a:cs typeface="Arial"/>
              </a:rPr>
              <a:t>e </a:t>
            </a:r>
            <a:r>
              <a:rPr spc="4" dirty="0">
                <a:latin typeface="Arial"/>
                <a:cs typeface="Arial"/>
              </a:rPr>
              <a:t>c</a:t>
            </a:r>
            <a:r>
              <a:rPr spc="-8" dirty="0">
                <a:latin typeface="Arial"/>
                <a:cs typeface="Arial"/>
              </a:rPr>
              <a:t>u</a:t>
            </a:r>
            <a:r>
              <a:rPr spc="-4" dirty="0">
                <a:latin typeface="Arial"/>
                <a:cs typeface="Arial"/>
              </a:rPr>
              <a:t>r</a:t>
            </a:r>
            <a:r>
              <a:rPr spc="4" dirty="0">
                <a:latin typeface="Arial"/>
                <a:cs typeface="Arial"/>
              </a:rPr>
              <a:t>r</a:t>
            </a:r>
            <a:r>
              <a:rPr spc="-8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nt</a:t>
            </a:r>
            <a:r>
              <a:rPr spc="-4" dirty="0">
                <a:latin typeface="Arial"/>
                <a:cs typeface="Arial"/>
              </a:rPr>
              <a:t> f</a:t>
            </a:r>
            <a:r>
              <a:rPr dirty="0">
                <a:latin typeface="Arial"/>
                <a:cs typeface="Arial"/>
              </a:rPr>
              <a:t>ail</a:t>
            </a:r>
            <a:r>
              <a:rPr spc="-8" dirty="0">
                <a:latin typeface="Arial"/>
                <a:cs typeface="Arial"/>
              </a:rPr>
              <a:t>u</a:t>
            </a:r>
            <a:r>
              <a:rPr spc="4"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e in</a:t>
            </a:r>
            <a:r>
              <a:rPr spc="-13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en</a:t>
            </a:r>
            <a:r>
              <a:rPr spc="4" dirty="0">
                <a:latin typeface="Arial"/>
                <a:cs typeface="Arial"/>
              </a:rPr>
              <a:t>s</a:t>
            </a:r>
            <a:r>
              <a:rPr dirty="0">
                <a:latin typeface="Arial"/>
                <a:cs typeface="Arial"/>
              </a:rPr>
              <a:t>i</a:t>
            </a:r>
            <a:r>
              <a:rPr spc="-4" dirty="0">
                <a:latin typeface="Arial"/>
                <a:cs typeface="Arial"/>
              </a:rPr>
              <a:t>ty</a:t>
            </a:r>
            <a:r>
              <a:rPr dirty="0">
                <a:latin typeface="Arial"/>
                <a:cs typeface="Arial"/>
              </a:rPr>
              <a:t>.</a:t>
            </a:r>
            <a:endParaRPr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54852" y="3475565"/>
            <a:ext cx="4756562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4" dirty="0">
                <a:latin typeface="Arial"/>
                <a:cs typeface="Arial"/>
              </a:rPr>
              <a:t>(</a:t>
            </a:r>
            <a:r>
              <a:rPr dirty="0">
                <a:latin typeface="Arial"/>
                <a:cs typeface="Arial"/>
              </a:rPr>
              <a:t>ii)</a:t>
            </a:r>
            <a:r>
              <a:rPr spc="129" dirty="0">
                <a:latin typeface="Arial"/>
                <a:cs typeface="Arial"/>
              </a:rPr>
              <a:t> </a:t>
            </a:r>
            <a:r>
              <a:rPr spc="4" dirty="0">
                <a:latin typeface="Arial"/>
                <a:cs typeface="Arial"/>
              </a:rPr>
              <a:t>C</a:t>
            </a:r>
            <a:r>
              <a:rPr dirty="0">
                <a:latin typeface="Arial"/>
                <a:cs typeface="Arial"/>
              </a:rPr>
              <a:t>al</a:t>
            </a:r>
            <a:r>
              <a:rPr spc="4" dirty="0">
                <a:latin typeface="Arial"/>
                <a:cs typeface="Arial"/>
              </a:rPr>
              <a:t>c</a:t>
            </a:r>
            <a:r>
              <a:rPr dirty="0">
                <a:latin typeface="Arial"/>
                <a:cs typeface="Arial"/>
              </a:rPr>
              <a:t>ula</a:t>
            </a:r>
            <a:r>
              <a:rPr spc="-4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e</a:t>
            </a:r>
            <a:r>
              <a:rPr spc="-8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he</a:t>
            </a:r>
            <a:r>
              <a:rPr spc="-8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de</a:t>
            </a:r>
            <a:r>
              <a:rPr spc="-4" dirty="0">
                <a:latin typeface="Arial"/>
                <a:cs typeface="Arial"/>
              </a:rPr>
              <a:t>c</a:t>
            </a:r>
            <a:r>
              <a:rPr spc="4" dirty="0">
                <a:latin typeface="Arial"/>
                <a:cs typeface="Arial"/>
              </a:rPr>
              <a:t>r</a:t>
            </a:r>
            <a:r>
              <a:rPr spc="-8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me</a:t>
            </a:r>
            <a:r>
              <a:rPr spc="-8" dirty="0">
                <a:latin typeface="Arial"/>
                <a:cs typeface="Arial"/>
              </a:rPr>
              <a:t>n</a:t>
            </a:r>
            <a:r>
              <a:rPr dirty="0">
                <a:latin typeface="Arial"/>
                <a:cs typeface="Arial"/>
              </a:rPr>
              <a:t>t</a:t>
            </a:r>
            <a:r>
              <a:rPr spc="-4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of</a:t>
            </a:r>
            <a:r>
              <a:rPr spc="-17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f</a:t>
            </a:r>
            <a:r>
              <a:rPr dirty="0">
                <a:latin typeface="Arial"/>
                <a:cs typeface="Arial"/>
              </a:rPr>
              <a:t>ailu</a:t>
            </a:r>
            <a:r>
              <a:rPr spc="4"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e in</a:t>
            </a:r>
            <a:r>
              <a:rPr spc="-4" dirty="0">
                <a:latin typeface="Arial"/>
                <a:cs typeface="Arial"/>
              </a:rPr>
              <a:t>t</a:t>
            </a:r>
            <a:r>
              <a:rPr spc="-8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n</a:t>
            </a:r>
            <a:r>
              <a:rPr spc="4" dirty="0">
                <a:latin typeface="Arial"/>
                <a:cs typeface="Arial"/>
              </a:rPr>
              <a:t>s</a:t>
            </a:r>
            <a:r>
              <a:rPr spc="-13" dirty="0">
                <a:latin typeface="Arial"/>
                <a:cs typeface="Arial"/>
              </a:rPr>
              <a:t>i</a:t>
            </a:r>
            <a:r>
              <a:rPr spc="-4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y</a:t>
            </a:r>
            <a:endParaRPr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16656" y="3475565"/>
            <a:ext cx="1148741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dirty="0">
                <a:latin typeface="Arial"/>
                <a:cs typeface="Arial"/>
              </a:rPr>
              <a:t>per</a:t>
            </a:r>
            <a:r>
              <a:rPr spc="-8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f</a:t>
            </a:r>
            <a:r>
              <a:rPr dirty="0">
                <a:latin typeface="Arial"/>
                <a:cs typeface="Arial"/>
              </a:rPr>
              <a:t>ailu</a:t>
            </a:r>
            <a:r>
              <a:rPr spc="4" dirty="0">
                <a:latin typeface="Arial"/>
                <a:cs typeface="Arial"/>
              </a:rPr>
              <a:t>r</a:t>
            </a:r>
            <a:r>
              <a:rPr spc="-8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.</a:t>
            </a:r>
            <a:endParaRPr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4852" y="3959658"/>
            <a:ext cx="7912732" cy="597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4" dirty="0">
                <a:latin typeface="Arial"/>
                <a:cs typeface="Arial"/>
              </a:rPr>
              <a:t>(</a:t>
            </a:r>
            <a:r>
              <a:rPr dirty="0">
                <a:latin typeface="Arial"/>
                <a:cs typeface="Arial"/>
              </a:rPr>
              <a:t>iii)</a:t>
            </a:r>
            <a:r>
              <a:rPr spc="-264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Find</a:t>
            </a:r>
            <a:r>
              <a:rPr spc="129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he</a:t>
            </a:r>
            <a:r>
              <a:rPr spc="152" dirty="0">
                <a:latin typeface="Arial"/>
                <a:cs typeface="Arial"/>
              </a:rPr>
              <a:t> </a:t>
            </a:r>
            <a:r>
              <a:rPr spc="-13" dirty="0">
                <a:latin typeface="Arial"/>
                <a:cs typeface="Arial"/>
              </a:rPr>
              <a:t>f</a:t>
            </a:r>
            <a:r>
              <a:rPr dirty="0">
                <a:latin typeface="Arial"/>
                <a:cs typeface="Arial"/>
              </a:rPr>
              <a:t>ailu</a:t>
            </a:r>
            <a:r>
              <a:rPr spc="4" dirty="0">
                <a:latin typeface="Arial"/>
                <a:cs typeface="Arial"/>
              </a:rPr>
              <a:t>r</a:t>
            </a:r>
            <a:r>
              <a:rPr spc="-8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s</a:t>
            </a:r>
            <a:r>
              <a:rPr spc="143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e</a:t>
            </a:r>
            <a:r>
              <a:rPr spc="-4" dirty="0">
                <a:latin typeface="Arial"/>
                <a:cs typeface="Arial"/>
              </a:rPr>
              <a:t>x</a:t>
            </a:r>
            <a:r>
              <a:rPr dirty="0">
                <a:latin typeface="Arial"/>
                <a:cs typeface="Arial"/>
              </a:rPr>
              <a:t>p</a:t>
            </a:r>
            <a:r>
              <a:rPr spc="-8" dirty="0">
                <a:latin typeface="Arial"/>
                <a:cs typeface="Arial"/>
              </a:rPr>
              <a:t>e</a:t>
            </a:r>
            <a:r>
              <a:rPr spc="4"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ien</a:t>
            </a:r>
            <a:r>
              <a:rPr spc="-4" dirty="0">
                <a:latin typeface="Arial"/>
                <a:cs typeface="Arial"/>
              </a:rPr>
              <a:t>c</a:t>
            </a:r>
            <a:r>
              <a:rPr dirty="0">
                <a:latin typeface="Arial"/>
                <a:cs typeface="Arial"/>
              </a:rPr>
              <a:t>ed</a:t>
            </a:r>
            <a:r>
              <a:rPr spc="138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and</a:t>
            </a:r>
            <a:r>
              <a:rPr spc="138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f</a:t>
            </a:r>
            <a:r>
              <a:rPr dirty="0">
                <a:latin typeface="Arial"/>
                <a:cs typeface="Arial"/>
              </a:rPr>
              <a:t>ailu</a:t>
            </a:r>
            <a:r>
              <a:rPr spc="-4"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e</a:t>
            </a:r>
            <a:r>
              <a:rPr spc="152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in</a:t>
            </a:r>
            <a:r>
              <a:rPr spc="-4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e</a:t>
            </a:r>
            <a:r>
              <a:rPr spc="-8" dirty="0">
                <a:latin typeface="Arial"/>
                <a:cs typeface="Arial"/>
              </a:rPr>
              <a:t>n</a:t>
            </a:r>
            <a:r>
              <a:rPr spc="4" dirty="0">
                <a:latin typeface="Arial"/>
                <a:cs typeface="Arial"/>
              </a:rPr>
              <a:t>s</a:t>
            </a:r>
            <a:r>
              <a:rPr dirty="0">
                <a:latin typeface="Arial"/>
                <a:cs typeface="Arial"/>
              </a:rPr>
              <a:t>i</a:t>
            </a:r>
            <a:r>
              <a:rPr spc="-4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y</a:t>
            </a:r>
            <a:r>
              <a:rPr spc="143" dirty="0">
                <a:latin typeface="Arial"/>
                <a:cs typeface="Arial"/>
              </a:rPr>
              <a:t> </a:t>
            </a:r>
            <a:r>
              <a:rPr spc="-8" dirty="0">
                <a:latin typeface="Arial"/>
                <a:cs typeface="Arial"/>
              </a:rPr>
              <a:t>a</a:t>
            </a:r>
            <a:r>
              <a:rPr spc="-4" dirty="0">
                <a:latin typeface="Arial"/>
                <a:cs typeface="Arial"/>
              </a:rPr>
              <a:t>f</a:t>
            </a:r>
            <a:r>
              <a:rPr spc="-13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er</a:t>
            </a:r>
            <a:r>
              <a:rPr spc="143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20</a:t>
            </a:r>
            <a:r>
              <a:rPr spc="138" dirty="0">
                <a:latin typeface="Arial"/>
                <a:cs typeface="Arial"/>
              </a:rPr>
              <a:t> </a:t>
            </a:r>
            <a:r>
              <a:rPr spc="-8" dirty="0">
                <a:latin typeface="Arial"/>
                <a:cs typeface="Arial"/>
              </a:rPr>
              <a:t>a</a:t>
            </a:r>
            <a:r>
              <a:rPr dirty="0">
                <a:latin typeface="Arial"/>
                <a:cs typeface="Arial"/>
              </a:rPr>
              <a:t>nd</a:t>
            </a:r>
            <a:r>
              <a:rPr spc="138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1</a:t>
            </a:r>
            <a:r>
              <a:rPr spc="-8" dirty="0">
                <a:latin typeface="Arial"/>
                <a:cs typeface="Arial"/>
              </a:rPr>
              <a:t>0</a:t>
            </a:r>
            <a:r>
              <a:rPr dirty="0">
                <a:latin typeface="Arial"/>
                <a:cs typeface="Arial"/>
              </a:rPr>
              <a:t>0</a:t>
            </a:r>
            <a:r>
              <a:rPr spc="152" dirty="0">
                <a:latin typeface="Arial"/>
                <a:cs typeface="Arial"/>
              </a:rPr>
              <a:t> </a:t>
            </a:r>
            <a:r>
              <a:rPr spc="4" dirty="0">
                <a:latin typeface="Arial"/>
                <a:cs typeface="Arial"/>
              </a:rPr>
              <a:t>C</a:t>
            </a:r>
            <a:r>
              <a:rPr spc="-4" dirty="0">
                <a:latin typeface="Arial"/>
                <a:cs typeface="Arial"/>
              </a:rPr>
              <a:t>P</a:t>
            </a:r>
            <a:r>
              <a:rPr dirty="0">
                <a:latin typeface="Arial"/>
                <a:cs typeface="Arial"/>
              </a:rPr>
              <a:t>U</a:t>
            </a:r>
            <a:endParaRPr>
              <a:latin typeface="Arial"/>
              <a:cs typeface="Arial"/>
            </a:endParaRPr>
          </a:p>
          <a:p>
            <a:pPr marL="345100" marR="34259">
              <a:lnSpc>
                <a:spcPct val="95825"/>
              </a:lnSpc>
              <a:spcBef>
                <a:spcPts val="653"/>
              </a:spcBef>
            </a:pPr>
            <a:r>
              <a:rPr dirty="0">
                <a:latin typeface="Arial"/>
                <a:cs typeface="Arial"/>
              </a:rPr>
              <a:t>h</a:t>
            </a:r>
            <a:r>
              <a:rPr spc="-4" dirty="0">
                <a:latin typeface="Arial"/>
                <a:cs typeface="Arial"/>
              </a:rPr>
              <a:t>r</a:t>
            </a:r>
            <a:r>
              <a:rPr spc="4" dirty="0">
                <a:latin typeface="Arial"/>
                <a:cs typeface="Arial"/>
              </a:rPr>
              <a:t>s</a:t>
            </a:r>
            <a:r>
              <a:rPr dirty="0">
                <a:latin typeface="Arial"/>
                <a:cs typeface="Arial"/>
              </a:rPr>
              <a:t>.</a:t>
            </a:r>
            <a:r>
              <a:rPr spc="-4" dirty="0">
                <a:latin typeface="Arial"/>
                <a:cs typeface="Arial"/>
              </a:rPr>
              <a:t> </a:t>
            </a:r>
            <a:r>
              <a:rPr spc="-8" dirty="0">
                <a:latin typeface="Arial"/>
                <a:cs typeface="Arial"/>
              </a:rPr>
              <a:t>o</a:t>
            </a:r>
            <a:r>
              <a:rPr dirty="0">
                <a:latin typeface="Arial"/>
                <a:cs typeface="Arial"/>
              </a:rPr>
              <a:t>f</a:t>
            </a:r>
            <a:r>
              <a:rPr spc="-4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e</a:t>
            </a:r>
            <a:r>
              <a:rPr spc="-4" dirty="0">
                <a:latin typeface="Arial"/>
                <a:cs typeface="Arial"/>
              </a:rPr>
              <a:t>x</a:t>
            </a:r>
            <a:r>
              <a:rPr spc="-8" dirty="0">
                <a:latin typeface="Arial"/>
                <a:cs typeface="Arial"/>
              </a:rPr>
              <a:t>e</a:t>
            </a:r>
            <a:r>
              <a:rPr spc="4" dirty="0">
                <a:latin typeface="Arial"/>
                <a:cs typeface="Arial"/>
              </a:rPr>
              <a:t>c</a:t>
            </a:r>
            <a:r>
              <a:rPr dirty="0">
                <a:latin typeface="Arial"/>
                <a:cs typeface="Arial"/>
              </a:rPr>
              <a:t>u</a:t>
            </a:r>
            <a:r>
              <a:rPr spc="-13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ion.</a:t>
            </a:r>
            <a:endParaRPr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4852" y="4794720"/>
            <a:ext cx="7913116" cy="597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4" dirty="0">
                <a:latin typeface="Arial"/>
                <a:cs typeface="Arial"/>
              </a:rPr>
              <a:t>(</a:t>
            </a:r>
            <a:r>
              <a:rPr dirty="0">
                <a:latin typeface="Arial"/>
                <a:cs typeface="Arial"/>
              </a:rPr>
              <a:t>i</a:t>
            </a:r>
            <a:r>
              <a:rPr spc="-4" dirty="0">
                <a:latin typeface="Arial"/>
                <a:cs typeface="Arial"/>
              </a:rPr>
              <a:t>v</a:t>
            </a:r>
            <a:r>
              <a:rPr dirty="0">
                <a:latin typeface="Arial"/>
                <a:cs typeface="Arial"/>
              </a:rPr>
              <a:t>)</a:t>
            </a:r>
            <a:r>
              <a:rPr spc="-363" dirty="0">
                <a:latin typeface="Arial"/>
                <a:cs typeface="Arial"/>
              </a:rPr>
              <a:t> </a:t>
            </a:r>
            <a:r>
              <a:rPr spc="4" dirty="0">
                <a:latin typeface="Arial"/>
                <a:cs typeface="Arial"/>
              </a:rPr>
              <a:t>C</a:t>
            </a:r>
            <a:r>
              <a:rPr dirty="0">
                <a:latin typeface="Arial"/>
                <a:cs typeface="Arial"/>
              </a:rPr>
              <a:t>om</a:t>
            </a:r>
            <a:r>
              <a:rPr spc="-8" dirty="0">
                <a:latin typeface="Arial"/>
                <a:cs typeface="Arial"/>
              </a:rPr>
              <a:t>p</a:t>
            </a:r>
            <a:r>
              <a:rPr dirty="0">
                <a:latin typeface="Arial"/>
                <a:cs typeface="Arial"/>
              </a:rPr>
              <a:t>u</a:t>
            </a:r>
            <a:r>
              <a:rPr spc="-4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e</a:t>
            </a:r>
            <a:r>
              <a:rPr spc="84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t</a:t>
            </a:r>
            <a:r>
              <a:rPr spc="-8" dirty="0">
                <a:latin typeface="Arial"/>
                <a:cs typeface="Arial"/>
              </a:rPr>
              <a:t>h</a:t>
            </a:r>
            <a:r>
              <a:rPr dirty="0">
                <a:latin typeface="Arial"/>
                <a:cs typeface="Arial"/>
              </a:rPr>
              <a:t>e</a:t>
            </a:r>
            <a:r>
              <a:rPr spc="84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addi</a:t>
            </a:r>
            <a:r>
              <a:rPr spc="-4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ional</a:t>
            </a:r>
            <a:r>
              <a:rPr spc="93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f</a:t>
            </a:r>
            <a:r>
              <a:rPr dirty="0">
                <a:latin typeface="Arial"/>
                <a:cs typeface="Arial"/>
              </a:rPr>
              <a:t>ailu</a:t>
            </a:r>
            <a:r>
              <a:rPr spc="4" dirty="0">
                <a:latin typeface="Arial"/>
                <a:cs typeface="Arial"/>
              </a:rPr>
              <a:t>r</a:t>
            </a:r>
            <a:r>
              <a:rPr spc="-8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s</a:t>
            </a:r>
            <a:r>
              <a:rPr spc="98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a</a:t>
            </a:r>
            <a:r>
              <a:rPr spc="-8" dirty="0">
                <a:latin typeface="Arial"/>
                <a:cs typeface="Arial"/>
              </a:rPr>
              <a:t>n</a:t>
            </a:r>
            <a:r>
              <a:rPr dirty="0">
                <a:latin typeface="Arial"/>
                <a:cs typeface="Arial"/>
              </a:rPr>
              <a:t>d</a:t>
            </a:r>
            <a:r>
              <a:rPr spc="98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ad</a:t>
            </a:r>
            <a:r>
              <a:rPr spc="-8" dirty="0">
                <a:latin typeface="Arial"/>
                <a:cs typeface="Arial"/>
              </a:rPr>
              <a:t>d</a:t>
            </a:r>
            <a:r>
              <a:rPr dirty="0">
                <a:latin typeface="Arial"/>
                <a:cs typeface="Arial"/>
              </a:rPr>
              <a:t>i</a:t>
            </a:r>
            <a:r>
              <a:rPr spc="-4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ional</a:t>
            </a:r>
            <a:r>
              <a:rPr spc="93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e</a:t>
            </a:r>
            <a:r>
              <a:rPr spc="-4" dirty="0">
                <a:latin typeface="Arial"/>
                <a:cs typeface="Arial"/>
              </a:rPr>
              <a:t>x</a:t>
            </a:r>
            <a:r>
              <a:rPr dirty="0">
                <a:latin typeface="Arial"/>
                <a:cs typeface="Arial"/>
              </a:rPr>
              <a:t>e</a:t>
            </a:r>
            <a:r>
              <a:rPr spc="4" dirty="0">
                <a:latin typeface="Arial"/>
                <a:cs typeface="Arial"/>
              </a:rPr>
              <a:t>c</a:t>
            </a:r>
            <a:r>
              <a:rPr dirty="0">
                <a:latin typeface="Arial"/>
                <a:cs typeface="Arial"/>
              </a:rPr>
              <a:t>u</a:t>
            </a:r>
            <a:r>
              <a:rPr spc="-4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ion</a:t>
            </a:r>
            <a:r>
              <a:rPr spc="98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ime</a:t>
            </a:r>
            <a:r>
              <a:rPr spc="98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equ</a:t>
            </a:r>
            <a:r>
              <a:rPr spc="-13" dirty="0">
                <a:latin typeface="Arial"/>
                <a:cs typeface="Arial"/>
              </a:rPr>
              <a:t>i</a:t>
            </a:r>
            <a:r>
              <a:rPr spc="4"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ed</a:t>
            </a:r>
            <a:r>
              <a:rPr spc="98" dirty="0">
                <a:latin typeface="Arial"/>
                <a:cs typeface="Arial"/>
              </a:rPr>
              <a:t> </a:t>
            </a:r>
            <a:r>
              <a:rPr spc="-13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o</a:t>
            </a:r>
            <a:endParaRPr>
              <a:latin typeface="Arial"/>
              <a:cs typeface="Arial"/>
            </a:endParaRPr>
          </a:p>
          <a:p>
            <a:pPr marL="345100" marR="34259">
              <a:lnSpc>
                <a:spcPct val="95825"/>
              </a:lnSpc>
              <a:spcBef>
                <a:spcPts val="653"/>
              </a:spcBef>
            </a:pPr>
            <a:r>
              <a:rPr spc="4"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e</a:t>
            </a:r>
            <a:r>
              <a:rPr spc="-8" dirty="0">
                <a:latin typeface="Arial"/>
                <a:cs typeface="Arial"/>
              </a:rPr>
              <a:t>a</a:t>
            </a:r>
            <a:r>
              <a:rPr spc="4" dirty="0">
                <a:latin typeface="Arial"/>
                <a:cs typeface="Arial"/>
              </a:rPr>
              <a:t>c</a:t>
            </a:r>
            <a:r>
              <a:rPr dirty="0">
                <a:latin typeface="Arial"/>
                <a:cs typeface="Arial"/>
              </a:rPr>
              <a:t>h</a:t>
            </a:r>
            <a:r>
              <a:rPr spc="-8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he</a:t>
            </a:r>
            <a:r>
              <a:rPr spc="-8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f</a:t>
            </a:r>
            <a:r>
              <a:rPr dirty="0">
                <a:latin typeface="Arial"/>
                <a:cs typeface="Arial"/>
              </a:rPr>
              <a:t>ailu</a:t>
            </a:r>
            <a:r>
              <a:rPr spc="4"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e</a:t>
            </a:r>
            <a:r>
              <a:rPr spc="-8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in</a:t>
            </a:r>
            <a:r>
              <a:rPr spc="-4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e</a:t>
            </a:r>
            <a:r>
              <a:rPr spc="-8" dirty="0">
                <a:latin typeface="Arial"/>
                <a:cs typeface="Arial"/>
              </a:rPr>
              <a:t>n</a:t>
            </a:r>
            <a:r>
              <a:rPr spc="4" dirty="0">
                <a:latin typeface="Arial"/>
                <a:cs typeface="Arial"/>
              </a:rPr>
              <a:t>s</a:t>
            </a:r>
            <a:r>
              <a:rPr dirty="0">
                <a:latin typeface="Arial"/>
                <a:cs typeface="Arial"/>
              </a:rPr>
              <a:t>i</a:t>
            </a:r>
            <a:r>
              <a:rPr spc="-4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y</a:t>
            </a:r>
            <a:r>
              <a:rPr spc="-8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obje</a:t>
            </a:r>
            <a:r>
              <a:rPr spc="4" dirty="0">
                <a:latin typeface="Arial"/>
                <a:cs typeface="Arial"/>
              </a:rPr>
              <a:t>c</a:t>
            </a:r>
            <a:r>
              <a:rPr spc="-4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i</a:t>
            </a:r>
            <a:r>
              <a:rPr spc="-4" dirty="0">
                <a:latin typeface="Arial"/>
                <a:cs typeface="Arial"/>
              </a:rPr>
              <a:t>v</a:t>
            </a:r>
            <a:r>
              <a:rPr dirty="0">
                <a:latin typeface="Arial"/>
                <a:cs typeface="Arial"/>
              </a:rPr>
              <a:t>e of</a:t>
            </a:r>
            <a:r>
              <a:rPr spc="-17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2</a:t>
            </a:r>
            <a:r>
              <a:rPr spc="-8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f</a:t>
            </a:r>
            <a:r>
              <a:rPr dirty="0">
                <a:latin typeface="Arial"/>
                <a:cs typeface="Arial"/>
              </a:rPr>
              <a:t>ailu</a:t>
            </a:r>
            <a:r>
              <a:rPr spc="4" dirty="0">
                <a:latin typeface="Arial"/>
                <a:cs typeface="Arial"/>
              </a:rPr>
              <a:t>r</a:t>
            </a:r>
            <a:r>
              <a:rPr spc="-8" dirty="0">
                <a:latin typeface="Arial"/>
                <a:cs typeface="Arial"/>
              </a:rPr>
              <a:t>e</a:t>
            </a:r>
            <a:r>
              <a:rPr spc="4" dirty="0">
                <a:latin typeface="Arial"/>
                <a:cs typeface="Arial"/>
              </a:rPr>
              <a:t>s</a:t>
            </a:r>
            <a:r>
              <a:rPr spc="-4" dirty="0">
                <a:latin typeface="Arial"/>
                <a:cs typeface="Arial"/>
              </a:rPr>
              <a:t>/</a:t>
            </a:r>
            <a:r>
              <a:rPr spc="4" dirty="0">
                <a:latin typeface="Arial"/>
                <a:cs typeface="Arial"/>
              </a:rPr>
              <a:t>C</a:t>
            </a:r>
            <a:r>
              <a:rPr spc="-4" dirty="0">
                <a:latin typeface="Arial"/>
                <a:cs typeface="Arial"/>
              </a:rPr>
              <a:t>P</a:t>
            </a:r>
            <a:r>
              <a:rPr dirty="0">
                <a:latin typeface="Arial"/>
                <a:cs typeface="Arial"/>
              </a:rPr>
              <a:t>U</a:t>
            </a:r>
            <a:r>
              <a:rPr spc="-8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h</a:t>
            </a:r>
            <a:r>
              <a:rPr spc="4"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.</a:t>
            </a:r>
            <a:endParaRPr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4853" y="5612302"/>
            <a:ext cx="7913115" cy="597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4" dirty="0">
                <a:latin typeface="Arial"/>
                <a:cs typeface="Arial"/>
              </a:rPr>
              <a:t>Us</a:t>
            </a:r>
            <a:r>
              <a:rPr dirty="0">
                <a:latin typeface="Arial"/>
                <a:cs typeface="Arial"/>
              </a:rPr>
              <a:t>e</a:t>
            </a:r>
            <a:r>
              <a:rPr spc="429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L</a:t>
            </a:r>
            <a:r>
              <a:rPr spc="-8" dirty="0">
                <a:latin typeface="Arial"/>
                <a:cs typeface="Arial"/>
              </a:rPr>
              <a:t>o</a:t>
            </a:r>
            <a:r>
              <a:rPr dirty="0">
                <a:latin typeface="Arial"/>
                <a:cs typeface="Arial"/>
              </a:rPr>
              <a:t>g</a:t>
            </a:r>
            <a:r>
              <a:rPr spc="-8" dirty="0">
                <a:latin typeface="Arial"/>
                <a:cs typeface="Arial"/>
              </a:rPr>
              <a:t>a</a:t>
            </a:r>
            <a:r>
              <a:rPr spc="4"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i</a:t>
            </a:r>
            <a:r>
              <a:rPr spc="-4" dirty="0">
                <a:latin typeface="Arial"/>
                <a:cs typeface="Arial"/>
              </a:rPr>
              <a:t>t</a:t>
            </a:r>
            <a:r>
              <a:rPr spc="-8" dirty="0">
                <a:latin typeface="Arial"/>
                <a:cs typeface="Arial"/>
              </a:rPr>
              <a:t>h</a:t>
            </a:r>
            <a:r>
              <a:rPr dirty="0">
                <a:latin typeface="Arial"/>
                <a:cs typeface="Arial"/>
              </a:rPr>
              <a:t>mic</a:t>
            </a:r>
            <a:r>
              <a:rPr spc="442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P</a:t>
            </a:r>
            <a:r>
              <a:rPr dirty="0">
                <a:latin typeface="Arial"/>
                <a:cs typeface="Arial"/>
              </a:rPr>
              <a:t>oi</a:t>
            </a:r>
            <a:r>
              <a:rPr spc="-4" dirty="0">
                <a:latin typeface="Arial"/>
                <a:cs typeface="Arial"/>
              </a:rPr>
              <a:t>s</a:t>
            </a:r>
            <a:r>
              <a:rPr spc="4" dirty="0">
                <a:latin typeface="Arial"/>
                <a:cs typeface="Arial"/>
              </a:rPr>
              <a:t>s</a:t>
            </a:r>
            <a:r>
              <a:rPr dirty="0">
                <a:latin typeface="Arial"/>
                <a:cs typeface="Arial"/>
              </a:rPr>
              <a:t>on</a:t>
            </a:r>
            <a:r>
              <a:rPr spc="429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e</a:t>
            </a:r>
            <a:r>
              <a:rPr spc="-4" dirty="0">
                <a:latin typeface="Arial"/>
                <a:cs typeface="Arial"/>
              </a:rPr>
              <a:t>x</a:t>
            </a:r>
            <a:r>
              <a:rPr dirty="0">
                <a:latin typeface="Arial"/>
                <a:cs typeface="Arial"/>
              </a:rPr>
              <a:t>e</a:t>
            </a:r>
            <a:r>
              <a:rPr spc="-4" dirty="0">
                <a:latin typeface="Arial"/>
                <a:cs typeface="Arial"/>
              </a:rPr>
              <a:t>c</a:t>
            </a:r>
            <a:r>
              <a:rPr dirty="0">
                <a:latin typeface="Arial"/>
                <a:cs typeface="Arial"/>
              </a:rPr>
              <a:t>u</a:t>
            </a:r>
            <a:r>
              <a:rPr spc="-4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ion</a:t>
            </a:r>
            <a:r>
              <a:rPr spc="429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ime</a:t>
            </a:r>
            <a:r>
              <a:rPr spc="429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mo</a:t>
            </a:r>
            <a:r>
              <a:rPr spc="-8" dirty="0">
                <a:latin typeface="Arial"/>
                <a:cs typeface="Arial"/>
              </a:rPr>
              <a:t>d</a:t>
            </a:r>
            <a:r>
              <a:rPr dirty="0">
                <a:latin typeface="Arial"/>
                <a:cs typeface="Arial"/>
              </a:rPr>
              <a:t>el</a:t>
            </a:r>
            <a:r>
              <a:rPr spc="438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f</a:t>
            </a:r>
            <a:r>
              <a:rPr spc="-8" dirty="0">
                <a:latin typeface="Arial"/>
                <a:cs typeface="Arial"/>
              </a:rPr>
              <a:t>o</a:t>
            </a:r>
            <a:r>
              <a:rPr dirty="0">
                <a:latin typeface="Arial"/>
                <a:cs typeface="Arial"/>
              </a:rPr>
              <a:t>r</a:t>
            </a:r>
            <a:r>
              <a:rPr spc="433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he</a:t>
            </a:r>
            <a:r>
              <a:rPr spc="429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a</a:t>
            </a:r>
            <a:r>
              <a:rPr spc="-8" dirty="0">
                <a:latin typeface="Arial"/>
                <a:cs typeface="Arial"/>
              </a:rPr>
              <a:t>b</a:t>
            </a:r>
            <a:r>
              <a:rPr dirty="0">
                <a:latin typeface="Arial"/>
                <a:cs typeface="Arial"/>
              </a:rPr>
              <a:t>o</a:t>
            </a:r>
            <a:r>
              <a:rPr spc="-4" dirty="0">
                <a:latin typeface="Arial"/>
                <a:cs typeface="Arial"/>
              </a:rPr>
              <a:t>v</a:t>
            </a:r>
            <a:r>
              <a:rPr dirty="0">
                <a:latin typeface="Arial"/>
                <a:cs typeface="Arial"/>
              </a:rPr>
              <a:t>e</a:t>
            </a:r>
            <a:r>
              <a:rPr spc="42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men</a:t>
            </a:r>
            <a:r>
              <a:rPr spc="-4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io</a:t>
            </a:r>
            <a:r>
              <a:rPr spc="-8" dirty="0">
                <a:latin typeface="Arial"/>
                <a:cs typeface="Arial"/>
              </a:rPr>
              <a:t>n</a:t>
            </a:r>
            <a:r>
              <a:rPr dirty="0">
                <a:latin typeface="Arial"/>
                <a:cs typeface="Arial"/>
              </a:rPr>
              <a:t>ed</a:t>
            </a:r>
            <a:endParaRPr>
              <a:latin typeface="Arial"/>
              <a:cs typeface="Arial"/>
            </a:endParaRPr>
          </a:p>
          <a:p>
            <a:pPr marL="11397" marR="34259">
              <a:lnSpc>
                <a:spcPct val="95825"/>
              </a:lnSpc>
              <a:spcBef>
                <a:spcPts val="653"/>
              </a:spcBef>
            </a:pPr>
            <a:r>
              <a:rPr spc="4" dirty="0">
                <a:latin typeface="Arial"/>
                <a:cs typeface="Arial"/>
              </a:rPr>
              <a:t>c</a:t>
            </a:r>
            <a:r>
              <a:rPr dirty="0">
                <a:latin typeface="Arial"/>
                <a:cs typeface="Arial"/>
              </a:rPr>
              <a:t>al</a:t>
            </a:r>
            <a:r>
              <a:rPr spc="4" dirty="0">
                <a:latin typeface="Arial"/>
                <a:cs typeface="Arial"/>
              </a:rPr>
              <a:t>c</a:t>
            </a:r>
            <a:r>
              <a:rPr dirty="0">
                <a:latin typeface="Arial"/>
                <a:cs typeface="Arial"/>
              </a:rPr>
              <a:t>ula</a:t>
            </a:r>
            <a:r>
              <a:rPr spc="-4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io</a:t>
            </a:r>
            <a:r>
              <a:rPr spc="-8" dirty="0">
                <a:latin typeface="Arial"/>
                <a:cs typeface="Arial"/>
              </a:rPr>
              <a:t>n</a:t>
            </a:r>
            <a:r>
              <a:rPr spc="4" dirty="0">
                <a:latin typeface="Arial"/>
                <a:cs typeface="Arial"/>
              </a:rPr>
              <a:t>s</a:t>
            </a:r>
            <a:r>
              <a:rPr dirty="0">
                <a:latin typeface="Arial"/>
                <a:cs typeface="Arial"/>
              </a:rPr>
              <a:t>.</a:t>
            </a:r>
            <a:endParaRPr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05830" y="6203480"/>
            <a:ext cx="227586" cy="1797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328"/>
              </a:lnSpc>
              <a:spcBef>
                <a:spcPts val="66"/>
              </a:spcBef>
            </a:pPr>
            <a:r>
              <a:rPr sz="1300" dirty="0">
                <a:latin typeface="Arial"/>
                <a:cs typeface="Arial"/>
              </a:rPr>
              <a:t>62</a:t>
            </a:r>
            <a:endParaRPr sz="13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795457" y="1460798"/>
            <a:ext cx="70742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</p:spTree>
    <p:extLst>
      <p:ext uri="{BB962C8B-B14F-4D97-AF65-F5344CB8AC3E}">
        <p14:creationId xmlns:p14="http://schemas.microsoft.com/office/powerpoint/2010/main" val="1540662887"/>
      </p:ext>
    </p:extLst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/>
          <p:nvPr/>
        </p:nvSpPr>
        <p:spPr>
          <a:xfrm>
            <a:off x="803096" y="782504"/>
            <a:ext cx="5985632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459"/>
              </a:lnSpc>
              <a:spcBef>
                <a:spcPts val="172"/>
              </a:spcBef>
            </a:pP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S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o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f</a:t>
            </a:r>
            <a:r>
              <a:rPr sz="5400" spc="17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w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a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5400" spc="-112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 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l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ia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b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il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y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03096" y="1517384"/>
            <a:ext cx="1077785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28"/>
              </a:lnSpc>
              <a:spcBef>
                <a:spcPts val="101"/>
              </a:spcBef>
            </a:pPr>
            <a:r>
              <a:rPr sz="2000" b="1" u="heavy" dirty="0">
                <a:solidFill>
                  <a:srgbClr val="FF3200"/>
                </a:solidFill>
                <a:latin typeface="Arial"/>
                <a:cs typeface="Arial"/>
              </a:rPr>
              <a:t>Solut</a:t>
            </a:r>
            <a:r>
              <a:rPr sz="2000" b="1" u="heavy" spc="13" dirty="0">
                <a:solidFill>
                  <a:srgbClr val="FF3200"/>
                </a:solidFill>
                <a:latin typeface="Arial"/>
                <a:cs typeface="Arial"/>
              </a:rPr>
              <a:t>i</a:t>
            </a:r>
            <a:r>
              <a:rPr sz="2000" b="1" u="heavy" dirty="0">
                <a:solidFill>
                  <a:srgbClr val="FF3200"/>
                </a:solidFill>
                <a:latin typeface="Arial"/>
                <a:cs typeface="Arial"/>
              </a:rPr>
              <a:t>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94245" y="1888825"/>
            <a:ext cx="387100" cy="12917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 marR="28922">
              <a:lnSpc>
                <a:spcPts val="3127"/>
              </a:lnSpc>
              <a:spcBef>
                <a:spcPts val="156"/>
              </a:spcBef>
            </a:pPr>
            <a:r>
              <a:rPr sz="4000" spc="-22" baseline="5765" dirty="0">
                <a:latin typeface="Palatino Linotype"/>
                <a:cs typeface="Palatino Linotype"/>
              </a:rPr>
              <a:t>λ</a:t>
            </a:r>
            <a:r>
              <a:rPr sz="2200" baseline="-12297" dirty="0">
                <a:latin typeface="Times New Roman"/>
                <a:cs typeface="Times New Roman"/>
              </a:rPr>
              <a:t>0</a:t>
            </a:r>
            <a:endParaRPr sz="1500">
              <a:latin typeface="Times New Roman"/>
              <a:cs typeface="Times New Roman"/>
            </a:endParaRPr>
          </a:p>
          <a:p>
            <a:pPr marL="130381">
              <a:lnSpc>
                <a:spcPts val="3548"/>
              </a:lnSpc>
              <a:spcBef>
                <a:spcPts val="21"/>
              </a:spcBef>
            </a:pPr>
            <a:r>
              <a:rPr sz="4000" baseline="1647" dirty="0">
                <a:latin typeface="Palatino Linotype"/>
                <a:cs typeface="Palatino Linotype"/>
              </a:rPr>
              <a:t>µ</a:t>
            </a:r>
            <a:endParaRPr sz="2700">
              <a:latin typeface="Palatino Linotype"/>
              <a:cs typeface="Palatino Linotype"/>
            </a:endParaRPr>
          </a:p>
          <a:p>
            <a:pPr marL="141322" marR="23884">
              <a:lnSpc>
                <a:spcPts val="3307"/>
              </a:lnSpc>
              <a:spcBef>
                <a:spcPts val="342"/>
              </a:spcBef>
            </a:pPr>
            <a:r>
              <a:rPr sz="2500" dirty="0">
                <a:latin typeface="Palatino Linotype"/>
                <a:cs typeface="Palatino Linotype"/>
              </a:rPr>
              <a:t>θ</a:t>
            </a:r>
            <a:endParaRPr sz="2500">
              <a:latin typeface="Palatino Linotype"/>
              <a:cs typeface="Palatino Linotyp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79402" y="1902864"/>
            <a:ext cx="2894885" cy="12767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831"/>
              </a:lnSpc>
              <a:spcBef>
                <a:spcPts val="141"/>
              </a:spcBef>
            </a:pPr>
            <a:r>
              <a:rPr sz="3800" baseline="3467" dirty="0">
                <a:latin typeface="Palatino Linotype"/>
                <a:cs typeface="Palatino Linotype"/>
              </a:rPr>
              <a:t>=</a:t>
            </a:r>
            <a:r>
              <a:rPr sz="3800" spc="92" baseline="3467" dirty="0">
                <a:latin typeface="Palatino Linotype"/>
                <a:cs typeface="Palatino Linotype"/>
              </a:rPr>
              <a:t> </a:t>
            </a:r>
            <a:r>
              <a:rPr sz="3800" spc="8" baseline="4068" dirty="0">
                <a:latin typeface="Times New Roman"/>
                <a:cs typeface="Times New Roman"/>
              </a:rPr>
              <a:t>2</a:t>
            </a:r>
            <a:r>
              <a:rPr sz="3800" baseline="4068" dirty="0">
                <a:latin typeface="Times New Roman"/>
                <a:cs typeface="Times New Roman"/>
              </a:rPr>
              <a:t>0</a:t>
            </a:r>
            <a:r>
              <a:rPr sz="3800" spc="-125" baseline="4068" dirty="0">
                <a:latin typeface="Times New Roman"/>
                <a:cs typeface="Times New Roman"/>
              </a:rPr>
              <a:t> </a:t>
            </a:r>
            <a:r>
              <a:rPr sz="3800" spc="4" baseline="4068" dirty="0">
                <a:latin typeface="Times New Roman"/>
                <a:cs typeface="Times New Roman"/>
              </a:rPr>
              <a:t>f</a:t>
            </a:r>
            <a:r>
              <a:rPr sz="3800" baseline="4068" dirty="0">
                <a:latin typeface="Times New Roman"/>
                <a:cs typeface="Times New Roman"/>
              </a:rPr>
              <a:t>a</a:t>
            </a:r>
            <a:r>
              <a:rPr sz="3800" spc="-4" baseline="4068" dirty="0">
                <a:latin typeface="Times New Roman"/>
                <a:cs typeface="Times New Roman"/>
              </a:rPr>
              <a:t>il</a:t>
            </a:r>
            <a:r>
              <a:rPr sz="3800" spc="8" baseline="4068" dirty="0">
                <a:latin typeface="Times New Roman"/>
                <a:cs typeface="Times New Roman"/>
              </a:rPr>
              <a:t>u</a:t>
            </a:r>
            <a:r>
              <a:rPr sz="3800" spc="4" baseline="4068" dirty="0">
                <a:latin typeface="Times New Roman"/>
                <a:cs typeface="Times New Roman"/>
              </a:rPr>
              <a:t>r</a:t>
            </a:r>
            <a:r>
              <a:rPr sz="3800" baseline="4068" dirty="0">
                <a:latin typeface="Times New Roman"/>
                <a:cs typeface="Times New Roman"/>
              </a:rPr>
              <a:t>es</a:t>
            </a:r>
            <a:r>
              <a:rPr sz="3800" spc="-4" baseline="4068" dirty="0">
                <a:latin typeface="Times New Roman"/>
                <a:cs typeface="Times New Roman"/>
              </a:rPr>
              <a:t>/</a:t>
            </a:r>
            <a:r>
              <a:rPr sz="3800" spc="-45" baseline="4068" dirty="0">
                <a:latin typeface="Times New Roman"/>
                <a:cs typeface="Times New Roman"/>
              </a:rPr>
              <a:t>C</a:t>
            </a:r>
            <a:r>
              <a:rPr sz="3800" spc="4" baseline="4068" dirty="0">
                <a:latin typeface="Times New Roman"/>
                <a:cs typeface="Times New Roman"/>
              </a:rPr>
              <a:t>P</a:t>
            </a:r>
            <a:r>
              <a:rPr sz="3800" baseline="4068" dirty="0">
                <a:latin typeface="Times New Roman"/>
                <a:cs typeface="Times New Roman"/>
              </a:rPr>
              <a:t>U </a:t>
            </a:r>
            <a:r>
              <a:rPr sz="3800" spc="8" baseline="4068" dirty="0">
                <a:latin typeface="Times New Roman"/>
                <a:cs typeface="Times New Roman"/>
              </a:rPr>
              <a:t>h</a:t>
            </a:r>
            <a:r>
              <a:rPr sz="3800" spc="4" baseline="4068" dirty="0">
                <a:latin typeface="Times New Roman"/>
                <a:cs typeface="Times New Roman"/>
              </a:rPr>
              <a:t>r</a:t>
            </a:r>
            <a:r>
              <a:rPr sz="3800" baseline="4068" dirty="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 marL="36014" marR="49442">
              <a:lnSpc>
                <a:spcPct val="112426"/>
              </a:lnSpc>
              <a:spcBef>
                <a:spcPts val="101"/>
              </a:spcBef>
            </a:pPr>
            <a:r>
              <a:rPr sz="2600" dirty="0">
                <a:latin typeface="Palatino Linotype"/>
                <a:cs typeface="Palatino Linotype"/>
              </a:rPr>
              <a:t>=</a:t>
            </a:r>
            <a:r>
              <a:rPr sz="2600" spc="-204" dirty="0">
                <a:latin typeface="Palatino Linotype"/>
                <a:cs typeface="Palatino Linotype"/>
              </a:rPr>
              <a:t> </a:t>
            </a:r>
            <a:r>
              <a:rPr sz="2600" spc="4" dirty="0">
                <a:latin typeface="Times New Roman"/>
                <a:cs typeface="Times New Roman"/>
              </a:rPr>
              <a:t>10</a:t>
            </a:r>
            <a:r>
              <a:rPr sz="2600" dirty="0">
                <a:latin typeface="Times New Roman"/>
                <a:cs typeface="Times New Roman"/>
              </a:rPr>
              <a:t>0</a:t>
            </a:r>
            <a:r>
              <a:rPr sz="2600" spc="-129" dirty="0">
                <a:latin typeface="Times New Roman"/>
                <a:cs typeface="Times New Roman"/>
              </a:rPr>
              <a:t> </a:t>
            </a:r>
            <a:r>
              <a:rPr sz="2600" spc="4" dirty="0">
                <a:latin typeface="Times New Roman"/>
                <a:cs typeface="Times New Roman"/>
              </a:rPr>
              <a:t>f</a:t>
            </a:r>
            <a:r>
              <a:rPr sz="2600" spc="-4" dirty="0">
                <a:latin typeface="Times New Roman"/>
                <a:cs typeface="Times New Roman"/>
              </a:rPr>
              <a:t>ail</a:t>
            </a:r>
            <a:r>
              <a:rPr sz="2600" spc="4" dirty="0">
                <a:latin typeface="Times New Roman"/>
                <a:cs typeface="Times New Roman"/>
              </a:rPr>
              <a:t>ur</a:t>
            </a:r>
            <a:r>
              <a:rPr sz="2600" spc="-4" dirty="0">
                <a:latin typeface="Times New Roman"/>
                <a:cs typeface="Times New Roman"/>
              </a:rPr>
              <a:t>e</a:t>
            </a:r>
            <a:r>
              <a:rPr sz="2600" dirty="0">
                <a:latin typeface="Times New Roman"/>
                <a:cs typeface="Times New Roman"/>
              </a:rPr>
              <a:t>s</a:t>
            </a:r>
            <a:endParaRPr sz="2600">
              <a:latin typeface="Times New Roman"/>
              <a:cs typeface="Times New Roman"/>
            </a:endParaRPr>
          </a:p>
          <a:p>
            <a:pPr marL="26440" marR="49442">
              <a:lnSpc>
                <a:spcPts val="3159"/>
              </a:lnSpc>
              <a:spcBef>
                <a:spcPts val="696"/>
              </a:spcBef>
            </a:pPr>
            <a:r>
              <a:rPr sz="2400" dirty="0">
                <a:latin typeface="Palatino Linotype"/>
                <a:cs typeface="Palatino Linotype"/>
              </a:rPr>
              <a:t>=</a:t>
            </a:r>
            <a:r>
              <a:rPr sz="2400" spc="35" dirty="0">
                <a:latin typeface="Palatino Linotype"/>
                <a:cs typeface="Palatino Linotype"/>
              </a:rPr>
              <a:t> </a:t>
            </a:r>
            <a:r>
              <a:rPr sz="3600" spc="4" baseline="1093" dirty="0">
                <a:latin typeface="Times New Roman"/>
                <a:cs typeface="Times New Roman"/>
              </a:rPr>
              <a:t>0</a:t>
            </a:r>
            <a:r>
              <a:rPr sz="3600" spc="-4" baseline="1093" dirty="0">
                <a:latin typeface="Times New Roman"/>
                <a:cs typeface="Times New Roman"/>
              </a:rPr>
              <a:t>.</a:t>
            </a:r>
            <a:r>
              <a:rPr sz="3600" spc="4" baseline="1093" dirty="0">
                <a:latin typeface="Times New Roman"/>
                <a:cs typeface="Times New Roman"/>
              </a:rPr>
              <a:t>0</a:t>
            </a:r>
            <a:r>
              <a:rPr sz="3600" baseline="1093" dirty="0">
                <a:latin typeface="Times New Roman"/>
                <a:cs typeface="Times New Roman"/>
              </a:rPr>
              <a:t>2</a:t>
            </a:r>
            <a:r>
              <a:rPr sz="3600" spc="-255" baseline="1093" dirty="0">
                <a:latin typeface="Times New Roman"/>
                <a:cs typeface="Times New Roman"/>
              </a:rPr>
              <a:t> </a:t>
            </a:r>
            <a:r>
              <a:rPr sz="3600" baseline="1093" dirty="0">
                <a:latin typeface="Times New Roman"/>
                <a:cs typeface="Times New Roman"/>
              </a:rPr>
              <a:t>/</a:t>
            </a:r>
            <a:r>
              <a:rPr sz="3600" spc="-210" baseline="1093" dirty="0">
                <a:latin typeface="Times New Roman"/>
                <a:cs typeface="Times New Roman"/>
              </a:rPr>
              <a:t> </a:t>
            </a:r>
            <a:r>
              <a:rPr sz="3600" spc="-8" baseline="1093" dirty="0">
                <a:latin typeface="Times New Roman"/>
                <a:cs typeface="Times New Roman"/>
              </a:rPr>
              <a:t>f</a:t>
            </a:r>
            <a:r>
              <a:rPr sz="3600" baseline="1093" dirty="0">
                <a:latin typeface="Times New Roman"/>
                <a:cs typeface="Times New Roman"/>
              </a:rPr>
              <a:t>a</a:t>
            </a:r>
            <a:r>
              <a:rPr sz="3600" spc="-4" baseline="1093" dirty="0">
                <a:latin typeface="Times New Roman"/>
                <a:cs typeface="Times New Roman"/>
              </a:rPr>
              <a:t>il</a:t>
            </a:r>
            <a:r>
              <a:rPr sz="3600" spc="4" baseline="1093" dirty="0">
                <a:latin typeface="Times New Roman"/>
                <a:cs typeface="Times New Roman"/>
              </a:rPr>
              <a:t>ur</a:t>
            </a:r>
            <a:r>
              <a:rPr sz="3600" baseline="1093" dirty="0">
                <a:latin typeface="Times New Roman"/>
                <a:cs typeface="Times New Roman"/>
              </a:rPr>
              <a:t>es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03096" y="3440115"/>
            <a:ext cx="286865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latin typeface="Arial"/>
                <a:cs typeface="Arial"/>
              </a:rPr>
              <a:t>(</a:t>
            </a:r>
            <a:r>
              <a:rPr sz="2000" spc="4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99583" y="3440115"/>
            <a:ext cx="908845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latin typeface="Arial"/>
                <a:cs typeface="Arial"/>
              </a:rPr>
              <a:t>C</a:t>
            </a:r>
            <a:r>
              <a:rPr sz="2000" spc="4" dirty="0">
                <a:latin typeface="Arial"/>
                <a:cs typeface="Arial"/>
              </a:rPr>
              <a:t>u</a:t>
            </a:r>
            <a:r>
              <a:rPr sz="2000" spc="13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4" dirty="0">
                <a:latin typeface="Arial"/>
                <a:cs typeface="Arial"/>
              </a:rPr>
              <a:t>en</a:t>
            </a:r>
            <a:r>
              <a:rPr sz="2000" dirty="0"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18138" y="3440115"/>
            <a:ext cx="1828785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13" dirty="0">
                <a:latin typeface="Arial"/>
                <a:cs typeface="Arial"/>
              </a:rPr>
              <a:t>f</a:t>
            </a:r>
            <a:r>
              <a:rPr sz="2000" spc="4" dirty="0">
                <a:latin typeface="Arial"/>
                <a:cs typeface="Arial"/>
              </a:rPr>
              <a:t>ailu</a:t>
            </a:r>
            <a:r>
              <a:rPr sz="2000" dirty="0">
                <a:latin typeface="Arial"/>
                <a:cs typeface="Arial"/>
              </a:rPr>
              <a:t>re</a:t>
            </a:r>
            <a:r>
              <a:rPr sz="2000" spc="-48" dirty="0">
                <a:latin typeface="Arial"/>
                <a:cs typeface="Arial"/>
              </a:rPr>
              <a:t> </a:t>
            </a:r>
            <a:r>
              <a:rPr sz="2000" spc="4" dirty="0">
                <a:latin typeface="Arial"/>
                <a:cs typeface="Arial"/>
              </a:rPr>
              <a:t>in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4" dirty="0">
                <a:latin typeface="Arial"/>
                <a:cs typeface="Arial"/>
              </a:rPr>
              <a:t>ensi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-4" dirty="0">
                <a:latin typeface="Arial"/>
                <a:cs typeface="Arial"/>
              </a:rPr>
              <a:t>y</a:t>
            </a:r>
            <a:r>
              <a:rPr sz="2000" dirty="0"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97115" y="4007873"/>
            <a:ext cx="2595031" cy="9109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 marR="37541">
              <a:lnSpc>
                <a:spcPts val="2786"/>
              </a:lnSpc>
              <a:spcBef>
                <a:spcPts val="139"/>
              </a:spcBef>
            </a:pPr>
            <a:r>
              <a:rPr sz="3600" baseline="6526" dirty="0">
                <a:latin typeface="Palatino Linotype"/>
                <a:cs typeface="Palatino Linotype"/>
              </a:rPr>
              <a:t>λ</a:t>
            </a:r>
            <a:r>
              <a:rPr sz="3600" spc="-421" baseline="6526" dirty="0">
                <a:latin typeface="Palatino Linotype"/>
                <a:cs typeface="Palatino Linotype"/>
              </a:rPr>
              <a:t> </a:t>
            </a:r>
            <a:r>
              <a:rPr sz="3400" spc="90" baseline="8116" dirty="0">
                <a:latin typeface="Times New Roman"/>
                <a:cs typeface="Times New Roman"/>
              </a:rPr>
              <a:t>(</a:t>
            </a:r>
            <a:r>
              <a:rPr sz="3600" baseline="6526" dirty="0">
                <a:latin typeface="Palatino Linotype"/>
                <a:cs typeface="Palatino Linotype"/>
              </a:rPr>
              <a:t>µ</a:t>
            </a:r>
            <a:r>
              <a:rPr sz="3600" spc="-416" baseline="6526" dirty="0">
                <a:latin typeface="Palatino Linotype"/>
                <a:cs typeface="Palatino Linotype"/>
              </a:rPr>
              <a:t> </a:t>
            </a:r>
            <a:r>
              <a:rPr sz="3400" baseline="8116" dirty="0">
                <a:latin typeface="Times New Roman"/>
                <a:cs typeface="Times New Roman"/>
              </a:rPr>
              <a:t>)</a:t>
            </a:r>
            <a:r>
              <a:rPr sz="3400" spc="-39" baseline="8116" dirty="0">
                <a:latin typeface="Times New Roman"/>
                <a:cs typeface="Times New Roman"/>
              </a:rPr>
              <a:t> </a:t>
            </a:r>
            <a:r>
              <a:rPr sz="3400" baseline="6918" dirty="0">
                <a:latin typeface="Palatino Linotype"/>
                <a:cs typeface="Palatino Linotype"/>
              </a:rPr>
              <a:t>=</a:t>
            </a:r>
            <a:r>
              <a:rPr sz="3400" spc="36" baseline="6918" dirty="0">
                <a:latin typeface="Palatino Linotype"/>
                <a:cs typeface="Palatino Linotype"/>
              </a:rPr>
              <a:t> </a:t>
            </a:r>
            <a:r>
              <a:rPr sz="3600" spc="-31" baseline="6526" dirty="0">
                <a:latin typeface="Palatino Linotype"/>
                <a:cs typeface="Palatino Linotype"/>
              </a:rPr>
              <a:t>λ</a:t>
            </a:r>
            <a:r>
              <a:rPr sz="2000" baseline="-11995" dirty="0">
                <a:latin typeface="Times New Roman"/>
                <a:cs typeface="Times New Roman"/>
              </a:rPr>
              <a:t>0</a:t>
            </a:r>
            <a:r>
              <a:rPr sz="2000" spc="4" baseline="-11995" dirty="0">
                <a:latin typeface="Times New Roman"/>
                <a:cs typeface="Times New Roman"/>
              </a:rPr>
              <a:t> </a:t>
            </a:r>
            <a:r>
              <a:rPr sz="3400" baseline="8116" dirty="0">
                <a:latin typeface="Times New Roman"/>
                <a:cs typeface="Times New Roman"/>
              </a:rPr>
              <a:t>e</a:t>
            </a:r>
            <a:r>
              <a:rPr sz="3400" spc="4" baseline="8116" dirty="0">
                <a:latin typeface="Times New Roman"/>
                <a:cs typeface="Times New Roman"/>
              </a:rPr>
              <a:t>xp</a:t>
            </a:r>
            <a:r>
              <a:rPr sz="3400" spc="26" baseline="8116" dirty="0">
                <a:latin typeface="Times New Roman"/>
                <a:cs typeface="Times New Roman"/>
              </a:rPr>
              <a:t>(</a:t>
            </a:r>
            <a:r>
              <a:rPr sz="3400" spc="-147" baseline="6918" dirty="0">
                <a:latin typeface="Palatino Linotype"/>
                <a:cs typeface="Palatino Linotype"/>
              </a:rPr>
              <a:t>−</a:t>
            </a:r>
            <a:r>
              <a:rPr sz="3600" baseline="6526" dirty="0">
                <a:latin typeface="Palatino Linotype"/>
                <a:cs typeface="Palatino Linotype"/>
              </a:rPr>
              <a:t>θµ</a:t>
            </a:r>
            <a:r>
              <a:rPr sz="3600" spc="-426" baseline="6526" dirty="0">
                <a:latin typeface="Palatino Linotype"/>
                <a:cs typeface="Palatino Linotype"/>
              </a:rPr>
              <a:t> </a:t>
            </a:r>
            <a:r>
              <a:rPr sz="3400" baseline="8116" dirty="0">
                <a:latin typeface="Times New Roman"/>
                <a:cs typeface="Times New Roman"/>
              </a:rPr>
              <a:t>)</a:t>
            </a:r>
            <a:endParaRPr sz="2200">
              <a:latin typeface="Times New Roman"/>
              <a:cs typeface="Times New Roman"/>
            </a:endParaRPr>
          </a:p>
          <a:p>
            <a:pPr marL="49690">
              <a:lnSpc>
                <a:spcPct val="95825"/>
              </a:lnSpc>
              <a:spcBef>
                <a:spcPts val="1979"/>
              </a:spcBef>
            </a:pPr>
            <a:r>
              <a:rPr sz="2000" dirty="0">
                <a:latin typeface="Arial"/>
                <a:cs typeface="Arial"/>
              </a:rPr>
              <a:t>=</a:t>
            </a:r>
            <a:r>
              <a:rPr sz="2000" spc="-11" dirty="0">
                <a:latin typeface="Arial"/>
                <a:cs typeface="Arial"/>
              </a:rPr>
              <a:t> </a:t>
            </a:r>
            <a:r>
              <a:rPr sz="2000" spc="4" dirty="0">
                <a:latin typeface="Arial"/>
                <a:cs typeface="Arial"/>
              </a:rPr>
              <a:t>2</a:t>
            </a:r>
            <a:r>
              <a:rPr sz="2000" dirty="0">
                <a:latin typeface="Arial"/>
                <a:cs typeface="Arial"/>
              </a:rPr>
              <a:t>0</a:t>
            </a:r>
            <a:r>
              <a:rPr sz="2000" spc="-22" dirty="0">
                <a:latin typeface="Arial"/>
                <a:cs typeface="Arial"/>
              </a:rPr>
              <a:t> </a:t>
            </a:r>
            <a:r>
              <a:rPr sz="2000" spc="4" dirty="0">
                <a:latin typeface="Arial"/>
                <a:cs typeface="Arial"/>
              </a:rPr>
              <a:t>e</a:t>
            </a:r>
            <a:r>
              <a:rPr sz="2000" spc="-4" dirty="0">
                <a:latin typeface="Arial"/>
                <a:cs typeface="Arial"/>
              </a:rPr>
              <a:t>x</a:t>
            </a:r>
            <a:r>
              <a:rPr sz="2000" dirty="0">
                <a:latin typeface="Arial"/>
                <a:cs typeface="Arial"/>
              </a:rPr>
              <a:t>p</a:t>
            </a:r>
            <a:r>
              <a:rPr sz="2000" spc="-13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(-</a:t>
            </a:r>
            <a:r>
              <a:rPr sz="2000" spc="13" dirty="0">
                <a:latin typeface="Arial"/>
                <a:cs typeface="Arial"/>
              </a:rPr>
              <a:t>0</a:t>
            </a:r>
            <a:r>
              <a:rPr sz="2000" dirty="0">
                <a:latin typeface="Arial"/>
                <a:cs typeface="Arial"/>
              </a:rPr>
              <a:t>.</a:t>
            </a:r>
            <a:r>
              <a:rPr sz="2000" spc="4" dirty="0">
                <a:latin typeface="Arial"/>
                <a:cs typeface="Arial"/>
              </a:rPr>
              <a:t>0</a:t>
            </a:r>
            <a:r>
              <a:rPr sz="2000" dirty="0">
                <a:latin typeface="Arial"/>
                <a:cs typeface="Arial"/>
              </a:rPr>
              <a:t>2</a:t>
            </a:r>
            <a:r>
              <a:rPr sz="2000" spc="-46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x</a:t>
            </a:r>
            <a:r>
              <a:rPr sz="2000" spc="-9" dirty="0">
                <a:latin typeface="Arial"/>
                <a:cs typeface="Arial"/>
              </a:rPr>
              <a:t> </a:t>
            </a:r>
            <a:r>
              <a:rPr sz="2000" spc="4" dirty="0">
                <a:latin typeface="Arial"/>
                <a:cs typeface="Arial"/>
              </a:rPr>
              <a:t>10</a:t>
            </a:r>
            <a:r>
              <a:rPr sz="2000" spc="13" dirty="0">
                <a:latin typeface="Arial"/>
                <a:cs typeface="Arial"/>
              </a:rPr>
              <a:t>0</a:t>
            </a:r>
            <a:r>
              <a:rPr sz="2000" dirty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35908" y="5188231"/>
            <a:ext cx="2497960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latin typeface="Arial"/>
                <a:cs typeface="Arial"/>
              </a:rPr>
              <a:t>=</a:t>
            </a:r>
            <a:r>
              <a:rPr sz="2000" spc="-11" dirty="0">
                <a:latin typeface="Arial"/>
                <a:cs typeface="Arial"/>
              </a:rPr>
              <a:t> </a:t>
            </a:r>
            <a:r>
              <a:rPr sz="2000" spc="4" dirty="0">
                <a:latin typeface="Arial"/>
                <a:cs typeface="Arial"/>
              </a:rPr>
              <a:t>2</a:t>
            </a:r>
            <a:r>
              <a:rPr sz="2000" dirty="0">
                <a:latin typeface="Arial"/>
                <a:cs typeface="Arial"/>
              </a:rPr>
              <a:t>.7</a:t>
            </a:r>
            <a:r>
              <a:rPr sz="2000" spc="-22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</a:t>
            </a:r>
            <a:r>
              <a:rPr sz="2000" spc="4" dirty="0">
                <a:latin typeface="Arial"/>
                <a:cs typeface="Arial"/>
              </a:rPr>
              <a:t>ailu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13" dirty="0">
                <a:latin typeface="Arial"/>
                <a:cs typeface="Arial"/>
              </a:rPr>
              <a:t>e</a:t>
            </a:r>
            <a:r>
              <a:rPr sz="2000" spc="4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/CPU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4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r.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05830" y="6203480"/>
            <a:ext cx="227586" cy="1797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328"/>
              </a:lnSpc>
              <a:spcBef>
                <a:spcPts val="66"/>
              </a:spcBef>
            </a:pPr>
            <a:r>
              <a:rPr sz="1300" dirty="0">
                <a:latin typeface="Arial"/>
                <a:cs typeface="Arial"/>
              </a:rPr>
              <a:t>63</a:t>
            </a:r>
            <a:endParaRPr sz="13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09561563"/>
      </p:ext>
    </p:extLst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bject 24"/>
          <p:cNvSpPr txBox="1"/>
          <p:nvPr/>
        </p:nvSpPr>
        <p:spPr>
          <a:xfrm>
            <a:off x="881417" y="782504"/>
            <a:ext cx="5814173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459"/>
              </a:lnSpc>
              <a:spcBef>
                <a:spcPts val="172"/>
              </a:spcBef>
            </a:pP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S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o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f</a:t>
            </a:r>
            <a:r>
              <a:rPr sz="5400" spc="17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w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a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5400" spc="-112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 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l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ia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b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il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y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64550" y="1584421"/>
            <a:ext cx="5743905" cy="7798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latin typeface="Arial"/>
                <a:cs typeface="Arial"/>
              </a:rPr>
              <a:t>(</a:t>
            </a:r>
            <a:r>
              <a:rPr sz="2000" spc="4" dirty="0">
                <a:latin typeface="Arial"/>
                <a:cs typeface="Arial"/>
              </a:rPr>
              <a:t>ii</a:t>
            </a:r>
            <a:r>
              <a:rPr sz="2000" dirty="0">
                <a:latin typeface="Arial"/>
                <a:cs typeface="Arial"/>
              </a:rPr>
              <a:t>)</a:t>
            </a:r>
            <a:r>
              <a:rPr sz="2000" spc="-22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4" dirty="0">
                <a:latin typeface="Arial"/>
                <a:cs typeface="Arial"/>
              </a:rPr>
              <a:t>ec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13" dirty="0">
                <a:latin typeface="Arial"/>
                <a:cs typeface="Arial"/>
              </a:rPr>
              <a:t>e</a:t>
            </a:r>
            <a:r>
              <a:rPr sz="2000" spc="-4" dirty="0">
                <a:latin typeface="Arial"/>
                <a:cs typeface="Arial"/>
              </a:rPr>
              <a:t>m</a:t>
            </a:r>
            <a:r>
              <a:rPr sz="2000" spc="13" dirty="0">
                <a:latin typeface="Arial"/>
                <a:cs typeface="Arial"/>
              </a:rPr>
              <a:t>e</a:t>
            </a:r>
            <a:r>
              <a:rPr sz="2000" spc="4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-91" dirty="0">
                <a:latin typeface="Arial"/>
                <a:cs typeface="Arial"/>
              </a:rPr>
              <a:t> </a:t>
            </a:r>
            <a:r>
              <a:rPr sz="2000" spc="4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f</a:t>
            </a:r>
            <a:r>
              <a:rPr sz="2000" spc="-11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</a:t>
            </a:r>
            <a:r>
              <a:rPr sz="2000" spc="4" dirty="0">
                <a:latin typeface="Arial"/>
                <a:cs typeface="Arial"/>
              </a:rPr>
              <a:t>ailu</a:t>
            </a:r>
            <a:r>
              <a:rPr sz="2000" dirty="0">
                <a:latin typeface="Arial"/>
                <a:cs typeface="Arial"/>
              </a:rPr>
              <a:t>re</a:t>
            </a:r>
            <a:r>
              <a:rPr sz="2000" spc="-48" dirty="0">
                <a:latin typeface="Arial"/>
                <a:cs typeface="Arial"/>
              </a:rPr>
              <a:t> </a:t>
            </a:r>
            <a:r>
              <a:rPr sz="2000" spc="4" dirty="0">
                <a:latin typeface="Arial"/>
                <a:cs typeface="Arial"/>
              </a:rPr>
              <a:t>in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4" dirty="0">
                <a:latin typeface="Arial"/>
                <a:cs typeface="Arial"/>
              </a:rPr>
              <a:t>ensi</a:t>
            </a:r>
            <a:r>
              <a:rPr sz="2000" dirty="0">
                <a:latin typeface="Arial"/>
                <a:cs typeface="Arial"/>
              </a:rPr>
              <a:t>ty</a:t>
            </a:r>
            <a:r>
              <a:rPr sz="2000" spc="-61" dirty="0">
                <a:latin typeface="Arial"/>
                <a:cs typeface="Arial"/>
              </a:rPr>
              <a:t> </a:t>
            </a:r>
            <a:r>
              <a:rPr sz="2000" spc="4" dirty="0">
                <a:latin typeface="Arial"/>
                <a:cs typeface="Arial"/>
              </a:rPr>
              <a:t>pe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1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</a:t>
            </a:r>
            <a:r>
              <a:rPr sz="2000" spc="4" dirty="0">
                <a:latin typeface="Arial"/>
                <a:cs typeface="Arial"/>
              </a:rPr>
              <a:t>ailu</a:t>
            </a:r>
            <a:r>
              <a:rPr sz="2000" dirty="0">
                <a:latin typeface="Arial"/>
                <a:cs typeface="Arial"/>
              </a:rPr>
              <a:t>re</a:t>
            </a:r>
            <a:r>
              <a:rPr sz="2000" spc="-48" dirty="0">
                <a:latin typeface="Arial"/>
                <a:cs typeface="Arial"/>
              </a:rPr>
              <a:t> </a:t>
            </a:r>
            <a:r>
              <a:rPr sz="2000" spc="4" dirty="0">
                <a:latin typeface="Arial"/>
                <a:cs typeface="Arial"/>
              </a:rPr>
              <a:t>ca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31" dirty="0">
                <a:latin typeface="Arial"/>
                <a:cs typeface="Arial"/>
              </a:rPr>
              <a:t> </a:t>
            </a:r>
            <a:r>
              <a:rPr sz="2000" spc="4" dirty="0">
                <a:latin typeface="Arial"/>
                <a:cs typeface="Arial"/>
              </a:rPr>
              <a:t>b</a:t>
            </a:r>
            <a:r>
              <a:rPr sz="2000" dirty="0"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  <a:p>
            <a:pPr marL="2458272" marR="2843397" algn="ctr">
              <a:lnSpc>
                <a:spcPts val="3136"/>
              </a:lnSpc>
              <a:spcBef>
                <a:spcPts val="1135"/>
              </a:spcBef>
            </a:pPr>
            <a:r>
              <a:rPr sz="2200" i="1" u="heavy" spc="8" dirty="0">
                <a:latin typeface="Times New Roman"/>
                <a:cs typeface="Times New Roman"/>
              </a:rPr>
              <a:t>d</a:t>
            </a:r>
            <a:r>
              <a:rPr sz="2400" u="heavy" dirty="0">
                <a:latin typeface="Palatino Linotype"/>
                <a:cs typeface="Palatino Linotype"/>
              </a:rPr>
              <a:t>λ</a:t>
            </a:r>
            <a:endParaRPr sz="2400">
              <a:latin typeface="Palatino Linotype"/>
              <a:cs typeface="Palatino Linotype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418340" y="1584421"/>
            <a:ext cx="1615426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latin typeface="Arial"/>
                <a:cs typeface="Arial"/>
              </a:rPr>
              <a:t>calcula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4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-87" dirty="0">
                <a:latin typeface="Arial"/>
                <a:cs typeface="Arial"/>
              </a:rPr>
              <a:t> </a:t>
            </a:r>
            <a:r>
              <a:rPr sz="2000" spc="4" dirty="0">
                <a:latin typeface="Arial"/>
                <a:cs typeface="Arial"/>
              </a:rPr>
              <a:t>as</a:t>
            </a:r>
            <a:r>
              <a:rPr sz="2000" dirty="0"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594791" y="2225097"/>
            <a:ext cx="719071" cy="3130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508"/>
              </a:lnSpc>
              <a:spcBef>
                <a:spcPts val="125"/>
              </a:spcBef>
            </a:pPr>
            <a:r>
              <a:rPr sz="3400" baseline="1976" dirty="0">
                <a:latin typeface="Palatino Linotype"/>
                <a:cs typeface="Palatino Linotype"/>
              </a:rPr>
              <a:t>=</a:t>
            </a:r>
            <a:r>
              <a:rPr sz="3400" spc="72" baseline="1976" dirty="0">
                <a:latin typeface="Palatino Linotype"/>
                <a:cs typeface="Palatino Linotype"/>
              </a:rPr>
              <a:t> </a:t>
            </a:r>
            <a:r>
              <a:rPr sz="3400" spc="-4" baseline="1976" dirty="0">
                <a:latin typeface="Palatino Linotype"/>
                <a:cs typeface="Palatino Linotype"/>
              </a:rPr>
              <a:t>−</a:t>
            </a:r>
            <a:r>
              <a:rPr sz="3400" baseline="2319" dirty="0">
                <a:latin typeface="Times New Roman"/>
                <a:cs typeface="Times New Roman"/>
              </a:rPr>
              <a:t>θλ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173613" y="2441954"/>
            <a:ext cx="379590" cy="3190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553"/>
              </a:lnSpc>
              <a:spcBef>
                <a:spcPts val="127"/>
              </a:spcBef>
            </a:pPr>
            <a:r>
              <a:rPr sz="3400" i="1" spc="-4" baseline="3478" dirty="0">
                <a:latin typeface="Times New Roman"/>
                <a:cs typeface="Times New Roman"/>
              </a:rPr>
              <a:t>d</a:t>
            </a:r>
            <a:r>
              <a:rPr sz="3600" baseline="2797" dirty="0">
                <a:latin typeface="Palatino Linotype"/>
                <a:cs typeface="Palatino Linotype"/>
              </a:rPr>
              <a:t>µ</a:t>
            </a:r>
            <a:endParaRPr sz="2400">
              <a:latin typeface="Palatino Linotype"/>
              <a:cs typeface="Palatino Linotype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412998" y="3036703"/>
            <a:ext cx="3185145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latin typeface="Arial"/>
                <a:cs typeface="Arial"/>
              </a:rPr>
              <a:t>=</a:t>
            </a:r>
            <a:r>
              <a:rPr sz="2000" spc="-11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-.</a:t>
            </a:r>
            <a:r>
              <a:rPr sz="2000" spc="4" dirty="0">
                <a:latin typeface="Arial"/>
                <a:cs typeface="Arial"/>
              </a:rPr>
              <a:t>0</a:t>
            </a:r>
            <a:r>
              <a:rPr sz="2000" dirty="0">
                <a:latin typeface="Arial"/>
                <a:cs typeface="Arial"/>
              </a:rPr>
              <a:t>2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x</a:t>
            </a:r>
            <a:r>
              <a:rPr sz="2000" spc="-9" dirty="0">
                <a:latin typeface="Arial"/>
                <a:cs typeface="Arial"/>
              </a:rPr>
              <a:t> </a:t>
            </a:r>
            <a:r>
              <a:rPr sz="2000" spc="4" dirty="0">
                <a:latin typeface="Arial"/>
                <a:cs typeface="Arial"/>
              </a:rPr>
              <a:t>2</a:t>
            </a:r>
            <a:r>
              <a:rPr sz="2000" dirty="0">
                <a:latin typeface="Arial"/>
                <a:cs typeface="Arial"/>
              </a:rPr>
              <a:t>.7</a:t>
            </a:r>
            <a:r>
              <a:rPr sz="2000" spc="-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=</a:t>
            </a:r>
            <a:r>
              <a:rPr sz="2000" spc="-11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-.</a:t>
            </a:r>
            <a:r>
              <a:rPr sz="2000" spc="4" dirty="0">
                <a:latin typeface="Arial"/>
                <a:cs typeface="Arial"/>
              </a:rPr>
              <a:t>054</a:t>
            </a:r>
            <a:r>
              <a:rPr sz="2000" dirty="0">
                <a:latin typeface="Arial"/>
                <a:cs typeface="Arial"/>
              </a:rPr>
              <a:t>/C</a:t>
            </a:r>
            <a:r>
              <a:rPr sz="2000" spc="8" dirty="0">
                <a:latin typeface="Arial"/>
                <a:cs typeface="Arial"/>
              </a:rPr>
              <a:t>P</a:t>
            </a:r>
            <a:r>
              <a:rPr sz="2000" dirty="0">
                <a:latin typeface="Arial"/>
                <a:cs typeface="Arial"/>
              </a:rPr>
              <a:t>U</a:t>
            </a:r>
            <a:r>
              <a:rPr sz="2000" spc="-67" dirty="0">
                <a:latin typeface="Arial"/>
                <a:cs typeface="Arial"/>
              </a:rPr>
              <a:t> </a:t>
            </a:r>
            <a:r>
              <a:rPr sz="2000" spc="4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r.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81181" y="3574585"/>
            <a:ext cx="400473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latin typeface="Arial"/>
                <a:cs typeface="Arial"/>
              </a:rPr>
              <a:t>(</a:t>
            </a:r>
            <a:r>
              <a:rPr sz="2000" spc="4" dirty="0">
                <a:latin typeface="Arial"/>
                <a:cs typeface="Arial"/>
              </a:rPr>
              <a:t>iii</a:t>
            </a:r>
            <a:r>
              <a:rPr sz="2000" dirty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91276" y="3574585"/>
            <a:ext cx="371378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latin typeface="Arial"/>
                <a:cs typeface="Arial"/>
              </a:rPr>
              <a:t>(</a:t>
            </a:r>
            <a:r>
              <a:rPr sz="2000" spc="4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72276" y="3574585"/>
            <a:ext cx="5361518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latin typeface="Arial"/>
                <a:cs typeface="Arial"/>
              </a:rPr>
              <a:t>F</a:t>
            </a:r>
            <a:r>
              <a:rPr sz="2000" spc="4" dirty="0">
                <a:latin typeface="Arial"/>
                <a:cs typeface="Arial"/>
              </a:rPr>
              <a:t>ail</a:t>
            </a:r>
            <a:r>
              <a:rPr sz="2000" spc="13" dirty="0">
                <a:latin typeface="Arial"/>
                <a:cs typeface="Arial"/>
              </a:rPr>
              <a:t>u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4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61" dirty="0">
                <a:latin typeface="Arial"/>
                <a:cs typeface="Arial"/>
              </a:rPr>
              <a:t> </a:t>
            </a:r>
            <a:r>
              <a:rPr sz="2000" spc="4" dirty="0">
                <a:latin typeface="Arial"/>
                <a:cs typeface="Arial"/>
              </a:rPr>
              <a:t>e</a:t>
            </a:r>
            <a:r>
              <a:rPr sz="2000" spc="-4" dirty="0">
                <a:latin typeface="Arial"/>
                <a:cs typeface="Arial"/>
              </a:rPr>
              <a:t>x</a:t>
            </a:r>
            <a:r>
              <a:rPr sz="2000" spc="4" dirty="0">
                <a:latin typeface="Arial"/>
                <a:cs typeface="Arial"/>
              </a:rPr>
              <a:t>p</a:t>
            </a:r>
            <a:r>
              <a:rPr sz="2000" spc="13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4" dirty="0">
                <a:latin typeface="Arial"/>
                <a:cs typeface="Arial"/>
              </a:rPr>
              <a:t>ience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-107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&amp;</a:t>
            </a:r>
            <a:r>
              <a:rPr sz="2000" spc="-13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</a:t>
            </a:r>
            <a:r>
              <a:rPr sz="2000" spc="4" dirty="0">
                <a:latin typeface="Arial"/>
                <a:cs typeface="Arial"/>
              </a:rPr>
              <a:t>ailu</a:t>
            </a:r>
            <a:r>
              <a:rPr sz="2000" dirty="0">
                <a:latin typeface="Arial"/>
                <a:cs typeface="Arial"/>
              </a:rPr>
              <a:t>re</a:t>
            </a:r>
            <a:r>
              <a:rPr sz="2000" spc="-48" dirty="0">
                <a:latin typeface="Arial"/>
                <a:cs typeface="Arial"/>
              </a:rPr>
              <a:t> </a:t>
            </a:r>
            <a:r>
              <a:rPr sz="2000" spc="4" dirty="0">
                <a:latin typeface="Arial"/>
                <a:cs typeface="Arial"/>
              </a:rPr>
              <a:t>in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4" dirty="0">
                <a:latin typeface="Arial"/>
                <a:cs typeface="Arial"/>
              </a:rPr>
              <a:t>ensi</a:t>
            </a:r>
            <a:r>
              <a:rPr sz="2000" dirty="0">
                <a:latin typeface="Arial"/>
                <a:cs typeface="Arial"/>
              </a:rPr>
              <a:t>ty</a:t>
            </a:r>
            <a:r>
              <a:rPr sz="2000" spc="-61" dirty="0">
                <a:latin typeface="Arial"/>
                <a:cs typeface="Arial"/>
              </a:rPr>
              <a:t> </a:t>
            </a:r>
            <a:r>
              <a:rPr sz="2000" spc="4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ft</a:t>
            </a:r>
            <a:r>
              <a:rPr sz="2000" spc="4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28" dirty="0">
                <a:latin typeface="Arial"/>
                <a:cs typeface="Arial"/>
              </a:rPr>
              <a:t> </a:t>
            </a:r>
            <a:r>
              <a:rPr sz="2000" spc="4" dirty="0">
                <a:latin typeface="Arial"/>
                <a:cs typeface="Arial"/>
              </a:rPr>
              <a:t>2</a:t>
            </a:r>
            <a:r>
              <a:rPr sz="2000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843680" y="3574585"/>
            <a:ext cx="596081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latin typeface="Arial"/>
                <a:cs typeface="Arial"/>
              </a:rPr>
              <a:t>CPU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449124" y="3574585"/>
            <a:ext cx="358819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13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r: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45359" y="4140647"/>
            <a:ext cx="229609" cy="6572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1484">
              <a:lnSpc>
                <a:spcPts val="2145"/>
              </a:lnSpc>
              <a:spcBef>
                <a:spcPts val="107"/>
              </a:spcBef>
            </a:pPr>
            <a:r>
              <a:rPr sz="3200" u="sng" baseline="1233" dirty="0">
                <a:latin typeface="Times New Roman"/>
                <a:cs typeface="Times New Roman"/>
              </a:rPr>
              <a:t>1</a:t>
            </a:r>
            <a:endParaRPr sz="2100">
              <a:latin typeface="Times New Roman"/>
              <a:cs typeface="Times New Roman"/>
            </a:endParaRPr>
          </a:p>
          <a:p>
            <a:pPr marL="11397" marR="22193">
              <a:lnSpc>
                <a:spcPts val="2912"/>
              </a:lnSpc>
              <a:spcBef>
                <a:spcPts val="244"/>
              </a:spcBef>
            </a:pPr>
            <a:r>
              <a:rPr sz="2200" dirty="0">
                <a:latin typeface="Palatino Linotype"/>
                <a:cs typeface="Palatino Linotype"/>
              </a:rPr>
              <a:t>θ</a:t>
            </a:r>
            <a:endParaRPr sz="2200">
              <a:latin typeface="Palatino Linotype"/>
              <a:cs typeface="Palatino Linotyp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89199" y="4238686"/>
            <a:ext cx="1516372" cy="3694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957"/>
              </a:lnSpc>
              <a:spcBef>
                <a:spcPts val="147"/>
              </a:spcBef>
            </a:pPr>
            <a:r>
              <a:rPr sz="3200" i="1" spc="-8" baseline="3700" dirty="0">
                <a:latin typeface="Times New Roman"/>
                <a:cs typeface="Times New Roman"/>
              </a:rPr>
              <a:t>L</a:t>
            </a:r>
            <a:r>
              <a:rPr sz="3200" i="1" spc="45" baseline="3700" dirty="0">
                <a:latin typeface="Times New Roman"/>
                <a:cs typeface="Times New Roman"/>
              </a:rPr>
              <a:t>n</a:t>
            </a:r>
            <a:r>
              <a:rPr sz="4200" spc="-67" baseline="2391" dirty="0">
                <a:latin typeface="Palatino Linotype"/>
                <a:cs typeface="Palatino Linotype"/>
              </a:rPr>
              <a:t>(</a:t>
            </a:r>
            <a:r>
              <a:rPr sz="3300" baseline="3025" dirty="0">
                <a:latin typeface="Palatino Linotype"/>
                <a:cs typeface="Palatino Linotype"/>
              </a:rPr>
              <a:t>λ</a:t>
            </a:r>
            <a:r>
              <a:rPr sz="3300" spc="-45" baseline="3025" dirty="0">
                <a:latin typeface="Palatino Linotype"/>
                <a:cs typeface="Palatino Linotype"/>
              </a:rPr>
              <a:t> </a:t>
            </a:r>
            <a:r>
              <a:rPr sz="3300" baseline="3025" dirty="0">
                <a:latin typeface="Palatino Linotype"/>
                <a:cs typeface="Palatino Linotype"/>
              </a:rPr>
              <a:t>θτ</a:t>
            </a:r>
            <a:r>
              <a:rPr sz="3300" spc="209" baseline="3025" dirty="0">
                <a:latin typeface="Palatino Linotype"/>
                <a:cs typeface="Palatino Linotype"/>
              </a:rPr>
              <a:t> </a:t>
            </a:r>
            <a:r>
              <a:rPr sz="3200" baseline="3154" dirty="0">
                <a:latin typeface="Palatino Linotype"/>
                <a:cs typeface="Palatino Linotype"/>
              </a:rPr>
              <a:t>+</a:t>
            </a:r>
            <a:r>
              <a:rPr sz="3200" spc="-367" baseline="3154" dirty="0">
                <a:latin typeface="Palatino Linotype"/>
                <a:cs typeface="Palatino Linotype"/>
              </a:rPr>
              <a:t> </a:t>
            </a:r>
            <a:r>
              <a:rPr sz="3200" spc="-93" baseline="3700" dirty="0">
                <a:latin typeface="Times New Roman"/>
                <a:cs typeface="Times New Roman"/>
              </a:rPr>
              <a:t>1</a:t>
            </a:r>
            <a:r>
              <a:rPr sz="4200" baseline="2391" dirty="0">
                <a:latin typeface="Palatino Linotype"/>
                <a:cs typeface="Palatino Linotype"/>
              </a:rPr>
              <a:t>)</a:t>
            </a:r>
            <a:endParaRPr sz="2800" dirty="0">
              <a:latin typeface="Palatino Linotype"/>
              <a:cs typeface="Palatino Linotyp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77818" y="4293302"/>
            <a:ext cx="773048" cy="3002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405"/>
              </a:lnSpc>
              <a:spcBef>
                <a:spcPts val="120"/>
              </a:spcBef>
            </a:pPr>
            <a:r>
              <a:rPr sz="3300" baseline="3025" dirty="0">
                <a:latin typeface="Palatino Linotype"/>
                <a:cs typeface="Palatino Linotype"/>
              </a:rPr>
              <a:t>µ</a:t>
            </a:r>
            <a:r>
              <a:rPr sz="3300" spc="-385" baseline="3025" dirty="0">
                <a:latin typeface="Palatino Linotype"/>
                <a:cs typeface="Palatino Linotype"/>
              </a:rPr>
              <a:t> </a:t>
            </a:r>
            <a:r>
              <a:rPr sz="3200" spc="-157" baseline="3700" dirty="0">
                <a:latin typeface="Times New Roman"/>
                <a:cs typeface="Times New Roman"/>
              </a:rPr>
              <a:t>(</a:t>
            </a:r>
            <a:r>
              <a:rPr sz="3300" baseline="3025" dirty="0">
                <a:latin typeface="Palatino Linotype"/>
                <a:cs typeface="Palatino Linotype"/>
              </a:rPr>
              <a:t>τ</a:t>
            </a:r>
            <a:r>
              <a:rPr sz="3300" spc="-155" baseline="3025" dirty="0">
                <a:latin typeface="Palatino Linotype"/>
                <a:cs typeface="Palatino Linotype"/>
              </a:rPr>
              <a:t> </a:t>
            </a:r>
            <a:r>
              <a:rPr sz="3200" baseline="3700" dirty="0">
                <a:latin typeface="Times New Roman"/>
                <a:cs typeface="Times New Roman"/>
              </a:rPr>
              <a:t>)</a:t>
            </a:r>
            <a:r>
              <a:rPr sz="3200" spc="-51" baseline="3700" dirty="0">
                <a:latin typeface="Times New Roman"/>
                <a:cs typeface="Times New Roman"/>
              </a:rPr>
              <a:t> </a:t>
            </a:r>
            <a:r>
              <a:rPr sz="3200" baseline="3154" dirty="0">
                <a:latin typeface="Palatino Linotype"/>
                <a:cs typeface="Palatino Linotype"/>
              </a:rPr>
              <a:t>=</a:t>
            </a:r>
            <a:endParaRPr sz="2100">
              <a:latin typeface="Palatino Linotype"/>
              <a:cs typeface="Palatino Linotyp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07358" y="4455108"/>
            <a:ext cx="125780" cy="1757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283"/>
              </a:lnSpc>
              <a:spcBef>
                <a:spcPts val="64"/>
              </a:spcBef>
            </a:pPr>
            <a:r>
              <a:rPr sz="1200" dirty="0">
                <a:latin typeface="Times New Roman"/>
                <a:cs typeface="Times New Roman"/>
              </a:rPr>
              <a:t>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48131" y="5076956"/>
            <a:ext cx="561013" cy="2847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140"/>
              </a:lnSpc>
              <a:tabLst>
                <a:tab pos="501467" algn="l"/>
              </a:tabLst>
            </a:pPr>
            <a:r>
              <a:rPr sz="3200" u="sng" baseline="1233" dirty="0">
                <a:latin typeface="Times New Roman"/>
                <a:cs typeface="Times New Roman"/>
              </a:rPr>
              <a:t>  </a:t>
            </a:r>
            <a:r>
              <a:rPr sz="3200" u="sng" spc="-170" baseline="1233" dirty="0">
                <a:latin typeface="Times New Roman"/>
                <a:cs typeface="Times New Roman"/>
              </a:rPr>
              <a:t> </a:t>
            </a:r>
            <a:r>
              <a:rPr sz="3200" u="sng" baseline="1233" dirty="0">
                <a:latin typeface="Times New Roman"/>
                <a:cs typeface="Times New Roman"/>
              </a:rPr>
              <a:t>1 	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32000" y="5239771"/>
            <a:ext cx="212026" cy="2847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79"/>
              </a:lnSpc>
              <a:spcBef>
                <a:spcPts val="114"/>
              </a:spcBef>
            </a:pPr>
            <a:r>
              <a:rPr sz="3200" baseline="3154" dirty="0">
                <a:latin typeface="Palatino Linotype"/>
                <a:cs typeface="Palatino Linotype"/>
              </a:rPr>
              <a:t>=</a:t>
            </a:r>
            <a:endParaRPr sz="210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00926" y="5239771"/>
            <a:ext cx="3894665" cy="2873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302"/>
              </a:lnSpc>
              <a:spcBef>
                <a:spcPts val="115"/>
              </a:spcBef>
            </a:pPr>
            <a:r>
              <a:rPr sz="3200" i="1" spc="-4" baseline="3700" dirty="0">
                <a:latin typeface="Times New Roman"/>
                <a:cs typeface="Times New Roman"/>
              </a:rPr>
              <a:t>L</a:t>
            </a:r>
            <a:r>
              <a:rPr sz="3200" i="1" spc="57" baseline="3700" dirty="0">
                <a:latin typeface="Times New Roman"/>
                <a:cs typeface="Times New Roman"/>
              </a:rPr>
              <a:t>n</a:t>
            </a:r>
            <a:r>
              <a:rPr sz="3200" spc="53" baseline="3700" dirty="0">
                <a:latin typeface="Times New Roman"/>
                <a:cs typeface="Times New Roman"/>
              </a:rPr>
              <a:t>(</a:t>
            </a:r>
            <a:r>
              <a:rPr sz="3200" spc="4" baseline="3700" dirty="0">
                <a:latin typeface="Times New Roman"/>
                <a:cs typeface="Times New Roman"/>
              </a:rPr>
              <a:t>2</a:t>
            </a:r>
            <a:r>
              <a:rPr sz="3200" baseline="3700" dirty="0">
                <a:latin typeface="Times New Roman"/>
                <a:cs typeface="Times New Roman"/>
              </a:rPr>
              <a:t>0</a:t>
            </a:r>
            <a:r>
              <a:rPr sz="3200" spc="-327" baseline="3700" dirty="0">
                <a:latin typeface="Times New Roman"/>
                <a:cs typeface="Times New Roman"/>
              </a:rPr>
              <a:t> </a:t>
            </a:r>
            <a:r>
              <a:rPr sz="3200" baseline="3154" dirty="0">
                <a:latin typeface="Palatino Linotype"/>
                <a:cs typeface="Palatino Linotype"/>
              </a:rPr>
              <a:t>×</a:t>
            </a:r>
            <a:r>
              <a:rPr sz="3200" spc="-165" baseline="3154" dirty="0">
                <a:latin typeface="Palatino Linotype"/>
                <a:cs typeface="Palatino Linotype"/>
              </a:rPr>
              <a:t> </a:t>
            </a:r>
            <a:r>
              <a:rPr sz="3200" spc="4" baseline="3700" dirty="0">
                <a:latin typeface="Times New Roman"/>
                <a:cs typeface="Times New Roman"/>
              </a:rPr>
              <a:t>0.0</a:t>
            </a:r>
            <a:r>
              <a:rPr sz="3200" baseline="3700" dirty="0">
                <a:latin typeface="Times New Roman"/>
                <a:cs typeface="Times New Roman"/>
              </a:rPr>
              <a:t>2</a:t>
            </a:r>
            <a:r>
              <a:rPr sz="3200" spc="-327" baseline="3700" dirty="0">
                <a:latin typeface="Times New Roman"/>
                <a:cs typeface="Times New Roman"/>
              </a:rPr>
              <a:t> </a:t>
            </a:r>
            <a:r>
              <a:rPr sz="3200" baseline="3154" dirty="0">
                <a:latin typeface="Palatino Linotype"/>
                <a:cs typeface="Palatino Linotype"/>
              </a:rPr>
              <a:t>×</a:t>
            </a:r>
            <a:r>
              <a:rPr sz="3200" spc="-143" baseline="3154" dirty="0">
                <a:latin typeface="Palatino Linotype"/>
                <a:cs typeface="Palatino Linotype"/>
              </a:rPr>
              <a:t> </a:t>
            </a:r>
            <a:r>
              <a:rPr sz="3200" spc="4" baseline="3700" dirty="0">
                <a:latin typeface="Times New Roman"/>
                <a:cs typeface="Times New Roman"/>
              </a:rPr>
              <a:t>2</a:t>
            </a:r>
            <a:r>
              <a:rPr sz="3200" baseline="3700" dirty="0">
                <a:latin typeface="Times New Roman"/>
                <a:cs typeface="Times New Roman"/>
              </a:rPr>
              <a:t>0</a:t>
            </a:r>
            <a:r>
              <a:rPr sz="3200" spc="-209" baseline="3700" dirty="0">
                <a:latin typeface="Times New Roman"/>
                <a:cs typeface="Times New Roman"/>
              </a:rPr>
              <a:t> </a:t>
            </a:r>
            <a:r>
              <a:rPr sz="3200" baseline="3154" dirty="0">
                <a:latin typeface="Palatino Linotype"/>
                <a:cs typeface="Palatino Linotype"/>
              </a:rPr>
              <a:t>+</a:t>
            </a:r>
            <a:r>
              <a:rPr sz="3200" spc="-367" baseline="3154" dirty="0">
                <a:latin typeface="Palatino Linotype"/>
                <a:cs typeface="Palatino Linotype"/>
              </a:rPr>
              <a:t> </a:t>
            </a:r>
            <a:r>
              <a:rPr sz="3200" spc="-165" baseline="3700" dirty="0">
                <a:latin typeface="Times New Roman"/>
                <a:cs typeface="Times New Roman"/>
              </a:rPr>
              <a:t>1</a:t>
            </a:r>
            <a:r>
              <a:rPr sz="3200" baseline="3700" dirty="0">
                <a:latin typeface="Times New Roman"/>
                <a:cs typeface="Times New Roman"/>
              </a:rPr>
              <a:t>)</a:t>
            </a:r>
            <a:r>
              <a:rPr sz="3200" spc="-57" baseline="3700" dirty="0">
                <a:latin typeface="Times New Roman"/>
                <a:cs typeface="Times New Roman"/>
              </a:rPr>
              <a:t> </a:t>
            </a:r>
            <a:r>
              <a:rPr sz="3200" baseline="3154" dirty="0">
                <a:latin typeface="Palatino Linotype"/>
                <a:cs typeface="Palatino Linotype"/>
              </a:rPr>
              <a:t>=</a:t>
            </a:r>
            <a:r>
              <a:rPr sz="3200" spc="-165" baseline="3154" dirty="0">
                <a:latin typeface="Palatino Linotype"/>
                <a:cs typeface="Palatino Linotype"/>
              </a:rPr>
              <a:t> </a:t>
            </a:r>
            <a:r>
              <a:rPr sz="3200" spc="4" baseline="3700" dirty="0">
                <a:latin typeface="Times New Roman"/>
                <a:cs typeface="Times New Roman"/>
              </a:rPr>
              <a:t>10</a:t>
            </a:r>
            <a:r>
              <a:rPr sz="3200" baseline="3700" dirty="0">
                <a:latin typeface="Times New Roman"/>
                <a:cs typeface="Times New Roman"/>
              </a:rPr>
              <a:t>9</a:t>
            </a:r>
            <a:r>
              <a:rPr sz="3200" spc="298" baseline="3700" dirty="0">
                <a:latin typeface="Times New Roman"/>
                <a:cs typeface="Times New Roman"/>
              </a:rPr>
              <a:t> </a:t>
            </a:r>
            <a:r>
              <a:rPr sz="3200" i="1" spc="-4" baseline="3700" dirty="0">
                <a:latin typeface="Times New Roman"/>
                <a:cs typeface="Times New Roman"/>
              </a:rPr>
              <a:t>f</a:t>
            </a:r>
            <a:r>
              <a:rPr sz="3200" i="1" spc="4" baseline="3700" dirty="0">
                <a:latin typeface="Times New Roman"/>
                <a:cs typeface="Times New Roman"/>
              </a:rPr>
              <a:t>a</a:t>
            </a:r>
            <a:r>
              <a:rPr sz="3200" i="1" spc="-4" baseline="3700" dirty="0">
                <a:latin typeface="Times New Roman"/>
                <a:cs typeface="Times New Roman"/>
              </a:rPr>
              <a:t>il</a:t>
            </a:r>
            <a:r>
              <a:rPr sz="3200" i="1" spc="4" baseline="3700" dirty="0">
                <a:latin typeface="Times New Roman"/>
                <a:cs typeface="Times New Roman"/>
              </a:rPr>
              <a:t>u</a:t>
            </a:r>
            <a:r>
              <a:rPr sz="3200" i="1" baseline="3700" dirty="0">
                <a:latin typeface="Times New Roman"/>
                <a:cs typeface="Times New Roman"/>
              </a:rPr>
              <a:t>r</a:t>
            </a:r>
            <a:r>
              <a:rPr sz="3200" i="1" spc="4" baseline="3700" dirty="0">
                <a:latin typeface="Times New Roman"/>
                <a:cs typeface="Times New Roman"/>
              </a:rPr>
              <a:t>e</a:t>
            </a:r>
            <a:r>
              <a:rPr sz="3200" i="1" baseline="3700" dirty="0">
                <a:latin typeface="Times New Roman"/>
                <a:cs typeface="Times New Roman"/>
              </a:rPr>
              <a:t>s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61984" y="5446750"/>
            <a:ext cx="536833" cy="2847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140"/>
              </a:lnSpc>
              <a:spcBef>
                <a:spcPts val="107"/>
              </a:spcBef>
            </a:pPr>
            <a:r>
              <a:rPr sz="3200" spc="4" baseline="1233" dirty="0">
                <a:latin typeface="Times New Roman"/>
                <a:cs typeface="Times New Roman"/>
              </a:rPr>
              <a:t>0</a:t>
            </a:r>
            <a:r>
              <a:rPr sz="3200" spc="-8" baseline="1233" dirty="0">
                <a:latin typeface="Times New Roman"/>
                <a:cs typeface="Times New Roman"/>
              </a:rPr>
              <a:t>.</a:t>
            </a:r>
            <a:r>
              <a:rPr sz="3200" spc="4" baseline="1233" dirty="0">
                <a:latin typeface="Times New Roman"/>
                <a:cs typeface="Times New Roman"/>
              </a:rPr>
              <a:t>0</a:t>
            </a:r>
            <a:r>
              <a:rPr sz="3200" baseline="1233" dirty="0">
                <a:latin typeface="Times New Roman"/>
                <a:cs typeface="Times New Roman"/>
              </a:rPr>
              <a:t>2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05830" y="6203480"/>
            <a:ext cx="227586" cy="1797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328"/>
              </a:lnSpc>
              <a:spcBef>
                <a:spcPts val="66"/>
              </a:spcBef>
            </a:pPr>
            <a:r>
              <a:rPr sz="1300" dirty="0">
                <a:latin typeface="Arial"/>
                <a:cs typeface="Arial"/>
              </a:rPr>
              <a:t>64</a:t>
            </a:r>
            <a:endParaRPr sz="13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59676" y="5164116"/>
            <a:ext cx="181493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  <p:sp>
        <p:nvSpPr>
          <p:cNvPr id="2" name="object 2"/>
          <p:cNvSpPr txBox="1"/>
          <p:nvPr/>
        </p:nvSpPr>
        <p:spPr>
          <a:xfrm>
            <a:off x="2576317" y="5164116"/>
            <a:ext cx="180737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</p:spTree>
    <p:extLst>
      <p:ext uri="{BB962C8B-B14F-4D97-AF65-F5344CB8AC3E}">
        <p14:creationId xmlns:p14="http://schemas.microsoft.com/office/powerpoint/2010/main" val="2487008783"/>
      </p:ext>
    </p:extLst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 txBox="1"/>
          <p:nvPr/>
        </p:nvSpPr>
        <p:spPr>
          <a:xfrm>
            <a:off x="866865" y="782504"/>
            <a:ext cx="6011554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459"/>
              </a:lnSpc>
              <a:spcBef>
                <a:spcPts val="172"/>
              </a:spcBef>
            </a:pP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S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o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f</a:t>
            </a:r>
            <a:r>
              <a:rPr sz="5400" spc="17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w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a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5400" spc="-112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 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l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ia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b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il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y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648228" y="1628524"/>
            <a:ext cx="5451745" cy="9725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29961" marR="40416">
              <a:lnSpc>
                <a:spcPts val="3276"/>
              </a:lnSpc>
              <a:spcBef>
                <a:spcPts val="163"/>
              </a:spcBef>
            </a:pPr>
            <a:r>
              <a:rPr sz="3600" baseline="4661" dirty="0">
                <a:latin typeface="Palatino Linotype"/>
                <a:cs typeface="Palatino Linotype"/>
              </a:rPr>
              <a:t>λ</a:t>
            </a:r>
            <a:r>
              <a:rPr sz="3600" spc="-421" baseline="4661" dirty="0">
                <a:latin typeface="Palatino Linotype"/>
                <a:cs typeface="Palatino Linotype"/>
              </a:rPr>
              <a:t> </a:t>
            </a:r>
            <a:r>
              <a:rPr sz="3400" spc="-169" baseline="5797" dirty="0">
                <a:latin typeface="Times New Roman"/>
                <a:cs typeface="Times New Roman"/>
              </a:rPr>
              <a:t>(</a:t>
            </a:r>
            <a:r>
              <a:rPr sz="3600" baseline="4661" dirty="0">
                <a:latin typeface="Palatino Linotype"/>
                <a:cs typeface="Palatino Linotype"/>
              </a:rPr>
              <a:t>τ</a:t>
            </a:r>
            <a:r>
              <a:rPr sz="3600" spc="-177" baseline="4661" dirty="0">
                <a:latin typeface="Palatino Linotype"/>
                <a:cs typeface="Palatino Linotype"/>
              </a:rPr>
              <a:t> </a:t>
            </a:r>
            <a:r>
              <a:rPr sz="3400" baseline="5797" dirty="0">
                <a:latin typeface="Times New Roman"/>
                <a:cs typeface="Times New Roman"/>
              </a:rPr>
              <a:t>)</a:t>
            </a:r>
            <a:r>
              <a:rPr sz="3400" spc="-39" baseline="5797" dirty="0">
                <a:latin typeface="Times New Roman"/>
                <a:cs typeface="Times New Roman"/>
              </a:rPr>
              <a:t> </a:t>
            </a:r>
            <a:r>
              <a:rPr sz="3400" baseline="4941" dirty="0">
                <a:latin typeface="Palatino Linotype"/>
                <a:cs typeface="Palatino Linotype"/>
              </a:rPr>
              <a:t>=</a:t>
            </a:r>
            <a:r>
              <a:rPr sz="3400" spc="36" baseline="4941" dirty="0">
                <a:latin typeface="Palatino Linotype"/>
                <a:cs typeface="Palatino Linotype"/>
              </a:rPr>
              <a:t> </a:t>
            </a:r>
            <a:r>
              <a:rPr sz="3600" spc="-22" baseline="4661" dirty="0">
                <a:latin typeface="Palatino Linotype"/>
                <a:cs typeface="Palatino Linotype"/>
              </a:rPr>
              <a:t>λ</a:t>
            </a:r>
            <a:r>
              <a:rPr sz="2000" baseline="-15993" dirty="0">
                <a:latin typeface="Times New Roman"/>
                <a:cs typeface="Times New Roman"/>
              </a:rPr>
              <a:t>0</a:t>
            </a:r>
            <a:r>
              <a:rPr sz="2000" spc="58" baseline="-15993" dirty="0">
                <a:latin typeface="Times New Roman"/>
                <a:cs typeface="Times New Roman"/>
              </a:rPr>
              <a:t> </a:t>
            </a:r>
            <a:r>
              <a:rPr sz="3400" spc="91" baseline="5797" dirty="0">
                <a:latin typeface="Times New Roman"/>
                <a:cs typeface="Times New Roman"/>
              </a:rPr>
              <a:t>/</a:t>
            </a:r>
            <a:r>
              <a:rPr sz="4400" spc="-60" baseline="3743" dirty="0">
                <a:latin typeface="Palatino Linotype"/>
                <a:cs typeface="Palatino Linotype"/>
              </a:rPr>
              <a:t>(</a:t>
            </a:r>
            <a:r>
              <a:rPr sz="3600" spc="-19" baseline="4661" dirty="0">
                <a:latin typeface="Palatino Linotype"/>
                <a:cs typeface="Palatino Linotype"/>
              </a:rPr>
              <a:t>λ</a:t>
            </a:r>
            <a:r>
              <a:rPr sz="2000" spc="-83" baseline="-15993" dirty="0">
                <a:latin typeface="Times New Roman"/>
                <a:cs typeface="Times New Roman"/>
              </a:rPr>
              <a:t>0</a:t>
            </a:r>
            <a:r>
              <a:rPr sz="3600" baseline="4661" dirty="0">
                <a:latin typeface="Palatino Linotype"/>
                <a:cs typeface="Palatino Linotype"/>
              </a:rPr>
              <a:t>θτ</a:t>
            </a:r>
            <a:r>
              <a:rPr sz="3600" spc="200" baseline="4661" dirty="0">
                <a:latin typeface="Palatino Linotype"/>
                <a:cs typeface="Palatino Linotype"/>
              </a:rPr>
              <a:t> </a:t>
            </a:r>
            <a:r>
              <a:rPr sz="3400" baseline="4941" dirty="0">
                <a:latin typeface="Palatino Linotype"/>
                <a:cs typeface="Palatino Linotype"/>
              </a:rPr>
              <a:t>+</a:t>
            </a:r>
            <a:r>
              <a:rPr sz="3400" spc="-385" baseline="4941" dirty="0">
                <a:latin typeface="Palatino Linotype"/>
                <a:cs typeface="Palatino Linotype"/>
              </a:rPr>
              <a:t> </a:t>
            </a:r>
            <a:r>
              <a:rPr sz="3400" spc="-102" baseline="5797" dirty="0">
                <a:latin typeface="Times New Roman"/>
                <a:cs typeface="Times New Roman"/>
              </a:rPr>
              <a:t>1</a:t>
            </a:r>
            <a:r>
              <a:rPr sz="4400" baseline="3743" dirty="0">
                <a:latin typeface="Palatino Linotype"/>
                <a:cs typeface="Palatino Linotype"/>
              </a:rPr>
              <a:t>)</a:t>
            </a:r>
            <a:endParaRPr sz="3000">
              <a:latin typeface="Palatino Linotype"/>
              <a:cs typeface="Palatino Linotype"/>
            </a:endParaRPr>
          </a:p>
          <a:p>
            <a:pPr marL="11397">
              <a:lnSpc>
                <a:spcPts val="2809"/>
              </a:lnSpc>
              <a:spcBef>
                <a:spcPts val="1679"/>
              </a:spcBef>
            </a:pPr>
            <a:r>
              <a:rPr sz="3200" baseline="1051" dirty="0">
                <a:latin typeface="Palatino Linotype"/>
                <a:cs typeface="Palatino Linotype"/>
              </a:rPr>
              <a:t>=</a:t>
            </a:r>
            <a:r>
              <a:rPr sz="3200" spc="18" baseline="1051" dirty="0">
                <a:latin typeface="Palatino Linotype"/>
                <a:cs typeface="Palatino Linotype"/>
              </a:rPr>
              <a:t> </a:t>
            </a:r>
            <a:r>
              <a:rPr sz="3200" spc="62" baseline="1233" dirty="0">
                <a:latin typeface="Times New Roman"/>
                <a:cs typeface="Times New Roman"/>
              </a:rPr>
              <a:t>(</a:t>
            </a:r>
            <a:r>
              <a:rPr sz="3200" spc="4" baseline="1233" dirty="0">
                <a:latin typeface="Times New Roman"/>
                <a:cs typeface="Times New Roman"/>
              </a:rPr>
              <a:t>2</a:t>
            </a:r>
            <a:r>
              <a:rPr sz="3200" spc="-4" baseline="1233" dirty="0">
                <a:latin typeface="Times New Roman"/>
                <a:cs typeface="Times New Roman"/>
              </a:rPr>
              <a:t>0</a:t>
            </a:r>
            <a:r>
              <a:rPr sz="3200" baseline="1233" dirty="0">
                <a:latin typeface="Times New Roman"/>
                <a:cs typeface="Times New Roman"/>
              </a:rPr>
              <a:t>)</a:t>
            </a:r>
            <a:r>
              <a:rPr sz="3200" spc="-196" baseline="1233" dirty="0">
                <a:latin typeface="Times New Roman"/>
                <a:cs typeface="Times New Roman"/>
              </a:rPr>
              <a:t> </a:t>
            </a:r>
            <a:r>
              <a:rPr sz="3200" spc="-4" baseline="1233" dirty="0">
                <a:latin typeface="Times New Roman"/>
                <a:cs typeface="Times New Roman"/>
              </a:rPr>
              <a:t>/</a:t>
            </a:r>
            <a:r>
              <a:rPr sz="3200" spc="75" baseline="1233" dirty="0">
                <a:latin typeface="Times New Roman"/>
                <a:cs typeface="Times New Roman"/>
              </a:rPr>
              <a:t>(</a:t>
            </a:r>
            <a:r>
              <a:rPr sz="3200" spc="4" baseline="1233" dirty="0">
                <a:latin typeface="Times New Roman"/>
                <a:cs typeface="Times New Roman"/>
              </a:rPr>
              <a:t>2</a:t>
            </a:r>
            <a:r>
              <a:rPr sz="3200" baseline="1233" dirty="0">
                <a:latin typeface="Times New Roman"/>
                <a:cs typeface="Times New Roman"/>
              </a:rPr>
              <a:t>0</a:t>
            </a:r>
            <a:r>
              <a:rPr sz="3200" spc="-327" baseline="1233" dirty="0">
                <a:latin typeface="Times New Roman"/>
                <a:cs typeface="Times New Roman"/>
              </a:rPr>
              <a:t> </a:t>
            </a:r>
            <a:r>
              <a:rPr sz="3200" baseline="1051" dirty="0">
                <a:latin typeface="Palatino Linotype"/>
                <a:cs typeface="Palatino Linotype"/>
              </a:rPr>
              <a:t>×</a:t>
            </a:r>
            <a:r>
              <a:rPr sz="3200" spc="-367" baseline="1051" dirty="0">
                <a:latin typeface="Palatino Linotype"/>
                <a:cs typeface="Palatino Linotype"/>
              </a:rPr>
              <a:t> </a:t>
            </a:r>
            <a:r>
              <a:rPr sz="3200" spc="4" baseline="1233" dirty="0">
                <a:latin typeface="Times New Roman"/>
                <a:cs typeface="Times New Roman"/>
              </a:rPr>
              <a:t>.0</a:t>
            </a:r>
            <a:r>
              <a:rPr sz="3200" baseline="1233" dirty="0">
                <a:latin typeface="Times New Roman"/>
                <a:cs typeface="Times New Roman"/>
              </a:rPr>
              <a:t>2</a:t>
            </a:r>
            <a:r>
              <a:rPr sz="3200" spc="-327" baseline="1233" dirty="0">
                <a:latin typeface="Times New Roman"/>
                <a:cs typeface="Times New Roman"/>
              </a:rPr>
              <a:t> </a:t>
            </a:r>
            <a:r>
              <a:rPr sz="3200" baseline="1051" dirty="0">
                <a:latin typeface="Palatino Linotype"/>
                <a:cs typeface="Palatino Linotype"/>
              </a:rPr>
              <a:t>×</a:t>
            </a:r>
            <a:r>
              <a:rPr sz="3200" spc="-143" baseline="1051" dirty="0">
                <a:latin typeface="Palatino Linotype"/>
                <a:cs typeface="Palatino Linotype"/>
              </a:rPr>
              <a:t> </a:t>
            </a:r>
            <a:r>
              <a:rPr sz="3200" spc="4" baseline="1233" dirty="0">
                <a:latin typeface="Times New Roman"/>
                <a:cs typeface="Times New Roman"/>
              </a:rPr>
              <a:t>2</a:t>
            </a:r>
            <a:r>
              <a:rPr sz="3200" baseline="1233" dirty="0">
                <a:latin typeface="Times New Roman"/>
                <a:cs typeface="Times New Roman"/>
              </a:rPr>
              <a:t>0</a:t>
            </a:r>
            <a:r>
              <a:rPr sz="3200" spc="-209" baseline="1233" dirty="0">
                <a:latin typeface="Times New Roman"/>
                <a:cs typeface="Times New Roman"/>
              </a:rPr>
              <a:t> </a:t>
            </a:r>
            <a:r>
              <a:rPr sz="3200" baseline="1051" dirty="0">
                <a:latin typeface="Palatino Linotype"/>
                <a:cs typeface="Palatino Linotype"/>
              </a:rPr>
              <a:t>+</a:t>
            </a:r>
            <a:r>
              <a:rPr sz="3200" spc="-367" baseline="1051" dirty="0">
                <a:latin typeface="Palatino Linotype"/>
                <a:cs typeface="Palatino Linotype"/>
              </a:rPr>
              <a:t> </a:t>
            </a:r>
            <a:r>
              <a:rPr sz="3200" spc="-165" baseline="1233" dirty="0">
                <a:latin typeface="Times New Roman"/>
                <a:cs typeface="Times New Roman"/>
              </a:rPr>
              <a:t>1</a:t>
            </a:r>
            <a:r>
              <a:rPr sz="3200" baseline="1233" dirty="0">
                <a:latin typeface="Times New Roman"/>
                <a:cs typeface="Times New Roman"/>
              </a:rPr>
              <a:t>)</a:t>
            </a:r>
            <a:r>
              <a:rPr sz="3200" spc="-57" baseline="1233" dirty="0">
                <a:latin typeface="Times New Roman"/>
                <a:cs typeface="Times New Roman"/>
              </a:rPr>
              <a:t> </a:t>
            </a:r>
            <a:r>
              <a:rPr sz="3200" baseline="1051" dirty="0">
                <a:latin typeface="Palatino Linotype"/>
                <a:cs typeface="Palatino Linotype"/>
              </a:rPr>
              <a:t>=</a:t>
            </a:r>
            <a:r>
              <a:rPr sz="3200" spc="63" baseline="1051" dirty="0">
                <a:latin typeface="Palatino Linotype"/>
                <a:cs typeface="Palatino Linotype"/>
              </a:rPr>
              <a:t> </a:t>
            </a:r>
            <a:r>
              <a:rPr sz="3200" spc="4" baseline="1233" dirty="0">
                <a:latin typeface="Times New Roman"/>
                <a:cs typeface="Times New Roman"/>
              </a:rPr>
              <a:t>2.2</a:t>
            </a:r>
            <a:r>
              <a:rPr sz="3200" baseline="1233" dirty="0">
                <a:latin typeface="Times New Roman"/>
                <a:cs typeface="Times New Roman"/>
              </a:rPr>
              <a:t>2</a:t>
            </a:r>
            <a:r>
              <a:rPr sz="3200" spc="293" baseline="1233" dirty="0">
                <a:latin typeface="Times New Roman"/>
                <a:cs typeface="Times New Roman"/>
              </a:rPr>
              <a:t> </a:t>
            </a:r>
            <a:r>
              <a:rPr sz="3100" i="1" spc="-4" baseline="1260" dirty="0">
                <a:latin typeface="Times New Roman"/>
                <a:cs typeface="Times New Roman"/>
              </a:rPr>
              <a:t>f</a:t>
            </a:r>
            <a:r>
              <a:rPr sz="3100" i="1" spc="4" baseline="1260" dirty="0">
                <a:latin typeface="Times New Roman"/>
                <a:cs typeface="Times New Roman"/>
              </a:rPr>
              <a:t>a</a:t>
            </a:r>
            <a:r>
              <a:rPr sz="3100" i="1" spc="-4" baseline="1260" dirty="0">
                <a:latin typeface="Times New Roman"/>
                <a:cs typeface="Times New Roman"/>
              </a:rPr>
              <a:t>il</a:t>
            </a:r>
            <a:r>
              <a:rPr sz="3100" i="1" spc="4" baseline="1260" dirty="0">
                <a:latin typeface="Times New Roman"/>
                <a:cs typeface="Times New Roman"/>
              </a:rPr>
              <a:t>u</a:t>
            </a:r>
            <a:r>
              <a:rPr sz="3100" i="1" baseline="1260" dirty="0">
                <a:latin typeface="Times New Roman"/>
                <a:cs typeface="Times New Roman"/>
              </a:rPr>
              <a:t>r</a:t>
            </a:r>
            <a:r>
              <a:rPr sz="3100" i="1" spc="4" baseline="1260" dirty="0">
                <a:latin typeface="Times New Roman"/>
                <a:cs typeface="Times New Roman"/>
              </a:rPr>
              <a:t>e</a:t>
            </a:r>
            <a:r>
              <a:rPr sz="3100" i="1" baseline="1260" dirty="0">
                <a:latin typeface="Times New Roman"/>
                <a:cs typeface="Times New Roman"/>
              </a:rPr>
              <a:t>s</a:t>
            </a:r>
            <a:r>
              <a:rPr sz="3100" i="1" spc="-45" baseline="1260" dirty="0">
                <a:latin typeface="Times New Roman"/>
                <a:cs typeface="Times New Roman"/>
              </a:rPr>
              <a:t> </a:t>
            </a:r>
            <a:r>
              <a:rPr sz="3200" baseline="1233" dirty="0">
                <a:latin typeface="Times New Roman"/>
                <a:cs typeface="Times New Roman"/>
              </a:rPr>
              <a:t>/</a:t>
            </a:r>
            <a:r>
              <a:rPr sz="3200" spc="-214" baseline="1233" dirty="0">
                <a:latin typeface="Times New Roman"/>
                <a:cs typeface="Times New Roman"/>
              </a:rPr>
              <a:t> </a:t>
            </a:r>
            <a:r>
              <a:rPr sz="3100" i="1" baseline="1260" dirty="0">
                <a:latin typeface="Times New Roman"/>
                <a:cs typeface="Times New Roman"/>
              </a:rPr>
              <a:t>CPU</a:t>
            </a:r>
            <a:r>
              <a:rPr sz="3100" i="1" spc="292" baseline="1260" dirty="0">
                <a:latin typeface="Times New Roman"/>
                <a:cs typeface="Times New Roman"/>
              </a:rPr>
              <a:t> </a:t>
            </a:r>
            <a:r>
              <a:rPr sz="3100" i="1" spc="4" baseline="1260" dirty="0">
                <a:latin typeface="Times New Roman"/>
                <a:cs typeface="Times New Roman"/>
              </a:rPr>
              <a:t>h</a:t>
            </a:r>
            <a:r>
              <a:rPr sz="3100" i="1" spc="45" baseline="1260" dirty="0">
                <a:latin typeface="Times New Roman"/>
                <a:cs typeface="Times New Roman"/>
              </a:rPr>
              <a:t>r</a:t>
            </a:r>
            <a:r>
              <a:rPr sz="3200" baseline="1233" dirty="0">
                <a:latin typeface="Times New Roman"/>
                <a:cs typeface="Times New Roman"/>
              </a:rPr>
              <a:t>.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81176" y="2929126"/>
            <a:ext cx="371378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latin typeface="Arial"/>
                <a:cs typeface="Arial"/>
              </a:rPr>
              <a:t>(</a:t>
            </a:r>
            <a:r>
              <a:rPr sz="2000" spc="4" dirty="0">
                <a:latin typeface="Arial"/>
                <a:cs typeface="Arial"/>
              </a:rPr>
              <a:t>b</a:t>
            </a:r>
            <a:r>
              <a:rPr sz="2000" dirty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63561" y="2929126"/>
            <a:ext cx="965130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latin typeface="Arial"/>
                <a:cs typeface="Arial"/>
              </a:rPr>
              <a:t>F</a:t>
            </a:r>
            <a:r>
              <a:rPr sz="2000" spc="4" dirty="0">
                <a:latin typeface="Arial"/>
                <a:cs typeface="Arial"/>
              </a:rPr>
              <a:t>ailu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4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038920" y="2929127"/>
            <a:ext cx="5133442" cy="6898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latin typeface="Arial"/>
                <a:cs typeface="Arial"/>
              </a:rPr>
              <a:t>e</a:t>
            </a:r>
            <a:r>
              <a:rPr sz="2000" spc="-4" dirty="0">
                <a:latin typeface="Arial"/>
                <a:cs typeface="Arial"/>
              </a:rPr>
              <a:t>x</a:t>
            </a:r>
            <a:r>
              <a:rPr sz="2000" spc="4" dirty="0">
                <a:latin typeface="Arial"/>
                <a:cs typeface="Arial"/>
              </a:rPr>
              <a:t>pe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4" dirty="0">
                <a:latin typeface="Arial"/>
                <a:cs typeface="Arial"/>
              </a:rPr>
              <a:t>ience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-89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&amp;</a:t>
            </a:r>
            <a:r>
              <a:rPr sz="2000" spc="-13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</a:t>
            </a:r>
            <a:r>
              <a:rPr sz="2000" spc="4" dirty="0">
                <a:latin typeface="Arial"/>
                <a:cs typeface="Arial"/>
              </a:rPr>
              <a:t>ailu</a:t>
            </a:r>
            <a:r>
              <a:rPr sz="2000" dirty="0">
                <a:latin typeface="Arial"/>
                <a:cs typeface="Arial"/>
              </a:rPr>
              <a:t>re</a:t>
            </a:r>
            <a:r>
              <a:rPr sz="2000" spc="-48" dirty="0">
                <a:latin typeface="Arial"/>
                <a:cs typeface="Arial"/>
              </a:rPr>
              <a:t> </a:t>
            </a:r>
            <a:r>
              <a:rPr sz="2000" spc="4" dirty="0">
                <a:latin typeface="Arial"/>
                <a:cs typeface="Arial"/>
              </a:rPr>
              <a:t>in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4" dirty="0">
                <a:latin typeface="Arial"/>
                <a:cs typeface="Arial"/>
              </a:rPr>
              <a:t>ensi</a:t>
            </a:r>
            <a:r>
              <a:rPr sz="2000" dirty="0">
                <a:latin typeface="Arial"/>
                <a:cs typeface="Arial"/>
              </a:rPr>
              <a:t>ty</a:t>
            </a:r>
            <a:r>
              <a:rPr sz="2000" spc="-61" dirty="0">
                <a:latin typeface="Arial"/>
                <a:cs typeface="Arial"/>
              </a:rPr>
              <a:t> </a:t>
            </a:r>
            <a:r>
              <a:rPr sz="2000" spc="4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ft</a:t>
            </a:r>
            <a:r>
              <a:rPr sz="2000" spc="4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14" dirty="0">
                <a:latin typeface="Arial"/>
                <a:cs typeface="Arial"/>
              </a:rPr>
              <a:t> </a:t>
            </a:r>
            <a:r>
              <a:rPr sz="2000" spc="4" dirty="0">
                <a:latin typeface="Arial"/>
                <a:cs typeface="Arial"/>
              </a:rPr>
              <a:t>10</a:t>
            </a:r>
            <a:r>
              <a:rPr sz="2000" dirty="0">
                <a:latin typeface="Arial"/>
                <a:cs typeface="Arial"/>
              </a:rPr>
              <a:t>0</a:t>
            </a:r>
            <a:r>
              <a:rPr sz="2000" spc="-32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CPU</a:t>
            </a:r>
            <a:endParaRPr sz="2000">
              <a:latin typeface="Arial"/>
              <a:cs typeface="Arial"/>
            </a:endParaRPr>
          </a:p>
          <a:p>
            <a:pPr marL="1729202" marR="3141998" algn="ctr">
              <a:lnSpc>
                <a:spcPct val="95825"/>
              </a:lnSpc>
              <a:spcBef>
                <a:spcPts val="827"/>
              </a:spcBef>
            </a:pPr>
            <a:r>
              <a:rPr sz="2100" u="sng" dirty="0">
                <a:latin typeface="Times New Roman"/>
                <a:cs typeface="Times New Roman"/>
              </a:rPr>
              <a:t>1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181725" y="2929126"/>
            <a:ext cx="357434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r: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024282" y="3431862"/>
            <a:ext cx="1386270" cy="3694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957"/>
              </a:lnSpc>
              <a:spcBef>
                <a:spcPts val="147"/>
              </a:spcBef>
            </a:pPr>
            <a:r>
              <a:rPr sz="3100" i="1" spc="-4" baseline="3781" dirty="0">
                <a:latin typeface="Times New Roman"/>
                <a:cs typeface="Times New Roman"/>
              </a:rPr>
              <a:t>L</a:t>
            </a:r>
            <a:r>
              <a:rPr sz="3100" i="1" spc="48" baseline="3781" dirty="0">
                <a:latin typeface="Times New Roman"/>
                <a:cs typeface="Times New Roman"/>
              </a:rPr>
              <a:t>n</a:t>
            </a:r>
            <a:r>
              <a:rPr sz="4200" spc="-67" baseline="2391" dirty="0">
                <a:latin typeface="Palatino Linotype"/>
                <a:cs typeface="Palatino Linotype"/>
              </a:rPr>
              <a:t>(</a:t>
            </a:r>
            <a:r>
              <a:rPr sz="3300" baseline="3025" dirty="0">
                <a:latin typeface="Palatino Linotype"/>
                <a:cs typeface="Palatino Linotype"/>
              </a:rPr>
              <a:t>λ</a:t>
            </a:r>
            <a:r>
              <a:rPr sz="3300" spc="-45" baseline="3025" dirty="0">
                <a:latin typeface="Palatino Linotype"/>
                <a:cs typeface="Palatino Linotype"/>
              </a:rPr>
              <a:t> </a:t>
            </a:r>
            <a:r>
              <a:rPr sz="3300" baseline="3025" dirty="0">
                <a:latin typeface="Palatino Linotype"/>
                <a:cs typeface="Palatino Linotype"/>
              </a:rPr>
              <a:t>θτ</a:t>
            </a:r>
            <a:r>
              <a:rPr sz="3300" spc="209" baseline="3025" dirty="0">
                <a:latin typeface="Palatino Linotype"/>
                <a:cs typeface="Palatino Linotype"/>
              </a:rPr>
              <a:t> </a:t>
            </a:r>
            <a:r>
              <a:rPr sz="3200" baseline="3154" dirty="0">
                <a:latin typeface="Palatino Linotype"/>
                <a:cs typeface="Palatino Linotype"/>
              </a:rPr>
              <a:t>+</a:t>
            </a:r>
            <a:r>
              <a:rPr sz="3200" spc="-367" baseline="3154" dirty="0">
                <a:latin typeface="Palatino Linotype"/>
                <a:cs typeface="Palatino Linotype"/>
              </a:rPr>
              <a:t> </a:t>
            </a:r>
            <a:r>
              <a:rPr sz="3200" spc="-93" baseline="3700" dirty="0">
                <a:latin typeface="Times New Roman"/>
                <a:cs typeface="Times New Roman"/>
              </a:rPr>
              <a:t>1</a:t>
            </a:r>
            <a:r>
              <a:rPr sz="4200" baseline="2391" dirty="0">
                <a:latin typeface="Palatino Linotype"/>
                <a:cs typeface="Palatino Linotype"/>
              </a:rPr>
              <a:t>)</a:t>
            </a:r>
            <a:endParaRPr sz="2800">
              <a:latin typeface="Palatino Linotype"/>
              <a:cs typeface="Palatino Linotyp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12900" y="3486478"/>
            <a:ext cx="772755" cy="3002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405"/>
              </a:lnSpc>
              <a:spcBef>
                <a:spcPts val="120"/>
              </a:spcBef>
            </a:pPr>
            <a:r>
              <a:rPr sz="3300" baseline="3025" dirty="0">
                <a:latin typeface="Palatino Linotype"/>
                <a:cs typeface="Palatino Linotype"/>
              </a:rPr>
              <a:t>µ</a:t>
            </a:r>
            <a:r>
              <a:rPr sz="3300" spc="-385" baseline="3025" dirty="0">
                <a:latin typeface="Palatino Linotype"/>
                <a:cs typeface="Palatino Linotype"/>
              </a:rPr>
              <a:t> </a:t>
            </a:r>
            <a:r>
              <a:rPr sz="3200" spc="-153" baseline="3700" dirty="0">
                <a:latin typeface="Times New Roman"/>
                <a:cs typeface="Times New Roman"/>
              </a:rPr>
              <a:t>(</a:t>
            </a:r>
            <a:r>
              <a:rPr sz="3300" baseline="3025" dirty="0">
                <a:latin typeface="Palatino Linotype"/>
                <a:cs typeface="Palatino Linotype"/>
              </a:rPr>
              <a:t>τ</a:t>
            </a:r>
            <a:r>
              <a:rPr sz="3300" spc="-154" baseline="3025" dirty="0">
                <a:latin typeface="Palatino Linotype"/>
                <a:cs typeface="Palatino Linotype"/>
              </a:rPr>
              <a:t> </a:t>
            </a:r>
            <a:r>
              <a:rPr sz="3200" baseline="3700" dirty="0">
                <a:latin typeface="Times New Roman"/>
                <a:cs typeface="Times New Roman"/>
              </a:rPr>
              <a:t>)</a:t>
            </a:r>
            <a:r>
              <a:rPr sz="3200" spc="-47" baseline="3700" dirty="0">
                <a:latin typeface="Times New Roman"/>
                <a:cs typeface="Times New Roman"/>
              </a:rPr>
              <a:t> </a:t>
            </a:r>
            <a:r>
              <a:rPr sz="3200" baseline="3154" dirty="0">
                <a:latin typeface="Palatino Linotype"/>
                <a:cs typeface="Palatino Linotype"/>
              </a:rPr>
              <a:t>=</a:t>
            </a:r>
            <a:endParaRPr sz="2100">
              <a:latin typeface="Palatino Linotype"/>
              <a:cs typeface="Palatino Linotyp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42441" y="3648284"/>
            <a:ext cx="125780" cy="1757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283"/>
              </a:lnSpc>
              <a:spcBef>
                <a:spcPts val="64"/>
              </a:spcBef>
            </a:pPr>
            <a:r>
              <a:rPr sz="1200" dirty="0">
                <a:latin typeface="Times New Roman"/>
                <a:cs typeface="Times New Roman"/>
              </a:rPr>
              <a:t>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780442" y="3690874"/>
            <a:ext cx="207126" cy="3002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405"/>
              </a:lnSpc>
              <a:spcBef>
                <a:spcPts val="120"/>
              </a:spcBef>
            </a:pPr>
            <a:r>
              <a:rPr sz="3300" baseline="3025" dirty="0">
                <a:latin typeface="Palatino Linotype"/>
                <a:cs typeface="Palatino Linotype"/>
              </a:rPr>
              <a:t>θ</a:t>
            </a:r>
            <a:endParaRPr sz="2200">
              <a:latin typeface="Palatino Linotype"/>
              <a:cs typeface="Palatino Linotyp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24331" y="4073806"/>
            <a:ext cx="561013" cy="2847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140"/>
              </a:lnSpc>
              <a:tabLst>
                <a:tab pos="501467" algn="l"/>
              </a:tabLst>
            </a:pPr>
            <a:r>
              <a:rPr sz="3200" u="sng" baseline="1233" dirty="0">
                <a:latin typeface="Times New Roman"/>
                <a:cs typeface="Times New Roman"/>
              </a:rPr>
              <a:t>  </a:t>
            </a:r>
            <a:r>
              <a:rPr sz="3200" u="sng" spc="-170" baseline="1233" dirty="0">
                <a:latin typeface="Times New Roman"/>
                <a:cs typeface="Times New Roman"/>
              </a:rPr>
              <a:t> </a:t>
            </a:r>
            <a:r>
              <a:rPr sz="3200" u="sng" baseline="1233" dirty="0">
                <a:latin typeface="Times New Roman"/>
                <a:cs typeface="Times New Roman"/>
              </a:rPr>
              <a:t>1 	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08200" y="4236621"/>
            <a:ext cx="212026" cy="2847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79"/>
              </a:lnSpc>
              <a:spcBef>
                <a:spcPts val="114"/>
              </a:spcBef>
            </a:pPr>
            <a:r>
              <a:rPr sz="3200" baseline="3154" dirty="0">
                <a:latin typeface="Palatino Linotype"/>
                <a:cs typeface="Palatino Linotype"/>
              </a:rPr>
              <a:t>=</a:t>
            </a:r>
            <a:endParaRPr sz="2100">
              <a:latin typeface="Palatino Linotype"/>
              <a:cs typeface="Palatino Linotyp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77126" y="4236621"/>
            <a:ext cx="4001294" cy="2873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302"/>
              </a:lnSpc>
              <a:spcBef>
                <a:spcPts val="115"/>
              </a:spcBef>
            </a:pPr>
            <a:r>
              <a:rPr sz="3100" i="1" spc="-4" baseline="3781" dirty="0">
                <a:latin typeface="Times New Roman"/>
                <a:cs typeface="Times New Roman"/>
              </a:rPr>
              <a:t>L</a:t>
            </a:r>
            <a:r>
              <a:rPr sz="3100" i="1" spc="57" baseline="3781" dirty="0">
                <a:latin typeface="Times New Roman"/>
                <a:cs typeface="Times New Roman"/>
              </a:rPr>
              <a:t>n</a:t>
            </a:r>
            <a:r>
              <a:rPr sz="3200" spc="53" baseline="3700" dirty="0">
                <a:latin typeface="Times New Roman"/>
                <a:cs typeface="Times New Roman"/>
              </a:rPr>
              <a:t>(</a:t>
            </a:r>
            <a:r>
              <a:rPr sz="3200" spc="4" baseline="3700" dirty="0">
                <a:latin typeface="Times New Roman"/>
                <a:cs typeface="Times New Roman"/>
              </a:rPr>
              <a:t>2</a:t>
            </a:r>
            <a:r>
              <a:rPr sz="3200" baseline="3700" dirty="0">
                <a:latin typeface="Times New Roman"/>
                <a:cs typeface="Times New Roman"/>
              </a:rPr>
              <a:t>0</a:t>
            </a:r>
            <a:r>
              <a:rPr sz="3200" spc="-318" baseline="3700" dirty="0">
                <a:latin typeface="Times New Roman"/>
                <a:cs typeface="Times New Roman"/>
              </a:rPr>
              <a:t> </a:t>
            </a:r>
            <a:r>
              <a:rPr sz="3200" baseline="3154" dirty="0">
                <a:latin typeface="Palatino Linotype"/>
                <a:cs typeface="Palatino Linotype"/>
              </a:rPr>
              <a:t>×</a:t>
            </a:r>
            <a:r>
              <a:rPr sz="3200" spc="-174" baseline="3154" dirty="0">
                <a:latin typeface="Palatino Linotype"/>
                <a:cs typeface="Palatino Linotype"/>
              </a:rPr>
              <a:t> </a:t>
            </a:r>
            <a:r>
              <a:rPr sz="3200" spc="4" baseline="3700" dirty="0">
                <a:latin typeface="Times New Roman"/>
                <a:cs typeface="Times New Roman"/>
              </a:rPr>
              <a:t>0.0</a:t>
            </a:r>
            <a:r>
              <a:rPr sz="3200" baseline="3700" dirty="0">
                <a:latin typeface="Times New Roman"/>
                <a:cs typeface="Times New Roman"/>
              </a:rPr>
              <a:t>2</a:t>
            </a:r>
            <a:r>
              <a:rPr sz="3200" spc="-327" baseline="3700" dirty="0">
                <a:latin typeface="Times New Roman"/>
                <a:cs typeface="Times New Roman"/>
              </a:rPr>
              <a:t> </a:t>
            </a:r>
            <a:r>
              <a:rPr sz="3200" spc="62" baseline="3154" dirty="0">
                <a:latin typeface="Palatino Linotype"/>
                <a:cs typeface="Palatino Linotype"/>
              </a:rPr>
              <a:t>×</a:t>
            </a:r>
            <a:r>
              <a:rPr sz="3200" spc="4" baseline="3700" dirty="0">
                <a:latin typeface="Times New Roman"/>
                <a:cs typeface="Times New Roman"/>
              </a:rPr>
              <a:t>10</a:t>
            </a:r>
            <a:r>
              <a:rPr sz="3200" baseline="3700" dirty="0">
                <a:latin typeface="Times New Roman"/>
                <a:cs typeface="Times New Roman"/>
              </a:rPr>
              <a:t>0</a:t>
            </a:r>
            <a:r>
              <a:rPr sz="3200" spc="-134" baseline="3700" dirty="0">
                <a:latin typeface="Times New Roman"/>
                <a:cs typeface="Times New Roman"/>
              </a:rPr>
              <a:t> </a:t>
            </a:r>
            <a:r>
              <a:rPr sz="3200" baseline="3154" dirty="0">
                <a:latin typeface="Palatino Linotype"/>
                <a:cs typeface="Palatino Linotype"/>
              </a:rPr>
              <a:t>+</a:t>
            </a:r>
            <a:r>
              <a:rPr sz="3200" spc="-354" baseline="3154" dirty="0">
                <a:latin typeface="Palatino Linotype"/>
                <a:cs typeface="Palatino Linotype"/>
              </a:rPr>
              <a:t> </a:t>
            </a:r>
            <a:r>
              <a:rPr sz="3200" spc="-165" baseline="3700" dirty="0">
                <a:latin typeface="Times New Roman"/>
                <a:cs typeface="Times New Roman"/>
              </a:rPr>
              <a:t>1</a:t>
            </a:r>
            <a:r>
              <a:rPr sz="3200" baseline="3700" dirty="0">
                <a:latin typeface="Times New Roman"/>
                <a:cs typeface="Times New Roman"/>
              </a:rPr>
              <a:t>)</a:t>
            </a:r>
            <a:r>
              <a:rPr sz="3200" spc="-57" baseline="3700" dirty="0">
                <a:latin typeface="Times New Roman"/>
                <a:cs typeface="Times New Roman"/>
              </a:rPr>
              <a:t> </a:t>
            </a:r>
            <a:r>
              <a:rPr sz="3200" baseline="3154" dirty="0">
                <a:latin typeface="Palatino Linotype"/>
                <a:cs typeface="Palatino Linotype"/>
              </a:rPr>
              <a:t>=</a:t>
            </a:r>
            <a:r>
              <a:rPr sz="3200" spc="-165" baseline="3154" dirty="0">
                <a:latin typeface="Palatino Linotype"/>
                <a:cs typeface="Palatino Linotype"/>
              </a:rPr>
              <a:t> </a:t>
            </a:r>
            <a:r>
              <a:rPr sz="3200" spc="4" baseline="3700" dirty="0">
                <a:latin typeface="Times New Roman"/>
                <a:cs typeface="Times New Roman"/>
              </a:rPr>
              <a:t>18</a:t>
            </a:r>
            <a:r>
              <a:rPr sz="3200" baseline="3700" dirty="0">
                <a:latin typeface="Times New Roman"/>
                <a:cs typeface="Times New Roman"/>
              </a:rPr>
              <a:t>6</a:t>
            </a:r>
            <a:r>
              <a:rPr sz="3200" spc="298" baseline="3700" dirty="0">
                <a:latin typeface="Times New Roman"/>
                <a:cs typeface="Times New Roman"/>
              </a:rPr>
              <a:t> </a:t>
            </a:r>
            <a:r>
              <a:rPr sz="3100" i="1" spc="-4" baseline="3781" dirty="0">
                <a:latin typeface="Times New Roman"/>
                <a:cs typeface="Times New Roman"/>
              </a:rPr>
              <a:t>f</a:t>
            </a:r>
            <a:r>
              <a:rPr sz="3100" i="1" spc="4" baseline="3781" dirty="0">
                <a:latin typeface="Times New Roman"/>
                <a:cs typeface="Times New Roman"/>
              </a:rPr>
              <a:t>a</a:t>
            </a:r>
            <a:r>
              <a:rPr sz="3100" i="1" spc="-4" baseline="3781" dirty="0">
                <a:latin typeface="Times New Roman"/>
                <a:cs typeface="Times New Roman"/>
              </a:rPr>
              <a:t>il</a:t>
            </a:r>
            <a:r>
              <a:rPr sz="3100" i="1" spc="4" baseline="3781" dirty="0">
                <a:latin typeface="Times New Roman"/>
                <a:cs typeface="Times New Roman"/>
              </a:rPr>
              <a:t>u</a:t>
            </a:r>
            <a:r>
              <a:rPr sz="3100" i="1" baseline="3781" dirty="0">
                <a:latin typeface="Times New Roman"/>
                <a:cs typeface="Times New Roman"/>
              </a:rPr>
              <a:t>r</a:t>
            </a:r>
            <a:r>
              <a:rPr sz="3100" i="1" spc="4" baseline="3781" dirty="0">
                <a:latin typeface="Times New Roman"/>
                <a:cs typeface="Times New Roman"/>
              </a:rPr>
              <a:t>e</a:t>
            </a:r>
            <a:r>
              <a:rPr sz="3100" i="1" baseline="3781" dirty="0">
                <a:latin typeface="Times New Roman"/>
                <a:cs typeface="Times New Roman"/>
              </a:rPr>
              <a:t>s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38184" y="4443599"/>
            <a:ext cx="538218" cy="2847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140"/>
              </a:lnSpc>
              <a:spcBef>
                <a:spcPts val="107"/>
              </a:spcBef>
            </a:pPr>
            <a:r>
              <a:rPr sz="3200" spc="4" baseline="1233" dirty="0">
                <a:latin typeface="Times New Roman"/>
                <a:cs typeface="Times New Roman"/>
              </a:rPr>
              <a:t>0.0</a:t>
            </a:r>
            <a:r>
              <a:rPr sz="3200" baseline="1233" dirty="0">
                <a:latin typeface="Times New Roman"/>
                <a:cs typeface="Times New Roman"/>
              </a:rPr>
              <a:t>2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06664" y="4890779"/>
            <a:ext cx="5820282" cy="10585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7754" marR="40416">
              <a:lnSpc>
                <a:spcPts val="3276"/>
              </a:lnSpc>
              <a:spcBef>
                <a:spcPts val="163"/>
              </a:spcBef>
            </a:pPr>
            <a:r>
              <a:rPr sz="3600" baseline="4661" dirty="0">
                <a:latin typeface="Palatino Linotype"/>
                <a:cs typeface="Palatino Linotype"/>
              </a:rPr>
              <a:t>λ</a:t>
            </a:r>
            <a:r>
              <a:rPr sz="3600" spc="-421" baseline="4661" dirty="0">
                <a:latin typeface="Palatino Linotype"/>
                <a:cs typeface="Palatino Linotype"/>
              </a:rPr>
              <a:t> </a:t>
            </a:r>
            <a:r>
              <a:rPr sz="3400" spc="-169" baseline="5797" dirty="0">
                <a:latin typeface="Times New Roman"/>
                <a:cs typeface="Times New Roman"/>
              </a:rPr>
              <a:t>(</a:t>
            </a:r>
            <a:r>
              <a:rPr sz="3600" baseline="4661" dirty="0">
                <a:latin typeface="Palatino Linotype"/>
                <a:cs typeface="Palatino Linotype"/>
              </a:rPr>
              <a:t>τ</a:t>
            </a:r>
            <a:r>
              <a:rPr sz="3600" spc="-177" baseline="4661" dirty="0">
                <a:latin typeface="Palatino Linotype"/>
                <a:cs typeface="Palatino Linotype"/>
              </a:rPr>
              <a:t> </a:t>
            </a:r>
            <a:r>
              <a:rPr sz="3400" baseline="5797" dirty="0">
                <a:latin typeface="Times New Roman"/>
                <a:cs typeface="Times New Roman"/>
              </a:rPr>
              <a:t>)</a:t>
            </a:r>
            <a:r>
              <a:rPr sz="3400" spc="-39" baseline="5797" dirty="0">
                <a:latin typeface="Times New Roman"/>
                <a:cs typeface="Times New Roman"/>
              </a:rPr>
              <a:t> </a:t>
            </a:r>
            <a:r>
              <a:rPr sz="3400" baseline="4941" dirty="0">
                <a:latin typeface="Palatino Linotype"/>
                <a:cs typeface="Palatino Linotype"/>
              </a:rPr>
              <a:t>=</a:t>
            </a:r>
            <a:r>
              <a:rPr sz="3400" spc="36" baseline="4941" dirty="0">
                <a:latin typeface="Palatino Linotype"/>
                <a:cs typeface="Palatino Linotype"/>
              </a:rPr>
              <a:t> </a:t>
            </a:r>
            <a:r>
              <a:rPr sz="3600" spc="-22" baseline="4661" dirty="0">
                <a:latin typeface="Palatino Linotype"/>
                <a:cs typeface="Palatino Linotype"/>
              </a:rPr>
              <a:t>λ</a:t>
            </a:r>
            <a:r>
              <a:rPr sz="2000" baseline="-15993" dirty="0">
                <a:latin typeface="Times New Roman"/>
                <a:cs typeface="Times New Roman"/>
              </a:rPr>
              <a:t>0</a:t>
            </a:r>
            <a:r>
              <a:rPr sz="2000" spc="58" baseline="-15993" dirty="0">
                <a:latin typeface="Times New Roman"/>
                <a:cs typeface="Times New Roman"/>
              </a:rPr>
              <a:t> </a:t>
            </a:r>
            <a:r>
              <a:rPr sz="3400" spc="91" baseline="5797" dirty="0">
                <a:latin typeface="Times New Roman"/>
                <a:cs typeface="Times New Roman"/>
              </a:rPr>
              <a:t>/</a:t>
            </a:r>
            <a:r>
              <a:rPr sz="4400" spc="-60" baseline="3743" dirty="0">
                <a:latin typeface="Palatino Linotype"/>
                <a:cs typeface="Palatino Linotype"/>
              </a:rPr>
              <a:t>(</a:t>
            </a:r>
            <a:r>
              <a:rPr sz="3600" spc="-19" baseline="4661" dirty="0">
                <a:latin typeface="Palatino Linotype"/>
                <a:cs typeface="Palatino Linotype"/>
              </a:rPr>
              <a:t>λ</a:t>
            </a:r>
            <a:r>
              <a:rPr sz="2000" spc="-83" baseline="-15993" dirty="0">
                <a:latin typeface="Times New Roman"/>
                <a:cs typeface="Times New Roman"/>
              </a:rPr>
              <a:t>0</a:t>
            </a:r>
            <a:r>
              <a:rPr sz="3600" baseline="4661" dirty="0">
                <a:latin typeface="Palatino Linotype"/>
                <a:cs typeface="Palatino Linotype"/>
              </a:rPr>
              <a:t>θτ</a:t>
            </a:r>
            <a:r>
              <a:rPr sz="3600" spc="200" baseline="4661" dirty="0">
                <a:latin typeface="Palatino Linotype"/>
                <a:cs typeface="Palatino Linotype"/>
              </a:rPr>
              <a:t> </a:t>
            </a:r>
            <a:r>
              <a:rPr sz="3400" baseline="4941" dirty="0">
                <a:latin typeface="Palatino Linotype"/>
                <a:cs typeface="Palatino Linotype"/>
              </a:rPr>
              <a:t>+</a:t>
            </a:r>
            <a:r>
              <a:rPr sz="3400" spc="-385" baseline="4941" dirty="0">
                <a:latin typeface="Palatino Linotype"/>
                <a:cs typeface="Palatino Linotype"/>
              </a:rPr>
              <a:t> </a:t>
            </a:r>
            <a:r>
              <a:rPr sz="3400" spc="-102" baseline="5797" dirty="0">
                <a:latin typeface="Times New Roman"/>
                <a:cs typeface="Times New Roman"/>
              </a:rPr>
              <a:t>1</a:t>
            </a:r>
            <a:r>
              <a:rPr sz="4400" baseline="3743" dirty="0">
                <a:latin typeface="Palatino Linotype"/>
                <a:cs typeface="Palatino Linotype"/>
              </a:rPr>
              <a:t>)</a:t>
            </a:r>
            <a:endParaRPr sz="3000">
              <a:latin typeface="Palatino Linotype"/>
              <a:cs typeface="Palatino Linotype"/>
            </a:endParaRPr>
          </a:p>
          <a:p>
            <a:pPr marL="11397">
              <a:lnSpc>
                <a:spcPts val="2809"/>
              </a:lnSpc>
              <a:spcBef>
                <a:spcPts val="2368"/>
              </a:spcBef>
            </a:pPr>
            <a:r>
              <a:rPr sz="3200" baseline="1051" dirty="0">
                <a:latin typeface="Palatino Linotype"/>
                <a:cs typeface="Palatino Linotype"/>
              </a:rPr>
              <a:t>=</a:t>
            </a:r>
            <a:r>
              <a:rPr sz="3200" spc="18" baseline="1051" dirty="0">
                <a:latin typeface="Palatino Linotype"/>
                <a:cs typeface="Palatino Linotype"/>
              </a:rPr>
              <a:t> </a:t>
            </a:r>
            <a:r>
              <a:rPr sz="3200" spc="62" baseline="1233" dirty="0">
                <a:latin typeface="Times New Roman"/>
                <a:cs typeface="Times New Roman"/>
              </a:rPr>
              <a:t>(</a:t>
            </a:r>
            <a:r>
              <a:rPr sz="3200" spc="4" baseline="1233" dirty="0">
                <a:latin typeface="Times New Roman"/>
                <a:cs typeface="Times New Roman"/>
              </a:rPr>
              <a:t>2</a:t>
            </a:r>
            <a:r>
              <a:rPr sz="3200" spc="-4" baseline="1233" dirty="0">
                <a:latin typeface="Times New Roman"/>
                <a:cs typeface="Times New Roman"/>
              </a:rPr>
              <a:t>0</a:t>
            </a:r>
            <a:r>
              <a:rPr sz="3200" baseline="1233" dirty="0">
                <a:latin typeface="Times New Roman"/>
                <a:cs typeface="Times New Roman"/>
              </a:rPr>
              <a:t>)</a:t>
            </a:r>
            <a:r>
              <a:rPr sz="3200" spc="-196" baseline="1233" dirty="0">
                <a:latin typeface="Times New Roman"/>
                <a:cs typeface="Times New Roman"/>
              </a:rPr>
              <a:t> </a:t>
            </a:r>
            <a:r>
              <a:rPr sz="3200" spc="-4" baseline="1233" dirty="0">
                <a:latin typeface="Times New Roman"/>
                <a:cs typeface="Times New Roman"/>
              </a:rPr>
              <a:t>/</a:t>
            </a:r>
            <a:r>
              <a:rPr sz="3200" spc="75" baseline="1233" dirty="0">
                <a:latin typeface="Times New Roman"/>
                <a:cs typeface="Times New Roman"/>
              </a:rPr>
              <a:t>(</a:t>
            </a:r>
            <a:r>
              <a:rPr sz="3200" spc="4" baseline="1233" dirty="0">
                <a:latin typeface="Times New Roman"/>
                <a:cs typeface="Times New Roman"/>
              </a:rPr>
              <a:t>2</a:t>
            </a:r>
            <a:r>
              <a:rPr sz="3200" baseline="1233" dirty="0">
                <a:latin typeface="Times New Roman"/>
                <a:cs typeface="Times New Roman"/>
              </a:rPr>
              <a:t>0</a:t>
            </a:r>
            <a:r>
              <a:rPr sz="3200" spc="-327" baseline="1233" dirty="0">
                <a:latin typeface="Times New Roman"/>
                <a:cs typeface="Times New Roman"/>
              </a:rPr>
              <a:t> </a:t>
            </a:r>
            <a:r>
              <a:rPr sz="3200" baseline="1051" dirty="0">
                <a:latin typeface="Palatino Linotype"/>
                <a:cs typeface="Palatino Linotype"/>
              </a:rPr>
              <a:t>×</a:t>
            </a:r>
            <a:r>
              <a:rPr sz="3200" spc="-367" baseline="1051" dirty="0">
                <a:latin typeface="Palatino Linotype"/>
                <a:cs typeface="Palatino Linotype"/>
              </a:rPr>
              <a:t> </a:t>
            </a:r>
            <a:r>
              <a:rPr sz="3200" spc="4" baseline="1233" dirty="0">
                <a:latin typeface="Times New Roman"/>
                <a:cs typeface="Times New Roman"/>
              </a:rPr>
              <a:t>.0</a:t>
            </a:r>
            <a:r>
              <a:rPr sz="3200" baseline="1233" dirty="0">
                <a:latin typeface="Times New Roman"/>
                <a:cs typeface="Times New Roman"/>
              </a:rPr>
              <a:t>2</a:t>
            </a:r>
            <a:r>
              <a:rPr sz="3200" spc="-327" baseline="1233" dirty="0">
                <a:latin typeface="Times New Roman"/>
                <a:cs typeface="Times New Roman"/>
              </a:rPr>
              <a:t> </a:t>
            </a:r>
            <a:r>
              <a:rPr sz="3200" spc="62" baseline="1051" dirty="0">
                <a:latin typeface="Palatino Linotype"/>
                <a:cs typeface="Palatino Linotype"/>
              </a:rPr>
              <a:t>×</a:t>
            </a:r>
            <a:r>
              <a:rPr sz="3200" spc="4" baseline="1233" dirty="0">
                <a:latin typeface="Times New Roman"/>
                <a:cs typeface="Times New Roman"/>
              </a:rPr>
              <a:t>10</a:t>
            </a:r>
            <a:r>
              <a:rPr sz="3200" baseline="1233" dirty="0">
                <a:latin typeface="Times New Roman"/>
                <a:cs typeface="Times New Roman"/>
              </a:rPr>
              <a:t>0</a:t>
            </a:r>
            <a:r>
              <a:rPr sz="3200" spc="-134" baseline="1233" dirty="0">
                <a:latin typeface="Times New Roman"/>
                <a:cs typeface="Times New Roman"/>
              </a:rPr>
              <a:t> </a:t>
            </a:r>
            <a:r>
              <a:rPr sz="3200" baseline="1051" dirty="0">
                <a:latin typeface="Palatino Linotype"/>
                <a:cs typeface="Palatino Linotype"/>
              </a:rPr>
              <a:t>+</a:t>
            </a:r>
            <a:r>
              <a:rPr sz="3200" spc="-367" baseline="1051" dirty="0">
                <a:latin typeface="Palatino Linotype"/>
                <a:cs typeface="Palatino Linotype"/>
              </a:rPr>
              <a:t> </a:t>
            </a:r>
            <a:r>
              <a:rPr sz="3200" spc="-157" baseline="1233" dirty="0">
                <a:latin typeface="Times New Roman"/>
                <a:cs typeface="Times New Roman"/>
              </a:rPr>
              <a:t>1</a:t>
            </a:r>
            <a:r>
              <a:rPr sz="3200" baseline="1233" dirty="0">
                <a:latin typeface="Times New Roman"/>
                <a:cs typeface="Times New Roman"/>
              </a:rPr>
              <a:t>)</a:t>
            </a:r>
            <a:r>
              <a:rPr sz="3200" spc="-57" baseline="1233" dirty="0">
                <a:latin typeface="Times New Roman"/>
                <a:cs typeface="Times New Roman"/>
              </a:rPr>
              <a:t> </a:t>
            </a:r>
            <a:r>
              <a:rPr sz="3200" baseline="1051" dirty="0">
                <a:latin typeface="Palatino Linotype"/>
                <a:cs typeface="Palatino Linotype"/>
              </a:rPr>
              <a:t>=</a:t>
            </a:r>
            <a:r>
              <a:rPr sz="3200" spc="27" baseline="1051" dirty="0">
                <a:latin typeface="Palatino Linotype"/>
                <a:cs typeface="Palatino Linotype"/>
              </a:rPr>
              <a:t> </a:t>
            </a:r>
            <a:r>
              <a:rPr sz="3200" spc="4" baseline="1233" dirty="0">
                <a:latin typeface="Times New Roman"/>
                <a:cs typeface="Times New Roman"/>
              </a:rPr>
              <a:t>0</a:t>
            </a:r>
            <a:r>
              <a:rPr sz="3200" spc="-8" baseline="1233" dirty="0">
                <a:latin typeface="Times New Roman"/>
                <a:cs typeface="Times New Roman"/>
              </a:rPr>
              <a:t>.</a:t>
            </a:r>
            <a:r>
              <a:rPr sz="3200" spc="4" baseline="1233" dirty="0">
                <a:latin typeface="Times New Roman"/>
                <a:cs typeface="Times New Roman"/>
              </a:rPr>
              <a:t>487</a:t>
            </a:r>
            <a:r>
              <a:rPr sz="3200" baseline="1233" dirty="0">
                <a:latin typeface="Times New Roman"/>
                <a:cs typeface="Times New Roman"/>
              </a:rPr>
              <a:t>8</a:t>
            </a:r>
            <a:r>
              <a:rPr sz="3200" spc="235" baseline="1233" dirty="0">
                <a:latin typeface="Times New Roman"/>
                <a:cs typeface="Times New Roman"/>
              </a:rPr>
              <a:t> </a:t>
            </a:r>
            <a:r>
              <a:rPr sz="3100" i="1" spc="-4" baseline="1260" dirty="0">
                <a:latin typeface="Times New Roman"/>
                <a:cs typeface="Times New Roman"/>
              </a:rPr>
              <a:t>f</a:t>
            </a:r>
            <a:r>
              <a:rPr sz="3100" i="1" spc="4" baseline="1260" dirty="0">
                <a:latin typeface="Times New Roman"/>
                <a:cs typeface="Times New Roman"/>
              </a:rPr>
              <a:t>a</a:t>
            </a:r>
            <a:r>
              <a:rPr sz="3100" i="1" spc="-4" baseline="1260" dirty="0">
                <a:latin typeface="Times New Roman"/>
                <a:cs typeface="Times New Roman"/>
              </a:rPr>
              <a:t>il</a:t>
            </a:r>
            <a:r>
              <a:rPr sz="3100" i="1" spc="4" baseline="1260" dirty="0">
                <a:latin typeface="Times New Roman"/>
                <a:cs typeface="Times New Roman"/>
              </a:rPr>
              <a:t>u</a:t>
            </a:r>
            <a:r>
              <a:rPr sz="3100" i="1" baseline="1260" dirty="0">
                <a:latin typeface="Times New Roman"/>
                <a:cs typeface="Times New Roman"/>
              </a:rPr>
              <a:t>r</a:t>
            </a:r>
            <a:r>
              <a:rPr sz="3100" i="1" spc="4" baseline="1260" dirty="0">
                <a:latin typeface="Times New Roman"/>
                <a:cs typeface="Times New Roman"/>
              </a:rPr>
              <a:t>e</a:t>
            </a:r>
            <a:r>
              <a:rPr sz="3100" i="1" baseline="1260" dirty="0">
                <a:latin typeface="Times New Roman"/>
                <a:cs typeface="Times New Roman"/>
              </a:rPr>
              <a:t>s</a:t>
            </a:r>
            <a:r>
              <a:rPr sz="3100" i="1" spc="-45" baseline="1260" dirty="0">
                <a:latin typeface="Times New Roman"/>
                <a:cs typeface="Times New Roman"/>
              </a:rPr>
              <a:t> </a:t>
            </a:r>
            <a:r>
              <a:rPr sz="3200" baseline="1233" dirty="0">
                <a:latin typeface="Times New Roman"/>
                <a:cs typeface="Times New Roman"/>
              </a:rPr>
              <a:t>/</a:t>
            </a:r>
            <a:r>
              <a:rPr sz="3200" spc="-214" baseline="1233" dirty="0">
                <a:latin typeface="Times New Roman"/>
                <a:cs typeface="Times New Roman"/>
              </a:rPr>
              <a:t> </a:t>
            </a:r>
            <a:r>
              <a:rPr sz="3100" i="1" baseline="1260" dirty="0">
                <a:latin typeface="Times New Roman"/>
                <a:cs typeface="Times New Roman"/>
              </a:rPr>
              <a:t>CPU</a:t>
            </a:r>
            <a:r>
              <a:rPr sz="3100" i="1" spc="292" baseline="1260" dirty="0">
                <a:latin typeface="Times New Roman"/>
                <a:cs typeface="Times New Roman"/>
              </a:rPr>
              <a:t> </a:t>
            </a:r>
            <a:r>
              <a:rPr sz="3100" i="1" spc="4" baseline="1260" dirty="0">
                <a:latin typeface="Times New Roman"/>
                <a:cs typeface="Times New Roman"/>
              </a:rPr>
              <a:t>h</a:t>
            </a:r>
            <a:r>
              <a:rPr sz="3100" i="1" spc="45" baseline="1260" dirty="0">
                <a:latin typeface="Times New Roman"/>
                <a:cs typeface="Times New Roman"/>
              </a:rPr>
              <a:t>r</a:t>
            </a:r>
            <a:r>
              <a:rPr sz="3200" baseline="1233" dirty="0">
                <a:latin typeface="Times New Roman"/>
                <a:cs typeface="Times New Roman"/>
              </a:rPr>
              <a:t>.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05830" y="6203480"/>
            <a:ext cx="227586" cy="1797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328"/>
              </a:lnSpc>
              <a:spcBef>
                <a:spcPts val="66"/>
              </a:spcBef>
            </a:pPr>
            <a:r>
              <a:rPr sz="1300" dirty="0">
                <a:latin typeface="Arial"/>
                <a:cs typeface="Arial"/>
              </a:rPr>
              <a:t>65</a:t>
            </a:r>
            <a:endParaRPr sz="13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35876" y="4160966"/>
            <a:ext cx="181493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  <p:sp>
        <p:nvSpPr>
          <p:cNvPr id="2" name="object 2"/>
          <p:cNvSpPr txBox="1"/>
          <p:nvPr/>
        </p:nvSpPr>
        <p:spPr>
          <a:xfrm>
            <a:off x="2652517" y="4160966"/>
            <a:ext cx="180737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</p:spTree>
    <p:extLst>
      <p:ext uri="{BB962C8B-B14F-4D97-AF65-F5344CB8AC3E}">
        <p14:creationId xmlns:p14="http://schemas.microsoft.com/office/powerpoint/2010/main" val="1009123052"/>
      </p:ext>
    </p:extLst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object 60"/>
          <p:cNvSpPr txBox="1"/>
          <p:nvPr/>
        </p:nvSpPr>
        <p:spPr>
          <a:xfrm>
            <a:off x="838200" y="821505"/>
            <a:ext cx="5950528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459"/>
              </a:lnSpc>
              <a:spcBef>
                <a:spcPts val="172"/>
              </a:spcBef>
            </a:pP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S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o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f</a:t>
            </a:r>
            <a:r>
              <a:rPr sz="5400" spc="17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w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a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5400" spc="-112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 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l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ia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b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il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y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3139438" y="1799390"/>
            <a:ext cx="673684" cy="3694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957"/>
              </a:lnSpc>
              <a:spcBef>
                <a:spcPts val="147"/>
              </a:spcBef>
            </a:pPr>
            <a:r>
              <a:rPr sz="4200" spc="-35" baseline="2391" dirty="0">
                <a:latin typeface="Palatino Linotype"/>
                <a:cs typeface="Palatino Linotype"/>
              </a:rPr>
              <a:t>(</a:t>
            </a:r>
            <a:r>
              <a:rPr sz="3200" spc="-4" baseline="3154" dirty="0">
                <a:latin typeface="Palatino Linotype"/>
                <a:cs typeface="Palatino Linotype"/>
              </a:rPr>
              <a:t>∆</a:t>
            </a:r>
            <a:r>
              <a:rPr sz="3300" baseline="3025" dirty="0">
                <a:latin typeface="Palatino Linotype"/>
                <a:cs typeface="Palatino Linotype"/>
              </a:rPr>
              <a:t>µ</a:t>
            </a:r>
            <a:r>
              <a:rPr sz="3300" spc="-309" baseline="3025" dirty="0">
                <a:latin typeface="Palatino Linotype"/>
                <a:cs typeface="Palatino Linotype"/>
              </a:rPr>
              <a:t> </a:t>
            </a:r>
            <a:r>
              <a:rPr sz="4200" baseline="2391" dirty="0">
                <a:latin typeface="Palatino Linotype"/>
                <a:cs typeface="Palatino Linotype"/>
              </a:rPr>
              <a:t>)</a:t>
            </a:r>
            <a:endParaRPr sz="2800" dirty="0">
              <a:latin typeface="Palatino Linotype"/>
              <a:cs typeface="Palatino Linotype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611903" y="1860085"/>
            <a:ext cx="2491900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latin typeface="Arial"/>
                <a:cs typeface="Arial"/>
              </a:rPr>
              <a:t>(</a:t>
            </a:r>
            <a:r>
              <a:rPr sz="2000" spc="4" dirty="0">
                <a:latin typeface="Arial"/>
                <a:cs typeface="Arial"/>
              </a:rPr>
              <a:t>i</a:t>
            </a:r>
            <a:r>
              <a:rPr sz="2000" spc="-4" dirty="0">
                <a:latin typeface="Arial"/>
                <a:cs typeface="Arial"/>
              </a:rPr>
              <a:t>v</a:t>
            </a:r>
            <a:r>
              <a:rPr sz="2000" dirty="0">
                <a:latin typeface="Arial"/>
                <a:cs typeface="Arial"/>
              </a:rPr>
              <a:t>)</a:t>
            </a:r>
            <a:r>
              <a:rPr sz="2000" spc="-27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4" dirty="0">
                <a:latin typeface="Arial"/>
                <a:cs typeface="Arial"/>
              </a:rPr>
              <a:t>ddi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4" dirty="0">
                <a:latin typeface="Arial"/>
                <a:cs typeface="Arial"/>
              </a:rPr>
              <a:t>io</a:t>
            </a:r>
            <a:r>
              <a:rPr sz="2000" spc="13" dirty="0">
                <a:latin typeface="Arial"/>
                <a:cs typeface="Arial"/>
              </a:rPr>
              <a:t>n</a:t>
            </a:r>
            <a:r>
              <a:rPr sz="2000" spc="4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l</a:t>
            </a:r>
            <a:r>
              <a:rPr sz="2000" spc="-76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</a:t>
            </a:r>
            <a:r>
              <a:rPr sz="2000" spc="4" dirty="0">
                <a:latin typeface="Arial"/>
                <a:cs typeface="Arial"/>
              </a:rPr>
              <a:t>ailu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4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3820614" y="1860085"/>
            <a:ext cx="4176613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latin typeface="Arial"/>
                <a:cs typeface="Arial"/>
              </a:rPr>
              <a:t>r</a:t>
            </a:r>
            <a:r>
              <a:rPr sz="2000" spc="4" dirty="0">
                <a:latin typeface="Arial"/>
                <a:cs typeface="Arial"/>
              </a:rPr>
              <a:t>equi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13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-72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11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4" dirty="0">
                <a:latin typeface="Arial"/>
                <a:cs typeface="Arial"/>
              </a:rPr>
              <a:t>eac</a:t>
            </a:r>
            <a:r>
              <a:rPr sz="2000" dirty="0">
                <a:latin typeface="Arial"/>
                <a:cs typeface="Arial"/>
              </a:rPr>
              <a:t>h</a:t>
            </a:r>
            <a:r>
              <a:rPr sz="2000" spc="-48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13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22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</a:t>
            </a:r>
            <a:r>
              <a:rPr sz="2000" spc="4" dirty="0">
                <a:latin typeface="Arial"/>
                <a:cs typeface="Arial"/>
              </a:rPr>
              <a:t>ailu</a:t>
            </a:r>
            <a:r>
              <a:rPr sz="2000" dirty="0">
                <a:latin typeface="Arial"/>
                <a:cs typeface="Arial"/>
              </a:rPr>
              <a:t>re</a:t>
            </a:r>
            <a:r>
              <a:rPr sz="2000" spc="-48" dirty="0">
                <a:latin typeface="Arial"/>
                <a:cs typeface="Arial"/>
              </a:rPr>
              <a:t> </a:t>
            </a:r>
            <a:r>
              <a:rPr sz="2000" spc="4" dirty="0">
                <a:latin typeface="Arial"/>
                <a:cs typeface="Arial"/>
              </a:rPr>
              <a:t>in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4" dirty="0">
                <a:latin typeface="Arial"/>
                <a:cs typeface="Arial"/>
              </a:rPr>
              <a:t>ensi</a:t>
            </a:r>
            <a:r>
              <a:rPr sz="2000" dirty="0">
                <a:latin typeface="Arial"/>
                <a:cs typeface="Arial"/>
              </a:rPr>
              <a:t>ty</a:t>
            </a:r>
            <a:endParaRPr sz="20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611903" y="2155920"/>
            <a:ext cx="1063841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latin typeface="Arial"/>
                <a:cs typeface="Arial"/>
              </a:rPr>
              <a:t>objec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4" dirty="0">
                <a:latin typeface="Arial"/>
                <a:cs typeface="Arial"/>
              </a:rPr>
              <a:t>i</a:t>
            </a:r>
            <a:r>
              <a:rPr sz="2000" spc="-4" dirty="0">
                <a:latin typeface="Arial"/>
                <a:cs typeface="Arial"/>
              </a:rPr>
              <a:t>v</a:t>
            </a:r>
            <a:r>
              <a:rPr sz="2000" dirty="0"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685630" y="2155920"/>
            <a:ext cx="272921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f</a:t>
            </a:r>
            <a:endParaRPr sz="20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968262" y="2155920"/>
            <a:ext cx="2065698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latin typeface="Arial"/>
                <a:cs typeface="Arial"/>
              </a:rPr>
              <a:t>2</a:t>
            </a:r>
            <a:r>
              <a:rPr sz="2000" spc="-11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</a:t>
            </a:r>
            <a:r>
              <a:rPr sz="2000" spc="4" dirty="0">
                <a:latin typeface="Arial"/>
                <a:cs typeface="Arial"/>
              </a:rPr>
              <a:t>ailu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4" dirty="0">
                <a:latin typeface="Arial"/>
                <a:cs typeface="Arial"/>
              </a:rPr>
              <a:t>es</a:t>
            </a:r>
            <a:r>
              <a:rPr sz="2000" dirty="0">
                <a:latin typeface="Arial"/>
                <a:cs typeface="Arial"/>
              </a:rPr>
              <a:t>/CPU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4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r.</a:t>
            </a:r>
            <a:endParaRPr sz="20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3324627" y="2696951"/>
            <a:ext cx="219700" cy="3074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463"/>
              </a:lnSpc>
              <a:spcBef>
                <a:spcPts val="123"/>
              </a:spcBef>
            </a:pPr>
            <a:r>
              <a:rPr sz="3400" baseline="2906" dirty="0">
                <a:latin typeface="Palatino Linotype"/>
                <a:cs typeface="Palatino Linotype"/>
              </a:rPr>
              <a:t>λ</a:t>
            </a:r>
            <a:endParaRPr sz="2300">
              <a:latin typeface="Palatino Linotype"/>
              <a:cs typeface="Palatino Linotype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095238" y="2699074"/>
            <a:ext cx="134243" cy="2921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93"/>
              </a:lnSpc>
              <a:spcBef>
                <a:spcPts val="114"/>
              </a:spcBef>
            </a:pPr>
            <a:r>
              <a:rPr sz="2200" b="1" dirty="0">
                <a:latin typeface="Times New Roman"/>
                <a:cs typeface="Times New Roman"/>
              </a:rPr>
              <a:t>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2716414" y="2711407"/>
            <a:ext cx="234193" cy="6735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1484">
              <a:lnSpc>
                <a:spcPts val="2194"/>
              </a:lnSpc>
              <a:spcBef>
                <a:spcPts val="109"/>
              </a:spcBef>
            </a:pPr>
            <a:r>
              <a:rPr sz="3200" u="sng" baseline="1207" dirty="0">
                <a:latin typeface="Times New Roman"/>
                <a:cs typeface="Times New Roman"/>
              </a:rPr>
              <a:t>1</a:t>
            </a:r>
            <a:endParaRPr sz="2200">
              <a:latin typeface="Times New Roman"/>
              <a:cs typeface="Times New Roman"/>
            </a:endParaRPr>
          </a:p>
          <a:p>
            <a:pPr marL="11397" marR="21986">
              <a:lnSpc>
                <a:spcPts val="3020"/>
              </a:lnSpc>
              <a:spcBef>
                <a:spcPts val="221"/>
              </a:spcBef>
            </a:pPr>
            <a:r>
              <a:rPr sz="2300" dirty="0">
                <a:latin typeface="Palatino Linotype"/>
                <a:cs typeface="Palatino Linotype"/>
              </a:rPr>
              <a:t>θ</a:t>
            </a:r>
            <a:endParaRPr sz="2300">
              <a:latin typeface="Palatino Linotype"/>
              <a:cs typeface="Palatino Linotype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930073" y="2711406"/>
            <a:ext cx="576005" cy="2921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194"/>
              </a:lnSpc>
              <a:tabLst>
                <a:tab pos="512864" algn="l"/>
              </a:tabLst>
            </a:pPr>
            <a:r>
              <a:rPr sz="3200" u="sng" baseline="1207" dirty="0">
                <a:latin typeface="Times New Roman"/>
                <a:cs typeface="Times New Roman"/>
              </a:rPr>
              <a:t>  </a:t>
            </a:r>
            <a:r>
              <a:rPr sz="3200" u="sng" spc="-174" baseline="1207" dirty="0">
                <a:latin typeface="Times New Roman"/>
                <a:cs typeface="Times New Roman"/>
              </a:rPr>
              <a:t> </a:t>
            </a:r>
            <a:r>
              <a:rPr sz="3200" u="sng" baseline="1207" dirty="0">
                <a:latin typeface="Times New Roman"/>
                <a:cs typeface="Times New Roman"/>
              </a:rPr>
              <a:t>1 	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793208" y="2709675"/>
            <a:ext cx="171420" cy="2921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329"/>
              </a:lnSpc>
              <a:spcBef>
                <a:spcPts val="116"/>
              </a:spcBef>
            </a:pPr>
            <a:r>
              <a:rPr sz="2200" dirty="0">
                <a:latin typeface="Times New Roman"/>
                <a:cs typeface="Times New Roman"/>
              </a:rPr>
              <a:t>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956692" y="2711406"/>
            <a:ext cx="411531" cy="2921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194"/>
              </a:lnSpc>
              <a:spcBef>
                <a:spcPts val="109"/>
              </a:spcBef>
            </a:pPr>
            <a:r>
              <a:rPr sz="3200" u="sng" baseline="1207" dirty="0">
                <a:latin typeface="Times New Roman"/>
                <a:cs typeface="Times New Roman"/>
              </a:rPr>
              <a:t>2</a:t>
            </a:r>
            <a:r>
              <a:rPr sz="3200" u="sng" spc="-4" baseline="1207" dirty="0">
                <a:latin typeface="Times New Roman"/>
                <a:cs typeface="Times New Roman"/>
              </a:rPr>
              <a:t> </a:t>
            </a:r>
            <a:r>
              <a:rPr sz="3200" u="sng" baseline="1207" dirty="0">
                <a:latin typeface="Times New Roman"/>
                <a:cs typeface="Times New Roman"/>
              </a:rPr>
              <a:t>7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352932" y="2709675"/>
            <a:ext cx="171420" cy="2921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329"/>
              </a:lnSpc>
              <a:spcBef>
                <a:spcPts val="116"/>
              </a:spcBef>
            </a:pPr>
            <a:r>
              <a:rPr sz="2200" dirty="0">
                <a:latin typeface="Times New Roman"/>
                <a:cs typeface="Times New Roman"/>
              </a:rPr>
              <a:t>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965794" y="2862715"/>
            <a:ext cx="736415" cy="3080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329"/>
              </a:lnSpc>
            </a:pPr>
            <a:r>
              <a:rPr sz="2200" i="1" spc="4" dirty="0">
                <a:latin typeface="Times New Roman"/>
                <a:cs typeface="Times New Roman"/>
              </a:rPr>
              <a:t>L</a:t>
            </a:r>
            <a:r>
              <a:rPr sz="2200" i="1" dirty="0">
                <a:latin typeface="Times New Roman"/>
                <a:cs typeface="Times New Roman"/>
              </a:rPr>
              <a:t>n</a:t>
            </a:r>
            <a:r>
              <a:rPr sz="2200" i="1" spc="-183" dirty="0">
                <a:latin typeface="Times New Roman"/>
                <a:cs typeface="Times New Roman"/>
              </a:rPr>
              <a:t> </a:t>
            </a:r>
            <a:r>
              <a:rPr sz="1900" i="1" u="sng" baseline="37270" dirty="0">
                <a:latin typeface="Times New Roman"/>
                <a:cs typeface="Times New Roman"/>
              </a:rPr>
              <a:t>   </a:t>
            </a:r>
            <a:r>
              <a:rPr sz="1900" i="1" u="sng" spc="120" baseline="37270" dirty="0">
                <a:latin typeface="Times New Roman"/>
                <a:cs typeface="Times New Roman"/>
              </a:rPr>
              <a:t> </a:t>
            </a:r>
            <a:r>
              <a:rPr sz="1900" i="1" u="sng" baseline="37270" dirty="0">
                <a:latin typeface="Times New Roman"/>
                <a:cs typeface="Times New Roman"/>
              </a:rPr>
              <a:t>P </a:t>
            </a:r>
            <a:r>
              <a:rPr sz="1900" i="1" u="sng" spc="-214" baseline="37270" dirty="0">
                <a:latin typeface="Times New Roman"/>
                <a:cs typeface="Times New Roman"/>
              </a:rPr>
              <a:t> 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088803" y="2866384"/>
            <a:ext cx="397613" cy="3074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463"/>
              </a:lnSpc>
              <a:spcBef>
                <a:spcPts val="123"/>
              </a:spcBef>
            </a:pPr>
            <a:r>
              <a:rPr sz="3200" spc="4" baseline="3088" dirty="0">
                <a:latin typeface="Palatino Linotype"/>
                <a:cs typeface="Palatino Linotype"/>
              </a:rPr>
              <a:t>∆</a:t>
            </a:r>
            <a:r>
              <a:rPr sz="3400" baseline="2906" dirty="0">
                <a:latin typeface="Palatino Linotype"/>
                <a:cs typeface="Palatino Linotype"/>
              </a:rPr>
              <a:t>µ</a:t>
            </a:r>
            <a:endParaRPr sz="2300">
              <a:latin typeface="Palatino Linotype"/>
              <a:cs typeface="Palatino Linotype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501667" y="2878182"/>
            <a:ext cx="217329" cy="2921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338"/>
              </a:lnSpc>
              <a:spcBef>
                <a:spcPts val="117"/>
              </a:spcBef>
            </a:pPr>
            <a:r>
              <a:rPr sz="3200" baseline="3088" dirty="0">
                <a:latin typeface="Palatino Linotype"/>
                <a:cs typeface="Palatino Linotype"/>
              </a:rPr>
              <a:t>=</a:t>
            </a:r>
            <a:endParaRPr sz="2200">
              <a:latin typeface="Palatino Linotype"/>
              <a:cs typeface="Palatino Linotype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708398" y="2878182"/>
            <a:ext cx="217329" cy="2921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338"/>
              </a:lnSpc>
              <a:spcBef>
                <a:spcPts val="117"/>
              </a:spcBef>
            </a:pPr>
            <a:r>
              <a:rPr sz="3200" baseline="3088" dirty="0">
                <a:latin typeface="Palatino Linotype"/>
                <a:cs typeface="Palatino Linotype"/>
              </a:rPr>
              <a:t>=</a:t>
            </a:r>
            <a:endParaRPr sz="2200">
              <a:latin typeface="Palatino Linotype"/>
              <a:cs typeface="Palatino Linotype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498107" y="2878672"/>
            <a:ext cx="424840" cy="5251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11397" algn="r">
              <a:lnSpc>
                <a:spcPts val="2154"/>
              </a:lnSpc>
              <a:spcBef>
                <a:spcPts val="108"/>
              </a:spcBef>
            </a:pPr>
            <a:r>
              <a:rPr sz="3200" i="1" spc="4" baseline="-1207" dirty="0">
                <a:latin typeface="Times New Roman"/>
                <a:cs typeface="Times New Roman"/>
              </a:rPr>
              <a:t>L</a:t>
            </a:r>
            <a:r>
              <a:rPr sz="3200" i="1" spc="8" baseline="-1207" dirty="0">
                <a:latin typeface="Times New Roman"/>
                <a:cs typeface="Times New Roman"/>
              </a:rPr>
              <a:t>n</a:t>
            </a:r>
            <a:r>
              <a:rPr sz="3200" baseline="-4831" dirty="0">
                <a:latin typeface="Times New Roman"/>
                <a:cs typeface="Times New Roman"/>
              </a:rPr>
              <a:t></a:t>
            </a:r>
            <a:endParaRPr sz="2200">
              <a:latin typeface="Times New Roman"/>
              <a:cs typeface="Times New Roman"/>
            </a:endParaRPr>
          </a:p>
          <a:p>
            <a:pPr marR="11397" algn="r">
              <a:lnSpc>
                <a:spcPts val="2042"/>
              </a:lnSpc>
            </a:pPr>
            <a:r>
              <a:rPr sz="3200" baseline="1207" dirty="0">
                <a:latin typeface="Times New Roman"/>
                <a:cs typeface="Times New Roman"/>
              </a:rPr>
              <a:t>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521958" y="2878183"/>
            <a:ext cx="1417415" cy="2947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360"/>
              </a:lnSpc>
              <a:spcBef>
                <a:spcPts val="118"/>
              </a:spcBef>
            </a:pPr>
            <a:r>
              <a:rPr sz="3200" baseline="3088" dirty="0">
                <a:latin typeface="Palatino Linotype"/>
                <a:cs typeface="Palatino Linotype"/>
              </a:rPr>
              <a:t>=</a:t>
            </a:r>
            <a:r>
              <a:rPr sz="3200" spc="-161" baseline="3088" dirty="0">
                <a:latin typeface="Palatino Linotype"/>
                <a:cs typeface="Palatino Linotype"/>
              </a:rPr>
              <a:t> </a:t>
            </a:r>
            <a:r>
              <a:rPr sz="3200" spc="8" baseline="3623" dirty="0">
                <a:latin typeface="Times New Roman"/>
                <a:cs typeface="Times New Roman"/>
              </a:rPr>
              <a:t>1</a:t>
            </a:r>
            <a:r>
              <a:rPr sz="3200" baseline="3623" dirty="0">
                <a:latin typeface="Times New Roman"/>
                <a:cs typeface="Times New Roman"/>
              </a:rPr>
              <a:t>5</a:t>
            </a:r>
            <a:r>
              <a:rPr sz="3200" spc="-129" baseline="3623" dirty="0">
                <a:latin typeface="Times New Roman"/>
                <a:cs typeface="Times New Roman"/>
              </a:rPr>
              <a:t> </a:t>
            </a:r>
            <a:r>
              <a:rPr sz="3200" spc="-8" baseline="3623" dirty="0">
                <a:latin typeface="Times New Roman"/>
                <a:cs typeface="Times New Roman"/>
              </a:rPr>
              <a:t>f</a:t>
            </a:r>
            <a:r>
              <a:rPr sz="3200" baseline="3623" dirty="0">
                <a:latin typeface="Times New Roman"/>
                <a:cs typeface="Times New Roman"/>
              </a:rPr>
              <a:t>a</a:t>
            </a:r>
            <a:r>
              <a:rPr sz="3200" spc="4" baseline="3623" dirty="0">
                <a:latin typeface="Times New Roman"/>
                <a:cs typeface="Times New Roman"/>
              </a:rPr>
              <a:t>il</a:t>
            </a:r>
            <a:r>
              <a:rPr sz="3200" spc="8" baseline="3623" dirty="0">
                <a:latin typeface="Times New Roman"/>
                <a:cs typeface="Times New Roman"/>
              </a:rPr>
              <a:t>u</a:t>
            </a:r>
            <a:r>
              <a:rPr sz="3200" spc="4" baseline="3623" dirty="0">
                <a:latin typeface="Times New Roman"/>
                <a:cs typeface="Times New Roman"/>
              </a:rPr>
              <a:t>r</a:t>
            </a:r>
            <a:r>
              <a:rPr sz="3200" baseline="3623" dirty="0">
                <a:latin typeface="Times New Roman"/>
                <a:cs typeface="Times New Roman"/>
              </a:rPr>
              <a:t>es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352932" y="2883142"/>
            <a:ext cx="171420" cy="5207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122"/>
              </a:lnSpc>
              <a:spcBef>
                <a:spcPts val="106"/>
              </a:spcBef>
            </a:pPr>
            <a:r>
              <a:rPr sz="3200" baseline="-4831" dirty="0">
                <a:latin typeface="Times New Roman"/>
                <a:cs typeface="Times New Roman"/>
              </a:rPr>
              <a:t></a:t>
            </a:r>
            <a:endParaRPr sz="2200">
              <a:latin typeface="Times New Roman"/>
              <a:cs typeface="Times New Roman"/>
            </a:endParaRPr>
          </a:p>
          <a:p>
            <a:pPr marL="11397">
              <a:lnSpc>
                <a:spcPts val="2033"/>
              </a:lnSpc>
            </a:pPr>
            <a:r>
              <a:rPr sz="3200" baseline="1207" dirty="0">
                <a:latin typeface="Times New Roman"/>
                <a:cs typeface="Times New Roman"/>
              </a:rPr>
              <a:t>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319086" y="3077503"/>
            <a:ext cx="330007" cy="3455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656"/>
              </a:lnSpc>
              <a:spcBef>
                <a:spcPts val="133"/>
              </a:spcBef>
            </a:pPr>
            <a:r>
              <a:rPr sz="3400" spc="39" baseline="5813" dirty="0">
                <a:latin typeface="Palatino Linotype"/>
                <a:cs typeface="Palatino Linotype"/>
              </a:rPr>
              <a:t>λ</a:t>
            </a:r>
            <a:r>
              <a:rPr sz="1900" i="1" baseline="-12423" dirty="0">
                <a:latin typeface="Times New Roman"/>
                <a:cs typeface="Times New Roman"/>
              </a:rPr>
              <a:t>F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945311" y="3079626"/>
            <a:ext cx="553367" cy="3044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93"/>
              </a:lnSpc>
              <a:spcBef>
                <a:spcPts val="114"/>
              </a:spcBef>
            </a:pPr>
            <a:r>
              <a:rPr sz="2200" spc="-4" dirty="0">
                <a:latin typeface="Times New Roman"/>
                <a:cs typeface="Times New Roman"/>
              </a:rPr>
              <a:t>0</a:t>
            </a:r>
            <a:r>
              <a:rPr sz="2200" b="1" dirty="0">
                <a:latin typeface="Times New Roman"/>
                <a:cs typeface="Times New Roman"/>
              </a:rPr>
              <a:t>.</a:t>
            </a:r>
            <a:r>
              <a:rPr sz="2200" spc="8" dirty="0">
                <a:latin typeface="Times New Roman"/>
                <a:cs typeface="Times New Roman"/>
              </a:rPr>
              <a:t>0</a:t>
            </a:r>
            <a:r>
              <a:rPr sz="2200" dirty="0">
                <a:latin typeface="Times New Roman"/>
                <a:cs typeface="Times New Roman"/>
              </a:rPr>
              <a:t>2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061986" y="3091958"/>
            <a:ext cx="203713" cy="2921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194"/>
              </a:lnSpc>
              <a:spcBef>
                <a:spcPts val="109"/>
              </a:spcBef>
            </a:pPr>
            <a:r>
              <a:rPr sz="3200" baseline="1207" dirty="0">
                <a:latin typeface="Times New Roman"/>
                <a:cs typeface="Times New Roman"/>
              </a:rPr>
              <a:t>2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963024" y="3907859"/>
            <a:ext cx="171385" cy="2920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329"/>
              </a:lnSpc>
              <a:spcBef>
                <a:spcPts val="116"/>
              </a:spcBef>
            </a:pPr>
            <a:r>
              <a:rPr sz="2200" dirty="0">
                <a:latin typeface="Times New Roman"/>
                <a:cs typeface="Times New Roman"/>
              </a:rPr>
              <a:t>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006271" y="3907859"/>
            <a:ext cx="171385" cy="2920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329"/>
              </a:lnSpc>
              <a:spcBef>
                <a:spcPts val="116"/>
              </a:spcBef>
            </a:pPr>
            <a:r>
              <a:rPr sz="2200" dirty="0">
                <a:latin typeface="Times New Roman"/>
                <a:cs typeface="Times New Roman"/>
              </a:rPr>
              <a:t>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749664" y="3940514"/>
            <a:ext cx="725625" cy="5175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46"/>
              </a:lnSpc>
            </a:pPr>
            <a:r>
              <a:rPr sz="3200" u="sng" baseline="-2415" dirty="0">
                <a:latin typeface="Times New Roman"/>
                <a:cs typeface="Times New Roman"/>
              </a:rPr>
              <a:t>1</a:t>
            </a:r>
            <a:r>
              <a:rPr sz="3200" baseline="-2415" dirty="0">
                <a:latin typeface="Times New Roman"/>
                <a:cs typeface="Times New Roman"/>
              </a:rPr>
              <a:t>  </a:t>
            </a:r>
            <a:r>
              <a:rPr sz="3200" spc="-120" baseline="-2415" dirty="0">
                <a:latin typeface="Times New Roman"/>
                <a:cs typeface="Times New Roman"/>
              </a:rPr>
              <a:t> </a:t>
            </a:r>
            <a:r>
              <a:rPr sz="3200" u="sng" baseline="-2415" dirty="0">
                <a:latin typeface="Times New Roman"/>
                <a:cs typeface="Times New Roman"/>
              </a:rPr>
              <a:t> </a:t>
            </a:r>
            <a:r>
              <a:rPr sz="3200" u="sng" spc="-345" baseline="-2415" dirty="0">
                <a:latin typeface="Times New Roman"/>
                <a:cs typeface="Times New Roman"/>
              </a:rPr>
              <a:t> </a:t>
            </a:r>
            <a:r>
              <a:rPr sz="3200" u="sng" baseline="-2415" dirty="0">
                <a:latin typeface="Times New Roman"/>
                <a:cs typeface="Times New Roman"/>
              </a:rPr>
              <a:t>1 </a:t>
            </a:r>
            <a:r>
              <a:rPr sz="3200" u="sng" spc="-327" baseline="-2415" dirty="0">
                <a:latin typeface="Times New Roman"/>
                <a:cs typeface="Times New Roman"/>
              </a:rPr>
              <a:t> </a:t>
            </a:r>
            <a:endParaRPr sz="2200">
              <a:latin typeface="Times New Roman"/>
              <a:cs typeface="Times New Roman"/>
            </a:endParaRPr>
          </a:p>
          <a:p>
            <a:pPr marL="222012" marR="41136">
              <a:lnSpc>
                <a:spcPts val="2086"/>
              </a:lnSpc>
              <a:spcBef>
                <a:spcPts val="104"/>
              </a:spcBef>
            </a:pPr>
            <a:r>
              <a:rPr sz="3200" baseline="1207" dirty="0">
                <a:latin typeface="Times New Roman"/>
                <a:cs typeface="Times New Roman"/>
              </a:rPr>
              <a:t>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670992" y="3940514"/>
            <a:ext cx="464992" cy="5175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46"/>
              </a:lnSpc>
            </a:pPr>
            <a:r>
              <a:rPr sz="3200" u="sng" baseline="-2415" dirty="0">
                <a:latin typeface="Times New Roman"/>
                <a:cs typeface="Times New Roman"/>
              </a:rPr>
              <a:t> </a:t>
            </a:r>
            <a:r>
              <a:rPr sz="3200" u="sng" spc="-389" baseline="-2415" dirty="0">
                <a:latin typeface="Times New Roman"/>
                <a:cs typeface="Times New Roman"/>
              </a:rPr>
              <a:t> </a:t>
            </a:r>
            <a:r>
              <a:rPr sz="3200" u="sng" baseline="-2415" dirty="0">
                <a:latin typeface="Times New Roman"/>
                <a:cs typeface="Times New Roman"/>
              </a:rPr>
              <a:t>1 </a:t>
            </a:r>
            <a:r>
              <a:rPr sz="3200" u="sng" spc="-381" baseline="-2415" dirty="0">
                <a:latin typeface="Times New Roman"/>
                <a:cs typeface="Times New Roman"/>
              </a:rPr>
              <a:t> </a:t>
            </a:r>
            <a:endParaRPr sz="2200">
              <a:latin typeface="Times New Roman"/>
              <a:cs typeface="Times New Roman"/>
            </a:endParaRPr>
          </a:p>
          <a:p>
            <a:pPr marR="11397" algn="r">
              <a:lnSpc>
                <a:spcPts val="2086"/>
              </a:lnSpc>
              <a:spcBef>
                <a:spcPts val="104"/>
              </a:spcBef>
            </a:pPr>
            <a:r>
              <a:rPr sz="3200" baseline="1207" dirty="0">
                <a:latin typeface="Times New Roman"/>
                <a:cs typeface="Times New Roman"/>
              </a:rPr>
              <a:t>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405284" y="3940514"/>
            <a:ext cx="899167" cy="5498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176"/>
              </a:lnSpc>
              <a:spcBef>
                <a:spcPts val="109"/>
              </a:spcBef>
            </a:pPr>
            <a:r>
              <a:rPr sz="2200" u="sng" dirty="0">
                <a:latin typeface="Times New Roman"/>
                <a:cs typeface="Times New Roman"/>
              </a:rPr>
              <a:t>  </a:t>
            </a:r>
            <a:r>
              <a:rPr sz="2200" u="sng" spc="-161" dirty="0">
                <a:latin typeface="Times New Roman"/>
                <a:cs typeface="Times New Roman"/>
              </a:rPr>
              <a:t> </a:t>
            </a:r>
            <a:r>
              <a:rPr sz="2200" u="sng" dirty="0">
                <a:latin typeface="Times New Roman"/>
                <a:cs typeface="Times New Roman"/>
              </a:rPr>
              <a:t>1   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179" dirty="0">
                <a:latin typeface="Times New Roman"/>
                <a:cs typeface="Times New Roman"/>
              </a:rPr>
              <a:t> </a:t>
            </a:r>
            <a:r>
              <a:rPr sz="2200" u="sng" dirty="0">
                <a:latin typeface="Times New Roman"/>
                <a:cs typeface="Times New Roman"/>
              </a:rPr>
              <a:t>1</a:t>
            </a:r>
            <a:endParaRPr sz="2200">
              <a:latin typeface="Times New Roman"/>
              <a:cs typeface="Times New Roman"/>
            </a:endParaRPr>
          </a:p>
          <a:p>
            <a:pPr marR="214329" algn="r">
              <a:lnSpc>
                <a:spcPts val="2217"/>
              </a:lnSpc>
              <a:spcBef>
                <a:spcPts val="2"/>
              </a:spcBef>
            </a:pPr>
            <a:r>
              <a:rPr sz="3200" baseline="1207" dirty="0">
                <a:latin typeface="Times New Roman"/>
                <a:cs typeface="Times New Roman"/>
              </a:rPr>
              <a:t>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969161" y="3940132"/>
            <a:ext cx="171385" cy="2920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329"/>
              </a:lnSpc>
              <a:spcBef>
                <a:spcPts val="116"/>
              </a:spcBef>
            </a:pPr>
            <a:r>
              <a:rPr sz="2200" dirty="0">
                <a:latin typeface="Times New Roman"/>
                <a:cs typeface="Times New Roman"/>
              </a:rPr>
              <a:t>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515033" y="3940514"/>
            <a:ext cx="528722" cy="5498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176"/>
              </a:lnSpc>
            </a:pPr>
            <a:r>
              <a:rPr sz="2200" u="sng" dirty="0">
                <a:latin typeface="Times New Roman"/>
                <a:cs typeface="Times New Roman"/>
              </a:rPr>
              <a:t> </a:t>
            </a:r>
            <a:r>
              <a:rPr sz="2200" u="sng" spc="-143" dirty="0">
                <a:latin typeface="Times New Roman"/>
                <a:cs typeface="Times New Roman"/>
              </a:rPr>
              <a:t> </a:t>
            </a:r>
            <a:r>
              <a:rPr sz="2200" u="sng" dirty="0">
                <a:latin typeface="Times New Roman"/>
                <a:cs typeface="Times New Roman"/>
              </a:rPr>
              <a:t>1 </a:t>
            </a:r>
            <a:r>
              <a:rPr sz="2200" u="sng" spc="-135" dirty="0">
                <a:latin typeface="Times New Roman"/>
                <a:cs typeface="Times New Roman"/>
              </a:rPr>
              <a:t> </a:t>
            </a:r>
            <a:endParaRPr sz="2200">
              <a:latin typeface="Times New Roman"/>
              <a:cs typeface="Times New Roman"/>
            </a:endParaRPr>
          </a:p>
          <a:p>
            <a:pPr marR="11397" algn="r">
              <a:lnSpc>
                <a:spcPts val="2217"/>
              </a:lnSpc>
              <a:spcBef>
                <a:spcPts val="110"/>
              </a:spcBef>
            </a:pPr>
            <a:r>
              <a:rPr sz="3200" baseline="1207" dirty="0">
                <a:latin typeface="Times New Roman"/>
                <a:cs typeface="Times New Roman"/>
              </a:rPr>
              <a:t>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914041" y="3940132"/>
            <a:ext cx="171385" cy="2920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329"/>
              </a:lnSpc>
              <a:spcBef>
                <a:spcPts val="116"/>
              </a:spcBef>
            </a:pPr>
            <a:r>
              <a:rPr sz="2200" dirty="0">
                <a:latin typeface="Times New Roman"/>
                <a:cs typeface="Times New Roman"/>
              </a:rPr>
              <a:t>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108199" y="4096840"/>
            <a:ext cx="359505" cy="3073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463"/>
              </a:lnSpc>
              <a:spcBef>
                <a:spcPts val="123"/>
              </a:spcBef>
            </a:pPr>
            <a:r>
              <a:rPr sz="3200" spc="4" baseline="3088" dirty="0">
                <a:latin typeface="Palatino Linotype"/>
                <a:cs typeface="Palatino Linotype"/>
              </a:rPr>
              <a:t>∆</a:t>
            </a:r>
            <a:r>
              <a:rPr sz="3400" baseline="2906" dirty="0">
                <a:latin typeface="Palatino Linotype"/>
                <a:cs typeface="Palatino Linotype"/>
              </a:rPr>
              <a:t>τ</a:t>
            </a:r>
            <a:endParaRPr sz="2300">
              <a:latin typeface="Palatino Linotype"/>
              <a:cs typeface="Palatino Linotype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091379" y="4098964"/>
            <a:ext cx="1595005" cy="3043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436"/>
              </a:lnSpc>
              <a:spcBef>
                <a:spcPts val="121"/>
              </a:spcBef>
            </a:pPr>
            <a:r>
              <a:rPr sz="3200" baseline="3088" dirty="0">
                <a:latin typeface="Palatino Linotype"/>
                <a:cs typeface="Palatino Linotype"/>
              </a:rPr>
              <a:t>=</a:t>
            </a:r>
            <a:r>
              <a:rPr sz="3200" spc="39" baseline="3088" dirty="0">
                <a:latin typeface="Palatino Linotype"/>
                <a:cs typeface="Palatino Linotype"/>
              </a:rPr>
              <a:t> </a:t>
            </a:r>
            <a:r>
              <a:rPr sz="3200" spc="-4" baseline="3623" dirty="0">
                <a:latin typeface="Times New Roman"/>
                <a:cs typeface="Times New Roman"/>
              </a:rPr>
              <a:t>6</a:t>
            </a:r>
            <a:r>
              <a:rPr sz="3200" b="1" spc="8" baseline="3623" dirty="0">
                <a:latin typeface="Times New Roman"/>
                <a:cs typeface="Times New Roman"/>
              </a:rPr>
              <a:t>.</a:t>
            </a:r>
            <a:r>
              <a:rPr sz="3200" baseline="3623" dirty="0">
                <a:latin typeface="Times New Roman"/>
                <a:cs typeface="Times New Roman"/>
              </a:rPr>
              <a:t>5</a:t>
            </a:r>
            <a:r>
              <a:rPr sz="3200" spc="-129" baseline="3623" dirty="0">
                <a:latin typeface="Times New Roman"/>
                <a:cs typeface="Times New Roman"/>
              </a:rPr>
              <a:t> </a:t>
            </a:r>
            <a:r>
              <a:rPr sz="3200" spc="4" baseline="3623" dirty="0">
                <a:latin typeface="Times New Roman"/>
                <a:cs typeface="Times New Roman"/>
              </a:rPr>
              <a:t>CP</a:t>
            </a:r>
            <a:r>
              <a:rPr sz="3200" baseline="3623" dirty="0">
                <a:latin typeface="Times New Roman"/>
                <a:cs typeface="Times New Roman"/>
              </a:rPr>
              <a:t>U</a:t>
            </a:r>
            <a:r>
              <a:rPr sz="3200" spc="13" baseline="3623" dirty="0">
                <a:latin typeface="Times New Roman"/>
                <a:cs typeface="Times New Roman"/>
              </a:rPr>
              <a:t> </a:t>
            </a:r>
            <a:r>
              <a:rPr sz="3200" spc="8" baseline="3623" dirty="0">
                <a:latin typeface="Times New Roman"/>
                <a:cs typeface="Times New Roman"/>
              </a:rPr>
              <a:t>h</a:t>
            </a:r>
            <a:r>
              <a:rPr sz="3200" spc="4" baseline="3623" dirty="0">
                <a:latin typeface="Times New Roman"/>
                <a:cs typeface="Times New Roman"/>
              </a:rPr>
              <a:t>r</a:t>
            </a:r>
            <a:r>
              <a:rPr sz="3200" baseline="3623" dirty="0">
                <a:latin typeface="Times New Roman"/>
                <a:cs typeface="Times New Roman"/>
              </a:rPr>
              <a:t>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504438" y="4108637"/>
            <a:ext cx="217284" cy="2920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338"/>
              </a:lnSpc>
              <a:spcBef>
                <a:spcPts val="117"/>
              </a:spcBef>
            </a:pPr>
            <a:r>
              <a:rPr sz="3200" baseline="3088" dirty="0">
                <a:latin typeface="Palatino Linotype"/>
                <a:cs typeface="Palatino Linotype"/>
              </a:rPr>
              <a:t>=</a:t>
            </a:r>
            <a:endParaRPr sz="2200">
              <a:latin typeface="Palatino Linotype"/>
              <a:cs typeface="Palatino Linotype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467329" y="4108637"/>
            <a:ext cx="217284" cy="2920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338"/>
              </a:lnSpc>
              <a:spcBef>
                <a:spcPts val="117"/>
              </a:spcBef>
            </a:pPr>
            <a:r>
              <a:rPr sz="3200" baseline="3088" dirty="0">
                <a:latin typeface="Palatino Linotype"/>
                <a:cs typeface="Palatino Linotype"/>
              </a:rPr>
              <a:t>−</a:t>
            </a:r>
            <a:endParaRPr sz="2200">
              <a:latin typeface="Palatino Linotype"/>
              <a:cs typeface="Palatino Linotype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183609" y="4108637"/>
            <a:ext cx="217284" cy="2920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338"/>
              </a:lnSpc>
              <a:spcBef>
                <a:spcPts val="117"/>
              </a:spcBef>
            </a:pPr>
            <a:r>
              <a:rPr sz="3200" baseline="3088" dirty="0">
                <a:latin typeface="Palatino Linotype"/>
                <a:cs typeface="Palatino Linotype"/>
              </a:rPr>
              <a:t>=</a:t>
            </a:r>
            <a:endParaRPr sz="2200">
              <a:latin typeface="Palatino Linotype"/>
              <a:cs typeface="Palatino Linotype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311368" y="4108637"/>
            <a:ext cx="217284" cy="2920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338"/>
              </a:lnSpc>
              <a:spcBef>
                <a:spcPts val="117"/>
              </a:spcBef>
            </a:pPr>
            <a:r>
              <a:rPr sz="3200" baseline="3088" dirty="0">
                <a:latin typeface="Palatino Linotype"/>
                <a:cs typeface="Palatino Linotype"/>
              </a:rPr>
              <a:t>−</a:t>
            </a:r>
            <a:endParaRPr sz="2200">
              <a:latin typeface="Palatino Linotype"/>
              <a:cs typeface="Palatino Linotype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719184" y="4306615"/>
            <a:ext cx="211875" cy="3073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463"/>
              </a:lnSpc>
              <a:spcBef>
                <a:spcPts val="123"/>
              </a:spcBef>
            </a:pPr>
            <a:r>
              <a:rPr sz="3400" baseline="2906" dirty="0">
                <a:latin typeface="Palatino Linotype"/>
                <a:cs typeface="Palatino Linotype"/>
              </a:rPr>
              <a:t>θ</a:t>
            </a:r>
            <a:endParaRPr sz="2300">
              <a:latin typeface="Palatino Linotype"/>
              <a:cs typeface="Palatino Linotype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963024" y="4306615"/>
            <a:ext cx="463829" cy="3599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872"/>
              </a:lnSpc>
              <a:spcBef>
                <a:spcPts val="144"/>
              </a:spcBef>
            </a:pPr>
            <a:r>
              <a:rPr sz="3200" baseline="-2415" dirty="0">
                <a:latin typeface="Times New Roman"/>
                <a:cs typeface="Times New Roman"/>
              </a:rPr>
              <a:t></a:t>
            </a:r>
            <a:r>
              <a:rPr sz="3200" spc="-345" baseline="-2415" dirty="0">
                <a:latin typeface="Times New Roman"/>
                <a:cs typeface="Times New Roman"/>
              </a:rPr>
              <a:t> </a:t>
            </a:r>
            <a:r>
              <a:rPr sz="3400" spc="39" baseline="9689" dirty="0">
                <a:latin typeface="Palatino Linotype"/>
                <a:cs typeface="Palatino Linotype"/>
              </a:rPr>
              <a:t>λ</a:t>
            </a:r>
            <a:r>
              <a:rPr sz="1900" i="1" baseline="-4141" dirty="0">
                <a:latin typeface="Times New Roman"/>
                <a:cs typeface="Times New Roman"/>
              </a:rPr>
              <a:t>F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686231" y="4306615"/>
            <a:ext cx="328590" cy="3454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656"/>
              </a:lnSpc>
              <a:spcBef>
                <a:spcPts val="133"/>
              </a:spcBef>
            </a:pPr>
            <a:r>
              <a:rPr sz="3400" spc="31" baseline="5813" dirty="0">
                <a:latin typeface="Palatino Linotype"/>
                <a:cs typeface="Palatino Linotype"/>
              </a:rPr>
              <a:t>λ</a:t>
            </a:r>
            <a:r>
              <a:rPr sz="1900" i="1" baseline="-12423" dirty="0">
                <a:latin typeface="Times New Roman"/>
                <a:cs typeface="Times New Roman"/>
              </a:rPr>
              <a:t>P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420522" y="4308738"/>
            <a:ext cx="893048" cy="3241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562"/>
              </a:lnSpc>
              <a:spcBef>
                <a:spcPts val="127"/>
              </a:spcBef>
            </a:pPr>
            <a:r>
              <a:rPr sz="3200" spc="-4" baseline="6039" dirty="0">
                <a:latin typeface="Times New Roman"/>
                <a:cs typeface="Times New Roman"/>
              </a:rPr>
              <a:t>0</a:t>
            </a:r>
            <a:r>
              <a:rPr sz="3200" b="1" baseline="6039" dirty="0">
                <a:latin typeface="Times New Roman"/>
                <a:cs typeface="Times New Roman"/>
              </a:rPr>
              <a:t>.</a:t>
            </a:r>
            <a:r>
              <a:rPr sz="3200" spc="8" baseline="6039" dirty="0">
                <a:latin typeface="Times New Roman"/>
                <a:cs typeface="Times New Roman"/>
              </a:rPr>
              <a:t>0</a:t>
            </a:r>
            <a:r>
              <a:rPr sz="3200" baseline="6039" dirty="0">
                <a:latin typeface="Times New Roman"/>
                <a:cs typeface="Times New Roman"/>
              </a:rPr>
              <a:t>2</a:t>
            </a:r>
            <a:r>
              <a:rPr sz="3200" spc="-57" baseline="6039" dirty="0">
                <a:latin typeface="Times New Roman"/>
                <a:cs typeface="Times New Roman"/>
              </a:rPr>
              <a:t> </a:t>
            </a:r>
            <a:r>
              <a:rPr sz="3200" baseline="-2415" dirty="0">
                <a:latin typeface="Times New Roman"/>
                <a:cs typeface="Times New Roman"/>
              </a:rPr>
              <a:t></a:t>
            </a:r>
            <a:r>
              <a:rPr sz="3200" spc="-314" baseline="-2415" dirty="0">
                <a:latin typeface="Times New Roman"/>
                <a:cs typeface="Times New Roman"/>
              </a:rPr>
              <a:t> </a:t>
            </a:r>
            <a:r>
              <a:rPr sz="3200" baseline="6039" dirty="0">
                <a:latin typeface="Times New Roman"/>
                <a:cs typeface="Times New Roman"/>
              </a:rPr>
              <a:t>2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534426" y="4308738"/>
            <a:ext cx="555964" cy="3241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562"/>
              </a:lnSpc>
              <a:spcBef>
                <a:spcPts val="127"/>
              </a:spcBef>
            </a:pPr>
            <a:r>
              <a:rPr sz="3200" spc="-4" baseline="6039" dirty="0">
                <a:latin typeface="Times New Roman"/>
                <a:cs typeface="Times New Roman"/>
              </a:rPr>
              <a:t>2</a:t>
            </a:r>
            <a:r>
              <a:rPr sz="3200" b="1" baseline="6039" dirty="0">
                <a:latin typeface="Times New Roman"/>
                <a:cs typeface="Times New Roman"/>
              </a:rPr>
              <a:t>.</a:t>
            </a:r>
            <a:r>
              <a:rPr sz="3200" baseline="6039" dirty="0">
                <a:latin typeface="Times New Roman"/>
                <a:cs typeface="Times New Roman"/>
              </a:rPr>
              <a:t>7</a:t>
            </a:r>
            <a:r>
              <a:rPr sz="3200" spc="-282" baseline="6039" dirty="0">
                <a:latin typeface="Times New Roman"/>
                <a:cs typeface="Times New Roman"/>
              </a:rPr>
              <a:t> </a:t>
            </a:r>
            <a:r>
              <a:rPr sz="3200" baseline="-2415" dirty="0">
                <a:latin typeface="Times New Roman"/>
                <a:cs typeface="Times New Roman"/>
              </a:rPr>
              <a:t>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06271" y="4374472"/>
            <a:ext cx="171385" cy="2920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329"/>
              </a:lnSpc>
              <a:spcBef>
                <a:spcPts val="116"/>
              </a:spcBef>
            </a:pPr>
            <a:r>
              <a:rPr sz="2200" dirty="0">
                <a:latin typeface="Times New Roman"/>
                <a:cs typeface="Times New Roman"/>
              </a:rPr>
              <a:t>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105830" y="6203480"/>
            <a:ext cx="227586" cy="1797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328"/>
              </a:lnSpc>
              <a:spcBef>
                <a:spcPts val="66"/>
              </a:spcBef>
            </a:pPr>
            <a:r>
              <a:rPr sz="1300" dirty="0">
                <a:latin typeface="Arial"/>
                <a:cs typeface="Arial"/>
              </a:rPr>
              <a:t>66</a:t>
            </a:r>
            <a:endParaRPr sz="13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41618" y="2804158"/>
            <a:ext cx="185649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  <p:sp>
        <p:nvSpPr>
          <p:cNvPr id="13" name="object 13"/>
          <p:cNvSpPr txBox="1"/>
          <p:nvPr/>
        </p:nvSpPr>
        <p:spPr>
          <a:xfrm>
            <a:off x="4266208" y="2804158"/>
            <a:ext cx="186643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  <p:sp>
        <p:nvSpPr>
          <p:cNvPr id="12" name="object 12"/>
          <p:cNvSpPr txBox="1"/>
          <p:nvPr/>
        </p:nvSpPr>
        <p:spPr>
          <a:xfrm>
            <a:off x="5107179" y="2804158"/>
            <a:ext cx="68877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  <p:sp>
        <p:nvSpPr>
          <p:cNvPr id="11" name="object 11"/>
          <p:cNvSpPr txBox="1"/>
          <p:nvPr/>
        </p:nvSpPr>
        <p:spPr>
          <a:xfrm>
            <a:off x="3316777" y="2871393"/>
            <a:ext cx="177336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  <p:sp>
        <p:nvSpPr>
          <p:cNvPr id="10" name="object 10"/>
          <p:cNvSpPr txBox="1"/>
          <p:nvPr/>
        </p:nvSpPr>
        <p:spPr>
          <a:xfrm>
            <a:off x="3593157" y="2871393"/>
            <a:ext cx="53359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  <p:sp>
        <p:nvSpPr>
          <p:cNvPr id="9" name="object 9"/>
          <p:cNvSpPr txBox="1"/>
          <p:nvPr/>
        </p:nvSpPr>
        <p:spPr>
          <a:xfrm>
            <a:off x="3092334" y="4033219"/>
            <a:ext cx="94209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  <p:sp>
        <p:nvSpPr>
          <p:cNvPr id="8" name="object 8"/>
          <p:cNvSpPr txBox="1"/>
          <p:nvPr/>
        </p:nvSpPr>
        <p:spPr>
          <a:xfrm>
            <a:off x="3325452" y="4033219"/>
            <a:ext cx="96620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  <p:sp>
        <p:nvSpPr>
          <p:cNvPr id="7" name="object 7"/>
          <p:cNvSpPr txBox="1"/>
          <p:nvPr/>
        </p:nvSpPr>
        <p:spPr>
          <a:xfrm>
            <a:off x="3682537" y="4033219"/>
            <a:ext cx="88667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  <p:sp>
        <p:nvSpPr>
          <p:cNvPr id="6" name="object 6"/>
          <p:cNvSpPr txBox="1"/>
          <p:nvPr/>
        </p:nvSpPr>
        <p:spPr>
          <a:xfrm>
            <a:off x="3910114" y="4033219"/>
            <a:ext cx="89693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  <p:sp>
        <p:nvSpPr>
          <p:cNvPr id="5" name="object 5"/>
          <p:cNvSpPr txBox="1"/>
          <p:nvPr/>
        </p:nvSpPr>
        <p:spPr>
          <a:xfrm>
            <a:off x="4416829" y="4033219"/>
            <a:ext cx="187034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  <p:sp>
        <p:nvSpPr>
          <p:cNvPr id="4" name="object 4"/>
          <p:cNvSpPr txBox="1"/>
          <p:nvPr/>
        </p:nvSpPr>
        <p:spPr>
          <a:xfrm>
            <a:off x="4742771" y="4033219"/>
            <a:ext cx="185290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  <p:sp>
        <p:nvSpPr>
          <p:cNvPr id="3" name="object 3"/>
          <p:cNvSpPr txBox="1"/>
          <p:nvPr/>
        </p:nvSpPr>
        <p:spPr>
          <a:xfrm>
            <a:off x="5526579" y="4033219"/>
            <a:ext cx="120532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  <p:sp>
        <p:nvSpPr>
          <p:cNvPr id="2" name="object 2"/>
          <p:cNvSpPr txBox="1"/>
          <p:nvPr/>
        </p:nvSpPr>
        <p:spPr>
          <a:xfrm>
            <a:off x="5786019" y="4033219"/>
            <a:ext cx="121559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490" y="2554941"/>
            <a:ext cx="5958895" cy="2554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5311493"/>
      </p:ext>
    </p:extLst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bject 24"/>
          <p:cNvSpPr/>
          <p:nvPr/>
        </p:nvSpPr>
        <p:spPr>
          <a:xfrm>
            <a:off x="1593273" y="4719917"/>
            <a:ext cx="5541818" cy="0"/>
          </a:xfrm>
          <a:custGeom>
            <a:avLst/>
            <a:gdLst/>
            <a:ahLst/>
            <a:cxnLst/>
            <a:rect l="l" t="t" r="r" b="b"/>
            <a:pathLst>
              <a:path w="6096000">
                <a:moveTo>
                  <a:pt x="0" y="0"/>
                </a:moveTo>
                <a:lnTo>
                  <a:pt x="609600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593273" y="5347894"/>
            <a:ext cx="5541818" cy="0"/>
          </a:xfrm>
          <a:custGeom>
            <a:avLst/>
            <a:gdLst/>
            <a:ahLst/>
            <a:cxnLst/>
            <a:rect l="l" t="t" r="r" b="b"/>
            <a:pathLst>
              <a:path w="6096000">
                <a:moveTo>
                  <a:pt x="0" y="0"/>
                </a:moveTo>
                <a:lnTo>
                  <a:pt x="6096000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593273" y="5706931"/>
            <a:ext cx="5541818" cy="0"/>
          </a:xfrm>
          <a:custGeom>
            <a:avLst/>
            <a:gdLst/>
            <a:ahLst/>
            <a:cxnLst/>
            <a:rect l="l" t="t" r="r" b="b"/>
            <a:pathLst>
              <a:path w="6096000">
                <a:moveTo>
                  <a:pt x="0" y="0"/>
                </a:moveTo>
                <a:lnTo>
                  <a:pt x="6096000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93273" y="6064623"/>
            <a:ext cx="5541818" cy="0"/>
          </a:xfrm>
          <a:custGeom>
            <a:avLst/>
            <a:gdLst/>
            <a:ahLst/>
            <a:cxnLst/>
            <a:rect l="l" t="t" r="r" b="b"/>
            <a:pathLst>
              <a:path w="6096000">
                <a:moveTo>
                  <a:pt x="0" y="0"/>
                </a:moveTo>
                <a:lnTo>
                  <a:pt x="609600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93273" y="4719918"/>
            <a:ext cx="0" cy="1344705"/>
          </a:xfrm>
          <a:custGeom>
            <a:avLst/>
            <a:gdLst/>
            <a:ahLst/>
            <a:cxnLst/>
            <a:rect l="l" t="t" r="r" b="b"/>
            <a:pathLst>
              <a:path h="1523999">
                <a:moveTo>
                  <a:pt x="0" y="0"/>
                </a:moveTo>
                <a:lnTo>
                  <a:pt x="0" y="1523999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364182" y="4719918"/>
            <a:ext cx="0" cy="1344705"/>
          </a:xfrm>
          <a:custGeom>
            <a:avLst/>
            <a:gdLst/>
            <a:ahLst/>
            <a:cxnLst/>
            <a:rect l="l" t="t" r="r" b="b"/>
            <a:pathLst>
              <a:path h="1523999">
                <a:moveTo>
                  <a:pt x="0" y="0"/>
                </a:moveTo>
                <a:lnTo>
                  <a:pt x="0" y="1523999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135091" y="4719917"/>
            <a:ext cx="0" cy="1344706"/>
          </a:xfrm>
          <a:custGeom>
            <a:avLst/>
            <a:gdLst/>
            <a:ahLst/>
            <a:cxnLst/>
            <a:rect l="l" t="t" r="r" b="b"/>
            <a:pathLst>
              <a:path h="1524000">
                <a:moveTo>
                  <a:pt x="0" y="0"/>
                </a:moveTo>
                <a:lnTo>
                  <a:pt x="0" y="152400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838201" y="767712"/>
            <a:ext cx="3655716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459"/>
              </a:lnSpc>
              <a:spcBef>
                <a:spcPts val="172"/>
              </a:spcBef>
            </a:pP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S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o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f</a:t>
            </a:r>
            <a:r>
              <a:rPr sz="5400" spc="17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w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a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551688" y="767712"/>
            <a:ext cx="4049837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459"/>
              </a:lnSpc>
              <a:spcBef>
                <a:spcPts val="172"/>
              </a:spcBef>
            </a:pP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l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ia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b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il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y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54852" y="1705643"/>
            <a:ext cx="1615252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28"/>
              </a:lnSpc>
              <a:spcBef>
                <a:spcPts val="101"/>
              </a:spcBef>
            </a:pPr>
            <a:r>
              <a:rPr sz="2000" b="1" u="heavy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000" b="1" u="heavy" spc="4" dirty="0">
                <a:solidFill>
                  <a:srgbClr val="0000FF"/>
                </a:solidFill>
                <a:latin typeface="Arial"/>
                <a:cs typeface="Arial"/>
              </a:rPr>
              <a:t>xam</a:t>
            </a:r>
            <a:r>
              <a:rPr sz="2000" b="1" u="heavy" dirty="0">
                <a:solidFill>
                  <a:srgbClr val="0000FF"/>
                </a:solidFill>
                <a:latin typeface="Arial"/>
                <a:cs typeface="Arial"/>
              </a:rPr>
              <a:t>pl</a:t>
            </a:r>
            <a:r>
              <a:rPr sz="2000" b="1" u="heavy" spc="4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000" b="1" u="heavy" dirty="0">
                <a:solidFill>
                  <a:srgbClr val="0000FF"/>
                </a:solidFill>
                <a:latin typeface="Arial"/>
                <a:cs typeface="Arial"/>
              </a:rPr>
              <a:t>-</a:t>
            </a:r>
            <a:r>
              <a:rPr sz="2000" b="1" u="heavy" spc="-82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u="heavy" spc="4" dirty="0">
                <a:solidFill>
                  <a:srgbClr val="0000FF"/>
                </a:solidFill>
                <a:latin typeface="Arial"/>
                <a:cs typeface="Arial"/>
              </a:rPr>
              <a:t>7</a:t>
            </a:r>
            <a:r>
              <a:rPr sz="2000" b="1" u="heavy" spc="13" dirty="0">
                <a:solidFill>
                  <a:srgbClr val="0000FF"/>
                </a:solidFill>
                <a:latin typeface="Arial"/>
                <a:cs typeface="Arial"/>
              </a:rPr>
              <a:t>.</a:t>
            </a:r>
            <a:r>
              <a:rPr sz="2000" b="1" u="heavy" dirty="0">
                <a:solidFill>
                  <a:srgbClr val="0000FF"/>
                </a:solidFill>
                <a:latin typeface="Arial"/>
                <a:cs typeface="Arial"/>
              </a:rPr>
              <a:t>3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54852" y="2304326"/>
            <a:ext cx="3793672" cy="596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dirty="0">
                <a:latin typeface="Arial"/>
                <a:cs typeface="Arial"/>
              </a:rPr>
              <a:t>The</a:t>
            </a:r>
            <a:r>
              <a:rPr spc="398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f</a:t>
            </a:r>
            <a:r>
              <a:rPr dirty="0">
                <a:latin typeface="Arial"/>
                <a:cs typeface="Arial"/>
              </a:rPr>
              <a:t>ollo</a:t>
            </a:r>
            <a:r>
              <a:rPr spc="4" dirty="0">
                <a:latin typeface="Arial"/>
                <a:cs typeface="Arial"/>
              </a:rPr>
              <a:t>w</a:t>
            </a:r>
            <a:r>
              <a:rPr dirty="0">
                <a:latin typeface="Arial"/>
                <a:cs typeface="Arial"/>
              </a:rPr>
              <a:t>ing</a:t>
            </a:r>
            <a:r>
              <a:rPr spc="398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pa</a:t>
            </a:r>
            <a:r>
              <a:rPr spc="4" dirty="0">
                <a:latin typeface="Arial"/>
                <a:cs typeface="Arial"/>
              </a:rPr>
              <a:t>r</a:t>
            </a:r>
            <a:r>
              <a:rPr spc="-8" dirty="0">
                <a:latin typeface="Arial"/>
                <a:cs typeface="Arial"/>
              </a:rPr>
              <a:t>a</a:t>
            </a:r>
            <a:r>
              <a:rPr dirty="0">
                <a:latin typeface="Arial"/>
                <a:cs typeface="Arial"/>
              </a:rPr>
              <a:t>me</a:t>
            </a:r>
            <a:r>
              <a:rPr spc="-13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e</a:t>
            </a:r>
            <a:r>
              <a:rPr spc="-4"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s</a:t>
            </a:r>
            <a:r>
              <a:rPr spc="389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f</a:t>
            </a:r>
            <a:r>
              <a:rPr dirty="0">
                <a:latin typeface="Arial"/>
                <a:cs typeface="Arial"/>
              </a:rPr>
              <a:t>or</a:t>
            </a:r>
            <a:r>
              <a:rPr spc="402" dirty="0">
                <a:latin typeface="Arial"/>
                <a:cs typeface="Arial"/>
              </a:rPr>
              <a:t> </a:t>
            </a:r>
            <a:r>
              <a:rPr spc="-8" dirty="0">
                <a:latin typeface="Arial"/>
                <a:cs typeface="Arial"/>
              </a:rPr>
              <a:t>b</a:t>
            </a:r>
            <a:r>
              <a:rPr dirty="0">
                <a:latin typeface="Arial"/>
                <a:cs typeface="Arial"/>
              </a:rPr>
              <a:t>a</a:t>
            </a:r>
            <a:r>
              <a:rPr spc="4" dirty="0">
                <a:latin typeface="Arial"/>
                <a:cs typeface="Arial"/>
              </a:rPr>
              <a:t>s</a:t>
            </a:r>
            <a:r>
              <a:rPr dirty="0">
                <a:latin typeface="Arial"/>
                <a:cs typeface="Arial"/>
              </a:rPr>
              <a:t>ic</a:t>
            </a:r>
            <a:endParaRPr>
              <a:latin typeface="Arial"/>
              <a:cs typeface="Arial"/>
            </a:endParaRPr>
          </a:p>
          <a:p>
            <a:pPr marL="11397" marR="34259">
              <a:lnSpc>
                <a:spcPct val="95825"/>
              </a:lnSpc>
              <a:spcBef>
                <a:spcPts val="643"/>
              </a:spcBef>
            </a:pPr>
            <a:r>
              <a:rPr dirty="0">
                <a:latin typeface="Arial"/>
                <a:cs typeface="Arial"/>
              </a:rPr>
              <a:t>gi</a:t>
            </a:r>
            <a:r>
              <a:rPr spc="-4" dirty="0">
                <a:latin typeface="Arial"/>
                <a:cs typeface="Arial"/>
              </a:rPr>
              <a:t>v</a:t>
            </a:r>
            <a:r>
              <a:rPr dirty="0">
                <a:latin typeface="Arial"/>
                <a:cs typeface="Arial"/>
              </a:rPr>
              <a:t>en:</a:t>
            </a:r>
            <a:endParaRPr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506413" y="2304326"/>
            <a:ext cx="3921623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-8" dirty="0">
                <a:latin typeface="Arial"/>
                <a:cs typeface="Arial"/>
              </a:rPr>
              <a:t>an</a:t>
            </a:r>
            <a:r>
              <a:rPr dirty="0">
                <a:latin typeface="Arial"/>
                <a:cs typeface="Arial"/>
              </a:rPr>
              <a:t>d</a:t>
            </a:r>
            <a:r>
              <a:rPr spc="398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loga</a:t>
            </a:r>
            <a:r>
              <a:rPr spc="4"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i</a:t>
            </a:r>
            <a:r>
              <a:rPr spc="-4" dirty="0">
                <a:latin typeface="Arial"/>
                <a:cs typeface="Arial"/>
              </a:rPr>
              <a:t>t</a:t>
            </a:r>
            <a:r>
              <a:rPr spc="-8" dirty="0">
                <a:latin typeface="Arial"/>
                <a:cs typeface="Arial"/>
              </a:rPr>
              <a:t>h</a:t>
            </a:r>
            <a:r>
              <a:rPr dirty="0">
                <a:latin typeface="Arial"/>
                <a:cs typeface="Arial"/>
              </a:rPr>
              <a:t>mic</a:t>
            </a:r>
            <a:r>
              <a:rPr spc="389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P</a:t>
            </a:r>
            <a:r>
              <a:rPr dirty="0">
                <a:latin typeface="Arial"/>
                <a:cs typeface="Arial"/>
              </a:rPr>
              <a:t>oi</a:t>
            </a:r>
            <a:r>
              <a:rPr spc="4" dirty="0">
                <a:latin typeface="Arial"/>
                <a:cs typeface="Arial"/>
              </a:rPr>
              <a:t>ss</a:t>
            </a:r>
            <a:r>
              <a:rPr dirty="0">
                <a:latin typeface="Arial"/>
                <a:cs typeface="Arial"/>
              </a:rPr>
              <a:t>on</a:t>
            </a:r>
            <a:r>
              <a:rPr spc="398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m</a:t>
            </a:r>
            <a:r>
              <a:rPr spc="-8" dirty="0">
                <a:latin typeface="Arial"/>
                <a:cs typeface="Arial"/>
              </a:rPr>
              <a:t>o</a:t>
            </a:r>
            <a:r>
              <a:rPr dirty="0">
                <a:latin typeface="Arial"/>
                <a:cs typeface="Arial"/>
              </a:rPr>
              <a:t>dels</a:t>
            </a:r>
            <a:r>
              <a:rPr spc="402" dirty="0">
                <a:latin typeface="Arial"/>
                <a:cs typeface="Arial"/>
              </a:rPr>
              <a:t> </a:t>
            </a:r>
            <a:r>
              <a:rPr spc="-8" dirty="0">
                <a:latin typeface="Arial"/>
                <a:cs typeface="Arial"/>
              </a:rPr>
              <a:t>a</a:t>
            </a:r>
            <a:r>
              <a:rPr spc="4"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e</a:t>
            </a:r>
            <a:endParaRPr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81176" y="3072153"/>
            <a:ext cx="7913115" cy="596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4" dirty="0">
                <a:latin typeface="Arial"/>
                <a:cs typeface="Arial"/>
              </a:rPr>
              <a:t>(</a:t>
            </a:r>
            <a:r>
              <a:rPr spc="-8" dirty="0">
                <a:latin typeface="Arial"/>
                <a:cs typeface="Arial"/>
              </a:rPr>
              <a:t>a</a:t>
            </a:r>
            <a:r>
              <a:rPr dirty="0">
                <a:latin typeface="Arial"/>
                <a:cs typeface="Arial"/>
              </a:rPr>
              <a:t>)</a:t>
            </a:r>
            <a:r>
              <a:rPr spc="-62" dirty="0">
                <a:latin typeface="Arial"/>
                <a:cs typeface="Arial"/>
              </a:rPr>
              <a:t> </a:t>
            </a:r>
            <a:r>
              <a:rPr spc="4" dirty="0">
                <a:latin typeface="Arial"/>
                <a:cs typeface="Arial"/>
              </a:rPr>
              <a:t>D</a:t>
            </a:r>
            <a:r>
              <a:rPr dirty="0">
                <a:latin typeface="Arial"/>
                <a:cs typeface="Arial"/>
              </a:rPr>
              <a:t>e</a:t>
            </a:r>
            <a:r>
              <a:rPr spc="-4" dirty="0">
                <a:latin typeface="Arial"/>
                <a:cs typeface="Arial"/>
              </a:rPr>
              <a:t>t</a:t>
            </a:r>
            <a:r>
              <a:rPr spc="-8" dirty="0">
                <a:latin typeface="Arial"/>
                <a:cs typeface="Arial"/>
              </a:rPr>
              <a:t>e</a:t>
            </a:r>
            <a:r>
              <a:rPr spc="4"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mine</a:t>
            </a:r>
            <a:r>
              <a:rPr spc="129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t</a:t>
            </a:r>
            <a:r>
              <a:rPr spc="-8" dirty="0">
                <a:latin typeface="Arial"/>
                <a:cs typeface="Arial"/>
              </a:rPr>
              <a:t>h</a:t>
            </a:r>
            <a:r>
              <a:rPr dirty="0">
                <a:latin typeface="Arial"/>
                <a:cs typeface="Arial"/>
              </a:rPr>
              <a:t>e</a:t>
            </a:r>
            <a:r>
              <a:rPr spc="129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addi</a:t>
            </a:r>
            <a:r>
              <a:rPr spc="-4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ion</a:t>
            </a:r>
            <a:r>
              <a:rPr spc="152" dirty="0">
                <a:latin typeface="Arial"/>
                <a:cs typeface="Arial"/>
              </a:rPr>
              <a:t> </a:t>
            </a:r>
            <a:r>
              <a:rPr spc="-13" dirty="0">
                <a:latin typeface="Arial"/>
                <a:cs typeface="Arial"/>
              </a:rPr>
              <a:t>f</a:t>
            </a:r>
            <a:r>
              <a:rPr dirty="0">
                <a:latin typeface="Arial"/>
                <a:cs typeface="Arial"/>
              </a:rPr>
              <a:t>ailu</a:t>
            </a:r>
            <a:r>
              <a:rPr spc="4" dirty="0">
                <a:latin typeface="Arial"/>
                <a:cs typeface="Arial"/>
              </a:rPr>
              <a:t>r</a:t>
            </a:r>
            <a:r>
              <a:rPr spc="-8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s</a:t>
            </a:r>
            <a:r>
              <a:rPr spc="143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a</a:t>
            </a:r>
            <a:r>
              <a:rPr spc="-8" dirty="0">
                <a:latin typeface="Arial"/>
                <a:cs typeface="Arial"/>
              </a:rPr>
              <a:t>n</a:t>
            </a:r>
            <a:r>
              <a:rPr dirty="0">
                <a:latin typeface="Arial"/>
                <a:cs typeface="Arial"/>
              </a:rPr>
              <a:t>d</a:t>
            </a:r>
            <a:r>
              <a:rPr spc="152" dirty="0">
                <a:latin typeface="Arial"/>
                <a:cs typeface="Arial"/>
              </a:rPr>
              <a:t> </a:t>
            </a:r>
            <a:r>
              <a:rPr spc="-8" dirty="0">
                <a:latin typeface="Arial"/>
                <a:cs typeface="Arial"/>
              </a:rPr>
              <a:t>a</a:t>
            </a:r>
            <a:r>
              <a:rPr dirty="0">
                <a:latin typeface="Arial"/>
                <a:cs typeface="Arial"/>
              </a:rPr>
              <a:t>d</a:t>
            </a:r>
            <a:r>
              <a:rPr spc="-8" dirty="0">
                <a:latin typeface="Arial"/>
                <a:cs typeface="Arial"/>
              </a:rPr>
              <a:t>d</a:t>
            </a:r>
            <a:r>
              <a:rPr dirty="0">
                <a:latin typeface="Arial"/>
                <a:cs typeface="Arial"/>
              </a:rPr>
              <a:t>i</a:t>
            </a:r>
            <a:r>
              <a:rPr spc="-4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ional</a:t>
            </a:r>
            <a:r>
              <a:rPr spc="147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e</a:t>
            </a:r>
            <a:r>
              <a:rPr spc="-4" dirty="0">
                <a:latin typeface="Arial"/>
                <a:cs typeface="Arial"/>
              </a:rPr>
              <a:t>x</a:t>
            </a:r>
            <a:r>
              <a:rPr dirty="0">
                <a:latin typeface="Arial"/>
                <a:cs typeface="Arial"/>
              </a:rPr>
              <a:t>e</a:t>
            </a:r>
            <a:r>
              <a:rPr spc="4" dirty="0">
                <a:latin typeface="Arial"/>
                <a:cs typeface="Arial"/>
              </a:rPr>
              <a:t>c</a:t>
            </a:r>
            <a:r>
              <a:rPr spc="-8" dirty="0">
                <a:latin typeface="Arial"/>
                <a:cs typeface="Arial"/>
              </a:rPr>
              <a:t>u</a:t>
            </a:r>
            <a:r>
              <a:rPr spc="-13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ion</a:t>
            </a:r>
            <a:r>
              <a:rPr spc="152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ime</a:t>
            </a:r>
            <a:r>
              <a:rPr spc="129" dirty="0">
                <a:latin typeface="Arial"/>
                <a:cs typeface="Arial"/>
              </a:rPr>
              <a:t> </a:t>
            </a:r>
            <a:r>
              <a:rPr spc="4"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eq</a:t>
            </a:r>
            <a:r>
              <a:rPr spc="-8" dirty="0">
                <a:latin typeface="Arial"/>
                <a:cs typeface="Arial"/>
              </a:rPr>
              <a:t>u</a:t>
            </a:r>
            <a:r>
              <a:rPr dirty="0">
                <a:latin typeface="Arial"/>
                <a:cs typeface="Arial"/>
              </a:rPr>
              <a:t>i</a:t>
            </a:r>
            <a:r>
              <a:rPr spc="4"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ed</a:t>
            </a:r>
            <a:r>
              <a:rPr spc="138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o</a:t>
            </a:r>
            <a:endParaRPr>
              <a:latin typeface="Arial"/>
              <a:cs typeface="Arial"/>
            </a:endParaRPr>
          </a:p>
          <a:p>
            <a:pPr marL="345100" marR="34259">
              <a:lnSpc>
                <a:spcPct val="95825"/>
              </a:lnSpc>
              <a:spcBef>
                <a:spcPts val="643"/>
              </a:spcBef>
            </a:pPr>
            <a:r>
              <a:rPr spc="4"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e</a:t>
            </a:r>
            <a:r>
              <a:rPr spc="-8" dirty="0">
                <a:latin typeface="Arial"/>
                <a:cs typeface="Arial"/>
              </a:rPr>
              <a:t>a</a:t>
            </a:r>
            <a:r>
              <a:rPr spc="4" dirty="0">
                <a:latin typeface="Arial"/>
                <a:cs typeface="Arial"/>
              </a:rPr>
              <a:t>c</a:t>
            </a:r>
            <a:r>
              <a:rPr dirty="0">
                <a:latin typeface="Arial"/>
                <a:cs typeface="Arial"/>
              </a:rPr>
              <a:t>h</a:t>
            </a:r>
            <a:r>
              <a:rPr spc="-8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he</a:t>
            </a:r>
            <a:r>
              <a:rPr spc="-8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f</a:t>
            </a:r>
            <a:r>
              <a:rPr dirty="0">
                <a:latin typeface="Arial"/>
                <a:cs typeface="Arial"/>
              </a:rPr>
              <a:t>ailu</a:t>
            </a:r>
            <a:r>
              <a:rPr spc="4"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e</a:t>
            </a:r>
            <a:r>
              <a:rPr spc="-8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in</a:t>
            </a:r>
            <a:r>
              <a:rPr spc="-4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e</a:t>
            </a:r>
            <a:r>
              <a:rPr spc="-8" dirty="0">
                <a:latin typeface="Arial"/>
                <a:cs typeface="Arial"/>
              </a:rPr>
              <a:t>n</a:t>
            </a:r>
            <a:r>
              <a:rPr spc="4" dirty="0">
                <a:latin typeface="Arial"/>
                <a:cs typeface="Arial"/>
              </a:rPr>
              <a:t>s</a:t>
            </a:r>
            <a:r>
              <a:rPr dirty="0">
                <a:latin typeface="Arial"/>
                <a:cs typeface="Arial"/>
              </a:rPr>
              <a:t>i</a:t>
            </a:r>
            <a:r>
              <a:rPr spc="-4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y</a:t>
            </a:r>
            <a:r>
              <a:rPr spc="-8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obje</a:t>
            </a:r>
            <a:r>
              <a:rPr spc="4" dirty="0">
                <a:latin typeface="Arial"/>
                <a:cs typeface="Arial"/>
              </a:rPr>
              <a:t>c</a:t>
            </a:r>
            <a:r>
              <a:rPr spc="-4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i</a:t>
            </a:r>
            <a:r>
              <a:rPr spc="-4" dirty="0">
                <a:latin typeface="Arial"/>
                <a:cs typeface="Arial"/>
              </a:rPr>
              <a:t>v</a:t>
            </a:r>
            <a:r>
              <a:rPr dirty="0">
                <a:latin typeface="Arial"/>
                <a:cs typeface="Arial"/>
              </a:rPr>
              <a:t>e of</a:t>
            </a:r>
            <a:r>
              <a:rPr spc="-17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5</a:t>
            </a:r>
            <a:r>
              <a:rPr spc="-8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f</a:t>
            </a:r>
            <a:r>
              <a:rPr dirty="0">
                <a:latin typeface="Arial"/>
                <a:cs typeface="Arial"/>
              </a:rPr>
              <a:t>ailu</a:t>
            </a:r>
            <a:r>
              <a:rPr spc="4" dirty="0">
                <a:latin typeface="Arial"/>
                <a:cs typeface="Arial"/>
              </a:rPr>
              <a:t>r</a:t>
            </a:r>
            <a:r>
              <a:rPr spc="-8" dirty="0">
                <a:latin typeface="Arial"/>
                <a:cs typeface="Arial"/>
              </a:rPr>
              <a:t>e</a:t>
            </a:r>
            <a:r>
              <a:rPr spc="4" dirty="0">
                <a:latin typeface="Arial"/>
                <a:cs typeface="Arial"/>
              </a:rPr>
              <a:t>s</a:t>
            </a:r>
            <a:r>
              <a:rPr spc="-4" dirty="0">
                <a:latin typeface="Arial"/>
                <a:cs typeface="Arial"/>
              </a:rPr>
              <a:t>/</a:t>
            </a:r>
            <a:r>
              <a:rPr spc="4" dirty="0">
                <a:latin typeface="Arial"/>
                <a:cs typeface="Arial"/>
              </a:rPr>
              <a:t>C</a:t>
            </a:r>
            <a:r>
              <a:rPr spc="-4" dirty="0">
                <a:latin typeface="Arial"/>
                <a:cs typeface="Arial"/>
              </a:rPr>
              <a:t>P</a:t>
            </a:r>
            <a:r>
              <a:rPr dirty="0">
                <a:latin typeface="Arial"/>
                <a:cs typeface="Arial"/>
              </a:rPr>
              <a:t>U</a:t>
            </a:r>
            <a:r>
              <a:rPr spc="-8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h</a:t>
            </a:r>
            <a:r>
              <a:rPr spc="4"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.</a:t>
            </a:r>
            <a:r>
              <a:rPr spc="-17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f</a:t>
            </a:r>
            <a:r>
              <a:rPr spc="-8" dirty="0">
                <a:latin typeface="Arial"/>
                <a:cs typeface="Arial"/>
              </a:rPr>
              <a:t>o</a:t>
            </a:r>
            <a:r>
              <a:rPr dirty="0">
                <a:latin typeface="Arial"/>
                <a:cs typeface="Arial"/>
              </a:rPr>
              <a:t>r </a:t>
            </a:r>
            <a:r>
              <a:rPr spc="-8" dirty="0">
                <a:latin typeface="Arial"/>
                <a:cs typeface="Arial"/>
              </a:rPr>
              <a:t>b</a:t>
            </a:r>
            <a:r>
              <a:rPr dirty="0">
                <a:latin typeface="Arial"/>
                <a:cs typeface="Arial"/>
              </a:rPr>
              <a:t>o</a:t>
            </a:r>
            <a:r>
              <a:rPr spc="-4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h</a:t>
            </a:r>
            <a:r>
              <a:rPr spc="-8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mode</a:t>
            </a:r>
            <a:r>
              <a:rPr spc="-13" dirty="0">
                <a:latin typeface="Arial"/>
                <a:cs typeface="Arial"/>
              </a:rPr>
              <a:t>l</a:t>
            </a:r>
            <a:r>
              <a:rPr spc="4" dirty="0">
                <a:latin typeface="Arial"/>
                <a:cs typeface="Arial"/>
              </a:rPr>
              <a:t>s</a:t>
            </a:r>
            <a:r>
              <a:rPr dirty="0">
                <a:latin typeface="Arial"/>
                <a:cs typeface="Arial"/>
              </a:rPr>
              <a:t>.</a:t>
            </a:r>
            <a:endParaRPr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81176" y="3907216"/>
            <a:ext cx="4885895" cy="596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4" dirty="0">
                <a:latin typeface="Arial"/>
                <a:cs typeface="Arial"/>
              </a:rPr>
              <a:t>(</a:t>
            </a:r>
            <a:r>
              <a:rPr spc="-8" dirty="0">
                <a:latin typeface="Arial"/>
                <a:cs typeface="Arial"/>
              </a:rPr>
              <a:t>b</a:t>
            </a:r>
            <a:r>
              <a:rPr dirty="0">
                <a:latin typeface="Arial"/>
                <a:cs typeface="Arial"/>
              </a:rPr>
              <a:t>)</a:t>
            </a:r>
            <a:r>
              <a:rPr spc="-62" dirty="0">
                <a:latin typeface="Arial"/>
                <a:cs typeface="Arial"/>
              </a:rPr>
              <a:t> </a:t>
            </a:r>
            <a:r>
              <a:rPr spc="4"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epe</a:t>
            </a:r>
            <a:r>
              <a:rPr spc="-8" dirty="0">
                <a:latin typeface="Arial"/>
                <a:cs typeface="Arial"/>
              </a:rPr>
              <a:t>a</a:t>
            </a:r>
            <a:r>
              <a:rPr dirty="0">
                <a:latin typeface="Arial"/>
                <a:cs typeface="Arial"/>
              </a:rPr>
              <a:t>t</a:t>
            </a:r>
            <a:r>
              <a:rPr spc="197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h</a:t>
            </a:r>
            <a:r>
              <a:rPr spc="-13" dirty="0">
                <a:latin typeface="Arial"/>
                <a:cs typeface="Arial"/>
              </a:rPr>
              <a:t>i</a:t>
            </a:r>
            <a:r>
              <a:rPr dirty="0">
                <a:latin typeface="Arial"/>
                <a:cs typeface="Arial"/>
              </a:rPr>
              <a:t>s</a:t>
            </a:r>
            <a:r>
              <a:rPr spc="206" dirty="0">
                <a:latin typeface="Arial"/>
                <a:cs typeface="Arial"/>
              </a:rPr>
              <a:t> </a:t>
            </a:r>
            <a:r>
              <a:rPr spc="-13" dirty="0">
                <a:latin typeface="Arial"/>
                <a:cs typeface="Arial"/>
              </a:rPr>
              <a:t>f</a:t>
            </a:r>
            <a:r>
              <a:rPr dirty="0">
                <a:latin typeface="Arial"/>
                <a:cs typeface="Arial"/>
              </a:rPr>
              <a:t>or</a:t>
            </a:r>
            <a:r>
              <a:rPr spc="197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an</a:t>
            </a:r>
            <a:r>
              <a:rPr spc="192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obj</a:t>
            </a:r>
            <a:r>
              <a:rPr spc="-8" dirty="0">
                <a:latin typeface="Arial"/>
                <a:cs typeface="Arial"/>
              </a:rPr>
              <a:t>e</a:t>
            </a:r>
            <a:r>
              <a:rPr spc="4" dirty="0">
                <a:latin typeface="Arial"/>
                <a:cs typeface="Arial"/>
              </a:rPr>
              <a:t>c</a:t>
            </a:r>
            <a:r>
              <a:rPr spc="-4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i</a:t>
            </a:r>
            <a:r>
              <a:rPr spc="-4" dirty="0">
                <a:latin typeface="Arial"/>
                <a:cs typeface="Arial"/>
              </a:rPr>
              <a:t>v</a:t>
            </a:r>
            <a:r>
              <a:rPr dirty="0">
                <a:latin typeface="Arial"/>
                <a:cs typeface="Arial"/>
              </a:rPr>
              <a:t>e</a:t>
            </a:r>
            <a:r>
              <a:rPr spc="206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f</a:t>
            </a:r>
            <a:r>
              <a:rPr dirty="0">
                <a:latin typeface="Arial"/>
                <a:cs typeface="Arial"/>
              </a:rPr>
              <a:t>u</a:t>
            </a:r>
            <a:r>
              <a:rPr spc="-8" dirty="0">
                <a:latin typeface="Arial"/>
                <a:cs typeface="Arial"/>
              </a:rPr>
              <a:t>n</a:t>
            </a:r>
            <a:r>
              <a:rPr spc="4" dirty="0">
                <a:latin typeface="Arial"/>
                <a:cs typeface="Arial"/>
              </a:rPr>
              <a:t>c</a:t>
            </a:r>
            <a:r>
              <a:rPr spc="-4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ion</a:t>
            </a:r>
            <a:r>
              <a:rPr spc="192" dirty="0">
                <a:latin typeface="Arial"/>
                <a:cs typeface="Arial"/>
              </a:rPr>
              <a:t> </a:t>
            </a:r>
            <a:r>
              <a:rPr spc="-8" dirty="0">
                <a:latin typeface="Arial"/>
                <a:cs typeface="Arial"/>
              </a:rPr>
              <a:t>o</a:t>
            </a:r>
            <a:r>
              <a:rPr dirty="0">
                <a:latin typeface="Arial"/>
                <a:cs typeface="Arial"/>
              </a:rPr>
              <a:t>f</a:t>
            </a:r>
            <a:r>
              <a:rPr spc="197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0</a:t>
            </a:r>
            <a:r>
              <a:rPr spc="-4" dirty="0">
                <a:latin typeface="Arial"/>
                <a:cs typeface="Arial"/>
              </a:rPr>
              <a:t>.</a:t>
            </a:r>
            <a:r>
              <a:rPr dirty="0">
                <a:latin typeface="Arial"/>
                <a:cs typeface="Arial"/>
              </a:rPr>
              <a:t>5</a:t>
            </a:r>
            <a:endParaRPr>
              <a:latin typeface="Arial"/>
              <a:cs typeface="Arial"/>
            </a:endParaRPr>
          </a:p>
          <a:p>
            <a:pPr marL="345100" marR="34259">
              <a:lnSpc>
                <a:spcPct val="95825"/>
              </a:lnSpc>
              <a:spcBef>
                <a:spcPts val="643"/>
              </a:spcBef>
            </a:pPr>
            <a:r>
              <a:rPr spc="4" dirty="0">
                <a:latin typeface="Arial"/>
                <a:cs typeface="Arial"/>
              </a:rPr>
              <a:t>w</a:t>
            </a:r>
            <a:r>
              <a:rPr dirty="0">
                <a:latin typeface="Arial"/>
                <a:cs typeface="Arial"/>
              </a:rPr>
              <a:t>e </a:t>
            </a:r>
            <a:r>
              <a:rPr spc="4" dirty="0">
                <a:latin typeface="Arial"/>
                <a:cs typeface="Arial"/>
              </a:rPr>
              <a:t>s</a:t>
            </a:r>
            <a:r>
              <a:rPr spc="-13" dirty="0">
                <a:latin typeface="Arial"/>
                <a:cs typeface="Arial"/>
              </a:rPr>
              <a:t>t</a:t>
            </a:r>
            <a:r>
              <a:rPr spc="-8" dirty="0">
                <a:latin typeface="Arial"/>
                <a:cs typeface="Arial"/>
              </a:rPr>
              <a:t>a</a:t>
            </a:r>
            <a:r>
              <a:rPr spc="4"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t</a:t>
            </a:r>
            <a:r>
              <a:rPr spc="-4" dirty="0">
                <a:latin typeface="Arial"/>
                <a:cs typeface="Arial"/>
              </a:rPr>
              <a:t> </a:t>
            </a:r>
            <a:r>
              <a:rPr spc="4" dirty="0">
                <a:latin typeface="Arial"/>
                <a:cs typeface="Arial"/>
              </a:rPr>
              <a:t>w</a:t>
            </a:r>
            <a:r>
              <a:rPr dirty="0">
                <a:latin typeface="Arial"/>
                <a:cs typeface="Arial"/>
              </a:rPr>
              <a:t>i</a:t>
            </a:r>
            <a:r>
              <a:rPr spc="-4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h </a:t>
            </a:r>
            <a:r>
              <a:rPr spc="-13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he ini</a:t>
            </a:r>
            <a:r>
              <a:rPr spc="-4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ial </a:t>
            </a:r>
            <a:r>
              <a:rPr spc="-4" dirty="0">
                <a:latin typeface="Arial"/>
                <a:cs typeface="Arial"/>
              </a:rPr>
              <a:t>f</a:t>
            </a:r>
            <a:r>
              <a:rPr dirty="0">
                <a:latin typeface="Arial"/>
                <a:cs typeface="Arial"/>
              </a:rPr>
              <a:t>ailu</a:t>
            </a:r>
            <a:r>
              <a:rPr spc="4"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e in</a:t>
            </a:r>
            <a:r>
              <a:rPr spc="-4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e</a:t>
            </a:r>
            <a:r>
              <a:rPr spc="-8" dirty="0">
                <a:latin typeface="Arial"/>
                <a:cs typeface="Arial"/>
              </a:rPr>
              <a:t>n</a:t>
            </a:r>
            <a:r>
              <a:rPr spc="4" dirty="0">
                <a:latin typeface="Arial"/>
                <a:cs typeface="Arial"/>
              </a:rPr>
              <a:t>s</a:t>
            </a:r>
            <a:r>
              <a:rPr dirty="0">
                <a:latin typeface="Arial"/>
                <a:cs typeface="Arial"/>
              </a:rPr>
              <a:t>i</a:t>
            </a:r>
            <a:r>
              <a:rPr spc="-4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y</a:t>
            </a:r>
            <a:r>
              <a:rPr spc="-8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onl</a:t>
            </a:r>
            <a:r>
              <a:rPr spc="-4" dirty="0">
                <a:latin typeface="Arial"/>
                <a:cs typeface="Arial"/>
              </a:rPr>
              <a:t>y</a:t>
            </a:r>
            <a:r>
              <a:rPr dirty="0">
                <a:latin typeface="Arial"/>
                <a:cs typeface="Arial"/>
              </a:rPr>
              <a:t>.</a:t>
            </a:r>
            <a:endParaRPr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598149" y="3907215"/>
            <a:ext cx="1237615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-4" dirty="0">
                <a:latin typeface="Arial"/>
                <a:cs typeface="Arial"/>
              </a:rPr>
              <a:t>f</a:t>
            </a:r>
            <a:r>
              <a:rPr dirty="0">
                <a:latin typeface="Arial"/>
                <a:cs typeface="Arial"/>
              </a:rPr>
              <a:t>ailu</a:t>
            </a:r>
            <a:r>
              <a:rPr spc="-4"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e</a:t>
            </a:r>
            <a:r>
              <a:rPr spc="-13" dirty="0">
                <a:latin typeface="Arial"/>
                <a:cs typeface="Arial"/>
              </a:rPr>
              <a:t>/</a:t>
            </a:r>
            <a:r>
              <a:rPr spc="4" dirty="0">
                <a:latin typeface="Arial"/>
                <a:cs typeface="Arial"/>
              </a:rPr>
              <a:t>C</a:t>
            </a:r>
            <a:r>
              <a:rPr spc="-4" dirty="0">
                <a:latin typeface="Arial"/>
                <a:cs typeface="Arial"/>
              </a:rPr>
              <a:t>P</a:t>
            </a:r>
            <a:r>
              <a:rPr dirty="0">
                <a:latin typeface="Arial"/>
                <a:cs typeface="Arial"/>
              </a:rPr>
              <a:t>U</a:t>
            </a:r>
            <a:endParaRPr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868612" y="3907215"/>
            <a:ext cx="327165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dirty="0">
                <a:latin typeface="Arial"/>
                <a:cs typeface="Arial"/>
              </a:rPr>
              <a:t>h</a:t>
            </a:r>
            <a:r>
              <a:rPr spc="-4"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.</a:t>
            </a:r>
            <a:endParaRPr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227446" y="3907215"/>
            <a:ext cx="1367641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-4" dirty="0">
                <a:latin typeface="Arial"/>
                <a:cs typeface="Arial"/>
              </a:rPr>
              <a:t>Ass</a:t>
            </a:r>
            <a:r>
              <a:rPr dirty="0">
                <a:latin typeface="Arial"/>
                <a:cs typeface="Arial"/>
              </a:rPr>
              <a:t>ume</a:t>
            </a:r>
            <a:r>
              <a:rPr spc="206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hat</a:t>
            </a:r>
            <a:endParaRPr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78461" y="5561569"/>
            <a:ext cx="75621" cy="1008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709"/>
              </a:lnSpc>
              <a:spcBef>
                <a:spcPts val="35"/>
              </a:spcBef>
            </a:pPr>
            <a:r>
              <a:rPr sz="600" i="1" dirty="0">
                <a:latin typeface="Times New Roman"/>
                <a:cs typeface="Times New Roman"/>
              </a:rPr>
              <a:t>o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687914" y="5561569"/>
            <a:ext cx="75621" cy="1008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709"/>
              </a:lnSpc>
              <a:spcBef>
                <a:spcPts val="35"/>
              </a:spcBef>
            </a:pPr>
            <a:r>
              <a:rPr sz="600" i="1" dirty="0">
                <a:latin typeface="Times New Roman"/>
                <a:cs typeface="Times New Roman"/>
              </a:rPr>
              <a:t>o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40807" y="5964981"/>
            <a:ext cx="75621" cy="1008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709"/>
              </a:lnSpc>
              <a:spcBef>
                <a:spcPts val="35"/>
              </a:spcBef>
            </a:pPr>
            <a:r>
              <a:rPr sz="600" i="1" dirty="0">
                <a:latin typeface="Times New Roman"/>
                <a:cs typeface="Times New Roman"/>
              </a:rPr>
              <a:t>o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105830" y="6203480"/>
            <a:ext cx="227586" cy="1797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328"/>
              </a:lnSpc>
              <a:spcBef>
                <a:spcPts val="66"/>
              </a:spcBef>
            </a:pPr>
            <a:r>
              <a:rPr sz="1300" dirty="0">
                <a:latin typeface="Arial"/>
                <a:cs typeface="Arial"/>
              </a:rPr>
              <a:t>67</a:t>
            </a:r>
            <a:endParaRPr sz="13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93273" y="4719918"/>
            <a:ext cx="2770908" cy="627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8984">
              <a:lnSpc>
                <a:spcPct val="95825"/>
              </a:lnSpc>
              <a:spcBef>
                <a:spcPts val="389"/>
              </a:spcBef>
            </a:pPr>
            <a:r>
              <a:rPr sz="1600" dirty="0">
                <a:solidFill>
                  <a:srgbClr val="323299"/>
                </a:solidFill>
                <a:latin typeface="Arial"/>
                <a:cs typeface="Arial"/>
              </a:rPr>
              <a:t>B</a:t>
            </a:r>
            <a:r>
              <a:rPr sz="1600" spc="-4" dirty="0">
                <a:solidFill>
                  <a:srgbClr val="323299"/>
                </a:solidFill>
                <a:latin typeface="Arial"/>
                <a:cs typeface="Arial"/>
              </a:rPr>
              <a:t>a</a:t>
            </a:r>
            <a:r>
              <a:rPr sz="1600" dirty="0">
                <a:solidFill>
                  <a:srgbClr val="323299"/>
                </a:solidFill>
                <a:latin typeface="Arial"/>
                <a:cs typeface="Arial"/>
              </a:rPr>
              <a:t>s</a:t>
            </a:r>
            <a:r>
              <a:rPr sz="1600" spc="-4" dirty="0">
                <a:solidFill>
                  <a:srgbClr val="323299"/>
                </a:solidFill>
                <a:latin typeface="Arial"/>
                <a:cs typeface="Arial"/>
              </a:rPr>
              <a:t>i</a:t>
            </a:r>
            <a:r>
              <a:rPr sz="1600" dirty="0">
                <a:solidFill>
                  <a:srgbClr val="323299"/>
                </a:solidFill>
                <a:latin typeface="Arial"/>
                <a:cs typeface="Arial"/>
              </a:rPr>
              <a:t>c</a:t>
            </a:r>
            <a:r>
              <a:rPr sz="1600" spc="4" dirty="0">
                <a:solidFill>
                  <a:srgbClr val="323299"/>
                </a:solidFill>
                <a:latin typeface="Arial"/>
                <a:cs typeface="Arial"/>
              </a:rPr>
              <a:t> e</a:t>
            </a:r>
            <a:r>
              <a:rPr sz="1600" spc="-8" dirty="0">
                <a:solidFill>
                  <a:srgbClr val="323299"/>
                </a:solidFill>
                <a:latin typeface="Arial"/>
                <a:cs typeface="Arial"/>
              </a:rPr>
              <a:t>x</a:t>
            </a:r>
            <a:r>
              <a:rPr sz="1600" spc="-4" dirty="0">
                <a:solidFill>
                  <a:srgbClr val="323299"/>
                </a:solidFill>
                <a:latin typeface="Arial"/>
                <a:cs typeface="Arial"/>
              </a:rPr>
              <a:t>e</a:t>
            </a:r>
            <a:r>
              <a:rPr sz="1600" dirty="0">
                <a:solidFill>
                  <a:srgbClr val="323299"/>
                </a:solidFill>
                <a:latin typeface="Arial"/>
                <a:cs typeface="Arial"/>
              </a:rPr>
              <a:t>c</a:t>
            </a:r>
            <a:r>
              <a:rPr sz="1600" spc="-4" dirty="0">
                <a:solidFill>
                  <a:srgbClr val="323299"/>
                </a:solidFill>
                <a:latin typeface="Arial"/>
                <a:cs typeface="Arial"/>
              </a:rPr>
              <a:t>u</a:t>
            </a:r>
            <a:r>
              <a:rPr sz="1600" spc="4" dirty="0">
                <a:solidFill>
                  <a:srgbClr val="323299"/>
                </a:solidFill>
                <a:latin typeface="Arial"/>
                <a:cs typeface="Arial"/>
              </a:rPr>
              <a:t>t</a:t>
            </a:r>
            <a:r>
              <a:rPr sz="1600" spc="8" dirty="0">
                <a:solidFill>
                  <a:srgbClr val="323299"/>
                </a:solidFill>
                <a:latin typeface="Arial"/>
                <a:cs typeface="Arial"/>
              </a:rPr>
              <a:t>i</a:t>
            </a:r>
            <a:r>
              <a:rPr sz="1600" spc="4" dirty="0">
                <a:solidFill>
                  <a:srgbClr val="323299"/>
                </a:solidFill>
                <a:latin typeface="Arial"/>
                <a:cs typeface="Arial"/>
              </a:rPr>
              <a:t>o</a:t>
            </a:r>
            <a:r>
              <a:rPr sz="1600" dirty="0">
                <a:solidFill>
                  <a:srgbClr val="323299"/>
                </a:solidFill>
                <a:latin typeface="Arial"/>
                <a:cs typeface="Arial"/>
              </a:rPr>
              <a:t>n </a:t>
            </a:r>
            <a:r>
              <a:rPr sz="1600" spc="4" dirty="0">
                <a:solidFill>
                  <a:srgbClr val="323299"/>
                </a:solidFill>
                <a:latin typeface="Arial"/>
                <a:cs typeface="Arial"/>
              </a:rPr>
              <a:t>t</a:t>
            </a:r>
            <a:r>
              <a:rPr sz="1600" spc="-4" dirty="0">
                <a:solidFill>
                  <a:srgbClr val="323299"/>
                </a:solidFill>
                <a:latin typeface="Arial"/>
                <a:cs typeface="Arial"/>
              </a:rPr>
              <a:t>i</a:t>
            </a:r>
            <a:r>
              <a:rPr sz="1600" dirty="0">
                <a:solidFill>
                  <a:srgbClr val="323299"/>
                </a:solidFill>
                <a:latin typeface="Arial"/>
                <a:cs typeface="Arial"/>
              </a:rPr>
              <a:t>me m</a:t>
            </a:r>
            <a:r>
              <a:rPr sz="1600" spc="-4" dirty="0">
                <a:solidFill>
                  <a:srgbClr val="323299"/>
                </a:solidFill>
                <a:latin typeface="Arial"/>
                <a:cs typeface="Arial"/>
              </a:rPr>
              <a:t>ode</a:t>
            </a:r>
            <a:r>
              <a:rPr sz="1600" dirty="0">
                <a:solidFill>
                  <a:srgbClr val="323299"/>
                </a:solidFill>
                <a:latin typeface="Arial"/>
                <a:cs typeface="Arial"/>
              </a:rPr>
              <a:t>l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64182" y="4719918"/>
            <a:ext cx="2770909" cy="627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99347" marR="364925" indent="45131">
              <a:lnSpc>
                <a:spcPct val="100041"/>
              </a:lnSpc>
              <a:spcBef>
                <a:spcPts val="389"/>
              </a:spcBef>
            </a:pPr>
            <a:r>
              <a:rPr sz="1600" spc="-4" dirty="0">
                <a:solidFill>
                  <a:srgbClr val="323299"/>
                </a:solidFill>
                <a:latin typeface="Arial"/>
                <a:cs typeface="Arial"/>
              </a:rPr>
              <a:t>Loga</a:t>
            </a:r>
            <a:r>
              <a:rPr sz="1600" spc="13" dirty="0">
                <a:solidFill>
                  <a:srgbClr val="323299"/>
                </a:solidFill>
                <a:latin typeface="Arial"/>
                <a:cs typeface="Arial"/>
              </a:rPr>
              <a:t>r</a:t>
            </a:r>
            <a:r>
              <a:rPr sz="1600" spc="-4" dirty="0">
                <a:solidFill>
                  <a:srgbClr val="323299"/>
                </a:solidFill>
                <a:latin typeface="Arial"/>
                <a:cs typeface="Arial"/>
              </a:rPr>
              <a:t>i</a:t>
            </a:r>
            <a:r>
              <a:rPr sz="1600" spc="4" dirty="0">
                <a:solidFill>
                  <a:srgbClr val="323299"/>
                </a:solidFill>
                <a:latin typeface="Arial"/>
                <a:cs typeface="Arial"/>
              </a:rPr>
              <a:t>t</a:t>
            </a:r>
            <a:r>
              <a:rPr sz="1600" spc="-4" dirty="0">
                <a:solidFill>
                  <a:srgbClr val="323299"/>
                </a:solidFill>
                <a:latin typeface="Arial"/>
                <a:cs typeface="Arial"/>
              </a:rPr>
              <a:t>h</a:t>
            </a:r>
            <a:r>
              <a:rPr sz="1600" dirty="0">
                <a:solidFill>
                  <a:srgbClr val="323299"/>
                </a:solidFill>
                <a:latin typeface="Arial"/>
                <a:cs typeface="Arial"/>
              </a:rPr>
              <a:t>m</a:t>
            </a:r>
            <a:r>
              <a:rPr sz="1600" spc="-4" dirty="0">
                <a:solidFill>
                  <a:srgbClr val="323299"/>
                </a:solidFill>
                <a:latin typeface="Arial"/>
                <a:cs typeface="Arial"/>
              </a:rPr>
              <a:t>i</a:t>
            </a:r>
            <a:r>
              <a:rPr sz="1600" dirty="0">
                <a:solidFill>
                  <a:srgbClr val="323299"/>
                </a:solidFill>
                <a:latin typeface="Arial"/>
                <a:cs typeface="Arial"/>
              </a:rPr>
              <a:t>c</a:t>
            </a:r>
            <a:r>
              <a:rPr sz="1600" spc="4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323299"/>
                </a:solidFill>
                <a:latin typeface="Arial"/>
                <a:cs typeface="Arial"/>
              </a:rPr>
              <a:t>P</a:t>
            </a:r>
            <a:r>
              <a:rPr sz="1600" spc="4" dirty="0">
                <a:solidFill>
                  <a:srgbClr val="323299"/>
                </a:solidFill>
                <a:latin typeface="Arial"/>
                <a:cs typeface="Arial"/>
              </a:rPr>
              <a:t>o</a:t>
            </a:r>
            <a:r>
              <a:rPr sz="1600" spc="-4" dirty="0">
                <a:solidFill>
                  <a:srgbClr val="323299"/>
                </a:solidFill>
                <a:latin typeface="Arial"/>
                <a:cs typeface="Arial"/>
              </a:rPr>
              <a:t>i</a:t>
            </a:r>
            <a:r>
              <a:rPr sz="1600" dirty="0">
                <a:solidFill>
                  <a:srgbClr val="323299"/>
                </a:solidFill>
                <a:latin typeface="Arial"/>
                <a:cs typeface="Arial"/>
              </a:rPr>
              <a:t>ss</a:t>
            </a:r>
            <a:r>
              <a:rPr sz="1600" spc="-4" dirty="0">
                <a:solidFill>
                  <a:srgbClr val="323299"/>
                </a:solidFill>
                <a:latin typeface="Arial"/>
                <a:cs typeface="Arial"/>
              </a:rPr>
              <a:t>o</a:t>
            </a:r>
            <a:r>
              <a:rPr sz="1600" dirty="0">
                <a:solidFill>
                  <a:srgbClr val="323299"/>
                </a:solidFill>
                <a:latin typeface="Arial"/>
                <a:cs typeface="Arial"/>
              </a:rPr>
              <a:t>n </a:t>
            </a:r>
            <a:r>
              <a:rPr sz="1600" spc="-4" dirty="0">
                <a:solidFill>
                  <a:srgbClr val="323299"/>
                </a:solidFill>
                <a:latin typeface="Arial"/>
                <a:cs typeface="Arial"/>
              </a:rPr>
              <a:t>e</a:t>
            </a:r>
            <a:r>
              <a:rPr sz="1600" dirty="0">
                <a:solidFill>
                  <a:srgbClr val="323299"/>
                </a:solidFill>
                <a:latin typeface="Arial"/>
                <a:cs typeface="Arial"/>
              </a:rPr>
              <a:t>x</a:t>
            </a:r>
            <a:r>
              <a:rPr sz="1600" spc="-4" dirty="0">
                <a:solidFill>
                  <a:srgbClr val="323299"/>
                </a:solidFill>
                <a:latin typeface="Arial"/>
                <a:cs typeface="Arial"/>
              </a:rPr>
              <a:t>e</a:t>
            </a:r>
            <a:r>
              <a:rPr sz="1600" dirty="0">
                <a:solidFill>
                  <a:srgbClr val="323299"/>
                </a:solidFill>
                <a:latin typeface="Arial"/>
                <a:cs typeface="Arial"/>
              </a:rPr>
              <a:t>c</a:t>
            </a:r>
            <a:r>
              <a:rPr sz="1600" spc="-4" dirty="0">
                <a:solidFill>
                  <a:srgbClr val="323299"/>
                </a:solidFill>
                <a:latin typeface="Arial"/>
                <a:cs typeface="Arial"/>
              </a:rPr>
              <a:t>u</a:t>
            </a:r>
            <a:r>
              <a:rPr sz="1600" spc="4" dirty="0">
                <a:solidFill>
                  <a:srgbClr val="323299"/>
                </a:solidFill>
                <a:latin typeface="Arial"/>
                <a:cs typeface="Arial"/>
              </a:rPr>
              <a:t>t</a:t>
            </a:r>
            <a:r>
              <a:rPr sz="1600" spc="-4" dirty="0">
                <a:solidFill>
                  <a:srgbClr val="323299"/>
                </a:solidFill>
                <a:latin typeface="Arial"/>
                <a:cs typeface="Arial"/>
              </a:rPr>
              <a:t>i</a:t>
            </a:r>
            <a:r>
              <a:rPr sz="1600" spc="4" dirty="0">
                <a:solidFill>
                  <a:srgbClr val="323299"/>
                </a:solidFill>
                <a:latin typeface="Arial"/>
                <a:cs typeface="Arial"/>
              </a:rPr>
              <a:t>o</a:t>
            </a:r>
            <a:r>
              <a:rPr sz="1600" dirty="0">
                <a:solidFill>
                  <a:srgbClr val="323299"/>
                </a:solidFill>
                <a:latin typeface="Arial"/>
                <a:cs typeface="Arial"/>
              </a:rPr>
              <a:t>n </a:t>
            </a:r>
            <a:r>
              <a:rPr sz="1600" spc="4" dirty="0">
                <a:solidFill>
                  <a:srgbClr val="323299"/>
                </a:solidFill>
                <a:latin typeface="Arial"/>
                <a:cs typeface="Arial"/>
              </a:rPr>
              <a:t>t</a:t>
            </a:r>
            <a:r>
              <a:rPr sz="1600" spc="-4" dirty="0">
                <a:solidFill>
                  <a:srgbClr val="323299"/>
                </a:solidFill>
                <a:latin typeface="Arial"/>
                <a:cs typeface="Arial"/>
              </a:rPr>
              <a:t>i</a:t>
            </a:r>
            <a:r>
              <a:rPr sz="1600" dirty="0">
                <a:solidFill>
                  <a:srgbClr val="323299"/>
                </a:solidFill>
                <a:latin typeface="Arial"/>
                <a:cs typeface="Arial"/>
              </a:rPr>
              <a:t>me m</a:t>
            </a:r>
            <a:r>
              <a:rPr sz="1600" spc="-4" dirty="0">
                <a:solidFill>
                  <a:srgbClr val="323299"/>
                </a:solidFill>
                <a:latin typeface="Arial"/>
                <a:cs typeface="Arial"/>
              </a:rPr>
              <a:t>ode</a:t>
            </a:r>
            <a:r>
              <a:rPr sz="1600" dirty="0">
                <a:solidFill>
                  <a:srgbClr val="323299"/>
                </a:solidFill>
                <a:latin typeface="Arial"/>
                <a:cs typeface="Arial"/>
              </a:rPr>
              <a:t>l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93273" y="5347895"/>
            <a:ext cx="2770908" cy="3590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4793">
              <a:lnSpc>
                <a:spcPct val="112426"/>
              </a:lnSpc>
              <a:spcBef>
                <a:spcPts val="94"/>
              </a:spcBef>
            </a:pPr>
            <a:r>
              <a:rPr sz="1700" dirty="0">
                <a:latin typeface="Palatino Linotype"/>
                <a:cs typeface="Palatino Linotype"/>
              </a:rPr>
              <a:t>λ</a:t>
            </a:r>
            <a:r>
              <a:rPr sz="1700" spc="258" dirty="0">
                <a:latin typeface="Palatino Linotype"/>
                <a:cs typeface="Palatino Linotype"/>
              </a:rPr>
              <a:t> </a:t>
            </a:r>
            <a:r>
              <a:rPr sz="1600" dirty="0">
                <a:latin typeface="Palatino Linotype"/>
                <a:cs typeface="Palatino Linotype"/>
              </a:rPr>
              <a:t>=</a:t>
            </a:r>
            <a:r>
              <a:rPr sz="1600" spc="-142" dirty="0">
                <a:latin typeface="Palatino Linotype"/>
                <a:cs typeface="Palatino Linotype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10</a:t>
            </a:r>
            <a:r>
              <a:rPr sz="1600" spc="-1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</a:t>
            </a:r>
            <a:r>
              <a:rPr sz="1600" spc="4" dirty="0">
                <a:latin typeface="Times New Roman"/>
                <a:cs typeface="Times New Roman"/>
              </a:rPr>
              <a:t>ail</a:t>
            </a:r>
            <a:r>
              <a:rPr sz="1600" dirty="0">
                <a:latin typeface="Times New Roman"/>
                <a:cs typeface="Times New Roman"/>
              </a:rPr>
              <a:t>ur</a:t>
            </a:r>
            <a:r>
              <a:rPr sz="1600" spc="4" dirty="0">
                <a:latin typeface="Times New Roman"/>
                <a:cs typeface="Times New Roman"/>
              </a:rPr>
              <a:t>e</a:t>
            </a:r>
            <a:r>
              <a:rPr sz="1600" spc="-4" dirty="0">
                <a:latin typeface="Times New Roman"/>
                <a:cs typeface="Times New Roman"/>
              </a:rPr>
              <a:t>s</a:t>
            </a:r>
            <a:r>
              <a:rPr sz="1600" spc="4" dirty="0">
                <a:latin typeface="Times New Roman"/>
                <a:cs typeface="Times New Roman"/>
              </a:rPr>
              <a:t>/</a:t>
            </a:r>
            <a:r>
              <a:rPr sz="1600" spc="-45" dirty="0">
                <a:latin typeface="Times New Roman"/>
                <a:cs typeface="Times New Roman"/>
              </a:rPr>
              <a:t>C</a:t>
            </a:r>
            <a:r>
              <a:rPr sz="1600" spc="-4" dirty="0">
                <a:latin typeface="Times New Roman"/>
                <a:cs typeface="Times New Roman"/>
              </a:rPr>
              <a:t>P</a:t>
            </a:r>
            <a:r>
              <a:rPr sz="1600" dirty="0">
                <a:latin typeface="Times New Roman"/>
                <a:cs typeface="Times New Roman"/>
              </a:rPr>
              <a:t>U</a:t>
            </a:r>
            <a:r>
              <a:rPr sz="1600" spc="-39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hr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64182" y="5347895"/>
            <a:ext cx="2770909" cy="3590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1555">
              <a:lnSpc>
                <a:spcPct val="112426"/>
              </a:lnSpc>
              <a:spcBef>
                <a:spcPts val="94"/>
              </a:spcBef>
            </a:pPr>
            <a:r>
              <a:rPr sz="1700" dirty="0">
                <a:latin typeface="Palatino Linotype"/>
                <a:cs typeface="Palatino Linotype"/>
              </a:rPr>
              <a:t>λ</a:t>
            </a:r>
            <a:r>
              <a:rPr sz="1700" spc="258" dirty="0">
                <a:latin typeface="Palatino Linotype"/>
                <a:cs typeface="Palatino Linotype"/>
              </a:rPr>
              <a:t> </a:t>
            </a:r>
            <a:r>
              <a:rPr sz="1600" dirty="0">
                <a:latin typeface="Palatino Linotype"/>
                <a:cs typeface="Palatino Linotype"/>
              </a:rPr>
              <a:t>=</a:t>
            </a:r>
            <a:r>
              <a:rPr sz="1600" spc="-21" dirty="0">
                <a:latin typeface="Palatino Linotype"/>
                <a:cs typeface="Palatino Linotype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30</a:t>
            </a:r>
            <a:r>
              <a:rPr sz="1600" spc="-1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</a:t>
            </a:r>
            <a:r>
              <a:rPr sz="1600" spc="4" dirty="0">
                <a:latin typeface="Times New Roman"/>
                <a:cs typeface="Times New Roman"/>
              </a:rPr>
              <a:t>ail</a:t>
            </a:r>
            <a:r>
              <a:rPr sz="1600" dirty="0">
                <a:latin typeface="Times New Roman"/>
                <a:cs typeface="Times New Roman"/>
              </a:rPr>
              <a:t>ur</a:t>
            </a:r>
            <a:r>
              <a:rPr sz="1600" spc="4" dirty="0">
                <a:latin typeface="Times New Roman"/>
                <a:cs typeface="Times New Roman"/>
              </a:rPr>
              <a:t>e</a:t>
            </a:r>
            <a:r>
              <a:rPr sz="1600" spc="-4" dirty="0">
                <a:latin typeface="Times New Roman"/>
                <a:cs typeface="Times New Roman"/>
              </a:rPr>
              <a:t>s</a:t>
            </a:r>
            <a:r>
              <a:rPr sz="1600" spc="4" dirty="0">
                <a:latin typeface="Times New Roman"/>
                <a:cs typeface="Times New Roman"/>
              </a:rPr>
              <a:t>/</a:t>
            </a:r>
            <a:r>
              <a:rPr sz="1600" spc="-45" dirty="0">
                <a:latin typeface="Times New Roman"/>
                <a:cs typeface="Times New Roman"/>
              </a:rPr>
              <a:t>C</a:t>
            </a:r>
            <a:r>
              <a:rPr sz="1600" spc="-4" dirty="0">
                <a:latin typeface="Times New Roman"/>
                <a:cs typeface="Times New Roman"/>
              </a:rPr>
              <a:t>P</a:t>
            </a:r>
            <a:r>
              <a:rPr sz="1600" dirty="0">
                <a:latin typeface="Times New Roman"/>
                <a:cs typeface="Times New Roman"/>
              </a:rPr>
              <a:t>U</a:t>
            </a:r>
            <a:r>
              <a:rPr sz="1600" spc="-39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hr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93273" y="5706932"/>
            <a:ext cx="2770908" cy="3576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38"/>
              </a:lnSpc>
              <a:spcBef>
                <a:spcPts val="5"/>
              </a:spcBef>
            </a:pPr>
            <a:endParaRPr sz="500"/>
          </a:p>
          <a:p>
            <a:pPr marL="136763">
              <a:lnSpc>
                <a:spcPct val="112426"/>
              </a:lnSpc>
            </a:pPr>
            <a:r>
              <a:rPr sz="1600" i="1" dirty="0">
                <a:latin typeface="Times New Roman"/>
                <a:cs typeface="Times New Roman"/>
              </a:rPr>
              <a:t>V</a:t>
            </a:r>
            <a:r>
              <a:rPr sz="1600" i="1" spc="386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Palatino Linotype"/>
                <a:cs typeface="Palatino Linotype"/>
              </a:rPr>
              <a:t>=</a:t>
            </a:r>
            <a:r>
              <a:rPr sz="1600" spc="-142" dirty="0">
                <a:latin typeface="Palatino Linotype"/>
                <a:cs typeface="Palatino Linotype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100</a:t>
            </a:r>
            <a:r>
              <a:rPr sz="1600" spc="-1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</a:t>
            </a:r>
            <a:r>
              <a:rPr sz="1600" spc="4" dirty="0">
                <a:latin typeface="Times New Roman"/>
                <a:cs typeface="Times New Roman"/>
              </a:rPr>
              <a:t>ail</a:t>
            </a:r>
            <a:r>
              <a:rPr sz="1600" dirty="0">
                <a:latin typeface="Times New Roman"/>
                <a:cs typeface="Times New Roman"/>
              </a:rPr>
              <a:t>ur</a:t>
            </a:r>
            <a:r>
              <a:rPr sz="1600" spc="4" dirty="0">
                <a:latin typeface="Times New Roman"/>
                <a:cs typeface="Times New Roman"/>
              </a:rPr>
              <a:t>e</a:t>
            </a:r>
            <a:r>
              <a:rPr sz="1600" dirty="0">
                <a:latin typeface="Times New Roman"/>
                <a:cs typeface="Times New Roman"/>
              </a:rPr>
              <a:t>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64182" y="5706932"/>
            <a:ext cx="2770909" cy="3576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05143">
              <a:lnSpc>
                <a:spcPts val="2212"/>
              </a:lnSpc>
              <a:spcBef>
                <a:spcPts val="110"/>
              </a:spcBef>
            </a:pPr>
            <a:r>
              <a:rPr sz="2600" baseline="2600" dirty="0">
                <a:latin typeface="Palatino Linotype"/>
                <a:cs typeface="Palatino Linotype"/>
              </a:rPr>
              <a:t>θ </a:t>
            </a:r>
            <a:r>
              <a:rPr sz="2600" spc="219" baseline="2600" dirty="0">
                <a:latin typeface="Palatino Linotype"/>
                <a:cs typeface="Palatino Linotype"/>
              </a:rPr>
              <a:t> </a:t>
            </a:r>
            <a:r>
              <a:rPr sz="2400" baseline="2745" dirty="0">
                <a:latin typeface="Palatino Linotype"/>
                <a:cs typeface="Palatino Linotype"/>
              </a:rPr>
              <a:t>=</a:t>
            </a:r>
            <a:r>
              <a:rPr sz="2400" spc="-3" baseline="2745" dirty="0">
                <a:latin typeface="Palatino Linotype"/>
                <a:cs typeface="Palatino Linotype"/>
              </a:rPr>
              <a:t> </a:t>
            </a:r>
            <a:r>
              <a:rPr sz="2400" baseline="3220" dirty="0">
                <a:latin typeface="Times New Roman"/>
                <a:cs typeface="Times New Roman"/>
              </a:rPr>
              <a:t>0</a:t>
            </a:r>
            <a:r>
              <a:rPr sz="2400" b="1" spc="-4" baseline="3220" dirty="0">
                <a:latin typeface="Times New Roman"/>
                <a:cs typeface="Times New Roman"/>
              </a:rPr>
              <a:t>.</a:t>
            </a:r>
            <a:r>
              <a:rPr sz="2400" baseline="3220" dirty="0">
                <a:latin typeface="Times New Roman"/>
                <a:cs typeface="Times New Roman"/>
              </a:rPr>
              <a:t>25</a:t>
            </a:r>
            <a:r>
              <a:rPr sz="2400" spc="-232" baseline="3220" dirty="0">
                <a:latin typeface="Times New Roman"/>
                <a:cs typeface="Times New Roman"/>
              </a:rPr>
              <a:t> </a:t>
            </a:r>
            <a:r>
              <a:rPr sz="2400" b="1" baseline="3220" dirty="0">
                <a:latin typeface="Times New Roman"/>
                <a:cs typeface="Times New Roman"/>
              </a:rPr>
              <a:t>/</a:t>
            </a:r>
            <a:r>
              <a:rPr sz="2400" b="1" spc="-152" baseline="3220" dirty="0">
                <a:latin typeface="Times New Roman"/>
                <a:cs typeface="Times New Roman"/>
              </a:rPr>
              <a:t> </a:t>
            </a:r>
            <a:r>
              <a:rPr sz="2400" baseline="3220" dirty="0">
                <a:latin typeface="Times New Roman"/>
                <a:cs typeface="Times New Roman"/>
              </a:rPr>
              <a:t>f</a:t>
            </a:r>
            <a:r>
              <a:rPr sz="2400" spc="4" baseline="3220" dirty="0">
                <a:latin typeface="Times New Roman"/>
                <a:cs typeface="Times New Roman"/>
              </a:rPr>
              <a:t>ail</a:t>
            </a:r>
            <a:r>
              <a:rPr sz="2400" baseline="3220" dirty="0">
                <a:latin typeface="Times New Roman"/>
                <a:cs typeface="Times New Roman"/>
              </a:rPr>
              <a:t>ure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795457" y="1783527"/>
            <a:ext cx="70742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</p:spTree>
    <p:extLst>
      <p:ext uri="{BB962C8B-B14F-4D97-AF65-F5344CB8AC3E}">
        <p14:creationId xmlns:p14="http://schemas.microsoft.com/office/powerpoint/2010/main" val="2589023491"/>
      </p:ext>
    </p:extLst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object 36"/>
          <p:cNvSpPr txBox="1"/>
          <p:nvPr/>
        </p:nvSpPr>
        <p:spPr>
          <a:xfrm>
            <a:off x="794784" y="782504"/>
            <a:ext cx="5902038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459"/>
              </a:lnSpc>
              <a:spcBef>
                <a:spcPts val="172"/>
              </a:spcBef>
            </a:pP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S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o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f</a:t>
            </a:r>
            <a:r>
              <a:rPr sz="5400" spc="17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w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a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5400" spc="-112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 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l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ia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b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il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y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803096" y="1517384"/>
            <a:ext cx="1077785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28"/>
              </a:lnSpc>
              <a:spcBef>
                <a:spcPts val="101"/>
              </a:spcBef>
            </a:pPr>
            <a:r>
              <a:rPr sz="2000" b="1" u="heavy" dirty="0">
                <a:solidFill>
                  <a:srgbClr val="FF3200"/>
                </a:solidFill>
                <a:latin typeface="Arial"/>
                <a:cs typeface="Arial"/>
              </a:rPr>
              <a:t>Solut</a:t>
            </a:r>
            <a:r>
              <a:rPr sz="2000" b="1" u="heavy" spc="13" dirty="0">
                <a:solidFill>
                  <a:srgbClr val="FF3200"/>
                </a:solidFill>
                <a:latin typeface="Arial"/>
                <a:cs typeface="Arial"/>
              </a:rPr>
              <a:t>i</a:t>
            </a:r>
            <a:r>
              <a:rPr sz="2000" b="1" u="heavy" dirty="0">
                <a:solidFill>
                  <a:srgbClr val="FF3200"/>
                </a:solidFill>
                <a:latin typeface="Arial"/>
                <a:cs typeface="Arial"/>
              </a:rPr>
              <a:t>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81175" y="2055068"/>
            <a:ext cx="669251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latin typeface="Arial"/>
                <a:cs typeface="Arial"/>
              </a:rPr>
              <a:t>(</a:t>
            </a:r>
            <a:r>
              <a:rPr sz="2000" spc="4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)</a:t>
            </a:r>
            <a:r>
              <a:rPr sz="2000" spc="-23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</a:t>
            </a:r>
            <a:r>
              <a:rPr sz="2000" spc="13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430706" y="2055068"/>
            <a:ext cx="682497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latin typeface="Arial"/>
                <a:cs typeface="Arial"/>
              </a:rPr>
              <a:t>B</a:t>
            </a:r>
            <a:r>
              <a:rPr sz="2000" spc="4" dirty="0">
                <a:latin typeface="Arial"/>
                <a:cs typeface="Arial"/>
              </a:rPr>
              <a:t>asi</a:t>
            </a:r>
            <a:r>
              <a:rPr sz="2000" dirty="0">
                <a:latin typeface="Arial"/>
                <a:cs typeface="Arial"/>
              </a:rPr>
              <a:t>c</a:t>
            </a:r>
            <a:endParaRPr sz="20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123433" y="2055067"/>
            <a:ext cx="2443965" cy="9158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latin typeface="Arial"/>
                <a:cs typeface="Arial"/>
              </a:rPr>
              <a:t>e</a:t>
            </a:r>
            <a:r>
              <a:rPr sz="2000" spc="-4" dirty="0">
                <a:latin typeface="Arial"/>
                <a:cs typeface="Arial"/>
              </a:rPr>
              <a:t>x</a:t>
            </a:r>
            <a:r>
              <a:rPr sz="2000" spc="4" dirty="0">
                <a:latin typeface="Arial"/>
                <a:cs typeface="Arial"/>
              </a:rPr>
              <a:t>ecu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4" dirty="0">
                <a:latin typeface="Arial"/>
                <a:cs typeface="Arial"/>
              </a:rPr>
              <a:t>io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78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4" dirty="0">
                <a:latin typeface="Arial"/>
                <a:cs typeface="Arial"/>
              </a:rPr>
              <a:t>i</a:t>
            </a:r>
            <a:r>
              <a:rPr sz="2000" spc="-4" dirty="0">
                <a:latin typeface="Arial"/>
                <a:cs typeface="Arial"/>
              </a:rPr>
              <a:t>m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13" dirty="0">
                <a:latin typeface="Arial"/>
                <a:cs typeface="Arial"/>
              </a:rPr>
              <a:t> </a:t>
            </a:r>
            <a:r>
              <a:rPr sz="2000" spc="-4" dirty="0">
                <a:latin typeface="Arial"/>
                <a:cs typeface="Arial"/>
              </a:rPr>
              <a:t>m</a:t>
            </a:r>
            <a:r>
              <a:rPr sz="2000" spc="13" dirty="0">
                <a:latin typeface="Arial"/>
                <a:cs typeface="Arial"/>
              </a:rPr>
              <a:t>o</a:t>
            </a:r>
            <a:r>
              <a:rPr sz="2000" spc="4" dirty="0">
                <a:latin typeface="Arial"/>
                <a:cs typeface="Arial"/>
              </a:rPr>
              <a:t>de</a:t>
            </a:r>
            <a:r>
              <a:rPr sz="2000" dirty="0">
                <a:latin typeface="Arial"/>
                <a:cs typeface="Arial"/>
              </a:rPr>
              <a:t>l</a:t>
            </a:r>
            <a:endParaRPr sz="2000">
              <a:latin typeface="Arial"/>
              <a:cs typeface="Arial"/>
            </a:endParaRPr>
          </a:p>
          <a:p>
            <a:pPr marL="807220" marR="914497" algn="ctr">
              <a:lnSpc>
                <a:spcPts val="4133"/>
              </a:lnSpc>
              <a:spcBef>
                <a:spcPts val="1274"/>
              </a:spcBef>
            </a:pPr>
            <a:r>
              <a:rPr sz="3400" i="1" u="heavy" spc="-62" baseline="32466" dirty="0">
                <a:latin typeface="Times New Roman"/>
                <a:cs typeface="Times New Roman"/>
              </a:rPr>
              <a:t>V</a:t>
            </a:r>
            <a:r>
              <a:rPr sz="2000" u="heavy" baseline="29987" dirty="0">
                <a:latin typeface="Times New Roman"/>
                <a:cs typeface="Times New Roman"/>
              </a:rPr>
              <a:t>0</a:t>
            </a:r>
            <a:r>
              <a:rPr sz="2000" u="heavy" spc="6" baseline="29987" dirty="0">
                <a:latin typeface="Times New Roman"/>
                <a:cs typeface="Times New Roman"/>
              </a:rPr>
              <a:t> </a:t>
            </a:r>
            <a:r>
              <a:rPr sz="2000" spc="34" baseline="29987" dirty="0">
                <a:latin typeface="Times New Roman"/>
                <a:cs typeface="Times New Roman"/>
              </a:rPr>
              <a:t> </a:t>
            </a:r>
            <a:r>
              <a:rPr sz="3400" spc="26" baseline="-4638" dirty="0">
                <a:latin typeface="Times New Roman"/>
                <a:cs typeface="Times New Roman"/>
              </a:rPr>
              <a:t>(</a:t>
            </a:r>
            <a:r>
              <a:rPr sz="3600" baseline="-3729" dirty="0">
                <a:latin typeface="Palatino Linotype"/>
                <a:cs typeface="Palatino Linotype"/>
              </a:rPr>
              <a:t>λ</a:t>
            </a:r>
            <a:endParaRPr sz="2400">
              <a:latin typeface="Palatino Linotype"/>
              <a:cs typeface="Palatino Linotype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318788" y="2651108"/>
            <a:ext cx="657741" cy="3198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562"/>
              </a:lnSpc>
              <a:spcBef>
                <a:spcPts val="127"/>
              </a:spcBef>
            </a:pPr>
            <a:r>
              <a:rPr sz="3400" spc="-13" baseline="2964" dirty="0">
                <a:latin typeface="Palatino Linotype"/>
                <a:cs typeface="Palatino Linotype"/>
              </a:rPr>
              <a:t>∆</a:t>
            </a:r>
            <a:r>
              <a:rPr sz="3600" baseline="2797" dirty="0">
                <a:latin typeface="Palatino Linotype"/>
                <a:cs typeface="Palatino Linotype"/>
              </a:rPr>
              <a:t>µ</a:t>
            </a:r>
            <a:r>
              <a:rPr sz="3600" spc="-169" baseline="2797" dirty="0">
                <a:latin typeface="Palatino Linotype"/>
                <a:cs typeface="Palatino Linotype"/>
              </a:rPr>
              <a:t> </a:t>
            </a:r>
            <a:r>
              <a:rPr sz="3400" baseline="2964" dirty="0">
                <a:latin typeface="Palatino Linotype"/>
                <a:cs typeface="Palatino Linotype"/>
              </a:rPr>
              <a:t>=</a:t>
            </a:r>
            <a:endParaRPr sz="2200">
              <a:latin typeface="Palatino Linotype"/>
              <a:cs typeface="Palatino Linotype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772129" y="2651108"/>
            <a:ext cx="687934" cy="3198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562"/>
              </a:lnSpc>
              <a:spcBef>
                <a:spcPts val="127"/>
              </a:spcBef>
            </a:pPr>
            <a:r>
              <a:rPr sz="3400" baseline="2964" dirty="0">
                <a:latin typeface="Palatino Linotype"/>
                <a:cs typeface="Palatino Linotype"/>
              </a:rPr>
              <a:t>−</a:t>
            </a:r>
            <a:r>
              <a:rPr sz="3400" spc="-102" baseline="2964" dirty="0">
                <a:latin typeface="Palatino Linotype"/>
                <a:cs typeface="Palatino Linotype"/>
              </a:rPr>
              <a:t> </a:t>
            </a:r>
            <a:r>
              <a:rPr sz="3600" baseline="2797" dirty="0">
                <a:latin typeface="Palatino Linotype"/>
                <a:cs typeface="Palatino Linotype"/>
              </a:rPr>
              <a:t>λ</a:t>
            </a:r>
            <a:r>
              <a:rPr sz="3600" spc="459" baseline="2797" dirty="0">
                <a:latin typeface="Palatino Linotype"/>
                <a:cs typeface="Palatino Linotype"/>
              </a:rPr>
              <a:t> </a:t>
            </a:r>
            <a:r>
              <a:rPr sz="3400" baseline="3478" dirty="0">
                <a:latin typeface="Times New Roman"/>
                <a:cs typeface="Times New Roman"/>
              </a:rPr>
              <a:t>)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586478" y="2825193"/>
            <a:ext cx="151809" cy="1865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382"/>
              </a:lnSpc>
              <a:spcBef>
                <a:spcPts val="69"/>
              </a:spcBef>
            </a:pPr>
            <a:r>
              <a:rPr sz="1300" i="1" dirty="0">
                <a:latin typeface="Times New Roman"/>
                <a:cs typeface="Times New Roman"/>
              </a:rPr>
              <a:t>P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139275" y="2825193"/>
            <a:ext cx="151809" cy="1865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382"/>
              </a:lnSpc>
              <a:spcBef>
                <a:spcPts val="69"/>
              </a:spcBef>
            </a:pPr>
            <a:r>
              <a:rPr sz="1300" i="1" dirty="0">
                <a:latin typeface="Times New Roman"/>
                <a:cs typeface="Times New Roman"/>
              </a:rPr>
              <a:t>F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953326" y="2871639"/>
            <a:ext cx="480866" cy="11795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1058" marR="21480">
              <a:lnSpc>
                <a:spcPts val="2742"/>
              </a:lnSpc>
              <a:spcBef>
                <a:spcPts val="136"/>
              </a:spcBef>
            </a:pPr>
            <a:r>
              <a:rPr sz="3600" spc="-22" baseline="5594" dirty="0">
                <a:latin typeface="Palatino Linotype"/>
                <a:cs typeface="Palatino Linotype"/>
              </a:rPr>
              <a:t>λ</a:t>
            </a:r>
            <a:r>
              <a:rPr sz="2000" baseline="-11995" dirty="0">
                <a:latin typeface="Times New Roman"/>
                <a:cs typeface="Times New Roman"/>
              </a:rPr>
              <a:t>0</a:t>
            </a:r>
            <a:endParaRPr sz="1300">
              <a:latin typeface="Times New Roman"/>
              <a:cs typeface="Times New Roman"/>
            </a:endParaRPr>
          </a:p>
          <a:p>
            <a:pPr algn="ctr">
              <a:lnSpc>
                <a:spcPct val="95825"/>
              </a:lnSpc>
              <a:spcBef>
                <a:spcPts val="663"/>
              </a:spcBef>
            </a:pPr>
            <a:r>
              <a:rPr sz="2200" u="heavy" spc="4" dirty="0">
                <a:latin typeface="Times New Roman"/>
                <a:cs typeface="Times New Roman"/>
              </a:rPr>
              <a:t>10</a:t>
            </a:r>
            <a:r>
              <a:rPr sz="2200" u="heavy" dirty="0">
                <a:latin typeface="Times New Roman"/>
                <a:cs typeface="Times New Roman"/>
              </a:rPr>
              <a:t>0</a:t>
            </a:r>
            <a:endParaRPr sz="2200">
              <a:latin typeface="Times New Roman"/>
              <a:cs typeface="Times New Roman"/>
            </a:endParaRPr>
          </a:p>
          <a:p>
            <a:pPr marL="49636" marR="72485" algn="ctr">
              <a:lnSpc>
                <a:spcPct val="95825"/>
              </a:lnSpc>
              <a:spcBef>
                <a:spcPts val="597"/>
              </a:spcBef>
            </a:pPr>
            <a:r>
              <a:rPr sz="2200" spc="4" dirty="0">
                <a:latin typeface="Times New Roman"/>
                <a:cs typeface="Times New Roman"/>
              </a:rPr>
              <a:t>1</a:t>
            </a:r>
            <a:r>
              <a:rPr sz="2200" dirty="0">
                <a:latin typeface="Times New Roman"/>
                <a:cs typeface="Times New Roman"/>
              </a:rPr>
              <a:t>0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734424" y="3525247"/>
            <a:ext cx="225898" cy="3040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436"/>
              </a:lnSpc>
              <a:spcBef>
                <a:spcPts val="121"/>
              </a:spcBef>
            </a:pPr>
            <a:r>
              <a:rPr sz="3400" baseline="2964" dirty="0">
                <a:latin typeface="Palatino Linotype"/>
                <a:cs typeface="Palatino Linotype"/>
              </a:rPr>
              <a:t>=</a:t>
            </a:r>
            <a:endParaRPr sz="2200">
              <a:latin typeface="Palatino Linotype"/>
              <a:cs typeface="Palatino Linotype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442391" y="3525246"/>
            <a:ext cx="2411872" cy="3067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459"/>
              </a:lnSpc>
              <a:spcBef>
                <a:spcPts val="123"/>
              </a:spcBef>
            </a:pPr>
            <a:r>
              <a:rPr sz="3400" spc="-179" baseline="3478" dirty="0">
                <a:latin typeface="Times New Roman"/>
                <a:cs typeface="Times New Roman"/>
              </a:rPr>
              <a:t>(</a:t>
            </a:r>
            <a:r>
              <a:rPr sz="3400" spc="4" baseline="3478" dirty="0">
                <a:latin typeface="Times New Roman"/>
                <a:cs typeface="Times New Roman"/>
              </a:rPr>
              <a:t>1</a:t>
            </a:r>
            <a:r>
              <a:rPr sz="3400" baseline="3478" dirty="0">
                <a:latin typeface="Times New Roman"/>
                <a:cs typeface="Times New Roman"/>
              </a:rPr>
              <a:t>0</a:t>
            </a:r>
            <a:r>
              <a:rPr sz="3400" spc="-224" baseline="3478" dirty="0">
                <a:latin typeface="Times New Roman"/>
                <a:cs typeface="Times New Roman"/>
              </a:rPr>
              <a:t> </a:t>
            </a:r>
            <a:r>
              <a:rPr sz="3400" baseline="2964" dirty="0">
                <a:latin typeface="Palatino Linotype"/>
                <a:cs typeface="Palatino Linotype"/>
              </a:rPr>
              <a:t>−</a:t>
            </a:r>
            <a:r>
              <a:rPr sz="3400" spc="-135" baseline="2964" dirty="0">
                <a:latin typeface="Palatino Linotype"/>
                <a:cs typeface="Palatino Linotype"/>
              </a:rPr>
              <a:t> </a:t>
            </a:r>
            <a:r>
              <a:rPr sz="3400" spc="-39" baseline="3478" dirty="0">
                <a:latin typeface="Times New Roman"/>
                <a:cs typeface="Times New Roman"/>
              </a:rPr>
              <a:t>5</a:t>
            </a:r>
            <a:r>
              <a:rPr sz="3400" baseline="3478" dirty="0">
                <a:latin typeface="Times New Roman"/>
                <a:cs typeface="Times New Roman"/>
              </a:rPr>
              <a:t>)</a:t>
            </a:r>
            <a:r>
              <a:rPr sz="3400" spc="-39" baseline="3478" dirty="0">
                <a:latin typeface="Times New Roman"/>
                <a:cs typeface="Times New Roman"/>
              </a:rPr>
              <a:t> </a:t>
            </a:r>
            <a:r>
              <a:rPr sz="3400" baseline="2964" dirty="0">
                <a:latin typeface="Palatino Linotype"/>
                <a:cs typeface="Palatino Linotype"/>
              </a:rPr>
              <a:t>=</a:t>
            </a:r>
            <a:r>
              <a:rPr sz="3400" spc="4" baseline="2964" dirty="0">
                <a:latin typeface="Palatino Linotype"/>
                <a:cs typeface="Palatino Linotype"/>
              </a:rPr>
              <a:t> </a:t>
            </a:r>
            <a:r>
              <a:rPr sz="3400" spc="4" baseline="3478" dirty="0">
                <a:latin typeface="Times New Roman"/>
                <a:cs typeface="Times New Roman"/>
              </a:rPr>
              <a:t>5</a:t>
            </a:r>
            <a:r>
              <a:rPr sz="3400" baseline="3478" dirty="0">
                <a:latin typeface="Times New Roman"/>
                <a:cs typeface="Times New Roman"/>
              </a:rPr>
              <a:t>0</a:t>
            </a:r>
            <a:r>
              <a:rPr sz="3400" spc="-116" baseline="3478" dirty="0">
                <a:latin typeface="Times New Roman"/>
                <a:cs typeface="Times New Roman"/>
              </a:rPr>
              <a:t> </a:t>
            </a:r>
            <a:r>
              <a:rPr sz="3400" spc="-8" baseline="3478" dirty="0">
                <a:latin typeface="Times New Roman"/>
                <a:cs typeface="Times New Roman"/>
              </a:rPr>
              <a:t>f</a:t>
            </a:r>
            <a:r>
              <a:rPr sz="3400" baseline="3478" dirty="0">
                <a:latin typeface="Times New Roman"/>
                <a:cs typeface="Times New Roman"/>
              </a:rPr>
              <a:t>a</a:t>
            </a:r>
            <a:r>
              <a:rPr sz="3400" spc="-4" baseline="3478" dirty="0">
                <a:latin typeface="Times New Roman"/>
                <a:cs typeface="Times New Roman"/>
              </a:rPr>
              <a:t>il</a:t>
            </a:r>
            <a:r>
              <a:rPr sz="3400" spc="4" baseline="3478" dirty="0">
                <a:latin typeface="Times New Roman"/>
                <a:cs typeface="Times New Roman"/>
              </a:rPr>
              <a:t>ur</a:t>
            </a:r>
            <a:r>
              <a:rPr sz="3400" baseline="3478" dirty="0">
                <a:latin typeface="Times New Roman"/>
                <a:cs typeface="Times New Roman"/>
              </a:rPr>
              <a:t>es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167876" y="4217855"/>
            <a:ext cx="357800" cy="4077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127"/>
              </a:lnSpc>
              <a:spcBef>
                <a:spcPts val="156"/>
              </a:spcBef>
            </a:pPr>
            <a:r>
              <a:rPr sz="4000" spc="-22" baseline="5765" dirty="0">
                <a:latin typeface="Palatino Linotype"/>
                <a:cs typeface="Palatino Linotype"/>
              </a:rPr>
              <a:t>λ</a:t>
            </a:r>
            <a:r>
              <a:rPr sz="2200" baseline="-12297" dirty="0">
                <a:latin typeface="Times New Roman"/>
                <a:cs typeface="Times New Roman"/>
              </a:rPr>
              <a:t>0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94783" y="4231959"/>
            <a:ext cx="387938" cy="4083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132"/>
              </a:lnSpc>
              <a:spcBef>
                <a:spcPts val="156"/>
              </a:spcBef>
            </a:pPr>
            <a:r>
              <a:rPr sz="4000" spc="39" baseline="5765" dirty="0">
                <a:latin typeface="Palatino Linotype"/>
                <a:cs typeface="Palatino Linotype"/>
              </a:rPr>
              <a:t>λ</a:t>
            </a:r>
            <a:r>
              <a:rPr sz="2200" i="1" baseline="-12297" dirty="0">
                <a:latin typeface="Times New Roman"/>
                <a:cs typeface="Times New Roman"/>
              </a:rPr>
              <a:t>P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247832" y="4273831"/>
            <a:ext cx="5404466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latin typeface="Arial"/>
                <a:cs typeface="Arial"/>
              </a:rPr>
              <a:t>(Pr</a:t>
            </a:r>
            <a:r>
              <a:rPr sz="2000" spc="4" dirty="0">
                <a:latin typeface="Arial"/>
                <a:cs typeface="Arial"/>
              </a:rPr>
              <a:t>es</a:t>
            </a:r>
            <a:r>
              <a:rPr sz="2000" spc="13" dirty="0">
                <a:latin typeface="Arial"/>
                <a:cs typeface="Arial"/>
              </a:rPr>
              <a:t>e</a:t>
            </a:r>
            <a:r>
              <a:rPr sz="2000" spc="4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20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</a:t>
            </a:r>
            <a:r>
              <a:rPr sz="2000" spc="4" dirty="0">
                <a:latin typeface="Arial"/>
                <a:cs typeface="Arial"/>
              </a:rPr>
              <a:t>ailu</a:t>
            </a:r>
            <a:r>
              <a:rPr sz="2000" dirty="0">
                <a:latin typeface="Arial"/>
                <a:cs typeface="Arial"/>
              </a:rPr>
              <a:t>re</a:t>
            </a:r>
            <a:r>
              <a:rPr sz="2000" spc="224" dirty="0">
                <a:latin typeface="Arial"/>
                <a:cs typeface="Arial"/>
              </a:rPr>
              <a:t> </a:t>
            </a:r>
            <a:r>
              <a:rPr sz="2000" spc="4" dirty="0">
                <a:latin typeface="Arial"/>
                <a:cs typeface="Arial"/>
              </a:rPr>
              <a:t>in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4" dirty="0">
                <a:latin typeface="Arial"/>
                <a:cs typeface="Arial"/>
              </a:rPr>
              <a:t>ensi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-4" dirty="0">
                <a:latin typeface="Arial"/>
                <a:cs typeface="Arial"/>
              </a:rPr>
              <a:t>y</a:t>
            </a:r>
            <a:r>
              <a:rPr sz="2000" dirty="0">
                <a:latin typeface="Arial"/>
                <a:cs typeface="Arial"/>
              </a:rPr>
              <a:t>)</a:t>
            </a:r>
            <a:r>
              <a:rPr sz="2000" spc="206" dirty="0">
                <a:latin typeface="Arial"/>
                <a:cs typeface="Arial"/>
              </a:rPr>
              <a:t> </a:t>
            </a:r>
            <a:r>
              <a:rPr sz="2000" spc="4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258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13" dirty="0">
                <a:latin typeface="Arial"/>
                <a:cs typeface="Arial"/>
              </a:rPr>
              <a:t>h</a:t>
            </a:r>
            <a:r>
              <a:rPr sz="2000" spc="4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252" dirty="0">
                <a:latin typeface="Arial"/>
                <a:cs typeface="Arial"/>
              </a:rPr>
              <a:t> </a:t>
            </a:r>
            <a:r>
              <a:rPr sz="2000" spc="4" dirty="0">
                <a:latin typeface="Arial"/>
                <a:cs typeface="Arial"/>
              </a:rPr>
              <a:t>cas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223" dirty="0">
                <a:latin typeface="Arial"/>
                <a:cs typeface="Arial"/>
              </a:rPr>
              <a:t> </a:t>
            </a:r>
            <a:r>
              <a:rPr sz="2000" spc="4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263" dirty="0">
                <a:latin typeface="Arial"/>
                <a:cs typeface="Arial"/>
              </a:rPr>
              <a:t> </a:t>
            </a:r>
            <a:r>
              <a:rPr sz="2000" spc="-4" dirty="0">
                <a:latin typeface="Arial"/>
                <a:cs typeface="Arial"/>
              </a:rPr>
              <a:t>s</a:t>
            </a:r>
            <a:r>
              <a:rPr sz="2000" spc="4" dirty="0">
                <a:latin typeface="Arial"/>
                <a:cs typeface="Arial"/>
              </a:rPr>
              <a:t>a</a:t>
            </a:r>
            <a:r>
              <a:rPr sz="2000" spc="-4" dirty="0">
                <a:latin typeface="Arial"/>
                <a:cs typeface="Arial"/>
              </a:rPr>
              <a:t>m</a:t>
            </a:r>
            <a:r>
              <a:rPr sz="2000" dirty="0"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696821" y="4273831"/>
            <a:ext cx="329206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706820" y="4273831"/>
            <a:ext cx="725621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latin typeface="Arial"/>
                <a:cs typeface="Arial"/>
              </a:rPr>
              <a:t>(</a:t>
            </a:r>
            <a:r>
              <a:rPr sz="2000" spc="4" dirty="0">
                <a:latin typeface="Arial"/>
                <a:cs typeface="Arial"/>
              </a:rPr>
              <a:t>ini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4" dirty="0">
                <a:latin typeface="Arial"/>
                <a:cs typeface="Arial"/>
              </a:rPr>
              <a:t>ia</a:t>
            </a:r>
            <a:r>
              <a:rPr sz="2000" dirty="0">
                <a:latin typeface="Arial"/>
                <a:cs typeface="Arial"/>
              </a:rPr>
              <a:t>l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11908" y="4569667"/>
            <a:ext cx="1911913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latin typeface="Arial"/>
                <a:cs typeface="Arial"/>
              </a:rPr>
              <a:t>f</a:t>
            </a:r>
            <a:r>
              <a:rPr sz="2000" spc="4" dirty="0">
                <a:latin typeface="Arial"/>
                <a:cs typeface="Arial"/>
              </a:rPr>
              <a:t>ailu</a:t>
            </a:r>
            <a:r>
              <a:rPr sz="2000" dirty="0">
                <a:latin typeface="Arial"/>
                <a:cs typeface="Arial"/>
              </a:rPr>
              <a:t>re</a:t>
            </a:r>
            <a:r>
              <a:rPr sz="2000" spc="-48" dirty="0">
                <a:latin typeface="Arial"/>
                <a:cs typeface="Arial"/>
              </a:rPr>
              <a:t> </a:t>
            </a:r>
            <a:r>
              <a:rPr sz="2000" spc="4" dirty="0">
                <a:latin typeface="Arial"/>
                <a:cs typeface="Arial"/>
              </a:rPr>
              <a:t>in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4" dirty="0">
                <a:latin typeface="Arial"/>
                <a:cs typeface="Arial"/>
              </a:rPr>
              <a:t>ensi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-4" dirty="0">
                <a:latin typeface="Arial"/>
                <a:cs typeface="Arial"/>
              </a:rPr>
              <a:t>y</a:t>
            </a:r>
            <a:r>
              <a:rPr sz="2000" dirty="0">
                <a:latin typeface="Arial"/>
                <a:cs typeface="Arial"/>
              </a:rPr>
              <a:t>).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705627" y="5191911"/>
            <a:ext cx="186800" cy="3200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562"/>
              </a:lnSpc>
              <a:spcBef>
                <a:spcPts val="127"/>
              </a:spcBef>
            </a:pPr>
            <a:r>
              <a:rPr sz="2400" dirty="0">
                <a:latin typeface="Times New Roman"/>
                <a:cs typeface="Times New Roman"/>
              </a:rPr>
              <a:t>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266736" y="5191911"/>
            <a:ext cx="186800" cy="3200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562"/>
              </a:lnSpc>
              <a:spcBef>
                <a:spcPts val="127"/>
              </a:spcBef>
            </a:pPr>
            <a:r>
              <a:rPr sz="2400" dirty="0">
                <a:latin typeface="Times New Roman"/>
                <a:cs typeface="Times New Roman"/>
              </a:rPr>
              <a:t>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887121" y="5211675"/>
            <a:ext cx="240085" cy="3370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697"/>
              </a:lnSpc>
              <a:spcBef>
                <a:spcPts val="135"/>
              </a:spcBef>
            </a:pPr>
            <a:r>
              <a:rPr sz="3800" baseline="2647" dirty="0">
                <a:latin typeface="Palatino Linotype"/>
                <a:cs typeface="Palatino Linotype"/>
              </a:rPr>
              <a:t>λ</a:t>
            </a:r>
            <a:endParaRPr sz="2500">
              <a:latin typeface="Palatino Linotype"/>
              <a:cs typeface="Palatino Linotype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81035" y="5227629"/>
            <a:ext cx="290527" cy="3200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414"/>
              </a:lnSpc>
              <a:spcBef>
                <a:spcPts val="120"/>
              </a:spcBef>
            </a:pPr>
            <a:r>
              <a:rPr sz="3600" baseline="1093" dirty="0">
                <a:latin typeface="Times New Roman"/>
                <a:cs typeface="Times New Roman"/>
              </a:rPr>
              <a:t>V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19727" y="5282361"/>
            <a:ext cx="638681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latin typeface="Arial"/>
                <a:cs typeface="Arial"/>
              </a:rPr>
              <a:t>N</a:t>
            </a:r>
            <a:r>
              <a:rPr sz="2000" spc="4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w,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960255" y="5381515"/>
            <a:ext cx="1498289" cy="3520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683"/>
              </a:lnSpc>
              <a:spcBef>
                <a:spcPts val="134"/>
              </a:spcBef>
            </a:pPr>
            <a:r>
              <a:rPr sz="2100" u="heavy" baseline="37403" dirty="0">
                <a:latin typeface="Times New Roman"/>
                <a:cs typeface="Times New Roman"/>
              </a:rPr>
              <a:t>    </a:t>
            </a:r>
            <a:r>
              <a:rPr sz="2100" u="heavy" spc="-13" baseline="37403" dirty="0">
                <a:latin typeface="Times New Roman"/>
                <a:cs typeface="Times New Roman"/>
              </a:rPr>
              <a:t> </a:t>
            </a:r>
            <a:r>
              <a:rPr sz="2100" u="heavy" baseline="37403" dirty="0">
                <a:latin typeface="Times New Roman"/>
                <a:cs typeface="Times New Roman"/>
              </a:rPr>
              <a:t>0 </a:t>
            </a:r>
            <a:r>
              <a:rPr sz="2100" spc="147" baseline="37403" dirty="0">
                <a:latin typeface="Times New Roman"/>
                <a:cs typeface="Times New Roman"/>
              </a:rPr>
              <a:t> </a:t>
            </a:r>
            <a:r>
              <a:rPr sz="3600" i="1" baseline="-1093" dirty="0">
                <a:latin typeface="Times New Roman"/>
                <a:cs typeface="Times New Roman"/>
              </a:rPr>
              <a:t>L</a:t>
            </a:r>
            <a:r>
              <a:rPr sz="3600" i="1" spc="13" baseline="-1093" dirty="0">
                <a:latin typeface="Times New Roman"/>
                <a:cs typeface="Times New Roman"/>
              </a:rPr>
              <a:t>n</a:t>
            </a:r>
            <a:r>
              <a:rPr sz="3600" baseline="2187" dirty="0">
                <a:latin typeface="Times New Roman"/>
                <a:cs typeface="Times New Roman"/>
              </a:rPr>
              <a:t></a:t>
            </a:r>
            <a:r>
              <a:rPr sz="3600" spc="-273" baseline="2187" dirty="0">
                <a:latin typeface="Times New Roman"/>
                <a:cs typeface="Times New Roman"/>
              </a:rPr>
              <a:t> </a:t>
            </a:r>
            <a:r>
              <a:rPr sz="2100" i="1" u="heavy" baseline="37403" dirty="0">
                <a:latin typeface="Times New Roman"/>
                <a:cs typeface="Times New Roman"/>
              </a:rPr>
              <a:t>   </a:t>
            </a:r>
            <a:r>
              <a:rPr sz="2100" i="1" u="heavy" spc="125" baseline="37403" dirty="0">
                <a:latin typeface="Times New Roman"/>
                <a:cs typeface="Times New Roman"/>
              </a:rPr>
              <a:t> </a:t>
            </a:r>
            <a:r>
              <a:rPr sz="2100" i="1" u="heavy" baseline="37403" dirty="0">
                <a:latin typeface="Times New Roman"/>
                <a:cs typeface="Times New Roman"/>
              </a:rPr>
              <a:t>P </a:t>
            </a:r>
            <a:r>
              <a:rPr sz="2100" i="1" u="heavy" spc="-232" baseline="37403" dirty="0">
                <a:latin typeface="Times New Roman"/>
                <a:cs typeface="Times New Roman"/>
              </a:rPr>
              <a:t> </a:t>
            </a:r>
            <a:r>
              <a:rPr sz="2100" i="1" spc="-57" baseline="37403" dirty="0">
                <a:latin typeface="Times New Roman"/>
                <a:cs typeface="Times New Roman"/>
              </a:rPr>
              <a:t> </a:t>
            </a:r>
            <a:r>
              <a:rPr sz="3600" baseline="2187" dirty="0">
                <a:latin typeface="Times New Roman"/>
                <a:cs typeface="Times New Roman"/>
              </a:rPr>
              <a:t>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78609" y="5399934"/>
            <a:ext cx="676504" cy="3370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697"/>
              </a:lnSpc>
              <a:spcBef>
                <a:spcPts val="135"/>
              </a:spcBef>
            </a:pPr>
            <a:r>
              <a:rPr sz="3600" spc="-4" baseline="2797" dirty="0">
                <a:latin typeface="Palatino Linotype"/>
                <a:cs typeface="Palatino Linotype"/>
              </a:rPr>
              <a:t>∆</a:t>
            </a:r>
            <a:r>
              <a:rPr sz="3800" baseline="2647" dirty="0">
                <a:latin typeface="Palatino Linotype"/>
                <a:cs typeface="Palatino Linotype"/>
              </a:rPr>
              <a:t>τ</a:t>
            </a:r>
            <a:r>
              <a:rPr sz="3800" spc="94" baseline="2647" dirty="0">
                <a:latin typeface="Palatino Linotype"/>
                <a:cs typeface="Palatino Linotype"/>
              </a:rPr>
              <a:t> </a:t>
            </a:r>
            <a:r>
              <a:rPr sz="3600" baseline="2797" dirty="0">
                <a:latin typeface="Palatino Linotype"/>
                <a:cs typeface="Palatino Linotype"/>
              </a:rPr>
              <a:t>=</a:t>
            </a:r>
            <a:endParaRPr sz="2400">
              <a:latin typeface="Palatino Linotype"/>
              <a:cs typeface="Palatino Linotyp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96275" y="5632568"/>
            <a:ext cx="332698" cy="3801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912"/>
              </a:lnSpc>
              <a:spcBef>
                <a:spcPts val="145"/>
              </a:spcBef>
            </a:pPr>
            <a:r>
              <a:rPr sz="3800" spc="-26" baseline="6176" dirty="0">
                <a:latin typeface="Palatino Linotype"/>
                <a:cs typeface="Palatino Linotype"/>
              </a:rPr>
              <a:t>λ</a:t>
            </a:r>
            <a:r>
              <a:rPr sz="2100" baseline="-11221" dirty="0">
                <a:latin typeface="Times New Roman"/>
                <a:cs typeface="Times New Roman"/>
              </a:rPr>
              <a:t>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80195" y="5632568"/>
            <a:ext cx="362039" cy="3787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912"/>
              </a:lnSpc>
              <a:spcBef>
                <a:spcPts val="145"/>
              </a:spcBef>
            </a:pPr>
            <a:r>
              <a:rPr sz="3800" spc="48" baseline="6176" dirty="0">
                <a:latin typeface="Palatino Linotype"/>
                <a:cs typeface="Palatino Linotype"/>
              </a:rPr>
              <a:t>λ</a:t>
            </a:r>
            <a:r>
              <a:rPr sz="2100" i="1" baseline="-11221" dirty="0">
                <a:latin typeface="Times New Roman"/>
                <a:cs typeface="Times New Roman"/>
              </a:rPr>
              <a:t>F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05627" y="5705589"/>
            <a:ext cx="186800" cy="3200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562"/>
              </a:lnSpc>
              <a:spcBef>
                <a:spcPts val="127"/>
              </a:spcBef>
            </a:pPr>
            <a:r>
              <a:rPr sz="2400" dirty="0">
                <a:latin typeface="Times New Roman"/>
                <a:cs typeface="Times New Roman"/>
              </a:rPr>
              <a:t>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66736" y="5705589"/>
            <a:ext cx="186800" cy="3200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562"/>
              </a:lnSpc>
              <a:spcBef>
                <a:spcPts val="127"/>
              </a:spcBef>
            </a:pPr>
            <a:r>
              <a:rPr sz="2400" dirty="0">
                <a:latin typeface="Times New Roman"/>
                <a:cs typeface="Times New Roman"/>
              </a:rPr>
              <a:t>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05830" y="6203480"/>
            <a:ext cx="227586" cy="1797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328"/>
              </a:lnSpc>
              <a:spcBef>
                <a:spcPts val="66"/>
              </a:spcBef>
            </a:pPr>
            <a:r>
              <a:rPr sz="1300" dirty="0">
                <a:latin typeface="Arial"/>
                <a:cs typeface="Arial"/>
              </a:rPr>
              <a:t>68</a:t>
            </a:r>
            <a:endParaRPr sz="13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42021" y="2660275"/>
            <a:ext cx="47047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  <p:sp>
        <p:nvSpPr>
          <p:cNvPr id="4" name="object 4"/>
          <p:cNvSpPr txBox="1"/>
          <p:nvPr/>
        </p:nvSpPr>
        <p:spPr>
          <a:xfrm>
            <a:off x="2971800" y="5415576"/>
            <a:ext cx="221671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  <p:sp>
        <p:nvSpPr>
          <p:cNvPr id="3" name="object 3"/>
          <p:cNvSpPr txBox="1"/>
          <p:nvPr/>
        </p:nvSpPr>
        <p:spPr>
          <a:xfrm>
            <a:off x="3876502" y="5416921"/>
            <a:ext cx="195347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  <p:sp>
        <p:nvSpPr>
          <p:cNvPr id="2" name="object 2"/>
          <p:cNvSpPr txBox="1"/>
          <p:nvPr/>
        </p:nvSpPr>
        <p:spPr>
          <a:xfrm>
            <a:off x="4181159" y="5416921"/>
            <a:ext cx="59717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611" y="5109882"/>
            <a:ext cx="2986117" cy="1093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293451"/>
      </p:ext>
    </p:extLst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object 66"/>
          <p:cNvSpPr/>
          <p:nvPr/>
        </p:nvSpPr>
        <p:spPr>
          <a:xfrm>
            <a:off x="2586644" y="3188298"/>
            <a:ext cx="164869" cy="0"/>
          </a:xfrm>
          <a:custGeom>
            <a:avLst/>
            <a:gdLst/>
            <a:ahLst/>
            <a:cxnLst/>
            <a:rect l="l" t="t" r="r" b="b"/>
            <a:pathLst>
              <a:path w="181356">
                <a:moveTo>
                  <a:pt x="0" y="0"/>
                </a:moveTo>
                <a:lnTo>
                  <a:pt x="181356" y="0"/>
                </a:lnTo>
              </a:path>
            </a:pathLst>
          </a:custGeom>
          <a:ln w="1124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766753" y="4959275"/>
            <a:ext cx="166255" cy="0"/>
          </a:xfrm>
          <a:custGeom>
            <a:avLst/>
            <a:gdLst/>
            <a:ahLst/>
            <a:cxnLst/>
            <a:rect l="l" t="t" r="r" b="b"/>
            <a:pathLst>
              <a:path w="182880">
                <a:moveTo>
                  <a:pt x="0" y="0"/>
                </a:moveTo>
                <a:lnTo>
                  <a:pt x="182880" y="0"/>
                </a:lnTo>
              </a:path>
            </a:pathLst>
          </a:custGeom>
          <a:ln w="1143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097876" y="4959275"/>
            <a:ext cx="295102" cy="0"/>
          </a:xfrm>
          <a:custGeom>
            <a:avLst/>
            <a:gdLst/>
            <a:ahLst/>
            <a:cxnLst/>
            <a:rect l="l" t="t" r="r" b="b"/>
            <a:pathLst>
              <a:path w="324612">
                <a:moveTo>
                  <a:pt x="0" y="0"/>
                </a:moveTo>
                <a:lnTo>
                  <a:pt x="324612" y="0"/>
                </a:lnTo>
              </a:path>
            </a:pathLst>
          </a:custGeom>
          <a:ln w="1143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627119" y="4959275"/>
            <a:ext cx="314498" cy="0"/>
          </a:xfrm>
          <a:custGeom>
            <a:avLst/>
            <a:gdLst/>
            <a:ahLst/>
            <a:cxnLst/>
            <a:rect l="l" t="t" r="r" b="b"/>
            <a:pathLst>
              <a:path w="345948">
                <a:moveTo>
                  <a:pt x="0" y="0"/>
                </a:moveTo>
                <a:lnTo>
                  <a:pt x="345948" y="0"/>
                </a:lnTo>
              </a:path>
            </a:pathLst>
          </a:custGeom>
          <a:ln w="1143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853010" y="700477"/>
            <a:ext cx="6004992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459"/>
              </a:lnSpc>
              <a:spcBef>
                <a:spcPts val="172"/>
              </a:spcBef>
            </a:pP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S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o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f</a:t>
            </a:r>
            <a:r>
              <a:rPr sz="5400" spc="17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w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a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5400" spc="-112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 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l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ia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b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il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y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2590336" y="1527477"/>
            <a:ext cx="1398511" cy="4579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666"/>
              </a:lnSpc>
              <a:spcBef>
                <a:spcPts val="183"/>
              </a:spcBef>
            </a:pPr>
            <a:r>
              <a:rPr sz="3200" u="sng" baseline="34538" dirty="0">
                <a:latin typeface="Times New Roman"/>
                <a:cs typeface="Times New Roman"/>
              </a:rPr>
              <a:t>100</a:t>
            </a:r>
            <a:r>
              <a:rPr sz="3200" spc="-31" baseline="34538" dirty="0">
                <a:latin typeface="Times New Roman"/>
                <a:cs typeface="Times New Roman"/>
              </a:rPr>
              <a:t> </a:t>
            </a:r>
            <a:r>
              <a:rPr sz="3200" i="1" baseline="-2467" dirty="0">
                <a:latin typeface="Times New Roman"/>
                <a:cs typeface="Times New Roman"/>
              </a:rPr>
              <a:t>L</a:t>
            </a:r>
            <a:r>
              <a:rPr sz="3200" i="1" spc="13" baseline="-2467" dirty="0">
                <a:latin typeface="Times New Roman"/>
                <a:cs typeface="Times New Roman"/>
              </a:rPr>
              <a:t>n</a:t>
            </a:r>
            <a:r>
              <a:rPr sz="3200" baseline="-7401" dirty="0">
                <a:latin typeface="Times New Roman"/>
                <a:cs typeface="Times New Roman"/>
              </a:rPr>
              <a:t></a:t>
            </a:r>
            <a:r>
              <a:rPr sz="3200" spc="-337" baseline="-7401" dirty="0">
                <a:latin typeface="Times New Roman"/>
                <a:cs typeface="Times New Roman"/>
              </a:rPr>
              <a:t> </a:t>
            </a:r>
            <a:r>
              <a:rPr sz="3200" u="sng" baseline="34538" dirty="0">
                <a:latin typeface="Times New Roman"/>
                <a:cs typeface="Times New Roman"/>
              </a:rPr>
              <a:t>10</a:t>
            </a:r>
            <a:r>
              <a:rPr sz="3200" spc="-183" baseline="34538" dirty="0">
                <a:latin typeface="Times New Roman"/>
                <a:cs typeface="Times New Roman"/>
              </a:rPr>
              <a:t> 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3349565" y="1530166"/>
            <a:ext cx="167951" cy="2858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75"/>
              </a:lnSpc>
              <a:spcBef>
                <a:spcPts val="113"/>
              </a:spcBef>
            </a:pPr>
            <a:r>
              <a:rPr sz="2100" dirty="0">
                <a:latin typeface="Times New Roman"/>
                <a:cs typeface="Times New Roman"/>
              </a:rPr>
              <a:t>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3794296" y="1530166"/>
            <a:ext cx="167951" cy="2858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75"/>
              </a:lnSpc>
              <a:spcBef>
                <a:spcPts val="113"/>
              </a:spcBef>
            </a:pPr>
            <a:r>
              <a:rPr sz="2100" dirty="0">
                <a:latin typeface="Times New Roman"/>
                <a:cs typeface="Times New Roman"/>
              </a:rPr>
              <a:t>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2385290" y="1691626"/>
            <a:ext cx="212786" cy="2858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88"/>
              </a:lnSpc>
              <a:spcBef>
                <a:spcPts val="114"/>
              </a:spcBef>
            </a:pPr>
            <a:r>
              <a:rPr sz="3200" baseline="3154" dirty="0">
                <a:latin typeface="Palatino Linotype"/>
                <a:cs typeface="Palatino Linotype"/>
              </a:rPr>
              <a:t>=</a:t>
            </a:r>
            <a:endParaRPr sz="2100">
              <a:latin typeface="Palatino Linotype"/>
              <a:cs typeface="Palatino Linotype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3959166" y="1691626"/>
            <a:ext cx="1685138" cy="2884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311"/>
              </a:lnSpc>
              <a:spcBef>
                <a:spcPts val="115"/>
              </a:spcBef>
            </a:pPr>
            <a:r>
              <a:rPr sz="3200" baseline="3154" dirty="0">
                <a:latin typeface="Palatino Linotype"/>
                <a:cs typeface="Palatino Linotype"/>
              </a:rPr>
              <a:t>=</a:t>
            </a:r>
            <a:r>
              <a:rPr sz="3200" spc="22" baseline="3154" dirty="0">
                <a:latin typeface="Palatino Linotype"/>
                <a:cs typeface="Palatino Linotype"/>
              </a:rPr>
              <a:t> </a:t>
            </a:r>
            <a:r>
              <a:rPr sz="3200" baseline="3700" dirty="0">
                <a:latin typeface="Times New Roman"/>
                <a:cs typeface="Times New Roman"/>
              </a:rPr>
              <a:t>6.93</a:t>
            </a:r>
            <a:r>
              <a:rPr sz="3200" spc="-170" baseline="3700" dirty="0">
                <a:latin typeface="Times New Roman"/>
                <a:cs typeface="Times New Roman"/>
              </a:rPr>
              <a:t> </a:t>
            </a:r>
            <a:r>
              <a:rPr sz="3200" spc="4" baseline="3700" dirty="0">
                <a:latin typeface="Times New Roman"/>
                <a:cs typeface="Times New Roman"/>
              </a:rPr>
              <a:t>C</a:t>
            </a:r>
            <a:r>
              <a:rPr sz="3200" baseline="3700" dirty="0">
                <a:latin typeface="Times New Roman"/>
                <a:cs typeface="Times New Roman"/>
              </a:rPr>
              <a:t>PU</a:t>
            </a:r>
            <a:r>
              <a:rPr sz="3200" spc="17" baseline="3700" dirty="0">
                <a:latin typeface="Times New Roman"/>
                <a:cs typeface="Times New Roman"/>
              </a:rPr>
              <a:t> </a:t>
            </a:r>
            <a:r>
              <a:rPr sz="3200" baseline="3700" dirty="0">
                <a:latin typeface="Times New Roman"/>
                <a:cs typeface="Times New Roman"/>
              </a:rPr>
              <a:t>h</a:t>
            </a:r>
            <a:r>
              <a:rPr sz="3200" spc="-4" baseline="3700" dirty="0">
                <a:latin typeface="Times New Roman"/>
                <a:cs typeface="Times New Roman"/>
              </a:rPr>
              <a:t>r</a:t>
            </a:r>
            <a:r>
              <a:rPr sz="3200" baseline="3700" dirty="0">
                <a:latin typeface="Times New Roman"/>
                <a:cs typeface="Times New Roman"/>
              </a:rPr>
              <a:t>.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2656839" y="1899960"/>
            <a:ext cx="335263" cy="2858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149"/>
              </a:lnSpc>
              <a:spcBef>
                <a:spcPts val="107"/>
              </a:spcBef>
            </a:pPr>
            <a:r>
              <a:rPr sz="3200" baseline="1233" dirty="0">
                <a:latin typeface="Times New Roman"/>
                <a:cs typeface="Times New Roman"/>
              </a:rPr>
              <a:t>10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3558770" y="1899960"/>
            <a:ext cx="199488" cy="2858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149"/>
              </a:lnSpc>
              <a:spcBef>
                <a:spcPts val="107"/>
              </a:spcBef>
            </a:pPr>
            <a:r>
              <a:rPr sz="3200" baseline="1233" dirty="0">
                <a:latin typeface="Times New Roman"/>
                <a:cs typeface="Times New Roman"/>
              </a:rPr>
              <a:t>5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3349565" y="1914752"/>
            <a:ext cx="167951" cy="2858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75"/>
              </a:lnSpc>
              <a:spcBef>
                <a:spcPts val="113"/>
              </a:spcBef>
            </a:pPr>
            <a:r>
              <a:rPr sz="2100" dirty="0">
                <a:latin typeface="Times New Roman"/>
                <a:cs typeface="Times New Roman"/>
              </a:rPr>
              <a:t>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3794296" y="1914752"/>
            <a:ext cx="167951" cy="2858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75"/>
              </a:lnSpc>
              <a:spcBef>
                <a:spcPts val="113"/>
              </a:spcBef>
            </a:pPr>
            <a:r>
              <a:rPr sz="2100" dirty="0">
                <a:latin typeface="Times New Roman"/>
                <a:cs typeface="Times New Roman"/>
              </a:rPr>
              <a:t>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81175" y="2418138"/>
            <a:ext cx="343669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latin typeface="Arial"/>
                <a:cs typeface="Arial"/>
              </a:rPr>
              <a:t>(</a:t>
            </a:r>
            <a:r>
              <a:rPr sz="2000" spc="4" dirty="0">
                <a:latin typeface="Arial"/>
                <a:cs typeface="Arial"/>
              </a:rPr>
              <a:t>ii</a:t>
            </a:r>
            <a:r>
              <a:rPr sz="2000" dirty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034467" y="2418138"/>
            <a:ext cx="3849819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latin typeface="Arial"/>
                <a:cs typeface="Arial"/>
              </a:rPr>
              <a:t>Loga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4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13" dirty="0">
                <a:latin typeface="Arial"/>
                <a:cs typeface="Arial"/>
              </a:rPr>
              <a:t>h</a:t>
            </a:r>
            <a:r>
              <a:rPr sz="2000" spc="-4" dirty="0">
                <a:latin typeface="Arial"/>
                <a:cs typeface="Arial"/>
              </a:rPr>
              <a:t>m</a:t>
            </a:r>
            <a:r>
              <a:rPr sz="2000" spc="4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-87" dirty="0">
                <a:latin typeface="Arial"/>
                <a:cs typeface="Arial"/>
              </a:rPr>
              <a:t> </a:t>
            </a:r>
            <a:r>
              <a:rPr sz="2000" spc="4" dirty="0">
                <a:latin typeface="Arial"/>
                <a:cs typeface="Arial"/>
              </a:rPr>
              <a:t>e</a:t>
            </a:r>
            <a:r>
              <a:rPr sz="2000" spc="-4" dirty="0">
                <a:latin typeface="Arial"/>
                <a:cs typeface="Arial"/>
              </a:rPr>
              <a:t>x</a:t>
            </a:r>
            <a:r>
              <a:rPr sz="2000" spc="4" dirty="0">
                <a:latin typeface="Arial"/>
                <a:cs typeface="Arial"/>
              </a:rPr>
              <a:t>ecu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4" dirty="0">
                <a:latin typeface="Arial"/>
                <a:cs typeface="Arial"/>
              </a:rPr>
              <a:t>i</a:t>
            </a:r>
            <a:r>
              <a:rPr sz="2000" spc="13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78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4" dirty="0">
                <a:latin typeface="Arial"/>
                <a:cs typeface="Arial"/>
              </a:rPr>
              <a:t>i</a:t>
            </a:r>
            <a:r>
              <a:rPr sz="2000" spc="-4" dirty="0">
                <a:latin typeface="Arial"/>
                <a:cs typeface="Arial"/>
              </a:rPr>
              <a:t>m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13" dirty="0">
                <a:latin typeface="Arial"/>
                <a:cs typeface="Arial"/>
              </a:rPr>
              <a:t> </a:t>
            </a:r>
            <a:r>
              <a:rPr sz="2000" spc="-4" dirty="0">
                <a:latin typeface="Arial"/>
                <a:cs typeface="Arial"/>
              </a:rPr>
              <a:t>m</a:t>
            </a:r>
            <a:r>
              <a:rPr sz="2000" spc="4" dirty="0">
                <a:latin typeface="Arial"/>
                <a:cs typeface="Arial"/>
              </a:rPr>
              <a:t>od</a:t>
            </a:r>
            <a:r>
              <a:rPr sz="2000" spc="13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l</a:t>
            </a:r>
            <a:endParaRPr sz="20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051693" y="2875012"/>
            <a:ext cx="154339" cy="2610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64"/>
              </a:lnSpc>
              <a:spcBef>
                <a:spcPts val="103"/>
              </a:spcBef>
            </a:pPr>
            <a:r>
              <a:rPr sz="1900" dirty="0">
                <a:latin typeface="Times New Roman"/>
                <a:cs typeface="Times New Roman"/>
              </a:rPr>
              <a:t>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500581" y="2875012"/>
            <a:ext cx="154339" cy="2610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64"/>
              </a:lnSpc>
              <a:spcBef>
                <a:spcPts val="103"/>
              </a:spcBef>
            </a:pPr>
            <a:r>
              <a:rPr sz="1900" dirty="0">
                <a:latin typeface="Times New Roman"/>
                <a:cs typeface="Times New Roman"/>
              </a:rPr>
              <a:t>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197166" y="2892980"/>
            <a:ext cx="197058" cy="2746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199"/>
              </a:lnSpc>
              <a:spcBef>
                <a:spcPts val="109"/>
              </a:spcBef>
            </a:pPr>
            <a:r>
              <a:rPr sz="3000" baseline="3294" dirty="0">
                <a:latin typeface="Palatino Linotype"/>
                <a:cs typeface="Palatino Linotype"/>
              </a:rPr>
              <a:t>λ</a:t>
            </a:r>
            <a:endParaRPr sz="2000">
              <a:latin typeface="Palatino Linotype"/>
              <a:cs typeface="Palatino Linotype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595878" y="2905770"/>
            <a:ext cx="182914" cy="2610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947"/>
              </a:lnSpc>
              <a:spcBef>
                <a:spcPts val="97"/>
              </a:spcBef>
            </a:pPr>
            <a:r>
              <a:rPr sz="1900" dirty="0">
                <a:latin typeface="Times New Roman"/>
                <a:cs typeface="Times New Roman"/>
              </a:rPr>
              <a:t>1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789842" y="3028309"/>
            <a:ext cx="868963" cy="2858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158"/>
              </a:lnSpc>
              <a:spcBef>
                <a:spcPts val="108"/>
              </a:spcBef>
            </a:pPr>
            <a:r>
              <a:rPr sz="2800" i="1" spc="-8" baseline="-1380" dirty="0">
                <a:latin typeface="Times New Roman"/>
                <a:cs typeface="Times New Roman"/>
              </a:rPr>
              <a:t>L</a:t>
            </a:r>
            <a:r>
              <a:rPr sz="2800" i="1" spc="22" baseline="-1380" dirty="0">
                <a:latin typeface="Times New Roman"/>
                <a:cs typeface="Times New Roman"/>
              </a:rPr>
              <a:t>n</a:t>
            </a:r>
            <a:r>
              <a:rPr sz="2800" baseline="2760" dirty="0">
                <a:latin typeface="Times New Roman"/>
                <a:cs typeface="Times New Roman"/>
              </a:rPr>
              <a:t></a:t>
            </a:r>
            <a:r>
              <a:rPr sz="2800" spc="-214" baseline="2760" dirty="0">
                <a:latin typeface="Times New Roman"/>
                <a:cs typeface="Times New Roman"/>
              </a:rPr>
              <a:t> </a:t>
            </a:r>
            <a:r>
              <a:rPr sz="1700" i="1" u="sng" baseline="34785" dirty="0">
                <a:latin typeface="Times New Roman"/>
                <a:cs typeface="Times New Roman"/>
              </a:rPr>
              <a:t>   </a:t>
            </a:r>
            <a:r>
              <a:rPr sz="1700" i="1" u="sng" spc="98" baseline="34785" dirty="0">
                <a:latin typeface="Times New Roman"/>
                <a:cs typeface="Times New Roman"/>
              </a:rPr>
              <a:t> </a:t>
            </a:r>
            <a:r>
              <a:rPr sz="1700" i="1" u="sng" baseline="34785" dirty="0">
                <a:latin typeface="Times New Roman"/>
                <a:cs typeface="Times New Roman"/>
              </a:rPr>
              <a:t>P</a:t>
            </a:r>
            <a:r>
              <a:rPr sz="1700" i="1" u="sng" spc="271" baseline="34785" dirty="0">
                <a:latin typeface="Times New Roman"/>
                <a:cs typeface="Times New Roman"/>
              </a:rPr>
              <a:t> </a:t>
            </a:r>
            <a:r>
              <a:rPr sz="1700" i="1" spc="-242" baseline="34785" dirty="0">
                <a:latin typeface="Times New Roman"/>
                <a:cs typeface="Times New Roman"/>
              </a:rPr>
              <a:t> </a:t>
            </a:r>
            <a:r>
              <a:rPr sz="2800" baseline="2760" dirty="0">
                <a:latin typeface="Times New Roman"/>
                <a:cs typeface="Times New Roman"/>
              </a:rPr>
              <a:t>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013988" y="3042241"/>
            <a:ext cx="562818" cy="2746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199"/>
              </a:lnSpc>
              <a:spcBef>
                <a:spcPts val="109"/>
              </a:spcBef>
            </a:pPr>
            <a:r>
              <a:rPr sz="2800" spc="-4" baseline="3529" dirty="0">
                <a:latin typeface="Palatino Linotype"/>
                <a:cs typeface="Palatino Linotype"/>
              </a:rPr>
              <a:t>∆</a:t>
            </a:r>
            <a:r>
              <a:rPr sz="3000" baseline="3294" dirty="0">
                <a:latin typeface="Palatino Linotype"/>
                <a:cs typeface="Palatino Linotype"/>
              </a:rPr>
              <a:t>µ</a:t>
            </a:r>
            <a:r>
              <a:rPr sz="3000" spc="-120" baseline="3294" dirty="0">
                <a:latin typeface="Palatino Linotype"/>
                <a:cs typeface="Palatino Linotype"/>
              </a:rPr>
              <a:t> </a:t>
            </a:r>
            <a:r>
              <a:rPr sz="2800" baseline="3529" dirty="0">
                <a:latin typeface="Palatino Linotype"/>
                <a:cs typeface="Palatino Linotype"/>
              </a:rPr>
              <a:t>=</a:t>
            </a:r>
            <a:endParaRPr sz="1900">
              <a:latin typeface="Palatino Linotype"/>
              <a:cs typeface="Palatino Linotype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569556" y="3229155"/>
            <a:ext cx="190174" cy="2746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199"/>
              </a:lnSpc>
              <a:spcBef>
                <a:spcPts val="109"/>
              </a:spcBef>
            </a:pPr>
            <a:r>
              <a:rPr sz="3000" baseline="3294" dirty="0">
                <a:latin typeface="Palatino Linotype"/>
                <a:cs typeface="Palatino Linotype"/>
              </a:rPr>
              <a:t>θ</a:t>
            </a:r>
            <a:endParaRPr sz="2000">
              <a:latin typeface="Palatino Linotype"/>
              <a:cs typeface="Palatino Linotype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051693" y="3229155"/>
            <a:ext cx="612295" cy="3197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535"/>
              </a:lnSpc>
              <a:spcBef>
                <a:spcPts val="127"/>
              </a:spcBef>
            </a:pPr>
            <a:r>
              <a:rPr sz="2800" baseline="-2760" dirty="0">
                <a:latin typeface="Times New Roman"/>
                <a:cs typeface="Times New Roman"/>
              </a:rPr>
              <a:t></a:t>
            </a:r>
            <a:r>
              <a:rPr sz="2800" spc="118" baseline="-2760" dirty="0">
                <a:latin typeface="Times New Roman"/>
                <a:cs typeface="Times New Roman"/>
              </a:rPr>
              <a:t> </a:t>
            </a:r>
            <a:r>
              <a:rPr sz="3000" spc="26" baseline="9882" dirty="0">
                <a:latin typeface="Palatino Linotype"/>
                <a:cs typeface="Palatino Linotype"/>
              </a:rPr>
              <a:t>λ</a:t>
            </a:r>
            <a:r>
              <a:rPr sz="1700" i="1" baseline="-4638" dirty="0">
                <a:latin typeface="Times New Roman"/>
                <a:cs typeface="Times New Roman"/>
              </a:rPr>
              <a:t>F</a:t>
            </a:r>
            <a:r>
              <a:rPr sz="1700" i="1" spc="197" baseline="-4638" dirty="0">
                <a:latin typeface="Times New Roman"/>
                <a:cs typeface="Times New Roman"/>
              </a:rPr>
              <a:t> </a:t>
            </a:r>
            <a:r>
              <a:rPr sz="2800" baseline="-2760" dirty="0">
                <a:latin typeface="Times New Roman"/>
                <a:cs typeface="Times New Roman"/>
              </a:rPr>
              <a:t>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591724" y="3810285"/>
            <a:ext cx="1576351" cy="4418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503"/>
              </a:lnSpc>
              <a:spcBef>
                <a:spcPts val="175"/>
              </a:spcBef>
            </a:pPr>
            <a:r>
              <a:rPr sz="3000" u="sng" baseline="33497" dirty="0">
                <a:latin typeface="Times New Roman"/>
                <a:cs typeface="Times New Roman"/>
              </a:rPr>
              <a:t>   </a:t>
            </a:r>
            <a:r>
              <a:rPr sz="3000" u="sng" spc="-170" baseline="33497" dirty="0">
                <a:latin typeface="Times New Roman"/>
                <a:cs typeface="Times New Roman"/>
              </a:rPr>
              <a:t> </a:t>
            </a:r>
            <a:r>
              <a:rPr sz="3000" u="sng" baseline="33497" dirty="0">
                <a:latin typeface="Times New Roman"/>
                <a:cs typeface="Times New Roman"/>
              </a:rPr>
              <a:t>1    </a:t>
            </a:r>
            <a:r>
              <a:rPr sz="3000" spc="-255" baseline="33497" dirty="0">
                <a:latin typeface="Times New Roman"/>
                <a:cs typeface="Times New Roman"/>
              </a:rPr>
              <a:t> </a:t>
            </a:r>
            <a:r>
              <a:rPr sz="3000" i="1" spc="4" baseline="-2576" dirty="0">
                <a:latin typeface="Times New Roman"/>
                <a:cs typeface="Times New Roman"/>
              </a:rPr>
              <a:t>L</a:t>
            </a:r>
            <a:r>
              <a:rPr sz="3000" i="1" spc="17" baseline="-2576" dirty="0">
                <a:latin typeface="Times New Roman"/>
                <a:cs typeface="Times New Roman"/>
              </a:rPr>
              <a:t>n</a:t>
            </a:r>
            <a:r>
              <a:rPr sz="3000" baseline="-7730" dirty="0">
                <a:latin typeface="Times New Roman"/>
                <a:cs typeface="Times New Roman"/>
              </a:rPr>
              <a:t></a:t>
            </a:r>
            <a:r>
              <a:rPr sz="3000" spc="-161" baseline="-7730" dirty="0">
                <a:latin typeface="Times New Roman"/>
                <a:cs typeface="Times New Roman"/>
              </a:rPr>
              <a:t> </a:t>
            </a:r>
            <a:r>
              <a:rPr sz="3000" u="sng" spc="-4" baseline="33497" dirty="0">
                <a:latin typeface="Times New Roman"/>
                <a:cs typeface="Times New Roman"/>
              </a:rPr>
              <a:t>3</a:t>
            </a:r>
            <a:r>
              <a:rPr sz="3000" u="sng" baseline="33497" dirty="0">
                <a:latin typeface="Times New Roman"/>
                <a:cs typeface="Times New Roman"/>
              </a:rPr>
              <a:t>0</a:t>
            </a:r>
            <a:r>
              <a:rPr sz="3000" spc="-161" baseline="33497" dirty="0">
                <a:latin typeface="Times New Roman"/>
                <a:cs typeface="Times New Roman"/>
              </a:rPr>
              <a:t> </a:t>
            </a:r>
            <a:r>
              <a:rPr sz="3000" baseline="-7730" dirty="0">
                <a:latin typeface="Times New Roman"/>
                <a:cs typeface="Times New Roman"/>
              </a:rPr>
              <a:t>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531060" y="3813584"/>
            <a:ext cx="162471" cy="2758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194"/>
              </a:lnSpc>
              <a:spcBef>
                <a:spcPts val="109"/>
              </a:spcBef>
            </a:pPr>
            <a:r>
              <a:rPr sz="2000" dirty="0">
                <a:latin typeface="Times New Roman"/>
                <a:cs typeface="Times New Roman"/>
              </a:rPr>
              <a:t>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979947" y="3813584"/>
            <a:ext cx="162471" cy="2758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194"/>
              </a:lnSpc>
              <a:spcBef>
                <a:spcPts val="109"/>
              </a:spcBef>
            </a:pPr>
            <a:r>
              <a:rPr sz="2000" dirty="0">
                <a:latin typeface="Times New Roman"/>
                <a:cs typeface="Times New Roman"/>
              </a:rPr>
              <a:t>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383904" y="3967809"/>
            <a:ext cx="205610" cy="2758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08"/>
              </a:lnSpc>
              <a:spcBef>
                <a:spcPts val="110"/>
              </a:spcBef>
            </a:pPr>
            <a:r>
              <a:rPr sz="3000" baseline="3294" dirty="0">
                <a:latin typeface="Palatino Linotype"/>
                <a:cs typeface="Palatino Linotype"/>
              </a:rPr>
              <a:t>=</a:t>
            </a:r>
            <a:endParaRPr sz="2000">
              <a:latin typeface="Palatino Linotype"/>
              <a:cs typeface="Palatino Linotype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139275" y="3967809"/>
            <a:ext cx="1751949" cy="2783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30"/>
              </a:lnSpc>
              <a:spcBef>
                <a:spcPts val="111"/>
              </a:spcBef>
            </a:pPr>
            <a:r>
              <a:rPr sz="3000" baseline="3294" dirty="0">
                <a:latin typeface="Palatino Linotype"/>
                <a:cs typeface="Palatino Linotype"/>
              </a:rPr>
              <a:t>=</a:t>
            </a:r>
            <a:r>
              <a:rPr sz="3000" spc="33" baseline="3294" dirty="0">
                <a:latin typeface="Palatino Linotype"/>
                <a:cs typeface="Palatino Linotype"/>
              </a:rPr>
              <a:t> </a:t>
            </a:r>
            <a:r>
              <a:rPr sz="3000" spc="-4" baseline="3865" dirty="0">
                <a:latin typeface="Times New Roman"/>
                <a:cs typeface="Times New Roman"/>
              </a:rPr>
              <a:t>7</a:t>
            </a:r>
            <a:r>
              <a:rPr sz="3000" spc="8" baseline="3865" dirty="0">
                <a:latin typeface="Times New Roman"/>
                <a:cs typeface="Times New Roman"/>
              </a:rPr>
              <a:t>1</a:t>
            </a:r>
            <a:r>
              <a:rPr sz="3000" baseline="3865" dirty="0">
                <a:latin typeface="Times New Roman"/>
                <a:cs typeface="Times New Roman"/>
              </a:rPr>
              <a:t>.</a:t>
            </a:r>
            <a:r>
              <a:rPr sz="3000" spc="-4" baseline="3865" dirty="0">
                <a:latin typeface="Times New Roman"/>
                <a:cs typeface="Times New Roman"/>
              </a:rPr>
              <a:t>6</a:t>
            </a:r>
            <a:r>
              <a:rPr sz="3000" baseline="3865" dirty="0">
                <a:latin typeface="Times New Roman"/>
                <a:cs typeface="Times New Roman"/>
              </a:rPr>
              <a:t>7</a:t>
            </a:r>
            <a:r>
              <a:rPr sz="3000" spc="-13" baseline="3865" dirty="0">
                <a:latin typeface="Times New Roman"/>
                <a:cs typeface="Times New Roman"/>
              </a:rPr>
              <a:t> </a:t>
            </a:r>
            <a:r>
              <a:rPr sz="3000" spc="4" baseline="3865" dirty="0">
                <a:latin typeface="Times New Roman"/>
                <a:cs typeface="Times New Roman"/>
              </a:rPr>
              <a:t>F</a:t>
            </a:r>
            <a:r>
              <a:rPr sz="3000" spc="-8" baseline="3865" dirty="0">
                <a:latin typeface="Times New Roman"/>
                <a:cs typeface="Times New Roman"/>
              </a:rPr>
              <a:t>a</a:t>
            </a:r>
            <a:r>
              <a:rPr sz="3000" spc="-4" baseline="3865" dirty="0">
                <a:latin typeface="Times New Roman"/>
                <a:cs typeface="Times New Roman"/>
              </a:rPr>
              <a:t>ilu</a:t>
            </a:r>
            <a:r>
              <a:rPr sz="3000" spc="4" baseline="3865" dirty="0">
                <a:latin typeface="Times New Roman"/>
                <a:cs typeface="Times New Roman"/>
              </a:rPr>
              <a:t>r</a:t>
            </a:r>
            <a:r>
              <a:rPr sz="3000" spc="-8" baseline="3865" dirty="0">
                <a:latin typeface="Times New Roman"/>
                <a:cs typeface="Times New Roman"/>
              </a:rPr>
              <a:t>e</a:t>
            </a:r>
            <a:r>
              <a:rPr sz="3000" baseline="3865" dirty="0">
                <a:latin typeface="Times New Roman"/>
                <a:cs typeface="Times New Roman"/>
              </a:rPr>
              <a:t>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605577" y="4167977"/>
            <a:ext cx="650016" cy="2758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69"/>
              </a:lnSpc>
              <a:spcBef>
                <a:spcPts val="103"/>
              </a:spcBef>
            </a:pPr>
            <a:r>
              <a:rPr sz="3000" spc="-4" baseline="1288" dirty="0">
                <a:latin typeface="Times New Roman"/>
                <a:cs typeface="Times New Roman"/>
              </a:rPr>
              <a:t>0</a:t>
            </a:r>
            <a:r>
              <a:rPr sz="3000" spc="8" baseline="1288" dirty="0">
                <a:latin typeface="Times New Roman"/>
                <a:cs typeface="Times New Roman"/>
              </a:rPr>
              <a:t>.</a:t>
            </a:r>
            <a:r>
              <a:rPr sz="3000" spc="-4" baseline="1288" dirty="0">
                <a:latin typeface="Times New Roman"/>
                <a:cs typeface="Times New Roman"/>
              </a:rPr>
              <a:t>02</a:t>
            </a:r>
            <a:r>
              <a:rPr sz="3000" baseline="1288" dirty="0">
                <a:latin typeface="Times New Roman"/>
                <a:cs typeface="Times New Roman"/>
              </a:rPr>
              <a:t>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709784" y="4167977"/>
            <a:ext cx="226066" cy="7680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4219">
              <a:lnSpc>
                <a:spcPts val="2069"/>
              </a:lnSpc>
              <a:spcBef>
                <a:spcPts val="103"/>
              </a:spcBef>
            </a:pPr>
            <a:r>
              <a:rPr sz="3000" baseline="1288" dirty="0">
                <a:latin typeface="Times New Roman"/>
                <a:cs typeface="Times New Roman"/>
              </a:rPr>
              <a:t>5</a:t>
            </a:r>
            <a:endParaRPr sz="2000">
              <a:latin typeface="Times New Roman"/>
              <a:cs typeface="Times New Roman"/>
            </a:endParaRPr>
          </a:p>
          <a:p>
            <a:pPr marL="11397" marR="38664">
              <a:lnSpc>
                <a:spcPct val="95825"/>
              </a:lnSpc>
              <a:spcBef>
                <a:spcPts val="1621"/>
              </a:spcBef>
            </a:pPr>
            <a:r>
              <a:rPr sz="1900" dirty="0">
                <a:latin typeface="Times New Roman"/>
                <a:cs typeface="Times New Roman"/>
              </a:rPr>
              <a:t>1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531060" y="4183378"/>
            <a:ext cx="162471" cy="2758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194"/>
              </a:lnSpc>
              <a:spcBef>
                <a:spcPts val="109"/>
              </a:spcBef>
            </a:pPr>
            <a:r>
              <a:rPr sz="2000" dirty="0">
                <a:latin typeface="Times New Roman"/>
                <a:cs typeface="Times New Roman"/>
              </a:rPr>
              <a:t>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960551" y="4183379"/>
            <a:ext cx="181867" cy="7230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0543">
              <a:lnSpc>
                <a:spcPts val="2194"/>
              </a:lnSpc>
              <a:spcBef>
                <a:spcPts val="109"/>
              </a:spcBef>
            </a:pPr>
            <a:r>
              <a:rPr sz="2000" dirty="0">
                <a:latin typeface="Times New Roman"/>
                <a:cs typeface="Times New Roman"/>
              </a:rPr>
              <a:t></a:t>
            </a:r>
            <a:endParaRPr sz="2000">
              <a:latin typeface="Times New Roman"/>
              <a:cs typeface="Times New Roman"/>
            </a:endParaRPr>
          </a:p>
          <a:p>
            <a:pPr marL="11397" marR="25100">
              <a:lnSpc>
                <a:spcPct val="95825"/>
              </a:lnSpc>
              <a:spcBef>
                <a:spcPts val="1248"/>
              </a:spcBef>
            </a:pPr>
            <a:r>
              <a:rPr sz="1900" dirty="0">
                <a:latin typeface="Times New Roman"/>
                <a:cs typeface="Times New Roman"/>
              </a:rPr>
              <a:t>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957482" y="4641510"/>
            <a:ext cx="156439" cy="2648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100"/>
              </a:lnSpc>
              <a:spcBef>
                <a:spcPts val="105"/>
              </a:spcBef>
            </a:pPr>
            <a:r>
              <a:rPr sz="1900" dirty="0">
                <a:latin typeface="Times New Roman"/>
                <a:cs typeface="Times New Roman"/>
              </a:rPr>
              <a:t>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775988" y="4671156"/>
            <a:ext cx="580325" cy="2648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983"/>
              </a:lnSpc>
              <a:spcBef>
                <a:spcPts val="99"/>
              </a:spcBef>
            </a:pPr>
            <a:r>
              <a:rPr sz="1900" dirty="0">
                <a:latin typeface="Times New Roman"/>
                <a:cs typeface="Times New Roman"/>
              </a:rPr>
              <a:t>1   </a:t>
            </a:r>
            <a:r>
              <a:rPr sz="1900" spc="17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1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957482" y="4796151"/>
            <a:ext cx="156492" cy="2648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100"/>
              </a:lnSpc>
              <a:spcBef>
                <a:spcPts val="105"/>
              </a:spcBef>
            </a:pPr>
            <a:r>
              <a:rPr sz="1900" dirty="0">
                <a:latin typeface="Times New Roman"/>
                <a:cs typeface="Times New Roman"/>
              </a:rPr>
              <a:t>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960551" y="4796152"/>
            <a:ext cx="156492" cy="5284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100"/>
              </a:lnSpc>
              <a:spcBef>
                <a:spcPts val="105"/>
              </a:spcBef>
            </a:pPr>
            <a:r>
              <a:rPr sz="1900" dirty="0">
                <a:latin typeface="Times New Roman"/>
                <a:cs typeface="Times New Roman"/>
              </a:rPr>
              <a:t></a:t>
            </a:r>
            <a:endParaRPr sz="1900">
              <a:latin typeface="Times New Roman"/>
              <a:cs typeface="Times New Roman"/>
            </a:endParaRPr>
          </a:p>
          <a:p>
            <a:pPr marL="11397" marR="51">
              <a:lnSpc>
                <a:spcPts val="2109"/>
              </a:lnSpc>
              <a:spcBef>
                <a:spcPts val="0"/>
              </a:spcBef>
            </a:pPr>
            <a:r>
              <a:rPr sz="1900" dirty="0">
                <a:latin typeface="Times New Roman"/>
                <a:cs typeface="Times New Roman"/>
              </a:rPr>
              <a:t>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201025" y="4811459"/>
            <a:ext cx="555905" cy="2786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30"/>
              </a:lnSpc>
              <a:spcBef>
                <a:spcPts val="111"/>
              </a:spcBef>
            </a:pPr>
            <a:r>
              <a:rPr sz="2900" spc="-4" baseline="3447" dirty="0">
                <a:latin typeface="Palatino Linotype"/>
                <a:cs typeface="Palatino Linotype"/>
              </a:rPr>
              <a:t>∆</a:t>
            </a:r>
            <a:r>
              <a:rPr sz="3000" baseline="3294" dirty="0">
                <a:latin typeface="Palatino Linotype"/>
                <a:cs typeface="Palatino Linotype"/>
              </a:rPr>
              <a:t>τ</a:t>
            </a:r>
            <a:r>
              <a:rPr sz="3000" spc="97" baseline="3294" dirty="0">
                <a:latin typeface="Palatino Linotype"/>
                <a:cs typeface="Palatino Linotype"/>
              </a:rPr>
              <a:t> </a:t>
            </a:r>
            <a:r>
              <a:rPr sz="2900" baseline="3447" dirty="0">
                <a:latin typeface="Palatino Linotype"/>
                <a:cs typeface="Palatino Linotype"/>
              </a:rPr>
              <a:t>=</a:t>
            </a:r>
            <a:endParaRPr sz="1900">
              <a:latin typeface="Palatino Linotype"/>
              <a:cs typeface="Palatino Linotype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432693" y="4822065"/>
            <a:ext cx="197712" cy="2648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122"/>
              </a:lnSpc>
              <a:spcBef>
                <a:spcPts val="106"/>
              </a:spcBef>
            </a:pPr>
            <a:r>
              <a:rPr sz="2900" baseline="3447" dirty="0">
                <a:latin typeface="Palatino Linotype"/>
                <a:cs typeface="Palatino Linotype"/>
              </a:rPr>
              <a:t>−</a:t>
            </a:r>
            <a:endParaRPr sz="1900">
              <a:latin typeface="Palatino Linotype"/>
              <a:cs typeface="Palatino Linotype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749664" y="4999718"/>
            <a:ext cx="192847" cy="2786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30"/>
              </a:lnSpc>
              <a:spcBef>
                <a:spcPts val="111"/>
              </a:spcBef>
            </a:pPr>
            <a:r>
              <a:rPr sz="3000" baseline="3294" dirty="0">
                <a:latin typeface="Palatino Linotype"/>
                <a:cs typeface="Palatino Linotype"/>
              </a:rPr>
              <a:t>θ</a:t>
            </a:r>
            <a:endParaRPr sz="2000">
              <a:latin typeface="Palatino Linotype"/>
              <a:cs typeface="Palatino Linotype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957482" y="4999717"/>
            <a:ext cx="441507" cy="3248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580"/>
              </a:lnSpc>
              <a:spcBef>
                <a:spcPts val="128"/>
              </a:spcBef>
            </a:pPr>
            <a:r>
              <a:rPr sz="2900" baseline="-2696" dirty="0">
                <a:latin typeface="Times New Roman"/>
                <a:cs typeface="Times New Roman"/>
              </a:rPr>
              <a:t></a:t>
            </a:r>
            <a:r>
              <a:rPr sz="2900" spc="116" baseline="-2696" dirty="0">
                <a:latin typeface="Times New Roman"/>
                <a:cs typeface="Times New Roman"/>
              </a:rPr>
              <a:t> </a:t>
            </a:r>
            <a:r>
              <a:rPr sz="3000" spc="31" baseline="9882" dirty="0">
                <a:latin typeface="Palatino Linotype"/>
                <a:cs typeface="Palatino Linotype"/>
              </a:rPr>
              <a:t>λ</a:t>
            </a:r>
            <a:r>
              <a:rPr sz="1700" i="1" baseline="-4638" dirty="0">
                <a:latin typeface="Times New Roman"/>
                <a:cs typeface="Times New Roman"/>
              </a:rPr>
              <a:t>F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629427" y="4999717"/>
            <a:ext cx="326264" cy="3142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405"/>
              </a:lnSpc>
              <a:spcBef>
                <a:spcPts val="120"/>
              </a:spcBef>
            </a:pPr>
            <a:r>
              <a:rPr sz="3000" baseline="6588" dirty="0">
                <a:latin typeface="Palatino Linotype"/>
                <a:cs typeface="Palatino Linotype"/>
              </a:rPr>
              <a:t>λ</a:t>
            </a:r>
            <a:r>
              <a:rPr sz="3000" spc="-255" baseline="6588" dirty="0">
                <a:latin typeface="Palatino Linotype"/>
                <a:cs typeface="Palatino Linotype"/>
              </a:rPr>
              <a:t> </a:t>
            </a:r>
            <a:r>
              <a:rPr sz="1700" i="1" baseline="-11595" dirty="0">
                <a:latin typeface="Times New Roman"/>
                <a:cs typeface="Times New Roman"/>
              </a:rPr>
              <a:t>P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618047" y="5491167"/>
            <a:ext cx="670473" cy="2758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69"/>
              </a:lnSpc>
              <a:tabLst>
                <a:tab pos="604040" algn="l"/>
              </a:tabLst>
            </a:pPr>
            <a:r>
              <a:rPr sz="3000" u="sng" baseline="1288" dirty="0">
                <a:latin typeface="Times New Roman"/>
                <a:cs typeface="Times New Roman"/>
              </a:rPr>
              <a:t>   </a:t>
            </a:r>
            <a:r>
              <a:rPr sz="3000" u="sng" spc="-170" baseline="1288" dirty="0">
                <a:latin typeface="Times New Roman"/>
                <a:cs typeface="Times New Roman"/>
              </a:rPr>
              <a:t> </a:t>
            </a:r>
            <a:r>
              <a:rPr sz="3000" u="sng" baseline="1288" dirty="0">
                <a:latin typeface="Times New Roman"/>
                <a:cs typeface="Times New Roman"/>
              </a:rPr>
              <a:t>1 	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278907" y="5491166"/>
            <a:ext cx="843636" cy="4418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526"/>
              </a:lnSpc>
              <a:spcBef>
                <a:spcPts val="176"/>
              </a:spcBef>
            </a:pPr>
            <a:r>
              <a:rPr sz="3000" i="1" spc="4" baseline="-2576" dirty="0">
                <a:latin typeface="Times New Roman"/>
                <a:cs typeface="Times New Roman"/>
              </a:rPr>
              <a:t>L</a:t>
            </a:r>
            <a:r>
              <a:rPr sz="3000" i="1" spc="17" baseline="-2576" dirty="0">
                <a:latin typeface="Times New Roman"/>
                <a:cs typeface="Times New Roman"/>
              </a:rPr>
              <a:t>n</a:t>
            </a:r>
            <a:r>
              <a:rPr sz="3000" baseline="-7730" dirty="0">
                <a:latin typeface="Times New Roman"/>
                <a:cs typeface="Times New Roman"/>
              </a:rPr>
              <a:t></a:t>
            </a:r>
            <a:r>
              <a:rPr sz="3000" spc="-174" baseline="-7730" dirty="0">
                <a:latin typeface="Times New Roman"/>
                <a:cs typeface="Times New Roman"/>
              </a:rPr>
              <a:t> </a:t>
            </a:r>
            <a:r>
              <a:rPr sz="3000" u="sng" baseline="34785" dirty="0">
                <a:latin typeface="Times New Roman"/>
                <a:cs typeface="Times New Roman"/>
              </a:rPr>
              <a:t>1</a:t>
            </a:r>
            <a:r>
              <a:rPr sz="3000" spc="-31" baseline="34785" dirty="0">
                <a:latin typeface="Times New Roman"/>
                <a:cs typeface="Times New Roman"/>
              </a:rPr>
              <a:t> </a:t>
            </a:r>
            <a:r>
              <a:rPr sz="3000" baseline="-2196" dirty="0">
                <a:latin typeface="Palatino Linotype"/>
                <a:cs typeface="Palatino Linotype"/>
              </a:rPr>
              <a:t>−</a:t>
            </a:r>
            <a:endParaRPr sz="2000">
              <a:latin typeface="Palatino Linotype"/>
              <a:cs typeface="Palatino Linotype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557384" y="5494466"/>
            <a:ext cx="162471" cy="2758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194"/>
              </a:lnSpc>
              <a:spcBef>
                <a:spcPts val="109"/>
              </a:spcBef>
            </a:pPr>
            <a:r>
              <a:rPr sz="2000" dirty="0">
                <a:latin typeface="Times New Roman"/>
                <a:cs typeface="Times New Roman"/>
              </a:rPr>
              <a:t>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083858" y="5491166"/>
            <a:ext cx="501238" cy="4418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503"/>
              </a:lnSpc>
              <a:spcBef>
                <a:spcPts val="175"/>
              </a:spcBef>
            </a:pPr>
            <a:r>
              <a:rPr sz="3000" u="sng" spc="75" baseline="33497" dirty="0">
                <a:latin typeface="Times New Roman"/>
                <a:cs typeface="Times New Roman"/>
              </a:rPr>
              <a:t> </a:t>
            </a:r>
            <a:r>
              <a:rPr sz="3000" u="sng" baseline="33497" dirty="0">
                <a:latin typeface="Times New Roman"/>
                <a:cs typeface="Times New Roman"/>
              </a:rPr>
              <a:t>1 </a:t>
            </a:r>
            <a:r>
              <a:rPr sz="3000" spc="-247" baseline="33497" dirty="0">
                <a:latin typeface="Times New Roman"/>
                <a:cs typeface="Times New Roman"/>
              </a:rPr>
              <a:t> </a:t>
            </a:r>
            <a:r>
              <a:rPr sz="3000" baseline="-7730" dirty="0">
                <a:latin typeface="Times New Roman"/>
                <a:cs typeface="Times New Roman"/>
              </a:rPr>
              <a:t>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396969" y="5494466"/>
            <a:ext cx="162471" cy="2758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194"/>
              </a:lnSpc>
              <a:spcBef>
                <a:spcPts val="109"/>
              </a:spcBef>
            </a:pPr>
            <a:r>
              <a:rPr sz="2000" dirty="0">
                <a:latin typeface="Times New Roman"/>
                <a:cs typeface="Times New Roman"/>
              </a:rPr>
              <a:t>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410228" y="5648691"/>
            <a:ext cx="205610" cy="2758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08"/>
              </a:lnSpc>
              <a:spcBef>
                <a:spcPts val="110"/>
              </a:spcBef>
            </a:pPr>
            <a:r>
              <a:rPr sz="3000" baseline="3294" dirty="0">
                <a:latin typeface="Palatino Linotype"/>
                <a:cs typeface="Palatino Linotype"/>
              </a:rPr>
              <a:t>=</a:t>
            </a:r>
            <a:endParaRPr sz="2000">
              <a:latin typeface="Palatino Linotype"/>
              <a:cs typeface="Palatino Linotype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556295" y="5648691"/>
            <a:ext cx="1633911" cy="2783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30"/>
              </a:lnSpc>
              <a:spcBef>
                <a:spcPts val="111"/>
              </a:spcBef>
            </a:pPr>
            <a:r>
              <a:rPr sz="3000" baseline="3294" dirty="0">
                <a:latin typeface="Palatino Linotype"/>
                <a:cs typeface="Palatino Linotype"/>
              </a:rPr>
              <a:t>=</a:t>
            </a:r>
            <a:r>
              <a:rPr sz="3000" spc="42" baseline="3294" dirty="0">
                <a:latin typeface="Palatino Linotype"/>
                <a:cs typeface="Palatino Linotype"/>
              </a:rPr>
              <a:t> </a:t>
            </a:r>
            <a:r>
              <a:rPr sz="3000" spc="-4" baseline="3865" dirty="0">
                <a:latin typeface="Times New Roman"/>
                <a:cs typeface="Times New Roman"/>
              </a:rPr>
              <a:t>6</a:t>
            </a:r>
            <a:r>
              <a:rPr sz="3000" baseline="3865" dirty="0">
                <a:latin typeface="Times New Roman"/>
                <a:cs typeface="Times New Roman"/>
              </a:rPr>
              <a:t>.</a:t>
            </a:r>
            <a:r>
              <a:rPr sz="3000" spc="-4" baseline="3865" dirty="0">
                <a:latin typeface="Times New Roman"/>
                <a:cs typeface="Times New Roman"/>
              </a:rPr>
              <a:t>6</a:t>
            </a:r>
            <a:r>
              <a:rPr sz="3000" baseline="3865" dirty="0">
                <a:latin typeface="Times New Roman"/>
                <a:cs typeface="Times New Roman"/>
              </a:rPr>
              <a:t>6</a:t>
            </a:r>
            <a:r>
              <a:rPr sz="3000" spc="-75" baseline="3865" dirty="0">
                <a:latin typeface="Times New Roman"/>
                <a:cs typeface="Times New Roman"/>
              </a:rPr>
              <a:t> </a:t>
            </a:r>
            <a:r>
              <a:rPr sz="3000" spc="-8" baseline="3865" dirty="0">
                <a:latin typeface="Times New Roman"/>
                <a:cs typeface="Times New Roman"/>
              </a:rPr>
              <a:t>C</a:t>
            </a:r>
            <a:r>
              <a:rPr sz="3000" spc="4" baseline="3865" dirty="0">
                <a:latin typeface="Times New Roman"/>
                <a:cs typeface="Times New Roman"/>
              </a:rPr>
              <a:t>P</a:t>
            </a:r>
            <a:r>
              <a:rPr sz="3000" baseline="3865" dirty="0">
                <a:latin typeface="Times New Roman"/>
                <a:cs typeface="Times New Roman"/>
              </a:rPr>
              <a:t>U</a:t>
            </a:r>
            <a:r>
              <a:rPr sz="3000" spc="31" baseline="3865" dirty="0">
                <a:latin typeface="Times New Roman"/>
                <a:cs typeface="Times New Roman"/>
              </a:rPr>
              <a:t> </a:t>
            </a:r>
            <a:r>
              <a:rPr sz="3000" spc="-4" baseline="3865" dirty="0">
                <a:latin typeface="Times New Roman"/>
                <a:cs typeface="Times New Roman"/>
              </a:rPr>
              <a:t>h</a:t>
            </a:r>
            <a:r>
              <a:rPr sz="3000" spc="4" baseline="3865" dirty="0">
                <a:latin typeface="Times New Roman"/>
                <a:cs typeface="Times New Roman"/>
              </a:rPr>
              <a:t>r</a:t>
            </a:r>
            <a:r>
              <a:rPr sz="3000" baseline="3865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631900" y="5848858"/>
            <a:ext cx="650016" cy="2758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69"/>
              </a:lnSpc>
              <a:spcBef>
                <a:spcPts val="103"/>
              </a:spcBef>
            </a:pPr>
            <a:r>
              <a:rPr sz="3000" spc="-4" baseline="1288" dirty="0">
                <a:latin typeface="Times New Roman"/>
                <a:cs typeface="Times New Roman"/>
              </a:rPr>
              <a:t>0</a:t>
            </a:r>
            <a:r>
              <a:rPr sz="3000" spc="8" baseline="1288" dirty="0">
                <a:latin typeface="Times New Roman"/>
                <a:cs typeface="Times New Roman"/>
              </a:rPr>
              <a:t>.</a:t>
            </a:r>
            <a:r>
              <a:rPr sz="3000" spc="-4" baseline="1288" dirty="0">
                <a:latin typeface="Times New Roman"/>
                <a:cs typeface="Times New Roman"/>
              </a:rPr>
              <a:t>02</a:t>
            </a:r>
            <a:r>
              <a:rPr sz="3000" baseline="1288" dirty="0">
                <a:latin typeface="Times New Roman"/>
                <a:cs typeface="Times New Roman"/>
              </a:rPr>
              <a:t>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557384" y="5848858"/>
            <a:ext cx="1004436" cy="2912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333"/>
              </a:lnSpc>
              <a:spcBef>
                <a:spcPts val="117"/>
              </a:spcBef>
            </a:pPr>
            <a:r>
              <a:rPr sz="2000" dirty="0">
                <a:latin typeface="Times New Roman"/>
                <a:cs typeface="Times New Roman"/>
              </a:rPr>
              <a:t>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3000" baseline="6441" dirty="0">
                <a:latin typeface="Times New Roman"/>
                <a:cs typeface="Times New Roman"/>
              </a:rPr>
              <a:t>5   </a:t>
            </a:r>
            <a:r>
              <a:rPr sz="3000" spc="13" baseline="6441" dirty="0">
                <a:latin typeface="Times New Roman"/>
                <a:cs typeface="Times New Roman"/>
              </a:rPr>
              <a:t> </a:t>
            </a:r>
            <a:r>
              <a:rPr sz="3000" spc="-4" baseline="6441" dirty="0">
                <a:latin typeface="Times New Roman"/>
                <a:cs typeface="Times New Roman"/>
              </a:rPr>
              <a:t>3</a:t>
            </a:r>
            <a:r>
              <a:rPr sz="3000" baseline="6441" dirty="0">
                <a:latin typeface="Times New Roman"/>
                <a:cs typeface="Times New Roman"/>
              </a:rPr>
              <a:t>0</a:t>
            </a:r>
            <a:r>
              <a:rPr sz="3000" spc="-174" baseline="6441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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105830" y="6203480"/>
            <a:ext cx="227586" cy="1797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328"/>
              </a:lnSpc>
              <a:spcBef>
                <a:spcPts val="66"/>
              </a:spcBef>
            </a:pPr>
            <a:r>
              <a:rPr sz="1300" dirty="0">
                <a:latin typeface="Arial"/>
                <a:cs typeface="Arial"/>
              </a:rPr>
              <a:t>69</a:t>
            </a:r>
            <a:endParaRPr sz="13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190702" y="3034103"/>
            <a:ext cx="156555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  <p:sp>
        <p:nvSpPr>
          <p:cNvPr id="12" name="object 12"/>
          <p:cNvSpPr txBox="1"/>
          <p:nvPr/>
        </p:nvSpPr>
        <p:spPr>
          <a:xfrm>
            <a:off x="3434890" y="3034103"/>
            <a:ext cx="46756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  <p:sp>
        <p:nvSpPr>
          <p:cNvPr id="11" name="object 11"/>
          <p:cNvSpPr txBox="1"/>
          <p:nvPr/>
        </p:nvSpPr>
        <p:spPr>
          <a:xfrm>
            <a:off x="2586644" y="3065033"/>
            <a:ext cx="164869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  <p:sp>
        <p:nvSpPr>
          <p:cNvPr id="10" name="object 10"/>
          <p:cNvSpPr txBox="1"/>
          <p:nvPr/>
        </p:nvSpPr>
        <p:spPr>
          <a:xfrm>
            <a:off x="2603269" y="3890680"/>
            <a:ext cx="238296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  <p:sp>
        <p:nvSpPr>
          <p:cNvPr id="9" name="object 9"/>
          <p:cNvSpPr txBox="1"/>
          <p:nvPr/>
        </p:nvSpPr>
        <p:spPr>
          <a:xfrm>
            <a:off x="2972124" y="3890680"/>
            <a:ext cx="239359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  <p:sp>
        <p:nvSpPr>
          <p:cNvPr id="8" name="object 8"/>
          <p:cNvSpPr txBox="1"/>
          <p:nvPr/>
        </p:nvSpPr>
        <p:spPr>
          <a:xfrm>
            <a:off x="2766753" y="4836010"/>
            <a:ext cx="166255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  <p:sp>
        <p:nvSpPr>
          <p:cNvPr id="7" name="object 7"/>
          <p:cNvSpPr txBox="1"/>
          <p:nvPr/>
        </p:nvSpPr>
        <p:spPr>
          <a:xfrm>
            <a:off x="3097876" y="4836010"/>
            <a:ext cx="295102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  <p:sp>
        <p:nvSpPr>
          <p:cNvPr id="6" name="object 6"/>
          <p:cNvSpPr txBox="1"/>
          <p:nvPr/>
        </p:nvSpPr>
        <p:spPr>
          <a:xfrm>
            <a:off x="3627119" y="4836010"/>
            <a:ext cx="314498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  <p:sp>
        <p:nvSpPr>
          <p:cNvPr id="5" name="object 5"/>
          <p:cNvSpPr txBox="1"/>
          <p:nvPr/>
        </p:nvSpPr>
        <p:spPr>
          <a:xfrm>
            <a:off x="2629593" y="5571562"/>
            <a:ext cx="238296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  <p:sp>
        <p:nvSpPr>
          <p:cNvPr id="4" name="object 4"/>
          <p:cNvSpPr txBox="1"/>
          <p:nvPr/>
        </p:nvSpPr>
        <p:spPr>
          <a:xfrm>
            <a:off x="2998448" y="5571562"/>
            <a:ext cx="239359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  <p:sp>
        <p:nvSpPr>
          <p:cNvPr id="3" name="object 3"/>
          <p:cNvSpPr txBox="1"/>
          <p:nvPr/>
        </p:nvSpPr>
        <p:spPr>
          <a:xfrm>
            <a:off x="4095404" y="5571562"/>
            <a:ext cx="74813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  <p:sp>
        <p:nvSpPr>
          <p:cNvPr id="2" name="object 2"/>
          <p:cNvSpPr txBox="1"/>
          <p:nvPr/>
        </p:nvSpPr>
        <p:spPr>
          <a:xfrm>
            <a:off x="4300774" y="5571562"/>
            <a:ext cx="74491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5290" y="1527477"/>
            <a:ext cx="3896882" cy="673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364" y="2875012"/>
            <a:ext cx="4818785" cy="3508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7427616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21"/>
          <p:cNvSpPr txBox="1"/>
          <p:nvPr/>
        </p:nvSpPr>
        <p:spPr>
          <a:xfrm>
            <a:off x="838201" y="782504"/>
            <a:ext cx="5814186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459"/>
              </a:lnSpc>
              <a:spcBef>
                <a:spcPts val="172"/>
              </a:spcBef>
            </a:pP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S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o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f</a:t>
            </a:r>
            <a:r>
              <a:rPr sz="5400" spc="17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w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a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5400" spc="-112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 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l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ia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b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il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y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81176" y="2189538"/>
            <a:ext cx="7817928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ftw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re</a:t>
            </a:r>
            <a:r>
              <a:rPr sz="2000" spc="144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000" spc="13" dirty="0">
                <a:solidFill>
                  <a:srgbClr val="003265"/>
                </a:solidFill>
                <a:latin typeface="Arial"/>
                <a:cs typeface="Arial"/>
              </a:rPr>
              <a:t>l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iabili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ty</a:t>
            </a:r>
            <a:r>
              <a:rPr sz="2000" spc="13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-8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2000" spc="197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al</a:t>
            </a:r>
            <a:r>
              <a:rPr sz="2000" spc="-4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2000" spc="174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de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f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ine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d</a:t>
            </a:r>
            <a:r>
              <a:rPr sz="2000" spc="16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2000" spc="203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000" spc="197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p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obabili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ty</a:t>
            </a:r>
            <a:r>
              <a:rPr sz="2000" spc="126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ha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197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000" spc="199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so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ftw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re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81175" y="2485373"/>
            <a:ext cx="865293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2000" spc="-4" dirty="0">
                <a:solidFill>
                  <a:srgbClr val="003265"/>
                </a:solidFill>
                <a:latin typeface="Arial"/>
                <a:cs typeface="Arial"/>
              </a:rPr>
              <a:t>y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664848" y="2485373"/>
            <a:ext cx="699123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13" dirty="0">
                <a:solidFill>
                  <a:srgbClr val="003265"/>
                </a:solidFill>
                <a:latin typeface="Arial"/>
                <a:cs typeface="Arial"/>
              </a:rPr>
              <a:t>f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ul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f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ill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483651" y="2485373"/>
            <a:ext cx="1511342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000" spc="-8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s </a:t>
            </a:r>
            <a:r>
              <a:rPr sz="2000" spc="299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ass</a:t>
            </a:r>
            <a:r>
              <a:rPr sz="2000" spc="-8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gne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d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14329" y="2485373"/>
            <a:ext cx="904514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as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k </a:t>
            </a:r>
            <a:r>
              <a:rPr sz="2000" spc="269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136795" y="2485373"/>
            <a:ext cx="202088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456834" y="2485373"/>
            <a:ext cx="667602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gi</a:t>
            </a:r>
            <a:r>
              <a:rPr sz="2000" spc="-4" dirty="0">
                <a:solidFill>
                  <a:srgbClr val="003265"/>
                </a:solidFill>
                <a:latin typeface="Arial"/>
                <a:cs typeface="Arial"/>
              </a:rPr>
              <a:t>v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243773" y="2485373"/>
            <a:ext cx="1460255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en</a:t>
            </a:r>
            <a:r>
              <a:rPr sz="2000" spc="-4" dirty="0">
                <a:solidFill>
                  <a:srgbClr val="003265"/>
                </a:solidFill>
                <a:latin typeface="Arial"/>
                <a:cs typeface="Arial"/>
              </a:rPr>
              <a:t>v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2000" spc="13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r>
              <a:rPr sz="2000" spc="-4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z="2000" spc="13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821804" y="2485373"/>
            <a:ext cx="357524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f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297016" y="2485373"/>
            <a:ext cx="202088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1176" y="2779864"/>
            <a:ext cx="7817928" cy="5643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p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ede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f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ine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d</a:t>
            </a:r>
            <a:r>
              <a:rPr sz="2000" spc="101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nu</a:t>
            </a:r>
            <a:r>
              <a:rPr sz="2000" spc="-4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b</a:t>
            </a:r>
            <a:r>
              <a:rPr sz="2000" spc="13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000" spc="117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f</a:t>
            </a:r>
            <a:r>
              <a:rPr sz="2000" spc="177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inpu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151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cases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,</a:t>
            </a:r>
            <a:r>
              <a:rPr sz="2000" spc="123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assu</a:t>
            </a:r>
            <a:r>
              <a:rPr sz="2000" spc="-4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in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g</a:t>
            </a:r>
            <a:r>
              <a:rPr sz="2000" spc="103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ha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166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000" spc="166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ha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d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w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re</a:t>
            </a:r>
            <a:r>
              <a:rPr sz="2000" spc="106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000" spc="13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d</a:t>
            </a:r>
            <a:endParaRPr sz="2000">
              <a:latin typeface="Arial"/>
              <a:cs typeface="Arial"/>
            </a:endParaRPr>
          </a:p>
          <a:p>
            <a:pPr marL="11397" marR="37541">
              <a:lnSpc>
                <a:spcPct val="95825"/>
              </a:lnSpc>
            </a:pP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000" spc="-22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inpu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ts</a:t>
            </a:r>
            <a:r>
              <a:rPr sz="2000" spc="-38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re</a:t>
            </a:r>
            <a:r>
              <a:rPr sz="2000" spc="-28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fr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000" spc="-28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f</a:t>
            </a:r>
            <a:r>
              <a:rPr sz="2000" spc="-11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13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000" spc="13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r.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1176" y="3883867"/>
            <a:ext cx="1065226" cy="5643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 marR="5471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“It</a:t>
            </a:r>
            <a:r>
              <a:rPr sz="2000" spc="365" dirty="0">
                <a:solidFill>
                  <a:srgbClr val="006500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6500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s</a:t>
            </a:r>
            <a:r>
              <a:rPr sz="2000" spc="357" dirty="0">
                <a:solidFill>
                  <a:srgbClr val="0065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6500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  <a:p>
            <a:pPr marL="11397">
              <a:lnSpc>
                <a:spcPct val="95825"/>
              </a:lnSpc>
            </a:pPr>
            <a:r>
              <a:rPr sz="2000" spc="4" dirty="0">
                <a:solidFill>
                  <a:srgbClr val="006500"/>
                </a:solidFill>
                <a:latin typeface="Arial"/>
                <a:cs typeface="Arial"/>
              </a:rPr>
              <a:t>speci</a:t>
            </a: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f</a:t>
            </a:r>
            <a:r>
              <a:rPr sz="2000" spc="4" dirty="0">
                <a:solidFill>
                  <a:srgbClr val="006500"/>
                </a:solidFill>
                <a:latin typeface="Arial"/>
                <a:cs typeface="Arial"/>
              </a:rPr>
              <a:t>ie</a:t>
            </a: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d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56287" y="3883867"/>
            <a:ext cx="4404169" cy="5643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2425">
              <a:lnSpc>
                <a:spcPts val="2033"/>
              </a:lnSpc>
              <a:spcBef>
                <a:spcPts val="101"/>
              </a:spcBef>
            </a:pPr>
            <a:r>
              <a:rPr sz="2000" spc="13" dirty="0">
                <a:solidFill>
                  <a:srgbClr val="006500"/>
                </a:solidFill>
                <a:latin typeface="Arial"/>
                <a:cs typeface="Arial"/>
              </a:rPr>
              <a:t>pr</a:t>
            </a:r>
            <a:r>
              <a:rPr sz="2000" spc="4" dirty="0">
                <a:solidFill>
                  <a:srgbClr val="006500"/>
                </a:solidFill>
                <a:latin typeface="Arial"/>
                <a:cs typeface="Arial"/>
              </a:rPr>
              <a:t>obabili</a:t>
            </a: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ty</a:t>
            </a:r>
            <a:r>
              <a:rPr sz="2000" spc="278" dirty="0">
                <a:solidFill>
                  <a:srgbClr val="006500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6500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f</a:t>
            </a:r>
            <a:r>
              <a:rPr sz="2000" spc="370" dirty="0">
                <a:solidFill>
                  <a:srgbClr val="0065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a</a:t>
            </a:r>
            <a:r>
              <a:rPr sz="2000" spc="370" dirty="0">
                <a:solidFill>
                  <a:srgbClr val="0065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f</a:t>
            </a:r>
            <a:r>
              <a:rPr sz="2000" spc="4" dirty="0">
                <a:solidFill>
                  <a:srgbClr val="006500"/>
                </a:solidFill>
                <a:latin typeface="Arial"/>
                <a:cs typeface="Arial"/>
              </a:rPr>
              <a:t>ailu</a:t>
            </a: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re</a:t>
            </a:r>
            <a:r>
              <a:rPr sz="2000" spc="332" dirty="0">
                <a:solidFill>
                  <a:srgbClr val="0065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f</a:t>
            </a:r>
            <a:r>
              <a:rPr sz="2000" spc="13" dirty="0">
                <a:solidFill>
                  <a:srgbClr val="006500"/>
                </a:solidFill>
                <a:latin typeface="Arial"/>
                <a:cs typeface="Arial"/>
              </a:rPr>
              <a:t>re</a:t>
            </a: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e</a:t>
            </a:r>
            <a:r>
              <a:rPr sz="2000" spc="352" dirty="0">
                <a:solidFill>
                  <a:srgbClr val="006500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6500"/>
                </a:solidFill>
                <a:latin typeface="Arial"/>
                <a:cs typeface="Arial"/>
              </a:rPr>
              <a:t>ope</a:t>
            </a: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006500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6500"/>
                </a:solidFill>
                <a:latin typeface="Arial"/>
                <a:cs typeface="Arial"/>
              </a:rPr>
              <a:t>io</a:t>
            </a: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  <a:p>
            <a:pPr marL="11397" marR="37541">
              <a:lnSpc>
                <a:spcPct val="95825"/>
              </a:lnSpc>
            </a:pP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6500"/>
                </a:solidFill>
                <a:latin typeface="Arial"/>
                <a:cs typeface="Arial"/>
              </a:rPr>
              <a:t>i</a:t>
            </a:r>
            <a:r>
              <a:rPr sz="2000" spc="-4" dirty="0">
                <a:solidFill>
                  <a:srgbClr val="006500"/>
                </a:solidFill>
                <a:latin typeface="Arial"/>
                <a:cs typeface="Arial"/>
              </a:rPr>
              <a:t>m</a:t>
            </a: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e</a:t>
            </a:r>
            <a:r>
              <a:rPr sz="2000" spc="-31" dirty="0">
                <a:solidFill>
                  <a:srgbClr val="006500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6500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n</a:t>
            </a:r>
            <a:r>
              <a:rPr sz="2000" spc="-15" dirty="0">
                <a:solidFill>
                  <a:srgbClr val="0065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a</a:t>
            </a:r>
            <a:r>
              <a:rPr sz="2000" spc="-11" dirty="0">
                <a:solidFill>
                  <a:srgbClr val="006500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6500"/>
                </a:solidFill>
                <a:latin typeface="Arial"/>
                <a:cs typeface="Arial"/>
              </a:rPr>
              <a:t>speci</a:t>
            </a: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f</a:t>
            </a:r>
            <a:r>
              <a:rPr sz="2000" spc="-8" dirty="0">
                <a:solidFill>
                  <a:srgbClr val="006500"/>
                </a:solidFill>
                <a:latin typeface="Arial"/>
                <a:cs typeface="Arial"/>
              </a:rPr>
              <a:t>i</a:t>
            </a:r>
            <a:r>
              <a:rPr sz="2000" spc="4" dirty="0">
                <a:solidFill>
                  <a:srgbClr val="006500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d</a:t>
            </a:r>
            <a:r>
              <a:rPr sz="2000" spc="-72" dirty="0">
                <a:solidFill>
                  <a:srgbClr val="006500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6500"/>
                </a:solidFill>
                <a:latin typeface="Arial"/>
                <a:cs typeface="Arial"/>
              </a:rPr>
              <a:t>en</a:t>
            </a:r>
            <a:r>
              <a:rPr sz="2000" spc="-4" dirty="0">
                <a:solidFill>
                  <a:srgbClr val="006500"/>
                </a:solidFill>
                <a:latin typeface="Arial"/>
                <a:cs typeface="Arial"/>
              </a:rPr>
              <a:t>v</a:t>
            </a:r>
            <a:r>
              <a:rPr sz="2000" spc="4" dirty="0">
                <a:solidFill>
                  <a:srgbClr val="006500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006500"/>
                </a:solidFill>
                <a:latin typeface="Arial"/>
                <a:cs typeface="Arial"/>
              </a:rPr>
              <a:t>o</a:t>
            </a:r>
            <a:r>
              <a:rPr sz="2000" spc="13" dirty="0">
                <a:solidFill>
                  <a:srgbClr val="006500"/>
                </a:solidFill>
                <a:latin typeface="Arial"/>
                <a:cs typeface="Arial"/>
              </a:rPr>
              <a:t>n</a:t>
            </a:r>
            <a:r>
              <a:rPr sz="2000" spc="4" dirty="0">
                <a:solidFill>
                  <a:srgbClr val="006500"/>
                </a:solidFill>
                <a:latin typeface="Arial"/>
                <a:cs typeface="Arial"/>
              </a:rPr>
              <a:t>men</a:t>
            </a: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t”.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20220" y="3883867"/>
            <a:ext cx="272921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6500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f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51343" y="3883867"/>
            <a:ext cx="202088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13194" y="3883867"/>
            <a:ext cx="1009380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6500"/>
                </a:solidFill>
                <a:latin typeface="Arial"/>
                <a:cs typeface="Arial"/>
              </a:rPr>
              <a:t>p</a:t>
            </a: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006500"/>
                </a:solidFill>
                <a:latin typeface="Arial"/>
                <a:cs typeface="Arial"/>
              </a:rPr>
              <a:t>o</a:t>
            </a:r>
            <a:r>
              <a:rPr sz="2000" spc="13" dirty="0">
                <a:solidFill>
                  <a:srgbClr val="006500"/>
                </a:solidFill>
                <a:latin typeface="Arial"/>
                <a:cs typeface="Arial"/>
              </a:rPr>
              <a:t>gr</a:t>
            </a:r>
            <a:r>
              <a:rPr sz="2000" spc="4" dirty="0">
                <a:solidFill>
                  <a:srgbClr val="006500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81379" y="3883867"/>
            <a:ext cx="619111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f</a:t>
            </a:r>
            <a:r>
              <a:rPr sz="2000" spc="4" dirty="0">
                <a:solidFill>
                  <a:srgbClr val="006500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r</a:t>
            </a:r>
            <a:r>
              <a:rPr sz="2000" spc="372" dirty="0">
                <a:solidFill>
                  <a:srgbClr val="0065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95884" y="6203480"/>
            <a:ext cx="137532" cy="1797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328"/>
              </a:lnSpc>
              <a:spcBef>
                <a:spcPts val="66"/>
              </a:spcBef>
            </a:pPr>
            <a:r>
              <a:rPr sz="1300" dirty="0">
                <a:latin typeface="Arial"/>
                <a:cs typeface="Arial"/>
              </a:rPr>
              <a:t>7</a:t>
            </a:r>
            <a:endParaRPr sz="13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82514207"/>
      </p:ext>
    </p:extLst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bject 44"/>
          <p:cNvSpPr txBox="1"/>
          <p:nvPr/>
        </p:nvSpPr>
        <p:spPr>
          <a:xfrm>
            <a:off x="865447" y="782504"/>
            <a:ext cx="5912238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459"/>
              </a:lnSpc>
              <a:spcBef>
                <a:spcPts val="172"/>
              </a:spcBef>
            </a:pP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S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o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f</a:t>
            </a:r>
            <a:r>
              <a:rPr sz="5400" spc="17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w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a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5400" spc="-112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 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l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ia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b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il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y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1176" y="1592977"/>
            <a:ext cx="4137752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dirty="0">
                <a:solidFill>
                  <a:srgbClr val="650065"/>
                </a:solidFill>
                <a:latin typeface="Arial"/>
                <a:cs typeface="Arial"/>
              </a:rPr>
              <a:t>Log</a:t>
            </a:r>
            <a:r>
              <a:rPr spc="-8" dirty="0">
                <a:solidFill>
                  <a:srgbClr val="650065"/>
                </a:solidFill>
                <a:latin typeface="Arial"/>
                <a:cs typeface="Arial"/>
              </a:rPr>
              <a:t>a</a:t>
            </a:r>
            <a:r>
              <a:rPr spc="4" dirty="0">
                <a:solidFill>
                  <a:srgbClr val="650065"/>
                </a:solidFill>
                <a:latin typeface="Arial"/>
                <a:cs typeface="Arial"/>
              </a:rPr>
              <a:t>r</a:t>
            </a:r>
            <a:r>
              <a:rPr dirty="0">
                <a:solidFill>
                  <a:srgbClr val="650065"/>
                </a:solidFill>
                <a:latin typeface="Arial"/>
                <a:cs typeface="Arial"/>
              </a:rPr>
              <a:t>i</a:t>
            </a:r>
            <a:r>
              <a:rPr spc="-4" dirty="0">
                <a:solidFill>
                  <a:srgbClr val="650065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650065"/>
                </a:solidFill>
                <a:latin typeface="Arial"/>
                <a:cs typeface="Arial"/>
              </a:rPr>
              <a:t>hm</a:t>
            </a:r>
            <a:r>
              <a:rPr spc="-13" dirty="0">
                <a:solidFill>
                  <a:srgbClr val="650065"/>
                </a:solidFill>
                <a:latin typeface="Arial"/>
                <a:cs typeface="Arial"/>
              </a:rPr>
              <a:t>i</a:t>
            </a:r>
            <a:r>
              <a:rPr dirty="0">
                <a:solidFill>
                  <a:srgbClr val="650065"/>
                </a:solidFill>
                <a:latin typeface="Arial"/>
                <a:cs typeface="Arial"/>
              </a:rPr>
              <a:t>c</a:t>
            </a:r>
            <a:r>
              <a:rPr spc="120" dirty="0">
                <a:solidFill>
                  <a:srgbClr val="650065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650065"/>
                </a:solidFill>
                <a:latin typeface="Arial"/>
                <a:cs typeface="Arial"/>
              </a:rPr>
              <a:t>model</a:t>
            </a:r>
            <a:r>
              <a:rPr spc="116" dirty="0">
                <a:solidFill>
                  <a:srgbClr val="650065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650065"/>
                </a:solidFill>
                <a:latin typeface="Arial"/>
                <a:cs typeface="Arial"/>
              </a:rPr>
              <a:t>h</a:t>
            </a:r>
            <a:r>
              <a:rPr spc="-8" dirty="0">
                <a:solidFill>
                  <a:srgbClr val="650065"/>
                </a:solidFill>
                <a:latin typeface="Arial"/>
                <a:cs typeface="Arial"/>
              </a:rPr>
              <a:t>a</a:t>
            </a:r>
            <a:r>
              <a:rPr dirty="0">
                <a:solidFill>
                  <a:srgbClr val="650065"/>
                </a:solidFill>
                <a:latin typeface="Arial"/>
                <a:cs typeface="Arial"/>
              </a:rPr>
              <a:t>s</a:t>
            </a:r>
            <a:r>
              <a:rPr spc="120" dirty="0">
                <a:solidFill>
                  <a:srgbClr val="650065"/>
                </a:solidFill>
                <a:latin typeface="Arial"/>
                <a:cs typeface="Arial"/>
              </a:rPr>
              <a:t> </a:t>
            </a:r>
            <a:r>
              <a:rPr spc="4" dirty="0">
                <a:solidFill>
                  <a:srgbClr val="650065"/>
                </a:solidFill>
                <a:latin typeface="Arial"/>
                <a:cs typeface="Arial"/>
              </a:rPr>
              <a:t>c</a:t>
            </a:r>
            <a:r>
              <a:rPr spc="-8" dirty="0">
                <a:solidFill>
                  <a:srgbClr val="650065"/>
                </a:solidFill>
                <a:latin typeface="Arial"/>
                <a:cs typeface="Arial"/>
              </a:rPr>
              <a:t>a</a:t>
            </a:r>
            <a:r>
              <a:rPr dirty="0">
                <a:solidFill>
                  <a:srgbClr val="650065"/>
                </a:solidFill>
                <a:latin typeface="Arial"/>
                <a:cs typeface="Arial"/>
              </a:rPr>
              <a:t>l</a:t>
            </a:r>
            <a:r>
              <a:rPr spc="4" dirty="0">
                <a:solidFill>
                  <a:srgbClr val="650065"/>
                </a:solidFill>
                <a:latin typeface="Arial"/>
                <a:cs typeface="Arial"/>
              </a:rPr>
              <a:t>c</a:t>
            </a:r>
            <a:r>
              <a:rPr dirty="0">
                <a:solidFill>
                  <a:srgbClr val="650065"/>
                </a:solidFill>
                <a:latin typeface="Arial"/>
                <a:cs typeface="Arial"/>
              </a:rPr>
              <a:t>ula</a:t>
            </a:r>
            <a:r>
              <a:rPr spc="-4" dirty="0">
                <a:solidFill>
                  <a:srgbClr val="650065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650065"/>
                </a:solidFill>
                <a:latin typeface="Arial"/>
                <a:cs typeface="Arial"/>
              </a:rPr>
              <a:t>ed</a:t>
            </a:r>
            <a:r>
              <a:rPr spc="116" dirty="0">
                <a:solidFill>
                  <a:srgbClr val="650065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650065"/>
                </a:solidFill>
                <a:latin typeface="Arial"/>
                <a:cs typeface="Arial"/>
              </a:rPr>
              <a:t>m</a:t>
            </a:r>
            <a:r>
              <a:rPr spc="-8" dirty="0">
                <a:solidFill>
                  <a:srgbClr val="650065"/>
                </a:solidFill>
                <a:latin typeface="Arial"/>
                <a:cs typeface="Arial"/>
              </a:rPr>
              <a:t>o</a:t>
            </a:r>
            <a:r>
              <a:rPr spc="-4" dirty="0">
                <a:solidFill>
                  <a:srgbClr val="650065"/>
                </a:solidFill>
                <a:latin typeface="Arial"/>
                <a:cs typeface="Arial"/>
              </a:rPr>
              <a:t>r</a:t>
            </a:r>
            <a:r>
              <a:rPr dirty="0">
                <a:solidFill>
                  <a:srgbClr val="650065"/>
                </a:solidFill>
                <a:latin typeface="Arial"/>
                <a:cs typeface="Arial"/>
              </a:rPr>
              <a:t>e</a:t>
            </a:r>
            <a:endParaRPr>
              <a:latin typeface="Arial"/>
              <a:cs typeface="Arial"/>
            </a:endParaRPr>
          </a:p>
          <a:p>
            <a:pPr marL="11397" marR="34259">
              <a:lnSpc>
                <a:spcPct val="95825"/>
              </a:lnSpc>
            </a:pPr>
            <a:r>
              <a:rPr dirty="0">
                <a:solidFill>
                  <a:srgbClr val="650065"/>
                </a:solidFill>
                <a:latin typeface="Arial"/>
                <a:cs typeface="Arial"/>
              </a:rPr>
              <a:t>e</a:t>
            </a:r>
            <a:r>
              <a:rPr spc="-4" dirty="0">
                <a:solidFill>
                  <a:srgbClr val="650065"/>
                </a:solidFill>
                <a:latin typeface="Arial"/>
                <a:cs typeface="Arial"/>
              </a:rPr>
              <a:t>x</a:t>
            </a:r>
            <a:r>
              <a:rPr dirty="0">
                <a:solidFill>
                  <a:srgbClr val="650065"/>
                </a:solidFill>
                <a:latin typeface="Arial"/>
                <a:cs typeface="Arial"/>
              </a:rPr>
              <a:t>e</a:t>
            </a:r>
            <a:r>
              <a:rPr spc="4" dirty="0">
                <a:solidFill>
                  <a:srgbClr val="650065"/>
                </a:solidFill>
                <a:latin typeface="Arial"/>
                <a:cs typeface="Arial"/>
              </a:rPr>
              <a:t>c</a:t>
            </a:r>
            <a:r>
              <a:rPr dirty="0">
                <a:solidFill>
                  <a:srgbClr val="650065"/>
                </a:solidFill>
                <a:latin typeface="Arial"/>
                <a:cs typeface="Arial"/>
              </a:rPr>
              <a:t>u</a:t>
            </a:r>
            <a:r>
              <a:rPr spc="-4" dirty="0">
                <a:solidFill>
                  <a:srgbClr val="650065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650065"/>
                </a:solidFill>
                <a:latin typeface="Arial"/>
                <a:cs typeface="Arial"/>
              </a:rPr>
              <a:t>ion</a:t>
            </a:r>
            <a:r>
              <a:rPr spc="-8" dirty="0">
                <a:solidFill>
                  <a:srgbClr val="650065"/>
                </a:solidFill>
                <a:latin typeface="Arial"/>
                <a:cs typeface="Arial"/>
              </a:rPr>
              <a:t> </a:t>
            </a:r>
            <a:r>
              <a:rPr spc="-4" dirty="0">
                <a:solidFill>
                  <a:srgbClr val="650065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650065"/>
                </a:solidFill>
                <a:latin typeface="Arial"/>
                <a:cs typeface="Arial"/>
              </a:rPr>
              <a:t>i</a:t>
            </a:r>
            <a:r>
              <a:rPr spc="-13" dirty="0">
                <a:solidFill>
                  <a:srgbClr val="650065"/>
                </a:solidFill>
                <a:latin typeface="Arial"/>
                <a:cs typeface="Arial"/>
              </a:rPr>
              <a:t>m</a:t>
            </a:r>
            <a:r>
              <a:rPr dirty="0">
                <a:solidFill>
                  <a:srgbClr val="650065"/>
                </a:solidFill>
                <a:latin typeface="Arial"/>
                <a:cs typeface="Arial"/>
              </a:rPr>
              <a:t>e ini</a:t>
            </a:r>
            <a:r>
              <a:rPr spc="-4" dirty="0">
                <a:solidFill>
                  <a:srgbClr val="650065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650065"/>
                </a:solidFill>
                <a:latin typeface="Arial"/>
                <a:cs typeface="Arial"/>
              </a:rPr>
              <a:t>ial</a:t>
            </a:r>
            <a:r>
              <a:rPr spc="8" dirty="0">
                <a:solidFill>
                  <a:srgbClr val="650065"/>
                </a:solidFill>
                <a:latin typeface="Arial"/>
                <a:cs typeface="Arial"/>
              </a:rPr>
              <a:t>l</a:t>
            </a:r>
            <a:r>
              <a:rPr spc="-4" dirty="0">
                <a:solidFill>
                  <a:srgbClr val="650065"/>
                </a:solidFill>
                <a:latin typeface="Arial"/>
                <a:cs typeface="Arial"/>
              </a:rPr>
              <a:t>y</a:t>
            </a:r>
            <a:r>
              <a:rPr dirty="0">
                <a:solidFill>
                  <a:srgbClr val="650065"/>
                </a:solidFill>
                <a:latin typeface="Arial"/>
                <a:cs typeface="Arial"/>
              </a:rPr>
              <a:t>.</a:t>
            </a:r>
            <a:endParaRPr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840307" y="1592977"/>
            <a:ext cx="2471053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-4" dirty="0">
                <a:solidFill>
                  <a:srgbClr val="650065"/>
                </a:solidFill>
                <a:latin typeface="Arial"/>
                <a:cs typeface="Arial"/>
              </a:rPr>
              <a:t>f</a:t>
            </a:r>
            <a:r>
              <a:rPr dirty="0">
                <a:solidFill>
                  <a:srgbClr val="650065"/>
                </a:solidFill>
                <a:latin typeface="Arial"/>
                <a:cs typeface="Arial"/>
              </a:rPr>
              <a:t>ailu</a:t>
            </a:r>
            <a:r>
              <a:rPr spc="4" dirty="0">
                <a:solidFill>
                  <a:srgbClr val="650065"/>
                </a:solidFill>
                <a:latin typeface="Arial"/>
                <a:cs typeface="Arial"/>
              </a:rPr>
              <a:t>r</a:t>
            </a:r>
            <a:r>
              <a:rPr dirty="0">
                <a:solidFill>
                  <a:srgbClr val="650065"/>
                </a:solidFill>
                <a:latin typeface="Arial"/>
                <a:cs typeface="Arial"/>
              </a:rPr>
              <a:t>es</a:t>
            </a:r>
            <a:r>
              <a:rPr spc="135" dirty="0">
                <a:solidFill>
                  <a:srgbClr val="650065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650065"/>
                </a:solidFill>
                <a:latin typeface="Arial"/>
                <a:cs typeface="Arial"/>
              </a:rPr>
              <a:t>in</a:t>
            </a:r>
            <a:r>
              <a:rPr spc="129" dirty="0">
                <a:solidFill>
                  <a:srgbClr val="650065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650065"/>
                </a:solidFill>
                <a:latin typeface="Arial"/>
                <a:cs typeface="Arial"/>
              </a:rPr>
              <a:t>almo</a:t>
            </a:r>
            <a:r>
              <a:rPr spc="-4" dirty="0">
                <a:solidFill>
                  <a:srgbClr val="650065"/>
                </a:solidFill>
                <a:latin typeface="Arial"/>
                <a:cs typeface="Arial"/>
              </a:rPr>
              <a:t>s</a:t>
            </a:r>
            <a:r>
              <a:rPr dirty="0">
                <a:solidFill>
                  <a:srgbClr val="650065"/>
                </a:solidFill>
                <a:latin typeface="Arial"/>
                <a:cs typeface="Arial"/>
              </a:rPr>
              <a:t>t</a:t>
            </a:r>
            <a:r>
              <a:rPr spc="120" dirty="0">
                <a:solidFill>
                  <a:srgbClr val="650065"/>
                </a:solidFill>
                <a:latin typeface="Arial"/>
                <a:cs typeface="Arial"/>
              </a:rPr>
              <a:t> </a:t>
            </a:r>
            <a:r>
              <a:rPr spc="4" dirty="0">
                <a:solidFill>
                  <a:srgbClr val="650065"/>
                </a:solidFill>
                <a:latin typeface="Arial"/>
                <a:cs typeface="Arial"/>
              </a:rPr>
              <a:t>s</a:t>
            </a:r>
            <a:r>
              <a:rPr spc="-8" dirty="0">
                <a:solidFill>
                  <a:srgbClr val="650065"/>
                </a:solidFill>
                <a:latin typeface="Arial"/>
                <a:cs typeface="Arial"/>
              </a:rPr>
              <a:t>o</a:t>
            </a:r>
            <a:r>
              <a:rPr dirty="0">
                <a:solidFill>
                  <a:srgbClr val="650065"/>
                </a:solidFill>
                <a:latin typeface="Arial"/>
                <a:cs typeface="Arial"/>
              </a:rPr>
              <a:t>me</a:t>
            </a:r>
            <a:endParaRPr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334126" y="1592977"/>
            <a:ext cx="891635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-8" dirty="0">
                <a:solidFill>
                  <a:srgbClr val="650065"/>
                </a:solidFill>
                <a:latin typeface="Arial"/>
                <a:cs typeface="Arial"/>
              </a:rPr>
              <a:t>d</a:t>
            </a:r>
            <a:r>
              <a:rPr dirty="0">
                <a:solidFill>
                  <a:srgbClr val="650065"/>
                </a:solidFill>
                <a:latin typeface="Arial"/>
                <a:cs typeface="Arial"/>
              </a:rPr>
              <a:t>u</a:t>
            </a:r>
            <a:r>
              <a:rPr spc="4" dirty="0">
                <a:solidFill>
                  <a:srgbClr val="650065"/>
                </a:solidFill>
                <a:latin typeface="Arial"/>
                <a:cs typeface="Arial"/>
              </a:rPr>
              <a:t>r</a:t>
            </a:r>
            <a:r>
              <a:rPr spc="-8" dirty="0">
                <a:solidFill>
                  <a:srgbClr val="650065"/>
                </a:solidFill>
                <a:latin typeface="Arial"/>
                <a:cs typeface="Arial"/>
              </a:rPr>
              <a:t>a</a:t>
            </a:r>
            <a:r>
              <a:rPr spc="-4" dirty="0">
                <a:solidFill>
                  <a:srgbClr val="650065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650065"/>
                </a:solidFill>
                <a:latin typeface="Arial"/>
                <a:cs typeface="Arial"/>
              </a:rPr>
              <a:t>ion</a:t>
            </a:r>
            <a:endParaRPr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8248527" y="1592977"/>
            <a:ext cx="250965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dirty="0">
                <a:solidFill>
                  <a:srgbClr val="650065"/>
                </a:solidFill>
                <a:latin typeface="Arial"/>
                <a:cs typeface="Arial"/>
              </a:rPr>
              <a:t>of</a:t>
            </a:r>
            <a:endParaRPr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021511" y="2200792"/>
            <a:ext cx="496585" cy="4749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738"/>
              </a:lnSpc>
              <a:spcBef>
                <a:spcPts val="187"/>
              </a:spcBef>
            </a:pPr>
            <a:r>
              <a:rPr sz="5100" spc="-80" baseline="3901" dirty="0">
                <a:latin typeface="Palatino Linotype"/>
                <a:cs typeface="Palatino Linotype"/>
              </a:rPr>
              <a:t>(</a:t>
            </a:r>
            <a:r>
              <a:rPr sz="4000" spc="39" baseline="4941" dirty="0">
                <a:latin typeface="Palatino Linotype"/>
                <a:cs typeface="Palatino Linotype"/>
              </a:rPr>
              <a:t>λ</a:t>
            </a:r>
            <a:r>
              <a:rPr sz="2200" i="1" baseline="-14054" dirty="0">
                <a:latin typeface="Times New Roman"/>
                <a:cs typeface="Times New Roman"/>
              </a:rPr>
              <a:t>F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492566" y="2200792"/>
            <a:ext cx="369812" cy="4472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581"/>
              </a:lnSpc>
              <a:spcBef>
                <a:spcPts val="179"/>
              </a:spcBef>
            </a:pPr>
            <a:r>
              <a:rPr sz="5100" spc="188" baseline="2600" dirty="0">
                <a:latin typeface="Palatino Linotype"/>
                <a:cs typeface="Palatino Linotype"/>
              </a:rPr>
              <a:t>)</a:t>
            </a:r>
            <a:r>
              <a:rPr sz="3000" baseline="10541" dirty="0">
                <a:latin typeface="Arial"/>
                <a:cs typeface="Arial"/>
              </a:rPr>
              <a:t>=</a:t>
            </a:r>
            <a:endParaRPr sz="20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81176" y="2310562"/>
            <a:ext cx="3297192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latin typeface="Arial"/>
                <a:cs typeface="Arial"/>
              </a:rPr>
              <a:t>(</a:t>
            </a:r>
            <a:r>
              <a:rPr sz="2000" spc="4" dirty="0">
                <a:latin typeface="Arial"/>
                <a:cs typeface="Arial"/>
              </a:rPr>
              <a:t>b</a:t>
            </a:r>
            <a:r>
              <a:rPr sz="2000" dirty="0">
                <a:latin typeface="Arial"/>
                <a:cs typeface="Arial"/>
              </a:rPr>
              <a:t>)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</a:t>
            </a:r>
            <a:r>
              <a:rPr sz="2000" spc="4" dirty="0">
                <a:latin typeface="Arial"/>
                <a:cs typeface="Arial"/>
              </a:rPr>
              <a:t>ailu</a:t>
            </a:r>
            <a:r>
              <a:rPr sz="2000" dirty="0">
                <a:latin typeface="Arial"/>
                <a:cs typeface="Arial"/>
              </a:rPr>
              <a:t>re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spc="4" dirty="0">
                <a:latin typeface="Arial"/>
                <a:cs typeface="Arial"/>
              </a:rPr>
              <a:t>in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4" dirty="0">
                <a:latin typeface="Arial"/>
                <a:cs typeface="Arial"/>
              </a:rPr>
              <a:t>ensi</a:t>
            </a:r>
            <a:r>
              <a:rPr sz="2000" dirty="0">
                <a:latin typeface="Arial"/>
                <a:cs typeface="Arial"/>
              </a:rPr>
              <a:t>ty</a:t>
            </a:r>
            <a:r>
              <a:rPr sz="2000" spc="-61" dirty="0">
                <a:latin typeface="Arial"/>
                <a:cs typeface="Arial"/>
              </a:rPr>
              <a:t> </a:t>
            </a:r>
            <a:r>
              <a:rPr sz="2000" spc="4" dirty="0">
                <a:latin typeface="Arial"/>
                <a:cs typeface="Arial"/>
              </a:rPr>
              <a:t>objec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4" dirty="0">
                <a:latin typeface="Arial"/>
                <a:cs typeface="Arial"/>
              </a:rPr>
              <a:t>i</a:t>
            </a:r>
            <a:r>
              <a:rPr sz="2000" spc="-4" dirty="0">
                <a:latin typeface="Arial"/>
                <a:cs typeface="Arial"/>
              </a:rPr>
              <a:t>v</a:t>
            </a:r>
            <a:r>
              <a:rPr sz="2000" dirty="0"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844464" y="2310562"/>
            <a:ext cx="414063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latin typeface="Arial"/>
                <a:cs typeface="Arial"/>
              </a:rPr>
              <a:t>0</a:t>
            </a:r>
            <a:r>
              <a:rPr sz="2000" dirty="0">
                <a:latin typeface="Arial"/>
                <a:cs typeface="Arial"/>
              </a:rPr>
              <a:t>.5</a:t>
            </a:r>
            <a:endParaRPr sz="20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268412" y="2310562"/>
            <a:ext cx="1855111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latin typeface="Arial"/>
                <a:cs typeface="Arial"/>
              </a:rPr>
              <a:t>f</a:t>
            </a:r>
            <a:r>
              <a:rPr sz="2000" spc="4" dirty="0">
                <a:latin typeface="Arial"/>
                <a:cs typeface="Arial"/>
              </a:rPr>
              <a:t>ailu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13" dirty="0">
                <a:latin typeface="Arial"/>
                <a:cs typeface="Arial"/>
              </a:rPr>
              <a:t>e</a:t>
            </a:r>
            <a:r>
              <a:rPr sz="2000" spc="4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/CPU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4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r.</a:t>
            </a:r>
            <a:endParaRPr sz="20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81176" y="2834997"/>
            <a:ext cx="2137567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latin typeface="Arial"/>
                <a:cs typeface="Arial"/>
              </a:rPr>
              <a:t>(</a:t>
            </a:r>
            <a:r>
              <a:rPr sz="2000" spc="4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)</a:t>
            </a:r>
            <a:r>
              <a:rPr sz="2000" spc="-17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</a:t>
            </a:r>
            <a:r>
              <a:rPr sz="2000" spc="4" dirty="0">
                <a:latin typeface="Arial"/>
                <a:cs typeface="Arial"/>
              </a:rPr>
              <a:t>asi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-39" dirty="0">
                <a:latin typeface="Arial"/>
                <a:cs typeface="Arial"/>
              </a:rPr>
              <a:t> </a:t>
            </a:r>
            <a:r>
              <a:rPr sz="2000" spc="4" dirty="0">
                <a:latin typeface="Arial"/>
                <a:cs typeface="Arial"/>
              </a:rPr>
              <a:t>e</a:t>
            </a:r>
            <a:r>
              <a:rPr sz="2000" spc="-4" dirty="0">
                <a:latin typeface="Arial"/>
                <a:cs typeface="Arial"/>
              </a:rPr>
              <a:t>x</a:t>
            </a:r>
            <a:r>
              <a:rPr sz="2000" spc="4" dirty="0">
                <a:latin typeface="Arial"/>
                <a:cs typeface="Arial"/>
              </a:rPr>
              <a:t>ecu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4" dirty="0">
                <a:latin typeface="Arial"/>
                <a:cs typeface="Arial"/>
              </a:rPr>
              <a:t>io</a:t>
            </a:r>
            <a:r>
              <a:rPr sz="2000" dirty="0"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828630" y="2834997"/>
            <a:ext cx="540139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latin typeface="Arial"/>
                <a:cs typeface="Arial"/>
              </a:rPr>
              <a:t>t</a:t>
            </a:r>
            <a:r>
              <a:rPr sz="2000" spc="4" dirty="0">
                <a:latin typeface="Arial"/>
                <a:cs typeface="Arial"/>
              </a:rPr>
              <a:t>i</a:t>
            </a:r>
            <a:r>
              <a:rPr sz="2000" spc="-4" dirty="0">
                <a:latin typeface="Arial"/>
                <a:cs typeface="Arial"/>
              </a:rPr>
              <a:t>m</a:t>
            </a:r>
            <a:r>
              <a:rPr sz="2000" dirty="0"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380039" y="2834997"/>
            <a:ext cx="751944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-4" dirty="0">
                <a:latin typeface="Arial"/>
                <a:cs typeface="Arial"/>
              </a:rPr>
              <a:t>m</a:t>
            </a:r>
            <a:r>
              <a:rPr sz="2000" spc="4" dirty="0">
                <a:latin typeface="Arial"/>
                <a:cs typeface="Arial"/>
              </a:rPr>
              <a:t>ode</a:t>
            </a:r>
            <a:r>
              <a:rPr sz="2000" dirty="0">
                <a:latin typeface="Arial"/>
                <a:cs typeface="Arial"/>
              </a:rPr>
              <a:t>l</a:t>
            </a:r>
            <a:endParaRPr sz="20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645562" y="3506292"/>
            <a:ext cx="174655" cy="2980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378"/>
              </a:lnSpc>
              <a:spcBef>
                <a:spcPts val="118"/>
              </a:spcBef>
            </a:pPr>
            <a:r>
              <a:rPr sz="2200" dirty="0">
                <a:latin typeface="Times New Roman"/>
                <a:cs typeface="Times New Roman"/>
              </a:rPr>
              <a:t>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813201" y="3506291"/>
            <a:ext cx="536615" cy="3720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863"/>
              </a:lnSpc>
              <a:spcBef>
                <a:spcPts val="143"/>
              </a:spcBef>
            </a:pPr>
            <a:r>
              <a:rPr sz="3500" u="heavy" spc="26" baseline="5701" dirty="0">
                <a:latin typeface="Palatino Linotype"/>
                <a:cs typeface="Palatino Linotype"/>
              </a:rPr>
              <a:t>λ</a:t>
            </a:r>
            <a:r>
              <a:rPr sz="1900" i="1" u="heavy" baseline="-14493" dirty="0">
                <a:latin typeface="Times New Roman"/>
                <a:cs typeface="Times New Roman"/>
              </a:rPr>
              <a:t>P</a:t>
            </a:r>
            <a:r>
              <a:rPr sz="1900" i="1" u="heavy" spc="170" baseline="-14493" dirty="0">
                <a:latin typeface="Times New Roman"/>
                <a:cs typeface="Times New Roman"/>
              </a:rPr>
              <a:t> </a:t>
            </a:r>
            <a:r>
              <a:rPr sz="1900" i="1" spc="-266" baseline="-14493" dirty="0">
                <a:latin typeface="Times New Roman"/>
                <a:cs typeface="Times New Roman"/>
              </a:rPr>
              <a:t> </a:t>
            </a:r>
            <a:r>
              <a:rPr sz="3300" baseline="10648" dirty="0">
                <a:latin typeface="Times New Roman"/>
                <a:cs typeface="Times New Roman"/>
              </a:rPr>
              <a:t>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552632" y="3513114"/>
            <a:ext cx="389893" cy="3608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764"/>
              </a:lnSpc>
            </a:pPr>
            <a:r>
              <a:rPr sz="3500" i="1" u="heavy" spc="-67" baseline="7804" dirty="0">
                <a:latin typeface="Times New Roman"/>
                <a:cs typeface="Times New Roman"/>
              </a:rPr>
              <a:t>V</a:t>
            </a:r>
            <a:r>
              <a:rPr sz="2000" u="heavy" baseline="-11595" dirty="0">
                <a:latin typeface="Times New Roman"/>
                <a:cs typeface="Times New Roman"/>
              </a:rPr>
              <a:t>0</a:t>
            </a:r>
            <a:r>
              <a:rPr sz="2000" u="heavy" spc="48" baseline="-11595" dirty="0">
                <a:latin typeface="Times New Roman"/>
                <a:cs typeface="Times New Roman"/>
              </a:rPr>
              <a:t> 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993012" y="3537098"/>
            <a:ext cx="366071" cy="3411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602"/>
              </a:lnSpc>
            </a:pPr>
            <a:r>
              <a:rPr sz="3300" i="1" u="heavy" spc="-67" baseline="8282" dirty="0">
                <a:latin typeface="Times New Roman"/>
                <a:cs typeface="Times New Roman"/>
              </a:rPr>
              <a:t>V</a:t>
            </a:r>
            <a:r>
              <a:rPr sz="1900" u="heavy" baseline="-12423" dirty="0">
                <a:latin typeface="Times New Roman"/>
                <a:cs typeface="Times New Roman"/>
              </a:rPr>
              <a:t>0</a:t>
            </a:r>
            <a:r>
              <a:rPr sz="1900" u="heavy" spc="35" baseline="-12423" dirty="0">
                <a:latin typeface="Times New Roman"/>
                <a:cs typeface="Times New Roman"/>
              </a:rPr>
              <a:t> 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912851" y="3624654"/>
            <a:ext cx="454617" cy="4335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410"/>
              </a:lnSpc>
              <a:spcBef>
                <a:spcPts val="171"/>
              </a:spcBef>
            </a:pPr>
            <a:r>
              <a:rPr sz="4600" spc="-71" baseline="4296" dirty="0">
                <a:latin typeface="Palatino Linotype"/>
                <a:cs typeface="Palatino Linotype"/>
              </a:rPr>
              <a:t>(</a:t>
            </a:r>
            <a:r>
              <a:rPr sz="3700" spc="35" baseline="4492" dirty="0">
                <a:latin typeface="Palatino Linotype"/>
                <a:cs typeface="Palatino Linotype"/>
              </a:rPr>
              <a:t>λ</a:t>
            </a:r>
            <a:r>
              <a:rPr sz="2000" i="1" baseline="-15460" dirty="0">
                <a:latin typeface="Times New Roman"/>
                <a:cs typeface="Times New Roman"/>
              </a:rPr>
              <a:t>P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368663" y="3624654"/>
            <a:ext cx="738575" cy="4335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410"/>
              </a:lnSpc>
              <a:spcBef>
                <a:spcPts val="171"/>
              </a:spcBef>
            </a:pPr>
            <a:r>
              <a:rPr sz="3500" baseline="4751" dirty="0">
                <a:latin typeface="Palatino Linotype"/>
                <a:cs typeface="Palatino Linotype"/>
              </a:rPr>
              <a:t>−</a:t>
            </a:r>
            <a:r>
              <a:rPr sz="3500" spc="-107" baseline="4751" dirty="0">
                <a:latin typeface="Palatino Linotype"/>
                <a:cs typeface="Palatino Linotype"/>
              </a:rPr>
              <a:t> </a:t>
            </a:r>
            <a:r>
              <a:rPr sz="3700" spc="35" baseline="4492" dirty="0">
                <a:latin typeface="Palatino Linotype"/>
                <a:cs typeface="Palatino Linotype"/>
              </a:rPr>
              <a:t>λ</a:t>
            </a:r>
            <a:r>
              <a:rPr sz="2000" i="1" baseline="-15460" dirty="0">
                <a:latin typeface="Times New Roman"/>
                <a:cs typeface="Times New Roman"/>
              </a:rPr>
              <a:t>F</a:t>
            </a:r>
            <a:r>
              <a:rPr sz="2000" i="1" spc="-30" baseline="-15460" dirty="0">
                <a:latin typeface="Times New Roman"/>
                <a:cs typeface="Times New Roman"/>
              </a:rPr>
              <a:t> </a:t>
            </a:r>
            <a:r>
              <a:rPr sz="4600" baseline="4296" dirty="0">
                <a:latin typeface="Palatino Linotype"/>
                <a:cs typeface="Palatino Linotype"/>
              </a:rPr>
              <a:t>)</a:t>
            </a:r>
            <a:endParaRPr sz="3100">
              <a:latin typeface="Palatino Linotype"/>
              <a:cs typeface="Palatino Linotype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65446" y="3685341"/>
            <a:ext cx="685438" cy="3318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656"/>
              </a:lnSpc>
              <a:spcBef>
                <a:spcPts val="133"/>
              </a:spcBef>
            </a:pPr>
            <a:r>
              <a:rPr sz="3500" spc="-4" baseline="2850" dirty="0">
                <a:latin typeface="Palatino Linotype"/>
                <a:cs typeface="Palatino Linotype"/>
              </a:rPr>
              <a:t>∆</a:t>
            </a:r>
            <a:r>
              <a:rPr sz="3700" baseline="2695" dirty="0">
                <a:latin typeface="Palatino Linotype"/>
                <a:cs typeface="Palatino Linotype"/>
              </a:rPr>
              <a:t>µ</a:t>
            </a:r>
            <a:r>
              <a:rPr sz="3700" spc="-165" baseline="2695" dirty="0">
                <a:latin typeface="Palatino Linotype"/>
                <a:cs typeface="Palatino Linotype"/>
              </a:rPr>
              <a:t> </a:t>
            </a:r>
            <a:r>
              <a:rPr sz="3500" baseline="2850" dirty="0">
                <a:latin typeface="Palatino Linotype"/>
                <a:cs typeface="Palatino Linotype"/>
              </a:rPr>
              <a:t>=</a:t>
            </a:r>
            <a:endParaRPr sz="2300">
              <a:latin typeface="Palatino Linotype"/>
              <a:cs typeface="Palatino Linotype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344917" y="3682447"/>
            <a:ext cx="432767" cy="5978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11397" algn="r">
              <a:lnSpc>
                <a:spcPts val="2495"/>
              </a:lnSpc>
              <a:spcBef>
                <a:spcPts val="125"/>
              </a:spcBef>
            </a:pPr>
            <a:r>
              <a:rPr sz="3300" i="1" baseline="-1183" dirty="0">
                <a:latin typeface="Times New Roman"/>
                <a:cs typeface="Times New Roman"/>
              </a:rPr>
              <a:t>L</a:t>
            </a:r>
            <a:r>
              <a:rPr sz="3300" i="1" spc="4" baseline="-1183" dirty="0">
                <a:latin typeface="Times New Roman"/>
                <a:cs typeface="Times New Roman"/>
              </a:rPr>
              <a:t>n</a:t>
            </a:r>
            <a:r>
              <a:rPr sz="3300" baseline="2366" dirty="0">
                <a:latin typeface="Times New Roman"/>
                <a:cs typeface="Times New Roman"/>
              </a:rPr>
              <a:t></a:t>
            </a:r>
            <a:endParaRPr sz="2200">
              <a:latin typeface="Times New Roman"/>
              <a:cs typeface="Times New Roman"/>
            </a:endParaRPr>
          </a:p>
          <a:p>
            <a:pPr marR="11455" algn="r">
              <a:lnSpc>
                <a:spcPts val="2284"/>
              </a:lnSpc>
            </a:pPr>
            <a:r>
              <a:rPr sz="2200" dirty="0">
                <a:latin typeface="Times New Roman"/>
                <a:cs typeface="Times New Roman"/>
              </a:rPr>
              <a:t>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163721" y="3682447"/>
            <a:ext cx="174715" cy="5978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378"/>
              </a:lnSpc>
              <a:spcBef>
                <a:spcPts val="118"/>
              </a:spcBef>
            </a:pPr>
            <a:r>
              <a:rPr sz="2200" dirty="0">
                <a:latin typeface="Times New Roman"/>
                <a:cs typeface="Times New Roman"/>
              </a:rPr>
              <a:t></a:t>
            </a:r>
            <a:endParaRPr sz="2200">
              <a:latin typeface="Times New Roman"/>
              <a:cs typeface="Times New Roman"/>
            </a:endParaRPr>
          </a:p>
          <a:p>
            <a:pPr marL="11397" marR="58">
              <a:lnSpc>
                <a:spcPts val="2401"/>
              </a:lnSpc>
              <a:spcBef>
                <a:spcPts val="1"/>
              </a:spcBef>
            </a:pPr>
            <a:r>
              <a:rPr sz="2200" dirty="0">
                <a:latin typeface="Times New Roman"/>
                <a:cs typeface="Times New Roman"/>
              </a:rPr>
              <a:t>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365402" y="3699353"/>
            <a:ext cx="627155" cy="3136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513"/>
              </a:lnSpc>
              <a:spcBef>
                <a:spcPts val="126"/>
              </a:spcBef>
            </a:pPr>
            <a:r>
              <a:rPr sz="3300" spc="-4" baseline="3025" dirty="0">
                <a:latin typeface="Palatino Linotype"/>
                <a:cs typeface="Palatino Linotype"/>
              </a:rPr>
              <a:t>∆</a:t>
            </a:r>
            <a:r>
              <a:rPr sz="3500" baseline="2850" dirty="0">
                <a:latin typeface="Palatino Linotype"/>
                <a:cs typeface="Palatino Linotype"/>
              </a:rPr>
              <a:t>τ</a:t>
            </a:r>
            <a:r>
              <a:rPr sz="3500" spc="64" baseline="2850" dirty="0">
                <a:latin typeface="Palatino Linotype"/>
                <a:cs typeface="Palatino Linotype"/>
              </a:rPr>
              <a:t> </a:t>
            </a:r>
            <a:r>
              <a:rPr sz="3300" baseline="3025" dirty="0">
                <a:latin typeface="Palatino Linotype"/>
                <a:cs typeface="Palatino Linotype"/>
              </a:rPr>
              <a:t>=</a:t>
            </a:r>
            <a:endParaRPr sz="2200">
              <a:latin typeface="Palatino Linotype"/>
              <a:cs typeface="Palatino Linotype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570643" y="3913941"/>
            <a:ext cx="328934" cy="3741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872"/>
              </a:lnSpc>
              <a:spcBef>
                <a:spcPts val="144"/>
              </a:spcBef>
            </a:pPr>
            <a:r>
              <a:rPr sz="3700" spc="-17" baseline="6289" dirty="0">
                <a:latin typeface="Palatino Linotype"/>
                <a:cs typeface="Palatino Linotype"/>
              </a:rPr>
              <a:t>λ</a:t>
            </a:r>
            <a:r>
              <a:rPr sz="2000" baseline="-11595" dirty="0">
                <a:latin typeface="Times New Roman"/>
                <a:cs typeface="Times New Roman"/>
              </a:rPr>
              <a:t>0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009637" y="3914506"/>
            <a:ext cx="309510" cy="35372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692"/>
              </a:lnSpc>
              <a:spcBef>
                <a:spcPts val="135"/>
              </a:spcBef>
            </a:pPr>
            <a:r>
              <a:rPr sz="3500" spc="-26" baseline="5701" dirty="0">
                <a:latin typeface="Palatino Linotype"/>
                <a:cs typeface="Palatino Linotype"/>
              </a:rPr>
              <a:t>λ</a:t>
            </a:r>
            <a:r>
              <a:rPr sz="1900" baseline="-12423" dirty="0">
                <a:latin typeface="Times New Roman"/>
                <a:cs typeface="Times New Roman"/>
              </a:rPr>
              <a:t>0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807658" y="3914506"/>
            <a:ext cx="334622" cy="3524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692"/>
              </a:lnSpc>
              <a:spcBef>
                <a:spcPts val="135"/>
              </a:spcBef>
            </a:pPr>
            <a:r>
              <a:rPr sz="3500" spc="26" baseline="5701" dirty="0">
                <a:latin typeface="Palatino Linotype"/>
                <a:cs typeface="Palatino Linotype"/>
              </a:rPr>
              <a:t>λ</a:t>
            </a:r>
            <a:r>
              <a:rPr sz="1900" i="1" baseline="-12423" dirty="0">
                <a:latin typeface="Times New Roman"/>
                <a:cs typeface="Times New Roman"/>
              </a:rPr>
              <a:t>F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131260" y="4695170"/>
            <a:ext cx="1592266" cy="4507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590"/>
              </a:lnSpc>
              <a:spcBef>
                <a:spcPts val="179"/>
              </a:spcBef>
            </a:pPr>
            <a:r>
              <a:rPr sz="3100" u="sng" baseline="34029" dirty="0">
                <a:latin typeface="Times New Roman"/>
                <a:cs typeface="Times New Roman"/>
              </a:rPr>
              <a:t>100</a:t>
            </a:r>
            <a:r>
              <a:rPr sz="3100" spc="-22" baseline="34029" dirty="0">
                <a:latin typeface="Times New Roman"/>
                <a:cs typeface="Times New Roman"/>
              </a:rPr>
              <a:t> </a:t>
            </a:r>
            <a:r>
              <a:rPr sz="3100" i="1" baseline="-2520" dirty="0">
                <a:latin typeface="Times New Roman"/>
                <a:cs typeface="Times New Roman"/>
              </a:rPr>
              <a:t>L</a:t>
            </a:r>
            <a:r>
              <a:rPr sz="3100" i="1" spc="8" baseline="-2520" dirty="0">
                <a:latin typeface="Times New Roman"/>
                <a:cs typeface="Times New Roman"/>
              </a:rPr>
              <a:t>n</a:t>
            </a:r>
            <a:r>
              <a:rPr sz="3100" baseline="-7562" dirty="0">
                <a:latin typeface="Times New Roman"/>
                <a:cs typeface="Times New Roman"/>
              </a:rPr>
              <a:t></a:t>
            </a:r>
            <a:r>
              <a:rPr sz="3100" spc="-247" baseline="-7562" dirty="0">
                <a:latin typeface="Times New Roman"/>
                <a:cs typeface="Times New Roman"/>
              </a:rPr>
              <a:t> </a:t>
            </a:r>
            <a:r>
              <a:rPr sz="3100" u="sng" baseline="34029" dirty="0">
                <a:latin typeface="Times New Roman"/>
                <a:cs typeface="Times New Roman"/>
              </a:rPr>
              <a:t> </a:t>
            </a:r>
            <a:r>
              <a:rPr sz="3100" u="sng" spc="-259" baseline="34029" dirty="0">
                <a:latin typeface="Times New Roman"/>
                <a:cs typeface="Times New Roman"/>
              </a:rPr>
              <a:t> </a:t>
            </a:r>
            <a:r>
              <a:rPr sz="3100" u="sng" baseline="34029" dirty="0">
                <a:latin typeface="Times New Roman"/>
                <a:cs typeface="Times New Roman"/>
              </a:rPr>
              <a:t>10  </a:t>
            </a:r>
            <a:r>
              <a:rPr sz="3100" spc="-363" baseline="34029" dirty="0">
                <a:latin typeface="Times New Roman"/>
                <a:cs typeface="Times New Roman"/>
              </a:rPr>
              <a:t> </a:t>
            </a:r>
            <a:r>
              <a:rPr sz="3100" baseline="-7562" dirty="0">
                <a:latin typeface="Times New Roman"/>
                <a:cs typeface="Times New Roman"/>
              </a:rPr>
              <a:t>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876634" y="4698151"/>
            <a:ext cx="165342" cy="2810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35"/>
              </a:lnSpc>
              <a:spcBef>
                <a:spcPts val="111"/>
              </a:spcBef>
            </a:pPr>
            <a:r>
              <a:rPr sz="2100" dirty="0">
                <a:latin typeface="Times New Roman"/>
                <a:cs typeface="Times New Roman"/>
              </a:rPr>
              <a:t>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531954" y="4698151"/>
            <a:ext cx="165342" cy="2810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35"/>
              </a:lnSpc>
              <a:spcBef>
                <a:spcPts val="111"/>
              </a:spcBef>
            </a:pPr>
            <a:r>
              <a:rPr sz="2100" dirty="0">
                <a:latin typeface="Times New Roman"/>
                <a:cs typeface="Times New Roman"/>
              </a:rPr>
              <a:t>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06758" y="4717995"/>
            <a:ext cx="442359" cy="6468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2109"/>
              </a:lnSpc>
              <a:spcBef>
                <a:spcPts val="105"/>
              </a:spcBef>
            </a:pPr>
            <a:r>
              <a:rPr sz="3100" u="sng" baseline="1260" dirty="0">
                <a:latin typeface="Times New Roman"/>
                <a:cs typeface="Times New Roman"/>
              </a:rPr>
              <a:t>100</a:t>
            </a:r>
            <a:endParaRPr sz="2100">
              <a:latin typeface="Times New Roman"/>
              <a:cs typeface="Times New Roman"/>
            </a:endParaRPr>
          </a:p>
          <a:p>
            <a:pPr marL="45913" marR="65646" algn="ctr">
              <a:lnSpc>
                <a:spcPct val="95825"/>
              </a:lnSpc>
              <a:spcBef>
                <a:spcPts val="450"/>
              </a:spcBef>
            </a:pPr>
            <a:r>
              <a:rPr sz="2100" dirty="0">
                <a:latin typeface="Times New Roman"/>
                <a:cs typeface="Times New Roman"/>
              </a:rPr>
              <a:t>10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930369" y="4856678"/>
            <a:ext cx="209370" cy="2810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52"/>
              </a:lnSpc>
              <a:spcBef>
                <a:spcPts val="112"/>
              </a:spcBef>
            </a:pPr>
            <a:r>
              <a:rPr sz="3100" baseline="3222" dirty="0">
                <a:latin typeface="Palatino Linotype"/>
                <a:cs typeface="Palatino Linotype"/>
              </a:rPr>
              <a:t>=</a:t>
            </a:r>
            <a:endParaRPr sz="2100">
              <a:latin typeface="Palatino Linotype"/>
              <a:cs typeface="Palatino Linotyp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694052" y="4856677"/>
            <a:ext cx="1443128" cy="2836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70"/>
              </a:lnSpc>
              <a:spcBef>
                <a:spcPts val="113"/>
              </a:spcBef>
            </a:pPr>
            <a:r>
              <a:rPr sz="3100" baseline="3222" dirty="0">
                <a:latin typeface="Palatino Linotype"/>
                <a:cs typeface="Palatino Linotype"/>
              </a:rPr>
              <a:t>= </a:t>
            </a:r>
            <a:r>
              <a:rPr sz="3100" baseline="3781" dirty="0">
                <a:latin typeface="Times New Roman"/>
                <a:cs typeface="Times New Roman"/>
              </a:rPr>
              <a:t>30</a:t>
            </a:r>
            <a:r>
              <a:rPr sz="3100" spc="-129" baseline="3781" dirty="0">
                <a:latin typeface="Times New Roman"/>
                <a:cs typeface="Times New Roman"/>
              </a:rPr>
              <a:t> </a:t>
            </a:r>
            <a:r>
              <a:rPr sz="3100" i="1" spc="-4" baseline="3781" dirty="0">
                <a:latin typeface="Times New Roman"/>
                <a:cs typeface="Times New Roman"/>
              </a:rPr>
              <a:t>CP</a:t>
            </a:r>
            <a:r>
              <a:rPr sz="3100" i="1" baseline="3781" dirty="0">
                <a:latin typeface="Times New Roman"/>
                <a:cs typeface="Times New Roman"/>
              </a:rPr>
              <a:t>U</a:t>
            </a:r>
            <a:r>
              <a:rPr sz="3100" i="1" spc="-322" baseline="3781" dirty="0">
                <a:latin typeface="Times New Roman"/>
                <a:cs typeface="Times New Roman"/>
              </a:rPr>
              <a:t> </a:t>
            </a:r>
            <a:r>
              <a:rPr sz="3100" spc="-26" baseline="3781" dirty="0">
                <a:latin typeface="Times New Roman"/>
                <a:cs typeface="Times New Roman"/>
              </a:rPr>
              <a:t>/</a:t>
            </a:r>
            <a:r>
              <a:rPr sz="3100" i="1" baseline="3781" dirty="0">
                <a:latin typeface="Times New Roman"/>
                <a:cs typeface="Times New Roman"/>
              </a:rPr>
              <a:t>hr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05866" y="4879501"/>
            <a:ext cx="209404" cy="2811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52"/>
              </a:lnSpc>
              <a:spcBef>
                <a:spcPts val="112"/>
              </a:spcBef>
            </a:pPr>
            <a:r>
              <a:rPr sz="3100" baseline="3222" dirty="0">
                <a:latin typeface="Palatino Linotype"/>
                <a:cs typeface="Palatino Linotype"/>
              </a:rPr>
              <a:t>=</a:t>
            </a:r>
            <a:endParaRPr sz="2100">
              <a:latin typeface="Palatino Linotype"/>
              <a:cs typeface="Palatino Linotyp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57035" y="4879501"/>
            <a:ext cx="2485013" cy="2836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70"/>
              </a:lnSpc>
              <a:spcBef>
                <a:spcPts val="113"/>
              </a:spcBef>
            </a:pPr>
            <a:r>
              <a:rPr sz="3100" spc="-174" baseline="3781" dirty="0">
                <a:latin typeface="Times New Roman"/>
                <a:cs typeface="Times New Roman"/>
              </a:rPr>
              <a:t>(</a:t>
            </a:r>
            <a:r>
              <a:rPr sz="3100" baseline="3781" dirty="0">
                <a:latin typeface="Times New Roman"/>
                <a:cs typeface="Times New Roman"/>
              </a:rPr>
              <a:t>10</a:t>
            </a:r>
            <a:r>
              <a:rPr sz="3100" spc="-192" baseline="3781" dirty="0">
                <a:latin typeface="Times New Roman"/>
                <a:cs typeface="Times New Roman"/>
              </a:rPr>
              <a:t> </a:t>
            </a:r>
            <a:r>
              <a:rPr sz="3100" baseline="3222" dirty="0">
                <a:latin typeface="Palatino Linotype"/>
                <a:cs typeface="Palatino Linotype"/>
              </a:rPr>
              <a:t>−</a:t>
            </a:r>
            <a:r>
              <a:rPr sz="3100" spc="-93" baseline="3222" dirty="0">
                <a:latin typeface="Palatino Linotype"/>
                <a:cs typeface="Palatino Linotype"/>
              </a:rPr>
              <a:t> </a:t>
            </a:r>
            <a:r>
              <a:rPr sz="3100" baseline="3781" dirty="0">
                <a:latin typeface="Times New Roman"/>
                <a:cs typeface="Times New Roman"/>
              </a:rPr>
              <a:t>0.</a:t>
            </a:r>
            <a:r>
              <a:rPr sz="3100" spc="-22" baseline="3781" dirty="0">
                <a:latin typeface="Times New Roman"/>
                <a:cs typeface="Times New Roman"/>
              </a:rPr>
              <a:t>5</a:t>
            </a:r>
            <a:r>
              <a:rPr sz="3100" baseline="3781" dirty="0">
                <a:latin typeface="Times New Roman"/>
                <a:cs typeface="Times New Roman"/>
              </a:rPr>
              <a:t>)</a:t>
            </a:r>
            <a:r>
              <a:rPr sz="3100" spc="-45" baseline="3781" dirty="0">
                <a:latin typeface="Times New Roman"/>
                <a:cs typeface="Times New Roman"/>
              </a:rPr>
              <a:t> </a:t>
            </a:r>
            <a:r>
              <a:rPr sz="3100" baseline="3222" dirty="0">
                <a:latin typeface="Palatino Linotype"/>
                <a:cs typeface="Palatino Linotype"/>
              </a:rPr>
              <a:t>= </a:t>
            </a:r>
            <a:r>
              <a:rPr sz="3100" baseline="3781" dirty="0">
                <a:latin typeface="Times New Roman"/>
                <a:cs typeface="Times New Roman"/>
              </a:rPr>
              <a:t>95</a:t>
            </a:r>
            <a:r>
              <a:rPr sz="3100" spc="292" baseline="3781" dirty="0">
                <a:latin typeface="Times New Roman"/>
                <a:cs typeface="Times New Roman"/>
              </a:rPr>
              <a:t> </a:t>
            </a:r>
            <a:r>
              <a:rPr sz="3100" i="1" spc="-4" baseline="3781" dirty="0">
                <a:latin typeface="Times New Roman"/>
                <a:cs typeface="Times New Roman"/>
              </a:rPr>
              <a:t>f</a:t>
            </a:r>
            <a:r>
              <a:rPr sz="3100" i="1" baseline="3781" dirty="0">
                <a:latin typeface="Times New Roman"/>
                <a:cs typeface="Times New Roman"/>
              </a:rPr>
              <a:t>a</a:t>
            </a:r>
            <a:r>
              <a:rPr sz="3100" i="1" spc="-4" baseline="3781" dirty="0">
                <a:latin typeface="Times New Roman"/>
                <a:cs typeface="Times New Roman"/>
              </a:rPr>
              <a:t>il</a:t>
            </a:r>
            <a:r>
              <a:rPr sz="3100" i="1" baseline="3781" dirty="0">
                <a:latin typeface="Times New Roman"/>
                <a:cs typeface="Times New Roman"/>
              </a:rPr>
              <a:t>ur</a:t>
            </a:r>
            <a:r>
              <a:rPr sz="3100" i="1" spc="-4" baseline="3781" dirty="0">
                <a:latin typeface="Times New Roman"/>
                <a:cs typeface="Times New Roman"/>
              </a:rPr>
              <a:t>e</a:t>
            </a:r>
            <a:r>
              <a:rPr sz="3100" i="1" baseline="3781" dirty="0">
                <a:latin typeface="Times New Roman"/>
                <a:cs typeface="Times New Roman"/>
              </a:rPr>
              <a:t>s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97762" y="5060931"/>
            <a:ext cx="329315" cy="2810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109"/>
              </a:lnSpc>
              <a:spcBef>
                <a:spcPts val="105"/>
              </a:spcBef>
            </a:pPr>
            <a:r>
              <a:rPr sz="3100" baseline="1260" dirty="0">
                <a:latin typeface="Times New Roman"/>
                <a:cs typeface="Times New Roman"/>
              </a:rPr>
              <a:t>10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27648" y="5060931"/>
            <a:ext cx="671978" cy="2961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374"/>
              </a:lnSpc>
              <a:spcBef>
                <a:spcPts val="118"/>
              </a:spcBef>
            </a:pPr>
            <a:r>
              <a:rPr sz="3100" baseline="6301" dirty="0">
                <a:latin typeface="Times New Roman"/>
                <a:cs typeface="Times New Roman"/>
              </a:rPr>
              <a:t>0.05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76634" y="5076013"/>
            <a:ext cx="165342" cy="2810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35"/>
              </a:lnSpc>
              <a:spcBef>
                <a:spcPts val="111"/>
              </a:spcBef>
            </a:pPr>
            <a:r>
              <a:rPr sz="2100" dirty="0">
                <a:latin typeface="Times New Roman"/>
                <a:cs typeface="Times New Roman"/>
              </a:rPr>
              <a:t>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05830" y="6203480"/>
            <a:ext cx="227586" cy="1797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328"/>
              </a:lnSpc>
              <a:spcBef>
                <a:spcPts val="66"/>
              </a:spcBef>
            </a:pPr>
            <a:r>
              <a:rPr sz="1300" dirty="0">
                <a:latin typeface="Arial"/>
                <a:cs typeface="Arial"/>
              </a:rPr>
              <a:t>70</a:t>
            </a:r>
            <a:endParaRPr sz="13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28125" y="3698387"/>
            <a:ext cx="50551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  <p:sp>
        <p:nvSpPr>
          <p:cNvPr id="4" name="object 4"/>
          <p:cNvSpPr txBox="1"/>
          <p:nvPr/>
        </p:nvSpPr>
        <p:spPr>
          <a:xfrm>
            <a:off x="7085275" y="3706456"/>
            <a:ext cx="53972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  <p:sp>
        <p:nvSpPr>
          <p:cNvPr id="3" name="object 3"/>
          <p:cNvSpPr txBox="1"/>
          <p:nvPr/>
        </p:nvSpPr>
        <p:spPr>
          <a:xfrm>
            <a:off x="6025342" y="4779530"/>
            <a:ext cx="99750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  <p:sp>
        <p:nvSpPr>
          <p:cNvPr id="2" name="object 2"/>
          <p:cNvSpPr txBox="1"/>
          <p:nvPr/>
        </p:nvSpPr>
        <p:spPr>
          <a:xfrm>
            <a:off x="6391343" y="4779530"/>
            <a:ext cx="118907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6633" y="3294529"/>
            <a:ext cx="3530547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4424998"/>
      </p:ext>
    </p:extLst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object 65"/>
          <p:cNvSpPr/>
          <p:nvPr/>
        </p:nvSpPr>
        <p:spPr>
          <a:xfrm>
            <a:off x="3090949" y="2632933"/>
            <a:ext cx="171795" cy="0"/>
          </a:xfrm>
          <a:custGeom>
            <a:avLst/>
            <a:gdLst/>
            <a:ahLst/>
            <a:cxnLst/>
            <a:rect l="l" t="t" r="r" b="b"/>
            <a:pathLst>
              <a:path w="188975">
                <a:moveTo>
                  <a:pt x="0" y="0"/>
                </a:moveTo>
                <a:lnTo>
                  <a:pt x="188975" y="0"/>
                </a:lnTo>
              </a:path>
            </a:pathLst>
          </a:custGeom>
          <a:ln w="1380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096491" y="4594860"/>
            <a:ext cx="162098" cy="0"/>
          </a:xfrm>
          <a:custGeom>
            <a:avLst/>
            <a:gdLst/>
            <a:ahLst/>
            <a:cxnLst/>
            <a:rect l="l" t="t" r="r" b="b"/>
            <a:pathLst>
              <a:path w="178308">
                <a:moveTo>
                  <a:pt x="0" y="0"/>
                </a:moveTo>
                <a:lnTo>
                  <a:pt x="178308" y="0"/>
                </a:lnTo>
              </a:path>
            </a:pathLst>
          </a:custGeom>
          <a:ln w="1294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445626" y="4594860"/>
            <a:ext cx="335279" cy="0"/>
          </a:xfrm>
          <a:custGeom>
            <a:avLst/>
            <a:gdLst/>
            <a:ahLst/>
            <a:cxnLst/>
            <a:rect l="l" t="t" r="r" b="b"/>
            <a:pathLst>
              <a:path w="368807">
                <a:moveTo>
                  <a:pt x="0" y="0"/>
                </a:moveTo>
                <a:lnTo>
                  <a:pt x="368807" y="0"/>
                </a:lnTo>
              </a:path>
            </a:pathLst>
          </a:custGeom>
          <a:ln w="1294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046913" y="4594860"/>
            <a:ext cx="322810" cy="0"/>
          </a:xfrm>
          <a:custGeom>
            <a:avLst/>
            <a:gdLst/>
            <a:ahLst/>
            <a:cxnLst/>
            <a:rect l="l" t="t" r="r" b="b"/>
            <a:pathLst>
              <a:path w="355091">
                <a:moveTo>
                  <a:pt x="0" y="0"/>
                </a:moveTo>
                <a:lnTo>
                  <a:pt x="355091" y="0"/>
                </a:lnTo>
              </a:path>
            </a:pathLst>
          </a:custGeom>
          <a:ln w="1294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853015" y="782504"/>
            <a:ext cx="5800697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459"/>
              </a:lnSpc>
              <a:spcBef>
                <a:spcPts val="172"/>
              </a:spcBef>
            </a:pP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S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o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f</a:t>
            </a:r>
            <a:r>
              <a:rPr sz="5400" spc="17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w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a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5400" spc="-112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 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l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ia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b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il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y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681181" y="1759232"/>
            <a:ext cx="343669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latin typeface="Arial"/>
                <a:cs typeface="Arial"/>
              </a:rPr>
              <a:t>(</a:t>
            </a:r>
            <a:r>
              <a:rPr sz="2000" spc="4" dirty="0">
                <a:latin typeface="Arial"/>
                <a:cs typeface="Arial"/>
              </a:rPr>
              <a:t>ii</a:t>
            </a:r>
            <a:r>
              <a:rPr sz="2000" dirty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1034472" y="1759232"/>
            <a:ext cx="3849819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latin typeface="Arial"/>
                <a:cs typeface="Arial"/>
              </a:rPr>
              <a:t>Loga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4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13" dirty="0">
                <a:latin typeface="Arial"/>
                <a:cs typeface="Arial"/>
              </a:rPr>
              <a:t>h</a:t>
            </a:r>
            <a:r>
              <a:rPr sz="2000" spc="-4" dirty="0">
                <a:latin typeface="Arial"/>
                <a:cs typeface="Arial"/>
              </a:rPr>
              <a:t>m</a:t>
            </a:r>
            <a:r>
              <a:rPr sz="2000" spc="4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-87" dirty="0">
                <a:latin typeface="Arial"/>
                <a:cs typeface="Arial"/>
              </a:rPr>
              <a:t> </a:t>
            </a:r>
            <a:r>
              <a:rPr sz="2000" spc="4" dirty="0">
                <a:latin typeface="Arial"/>
                <a:cs typeface="Arial"/>
              </a:rPr>
              <a:t>e</a:t>
            </a:r>
            <a:r>
              <a:rPr sz="2000" spc="-4" dirty="0">
                <a:latin typeface="Arial"/>
                <a:cs typeface="Arial"/>
              </a:rPr>
              <a:t>x</a:t>
            </a:r>
            <a:r>
              <a:rPr sz="2000" spc="4" dirty="0">
                <a:latin typeface="Arial"/>
                <a:cs typeface="Arial"/>
              </a:rPr>
              <a:t>ecu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4" dirty="0">
                <a:latin typeface="Arial"/>
                <a:cs typeface="Arial"/>
              </a:rPr>
              <a:t>i</a:t>
            </a:r>
            <a:r>
              <a:rPr sz="2000" spc="13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78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4" dirty="0">
                <a:latin typeface="Arial"/>
                <a:cs typeface="Arial"/>
              </a:rPr>
              <a:t>i</a:t>
            </a:r>
            <a:r>
              <a:rPr sz="2000" spc="-4" dirty="0">
                <a:latin typeface="Arial"/>
                <a:cs typeface="Arial"/>
              </a:rPr>
              <a:t>m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13" dirty="0">
                <a:latin typeface="Arial"/>
                <a:cs typeface="Arial"/>
              </a:rPr>
              <a:t> </a:t>
            </a:r>
            <a:r>
              <a:rPr sz="2000" spc="-4" dirty="0">
                <a:latin typeface="Arial"/>
                <a:cs typeface="Arial"/>
              </a:rPr>
              <a:t>m</a:t>
            </a:r>
            <a:r>
              <a:rPr sz="2000" spc="4" dirty="0">
                <a:latin typeface="Arial"/>
                <a:cs typeface="Arial"/>
              </a:rPr>
              <a:t>od</a:t>
            </a:r>
            <a:r>
              <a:rPr sz="2000" spc="13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l</a:t>
            </a:r>
            <a:endParaRPr sz="20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3633584" y="2252182"/>
            <a:ext cx="184233" cy="3154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522"/>
              </a:lnSpc>
              <a:spcBef>
                <a:spcPts val="126"/>
              </a:spcBef>
            </a:pPr>
            <a:r>
              <a:rPr sz="2300" dirty="0">
                <a:latin typeface="Times New Roman"/>
                <a:cs typeface="Times New Roman"/>
              </a:rPr>
              <a:t>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4186380" y="2252182"/>
            <a:ext cx="184233" cy="3154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522"/>
              </a:lnSpc>
              <a:spcBef>
                <a:spcPts val="126"/>
              </a:spcBef>
            </a:pPr>
            <a:r>
              <a:rPr sz="2300" dirty="0">
                <a:latin typeface="Times New Roman"/>
                <a:cs typeface="Times New Roman"/>
              </a:rPr>
              <a:t>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3812307" y="2271910"/>
            <a:ext cx="236683" cy="3320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661"/>
              </a:lnSpc>
              <a:spcBef>
                <a:spcPts val="133"/>
              </a:spcBef>
            </a:pPr>
            <a:r>
              <a:rPr sz="3700" baseline="2695" dirty="0">
                <a:latin typeface="Palatino Linotype"/>
                <a:cs typeface="Palatino Linotype"/>
              </a:rPr>
              <a:t>λ</a:t>
            </a:r>
            <a:endParaRPr sz="2500">
              <a:latin typeface="Palatino Linotype"/>
              <a:cs typeface="Palatino Linotype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3089100" y="2287614"/>
            <a:ext cx="219315" cy="3154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378"/>
              </a:lnSpc>
              <a:spcBef>
                <a:spcPts val="118"/>
              </a:spcBef>
            </a:pPr>
            <a:r>
              <a:rPr sz="3500" baseline="1114" dirty="0">
                <a:latin typeface="Times New Roman"/>
                <a:cs typeface="Times New Roman"/>
              </a:rPr>
              <a:t>1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3313544" y="2439096"/>
            <a:ext cx="1062036" cy="3471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652"/>
              </a:lnSpc>
              <a:spcBef>
                <a:spcPts val="132"/>
              </a:spcBef>
            </a:pPr>
            <a:r>
              <a:rPr sz="2300" i="1" dirty="0">
                <a:latin typeface="Times New Roman"/>
                <a:cs typeface="Times New Roman"/>
              </a:rPr>
              <a:t>L</a:t>
            </a:r>
            <a:r>
              <a:rPr sz="2300" i="1" spc="13" dirty="0">
                <a:latin typeface="Times New Roman"/>
                <a:cs typeface="Times New Roman"/>
              </a:rPr>
              <a:t>n</a:t>
            </a:r>
            <a:r>
              <a:rPr sz="3500" baseline="2229" dirty="0">
                <a:latin typeface="Times New Roman"/>
                <a:cs typeface="Times New Roman"/>
              </a:rPr>
              <a:t></a:t>
            </a:r>
            <a:r>
              <a:rPr sz="3500" spc="-269" baseline="2229" dirty="0">
                <a:latin typeface="Times New Roman"/>
                <a:cs typeface="Times New Roman"/>
              </a:rPr>
              <a:t> </a:t>
            </a:r>
            <a:r>
              <a:rPr sz="2000" i="1" u="heavy" baseline="36718" dirty="0">
                <a:latin typeface="Times New Roman"/>
                <a:cs typeface="Times New Roman"/>
              </a:rPr>
              <a:t>   </a:t>
            </a:r>
            <a:r>
              <a:rPr sz="2000" i="1" u="heavy" spc="143" baseline="36718" dirty="0">
                <a:latin typeface="Times New Roman"/>
                <a:cs typeface="Times New Roman"/>
              </a:rPr>
              <a:t> </a:t>
            </a:r>
            <a:r>
              <a:rPr sz="2000" i="1" u="heavy" baseline="36718" dirty="0">
                <a:latin typeface="Times New Roman"/>
                <a:cs typeface="Times New Roman"/>
              </a:rPr>
              <a:t>P </a:t>
            </a:r>
            <a:r>
              <a:rPr sz="2000" i="1" u="heavy" spc="11" baseline="36718" dirty="0">
                <a:latin typeface="Times New Roman"/>
                <a:cs typeface="Times New Roman"/>
              </a:rPr>
              <a:t> </a:t>
            </a:r>
            <a:r>
              <a:rPr sz="2000" i="1" spc="-268" baseline="36718" dirty="0">
                <a:latin typeface="Times New Roman"/>
                <a:cs typeface="Times New Roman"/>
              </a:rPr>
              <a:t> </a:t>
            </a:r>
            <a:r>
              <a:rPr sz="3500" baseline="2229" dirty="0">
                <a:latin typeface="Times New Roman"/>
                <a:cs typeface="Times New Roman"/>
              </a:rPr>
              <a:t>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2389446" y="2457480"/>
            <a:ext cx="429099" cy="3320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661"/>
              </a:lnSpc>
              <a:spcBef>
                <a:spcPts val="133"/>
              </a:spcBef>
            </a:pPr>
            <a:r>
              <a:rPr sz="3500" spc="-4" baseline="2850" dirty="0">
                <a:latin typeface="Palatino Linotype"/>
                <a:cs typeface="Palatino Linotype"/>
              </a:rPr>
              <a:t>∆</a:t>
            </a:r>
            <a:r>
              <a:rPr sz="3700" baseline="2695" dirty="0">
                <a:latin typeface="Palatino Linotype"/>
                <a:cs typeface="Palatino Linotype"/>
              </a:rPr>
              <a:t>µ</a:t>
            </a:r>
            <a:endParaRPr sz="2500">
              <a:latin typeface="Palatino Linotype"/>
              <a:cs typeface="Palatino Linotype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838333" y="2470297"/>
            <a:ext cx="234107" cy="3154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526"/>
              </a:lnSpc>
              <a:spcBef>
                <a:spcPts val="126"/>
              </a:spcBef>
            </a:pPr>
            <a:r>
              <a:rPr sz="3500" baseline="2850" dirty="0">
                <a:latin typeface="Palatino Linotype"/>
                <a:cs typeface="Palatino Linotype"/>
              </a:rPr>
              <a:t>=</a:t>
            </a:r>
            <a:endParaRPr sz="2300">
              <a:latin typeface="Palatino Linotype"/>
              <a:cs typeface="Palatino Linotype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089100" y="2688513"/>
            <a:ext cx="212976" cy="3154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481"/>
              </a:lnSpc>
              <a:spcBef>
                <a:spcPts val="124"/>
              </a:spcBef>
            </a:pPr>
            <a:r>
              <a:rPr sz="2300" dirty="0">
                <a:latin typeface="Times New Roman"/>
                <a:cs typeface="Times New Roman"/>
              </a:rPr>
              <a:t>θ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805381" y="2686079"/>
            <a:ext cx="356659" cy="3729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872"/>
              </a:lnSpc>
              <a:spcBef>
                <a:spcPts val="144"/>
              </a:spcBef>
            </a:pPr>
            <a:r>
              <a:rPr sz="3700" spc="48" baseline="6289" dirty="0">
                <a:latin typeface="Palatino Linotype"/>
                <a:cs typeface="Palatino Linotype"/>
              </a:rPr>
              <a:t>λ</a:t>
            </a:r>
            <a:r>
              <a:rPr sz="2000" i="1" baseline="-11595" dirty="0">
                <a:latin typeface="Times New Roman"/>
                <a:cs typeface="Times New Roman"/>
              </a:rPr>
              <a:t>F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633584" y="2757792"/>
            <a:ext cx="184233" cy="3154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522"/>
              </a:lnSpc>
              <a:spcBef>
                <a:spcPts val="126"/>
              </a:spcBef>
            </a:pPr>
            <a:r>
              <a:rPr sz="2300" dirty="0">
                <a:latin typeface="Times New Roman"/>
                <a:cs typeface="Times New Roman"/>
              </a:rPr>
              <a:t>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186380" y="2757792"/>
            <a:ext cx="184233" cy="3154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522"/>
              </a:lnSpc>
              <a:spcBef>
                <a:spcPts val="126"/>
              </a:spcBef>
            </a:pPr>
            <a:r>
              <a:rPr sz="2300" dirty="0">
                <a:latin typeface="Times New Roman"/>
                <a:cs typeface="Times New Roman"/>
              </a:rPr>
              <a:t>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108491" y="3290204"/>
            <a:ext cx="750422" cy="3090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329"/>
              </a:lnSpc>
              <a:tabLst>
                <a:tab pos="683819" algn="l"/>
              </a:tabLst>
            </a:pPr>
            <a:r>
              <a:rPr sz="3400" u="heavy" baseline="1136" dirty="0">
                <a:latin typeface="Times New Roman"/>
                <a:cs typeface="Times New Roman"/>
              </a:rPr>
              <a:t>   </a:t>
            </a:r>
            <a:r>
              <a:rPr sz="3400" u="heavy" spc="-210" baseline="1136" dirty="0">
                <a:latin typeface="Times New Roman"/>
                <a:cs typeface="Times New Roman"/>
              </a:rPr>
              <a:t> </a:t>
            </a:r>
            <a:r>
              <a:rPr sz="3400" u="heavy" baseline="1136" dirty="0">
                <a:latin typeface="Times New Roman"/>
                <a:cs typeface="Times New Roman"/>
              </a:rPr>
              <a:t>1 	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852486" y="3290204"/>
            <a:ext cx="903415" cy="495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944"/>
              </a:lnSpc>
              <a:spcBef>
                <a:spcPts val="197"/>
              </a:spcBef>
            </a:pPr>
            <a:r>
              <a:rPr sz="3400" i="1" spc="-4" baseline="-3410" dirty="0">
                <a:latin typeface="Times New Roman"/>
                <a:cs typeface="Times New Roman"/>
              </a:rPr>
              <a:t>L</a:t>
            </a:r>
            <a:r>
              <a:rPr sz="3400" i="1" spc="4" baseline="-3410" dirty="0">
                <a:latin typeface="Times New Roman"/>
                <a:cs typeface="Times New Roman"/>
              </a:rPr>
              <a:t>n</a:t>
            </a:r>
            <a:r>
              <a:rPr sz="3400" baseline="-7957" dirty="0">
                <a:latin typeface="Times New Roman"/>
                <a:cs typeface="Times New Roman"/>
              </a:rPr>
              <a:t></a:t>
            </a:r>
            <a:r>
              <a:rPr sz="3400" spc="-269" baseline="-7957" dirty="0">
                <a:latin typeface="Times New Roman"/>
                <a:cs typeface="Times New Roman"/>
              </a:rPr>
              <a:t> </a:t>
            </a:r>
            <a:r>
              <a:rPr sz="3400" u="heavy" spc="-206" baseline="32966" dirty="0">
                <a:latin typeface="Times New Roman"/>
                <a:cs typeface="Times New Roman"/>
              </a:rPr>
              <a:t> </a:t>
            </a:r>
            <a:r>
              <a:rPr sz="3400" u="heavy" spc="4" baseline="32966" dirty="0">
                <a:latin typeface="Times New Roman"/>
                <a:cs typeface="Times New Roman"/>
              </a:rPr>
              <a:t>3</a:t>
            </a:r>
            <a:r>
              <a:rPr sz="3400" u="heavy" baseline="32966" dirty="0">
                <a:latin typeface="Times New Roman"/>
                <a:cs typeface="Times New Roman"/>
              </a:rPr>
              <a:t>0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164213" y="3294158"/>
            <a:ext cx="180743" cy="3090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468"/>
              </a:lnSpc>
              <a:spcBef>
                <a:spcPts val="123"/>
              </a:spcBef>
            </a:pPr>
            <a:r>
              <a:rPr sz="2300" dirty="0">
                <a:latin typeface="Times New Roman"/>
                <a:cs typeface="Times New Roman"/>
              </a:rPr>
              <a:t>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743332" y="3294158"/>
            <a:ext cx="180743" cy="3090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468"/>
              </a:lnSpc>
              <a:spcBef>
                <a:spcPts val="123"/>
              </a:spcBef>
            </a:pPr>
            <a:r>
              <a:rPr sz="2300" dirty="0">
                <a:latin typeface="Times New Roman"/>
                <a:cs typeface="Times New Roman"/>
              </a:rPr>
              <a:t>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872970" y="3467571"/>
            <a:ext cx="229537" cy="3090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477"/>
              </a:lnSpc>
              <a:spcBef>
                <a:spcPts val="124"/>
              </a:spcBef>
            </a:pPr>
            <a:r>
              <a:rPr sz="3400" baseline="2906" dirty="0">
                <a:latin typeface="Palatino Linotype"/>
                <a:cs typeface="Palatino Linotype"/>
              </a:rPr>
              <a:t>=</a:t>
            </a:r>
            <a:endParaRPr sz="2300">
              <a:latin typeface="Palatino Linotype"/>
              <a:cs typeface="Palatino Linotype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922056" y="3467572"/>
            <a:ext cx="1731656" cy="3118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499"/>
              </a:lnSpc>
              <a:spcBef>
                <a:spcPts val="125"/>
              </a:spcBef>
            </a:pPr>
            <a:r>
              <a:rPr sz="3400" baseline="2906" dirty="0">
                <a:latin typeface="Palatino Linotype"/>
                <a:cs typeface="Palatino Linotype"/>
              </a:rPr>
              <a:t>=</a:t>
            </a:r>
            <a:r>
              <a:rPr sz="3400" spc="-177" baseline="2906" dirty="0">
                <a:latin typeface="Palatino Linotype"/>
                <a:cs typeface="Palatino Linotype"/>
              </a:rPr>
              <a:t> </a:t>
            </a:r>
            <a:r>
              <a:rPr sz="3400" spc="4" baseline="3410" dirty="0">
                <a:latin typeface="Times New Roman"/>
                <a:cs typeface="Times New Roman"/>
              </a:rPr>
              <a:t>16</a:t>
            </a:r>
            <a:r>
              <a:rPr sz="3400" baseline="3410" dirty="0">
                <a:latin typeface="Times New Roman"/>
                <a:cs typeface="Times New Roman"/>
              </a:rPr>
              <a:t>4</a:t>
            </a:r>
            <a:r>
              <a:rPr sz="3400" spc="347" baseline="3410" dirty="0">
                <a:latin typeface="Times New Roman"/>
                <a:cs typeface="Times New Roman"/>
              </a:rPr>
              <a:t> </a:t>
            </a:r>
            <a:r>
              <a:rPr sz="3400" i="1" spc="-4" baseline="3410" dirty="0">
                <a:latin typeface="Times New Roman"/>
                <a:cs typeface="Times New Roman"/>
              </a:rPr>
              <a:t>f</a:t>
            </a:r>
            <a:r>
              <a:rPr sz="3400" i="1" spc="4" baseline="3410" dirty="0">
                <a:latin typeface="Times New Roman"/>
                <a:cs typeface="Times New Roman"/>
              </a:rPr>
              <a:t>a</a:t>
            </a:r>
            <a:r>
              <a:rPr sz="3400" i="1" spc="-4" baseline="3410" dirty="0">
                <a:latin typeface="Times New Roman"/>
                <a:cs typeface="Times New Roman"/>
              </a:rPr>
              <a:t>il</a:t>
            </a:r>
            <a:r>
              <a:rPr sz="3400" i="1" spc="4" baseline="3410" dirty="0">
                <a:latin typeface="Times New Roman"/>
                <a:cs typeface="Times New Roman"/>
              </a:rPr>
              <a:t>u</a:t>
            </a:r>
            <a:r>
              <a:rPr sz="3400" i="1" baseline="3410" dirty="0">
                <a:latin typeface="Times New Roman"/>
                <a:cs typeface="Times New Roman"/>
              </a:rPr>
              <a:t>r</a:t>
            </a:r>
            <a:r>
              <a:rPr sz="3400" i="1" spc="4" baseline="3410" dirty="0">
                <a:latin typeface="Times New Roman"/>
                <a:cs typeface="Times New Roman"/>
              </a:rPr>
              <a:t>e</a:t>
            </a:r>
            <a:r>
              <a:rPr sz="3400" i="1" baseline="3410" dirty="0">
                <a:latin typeface="Times New Roman"/>
                <a:cs typeface="Times New Roman"/>
              </a:rPr>
              <a:t>s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743332" y="3477038"/>
            <a:ext cx="180743" cy="3090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468"/>
              </a:lnSpc>
              <a:spcBef>
                <a:spcPts val="123"/>
              </a:spcBef>
            </a:pPr>
            <a:r>
              <a:rPr sz="2300" dirty="0">
                <a:latin typeface="Times New Roman"/>
                <a:cs typeface="Times New Roman"/>
              </a:rPr>
              <a:t>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123737" y="3694961"/>
            <a:ext cx="731839" cy="8381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329"/>
              </a:lnSpc>
              <a:spcBef>
                <a:spcPts val="116"/>
              </a:spcBef>
            </a:pPr>
            <a:r>
              <a:rPr sz="3400" spc="-4" baseline="1136" dirty="0">
                <a:latin typeface="Times New Roman"/>
                <a:cs typeface="Times New Roman"/>
              </a:rPr>
              <a:t>0.</a:t>
            </a:r>
            <a:r>
              <a:rPr sz="3400" spc="4" baseline="1136" dirty="0">
                <a:latin typeface="Times New Roman"/>
                <a:cs typeface="Times New Roman"/>
              </a:rPr>
              <a:t>02</a:t>
            </a:r>
            <a:r>
              <a:rPr sz="3400" baseline="1136" dirty="0">
                <a:latin typeface="Times New Roman"/>
                <a:cs typeface="Times New Roman"/>
              </a:rPr>
              <a:t>5</a:t>
            </a:r>
            <a:endParaRPr sz="2300">
              <a:latin typeface="Times New Roman"/>
              <a:cs typeface="Times New Roman"/>
            </a:endParaRPr>
          </a:p>
          <a:p>
            <a:pPr marL="172777" marR="43731">
              <a:lnSpc>
                <a:spcPct val="95825"/>
              </a:lnSpc>
              <a:spcBef>
                <a:spcPts val="1729"/>
              </a:spcBef>
            </a:pPr>
            <a:r>
              <a:rPr sz="2200" dirty="0">
                <a:latin typeface="Times New Roman"/>
                <a:cs typeface="Times New Roman"/>
              </a:rPr>
              <a:t>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331853" y="3694961"/>
            <a:ext cx="594704" cy="8381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598"/>
              </a:lnSpc>
              <a:spcBef>
                <a:spcPts val="129"/>
              </a:spcBef>
            </a:pPr>
            <a:r>
              <a:rPr sz="3400" spc="-4" baseline="5683" dirty="0">
                <a:latin typeface="Times New Roman"/>
                <a:cs typeface="Times New Roman"/>
              </a:rPr>
              <a:t>0</a:t>
            </a:r>
            <a:r>
              <a:rPr sz="3400" spc="8" baseline="5683" dirty="0">
                <a:latin typeface="Times New Roman"/>
                <a:cs typeface="Times New Roman"/>
              </a:rPr>
              <a:t>.</a:t>
            </a:r>
            <a:r>
              <a:rPr sz="3400" baseline="5683" dirty="0">
                <a:latin typeface="Times New Roman"/>
                <a:cs typeface="Times New Roman"/>
              </a:rPr>
              <a:t>5</a:t>
            </a:r>
            <a:r>
              <a:rPr sz="3400" spc="-247" baseline="5683" dirty="0">
                <a:latin typeface="Times New Roman"/>
                <a:cs typeface="Times New Roman"/>
              </a:rPr>
              <a:t> </a:t>
            </a:r>
            <a:r>
              <a:rPr sz="3400" baseline="-1136" dirty="0">
                <a:latin typeface="Times New Roman"/>
                <a:cs typeface="Times New Roman"/>
              </a:rPr>
              <a:t></a:t>
            </a:r>
            <a:endParaRPr sz="2300">
              <a:latin typeface="Times New Roman"/>
              <a:cs typeface="Times New Roman"/>
            </a:endParaRPr>
          </a:p>
          <a:p>
            <a:pPr marL="72940" marR="46181">
              <a:lnSpc>
                <a:spcPct val="95825"/>
              </a:lnSpc>
              <a:spcBef>
                <a:spcPts val="1447"/>
              </a:spcBef>
            </a:pPr>
            <a:r>
              <a:rPr sz="2200" dirty="0">
                <a:latin typeface="Times New Roman"/>
                <a:cs typeface="Times New Roman"/>
              </a:rPr>
              <a:t>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126806" y="3711016"/>
            <a:ext cx="218150" cy="8564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8322">
              <a:lnSpc>
                <a:spcPts val="2468"/>
              </a:lnSpc>
              <a:spcBef>
                <a:spcPts val="123"/>
              </a:spcBef>
            </a:pPr>
            <a:r>
              <a:rPr sz="2300" dirty="0">
                <a:latin typeface="Times New Roman"/>
                <a:cs typeface="Times New Roman"/>
              </a:rPr>
              <a:t></a:t>
            </a:r>
            <a:endParaRPr sz="2300">
              <a:latin typeface="Times New Roman"/>
              <a:cs typeface="Times New Roman"/>
            </a:endParaRPr>
          </a:p>
          <a:p>
            <a:pPr marL="11397" marR="10361">
              <a:lnSpc>
                <a:spcPct val="95825"/>
              </a:lnSpc>
              <a:spcBef>
                <a:spcPts val="1593"/>
              </a:spcBef>
            </a:pPr>
            <a:r>
              <a:rPr sz="2200" dirty="0">
                <a:latin typeface="Times New Roman"/>
                <a:cs typeface="Times New Roman"/>
              </a:rPr>
              <a:t>1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096027" y="4269486"/>
            <a:ext cx="207653" cy="2980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44"/>
              </a:lnSpc>
              <a:spcBef>
                <a:spcPts val="112"/>
              </a:spcBef>
            </a:pPr>
            <a:r>
              <a:rPr sz="3300" baseline="1183" dirty="0">
                <a:latin typeface="Times New Roman"/>
                <a:cs typeface="Times New Roman"/>
              </a:rPr>
              <a:t>1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529674" y="4269486"/>
            <a:ext cx="207653" cy="2980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44"/>
              </a:lnSpc>
              <a:spcBef>
                <a:spcPts val="112"/>
              </a:spcBef>
            </a:pPr>
            <a:r>
              <a:rPr sz="3300" baseline="1183" dirty="0">
                <a:latin typeface="Times New Roman"/>
                <a:cs typeface="Times New Roman"/>
              </a:rPr>
              <a:t>1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287221" y="4411278"/>
            <a:ext cx="174715" cy="2980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378"/>
              </a:lnSpc>
              <a:spcBef>
                <a:spcPts val="118"/>
              </a:spcBef>
            </a:pPr>
            <a:r>
              <a:rPr sz="2200" dirty="0">
                <a:latin typeface="Times New Roman"/>
                <a:cs typeface="Times New Roman"/>
              </a:rPr>
              <a:t>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394199" y="4411278"/>
            <a:ext cx="174715" cy="5978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378"/>
              </a:lnSpc>
              <a:spcBef>
                <a:spcPts val="118"/>
              </a:spcBef>
            </a:pPr>
            <a:r>
              <a:rPr sz="2200" dirty="0">
                <a:latin typeface="Times New Roman"/>
                <a:cs typeface="Times New Roman"/>
              </a:rPr>
              <a:t></a:t>
            </a:r>
            <a:endParaRPr sz="2200">
              <a:latin typeface="Times New Roman"/>
              <a:cs typeface="Times New Roman"/>
            </a:endParaRPr>
          </a:p>
          <a:p>
            <a:pPr marL="11397" marR="58">
              <a:lnSpc>
                <a:spcPts val="2401"/>
              </a:lnSpc>
              <a:spcBef>
                <a:spcPts val="1"/>
              </a:spcBef>
            </a:pPr>
            <a:r>
              <a:rPr sz="2200" dirty="0">
                <a:latin typeface="Times New Roman"/>
                <a:cs typeface="Times New Roman"/>
              </a:rPr>
              <a:t>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455948" y="4428183"/>
            <a:ext cx="365935" cy="3136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513"/>
              </a:lnSpc>
              <a:spcBef>
                <a:spcPts val="126"/>
              </a:spcBef>
            </a:pPr>
            <a:r>
              <a:rPr sz="3300" spc="-4" baseline="3025" dirty="0">
                <a:latin typeface="Palatino Linotype"/>
                <a:cs typeface="Palatino Linotype"/>
              </a:rPr>
              <a:t>∆</a:t>
            </a:r>
            <a:r>
              <a:rPr sz="3500" baseline="2850" dirty="0">
                <a:latin typeface="Palatino Linotype"/>
                <a:cs typeface="Palatino Linotype"/>
              </a:rPr>
              <a:t>τ</a:t>
            </a:r>
            <a:endParaRPr sz="2300">
              <a:latin typeface="Palatino Linotype"/>
              <a:cs typeface="Palatino Linotype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859115" y="4440239"/>
            <a:ext cx="221565" cy="2980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387"/>
              </a:lnSpc>
              <a:spcBef>
                <a:spcPts val="119"/>
              </a:spcBef>
            </a:pPr>
            <a:r>
              <a:rPr sz="3300" baseline="3025" dirty="0">
                <a:latin typeface="Palatino Linotype"/>
                <a:cs typeface="Palatino Linotype"/>
              </a:rPr>
              <a:t>=</a:t>
            </a:r>
            <a:endParaRPr sz="2200">
              <a:latin typeface="Palatino Linotype"/>
              <a:cs typeface="Palatino Linotype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827548" y="4440239"/>
            <a:ext cx="221565" cy="2980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387"/>
              </a:lnSpc>
              <a:spcBef>
                <a:spcPts val="119"/>
              </a:spcBef>
            </a:pPr>
            <a:r>
              <a:rPr sz="3300" baseline="3025" dirty="0">
                <a:latin typeface="Palatino Linotype"/>
                <a:cs typeface="Palatino Linotype"/>
              </a:rPr>
              <a:t>−</a:t>
            </a:r>
            <a:endParaRPr sz="2200">
              <a:latin typeface="Palatino Linotype"/>
              <a:cs typeface="Palatino Linotype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096027" y="4643336"/>
            <a:ext cx="687913" cy="3524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692"/>
              </a:lnSpc>
              <a:spcBef>
                <a:spcPts val="135"/>
              </a:spcBef>
            </a:pPr>
            <a:r>
              <a:rPr sz="3300" baseline="7099" dirty="0">
                <a:latin typeface="Times New Roman"/>
                <a:cs typeface="Times New Roman"/>
              </a:rPr>
              <a:t>θ  </a:t>
            </a:r>
            <a:r>
              <a:rPr sz="3300" spc="26" baseline="7099" dirty="0">
                <a:latin typeface="Times New Roman"/>
                <a:cs typeface="Times New Roman"/>
              </a:rPr>
              <a:t> </a:t>
            </a:r>
            <a:r>
              <a:rPr sz="3500" spc="35" baseline="5701" dirty="0">
                <a:latin typeface="Palatino Linotype"/>
                <a:cs typeface="Palatino Linotype"/>
              </a:rPr>
              <a:t>λ</a:t>
            </a:r>
            <a:r>
              <a:rPr sz="1900" i="1" baseline="-12423" dirty="0">
                <a:latin typeface="Times New Roman"/>
                <a:cs typeface="Times New Roman"/>
              </a:rPr>
              <a:t>F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050605" y="4643336"/>
            <a:ext cx="334622" cy="3524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692"/>
              </a:lnSpc>
              <a:spcBef>
                <a:spcPts val="135"/>
              </a:spcBef>
            </a:pPr>
            <a:r>
              <a:rPr sz="3500" spc="26" baseline="5701" dirty="0">
                <a:latin typeface="Palatino Linotype"/>
                <a:cs typeface="Palatino Linotype"/>
              </a:rPr>
              <a:t>λ</a:t>
            </a:r>
            <a:r>
              <a:rPr sz="1900" i="1" baseline="-12423" dirty="0">
                <a:latin typeface="Times New Roman"/>
                <a:cs typeface="Times New Roman"/>
              </a:rPr>
              <a:t>P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287221" y="4711147"/>
            <a:ext cx="174655" cy="2980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378"/>
              </a:lnSpc>
              <a:spcBef>
                <a:spcPts val="118"/>
              </a:spcBef>
            </a:pPr>
            <a:r>
              <a:rPr sz="2200" dirty="0">
                <a:latin typeface="Times New Roman"/>
                <a:cs typeface="Times New Roman"/>
              </a:rPr>
              <a:t>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011516" y="5371557"/>
            <a:ext cx="1233680" cy="4507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590"/>
              </a:lnSpc>
            </a:pPr>
            <a:r>
              <a:rPr sz="3100" u="sng" baseline="34029" dirty="0">
                <a:latin typeface="Times New Roman"/>
                <a:cs typeface="Times New Roman"/>
              </a:rPr>
              <a:t>   </a:t>
            </a:r>
            <a:r>
              <a:rPr sz="3100" u="sng" spc="-179" baseline="34029" dirty="0">
                <a:latin typeface="Times New Roman"/>
                <a:cs typeface="Times New Roman"/>
              </a:rPr>
              <a:t> </a:t>
            </a:r>
            <a:r>
              <a:rPr sz="3100" u="sng" baseline="34029" dirty="0">
                <a:latin typeface="Times New Roman"/>
                <a:cs typeface="Times New Roman"/>
              </a:rPr>
              <a:t>1   </a:t>
            </a:r>
            <a:r>
              <a:rPr sz="3100" u="sng" spc="-183" baseline="34029" dirty="0">
                <a:latin typeface="Times New Roman"/>
                <a:cs typeface="Times New Roman"/>
              </a:rPr>
              <a:t> </a:t>
            </a:r>
            <a:r>
              <a:rPr sz="3100" spc="-224" baseline="34029" dirty="0">
                <a:latin typeface="Times New Roman"/>
                <a:cs typeface="Times New Roman"/>
              </a:rPr>
              <a:t> </a:t>
            </a:r>
            <a:r>
              <a:rPr sz="3100" baseline="-7562" dirty="0">
                <a:latin typeface="Times New Roman"/>
                <a:cs typeface="Times New Roman"/>
              </a:rPr>
              <a:t></a:t>
            </a:r>
            <a:r>
              <a:rPr sz="3100" spc="-247" baseline="-7562" dirty="0">
                <a:latin typeface="Times New Roman"/>
                <a:cs typeface="Times New Roman"/>
              </a:rPr>
              <a:t> </a:t>
            </a:r>
            <a:r>
              <a:rPr sz="3100" u="sng" baseline="34029" dirty="0">
                <a:latin typeface="Times New Roman"/>
                <a:cs typeface="Times New Roman"/>
              </a:rPr>
              <a:t> </a:t>
            </a:r>
            <a:r>
              <a:rPr sz="3100" u="sng" spc="-183" baseline="34029" dirty="0">
                <a:latin typeface="Times New Roman"/>
                <a:cs typeface="Times New Roman"/>
              </a:rPr>
              <a:t> </a:t>
            </a:r>
            <a:r>
              <a:rPr sz="3100" u="sng" baseline="34029" dirty="0">
                <a:latin typeface="Times New Roman"/>
                <a:cs typeface="Times New Roman"/>
              </a:rPr>
              <a:t>1 </a:t>
            </a:r>
            <a:r>
              <a:rPr sz="3100" u="sng" spc="-183" baseline="34029" dirty="0">
                <a:latin typeface="Times New Roman"/>
                <a:cs typeface="Times New Roman"/>
              </a:rPr>
              <a:t> 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666834" y="5374538"/>
            <a:ext cx="165342" cy="2810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35"/>
              </a:lnSpc>
              <a:spcBef>
                <a:spcPts val="111"/>
              </a:spcBef>
            </a:pPr>
            <a:r>
              <a:rPr sz="2100" dirty="0">
                <a:latin typeface="Times New Roman"/>
                <a:cs typeface="Times New Roman"/>
              </a:rPr>
              <a:t>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405284" y="5371557"/>
            <a:ext cx="511610" cy="4507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590"/>
              </a:lnSpc>
              <a:spcBef>
                <a:spcPts val="179"/>
              </a:spcBef>
            </a:pPr>
            <a:r>
              <a:rPr sz="3100" u="sng" spc="75" baseline="34029" dirty="0">
                <a:latin typeface="Times New Roman"/>
                <a:cs typeface="Times New Roman"/>
              </a:rPr>
              <a:t> </a:t>
            </a:r>
            <a:r>
              <a:rPr sz="3100" u="sng" baseline="34029" dirty="0">
                <a:latin typeface="Times New Roman"/>
                <a:cs typeface="Times New Roman"/>
              </a:rPr>
              <a:t>1 </a:t>
            </a:r>
            <a:r>
              <a:rPr sz="3100" spc="-255" baseline="34029" dirty="0">
                <a:latin typeface="Times New Roman"/>
                <a:cs typeface="Times New Roman"/>
              </a:rPr>
              <a:t> </a:t>
            </a:r>
            <a:r>
              <a:rPr sz="3100" baseline="-7562" dirty="0">
                <a:latin typeface="Times New Roman"/>
                <a:cs typeface="Times New Roman"/>
              </a:rPr>
              <a:t>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725321" y="5374538"/>
            <a:ext cx="165342" cy="2810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35"/>
              </a:lnSpc>
              <a:spcBef>
                <a:spcPts val="111"/>
              </a:spcBef>
            </a:pPr>
            <a:r>
              <a:rPr sz="2100" dirty="0">
                <a:latin typeface="Times New Roman"/>
                <a:cs typeface="Times New Roman"/>
              </a:rPr>
              <a:t>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799540" y="5533065"/>
            <a:ext cx="209370" cy="2810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52"/>
              </a:lnSpc>
              <a:spcBef>
                <a:spcPts val="112"/>
              </a:spcBef>
            </a:pPr>
            <a:r>
              <a:rPr sz="3100" baseline="3222" dirty="0">
                <a:latin typeface="Palatino Linotype"/>
                <a:cs typeface="Palatino Linotype"/>
              </a:rPr>
              <a:t>=</a:t>
            </a:r>
            <a:endParaRPr sz="2100">
              <a:latin typeface="Palatino Linotype"/>
              <a:cs typeface="Palatino Linotype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209933" y="5533065"/>
            <a:ext cx="209370" cy="2810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52"/>
              </a:lnSpc>
              <a:spcBef>
                <a:spcPts val="112"/>
              </a:spcBef>
            </a:pPr>
            <a:r>
              <a:rPr sz="3100" baseline="3222" dirty="0">
                <a:latin typeface="Palatino Linotype"/>
                <a:cs typeface="Palatino Linotype"/>
              </a:rPr>
              <a:t>−</a:t>
            </a:r>
            <a:endParaRPr sz="2100">
              <a:latin typeface="Palatino Linotype"/>
              <a:cs typeface="Palatino Linotype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887419" y="5533064"/>
            <a:ext cx="1779793" cy="2836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70"/>
              </a:lnSpc>
              <a:spcBef>
                <a:spcPts val="113"/>
              </a:spcBef>
            </a:pPr>
            <a:r>
              <a:rPr sz="3100" baseline="3222" dirty="0">
                <a:latin typeface="Palatino Linotype"/>
                <a:cs typeface="Palatino Linotype"/>
              </a:rPr>
              <a:t>=</a:t>
            </a:r>
            <a:r>
              <a:rPr sz="3100" spc="31" baseline="3222" dirty="0">
                <a:latin typeface="Palatino Linotype"/>
                <a:cs typeface="Palatino Linotype"/>
              </a:rPr>
              <a:t> </a:t>
            </a:r>
            <a:r>
              <a:rPr sz="3100" baseline="3781" dirty="0">
                <a:latin typeface="Times New Roman"/>
                <a:cs typeface="Times New Roman"/>
              </a:rPr>
              <a:t>78.66</a:t>
            </a:r>
            <a:r>
              <a:rPr sz="3100" spc="-129" baseline="3781" dirty="0">
                <a:latin typeface="Times New Roman"/>
                <a:cs typeface="Times New Roman"/>
              </a:rPr>
              <a:t> </a:t>
            </a:r>
            <a:r>
              <a:rPr sz="3100" i="1" spc="-4" baseline="3781" dirty="0">
                <a:latin typeface="Times New Roman"/>
                <a:cs typeface="Times New Roman"/>
              </a:rPr>
              <a:t>CP</a:t>
            </a:r>
            <a:r>
              <a:rPr sz="3100" i="1" baseline="3781" dirty="0">
                <a:latin typeface="Times New Roman"/>
                <a:cs typeface="Times New Roman"/>
              </a:rPr>
              <a:t>U</a:t>
            </a:r>
            <a:r>
              <a:rPr sz="3100" i="1" spc="-322" baseline="3781" dirty="0">
                <a:latin typeface="Times New Roman"/>
                <a:cs typeface="Times New Roman"/>
              </a:rPr>
              <a:t> </a:t>
            </a:r>
            <a:r>
              <a:rPr sz="3100" spc="-26" baseline="3781" dirty="0">
                <a:latin typeface="Times New Roman"/>
                <a:cs typeface="Times New Roman"/>
              </a:rPr>
              <a:t>/</a:t>
            </a:r>
            <a:r>
              <a:rPr sz="3100" i="1" baseline="3781" dirty="0">
                <a:latin typeface="Times New Roman"/>
                <a:cs typeface="Times New Roman"/>
              </a:rPr>
              <a:t>hr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025370" y="5737318"/>
            <a:ext cx="1867625" cy="2961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374"/>
              </a:lnSpc>
              <a:spcBef>
                <a:spcPts val="118"/>
              </a:spcBef>
            </a:pPr>
            <a:r>
              <a:rPr sz="3100" baseline="6301" dirty="0">
                <a:latin typeface="Times New Roman"/>
                <a:cs typeface="Times New Roman"/>
              </a:rPr>
              <a:t>0.025 </a:t>
            </a:r>
            <a:r>
              <a:rPr sz="3100" spc="476" baseline="6301" dirty="0">
                <a:latin typeface="Times New Roman"/>
                <a:cs typeface="Times New Roman"/>
              </a:rPr>
              <a:t> </a:t>
            </a:r>
            <a:r>
              <a:rPr sz="3100" baseline="6301" dirty="0">
                <a:latin typeface="Times New Roman"/>
                <a:cs typeface="Times New Roman"/>
              </a:rPr>
              <a:t>0.5  </a:t>
            </a:r>
            <a:r>
              <a:rPr sz="3100" spc="507" baseline="6301" dirty="0">
                <a:latin typeface="Times New Roman"/>
                <a:cs typeface="Times New Roman"/>
              </a:rPr>
              <a:t> </a:t>
            </a:r>
            <a:r>
              <a:rPr sz="3100" baseline="6301" dirty="0">
                <a:latin typeface="Times New Roman"/>
                <a:cs typeface="Times New Roman"/>
              </a:rPr>
              <a:t>30</a:t>
            </a:r>
            <a:r>
              <a:rPr sz="3100" spc="-174" baseline="6301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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666834" y="5752400"/>
            <a:ext cx="165342" cy="2810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35"/>
              </a:lnSpc>
              <a:spcBef>
                <a:spcPts val="111"/>
              </a:spcBef>
            </a:pPr>
            <a:r>
              <a:rPr sz="2100" dirty="0">
                <a:latin typeface="Times New Roman"/>
                <a:cs typeface="Times New Roman"/>
              </a:rPr>
              <a:t>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105830" y="6203480"/>
            <a:ext cx="227586" cy="1797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328"/>
              </a:lnSpc>
              <a:spcBef>
                <a:spcPts val="66"/>
              </a:spcBef>
            </a:pPr>
            <a:r>
              <a:rPr sz="1300" dirty="0">
                <a:latin typeface="Arial"/>
                <a:cs typeface="Arial"/>
              </a:rPr>
              <a:t>71</a:t>
            </a:r>
            <a:endParaRPr sz="13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801687" y="2472016"/>
            <a:ext cx="192576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  <p:sp>
        <p:nvSpPr>
          <p:cNvPr id="15" name="object 15"/>
          <p:cNvSpPr txBox="1"/>
          <p:nvPr/>
        </p:nvSpPr>
        <p:spPr>
          <a:xfrm>
            <a:off x="4101857" y="2472016"/>
            <a:ext cx="57277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  <p:sp>
        <p:nvSpPr>
          <p:cNvPr id="14" name="object 14"/>
          <p:cNvSpPr txBox="1"/>
          <p:nvPr/>
        </p:nvSpPr>
        <p:spPr>
          <a:xfrm>
            <a:off x="3090949" y="2509668"/>
            <a:ext cx="171795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  <p:sp>
        <p:nvSpPr>
          <p:cNvPr id="13" name="object 13"/>
          <p:cNvSpPr txBox="1"/>
          <p:nvPr/>
        </p:nvSpPr>
        <p:spPr>
          <a:xfrm>
            <a:off x="3120036" y="3395829"/>
            <a:ext cx="267398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  <p:sp>
        <p:nvSpPr>
          <p:cNvPr id="12" name="object 12"/>
          <p:cNvSpPr txBox="1"/>
          <p:nvPr/>
        </p:nvSpPr>
        <p:spPr>
          <a:xfrm>
            <a:off x="3535107" y="3395829"/>
            <a:ext cx="267958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  <p:sp>
        <p:nvSpPr>
          <p:cNvPr id="11" name="object 11"/>
          <p:cNvSpPr txBox="1"/>
          <p:nvPr/>
        </p:nvSpPr>
        <p:spPr>
          <a:xfrm>
            <a:off x="4328159" y="3395829"/>
            <a:ext cx="47104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  <p:sp>
        <p:nvSpPr>
          <p:cNvPr id="10" name="object 10"/>
          <p:cNvSpPr txBox="1"/>
          <p:nvPr/>
        </p:nvSpPr>
        <p:spPr>
          <a:xfrm>
            <a:off x="3096491" y="4471595"/>
            <a:ext cx="162098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  <p:sp>
        <p:nvSpPr>
          <p:cNvPr id="9" name="object 9"/>
          <p:cNvSpPr txBox="1"/>
          <p:nvPr/>
        </p:nvSpPr>
        <p:spPr>
          <a:xfrm>
            <a:off x="3445626" y="4471595"/>
            <a:ext cx="335279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  <p:sp>
        <p:nvSpPr>
          <p:cNvPr id="8" name="object 8"/>
          <p:cNvSpPr txBox="1"/>
          <p:nvPr/>
        </p:nvSpPr>
        <p:spPr>
          <a:xfrm>
            <a:off x="4046913" y="4471595"/>
            <a:ext cx="322810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  <p:sp>
        <p:nvSpPr>
          <p:cNvPr id="7" name="object 7"/>
          <p:cNvSpPr txBox="1"/>
          <p:nvPr/>
        </p:nvSpPr>
        <p:spPr>
          <a:xfrm>
            <a:off x="3023062" y="5455917"/>
            <a:ext cx="242453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  <p:sp>
        <p:nvSpPr>
          <p:cNvPr id="6" name="object 6"/>
          <p:cNvSpPr txBox="1"/>
          <p:nvPr/>
        </p:nvSpPr>
        <p:spPr>
          <a:xfrm>
            <a:off x="3398762" y="5455917"/>
            <a:ext cx="242212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  <p:sp>
        <p:nvSpPr>
          <p:cNvPr id="5" name="object 5"/>
          <p:cNvSpPr txBox="1"/>
          <p:nvPr/>
        </p:nvSpPr>
        <p:spPr>
          <a:xfrm>
            <a:off x="3815542" y="5455917"/>
            <a:ext cx="109449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  <p:sp>
        <p:nvSpPr>
          <p:cNvPr id="4" name="object 4"/>
          <p:cNvSpPr txBox="1"/>
          <p:nvPr/>
        </p:nvSpPr>
        <p:spPr>
          <a:xfrm>
            <a:off x="4058239" y="5455917"/>
            <a:ext cx="109208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  <p:sp>
        <p:nvSpPr>
          <p:cNvPr id="3" name="object 3"/>
          <p:cNvSpPr txBox="1"/>
          <p:nvPr/>
        </p:nvSpPr>
        <p:spPr>
          <a:xfrm>
            <a:off x="4416829" y="5455917"/>
            <a:ext cx="76198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  <p:sp>
        <p:nvSpPr>
          <p:cNvPr id="2" name="object 2"/>
          <p:cNvSpPr txBox="1"/>
          <p:nvPr/>
        </p:nvSpPr>
        <p:spPr>
          <a:xfrm>
            <a:off x="4626273" y="5455917"/>
            <a:ext cx="77344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2898" y="2252182"/>
            <a:ext cx="4338205" cy="4131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8805267"/>
      </p:ext>
    </p:extLst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bject 45"/>
          <p:cNvSpPr txBox="1"/>
          <p:nvPr/>
        </p:nvSpPr>
        <p:spPr>
          <a:xfrm>
            <a:off x="886459" y="782504"/>
            <a:ext cx="5903953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459"/>
              </a:lnSpc>
              <a:spcBef>
                <a:spcPts val="172"/>
              </a:spcBef>
            </a:pP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S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o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f</a:t>
            </a:r>
            <a:r>
              <a:rPr sz="5400" spc="17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w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a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5400" spc="-112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 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l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ia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b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il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y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95031" y="1618592"/>
            <a:ext cx="191428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302"/>
              </a:lnSpc>
              <a:spcBef>
                <a:spcPts val="115"/>
              </a:spcBef>
            </a:pP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•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110666" y="1628614"/>
            <a:ext cx="3394731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12"/>
              </a:lnSpc>
              <a:spcBef>
                <a:spcPts val="110"/>
              </a:spcBef>
            </a:pPr>
            <a:r>
              <a:rPr sz="2200" spc="-4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2200" spc="8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200" spc="-4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2200" spc="8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200" spc="8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ar</a:t>
            </a:r>
            <a:r>
              <a:rPr sz="2200" spc="8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200" spc="-4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200" spc="4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e </a:t>
            </a:r>
            <a:r>
              <a:rPr sz="2200" spc="-4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200" spc="4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2200" spc="8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on</a:t>
            </a:r>
            <a:r>
              <a:rPr sz="2200" spc="8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nt</a:t>
            </a:r>
            <a:endParaRPr sz="22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81175" y="2129026"/>
            <a:ext cx="7818971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000" spc="48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calenda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000" spc="444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000" spc="-4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000" spc="487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sz="2000" spc="13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2000" spc="-4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pon</a:t>
            </a:r>
            <a:r>
              <a:rPr sz="2000" spc="13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427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2000" spc="501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base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d</a:t>
            </a:r>
            <a:r>
              <a:rPr sz="2000" spc="457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r>
              <a:rPr sz="2000" spc="488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000" spc="50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debuggin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g</a:t>
            </a:r>
            <a:r>
              <a:rPr sz="2000" spc="418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p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oces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81176" y="2424862"/>
            <a:ext cx="822946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-4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odel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515219" y="2424862"/>
            <a:ext cx="3496872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hi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2000" spc="-28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-4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ode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l</a:t>
            </a:r>
            <a:r>
              <a:rPr sz="2000" spc="-48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ake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2000" spc="-23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in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to</a:t>
            </a:r>
            <a:r>
              <a:rPr sz="2000" spc="-26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accoun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t:</a:t>
            </a:r>
            <a:endParaRPr sz="20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096812" y="2945263"/>
            <a:ext cx="272921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1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512448" y="2945263"/>
            <a:ext cx="1177105" cy="13012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esou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ce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  <a:p>
            <a:pPr marL="11397" marR="34072">
              <a:lnSpc>
                <a:spcPct val="100041"/>
              </a:lnSpc>
            </a:pP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e</a:t>
            </a:r>
            <a:r>
              <a:rPr sz="2000" spc="-4" dirty="0">
                <a:solidFill>
                  <a:srgbClr val="965025"/>
                </a:solidFill>
                <a:latin typeface="Arial"/>
                <a:cs typeface="Arial"/>
              </a:rPr>
              <a:t>x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ecu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io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n f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ailu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11397">
              <a:lnSpc>
                <a:spcPct val="95825"/>
              </a:lnSpc>
              <a:spcBef>
                <a:spcPts val="1165"/>
              </a:spcBef>
            </a:pP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esou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ce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828629" y="2945263"/>
            <a:ext cx="612183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use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d</a:t>
            </a:r>
            <a:endParaRPr sz="20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578159" y="2945263"/>
            <a:ext cx="258892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949461" y="2945263"/>
            <a:ext cx="1293825" cy="5643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6014" marR="37541">
              <a:lnSpc>
                <a:spcPts val="2033"/>
              </a:lnSpc>
              <a:spcBef>
                <a:spcPts val="101"/>
              </a:spcBef>
            </a:pPr>
            <a:r>
              <a:rPr sz="2000" spc="-8" dirty="0">
                <a:solidFill>
                  <a:srgbClr val="965025"/>
                </a:solidFill>
                <a:latin typeface="Arial"/>
                <a:cs typeface="Arial"/>
              </a:rPr>
              <a:t>o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pe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in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g</a:t>
            </a:r>
            <a:endParaRPr sz="2000">
              <a:latin typeface="Arial"/>
              <a:cs typeface="Arial"/>
            </a:endParaRPr>
          </a:p>
          <a:p>
            <a:pPr marL="11397">
              <a:lnSpc>
                <a:spcPct val="95825"/>
              </a:lnSpc>
            </a:pPr>
            <a:r>
              <a:rPr sz="2000" spc="13" dirty="0">
                <a:solidFill>
                  <a:srgbClr val="965025"/>
                </a:solidFill>
                <a:latin typeface="Arial"/>
                <a:cs typeface="Arial"/>
              </a:rPr>
              <a:t>pr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ocessin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g</a:t>
            </a:r>
            <a:endParaRPr sz="20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231006" y="2945263"/>
            <a:ext cx="440386" cy="5643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 marR="25984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  <a:p>
            <a:pPr marL="108498">
              <a:lnSpc>
                <a:spcPct val="95825"/>
              </a:lnSpc>
            </a:pPr>
            <a:r>
              <a:rPr sz="2000" spc="-8" dirty="0">
                <a:solidFill>
                  <a:srgbClr val="965025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782416" y="2945263"/>
            <a:ext cx="1007995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p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og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r</a:t>
            </a:r>
            <a:r>
              <a:rPr sz="2000" spc="13" dirty="0">
                <a:solidFill>
                  <a:srgbClr val="965025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928186" y="2945263"/>
            <a:ext cx="357524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f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r</a:t>
            </a:r>
            <a:endParaRPr sz="20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422793" y="2945263"/>
            <a:ext cx="202088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762229" y="2945263"/>
            <a:ext cx="667603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gi</a:t>
            </a:r>
            <a:r>
              <a:rPr sz="2000" spc="-4" dirty="0">
                <a:solidFill>
                  <a:srgbClr val="965025"/>
                </a:solidFill>
                <a:latin typeface="Arial"/>
                <a:cs typeface="Arial"/>
              </a:rPr>
              <a:t>v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748272" y="3241098"/>
            <a:ext cx="540139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i</a:t>
            </a:r>
            <a:r>
              <a:rPr sz="2000" spc="-4" dirty="0">
                <a:solidFill>
                  <a:srgbClr val="965025"/>
                </a:solidFill>
                <a:latin typeface="Arial"/>
                <a:cs typeface="Arial"/>
              </a:rPr>
              <a:t>m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377269" y="3241098"/>
            <a:ext cx="484721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an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d</a:t>
            </a:r>
            <a:endParaRPr sz="20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757478" y="3241098"/>
            <a:ext cx="1275815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associa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t</a:t>
            </a:r>
            <a:r>
              <a:rPr sz="2000" spc="-8" dirty="0">
                <a:solidFill>
                  <a:srgbClr val="965025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d</a:t>
            </a:r>
            <a:endParaRPr sz="20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119379" y="3241098"/>
            <a:ext cx="951276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quan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ty</a:t>
            </a:r>
            <a:endParaRPr sz="20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157085" y="3241098"/>
            <a:ext cx="272921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f</a:t>
            </a:r>
            <a:endParaRPr sz="20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096812" y="3977996"/>
            <a:ext cx="272921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699782" y="3977996"/>
            <a:ext cx="1149395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quan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ie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859407" y="3977996"/>
            <a:ext cx="1629105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000" spc="-4" dirty="0">
                <a:solidFill>
                  <a:srgbClr val="0000FF"/>
                </a:solidFill>
                <a:latin typeface="Arial"/>
                <a:cs typeface="Arial"/>
              </a:rPr>
              <a:t>v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ailable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,</a:t>
            </a:r>
            <a:r>
              <a:rPr sz="2000" spc="-77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an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d</a:t>
            </a:r>
            <a:endParaRPr sz="20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96812" y="4518568"/>
            <a:ext cx="272921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323299"/>
                </a:solidFill>
                <a:latin typeface="Arial"/>
                <a:cs typeface="Arial"/>
              </a:rPr>
              <a:t>3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512448" y="4518568"/>
            <a:ext cx="414063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323299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025065" y="4518568"/>
            <a:ext cx="1224553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323299"/>
                </a:solidFill>
                <a:latin typeface="Arial"/>
                <a:cs typeface="Arial"/>
              </a:rPr>
              <a:t>deg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323299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e </a:t>
            </a:r>
            <a:r>
              <a:rPr sz="2000" spc="95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to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348174" y="4518568"/>
            <a:ext cx="1009808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w</a:t>
            </a:r>
            <a:r>
              <a:rPr sz="2000" spc="4" dirty="0">
                <a:solidFill>
                  <a:srgbClr val="323299"/>
                </a:solidFill>
                <a:latin typeface="Arial"/>
                <a:cs typeface="Arial"/>
              </a:rPr>
              <a:t>hic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h </a:t>
            </a:r>
            <a:r>
              <a:rPr sz="2000" spc="83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456537" y="4518568"/>
            <a:ext cx="1049986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323299"/>
                </a:solidFill>
                <a:latin typeface="Arial"/>
                <a:cs typeface="Arial"/>
              </a:rPr>
              <a:t>esou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323299"/>
                </a:solidFill>
                <a:latin typeface="Arial"/>
                <a:cs typeface="Arial"/>
              </a:rPr>
              <a:t>c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605078" y="4518568"/>
            <a:ext cx="912826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323299"/>
                </a:solidFill>
                <a:latin typeface="Arial"/>
                <a:cs typeface="Arial"/>
              </a:rPr>
              <a:t>ca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n </a:t>
            </a:r>
            <a:r>
              <a:rPr sz="2000" spc="116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323299"/>
                </a:solidFill>
                <a:latin typeface="Arial"/>
                <a:cs typeface="Arial"/>
              </a:rPr>
              <a:t>b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613688" y="4518568"/>
            <a:ext cx="853251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323299"/>
                </a:solidFill>
                <a:latin typeface="Arial"/>
                <a:cs typeface="Arial"/>
              </a:rPr>
              <a:t>u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323299"/>
                </a:solidFill>
                <a:latin typeface="Arial"/>
                <a:cs typeface="Arial"/>
              </a:rPr>
              <a:t>ilize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d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562723" y="4518568"/>
            <a:ext cx="569235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(</a:t>
            </a:r>
            <a:r>
              <a:rPr sz="2000" spc="4" dirty="0">
                <a:solidFill>
                  <a:srgbClr val="323299"/>
                </a:solidFill>
                <a:latin typeface="Arial"/>
                <a:cs typeface="Arial"/>
              </a:rPr>
              <a:t>du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227743" y="4518568"/>
            <a:ext cx="272746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to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12448" y="4814403"/>
            <a:ext cx="5785643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323299"/>
                </a:solidFill>
                <a:latin typeface="Arial"/>
                <a:cs typeface="Arial"/>
              </a:rPr>
              <a:t>bo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tt</a:t>
            </a:r>
            <a:r>
              <a:rPr sz="2000" spc="4" dirty="0">
                <a:solidFill>
                  <a:srgbClr val="323299"/>
                </a:solidFill>
                <a:latin typeface="Arial"/>
                <a:cs typeface="Arial"/>
              </a:rPr>
              <a:t>lenecks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)</a:t>
            </a:r>
            <a:r>
              <a:rPr sz="2000" spc="-95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323299"/>
                </a:solidFill>
                <a:latin typeface="Arial"/>
                <a:cs typeface="Arial"/>
              </a:rPr>
              <a:t>du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323299"/>
                </a:solidFill>
                <a:latin typeface="Arial"/>
                <a:cs typeface="Arial"/>
              </a:rPr>
              <a:t>in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g</a:t>
            </a:r>
            <a:r>
              <a:rPr sz="2000" spc="-55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323299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e</a:t>
            </a:r>
            <a:r>
              <a:rPr sz="2000" spc="-22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000" spc="13" dirty="0">
                <a:solidFill>
                  <a:srgbClr val="323299"/>
                </a:solidFill>
                <a:latin typeface="Arial"/>
                <a:cs typeface="Arial"/>
              </a:rPr>
              <a:t>p</a:t>
            </a:r>
            <a:r>
              <a:rPr sz="2000" spc="4" dirty="0">
                <a:solidFill>
                  <a:srgbClr val="323299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323299"/>
                </a:solidFill>
                <a:latin typeface="Arial"/>
                <a:cs typeface="Arial"/>
              </a:rPr>
              <a:t>io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d</a:t>
            </a:r>
            <a:r>
              <a:rPr sz="2000" spc="-55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323299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n</a:t>
            </a:r>
            <a:r>
              <a:rPr sz="2000" spc="-15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w</a:t>
            </a:r>
            <a:r>
              <a:rPr sz="2000" spc="4" dirty="0">
                <a:solidFill>
                  <a:srgbClr val="323299"/>
                </a:solidFill>
                <a:latin typeface="Arial"/>
                <a:cs typeface="Arial"/>
              </a:rPr>
              <a:t>hic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h</a:t>
            </a:r>
            <a:r>
              <a:rPr sz="2000" spc="-50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323299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t</a:t>
            </a:r>
            <a:r>
              <a:rPr sz="2000" spc="-4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323299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s</a:t>
            </a:r>
            <a:r>
              <a:rPr sz="2000" spc="-4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000" spc="-8" dirty="0">
                <a:solidFill>
                  <a:srgbClr val="323299"/>
                </a:solidFill>
                <a:latin typeface="Arial"/>
                <a:cs typeface="Arial"/>
              </a:rPr>
              <a:t>l</a:t>
            </a:r>
            <a:r>
              <a:rPr sz="2000" spc="4" dirty="0">
                <a:solidFill>
                  <a:srgbClr val="323299"/>
                </a:solidFill>
                <a:latin typeface="Arial"/>
                <a:cs typeface="Arial"/>
              </a:rPr>
              <a:t>i</a:t>
            </a:r>
            <a:r>
              <a:rPr sz="2000" spc="-4" dirty="0">
                <a:solidFill>
                  <a:srgbClr val="323299"/>
                </a:solidFill>
                <a:latin typeface="Arial"/>
                <a:cs typeface="Arial"/>
              </a:rPr>
              <a:t>m</a:t>
            </a:r>
            <a:r>
              <a:rPr sz="2000" spc="4" dirty="0">
                <a:solidFill>
                  <a:srgbClr val="323299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323299"/>
                </a:solidFill>
                <a:latin typeface="Arial"/>
                <a:cs typeface="Arial"/>
              </a:rPr>
              <a:t>ing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50449" y="5332115"/>
            <a:ext cx="696695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329932"/>
                </a:solidFill>
                <a:latin typeface="Arial"/>
                <a:cs typeface="Arial"/>
              </a:rPr>
              <a:t>abl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37386" y="5332115"/>
            <a:ext cx="1551521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329932"/>
                </a:solidFill>
                <a:latin typeface="Arial"/>
                <a:cs typeface="Arial"/>
              </a:rPr>
              <a:t>7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.7 </a:t>
            </a:r>
            <a:r>
              <a:rPr sz="2000" spc="72" dirty="0">
                <a:solidFill>
                  <a:srgbClr val="32993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w</a:t>
            </a:r>
            <a:r>
              <a:rPr sz="2000" spc="4" dirty="0">
                <a:solidFill>
                  <a:srgbClr val="329932"/>
                </a:solidFill>
                <a:latin typeface="Arial"/>
                <a:cs typeface="Arial"/>
              </a:rPr>
              <a:t>il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l </a:t>
            </a:r>
            <a:r>
              <a:rPr sz="2000" spc="57" dirty="0">
                <a:solidFill>
                  <a:srgbClr val="329932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329932"/>
                </a:solidFill>
                <a:latin typeface="Arial"/>
                <a:cs typeface="Arial"/>
              </a:rPr>
              <a:t>hel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p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79149" y="5332115"/>
            <a:ext cx="258892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329932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26897" y="5332115"/>
            <a:ext cx="2005949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-4" dirty="0">
                <a:solidFill>
                  <a:srgbClr val="329932"/>
                </a:solidFill>
                <a:latin typeface="Arial"/>
                <a:cs typeface="Arial"/>
              </a:rPr>
              <a:t>v</a:t>
            </a:r>
            <a:r>
              <a:rPr sz="2000" spc="4" dirty="0">
                <a:solidFill>
                  <a:srgbClr val="329932"/>
                </a:solidFill>
                <a:latin typeface="Arial"/>
                <a:cs typeface="Arial"/>
              </a:rPr>
              <a:t>isualizin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g</a:t>
            </a:r>
            <a:r>
              <a:rPr sz="2000" spc="527" dirty="0">
                <a:solidFill>
                  <a:srgbClr val="32993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329932"/>
                </a:solidFill>
                <a:latin typeface="Arial"/>
                <a:cs typeface="Arial"/>
              </a:rPr>
              <a:t>hes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23088" y="5332115"/>
            <a:ext cx="2009764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329932"/>
                </a:solidFill>
                <a:latin typeface="Arial"/>
                <a:cs typeface="Arial"/>
              </a:rPr>
              <a:t>di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ff</a:t>
            </a:r>
            <a:r>
              <a:rPr sz="2000" spc="13" dirty="0">
                <a:solidFill>
                  <a:srgbClr val="329932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329932"/>
                </a:solidFill>
                <a:latin typeface="Arial"/>
                <a:cs typeface="Arial"/>
              </a:rPr>
              <a:t>en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t </a:t>
            </a:r>
            <a:r>
              <a:rPr sz="2000" spc="25" dirty="0">
                <a:solidFill>
                  <a:srgbClr val="329932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329932"/>
                </a:solidFill>
                <a:latin typeface="Arial"/>
                <a:cs typeface="Arial"/>
              </a:rPr>
              <a:t>aspec</a:t>
            </a:r>
            <a:r>
              <a:rPr sz="2000" spc="13" dirty="0">
                <a:solidFill>
                  <a:srgbClr val="329932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23438" y="5332115"/>
            <a:ext cx="272921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329932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f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85041" y="5332115"/>
            <a:ext cx="414064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329932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0448" y="5627950"/>
            <a:ext cx="4783958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329932"/>
                </a:solidFill>
                <a:latin typeface="Arial"/>
                <a:cs typeface="Arial"/>
              </a:rPr>
              <a:t>esou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329932"/>
                </a:solidFill>
                <a:latin typeface="Arial"/>
                <a:cs typeface="Arial"/>
              </a:rPr>
              <a:t>ces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,</a:t>
            </a:r>
            <a:r>
              <a:rPr sz="2000" spc="-86" dirty="0">
                <a:solidFill>
                  <a:srgbClr val="329932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329932"/>
                </a:solidFill>
                <a:latin typeface="Arial"/>
                <a:cs typeface="Arial"/>
              </a:rPr>
              <a:t>an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d</a:t>
            </a:r>
            <a:r>
              <a:rPr sz="2000" spc="-32" dirty="0">
                <a:solidFill>
                  <a:srgbClr val="32993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329932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e</a:t>
            </a:r>
            <a:r>
              <a:rPr sz="2000" spc="-22" dirty="0">
                <a:solidFill>
                  <a:srgbClr val="329932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329932"/>
                </a:solidFill>
                <a:latin typeface="Arial"/>
                <a:cs typeface="Arial"/>
              </a:rPr>
              <a:t>pa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r</a:t>
            </a:r>
            <a:r>
              <a:rPr sz="2000" spc="13" dirty="0">
                <a:solidFill>
                  <a:srgbClr val="329932"/>
                </a:solidFill>
                <a:latin typeface="Arial"/>
                <a:cs typeface="Arial"/>
              </a:rPr>
              <a:t>a</a:t>
            </a:r>
            <a:r>
              <a:rPr sz="2000" spc="-4" dirty="0">
                <a:solidFill>
                  <a:srgbClr val="329932"/>
                </a:solidFill>
                <a:latin typeface="Arial"/>
                <a:cs typeface="Arial"/>
              </a:rPr>
              <a:t>m</a:t>
            </a:r>
            <a:r>
              <a:rPr sz="2000" spc="4" dirty="0">
                <a:solidFill>
                  <a:srgbClr val="329932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t</a:t>
            </a:r>
            <a:r>
              <a:rPr sz="2000" spc="13" dirty="0">
                <a:solidFill>
                  <a:srgbClr val="329932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rs</a:t>
            </a:r>
            <a:r>
              <a:rPr sz="2000" spc="-85" dirty="0">
                <a:solidFill>
                  <a:srgbClr val="32993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329932"/>
                </a:solidFill>
                <a:latin typeface="Arial"/>
                <a:cs typeface="Arial"/>
              </a:rPr>
              <a:t>ha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t</a:t>
            </a:r>
            <a:r>
              <a:rPr sz="2000" spc="-8" dirty="0">
                <a:solidFill>
                  <a:srgbClr val="32993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329932"/>
                </a:solidFill>
                <a:latin typeface="Arial"/>
                <a:cs typeface="Arial"/>
              </a:rPr>
              <a:t>esul</a:t>
            </a:r>
            <a:r>
              <a:rPr sz="2000" dirty="0">
                <a:solidFill>
                  <a:srgbClr val="329932"/>
                </a:solidFill>
                <a:latin typeface="Arial"/>
                <a:cs typeface="Arial"/>
              </a:rPr>
              <a:t>t.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05830" y="6203480"/>
            <a:ext cx="227586" cy="1797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328"/>
              </a:lnSpc>
              <a:spcBef>
                <a:spcPts val="66"/>
              </a:spcBef>
            </a:pPr>
            <a:r>
              <a:rPr sz="1300" dirty="0">
                <a:latin typeface="Arial"/>
                <a:cs typeface="Arial"/>
              </a:rPr>
              <a:t>72</a:t>
            </a:r>
            <a:endParaRPr sz="13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16042034"/>
      </p:ext>
    </p:extLst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bject 32"/>
          <p:cNvSpPr/>
          <p:nvPr/>
        </p:nvSpPr>
        <p:spPr>
          <a:xfrm>
            <a:off x="6761018" y="3012141"/>
            <a:ext cx="1205345" cy="563431"/>
          </a:xfrm>
          <a:custGeom>
            <a:avLst/>
            <a:gdLst/>
            <a:ahLst/>
            <a:cxnLst/>
            <a:rect l="l" t="t" r="r" b="b"/>
            <a:pathLst>
              <a:path w="1325879" h="638555">
                <a:moveTo>
                  <a:pt x="0" y="0"/>
                </a:moveTo>
                <a:lnTo>
                  <a:pt x="0" y="638555"/>
                </a:lnTo>
                <a:lnTo>
                  <a:pt x="1325879" y="638555"/>
                </a:lnTo>
                <a:lnTo>
                  <a:pt x="1325879" y="0"/>
                </a:lnTo>
                <a:lnTo>
                  <a:pt x="0" y="0"/>
                </a:lnTo>
                <a:close/>
              </a:path>
            </a:pathLst>
          </a:custGeom>
          <a:solidFill>
            <a:srgbClr val="98FF6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472545" y="3012141"/>
            <a:ext cx="1288473" cy="563431"/>
          </a:xfrm>
          <a:custGeom>
            <a:avLst/>
            <a:gdLst/>
            <a:ahLst/>
            <a:cxnLst/>
            <a:rect l="l" t="t" r="r" b="b"/>
            <a:pathLst>
              <a:path w="1417320" h="638555">
                <a:moveTo>
                  <a:pt x="0" y="0"/>
                </a:moveTo>
                <a:lnTo>
                  <a:pt x="0" y="638555"/>
                </a:lnTo>
                <a:lnTo>
                  <a:pt x="1417320" y="638555"/>
                </a:lnTo>
                <a:lnTo>
                  <a:pt x="1417320" y="0"/>
                </a:lnTo>
                <a:lnTo>
                  <a:pt x="0" y="0"/>
                </a:lnTo>
                <a:close/>
              </a:path>
            </a:pathLst>
          </a:custGeom>
          <a:solidFill>
            <a:srgbClr val="98FF6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300450" y="3012140"/>
            <a:ext cx="1172095" cy="563432"/>
          </a:xfrm>
          <a:custGeom>
            <a:avLst/>
            <a:gdLst/>
            <a:ahLst/>
            <a:cxnLst/>
            <a:rect l="l" t="t" r="r" b="b"/>
            <a:pathLst>
              <a:path w="1289304" h="638556">
                <a:moveTo>
                  <a:pt x="0" y="0"/>
                </a:moveTo>
                <a:lnTo>
                  <a:pt x="0" y="638556"/>
                </a:lnTo>
                <a:lnTo>
                  <a:pt x="1289304" y="638555"/>
                </a:lnTo>
                <a:lnTo>
                  <a:pt x="1289304" y="0"/>
                </a:lnTo>
                <a:lnTo>
                  <a:pt x="0" y="0"/>
                </a:lnTo>
                <a:close/>
              </a:path>
            </a:pathLst>
          </a:custGeom>
          <a:solidFill>
            <a:srgbClr val="98FF6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228108" y="3012142"/>
            <a:ext cx="1072342" cy="563431"/>
          </a:xfrm>
          <a:custGeom>
            <a:avLst/>
            <a:gdLst/>
            <a:ahLst/>
            <a:cxnLst/>
            <a:rect l="l" t="t" r="r" b="b"/>
            <a:pathLst>
              <a:path w="1179576" h="638555">
                <a:moveTo>
                  <a:pt x="0" y="0"/>
                </a:moveTo>
                <a:lnTo>
                  <a:pt x="0" y="638555"/>
                </a:lnTo>
                <a:lnTo>
                  <a:pt x="1179576" y="638555"/>
                </a:lnTo>
                <a:lnTo>
                  <a:pt x="1179576" y="0"/>
                </a:lnTo>
                <a:lnTo>
                  <a:pt x="0" y="0"/>
                </a:lnTo>
                <a:close/>
              </a:path>
            </a:pathLst>
          </a:custGeom>
          <a:solidFill>
            <a:srgbClr val="98FF6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108358" y="3012142"/>
            <a:ext cx="2119745" cy="563431"/>
          </a:xfrm>
          <a:custGeom>
            <a:avLst/>
            <a:gdLst/>
            <a:ahLst/>
            <a:cxnLst/>
            <a:rect l="l" t="t" r="r" b="b"/>
            <a:pathLst>
              <a:path w="2331719" h="638555">
                <a:moveTo>
                  <a:pt x="0" y="0"/>
                </a:moveTo>
                <a:lnTo>
                  <a:pt x="0" y="638555"/>
                </a:lnTo>
                <a:lnTo>
                  <a:pt x="2331719" y="638555"/>
                </a:lnTo>
                <a:lnTo>
                  <a:pt x="2331719" y="0"/>
                </a:lnTo>
                <a:lnTo>
                  <a:pt x="0" y="0"/>
                </a:lnTo>
                <a:close/>
              </a:path>
            </a:pathLst>
          </a:custGeom>
          <a:solidFill>
            <a:srgbClr val="98FF6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472546" y="2447364"/>
            <a:ext cx="2493818" cy="564776"/>
          </a:xfrm>
          <a:custGeom>
            <a:avLst/>
            <a:gdLst/>
            <a:ahLst/>
            <a:cxnLst/>
            <a:rect l="l" t="t" r="r" b="b"/>
            <a:pathLst>
              <a:path w="2743200" h="640079">
                <a:moveTo>
                  <a:pt x="0" y="0"/>
                </a:moveTo>
                <a:lnTo>
                  <a:pt x="0" y="640079"/>
                </a:lnTo>
                <a:lnTo>
                  <a:pt x="2743200" y="640079"/>
                </a:lnTo>
                <a:lnTo>
                  <a:pt x="2743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EFF6A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228108" y="2447364"/>
            <a:ext cx="2244436" cy="564776"/>
          </a:xfrm>
          <a:custGeom>
            <a:avLst/>
            <a:gdLst/>
            <a:ahLst/>
            <a:cxnLst/>
            <a:rect l="l" t="t" r="r" b="b"/>
            <a:pathLst>
              <a:path w="2468880" h="640080">
                <a:moveTo>
                  <a:pt x="0" y="0"/>
                </a:moveTo>
                <a:lnTo>
                  <a:pt x="0" y="640080"/>
                </a:lnTo>
                <a:lnTo>
                  <a:pt x="2468880" y="640079"/>
                </a:lnTo>
                <a:lnTo>
                  <a:pt x="2468880" y="0"/>
                </a:lnTo>
                <a:lnTo>
                  <a:pt x="0" y="0"/>
                </a:lnTo>
                <a:close/>
              </a:path>
            </a:pathLst>
          </a:custGeom>
          <a:solidFill>
            <a:srgbClr val="EFF6A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108358" y="2447364"/>
            <a:ext cx="2119745" cy="564776"/>
          </a:xfrm>
          <a:custGeom>
            <a:avLst/>
            <a:gdLst/>
            <a:ahLst/>
            <a:cxnLst/>
            <a:rect l="l" t="t" r="r" b="b"/>
            <a:pathLst>
              <a:path w="2331719" h="640080">
                <a:moveTo>
                  <a:pt x="0" y="0"/>
                </a:moveTo>
                <a:lnTo>
                  <a:pt x="0" y="640080"/>
                </a:lnTo>
                <a:lnTo>
                  <a:pt x="2331719" y="640080"/>
                </a:lnTo>
                <a:lnTo>
                  <a:pt x="2331719" y="0"/>
                </a:lnTo>
                <a:lnTo>
                  <a:pt x="0" y="0"/>
                </a:lnTo>
                <a:close/>
              </a:path>
            </a:pathLst>
          </a:custGeom>
          <a:solidFill>
            <a:srgbClr val="EFF6A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108358" y="2447364"/>
            <a:ext cx="6858005" cy="0"/>
          </a:xfrm>
          <a:custGeom>
            <a:avLst/>
            <a:gdLst/>
            <a:ahLst/>
            <a:cxnLst/>
            <a:rect l="l" t="t" r="r" b="b"/>
            <a:pathLst>
              <a:path w="7543806">
                <a:moveTo>
                  <a:pt x="0" y="0"/>
                </a:moveTo>
                <a:lnTo>
                  <a:pt x="7543806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108358" y="3012140"/>
            <a:ext cx="6858005" cy="0"/>
          </a:xfrm>
          <a:custGeom>
            <a:avLst/>
            <a:gdLst/>
            <a:ahLst/>
            <a:cxnLst/>
            <a:rect l="l" t="t" r="r" b="b"/>
            <a:pathLst>
              <a:path w="7543806">
                <a:moveTo>
                  <a:pt x="0" y="0"/>
                </a:moveTo>
                <a:lnTo>
                  <a:pt x="7543806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108358" y="3575572"/>
            <a:ext cx="6858005" cy="0"/>
          </a:xfrm>
          <a:custGeom>
            <a:avLst/>
            <a:gdLst/>
            <a:ahLst/>
            <a:cxnLst/>
            <a:rect l="l" t="t" r="r" b="b"/>
            <a:pathLst>
              <a:path w="7543806">
                <a:moveTo>
                  <a:pt x="0" y="0"/>
                </a:moveTo>
                <a:lnTo>
                  <a:pt x="7543806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108358" y="4315160"/>
            <a:ext cx="6858005" cy="0"/>
          </a:xfrm>
          <a:custGeom>
            <a:avLst/>
            <a:gdLst/>
            <a:ahLst/>
            <a:cxnLst/>
            <a:rect l="l" t="t" r="r" b="b"/>
            <a:pathLst>
              <a:path w="7543806">
                <a:moveTo>
                  <a:pt x="0" y="0"/>
                </a:moveTo>
                <a:lnTo>
                  <a:pt x="7543806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108358" y="5056093"/>
            <a:ext cx="6858005" cy="0"/>
          </a:xfrm>
          <a:custGeom>
            <a:avLst/>
            <a:gdLst/>
            <a:ahLst/>
            <a:cxnLst/>
            <a:rect l="l" t="t" r="r" b="b"/>
            <a:pathLst>
              <a:path w="7543806">
                <a:moveTo>
                  <a:pt x="0" y="0"/>
                </a:moveTo>
                <a:lnTo>
                  <a:pt x="7543806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108358" y="5378823"/>
            <a:ext cx="6858005" cy="0"/>
          </a:xfrm>
          <a:custGeom>
            <a:avLst/>
            <a:gdLst/>
            <a:ahLst/>
            <a:cxnLst/>
            <a:rect l="l" t="t" r="r" b="b"/>
            <a:pathLst>
              <a:path w="7543806">
                <a:moveTo>
                  <a:pt x="0" y="0"/>
                </a:moveTo>
                <a:lnTo>
                  <a:pt x="7543806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108357" y="2447364"/>
            <a:ext cx="0" cy="2931459"/>
          </a:xfrm>
          <a:custGeom>
            <a:avLst/>
            <a:gdLst/>
            <a:ahLst/>
            <a:cxnLst/>
            <a:rect l="l" t="t" r="r" b="b"/>
            <a:pathLst>
              <a:path h="3322320">
                <a:moveTo>
                  <a:pt x="0" y="0"/>
                </a:moveTo>
                <a:lnTo>
                  <a:pt x="0" y="332232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228108" y="2447364"/>
            <a:ext cx="0" cy="2931459"/>
          </a:xfrm>
          <a:custGeom>
            <a:avLst/>
            <a:gdLst/>
            <a:ahLst/>
            <a:cxnLst/>
            <a:rect l="l" t="t" r="r" b="b"/>
            <a:pathLst>
              <a:path h="3322320">
                <a:moveTo>
                  <a:pt x="0" y="0"/>
                </a:moveTo>
                <a:lnTo>
                  <a:pt x="0" y="332232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472545" y="2447364"/>
            <a:ext cx="0" cy="2931458"/>
          </a:xfrm>
          <a:custGeom>
            <a:avLst/>
            <a:gdLst/>
            <a:ahLst/>
            <a:cxnLst/>
            <a:rect l="l" t="t" r="r" b="b"/>
            <a:pathLst>
              <a:path h="3322319">
                <a:moveTo>
                  <a:pt x="0" y="0"/>
                </a:moveTo>
                <a:lnTo>
                  <a:pt x="0" y="3322319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966364" y="2447364"/>
            <a:ext cx="0" cy="2931458"/>
          </a:xfrm>
          <a:custGeom>
            <a:avLst/>
            <a:gdLst/>
            <a:ahLst/>
            <a:cxnLst/>
            <a:rect l="l" t="t" r="r" b="b"/>
            <a:pathLst>
              <a:path h="3322319">
                <a:moveTo>
                  <a:pt x="0" y="0"/>
                </a:moveTo>
                <a:lnTo>
                  <a:pt x="0" y="3322319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300450" y="3012141"/>
            <a:ext cx="0" cy="2366682"/>
          </a:xfrm>
          <a:custGeom>
            <a:avLst/>
            <a:gdLst/>
            <a:ahLst/>
            <a:cxnLst/>
            <a:rect l="l" t="t" r="r" b="b"/>
            <a:pathLst>
              <a:path h="2682240">
                <a:moveTo>
                  <a:pt x="0" y="0"/>
                </a:moveTo>
                <a:lnTo>
                  <a:pt x="0" y="268224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761018" y="3012140"/>
            <a:ext cx="0" cy="2366682"/>
          </a:xfrm>
          <a:custGeom>
            <a:avLst/>
            <a:gdLst/>
            <a:ahLst/>
            <a:cxnLst/>
            <a:rect l="l" t="t" r="r" b="b"/>
            <a:pathLst>
              <a:path h="2682240">
                <a:moveTo>
                  <a:pt x="0" y="0"/>
                </a:moveTo>
                <a:lnTo>
                  <a:pt x="0" y="268224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838201" y="782504"/>
            <a:ext cx="3655716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459"/>
              </a:lnSpc>
              <a:spcBef>
                <a:spcPts val="172"/>
              </a:spcBef>
            </a:pP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S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o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f</a:t>
            </a:r>
            <a:r>
              <a:rPr sz="5400" spc="17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w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a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468319" y="782504"/>
            <a:ext cx="4043318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459"/>
              </a:lnSpc>
              <a:spcBef>
                <a:spcPts val="172"/>
              </a:spcBef>
            </a:pPr>
            <a:r>
              <a:rPr lang="en-US" sz="5400" spc="13" baseline="1449" dirty="0" smtClean="0">
                <a:solidFill>
                  <a:srgbClr val="323299"/>
                </a:solidFill>
                <a:latin typeface="Times New Roman"/>
                <a:cs typeface="Times New Roman"/>
              </a:rPr>
              <a:t> </a:t>
            </a:r>
            <a:r>
              <a:rPr sz="5400" spc="13" baseline="1449" dirty="0" smtClean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5400" baseline="1449" dirty="0" smtClean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5400" spc="4" baseline="1449" dirty="0" smtClean="0">
                <a:solidFill>
                  <a:srgbClr val="323299"/>
                </a:solidFill>
                <a:latin typeface="Times New Roman"/>
                <a:cs typeface="Times New Roman"/>
              </a:rPr>
              <a:t>l</a:t>
            </a:r>
            <a:r>
              <a:rPr sz="5400" spc="13" baseline="1449" dirty="0" smtClean="0">
                <a:solidFill>
                  <a:srgbClr val="323299"/>
                </a:solidFill>
                <a:latin typeface="Times New Roman"/>
                <a:cs typeface="Times New Roman"/>
              </a:rPr>
              <a:t>ia</a:t>
            </a:r>
            <a:r>
              <a:rPr sz="5400" baseline="1449" dirty="0" smtClean="0">
                <a:solidFill>
                  <a:srgbClr val="323299"/>
                </a:solidFill>
                <a:latin typeface="Times New Roman"/>
                <a:cs typeface="Times New Roman"/>
              </a:rPr>
              <a:t>b</a:t>
            </a:r>
            <a:r>
              <a:rPr sz="5400" spc="4" baseline="1449" dirty="0" smtClean="0">
                <a:solidFill>
                  <a:srgbClr val="323299"/>
                </a:solidFill>
                <a:latin typeface="Times New Roman"/>
                <a:cs typeface="Times New Roman"/>
              </a:rPr>
              <a:t>il</a:t>
            </a:r>
            <a:r>
              <a:rPr sz="5400" spc="13" baseline="1449" dirty="0" smtClean="0">
                <a:solidFill>
                  <a:srgbClr val="323299"/>
                </a:solidFill>
                <a:latin typeface="Times New Roman"/>
                <a:cs typeface="Times New Roman"/>
              </a:rPr>
              <a:t>i</a:t>
            </a:r>
            <a:r>
              <a:rPr sz="5400" spc="8" baseline="1449" dirty="0" smtClean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baseline="1449" dirty="0" smtClean="0">
                <a:solidFill>
                  <a:srgbClr val="323299"/>
                </a:solidFill>
                <a:latin typeface="Times New Roman"/>
                <a:cs typeface="Times New Roman"/>
              </a:rPr>
              <a:t>y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95030" y="1830536"/>
            <a:ext cx="1327080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08"/>
              </a:lnSpc>
              <a:spcBef>
                <a:spcPts val="110"/>
              </a:spcBef>
            </a:pPr>
            <a:r>
              <a:rPr sz="2200" b="1" spc="-4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200" b="1" spc="8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200" b="1" dirty="0">
                <a:solidFill>
                  <a:srgbClr val="FF0000"/>
                </a:solidFill>
                <a:latin typeface="Arial"/>
                <a:cs typeface="Arial"/>
              </a:rPr>
              <a:t>source</a:t>
            </a:r>
            <a:endParaRPr sz="22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036149" y="1830536"/>
            <a:ext cx="864338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08"/>
              </a:lnSpc>
              <a:spcBef>
                <a:spcPts val="110"/>
              </a:spcBef>
            </a:pPr>
            <a:r>
              <a:rPr sz="2200" b="1" dirty="0">
                <a:solidFill>
                  <a:srgbClr val="FF0000"/>
                </a:solidFill>
                <a:latin typeface="Arial"/>
                <a:cs typeface="Arial"/>
              </a:rPr>
              <a:t>usage</a:t>
            </a:r>
            <a:endParaRPr sz="22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081876" y="5673178"/>
            <a:ext cx="4867286" cy="2014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499"/>
              </a:lnSpc>
              <a:spcBef>
                <a:spcPts val="74"/>
              </a:spcBef>
            </a:pPr>
            <a:r>
              <a:rPr sz="1400" b="1" spc="-4" dirty="0">
                <a:solidFill>
                  <a:srgbClr val="003265"/>
                </a:solidFill>
                <a:latin typeface="Arial"/>
                <a:cs typeface="Arial"/>
              </a:rPr>
              <a:t>F</a:t>
            </a:r>
            <a:r>
              <a:rPr sz="1400" b="1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1400" b="1" spc="-4" dirty="0">
                <a:solidFill>
                  <a:srgbClr val="003265"/>
                </a:solidFill>
                <a:latin typeface="Arial"/>
                <a:cs typeface="Arial"/>
              </a:rPr>
              <a:t>g</a:t>
            </a:r>
            <a:r>
              <a:rPr sz="1400" b="1" dirty="0">
                <a:solidFill>
                  <a:srgbClr val="003265"/>
                </a:solidFill>
                <a:latin typeface="Arial"/>
                <a:cs typeface="Arial"/>
              </a:rPr>
              <a:t>.</a:t>
            </a:r>
            <a:r>
              <a:rPr sz="1400" b="1" spc="4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265"/>
                </a:solidFill>
                <a:latin typeface="Arial"/>
                <a:cs typeface="Arial"/>
              </a:rPr>
              <a:t>:</a:t>
            </a:r>
            <a:r>
              <a:rPr sz="1400" b="1" spc="-4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3265"/>
                </a:solidFill>
                <a:latin typeface="Arial"/>
                <a:cs typeface="Arial"/>
              </a:rPr>
              <a:t>Ca</a:t>
            </a:r>
            <a:r>
              <a:rPr sz="1400" spc="4" dirty="0">
                <a:solidFill>
                  <a:srgbClr val="003265"/>
                </a:solidFill>
                <a:latin typeface="Arial"/>
                <a:cs typeface="Arial"/>
              </a:rPr>
              <a:t>l</a:t>
            </a:r>
            <a:r>
              <a:rPr sz="1400" dirty="0">
                <a:solidFill>
                  <a:srgbClr val="003265"/>
                </a:solidFill>
                <a:latin typeface="Arial"/>
                <a:cs typeface="Arial"/>
              </a:rPr>
              <a:t>endar</a:t>
            </a:r>
            <a:r>
              <a:rPr sz="1400" spc="-48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1400" spc="4" dirty="0">
                <a:solidFill>
                  <a:srgbClr val="003265"/>
                </a:solidFill>
                <a:latin typeface="Arial"/>
                <a:cs typeface="Arial"/>
              </a:rPr>
              <a:t>im</a:t>
            </a:r>
            <a:r>
              <a:rPr sz="14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1400" spc="-22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400" spc="4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sz="1400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1400" spc="4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z="1400" dirty="0">
                <a:solidFill>
                  <a:srgbClr val="003265"/>
                </a:solidFill>
                <a:latin typeface="Arial"/>
                <a:cs typeface="Arial"/>
              </a:rPr>
              <a:t>ponent</a:t>
            </a:r>
            <a:r>
              <a:rPr sz="1400" spc="-44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400" spc="8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14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1400" spc="4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1400" dirty="0">
                <a:solidFill>
                  <a:srgbClr val="003265"/>
                </a:solidFill>
                <a:latin typeface="Arial"/>
                <a:cs typeface="Arial"/>
              </a:rPr>
              <a:t>ou</a:t>
            </a:r>
            <a:r>
              <a:rPr sz="1400" spc="-4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1400" spc="4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sz="1400" dirty="0">
                <a:solidFill>
                  <a:srgbClr val="003265"/>
                </a:solidFill>
                <a:latin typeface="Arial"/>
                <a:cs typeface="Arial"/>
              </a:rPr>
              <a:t>es</a:t>
            </a:r>
            <a:r>
              <a:rPr sz="1400" spc="-58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3265"/>
                </a:solidFill>
                <a:latin typeface="Arial"/>
                <a:cs typeface="Arial"/>
              </a:rPr>
              <a:t>and</a:t>
            </a:r>
            <a:r>
              <a:rPr sz="1400" spc="-23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3265"/>
                </a:solidFill>
                <a:latin typeface="Arial"/>
                <a:cs typeface="Arial"/>
              </a:rPr>
              <a:t>pa</a:t>
            </a:r>
            <a:r>
              <a:rPr sz="1400" spc="-4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1400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1400" spc="4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z="1400" spc="13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1400" dirty="0">
                <a:solidFill>
                  <a:srgbClr val="003265"/>
                </a:solidFill>
                <a:latin typeface="Arial"/>
                <a:cs typeface="Arial"/>
              </a:rPr>
              <a:t>te</a:t>
            </a:r>
            <a:r>
              <a:rPr sz="1400" spc="-4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1400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105830" y="6203480"/>
            <a:ext cx="227586" cy="1797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328"/>
              </a:lnSpc>
              <a:spcBef>
                <a:spcPts val="66"/>
              </a:spcBef>
            </a:pPr>
            <a:r>
              <a:rPr sz="1300" dirty="0">
                <a:latin typeface="Arial"/>
                <a:cs typeface="Arial"/>
              </a:rPr>
              <a:t>73</a:t>
            </a:r>
            <a:endParaRPr sz="13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108357" y="2447364"/>
            <a:ext cx="2119751" cy="5647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  <p:sp>
        <p:nvSpPr>
          <p:cNvPr id="23" name="object 23"/>
          <p:cNvSpPr txBox="1"/>
          <p:nvPr/>
        </p:nvSpPr>
        <p:spPr>
          <a:xfrm>
            <a:off x="3228110" y="2447364"/>
            <a:ext cx="2244435" cy="5647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70790" marR="182891" indent="-50602">
              <a:lnSpc>
                <a:spcPct val="100041"/>
              </a:lnSpc>
              <a:spcBef>
                <a:spcPts val="377"/>
              </a:spcBef>
            </a:pPr>
            <a:r>
              <a:rPr sz="1600" b="1" spc="-4" dirty="0">
                <a:latin typeface="Arial"/>
                <a:cs typeface="Arial"/>
              </a:rPr>
              <a:t>Usa</a:t>
            </a:r>
            <a:r>
              <a:rPr sz="1600" b="1" spc="4" dirty="0">
                <a:latin typeface="Arial"/>
                <a:cs typeface="Arial"/>
              </a:rPr>
              <a:t>g</a:t>
            </a:r>
            <a:r>
              <a:rPr sz="1600" b="1" dirty="0">
                <a:latin typeface="Arial"/>
                <a:cs typeface="Arial"/>
              </a:rPr>
              <a:t>e </a:t>
            </a:r>
            <a:r>
              <a:rPr sz="1600" b="1" spc="4" dirty="0">
                <a:latin typeface="Arial"/>
                <a:cs typeface="Arial"/>
              </a:rPr>
              <a:t>p</a:t>
            </a:r>
            <a:r>
              <a:rPr sz="1600" b="1" spc="-4" dirty="0">
                <a:latin typeface="Arial"/>
                <a:cs typeface="Arial"/>
              </a:rPr>
              <a:t>ar</a:t>
            </a:r>
            <a:r>
              <a:rPr sz="1600" b="1" spc="4" dirty="0">
                <a:latin typeface="Arial"/>
                <a:cs typeface="Arial"/>
              </a:rPr>
              <a:t>a</a:t>
            </a:r>
            <a:r>
              <a:rPr sz="1600" b="1" spc="8" dirty="0">
                <a:latin typeface="Arial"/>
                <a:cs typeface="Arial"/>
              </a:rPr>
              <a:t>m</a:t>
            </a:r>
            <a:r>
              <a:rPr sz="1600" b="1" spc="-4" dirty="0">
                <a:latin typeface="Arial"/>
                <a:cs typeface="Arial"/>
              </a:rPr>
              <a:t>e</a:t>
            </a:r>
            <a:r>
              <a:rPr sz="1600" b="1" dirty="0">
                <a:latin typeface="Arial"/>
                <a:cs typeface="Arial"/>
              </a:rPr>
              <a:t>t</a:t>
            </a:r>
            <a:r>
              <a:rPr sz="1600" b="1" spc="-4" dirty="0">
                <a:latin typeface="Arial"/>
                <a:cs typeface="Arial"/>
              </a:rPr>
              <a:t>er</a:t>
            </a:r>
            <a:r>
              <a:rPr sz="1600" b="1" dirty="0">
                <a:latin typeface="Arial"/>
                <a:cs typeface="Arial"/>
              </a:rPr>
              <a:t>s </a:t>
            </a:r>
            <a:r>
              <a:rPr sz="1600" b="1" spc="-4" dirty="0">
                <a:latin typeface="Arial"/>
                <a:cs typeface="Arial"/>
              </a:rPr>
              <a:t>re</a:t>
            </a:r>
            <a:r>
              <a:rPr sz="1600" b="1" spc="4" dirty="0">
                <a:latin typeface="Arial"/>
                <a:cs typeface="Arial"/>
              </a:rPr>
              <a:t>qui</a:t>
            </a:r>
            <a:r>
              <a:rPr sz="1600" b="1" spc="-4" dirty="0">
                <a:latin typeface="Arial"/>
                <a:cs typeface="Arial"/>
              </a:rPr>
              <a:t>reme</a:t>
            </a:r>
            <a:r>
              <a:rPr sz="1600" b="1" spc="4" dirty="0">
                <a:latin typeface="Arial"/>
                <a:cs typeface="Arial"/>
              </a:rPr>
              <a:t>n</a:t>
            </a:r>
            <a:r>
              <a:rPr sz="1600" b="1" dirty="0">
                <a:latin typeface="Arial"/>
                <a:cs typeface="Arial"/>
              </a:rPr>
              <a:t>ts</a:t>
            </a:r>
            <a:r>
              <a:rPr sz="1600" b="1" spc="13" dirty="0">
                <a:latin typeface="Arial"/>
                <a:cs typeface="Arial"/>
              </a:rPr>
              <a:t> </a:t>
            </a:r>
            <a:r>
              <a:rPr sz="1600" b="1" spc="4" dirty="0">
                <a:latin typeface="Arial"/>
                <a:cs typeface="Arial"/>
              </a:rPr>
              <a:t>p</a:t>
            </a:r>
            <a:r>
              <a:rPr sz="1600" b="1" spc="-4" dirty="0">
                <a:latin typeface="Arial"/>
                <a:cs typeface="Arial"/>
              </a:rPr>
              <a:t>e</a:t>
            </a:r>
            <a:r>
              <a:rPr sz="1600" b="1" dirty="0">
                <a:latin typeface="Arial"/>
                <a:cs typeface="Arial"/>
              </a:rPr>
              <a:t>r</a:t>
            </a:r>
            <a:endParaRPr sz="16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472546" y="2447364"/>
            <a:ext cx="2493818" cy="5647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0275">
              <a:lnSpc>
                <a:spcPct val="95825"/>
              </a:lnSpc>
              <a:spcBef>
                <a:spcPts val="377"/>
              </a:spcBef>
            </a:pPr>
            <a:r>
              <a:rPr sz="1600" b="1" dirty="0">
                <a:latin typeface="Arial"/>
                <a:cs typeface="Arial"/>
              </a:rPr>
              <a:t>P</a:t>
            </a:r>
            <a:r>
              <a:rPr sz="1600" b="1" spc="4" dirty="0">
                <a:latin typeface="Arial"/>
                <a:cs typeface="Arial"/>
              </a:rPr>
              <a:t>l</a:t>
            </a:r>
            <a:r>
              <a:rPr sz="1600" b="1" spc="-4" dirty="0">
                <a:latin typeface="Arial"/>
                <a:cs typeface="Arial"/>
              </a:rPr>
              <a:t>a</a:t>
            </a:r>
            <a:r>
              <a:rPr sz="1600" b="1" spc="4" dirty="0">
                <a:latin typeface="Arial"/>
                <a:cs typeface="Arial"/>
              </a:rPr>
              <a:t>nn</a:t>
            </a:r>
            <a:r>
              <a:rPr sz="1600" b="1" spc="-4" dirty="0">
                <a:latin typeface="Arial"/>
                <a:cs typeface="Arial"/>
              </a:rPr>
              <a:t>e</a:t>
            </a:r>
            <a:r>
              <a:rPr sz="1600" b="1" dirty="0">
                <a:latin typeface="Arial"/>
                <a:cs typeface="Arial"/>
              </a:rPr>
              <a:t>d</a:t>
            </a:r>
            <a:r>
              <a:rPr sz="1600" b="1" spc="8" dirty="0">
                <a:latin typeface="Arial"/>
                <a:cs typeface="Arial"/>
              </a:rPr>
              <a:t> </a:t>
            </a:r>
            <a:r>
              <a:rPr sz="1600" b="1" spc="4" dirty="0">
                <a:latin typeface="Arial"/>
                <a:cs typeface="Arial"/>
              </a:rPr>
              <a:t>p</a:t>
            </a:r>
            <a:r>
              <a:rPr sz="1600" b="1" spc="-4" dirty="0">
                <a:latin typeface="Arial"/>
                <a:cs typeface="Arial"/>
              </a:rPr>
              <a:t>arame</a:t>
            </a:r>
            <a:r>
              <a:rPr sz="1600" b="1" dirty="0">
                <a:latin typeface="Arial"/>
                <a:cs typeface="Arial"/>
              </a:rPr>
              <a:t>t</a:t>
            </a:r>
            <a:r>
              <a:rPr sz="1600" b="1" spc="-4" dirty="0">
                <a:latin typeface="Arial"/>
                <a:cs typeface="Arial"/>
              </a:rPr>
              <a:t>e</a:t>
            </a:r>
            <a:r>
              <a:rPr sz="1600" b="1" spc="8" dirty="0">
                <a:latin typeface="Arial"/>
                <a:cs typeface="Arial"/>
              </a:rPr>
              <a:t>r</a:t>
            </a:r>
            <a:r>
              <a:rPr sz="1600" b="1" dirty="0">
                <a:latin typeface="Arial"/>
                <a:cs typeface="Arial"/>
              </a:rPr>
              <a:t>s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108357" y="3012141"/>
            <a:ext cx="2119751" cy="5634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2063">
              <a:lnSpc>
                <a:spcPct val="95825"/>
              </a:lnSpc>
              <a:spcBef>
                <a:spcPts val="377"/>
              </a:spcBef>
            </a:pPr>
            <a:r>
              <a:rPr sz="1600" b="1" spc="-4" dirty="0">
                <a:latin typeface="Arial"/>
                <a:cs typeface="Arial"/>
              </a:rPr>
              <a:t>Res</a:t>
            </a:r>
            <a:r>
              <a:rPr sz="1600" b="1" spc="4" dirty="0">
                <a:latin typeface="Arial"/>
                <a:cs typeface="Arial"/>
              </a:rPr>
              <a:t>ou</a:t>
            </a:r>
            <a:r>
              <a:rPr sz="1600" b="1" spc="-4" dirty="0">
                <a:latin typeface="Arial"/>
                <a:cs typeface="Arial"/>
              </a:rPr>
              <a:t>rc</a:t>
            </a:r>
            <a:r>
              <a:rPr sz="1600" b="1" dirty="0"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228109" y="3012141"/>
            <a:ext cx="1072342" cy="5634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81894">
              <a:lnSpc>
                <a:spcPct val="95825"/>
              </a:lnSpc>
              <a:spcBef>
                <a:spcPts val="377"/>
              </a:spcBef>
            </a:pPr>
            <a:r>
              <a:rPr sz="1600" b="1" spc="-4" dirty="0">
                <a:latin typeface="Arial"/>
                <a:cs typeface="Arial"/>
              </a:rPr>
              <a:t>C</a:t>
            </a:r>
            <a:r>
              <a:rPr sz="1600" b="1" dirty="0">
                <a:latin typeface="Arial"/>
                <a:cs typeface="Arial"/>
              </a:rPr>
              <a:t>PU </a:t>
            </a:r>
            <a:r>
              <a:rPr sz="1600" b="1" spc="4" dirty="0">
                <a:latin typeface="Arial"/>
                <a:cs typeface="Arial"/>
              </a:rPr>
              <a:t>h</a:t>
            </a:r>
            <a:r>
              <a:rPr sz="1600" b="1" dirty="0">
                <a:latin typeface="Arial"/>
                <a:cs typeface="Arial"/>
              </a:rPr>
              <a:t>r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300451" y="3012141"/>
            <a:ext cx="1172094" cy="5634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42069">
              <a:lnSpc>
                <a:spcPct val="95825"/>
              </a:lnSpc>
              <a:spcBef>
                <a:spcPts val="377"/>
              </a:spcBef>
            </a:pPr>
            <a:r>
              <a:rPr sz="1600" b="1" spc="4" dirty="0">
                <a:latin typeface="Arial"/>
                <a:cs typeface="Arial"/>
              </a:rPr>
              <a:t>F</a:t>
            </a:r>
            <a:r>
              <a:rPr sz="1600" b="1" spc="-4" dirty="0">
                <a:latin typeface="Arial"/>
                <a:cs typeface="Arial"/>
              </a:rPr>
              <a:t>a</a:t>
            </a:r>
            <a:r>
              <a:rPr sz="1600" b="1" spc="4" dirty="0">
                <a:latin typeface="Arial"/>
                <a:cs typeface="Arial"/>
              </a:rPr>
              <a:t>ilu</a:t>
            </a:r>
            <a:r>
              <a:rPr sz="1600" b="1" spc="-4" dirty="0">
                <a:latin typeface="Arial"/>
                <a:cs typeface="Arial"/>
              </a:rPr>
              <a:t>r</a:t>
            </a:r>
            <a:r>
              <a:rPr sz="1600" b="1" dirty="0"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472545" y="3012141"/>
            <a:ext cx="1288473" cy="5634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02408" marR="99468" indent="-69749">
              <a:lnSpc>
                <a:spcPct val="100041"/>
              </a:lnSpc>
              <a:spcBef>
                <a:spcPts val="377"/>
              </a:spcBef>
            </a:pPr>
            <a:r>
              <a:rPr sz="1600" b="1" spc="4" dirty="0">
                <a:latin typeface="Arial"/>
                <a:cs typeface="Arial"/>
              </a:rPr>
              <a:t>Qu</a:t>
            </a:r>
            <a:r>
              <a:rPr sz="1600" b="1" spc="-4" dirty="0">
                <a:latin typeface="Arial"/>
                <a:cs typeface="Arial"/>
              </a:rPr>
              <a:t>a</a:t>
            </a:r>
            <a:r>
              <a:rPr sz="1600" b="1" spc="4" dirty="0">
                <a:latin typeface="Arial"/>
                <a:cs typeface="Arial"/>
              </a:rPr>
              <a:t>n</a:t>
            </a:r>
            <a:r>
              <a:rPr sz="1600" b="1" dirty="0">
                <a:latin typeface="Arial"/>
                <a:cs typeface="Arial"/>
              </a:rPr>
              <a:t>t</a:t>
            </a:r>
            <a:r>
              <a:rPr sz="1600" b="1" spc="4" dirty="0">
                <a:latin typeface="Arial"/>
                <a:cs typeface="Arial"/>
              </a:rPr>
              <a:t>i</a:t>
            </a:r>
            <a:r>
              <a:rPr sz="1600" b="1" dirty="0">
                <a:latin typeface="Arial"/>
                <a:cs typeface="Arial"/>
              </a:rPr>
              <a:t>t</a:t>
            </a:r>
            <a:r>
              <a:rPr sz="1600" b="1" spc="4" dirty="0">
                <a:latin typeface="Arial"/>
                <a:cs typeface="Arial"/>
              </a:rPr>
              <a:t>i</a:t>
            </a:r>
            <a:r>
              <a:rPr sz="1600" b="1" spc="-4" dirty="0">
                <a:latin typeface="Arial"/>
                <a:cs typeface="Arial"/>
              </a:rPr>
              <a:t>e</a:t>
            </a:r>
            <a:r>
              <a:rPr sz="1600" b="1" dirty="0">
                <a:latin typeface="Arial"/>
                <a:cs typeface="Arial"/>
              </a:rPr>
              <a:t>s </a:t>
            </a:r>
            <a:r>
              <a:rPr sz="1600" b="1" spc="17" dirty="0">
                <a:latin typeface="Arial"/>
                <a:cs typeface="Arial"/>
              </a:rPr>
              <a:t>a</a:t>
            </a:r>
            <a:r>
              <a:rPr sz="1600" b="1" spc="-26" dirty="0">
                <a:latin typeface="Arial"/>
                <a:cs typeface="Arial"/>
              </a:rPr>
              <a:t>v</a:t>
            </a:r>
            <a:r>
              <a:rPr sz="1600" b="1" spc="-4" dirty="0">
                <a:latin typeface="Arial"/>
                <a:cs typeface="Arial"/>
              </a:rPr>
              <a:t>a</a:t>
            </a:r>
            <a:r>
              <a:rPr sz="1600" b="1" spc="4" dirty="0">
                <a:latin typeface="Arial"/>
                <a:cs typeface="Arial"/>
              </a:rPr>
              <a:t>il</a:t>
            </a:r>
            <a:r>
              <a:rPr sz="1600" b="1" spc="-4" dirty="0">
                <a:latin typeface="Arial"/>
                <a:cs typeface="Arial"/>
              </a:rPr>
              <a:t>a</a:t>
            </a:r>
            <a:r>
              <a:rPr sz="1600" b="1" spc="4" dirty="0">
                <a:latin typeface="Arial"/>
                <a:cs typeface="Arial"/>
              </a:rPr>
              <a:t>bl</a:t>
            </a:r>
            <a:r>
              <a:rPr sz="1600" b="1" dirty="0"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761018" y="3012141"/>
            <a:ext cx="1205345" cy="5634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3422">
              <a:lnSpc>
                <a:spcPct val="95825"/>
              </a:lnSpc>
              <a:spcBef>
                <a:spcPts val="377"/>
              </a:spcBef>
            </a:pPr>
            <a:r>
              <a:rPr sz="1600" b="1" spc="-4" dirty="0">
                <a:latin typeface="Arial"/>
                <a:cs typeface="Arial"/>
              </a:rPr>
              <a:t>U</a:t>
            </a:r>
            <a:r>
              <a:rPr sz="1600" b="1" dirty="0">
                <a:latin typeface="Arial"/>
                <a:cs typeface="Arial"/>
              </a:rPr>
              <a:t>t</a:t>
            </a:r>
            <a:r>
              <a:rPr sz="1600" b="1" spc="4" dirty="0">
                <a:latin typeface="Arial"/>
                <a:cs typeface="Arial"/>
              </a:rPr>
              <a:t>ili</a:t>
            </a:r>
            <a:r>
              <a:rPr sz="1600" b="1" spc="-4" dirty="0">
                <a:latin typeface="Arial"/>
                <a:cs typeface="Arial"/>
              </a:rPr>
              <a:t>sa</a:t>
            </a:r>
            <a:r>
              <a:rPr sz="1600" b="1" dirty="0">
                <a:latin typeface="Arial"/>
                <a:cs typeface="Arial"/>
              </a:rPr>
              <a:t>t</a:t>
            </a:r>
            <a:r>
              <a:rPr sz="1600" b="1" spc="4" dirty="0">
                <a:latin typeface="Arial"/>
                <a:cs typeface="Arial"/>
              </a:rPr>
              <a:t>io</a:t>
            </a:r>
            <a:r>
              <a:rPr sz="1600" b="1" dirty="0">
                <a:latin typeface="Arial"/>
                <a:cs typeface="Arial"/>
              </a:rPr>
              <a:t>n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08357" y="3575572"/>
            <a:ext cx="2119751" cy="7395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2063" marR="152803">
              <a:lnSpc>
                <a:spcPct val="100041"/>
              </a:lnSpc>
              <a:spcBef>
                <a:spcPts val="389"/>
              </a:spcBef>
            </a:pPr>
            <a:r>
              <a:rPr sz="1600" spc="4" dirty="0">
                <a:latin typeface="Arial"/>
                <a:cs typeface="Arial"/>
              </a:rPr>
              <a:t>F</a:t>
            </a:r>
            <a:r>
              <a:rPr sz="1600" spc="-4" dirty="0">
                <a:latin typeface="Arial"/>
                <a:cs typeface="Arial"/>
              </a:rPr>
              <a:t>ailu</a:t>
            </a:r>
            <a:r>
              <a:rPr sz="1600" dirty="0">
                <a:latin typeface="Arial"/>
                <a:cs typeface="Arial"/>
              </a:rPr>
              <a:t>re </a:t>
            </a:r>
            <a:r>
              <a:rPr sz="1600" spc="8" dirty="0">
                <a:latin typeface="Arial"/>
                <a:cs typeface="Arial"/>
              </a:rPr>
              <a:t>i</a:t>
            </a:r>
            <a:r>
              <a:rPr sz="1600" spc="-4" dirty="0">
                <a:latin typeface="Arial"/>
                <a:cs typeface="Arial"/>
              </a:rPr>
              <a:t>den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i</a:t>
            </a:r>
            <a:r>
              <a:rPr sz="1600" spc="4" dirty="0">
                <a:latin typeface="Arial"/>
                <a:cs typeface="Arial"/>
              </a:rPr>
              <a:t>f</a:t>
            </a:r>
            <a:r>
              <a:rPr sz="1600" spc="-4" dirty="0">
                <a:latin typeface="Arial"/>
                <a:cs typeface="Arial"/>
              </a:rPr>
              <a:t>i</a:t>
            </a:r>
            <a:r>
              <a:rPr sz="1600" spc="8" dirty="0">
                <a:latin typeface="Arial"/>
                <a:cs typeface="Arial"/>
              </a:rPr>
              <a:t>c</a:t>
            </a:r>
            <a:r>
              <a:rPr sz="1600" spc="-4" dirty="0">
                <a:latin typeface="Arial"/>
                <a:cs typeface="Arial"/>
              </a:rPr>
              <a:t>a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io</a:t>
            </a:r>
            <a:r>
              <a:rPr sz="1600" dirty="0">
                <a:latin typeface="Arial"/>
                <a:cs typeface="Arial"/>
              </a:rPr>
              <a:t>n </a:t>
            </a:r>
            <a:r>
              <a:rPr sz="1600" spc="-4" dirty="0">
                <a:latin typeface="Arial"/>
                <a:cs typeface="Arial"/>
              </a:rPr>
              <a:t>pe</a:t>
            </a:r>
            <a:r>
              <a:rPr sz="1600" dirty="0">
                <a:latin typeface="Arial"/>
                <a:cs typeface="Arial"/>
              </a:rPr>
              <a:t>rs</a:t>
            </a:r>
            <a:r>
              <a:rPr sz="1600" spc="-4" dirty="0">
                <a:latin typeface="Arial"/>
                <a:cs typeface="Arial"/>
              </a:rPr>
              <a:t>o</a:t>
            </a:r>
            <a:r>
              <a:rPr sz="1600" spc="4" dirty="0">
                <a:latin typeface="Arial"/>
                <a:cs typeface="Arial"/>
              </a:rPr>
              <a:t>n</a:t>
            </a:r>
            <a:r>
              <a:rPr sz="1600" spc="-4" dirty="0">
                <a:latin typeface="Arial"/>
                <a:cs typeface="Arial"/>
              </a:rPr>
              <a:t>ne</a:t>
            </a:r>
            <a:r>
              <a:rPr sz="1600" dirty="0">
                <a:latin typeface="Arial"/>
                <a:cs typeface="Arial"/>
              </a:rPr>
              <a:t>l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228109" y="3575572"/>
            <a:ext cx="1072342" cy="7395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26899" marR="427175" algn="ctr">
              <a:lnSpc>
                <a:spcPts val="2179"/>
              </a:lnSpc>
              <a:spcBef>
                <a:spcPts val="228"/>
              </a:spcBef>
            </a:pPr>
            <a:r>
              <a:rPr sz="1600" spc="-4" dirty="0">
                <a:latin typeface="Palatino Linotype"/>
                <a:cs typeface="Palatino Linotype"/>
              </a:rPr>
              <a:t>θ</a:t>
            </a:r>
            <a:r>
              <a:rPr sz="1600" baseline="-24156" dirty="0">
                <a:latin typeface="Arial"/>
                <a:cs typeface="Arial"/>
              </a:rPr>
              <a:t>I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00451" y="3575572"/>
            <a:ext cx="1172094" cy="7395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70049" marR="470326" algn="ctr">
              <a:lnSpc>
                <a:spcPts val="1857"/>
              </a:lnSpc>
              <a:spcBef>
                <a:spcPts val="395"/>
              </a:spcBef>
            </a:pPr>
            <a:r>
              <a:rPr sz="1600" spc="-4" dirty="0">
                <a:latin typeface="Times New Roman"/>
                <a:cs typeface="Times New Roman"/>
              </a:rPr>
              <a:t>µ</a:t>
            </a:r>
            <a:r>
              <a:rPr sz="1600" baseline="-24156" dirty="0">
                <a:latin typeface="Arial"/>
                <a:cs typeface="Arial"/>
              </a:rPr>
              <a:t>I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72545" y="3575572"/>
            <a:ext cx="1288473" cy="7395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17127" marR="520141" algn="ctr">
              <a:lnSpc>
                <a:spcPts val="1857"/>
              </a:lnSpc>
              <a:spcBef>
                <a:spcPts val="389"/>
              </a:spcBef>
            </a:pPr>
            <a:r>
              <a:rPr sz="1600" dirty="0">
                <a:latin typeface="Arial"/>
                <a:cs typeface="Arial"/>
              </a:rPr>
              <a:t>P</a:t>
            </a:r>
            <a:r>
              <a:rPr sz="1600" baseline="-24156" dirty="0">
                <a:latin typeface="Arial"/>
                <a:cs typeface="Arial"/>
              </a:rPr>
              <a:t>I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761018" y="3575572"/>
            <a:ext cx="1205345" cy="7395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08137" marR="506228" algn="ctr">
              <a:lnSpc>
                <a:spcPct val="95825"/>
              </a:lnSpc>
              <a:spcBef>
                <a:spcPts val="389"/>
              </a:spcBef>
            </a:pPr>
            <a:r>
              <a:rPr sz="1600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08357" y="4315160"/>
            <a:ext cx="2119751" cy="7409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2063" marR="390772">
              <a:lnSpc>
                <a:spcPct val="100041"/>
              </a:lnSpc>
              <a:spcBef>
                <a:spcPts val="389"/>
              </a:spcBef>
            </a:pPr>
            <a:r>
              <a:rPr sz="1600" spc="4" dirty="0">
                <a:latin typeface="Arial"/>
                <a:cs typeface="Arial"/>
              </a:rPr>
              <a:t>F</a:t>
            </a:r>
            <a:r>
              <a:rPr sz="1600" spc="-4" dirty="0">
                <a:latin typeface="Arial"/>
                <a:cs typeface="Arial"/>
              </a:rPr>
              <a:t>ailu</a:t>
            </a:r>
            <a:r>
              <a:rPr sz="1600" dirty="0">
                <a:latin typeface="Arial"/>
                <a:cs typeface="Arial"/>
              </a:rPr>
              <a:t>re c</a:t>
            </a:r>
            <a:r>
              <a:rPr sz="1600" spc="-4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13" dirty="0">
                <a:latin typeface="Arial"/>
                <a:cs typeface="Arial"/>
              </a:rPr>
              <a:t>r</a:t>
            </a:r>
            <a:r>
              <a:rPr sz="1600" spc="-4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c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8" dirty="0">
                <a:latin typeface="Arial"/>
                <a:cs typeface="Arial"/>
              </a:rPr>
              <a:t>i</a:t>
            </a:r>
            <a:r>
              <a:rPr sz="1600" spc="-4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n </a:t>
            </a:r>
            <a:r>
              <a:rPr sz="1600" spc="-4" dirty="0">
                <a:latin typeface="Arial"/>
                <a:cs typeface="Arial"/>
              </a:rPr>
              <a:t>pe</a:t>
            </a:r>
            <a:r>
              <a:rPr sz="1600" dirty="0">
                <a:latin typeface="Arial"/>
                <a:cs typeface="Arial"/>
              </a:rPr>
              <a:t>rs</a:t>
            </a:r>
            <a:r>
              <a:rPr sz="1600" spc="-4" dirty="0">
                <a:latin typeface="Arial"/>
                <a:cs typeface="Arial"/>
              </a:rPr>
              <a:t>o</a:t>
            </a:r>
            <a:r>
              <a:rPr sz="1600" spc="4" dirty="0">
                <a:latin typeface="Arial"/>
                <a:cs typeface="Arial"/>
              </a:rPr>
              <a:t>n</a:t>
            </a:r>
            <a:r>
              <a:rPr sz="1600" spc="-4" dirty="0">
                <a:latin typeface="Arial"/>
                <a:cs typeface="Arial"/>
              </a:rPr>
              <a:t>ne</a:t>
            </a:r>
            <a:r>
              <a:rPr sz="1600" dirty="0">
                <a:latin typeface="Arial"/>
                <a:cs typeface="Arial"/>
              </a:rPr>
              <a:t>l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28109" y="4315160"/>
            <a:ext cx="1072342" cy="7409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46418" marR="444506" algn="ctr">
              <a:lnSpc>
                <a:spcPct val="95825"/>
              </a:lnSpc>
              <a:spcBef>
                <a:spcPts val="389"/>
              </a:spcBef>
            </a:pPr>
            <a:r>
              <a:rPr sz="1600" dirty="0"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00451" y="4315160"/>
            <a:ext cx="1172094" cy="7409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70049" marR="470326" algn="ctr">
              <a:lnSpc>
                <a:spcPts val="1857"/>
              </a:lnSpc>
              <a:spcBef>
                <a:spcPts val="395"/>
              </a:spcBef>
            </a:pPr>
            <a:r>
              <a:rPr sz="1600" spc="-4" dirty="0">
                <a:latin typeface="Times New Roman"/>
                <a:cs typeface="Times New Roman"/>
              </a:rPr>
              <a:t>µ</a:t>
            </a:r>
            <a:r>
              <a:rPr sz="1600" baseline="-24156" dirty="0">
                <a:latin typeface="Arial"/>
                <a:cs typeface="Arial"/>
              </a:rPr>
              <a:t>f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72545" y="4315160"/>
            <a:ext cx="1288473" cy="7409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17127" marR="520141" algn="ctr">
              <a:lnSpc>
                <a:spcPts val="1857"/>
              </a:lnSpc>
              <a:spcBef>
                <a:spcPts val="389"/>
              </a:spcBef>
            </a:pPr>
            <a:r>
              <a:rPr sz="1600" dirty="0">
                <a:latin typeface="Arial"/>
                <a:cs typeface="Arial"/>
              </a:rPr>
              <a:t>P</a:t>
            </a:r>
            <a:r>
              <a:rPr sz="1600" baseline="-24156" dirty="0">
                <a:latin typeface="Arial"/>
                <a:cs typeface="Arial"/>
              </a:rPr>
              <a:t>f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61018" y="4315160"/>
            <a:ext cx="1205345" cy="7409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76886" marR="477166" algn="ctr">
              <a:lnSpc>
                <a:spcPts val="1857"/>
              </a:lnSpc>
              <a:spcBef>
                <a:spcPts val="389"/>
              </a:spcBef>
            </a:pPr>
            <a:r>
              <a:rPr sz="1600" dirty="0">
                <a:latin typeface="Arial"/>
                <a:cs typeface="Arial"/>
              </a:rPr>
              <a:t>P</a:t>
            </a:r>
            <a:r>
              <a:rPr sz="1600" baseline="-24156" dirty="0">
                <a:latin typeface="Arial"/>
                <a:cs typeface="Arial"/>
              </a:rPr>
              <a:t>f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08357" y="5056093"/>
            <a:ext cx="2119751" cy="3227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2063">
              <a:lnSpc>
                <a:spcPct val="95825"/>
              </a:lnSpc>
              <a:spcBef>
                <a:spcPts val="389"/>
              </a:spcBef>
            </a:pPr>
            <a:r>
              <a:rPr sz="1600" spc="-4" dirty="0">
                <a:latin typeface="Arial"/>
                <a:cs typeface="Arial"/>
              </a:rPr>
              <a:t>Co</a:t>
            </a:r>
            <a:r>
              <a:rPr sz="1600" dirty="0">
                <a:latin typeface="Arial"/>
                <a:cs typeface="Arial"/>
              </a:rPr>
              <a:t>m</a:t>
            </a:r>
            <a:r>
              <a:rPr sz="1600" spc="-4" dirty="0">
                <a:latin typeface="Arial"/>
                <a:cs typeface="Arial"/>
              </a:rPr>
              <a:t>pu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4" dirty="0">
                <a:latin typeface="Arial"/>
                <a:cs typeface="Arial"/>
              </a:rPr>
              <a:t> t</a:t>
            </a:r>
            <a:r>
              <a:rPr sz="1600" spc="-4" dirty="0">
                <a:latin typeface="Arial"/>
                <a:cs typeface="Arial"/>
              </a:rPr>
              <a:t>i</a:t>
            </a:r>
            <a:r>
              <a:rPr sz="1600" dirty="0">
                <a:latin typeface="Arial"/>
                <a:cs typeface="Arial"/>
              </a:rPr>
              <a:t>me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28109" y="5056093"/>
            <a:ext cx="1072342" cy="3227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98492" marR="397127" algn="ctr">
              <a:lnSpc>
                <a:spcPct val="112426"/>
              </a:lnSpc>
              <a:spcBef>
                <a:spcPts val="228"/>
              </a:spcBef>
            </a:pPr>
            <a:r>
              <a:rPr sz="1600" spc="-4" dirty="0">
                <a:latin typeface="Palatino Linotype"/>
                <a:cs typeface="Palatino Linotype"/>
              </a:rPr>
              <a:t>θ</a:t>
            </a:r>
            <a:r>
              <a:rPr sz="1600" dirty="0">
                <a:latin typeface="Arial"/>
                <a:cs typeface="Arial"/>
              </a:rPr>
              <a:t>c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00451" y="5056093"/>
            <a:ext cx="1172094" cy="3227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55005" marR="455009" algn="ctr">
              <a:lnSpc>
                <a:spcPts val="1857"/>
              </a:lnSpc>
              <a:spcBef>
                <a:spcPts val="395"/>
              </a:spcBef>
            </a:pPr>
            <a:r>
              <a:rPr sz="1600" spc="-4" dirty="0">
                <a:latin typeface="Times New Roman"/>
                <a:cs typeface="Times New Roman"/>
              </a:rPr>
              <a:t>µ</a:t>
            </a:r>
            <a:r>
              <a:rPr sz="1600" baseline="-24156" dirty="0">
                <a:latin typeface="Arial"/>
                <a:cs typeface="Arial"/>
              </a:rPr>
              <a:t>c</a:t>
            </a:r>
            <a:endParaRPr sz="11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72545" y="5056093"/>
            <a:ext cx="1288473" cy="3227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02083" marR="504823" algn="ctr">
              <a:lnSpc>
                <a:spcPts val="1857"/>
              </a:lnSpc>
              <a:spcBef>
                <a:spcPts val="389"/>
              </a:spcBef>
            </a:pPr>
            <a:r>
              <a:rPr sz="1600" dirty="0">
                <a:latin typeface="Arial"/>
                <a:cs typeface="Arial"/>
              </a:rPr>
              <a:t>P</a:t>
            </a:r>
            <a:r>
              <a:rPr sz="1600" baseline="-24156" dirty="0">
                <a:latin typeface="Arial"/>
                <a:cs typeface="Arial"/>
              </a:rPr>
              <a:t>c</a:t>
            </a:r>
            <a:endParaRPr sz="11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761018" y="5056093"/>
            <a:ext cx="1205345" cy="3227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61842" marR="461848" algn="ctr">
              <a:lnSpc>
                <a:spcPts val="1857"/>
              </a:lnSpc>
              <a:spcBef>
                <a:spcPts val="389"/>
              </a:spcBef>
            </a:pPr>
            <a:r>
              <a:rPr sz="1600" dirty="0">
                <a:latin typeface="Arial"/>
                <a:cs typeface="Arial"/>
              </a:rPr>
              <a:t>P</a:t>
            </a:r>
            <a:r>
              <a:rPr sz="1600" baseline="-24156" dirty="0">
                <a:latin typeface="Arial"/>
                <a:cs typeface="Arial"/>
              </a:rPr>
              <a:t>c</a:t>
            </a:r>
            <a:endParaRPr sz="11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01416952"/>
      </p:ext>
    </p:extLst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3"/>
          <p:cNvSpPr txBox="1"/>
          <p:nvPr/>
        </p:nvSpPr>
        <p:spPr>
          <a:xfrm>
            <a:off x="750448" y="782504"/>
            <a:ext cx="6042702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459"/>
              </a:lnSpc>
              <a:spcBef>
                <a:spcPts val="172"/>
              </a:spcBef>
            </a:pP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S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o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f</a:t>
            </a:r>
            <a:r>
              <a:rPr sz="5400" spc="17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w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a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5400" spc="-112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 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l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ia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b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il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y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50448" y="1691997"/>
            <a:ext cx="3318067" cy="8790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H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ence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,</a:t>
            </a:r>
            <a:r>
              <a:rPr sz="2000" spc="-57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to</a:t>
            </a:r>
            <a:r>
              <a:rPr sz="2000" spc="-11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13" dirty="0">
                <a:solidFill>
                  <a:srgbClr val="003265"/>
                </a:solidFill>
                <a:latin typeface="Arial"/>
                <a:cs typeface="Arial"/>
              </a:rPr>
              <a:t>b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000" spc="-22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-4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z="2000" spc="13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re</a:t>
            </a:r>
            <a:r>
              <a:rPr sz="2000" spc="-4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p</a:t>
            </a:r>
            <a:r>
              <a:rPr sz="2000" spc="13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ecise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,</a:t>
            </a:r>
            <a:endParaRPr sz="2000" dirty="0">
              <a:latin typeface="Arial"/>
              <a:cs typeface="Arial"/>
            </a:endParaRPr>
          </a:p>
          <a:p>
            <a:pPr marL="186044" marR="256482" algn="ctr">
              <a:lnSpc>
                <a:spcPts val="3448"/>
              </a:lnSpc>
              <a:spcBef>
                <a:spcPts val="740"/>
              </a:spcBef>
            </a:pPr>
            <a:r>
              <a:rPr sz="2700" i="1" dirty="0">
                <a:latin typeface="Times New Roman"/>
                <a:cs typeface="Times New Roman"/>
              </a:rPr>
              <a:t>X</a:t>
            </a:r>
            <a:r>
              <a:rPr sz="2700" i="1" spc="-381" dirty="0">
                <a:latin typeface="Times New Roman"/>
                <a:cs typeface="Times New Roman"/>
              </a:rPr>
              <a:t> </a:t>
            </a:r>
            <a:r>
              <a:rPr sz="2400" i="1" baseline="-24846" dirty="0">
                <a:latin typeface="Times New Roman"/>
                <a:cs typeface="Times New Roman"/>
              </a:rPr>
              <a:t>C </a:t>
            </a:r>
            <a:r>
              <a:rPr sz="2400" i="1" spc="265" baseline="-24846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Palatino Linotype"/>
                <a:cs typeface="Palatino Linotype"/>
              </a:rPr>
              <a:t>=</a:t>
            </a:r>
            <a:r>
              <a:rPr sz="2700" spc="136" dirty="0">
                <a:latin typeface="Palatino Linotype"/>
                <a:cs typeface="Palatino Linotype"/>
              </a:rPr>
              <a:t> </a:t>
            </a:r>
            <a:r>
              <a:rPr sz="2900" spc="93" dirty="0">
                <a:latin typeface="Palatino Linotype"/>
                <a:cs typeface="Palatino Linotype"/>
              </a:rPr>
              <a:t>µ</a:t>
            </a:r>
            <a:r>
              <a:rPr sz="2400" i="1" baseline="-24846" dirty="0">
                <a:latin typeface="Times New Roman"/>
                <a:cs typeface="Times New Roman"/>
              </a:rPr>
              <a:t>c</a:t>
            </a:r>
            <a:r>
              <a:rPr sz="2400" i="1" spc="-210" baseline="-24846" dirty="0">
                <a:latin typeface="Times New Roman"/>
                <a:cs typeface="Times New Roman"/>
              </a:rPr>
              <a:t> </a:t>
            </a:r>
            <a:r>
              <a:rPr sz="2700" spc="-4" dirty="0">
                <a:latin typeface="Palatino Linotype"/>
                <a:cs typeface="Palatino Linotype"/>
              </a:rPr>
              <a:t>∆</a:t>
            </a:r>
            <a:r>
              <a:rPr sz="2900" dirty="0">
                <a:latin typeface="Palatino Linotype"/>
                <a:cs typeface="Palatino Linotype"/>
              </a:rPr>
              <a:t>µ</a:t>
            </a:r>
            <a:r>
              <a:rPr sz="2900" spc="11" dirty="0">
                <a:latin typeface="Palatino Linotype"/>
                <a:cs typeface="Palatino Linotype"/>
              </a:rPr>
              <a:t> </a:t>
            </a:r>
            <a:r>
              <a:rPr sz="2700" dirty="0">
                <a:latin typeface="Palatino Linotype"/>
                <a:cs typeface="Palatino Linotype"/>
              </a:rPr>
              <a:t>+</a:t>
            </a:r>
            <a:r>
              <a:rPr sz="2700" spc="-426" dirty="0">
                <a:latin typeface="Palatino Linotype"/>
                <a:cs typeface="Palatino Linotype"/>
              </a:rPr>
              <a:t> </a:t>
            </a:r>
            <a:r>
              <a:rPr sz="2900" spc="138" dirty="0">
                <a:latin typeface="Palatino Linotype"/>
                <a:cs typeface="Palatino Linotype"/>
              </a:rPr>
              <a:t>θ</a:t>
            </a:r>
            <a:r>
              <a:rPr sz="2400" i="1" baseline="-24846" dirty="0">
                <a:latin typeface="Times New Roman"/>
                <a:cs typeface="Times New Roman"/>
              </a:rPr>
              <a:t>c</a:t>
            </a:r>
            <a:r>
              <a:rPr sz="2400" i="1" spc="-210" baseline="-24846" dirty="0">
                <a:latin typeface="Times New Roman"/>
                <a:cs typeface="Times New Roman"/>
              </a:rPr>
              <a:t> </a:t>
            </a:r>
            <a:r>
              <a:rPr sz="2700" spc="8" dirty="0">
                <a:latin typeface="Palatino Linotype"/>
                <a:cs typeface="Palatino Linotype"/>
              </a:rPr>
              <a:t>∆</a:t>
            </a:r>
            <a:r>
              <a:rPr sz="2900" dirty="0">
                <a:latin typeface="Palatino Linotype"/>
                <a:cs typeface="Palatino Linotype"/>
              </a:rPr>
              <a:t>τ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3876032" y="1691997"/>
            <a:ext cx="384968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we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270886" y="1691997"/>
            <a:ext cx="610797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ha</a:t>
            </a:r>
            <a:r>
              <a:rPr sz="2000" spc="-4" dirty="0">
                <a:solidFill>
                  <a:srgbClr val="003265"/>
                </a:solidFill>
                <a:latin typeface="Arial"/>
                <a:cs typeface="Arial"/>
              </a:rPr>
              <a:t>v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800130" y="2268876"/>
            <a:ext cx="442036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(f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251788" y="2268876"/>
            <a:ext cx="1122295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sz="2000" spc="13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2000" spc="-4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pu</a:t>
            </a:r>
            <a:r>
              <a:rPr sz="2000" spc="13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383704" y="2268876"/>
            <a:ext cx="626302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000" spc="-4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z="2000" spc="13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46843" y="3108731"/>
            <a:ext cx="1455188" cy="4783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832"/>
              </a:lnSpc>
              <a:spcBef>
                <a:spcPts val="191"/>
              </a:spcBef>
            </a:pPr>
            <a:r>
              <a:rPr sz="5200" baseline="2567" dirty="0">
                <a:latin typeface="Palatino Linotype"/>
                <a:cs typeface="Palatino Linotype"/>
              </a:rPr>
              <a:t>=</a:t>
            </a:r>
            <a:r>
              <a:rPr sz="5200" spc="155" baseline="2567" dirty="0">
                <a:latin typeface="Palatino Linotype"/>
                <a:cs typeface="Palatino Linotype"/>
              </a:rPr>
              <a:t> </a:t>
            </a:r>
            <a:r>
              <a:rPr sz="5500" baseline="2440" dirty="0">
                <a:latin typeface="Palatino Linotype"/>
                <a:cs typeface="Palatino Linotype"/>
              </a:rPr>
              <a:t>µ</a:t>
            </a:r>
            <a:r>
              <a:rPr sz="5500" spc="451" baseline="2440" dirty="0">
                <a:latin typeface="Palatino Linotype"/>
                <a:cs typeface="Palatino Linotype"/>
              </a:rPr>
              <a:t> </a:t>
            </a:r>
            <a:r>
              <a:rPr sz="5200" spc="-4" baseline="2567" dirty="0">
                <a:latin typeface="Palatino Linotype"/>
                <a:cs typeface="Palatino Linotype"/>
              </a:rPr>
              <a:t>∆</a:t>
            </a:r>
            <a:r>
              <a:rPr sz="5500" baseline="2440" dirty="0">
                <a:latin typeface="Palatino Linotype"/>
                <a:cs typeface="Palatino Linotype"/>
              </a:rPr>
              <a:t>µ</a:t>
            </a:r>
            <a:endParaRPr sz="3600">
              <a:latin typeface="Palatino Linotype"/>
              <a:cs typeface="Palatino Linotype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91523" y="3128388"/>
            <a:ext cx="361362" cy="4538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486"/>
              </a:lnSpc>
              <a:spcBef>
                <a:spcPts val="174"/>
              </a:spcBef>
            </a:pPr>
            <a:r>
              <a:rPr sz="3500" i="1" dirty="0">
                <a:latin typeface="Times New Roman"/>
                <a:cs typeface="Times New Roman"/>
              </a:rPr>
              <a:t>X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797365" y="3277405"/>
            <a:ext cx="442036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(f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r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249023" y="3277405"/>
            <a:ext cx="753499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f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ailu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re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12408" y="3277405"/>
            <a:ext cx="1263611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17" dirty="0">
                <a:solidFill>
                  <a:srgbClr val="965025"/>
                </a:solidFill>
                <a:latin typeface="Arial"/>
                <a:cs typeface="Arial"/>
              </a:rPr>
              <a:t>c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rr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ec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ion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65596" y="3373920"/>
            <a:ext cx="134069" cy="2740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73"/>
              </a:lnSpc>
              <a:spcBef>
                <a:spcPts val="103"/>
              </a:spcBef>
            </a:pPr>
            <a:r>
              <a:rPr sz="2000" i="1" dirty="0">
                <a:latin typeface="Times New Roman"/>
                <a:cs typeface="Times New Roman"/>
              </a:rPr>
              <a:t>f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24329" y="3373920"/>
            <a:ext cx="134069" cy="2740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73"/>
              </a:lnSpc>
              <a:spcBef>
                <a:spcPts val="103"/>
              </a:spcBef>
            </a:pPr>
            <a:r>
              <a:rPr sz="2000" i="1" dirty="0">
                <a:latin typeface="Times New Roman"/>
                <a:cs typeface="Times New Roman"/>
              </a:rPr>
              <a:t>f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41646" y="4287153"/>
            <a:ext cx="2905658" cy="4524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509"/>
              </a:lnSpc>
              <a:spcBef>
                <a:spcPts val="175"/>
              </a:spcBef>
            </a:pPr>
            <a:r>
              <a:rPr sz="4300" i="1" baseline="7246" dirty="0">
                <a:latin typeface="Times New Roman"/>
                <a:cs typeface="Times New Roman"/>
              </a:rPr>
              <a:t>X </a:t>
            </a:r>
            <a:r>
              <a:rPr sz="4300" i="1" spc="690" baseline="7246" dirty="0">
                <a:latin typeface="Times New Roman"/>
                <a:cs typeface="Times New Roman"/>
              </a:rPr>
              <a:t> </a:t>
            </a:r>
            <a:r>
              <a:rPr sz="4300" baseline="6176" dirty="0">
                <a:latin typeface="Palatino Linotype"/>
                <a:cs typeface="Palatino Linotype"/>
              </a:rPr>
              <a:t>=</a:t>
            </a:r>
            <a:r>
              <a:rPr sz="4300" spc="143" baseline="6176" dirty="0">
                <a:latin typeface="Palatino Linotype"/>
                <a:cs typeface="Palatino Linotype"/>
              </a:rPr>
              <a:t> </a:t>
            </a:r>
            <a:r>
              <a:rPr sz="4600" spc="152" baseline="5813" dirty="0">
                <a:latin typeface="Palatino Linotype"/>
                <a:cs typeface="Palatino Linotype"/>
              </a:rPr>
              <a:t>µ</a:t>
            </a:r>
            <a:r>
              <a:rPr sz="2500" i="1" baseline="-10968" dirty="0">
                <a:latin typeface="Times New Roman"/>
                <a:cs typeface="Times New Roman"/>
              </a:rPr>
              <a:t>I</a:t>
            </a:r>
            <a:r>
              <a:rPr sz="2500" i="1" spc="-26" baseline="-10968" dirty="0">
                <a:latin typeface="Times New Roman"/>
                <a:cs typeface="Times New Roman"/>
              </a:rPr>
              <a:t> </a:t>
            </a:r>
            <a:r>
              <a:rPr sz="4300" spc="-7" baseline="6176" dirty="0">
                <a:latin typeface="Palatino Linotype"/>
                <a:cs typeface="Palatino Linotype"/>
              </a:rPr>
              <a:t>∆</a:t>
            </a:r>
            <a:r>
              <a:rPr sz="4600" baseline="5813" dirty="0">
                <a:latin typeface="Palatino Linotype"/>
                <a:cs typeface="Palatino Linotype"/>
              </a:rPr>
              <a:t>µ</a:t>
            </a:r>
            <a:r>
              <a:rPr sz="4600" spc="101" baseline="5813" dirty="0">
                <a:latin typeface="Palatino Linotype"/>
                <a:cs typeface="Palatino Linotype"/>
              </a:rPr>
              <a:t> </a:t>
            </a:r>
            <a:r>
              <a:rPr sz="4300" baseline="6176" dirty="0">
                <a:latin typeface="Palatino Linotype"/>
                <a:cs typeface="Palatino Linotype"/>
              </a:rPr>
              <a:t>+</a:t>
            </a:r>
            <a:r>
              <a:rPr sz="4300" spc="-449" baseline="6176" dirty="0">
                <a:latin typeface="Palatino Linotype"/>
                <a:cs typeface="Palatino Linotype"/>
              </a:rPr>
              <a:t> </a:t>
            </a:r>
            <a:r>
              <a:rPr sz="4600" baseline="5813" dirty="0">
                <a:latin typeface="Palatino Linotype"/>
                <a:cs typeface="Palatino Linotype"/>
              </a:rPr>
              <a:t>θ</a:t>
            </a:r>
            <a:r>
              <a:rPr sz="4600" spc="-551" baseline="5813" dirty="0">
                <a:latin typeface="Palatino Linotype"/>
                <a:cs typeface="Palatino Linotype"/>
              </a:rPr>
              <a:t> </a:t>
            </a:r>
            <a:r>
              <a:rPr sz="2500" i="1" baseline="-10968" dirty="0">
                <a:latin typeface="Times New Roman"/>
                <a:cs typeface="Times New Roman"/>
              </a:rPr>
              <a:t>I</a:t>
            </a:r>
            <a:r>
              <a:rPr sz="2500" i="1" spc="-52" baseline="-10968" dirty="0">
                <a:latin typeface="Times New Roman"/>
                <a:cs typeface="Times New Roman"/>
              </a:rPr>
              <a:t> </a:t>
            </a:r>
            <a:r>
              <a:rPr sz="4300" spc="-8" baseline="6176" dirty="0">
                <a:latin typeface="Palatino Linotype"/>
                <a:cs typeface="Palatino Linotype"/>
              </a:rPr>
              <a:t>∆</a:t>
            </a:r>
            <a:r>
              <a:rPr sz="4600" baseline="5813" dirty="0">
                <a:latin typeface="Palatino Linotype"/>
                <a:cs typeface="Palatino Linotype"/>
              </a:rPr>
              <a:t>τ</a:t>
            </a:r>
            <a:endParaRPr sz="3100" dirty="0">
              <a:latin typeface="Palatino Linotype"/>
              <a:cs typeface="Palatino Linotyp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97365" y="4420404"/>
            <a:ext cx="442036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(f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r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49023" y="4420404"/>
            <a:ext cx="753499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f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ailu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re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12409" y="4420404"/>
            <a:ext cx="1561483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i</a:t>
            </a:r>
            <a:r>
              <a:rPr sz="2000" spc="13" dirty="0">
                <a:solidFill>
                  <a:srgbClr val="965025"/>
                </a:solidFill>
                <a:latin typeface="Arial"/>
                <a:cs typeface="Arial"/>
              </a:rPr>
              <a:t>d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en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f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ica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ion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0123" y="4507324"/>
            <a:ext cx="127521" cy="2322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736"/>
              </a:lnSpc>
              <a:spcBef>
                <a:spcPts val="86"/>
              </a:spcBef>
            </a:pPr>
            <a:r>
              <a:rPr sz="1700" i="1" dirty="0">
                <a:latin typeface="Times New Roman"/>
                <a:cs typeface="Times New Roman"/>
              </a:rPr>
              <a:t>I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3032" y="5215445"/>
            <a:ext cx="2904273" cy="4335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334"/>
              </a:lnSpc>
              <a:spcBef>
                <a:spcPts val="166"/>
              </a:spcBef>
            </a:pPr>
            <a:r>
              <a:rPr sz="4100" i="1" spc="4" baseline="7603" dirty="0">
                <a:latin typeface="Times New Roman"/>
                <a:cs typeface="Times New Roman"/>
              </a:rPr>
              <a:t>d</a:t>
            </a:r>
            <a:r>
              <a:rPr sz="4100" i="1" spc="-75" baseline="7603" dirty="0">
                <a:latin typeface="Times New Roman"/>
                <a:cs typeface="Times New Roman"/>
              </a:rPr>
              <a:t>x</a:t>
            </a:r>
            <a:r>
              <a:rPr sz="2400" i="1" baseline="-13251" dirty="0">
                <a:latin typeface="Times New Roman"/>
                <a:cs typeface="Times New Roman"/>
              </a:rPr>
              <a:t>T </a:t>
            </a:r>
            <a:r>
              <a:rPr sz="2400" i="1" spc="143" baseline="-13251" dirty="0">
                <a:latin typeface="Times New Roman"/>
                <a:cs typeface="Times New Roman"/>
              </a:rPr>
              <a:t> </a:t>
            </a:r>
            <a:r>
              <a:rPr sz="4100" baseline="7603" dirty="0">
                <a:latin typeface="Times New Roman"/>
                <a:cs typeface="Times New Roman"/>
              </a:rPr>
              <a:t>/</a:t>
            </a:r>
            <a:r>
              <a:rPr sz="4100" spc="-197" baseline="7603" dirty="0">
                <a:latin typeface="Times New Roman"/>
                <a:cs typeface="Times New Roman"/>
              </a:rPr>
              <a:t> </a:t>
            </a:r>
            <a:r>
              <a:rPr sz="4100" i="1" spc="4" baseline="7603" dirty="0">
                <a:latin typeface="Times New Roman"/>
                <a:cs typeface="Times New Roman"/>
              </a:rPr>
              <a:t>d</a:t>
            </a:r>
            <a:r>
              <a:rPr sz="4300" baseline="6176" dirty="0">
                <a:latin typeface="Palatino Linotype"/>
                <a:cs typeface="Palatino Linotype"/>
              </a:rPr>
              <a:t>τ</a:t>
            </a:r>
            <a:r>
              <a:rPr sz="4300" spc="133" baseline="6176" dirty="0">
                <a:latin typeface="Palatino Linotype"/>
                <a:cs typeface="Palatino Linotype"/>
              </a:rPr>
              <a:t> </a:t>
            </a:r>
            <a:r>
              <a:rPr sz="4100" baseline="6480" dirty="0">
                <a:latin typeface="Palatino Linotype"/>
                <a:cs typeface="Palatino Linotype"/>
              </a:rPr>
              <a:t>=</a:t>
            </a:r>
            <a:r>
              <a:rPr sz="4100" spc="-159" baseline="6480" dirty="0">
                <a:latin typeface="Palatino Linotype"/>
                <a:cs typeface="Palatino Linotype"/>
              </a:rPr>
              <a:t> </a:t>
            </a:r>
            <a:r>
              <a:rPr sz="4300" spc="148" baseline="6176" dirty="0">
                <a:latin typeface="Palatino Linotype"/>
                <a:cs typeface="Palatino Linotype"/>
              </a:rPr>
              <a:t>θ</a:t>
            </a:r>
            <a:r>
              <a:rPr sz="2400" i="1" baseline="-13251" dirty="0">
                <a:latin typeface="Times New Roman"/>
                <a:cs typeface="Times New Roman"/>
              </a:rPr>
              <a:t>r </a:t>
            </a:r>
            <a:r>
              <a:rPr sz="2400" i="1" spc="201" baseline="-13251" dirty="0">
                <a:latin typeface="Times New Roman"/>
                <a:cs typeface="Times New Roman"/>
              </a:rPr>
              <a:t> </a:t>
            </a:r>
            <a:r>
              <a:rPr sz="4100" baseline="6480" dirty="0">
                <a:latin typeface="Palatino Linotype"/>
                <a:cs typeface="Palatino Linotype"/>
              </a:rPr>
              <a:t>+</a:t>
            </a:r>
            <a:r>
              <a:rPr sz="4100" spc="15" baseline="6480" dirty="0">
                <a:latin typeface="Palatino Linotype"/>
                <a:cs typeface="Palatino Linotype"/>
              </a:rPr>
              <a:t> </a:t>
            </a:r>
            <a:r>
              <a:rPr sz="4300" spc="129" baseline="6176" dirty="0">
                <a:latin typeface="Palatino Linotype"/>
                <a:cs typeface="Palatino Linotype"/>
              </a:rPr>
              <a:t>µ</a:t>
            </a:r>
            <a:r>
              <a:rPr sz="2400" i="1" baseline="-13251" dirty="0">
                <a:latin typeface="Times New Roman"/>
                <a:cs typeface="Times New Roman"/>
              </a:rPr>
              <a:t>r</a:t>
            </a:r>
            <a:r>
              <a:rPr sz="2400" i="1" spc="-183" baseline="-13251" dirty="0">
                <a:latin typeface="Times New Roman"/>
                <a:cs typeface="Times New Roman"/>
              </a:rPr>
              <a:t> </a:t>
            </a:r>
            <a:r>
              <a:rPr sz="4300" baseline="6176" dirty="0">
                <a:latin typeface="Palatino Linotype"/>
                <a:cs typeface="Palatino Linotype"/>
              </a:rPr>
              <a:t>λ</a:t>
            </a:r>
            <a:endParaRPr sz="2900" dirty="0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05830" y="6203480"/>
            <a:ext cx="227586" cy="1797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328"/>
              </a:lnSpc>
              <a:spcBef>
                <a:spcPts val="66"/>
              </a:spcBef>
            </a:pPr>
            <a:r>
              <a:rPr sz="1300" dirty="0">
                <a:latin typeface="Arial"/>
                <a:cs typeface="Arial"/>
              </a:rPr>
              <a:t>74</a:t>
            </a:r>
            <a:endParaRPr sz="13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37349960"/>
      </p:ext>
    </p:extLst>
  </p:cSld>
  <p:clrMapOvr>
    <a:masterClrMapping/>
  </p:clrMapOvr>
  <p:transition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 txBox="1"/>
          <p:nvPr/>
        </p:nvSpPr>
        <p:spPr>
          <a:xfrm>
            <a:off x="764303" y="782504"/>
            <a:ext cx="6024425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459"/>
              </a:lnSpc>
              <a:spcBef>
                <a:spcPts val="172"/>
              </a:spcBef>
            </a:pP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S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o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f</a:t>
            </a:r>
            <a:r>
              <a:rPr sz="5400" spc="17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w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a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5400" spc="-112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 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l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ia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b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il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y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64303" y="2032242"/>
            <a:ext cx="2237323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08"/>
              </a:lnSpc>
              <a:spcBef>
                <a:spcPts val="110"/>
              </a:spcBef>
            </a:pPr>
            <a:r>
              <a:rPr sz="2200" b="1" spc="-4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2200" b="1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200" b="1" spc="4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2200" b="1" dirty="0">
                <a:solidFill>
                  <a:srgbClr val="FF0000"/>
                </a:solidFill>
                <a:latin typeface="Arial"/>
                <a:cs typeface="Arial"/>
              </a:rPr>
              <a:t>endar</a:t>
            </a:r>
            <a:r>
              <a:rPr sz="2200" b="1" spc="8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b="1" spc="4" dirty="0">
                <a:solidFill>
                  <a:srgbClr val="FF0000"/>
                </a:solidFill>
                <a:latin typeface="Arial"/>
                <a:cs typeface="Arial"/>
              </a:rPr>
              <a:t>ti</a:t>
            </a:r>
            <a:r>
              <a:rPr sz="2200" b="1" dirty="0">
                <a:solidFill>
                  <a:srgbClr val="FF0000"/>
                </a:solidFill>
                <a:latin typeface="Arial"/>
                <a:cs typeface="Arial"/>
              </a:rPr>
              <a:t>me </a:t>
            </a:r>
            <a:r>
              <a:rPr sz="2200" b="1" spc="4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200" b="1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endParaRPr sz="2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12895" y="2032242"/>
            <a:ext cx="3649101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08"/>
              </a:lnSpc>
              <a:spcBef>
                <a:spcPts val="110"/>
              </a:spcBef>
            </a:pPr>
            <a:r>
              <a:rPr sz="2200" b="1" dirty="0">
                <a:solidFill>
                  <a:srgbClr val="FF0000"/>
                </a:solidFill>
                <a:latin typeface="Arial"/>
                <a:cs typeface="Arial"/>
              </a:rPr>
              <a:t>execu</a:t>
            </a:r>
            <a:r>
              <a:rPr sz="2200" b="1" spc="4" dirty="0">
                <a:solidFill>
                  <a:srgbClr val="FF0000"/>
                </a:solidFill>
                <a:latin typeface="Arial"/>
                <a:cs typeface="Arial"/>
              </a:rPr>
              <a:t>ti</a:t>
            </a:r>
            <a:r>
              <a:rPr sz="2200" b="1" dirty="0">
                <a:solidFill>
                  <a:srgbClr val="FF0000"/>
                </a:solidFill>
                <a:latin typeface="Arial"/>
                <a:cs typeface="Arial"/>
              </a:rPr>
              <a:t>on</a:t>
            </a:r>
            <a:r>
              <a:rPr sz="2200" b="1" spc="-4" dirty="0">
                <a:solidFill>
                  <a:srgbClr val="FF0000"/>
                </a:solidFill>
                <a:latin typeface="Arial"/>
                <a:cs typeface="Arial"/>
              </a:rPr>
              <a:t> t</a:t>
            </a:r>
            <a:r>
              <a:rPr sz="2200" b="1" spc="4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200" b="1" spc="-8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2200" b="1" dirty="0">
                <a:solidFill>
                  <a:srgbClr val="FF0000"/>
                </a:solidFill>
                <a:latin typeface="Arial"/>
                <a:cs typeface="Arial"/>
              </a:rPr>
              <a:t>e re</a:t>
            </a:r>
            <a:r>
              <a:rPr sz="2200" b="1" spc="4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2200" b="1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200" b="1" spc="4" dirty="0">
                <a:solidFill>
                  <a:srgbClr val="FF0000"/>
                </a:solidFill>
                <a:latin typeface="Arial"/>
                <a:cs typeface="Arial"/>
              </a:rPr>
              <a:t>ti</a:t>
            </a:r>
            <a:r>
              <a:rPr sz="2200" b="1" dirty="0">
                <a:solidFill>
                  <a:srgbClr val="FF0000"/>
                </a:solidFill>
                <a:latin typeface="Arial"/>
                <a:cs typeface="Arial"/>
              </a:rPr>
              <a:t>on</a:t>
            </a:r>
            <a:r>
              <a:rPr sz="2200" b="1" spc="-13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200" b="1" dirty="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sz="2200" b="1" spc="4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200" b="1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endParaRPr sz="2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64705" y="2807149"/>
            <a:ext cx="1150729" cy="4788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836"/>
              </a:lnSpc>
              <a:spcBef>
                <a:spcPts val="191"/>
              </a:spcBef>
            </a:pPr>
            <a:r>
              <a:rPr sz="5200" i="1" spc="4" baseline="3011" dirty="0">
                <a:latin typeface="Times New Roman"/>
                <a:cs typeface="Times New Roman"/>
              </a:rPr>
              <a:t>d</a:t>
            </a:r>
            <a:r>
              <a:rPr sz="5200" i="1" baseline="3011" dirty="0">
                <a:latin typeface="Times New Roman"/>
                <a:cs typeface="Times New Roman"/>
              </a:rPr>
              <a:t>t</a:t>
            </a:r>
            <a:r>
              <a:rPr sz="5200" i="1" spc="-156" baseline="3011" dirty="0">
                <a:latin typeface="Times New Roman"/>
                <a:cs typeface="Times New Roman"/>
              </a:rPr>
              <a:t> </a:t>
            </a:r>
            <a:r>
              <a:rPr sz="5200" baseline="3011" dirty="0">
                <a:latin typeface="Times New Roman"/>
                <a:cs typeface="Times New Roman"/>
              </a:rPr>
              <a:t>/</a:t>
            </a:r>
            <a:r>
              <a:rPr sz="5200" spc="-264" baseline="3011" dirty="0">
                <a:latin typeface="Times New Roman"/>
                <a:cs typeface="Times New Roman"/>
              </a:rPr>
              <a:t> </a:t>
            </a:r>
            <a:r>
              <a:rPr sz="5200" i="1" spc="4" baseline="3011" dirty="0">
                <a:latin typeface="Times New Roman"/>
                <a:cs typeface="Times New Roman"/>
              </a:rPr>
              <a:t>d</a:t>
            </a:r>
            <a:r>
              <a:rPr sz="5500" baseline="2440" dirty="0">
                <a:latin typeface="Palatino Linotype"/>
                <a:cs typeface="Palatino Linotype"/>
              </a:rPr>
              <a:t>τ</a:t>
            </a:r>
            <a:endParaRPr sz="3600">
              <a:latin typeface="Palatino Linotype"/>
              <a:cs typeface="Palatino Linotyp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65005" y="2807149"/>
            <a:ext cx="714311" cy="4788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836"/>
              </a:lnSpc>
              <a:spcBef>
                <a:spcPts val="191"/>
              </a:spcBef>
            </a:pPr>
            <a:r>
              <a:rPr sz="5200" baseline="3011" dirty="0">
                <a:latin typeface="Times New Roman"/>
                <a:cs typeface="Times New Roman"/>
              </a:rPr>
              <a:t>/</a:t>
            </a:r>
            <a:r>
              <a:rPr sz="5200" spc="-250" baseline="3011" dirty="0">
                <a:latin typeface="Times New Roman"/>
                <a:cs typeface="Times New Roman"/>
              </a:rPr>
              <a:t> </a:t>
            </a:r>
            <a:r>
              <a:rPr sz="5200" i="1" spc="4" baseline="3011" dirty="0">
                <a:latin typeface="Times New Roman"/>
                <a:cs typeface="Times New Roman"/>
              </a:rPr>
              <a:t>d</a:t>
            </a:r>
            <a:r>
              <a:rPr sz="5500" baseline="2440" dirty="0">
                <a:latin typeface="Palatino Linotype"/>
                <a:cs typeface="Palatino Linotype"/>
              </a:rPr>
              <a:t>τ</a:t>
            </a:r>
            <a:endParaRPr sz="3600">
              <a:latin typeface="Palatino Linotype"/>
              <a:cs typeface="Palatino Linotyp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88060" y="2826044"/>
            <a:ext cx="2530641" cy="5221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4038"/>
              </a:lnSpc>
              <a:spcBef>
                <a:spcPts val="202"/>
              </a:spcBef>
            </a:pPr>
            <a:r>
              <a:rPr sz="5200" baseline="7059" dirty="0">
                <a:latin typeface="Palatino Linotype"/>
                <a:cs typeface="Palatino Linotype"/>
              </a:rPr>
              <a:t>=</a:t>
            </a:r>
            <a:r>
              <a:rPr sz="5200" spc="43" baseline="7059" dirty="0">
                <a:latin typeface="Palatino Linotype"/>
                <a:cs typeface="Palatino Linotype"/>
              </a:rPr>
              <a:t> </a:t>
            </a:r>
            <a:r>
              <a:rPr sz="5200" spc="-277" baseline="8282" dirty="0">
                <a:latin typeface="Times New Roman"/>
                <a:cs typeface="Times New Roman"/>
              </a:rPr>
              <a:t>(</a:t>
            </a:r>
            <a:r>
              <a:rPr sz="5200" spc="210" baseline="8282" dirty="0">
                <a:latin typeface="Times New Roman"/>
                <a:cs typeface="Times New Roman"/>
              </a:rPr>
              <a:t>1</a:t>
            </a:r>
            <a:r>
              <a:rPr sz="5200" baseline="8282" dirty="0">
                <a:latin typeface="Times New Roman"/>
                <a:cs typeface="Times New Roman"/>
              </a:rPr>
              <a:t>/</a:t>
            </a:r>
            <a:r>
              <a:rPr sz="5200" spc="-143" baseline="8282" dirty="0">
                <a:latin typeface="Times New Roman"/>
                <a:cs typeface="Times New Roman"/>
              </a:rPr>
              <a:t> </a:t>
            </a:r>
            <a:r>
              <a:rPr sz="5200" i="1" spc="-497" baseline="8282" dirty="0">
                <a:latin typeface="Times New Roman"/>
                <a:cs typeface="Times New Roman"/>
              </a:rPr>
              <a:t>P</a:t>
            </a:r>
            <a:r>
              <a:rPr sz="3000" i="1" baseline="-11595" dirty="0">
                <a:latin typeface="Times New Roman"/>
                <a:cs typeface="Times New Roman"/>
              </a:rPr>
              <a:t>r</a:t>
            </a:r>
            <a:r>
              <a:rPr sz="3000" i="1" spc="230" baseline="-11595" dirty="0">
                <a:latin typeface="Times New Roman"/>
                <a:cs typeface="Times New Roman"/>
              </a:rPr>
              <a:t> </a:t>
            </a:r>
            <a:r>
              <a:rPr sz="5200" i="1" spc="48" baseline="8282" dirty="0">
                <a:latin typeface="Times New Roman"/>
                <a:cs typeface="Times New Roman"/>
              </a:rPr>
              <a:t>p</a:t>
            </a:r>
            <a:r>
              <a:rPr sz="3000" i="1" baseline="-11595" dirty="0">
                <a:latin typeface="Times New Roman"/>
                <a:cs typeface="Times New Roman"/>
              </a:rPr>
              <a:t>r</a:t>
            </a:r>
            <a:r>
              <a:rPr sz="3000" i="1" spc="5" baseline="-11595" dirty="0">
                <a:latin typeface="Times New Roman"/>
                <a:cs typeface="Times New Roman"/>
              </a:rPr>
              <a:t> </a:t>
            </a:r>
            <a:r>
              <a:rPr sz="5200" spc="98" baseline="8282" dirty="0">
                <a:latin typeface="Times New Roman"/>
                <a:cs typeface="Times New Roman"/>
              </a:rPr>
              <a:t>)</a:t>
            </a:r>
            <a:r>
              <a:rPr sz="5200" i="1" spc="4" baseline="8282" dirty="0">
                <a:latin typeface="Times New Roman"/>
                <a:cs typeface="Times New Roman"/>
              </a:rPr>
              <a:t>d</a:t>
            </a:r>
            <a:r>
              <a:rPr sz="5200" i="1" spc="-112" baseline="8282" dirty="0">
                <a:latin typeface="Times New Roman"/>
                <a:cs typeface="Times New Roman"/>
              </a:rPr>
              <a:t>x</a:t>
            </a:r>
            <a:r>
              <a:rPr sz="3000" i="1" baseline="-11595" dirty="0">
                <a:latin typeface="Times New Roman"/>
                <a:cs typeface="Times New Roman"/>
              </a:rPr>
              <a:t>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92167" y="3754650"/>
            <a:ext cx="963614" cy="4026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226"/>
              </a:lnSpc>
              <a:spcBef>
                <a:spcPts val="161"/>
              </a:spcBef>
            </a:pPr>
            <a:r>
              <a:rPr sz="4300" i="1" spc="4" baseline="2717" dirty="0">
                <a:latin typeface="Times New Roman"/>
                <a:cs typeface="Times New Roman"/>
              </a:rPr>
              <a:t>d</a:t>
            </a:r>
            <a:r>
              <a:rPr sz="4300" i="1" baseline="2717" dirty="0">
                <a:latin typeface="Times New Roman"/>
                <a:cs typeface="Times New Roman"/>
              </a:rPr>
              <a:t>t</a:t>
            </a:r>
            <a:r>
              <a:rPr sz="4300" i="1" spc="-129" baseline="2717" dirty="0">
                <a:latin typeface="Times New Roman"/>
                <a:cs typeface="Times New Roman"/>
              </a:rPr>
              <a:t> </a:t>
            </a:r>
            <a:r>
              <a:rPr sz="4300" baseline="2717" dirty="0">
                <a:latin typeface="Times New Roman"/>
                <a:cs typeface="Times New Roman"/>
              </a:rPr>
              <a:t>/</a:t>
            </a:r>
            <a:r>
              <a:rPr sz="4300" spc="-206" baseline="2717" dirty="0">
                <a:latin typeface="Times New Roman"/>
                <a:cs typeface="Times New Roman"/>
              </a:rPr>
              <a:t> </a:t>
            </a:r>
            <a:r>
              <a:rPr sz="4300" i="1" spc="4" baseline="2717" dirty="0">
                <a:latin typeface="Times New Roman"/>
                <a:cs typeface="Times New Roman"/>
              </a:rPr>
              <a:t>d</a:t>
            </a:r>
            <a:r>
              <a:rPr sz="4600" baseline="2180" dirty="0">
                <a:latin typeface="Palatino Linotype"/>
                <a:cs typeface="Palatino Linotype"/>
              </a:rPr>
              <a:t>τ</a:t>
            </a:r>
            <a:endParaRPr sz="3100">
              <a:latin typeface="Palatino Linotype"/>
              <a:cs typeface="Palatino Linotyp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13246" y="3754650"/>
            <a:ext cx="772172" cy="4524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509"/>
              </a:lnSpc>
              <a:spcBef>
                <a:spcPts val="175"/>
              </a:spcBef>
            </a:pPr>
            <a:r>
              <a:rPr sz="4300" baseline="6176" dirty="0">
                <a:latin typeface="Palatino Linotype"/>
                <a:cs typeface="Palatino Linotype"/>
              </a:rPr>
              <a:t>=</a:t>
            </a:r>
            <a:r>
              <a:rPr sz="4300" spc="53" baseline="6176" dirty="0">
                <a:latin typeface="Palatino Linotype"/>
                <a:cs typeface="Palatino Linotype"/>
              </a:rPr>
              <a:t> </a:t>
            </a:r>
            <a:r>
              <a:rPr sz="4300" spc="-192" baseline="7246" dirty="0">
                <a:latin typeface="Times New Roman"/>
                <a:cs typeface="Times New Roman"/>
              </a:rPr>
              <a:t>(</a:t>
            </a:r>
            <a:r>
              <a:rPr sz="4600" spc="179" baseline="5813" dirty="0">
                <a:latin typeface="Palatino Linotype"/>
                <a:cs typeface="Palatino Linotype"/>
              </a:rPr>
              <a:t>θ</a:t>
            </a:r>
            <a:r>
              <a:rPr sz="2500" i="1" baseline="-10968" dirty="0">
                <a:latin typeface="Times New Roman"/>
                <a:cs typeface="Times New Roman"/>
              </a:rPr>
              <a:t>r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09881" y="3754650"/>
            <a:ext cx="1727563" cy="4524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509"/>
              </a:lnSpc>
              <a:spcBef>
                <a:spcPts val="175"/>
              </a:spcBef>
            </a:pPr>
            <a:r>
              <a:rPr sz="4300" baseline="6176" dirty="0">
                <a:latin typeface="Palatino Linotype"/>
                <a:cs typeface="Palatino Linotype"/>
              </a:rPr>
              <a:t>+</a:t>
            </a:r>
            <a:r>
              <a:rPr sz="4300" spc="8" baseline="6176" dirty="0">
                <a:latin typeface="Palatino Linotype"/>
                <a:cs typeface="Palatino Linotype"/>
              </a:rPr>
              <a:t> </a:t>
            </a:r>
            <a:r>
              <a:rPr sz="4600" spc="138" baseline="5813" dirty="0">
                <a:latin typeface="Palatino Linotype"/>
                <a:cs typeface="Palatino Linotype"/>
              </a:rPr>
              <a:t>µ</a:t>
            </a:r>
            <a:r>
              <a:rPr sz="2500" i="1" baseline="-10968" dirty="0">
                <a:latin typeface="Times New Roman"/>
                <a:cs typeface="Times New Roman"/>
              </a:rPr>
              <a:t>r</a:t>
            </a:r>
            <a:r>
              <a:rPr sz="2500" i="1" spc="-206" baseline="-10968" dirty="0">
                <a:latin typeface="Times New Roman"/>
                <a:cs typeface="Times New Roman"/>
              </a:rPr>
              <a:t> </a:t>
            </a:r>
            <a:r>
              <a:rPr sz="4600" baseline="5813" dirty="0">
                <a:latin typeface="Palatino Linotype"/>
                <a:cs typeface="Palatino Linotype"/>
              </a:rPr>
              <a:t>λ</a:t>
            </a:r>
            <a:r>
              <a:rPr sz="4600" spc="-547" baseline="5813" dirty="0">
                <a:latin typeface="Palatino Linotype"/>
                <a:cs typeface="Palatino Linotype"/>
              </a:rPr>
              <a:t> </a:t>
            </a:r>
            <a:r>
              <a:rPr sz="4300" baseline="7246" dirty="0">
                <a:latin typeface="Times New Roman"/>
                <a:cs typeface="Times New Roman"/>
              </a:rPr>
              <a:t>)</a:t>
            </a:r>
            <a:r>
              <a:rPr sz="4300" spc="-277" baseline="7246" dirty="0">
                <a:latin typeface="Times New Roman"/>
                <a:cs typeface="Times New Roman"/>
              </a:rPr>
              <a:t> </a:t>
            </a:r>
            <a:r>
              <a:rPr sz="4300" baseline="7246" dirty="0">
                <a:latin typeface="Times New Roman"/>
                <a:cs typeface="Times New Roman"/>
              </a:rPr>
              <a:t>/</a:t>
            </a:r>
            <a:r>
              <a:rPr sz="4300" spc="-116" baseline="7246" dirty="0">
                <a:latin typeface="Times New Roman"/>
                <a:cs typeface="Times New Roman"/>
              </a:rPr>
              <a:t> </a:t>
            </a:r>
            <a:r>
              <a:rPr sz="4300" i="1" spc="-404" baseline="7246" dirty="0">
                <a:latin typeface="Times New Roman"/>
                <a:cs typeface="Times New Roman"/>
              </a:rPr>
              <a:t>P</a:t>
            </a:r>
            <a:r>
              <a:rPr sz="2500" i="1" baseline="-10968" dirty="0">
                <a:latin typeface="Times New Roman"/>
                <a:cs typeface="Times New Roman"/>
              </a:rPr>
              <a:t>r</a:t>
            </a:r>
            <a:endParaRPr sz="17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37444" y="3771041"/>
            <a:ext cx="484715" cy="4360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379"/>
              </a:lnSpc>
              <a:spcBef>
                <a:spcPts val="169"/>
              </a:spcBef>
            </a:pPr>
            <a:r>
              <a:rPr sz="4300" i="1" spc="35" baseline="8152" dirty="0">
                <a:latin typeface="Times New Roman"/>
                <a:cs typeface="Times New Roman"/>
              </a:rPr>
              <a:t>p</a:t>
            </a:r>
            <a:r>
              <a:rPr sz="2500" i="1" baseline="-10968" dirty="0">
                <a:latin typeface="Times New Roman"/>
                <a:cs typeface="Times New Roman"/>
              </a:rPr>
              <a:t>r</a:t>
            </a:r>
            <a:endParaRPr sz="17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05830" y="6203480"/>
            <a:ext cx="227586" cy="1797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328"/>
              </a:lnSpc>
              <a:spcBef>
                <a:spcPts val="66"/>
              </a:spcBef>
            </a:pPr>
            <a:r>
              <a:rPr sz="1300" dirty="0">
                <a:latin typeface="Arial"/>
                <a:cs typeface="Arial"/>
              </a:rPr>
              <a:t>75</a:t>
            </a:r>
            <a:endParaRPr sz="13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0301746"/>
      </p:ext>
    </p:extLst>
  </p:cSld>
  <p:clrMapOvr>
    <a:masterClrMapping/>
  </p:clrMapOvr>
  <p:transition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1870364" y="2109843"/>
            <a:ext cx="4030287" cy="32138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38201" y="782504"/>
            <a:ext cx="3655716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459"/>
              </a:lnSpc>
              <a:spcBef>
                <a:spcPts val="172"/>
              </a:spcBef>
            </a:pP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S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o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f</a:t>
            </a:r>
            <a:r>
              <a:rPr sz="5400" spc="17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w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a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14600" y="782504"/>
            <a:ext cx="4086925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459"/>
              </a:lnSpc>
              <a:spcBef>
                <a:spcPts val="172"/>
              </a:spcBef>
            </a:pP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l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ia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b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il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y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83360" y="5663582"/>
            <a:ext cx="5654848" cy="2242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678"/>
              </a:lnSpc>
              <a:spcBef>
                <a:spcPts val="83"/>
              </a:spcBef>
            </a:pPr>
            <a:r>
              <a:rPr sz="1600" b="1" spc="4" dirty="0">
                <a:solidFill>
                  <a:srgbClr val="003265"/>
                </a:solidFill>
                <a:latin typeface="Arial"/>
                <a:cs typeface="Arial"/>
              </a:rPr>
              <a:t>Fig.</a:t>
            </a:r>
            <a:r>
              <a:rPr sz="1600" b="1" spc="-4" dirty="0">
                <a:solidFill>
                  <a:srgbClr val="003265"/>
                </a:solidFill>
                <a:latin typeface="Arial"/>
                <a:cs typeface="Arial"/>
              </a:rPr>
              <a:t>7</a:t>
            </a:r>
            <a:r>
              <a:rPr sz="1600" b="1" spc="4" dirty="0">
                <a:solidFill>
                  <a:srgbClr val="003265"/>
                </a:solidFill>
                <a:latin typeface="Arial"/>
                <a:cs typeface="Arial"/>
              </a:rPr>
              <a:t>.</a:t>
            </a:r>
            <a:r>
              <a:rPr sz="1600" b="1" spc="-4" dirty="0">
                <a:solidFill>
                  <a:srgbClr val="003265"/>
                </a:solidFill>
                <a:latin typeface="Arial"/>
                <a:cs typeface="Arial"/>
              </a:rPr>
              <a:t>20</a:t>
            </a:r>
            <a:r>
              <a:rPr sz="1600" b="1" dirty="0">
                <a:solidFill>
                  <a:srgbClr val="003265"/>
                </a:solidFill>
                <a:latin typeface="Arial"/>
                <a:cs typeface="Arial"/>
              </a:rPr>
              <a:t>:</a:t>
            </a:r>
            <a:r>
              <a:rPr sz="1600" b="1" spc="4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600" spc="4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1600" spc="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1600" spc="-13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r>
              <a:rPr sz="1600" spc="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ane</a:t>
            </a:r>
            <a:r>
              <a:rPr sz="1600" spc="4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u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1600" spc="4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al</a:t>
            </a:r>
            <a:r>
              <a:rPr sz="1600" spc="4" dirty="0">
                <a:solidFill>
                  <a:srgbClr val="003265"/>
                </a:solidFill>
                <a:latin typeface="Arial"/>
                <a:cs typeface="Arial"/>
              </a:rPr>
              <a:t>en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da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1600" spc="4" dirty="0">
                <a:solidFill>
                  <a:srgbClr val="003265"/>
                </a:solidFill>
                <a:latin typeface="Arial"/>
                <a:cs typeface="Arial"/>
              </a:rPr>
              <a:t> t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me </a:t>
            </a:r>
            <a:r>
              <a:rPr sz="1600" spc="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o 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x</a:t>
            </a:r>
            <a:r>
              <a:rPr sz="1600" spc="4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u</a:t>
            </a:r>
            <a:r>
              <a:rPr sz="1600" spc="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io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n </a:t>
            </a:r>
            <a:r>
              <a:rPr sz="1600" spc="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me r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1600" spc="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1600" spc="8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05830" y="6203480"/>
            <a:ext cx="227586" cy="1797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328"/>
              </a:lnSpc>
              <a:spcBef>
                <a:spcPts val="66"/>
              </a:spcBef>
            </a:pPr>
            <a:r>
              <a:rPr sz="1300" dirty="0">
                <a:latin typeface="Arial"/>
                <a:cs typeface="Arial"/>
              </a:rPr>
              <a:t>76</a:t>
            </a:r>
            <a:endParaRPr sz="13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70854222"/>
      </p:ext>
    </p:extLst>
  </p:cSld>
  <p:clrMapOvr>
    <a:masterClrMapping/>
  </p:clrMapOvr>
  <p:transition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2147455" y="1815353"/>
            <a:ext cx="4497185" cy="34814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38200" y="782504"/>
            <a:ext cx="3655716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459"/>
              </a:lnSpc>
              <a:spcBef>
                <a:spcPts val="172"/>
              </a:spcBef>
            </a:pP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S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o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f</a:t>
            </a:r>
            <a:r>
              <a:rPr sz="5400" spc="17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w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a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14601" y="782504"/>
            <a:ext cx="3997036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459"/>
              </a:lnSpc>
              <a:spcBef>
                <a:spcPts val="172"/>
              </a:spcBef>
            </a:pP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l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ia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b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il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y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33633" y="5663582"/>
            <a:ext cx="5429075" cy="6813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1678"/>
              </a:lnSpc>
              <a:spcBef>
                <a:spcPts val="83"/>
              </a:spcBef>
            </a:pPr>
            <a:r>
              <a:rPr sz="1600" b="1" spc="4" dirty="0">
                <a:solidFill>
                  <a:srgbClr val="003265"/>
                </a:solidFill>
                <a:latin typeface="Arial"/>
                <a:cs typeface="Arial"/>
              </a:rPr>
              <a:t>Fig.</a:t>
            </a:r>
            <a:r>
              <a:rPr sz="1600" b="1" spc="-4" dirty="0">
                <a:solidFill>
                  <a:srgbClr val="003265"/>
                </a:solidFill>
                <a:latin typeface="Arial"/>
                <a:cs typeface="Arial"/>
              </a:rPr>
              <a:t>7</a:t>
            </a:r>
            <a:r>
              <a:rPr sz="1600" b="1" spc="4" dirty="0">
                <a:solidFill>
                  <a:srgbClr val="003265"/>
                </a:solidFill>
                <a:latin typeface="Arial"/>
                <a:cs typeface="Arial"/>
              </a:rPr>
              <a:t>.</a:t>
            </a:r>
            <a:r>
              <a:rPr sz="1600" b="1" spc="-4" dirty="0">
                <a:solidFill>
                  <a:srgbClr val="003265"/>
                </a:solidFill>
                <a:latin typeface="Arial"/>
                <a:cs typeface="Arial"/>
              </a:rPr>
              <a:t>21</a:t>
            </a:r>
            <a:r>
              <a:rPr sz="1600" b="1" dirty="0">
                <a:solidFill>
                  <a:srgbClr val="003265"/>
                </a:solidFill>
                <a:latin typeface="Arial"/>
                <a:cs typeface="Arial"/>
              </a:rPr>
              <a:t>:</a:t>
            </a:r>
            <a:r>
              <a:rPr sz="1600" b="1" spc="4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Calenda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1600" spc="4" dirty="0">
                <a:solidFill>
                  <a:srgbClr val="003265"/>
                </a:solidFill>
                <a:latin typeface="Arial"/>
                <a:cs typeface="Arial"/>
              </a:rPr>
              <a:t> t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me </a:t>
            </a:r>
            <a:r>
              <a:rPr sz="1600" spc="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o </a:t>
            </a:r>
            <a:r>
              <a:rPr sz="1600" spc="4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x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u</a:t>
            </a:r>
            <a:r>
              <a:rPr sz="1600" spc="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io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n </a:t>
            </a:r>
            <a:r>
              <a:rPr sz="1600" spc="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me r</a:t>
            </a:r>
            <a:r>
              <a:rPr sz="1600" spc="4" dirty="0">
                <a:solidFill>
                  <a:srgbClr val="003265"/>
                </a:solidFill>
                <a:latin typeface="Arial"/>
                <a:cs typeface="Arial"/>
              </a:rPr>
              <a:t>at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o </a:t>
            </a:r>
            <a:r>
              <a:rPr sz="1600" spc="4" dirty="0">
                <a:solidFill>
                  <a:srgbClr val="003265"/>
                </a:solidFill>
                <a:latin typeface="Arial"/>
                <a:cs typeface="Arial"/>
              </a:rPr>
              <a:t>f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1600" spc="4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di</a:t>
            </a:r>
            <a:r>
              <a:rPr sz="1600" spc="4" dirty="0">
                <a:solidFill>
                  <a:srgbClr val="003265"/>
                </a:solidFill>
                <a:latin typeface="Arial"/>
                <a:cs typeface="Arial"/>
              </a:rPr>
              <a:t>ff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en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endParaRPr sz="1600" dirty="0">
              <a:latin typeface="Arial"/>
              <a:cs typeface="Arial"/>
            </a:endParaRPr>
          </a:p>
          <a:p>
            <a:pPr marL="1848703" marR="1862323" algn="ctr">
              <a:lnSpc>
                <a:spcPct val="95825"/>
              </a:lnSpc>
            </a:pP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li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1600" spc="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1600" spc="4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g r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ou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1600" spc="8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endParaRPr sz="1600" dirty="0">
              <a:latin typeface="Arial"/>
              <a:cs typeface="Arial"/>
            </a:endParaRPr>
          </a:p>
          <a:p>
            <a:pPr marL="145425" marR="15398">
              <a:lnSpc>
                <a:spcPts val="825"/>
              </a:lnSpc>
              <a:spcBef>
                <a:spcPts val="904"/>
              </a:spcBef>
            </a:pPr>
            <a:endParaRPr sz="700" dirty="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105830" y="6203480"/>
            <a:ext cx="227586" cy="1797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328"/>
              </a:lnSpc>
              <a:spcBef>
                <a:spcPts val="66"/>
              </a:spcBef>
            </a:pPr>
            <a:r>
              <a:rPr sz="1300" dirty="0">
                <a:latin typeface="Arial"/>
                <a:cs typeface="Arial"/>
              </a:rPr>
              <a:t>77</a:t>
            </a:r>
            <a:endParaRPr sz="13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72034475"/>
      </p:ext>
    </p:extLst>
  </p:cSld>
  <p:clrMapOvr>
    <a:masterClrMapping/>
  </p:clrMapOvr>
  <p:transition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/>
          <p:cNvSpPr txBox="1"/>
          <p:nvPr/>
        </p:nvSpPr>
        <p:spPr>
          <a:xfrm>
            <a:off x="838201" y="888741"/>
            <a:ext cx="5946986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459"/>
              </a:lnSpc>
              <a:spcBef>
                <a:spcPts val="172"/>
              </a:spcBef>
            </a:pP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S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o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f</a:t>
            </a:r>
            <a:r>
              <a:rPr sz="5400" spc="17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w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a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5400" spc="-112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 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l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ia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b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il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y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54852" y="1826666"/>
            <a:ext cx="1615252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28"/>
              </a:lnSpc>
              <a:spcBef>
                <a:spcPts val="101"/>
              </a:spcBef>
            </a:pPr>
            <a:r>
              <a:rPr sz="2000" b="1" u="heavy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000" b="1" u="heavy" spc="4" dirty="0">
                <a:solidFill>
                  <a:srgbClr val="0000FF"/>
                </a:solidFill>
                <a:latin typeface="Arial"/>
                <a:cs typeface="Arial"/>
              </a:rPr>
              <a:t>xam</a:t>
            </a:r>
            <a:r>
              <a:rPr sz="2000" b="1" u="heavy" dirty="0">
                <a:solidFill>
                  <a:srgbClr val="0000FF"/>
                </a:solidFill>
                <a:latin typeface="Arial"/>
                <a:cs typeface="Arial"/>
              </a:rPr>
              <a:t>pl</a:t>
            </a:r>
            <a:r>
              <a:rPr sz="2000" b="1" u="heavy" spc="4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000" b="1" u="heavy" dirty="0">
                <a:solidFill>
                  <a:srgbClr val="0000FF"/>
                </a:solidFill>
                <a:latin typeface="Arial"/>
                <a:cs typeface="Arial"/>
              </a:rPr>
              <a:t>-</a:t>
            </a:r>
            <a:r>
              <a:rPr sz="2000" b="1" u="heavy" spc="-82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u="heavy" spc="4" dirty="0">
                <a:solidFill>
                  <a:srgbClr val="0000FF"/>
                </a:solidFill>
                <a:latin typeface="Arial"/>
                <a:cs typeface="Arial"/>
              </a:rPr>
              <a:t>7</a:t>
            </a:r>
            <a:r>
              <a:rPr sz="2000" b="1" u="heavy" spc="13" dirty="0">
                <a:solidFill>
                  <a:srgbClr val="0000FF"/>
                </a:solidFill>
                <a:latin typeface="Arial"/>
                <a:cs typeface="Arial"/>
              </a:rPr>
              <a:t>.</a:t>
            </a:r>
            <a:r>
              <a:rPr sz="2000" b="1" u="heavy" dirty="0">
                <a:solidFill>
                  <a:srgbClr val="0000FF"/>
                </a:solidFill>
                <a:latin typeface="Arial"/>
                <a:cs typeface="Arial"/>
              </a:rPr>
              <a:t>4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54852" y="2425349"/>
            <a:ext cx="7775366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dirty="0">
                <a:latin typeface="Arial"/>
                <a:cs typeface="Arial"/>
              </a:rPr>
              <a:t>A</a:t>
            </a:r>
            <a:r>
              <a:rPr spc="111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eam</a:t>
            </a:r>
            <a:r>
              <a:rPr spc="116" dirty="0">
                <a:latin typeface="Arial"/>
                <a:cs typeface="Arial"/>
              </a:rPr>
              <a:t> </a:t>
            </a:r>
            <a:r>
              <a:rPr spc="4" dirty="0">
                <a:latin typeface="Arial"/>
                <a:cs typeface="Arial"/>
              </a:rPr>
              <a:t>r</a:t>
            </a:r>
            <a:r>
              <a:rPr spc="-8" dirty="0">
                <a:latin typeface="Arial"/>
                <a:cs typeface="Arial"/>
              </a:rPr>
              <a:t>u</a:t>
            </a:r>
            <a:r>
              <a:rPr dirty="0">
                <a:latin typeface="Arial"/>
                <a:cs typeface="Arial"/>
              </a:rPr>
              <a:t>n</a:t>
            </a:r>
            <a:r>
              <a:rPr spc="116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e</a:t>
            </a:r>
            <a:r>
              <a:rPr spc="4" dirty="0">
                <a:latin typeface="Arial"/>
                <a:cs typeface="Arial"/>
              </a:rPr>
              <a:t>s</a:t>
            </a:r>
            <a:r>
              <a:rPr dirty="0">
                <a:latin typeface="Arial"/>
                <a:cs typeface="Arial"/>
              </a:rPr>
              <a:t>t</a:t>
            </a:r>
            <a:r>
              <a:rPr spc="102" dirty="0">
                <a:latin typeface="Arial"/>
                <a:cs typeface="Arial"/>
              </a:rPr>
              <a:t> </a:t>
            </a:r>
            <a:r>
              <a:rPr spc="4" dirty="0">
                <a:latin typeface="Arial"/>
                <a:cs typeface="Arial"/>
              </a:rPr>
              <a:t>c</a:t>
            </a:r>
            <a:r>
              <a:rPr dirty="0">
                <a:latin typeface="Arial"/>
                <a:cs typeface="Arial"/>
              </a:rPr>
              <a:t>a</a:t>
            </a:r>
            <a:r>
              <a:rPr spc="-4" dirty="0">
                <a:latin typeface="Arial"/>
                <a:cs typeface="Arial"/>
              </a:rPr>
              <a:t>s</a:t>
            </a:r>
            <a:r>
              <a:rPr dirty="0">
                <a:latin typeface="Arial"/>
                <a:cs typeface="Arial"/>
              </a:rPr>
              <a:t>es</a:t>
            </a:r>
            <a:r>
              <a:rPr spc="120" dirty="0">
                <a:latin typeface="Arial"/>
                <a:cs typeface="Arial"/>
              </a:rPr>
              <a:t> </a:t>
            </a:r>
            <a:r>
              <a:rPr spc="-13" dirty="0">
                <a:latin typeface="Arial"/>
                <a:cs typeface="Arial"/>
              </a:rPr>
              <a:t>f</a:t>
            </a:r>
            <a:r>
              <a:rPr dirty="0">
                <a:latin typeface="Arial"/>
                <a:cs typeface="Arial"/>
              </a:rPr>
              <a:t>or</a:t>
            </a:r>
            <a:r>
              <a:rPr spc="111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10</a:t>
            </a:r>
            <a:r>
              <a:rPr spc="116" dirty="0">
                <a:latin typeface="Arial"/>
                <a:cs typeface="Arial"/>
              </a:rPr>
              <a:t> </a:t>
            </a:r>
            <a:r>
              <a:rPr spc="4" dirty="0">
                <a:latin typeface="Arial"/>
                <a:cs typeface="Arial"/>
              </a:rPr>
              <a:t>C</a:t>
            </a:r>
            <a:r>
              <a:rPr spc="-4" dirty="0">
                <a:latin typeface="Arial"/>
                <a:cs typeface="Arial"/>
              </a:rPr>
              <a:t>P</a:t>
            </a:r>
            <a:r>
              <a:rPr dirty="0">
                <a:latin typeface="Arial"/>
                <a:cs typeface="Arial"/>
              </a:rPr>
              <a:t>U</a:t>
            </a:r>
            <a:r>
              <a:rPr spc="129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h</a:t>
            </a:r>
            <a:r>
              <a:rPr spc="-4"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s</a:t>
            </a:r>
            <a:r>
              <a:rPr spc="13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and</a:t>
            </a:r>
            <a:r>
              <a:rPr spc="129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iden</a:t>
            </a:r>
            <a:r>
              <a:rPr spc="-4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i</a:t>
            </a:r>
            <a:r>
              <a:rPr spc="-4" dirty="0">
                <a:latin typeface="Arial"/>
                <a:cs typeface="Arial"/>
              </a:rPr>
              <a:t>f</a:t>
            </a:r>
            <a:r>
              <a:rPr dirty="0">
                <a:latin typeface="Arial"/>
                <a:cs typeface="Arial"/>
              </a:rPr>
              <a:t>ies</a:t>
            </a:r>
            <a:r>
              <a:rPr spc="12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25</a:t>
            </a:r>
            <a:r>
              <a:rPr spc="129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f</a:t>
            </a:r>
            <a:r>
              <a:rPr dirty="0">
                <a:latin typeface="Arial"/>
                <a:cs typeface="Arial"/>
              </a:rPr>
              <a:t>ailu</a:t>
            </a:r>
            <a:r>
              <a:rPr spc="4"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e</a:t>
            </a:r>
            <a:r>
              <a:rPr spc="-4" dirty="0">
                <a:latin typeface="Arial"/>
                <a:cs typeface="Arial"/>
              </a:rPr>
              <a:t>s</a:t>
            </a:r>
            <a:r>
              <a:rPr dirty="0">
                <a:latin typeface="Arial"/>
                <a:cs typeface="Arial"/>
              </a:rPr>
              <a:t>.</a:t>
            </a:r>
            <a:r>
              <a:rPr spc="12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The</a:t>
            </a:r>
            <a:r>
              <a:rPr spc="129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e</a:t>
            </a:r>
            <a:r>
              <a:rPr spc="-4" dirty="0">
                <a:latin typeface="Arial"/>
                <a:cs typeface="Arial"/>
              </a:rPr>
              <a:t>ff</a:t>
            </a:r>
            <a:r>
              <a:rPr spc="-8" dirty="0">
                <a:latin typeface="Arial"/>
                <a:cs typeface="Arial"/>
              </a:rPr>
              <a:t>o</a:t>
            </a:r>
            <a:r>
              <a:rPr spc="-4"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t</a:t>
            </a:r>
            <a:endParaRPr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54853" y="2774973"/>
            <a:ext cx="6648195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4"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e</a:t>
            </a:r>
            <a:r>
              <a:rPr spc="-8" dirty="0">
                <a:latin typeface="Arial"/>
                <a:cs typeface="Arial"/>
              </a:rPr>
              <a:t>q</a:t>
            </a:r>
            <a:r>
              <a:rPr dirty="0">
                <a:latin typeface="Arial"/>
                <a:cs typeface="Arial"/>
              </a:rPr>
              <a:t>ui</a:t>
            </a:r>
            <a:r>
              <a:rPr spc="4" dirty="0">
                <a:latin typeface="Arial"/>
                <a:cs typeface="Arial"/>
              </a:rPr>
              <a:t>r</a:t>
            </a:r>
            <a:r>
              <a:rPr spc="-8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d</a:t>
            </a:r>
            <a:r>
              <a:rPr spc="129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p</a:t>
            </a:r>
            <a:r>
              <a:rPr spc="-8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r</a:t>
            </a:r>
            <a:r>
              <a:rPr spc="143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ho</a:t>
            </a:r>
            <a:r>
              <a:rPr spc="-8" dirty="0">
                <a:latin typeface="Arial"/>
                <a:cs typeface="Arial"/>
              </a:rPr>
              <a:t>u</a:t>
            </a:r>
            <a:r>
              <a:rPr dirty="0">
                <a:latin typeface="Arial"/>
                <a:cs typeface="Arial"/>
              </a:rPr>
              <a:t>r</a:t>
            </a:r>
            <a:r>
              <a:rPr spc="143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of</a:t>
            </a:r>
            <a:r>
              <a:rPr spc="134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e</a:t>
            </a:r>
            <a:r>
              <a:rPr spc="-4" dirty="0">
                <a:latin typeface="Arial"/>
                <a:cs typeface="Arial"/>
              </a:rPr>
              <a:t>x</a:t>
            </a:r>
            <a:r>
              <a:rPr dirty="0">
                <a:latin typeface="Arial"/>
                <a:cs typeface="Arial"/>
              </a:rPr>
              <a:t>e</a:t>
            </a:r>
            <a:r>
              <a:rPr spc="-4" dirty="0">
                <a:latin typeface="Arial"/>
                <a:cs typeface="Arial"/>
              </a:rPr>
              <a:t>c</a:t>
            </a:r>
            <a:r>
              <a:rPr dirty="0">
                <a:latin typeface="Arial"/>
                <a:cs typeface="Arial"/>
              </a:rPr>
              <a:t>u</a:t>
            </a:r>
            <a:r>
              <a:rPr spc="-4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ion</a:t>
            </a:r>
            <a:r>
              <a:rPr spc="152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i</a:t>
            </a:r>
            <a:r>
              <a:rPr spc="-13" dirty="0">
                <a:latin typeface="Arial"/>
                <a:cs typeface="Arial"/>
              </a:rPr>
              <a:t>m</a:t>
            </a:r>
            <a:r>
              <a:rPr dirty="0">
                <a:latin typeface="Arial"/>
                <a:cs typeface="Arial"/>
              </a:rPr>
              <a:t>e</a:t>
            </a:r>
            <a:r>
              <a:rPr spc="152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is</a:t>
            </a:r>
            <a:r>
              <a:rPr spc="13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5</a:t>
            </a:r>
            <a:r>
              <a:rPr spc="152" dirty="0">
                <a:latin typeface="Arial"/>
                <a:cs typeface="Arial"/>
              </a:rPr>
              <a:t> </a:t>
            </a:r>
            <a:r>
              <a:rPr spc="-8" dirty="0">
                <a:latin typeface="Arial"/>
                <a:cs typeface="Arial"/>
              </a:rPr>
              <a:t>p</a:t>
            </a:r>
            <a:r>
              <a:rPr dirty="0">
                <a:latin typeface="Arial"/>
                <a:cs typeface="Arial"/>
              </a:rPr>
              <a:t>e</a:t>
            </a:r>
            <a:r>
              <a:rPr spc="-4" dirty="0">
                <a:latin typeface="Arial"/>
                <a:cs typeface="Arial"/>
              </a:rPr>
              <a:t>r</a:t>
            </a:r>
            <a:r>
              <a:rPr spc="4" dirty="0">
                <a:latin typeface="Arial"/>
                <a:cs typeface="Arial"/>
              </a:rPr>
              <a:t>s</a:t>
            </a:r>
            <a:r>
              <a:rPr spc="-8" dirty="0">
                <a:latin typeface="Arial"/>
                <a:cs typeface="Arial"/>
              </a:rPr>
              <a:t>o</a:t>
            </a:r>
            <a:r>
              <a:rPr dirty="0">
                <a:latin typeface="Arial"/>
                <a:cs typeface="Arial"/>
              </a:rPr>
              <a:t>n</a:t>
            </a:r>
            <a:r>
              <a:rPr spc="152" dirty="0">
                <a:latin typeface="Arial"/>
                <a:cs typeface="Arial"/>
              </a:rPr>
              <a:t> </a:t>
            </a:r>
            <a:r>
              <a:rPr spc="-8" dirty="0">
                <a:latin typeface="Arial"/>
                <a:cs typeface="Arial"/>
              </a:rPr>
              <a:t>h</a:t>
            </a:r>
            <a:r>
              <a:rPr spc="4"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.</a:t>
            </a:r>
            <a:r>
              <a:rPr spc="120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a</a:t>
            </a:r>
            <a:r>
              <a:rPr spc="4" dirty="0">
                <a:latin typeface="Arial"/>
                <a:cs typeface="Arial"/>
              </a:rPr>
              <a:t>c</a:t>
            </a:r>
            <a:r>
              <a:rPr dirty="0">
                <a:latin typeface="Arial"/>
                <a:cs typeface="Arial"/>
              </a:rPr>
              <a:t>h</a:t>
            </a:r>
            <a:r>
              <a:rPr spc="138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f</a:t>
            </a:r>
            <a:r>
              <a:rPr dirty="0">
                <a:latin typeface="Arial"/>
                <a:cs typeface="Arial"/>
              </a:rPr>
              <a:t>ailu</a:t>
            </a:r>
            <a:r>
              <a:rPr spc="4"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e</a:t>
            </a:r>
            <a:endParaRPr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325813" y="2774973"/>
            <a:ext cx="1103609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-4"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equi</a:t>
            </a:r>
            <a:r>
              <a:rPr spc="4" dirty="0">
                <a:latin typeface="Arial"/>
                <a:cs typeface="Arial"/>
              </a:rPr>
              <a:t>r</a:t>
            </a:r>
            <a:r>
              <a:rPr spc="-8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s</a:t>
            </a:r>
            <a:r>
              <a:rPr spc="143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2</a:t>
            </a:r>
            <a:endParaRPr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54852" y="3124597"/>
            <a:ext cx="3339730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dirty="0">
                <a:latin typeface="Arial"/>
                <a:cs typeface="Arial"/>
              </a:rPr>
              <a:t>h</a:t>
            </a:r>
            <a:r>
              <a:rPr spc="4"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.</a:t>
            </a:r>
            <a:r>
              <a:rPr spc="188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on</a:t>
            </a:r>
            <a:r>
              <a:rPr spc="192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an</a:t>
            </a:r>
            <a:r>
              <a:rPr spc="192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a</a:t>
            </a:r>
            <a:r>
              <a:rPr spc="-17" dirty="0">
                <a:latin typeface="Arial"/>
                <a:cs typeface="Arial"/>
              </a:rPr>
              <a:t>v</a:t>
            </a:r>
            <a:r>
              <a:rPr dirty="0">
                <a:latin typeface="Arial"/>
                <a:cs typeface="Arial"/>
              </a:rPr>
              <a:t>e</a:t>
            </a:r>
            <a:r>
              <a:rPr spc="4" dirty="0">
                <a:latin typeface="Arial"/>
                <a:cs typeface="Arial"/>
              </a:rPr>
              <a:t>r</a:t>
            </a:r>
            <a:r>
              <a:rPr spc="-8" dirty="0">
                <a:latin typeface="Arial"/>
                <a:cs typeface="Arial"/>
              </a:rPr>
              <a:t>a</a:t>
            </a:r>
            <a:r>
              <a:rPr dirty="0">
                <a:latin typeface="Arial"/>
                <a:cs typeface="Arial"/>
              </a:rPr>
              <a:t>ge</a:t>
            </a:r>
            <a:r>
              <a:rPr spc="192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o</a:t>
            </a:r>
            <a:r>
              <a:rPr spc="206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v</a:t>
            </a:r>
            <a:r>
              <a:rPr spc="-8" dirty="0">
                <a:latin typeface="Arial"/>
                <a:cs typeface="Arial"/>
              </a:rPr>
              <a:t>e</a:t>
            </a:r>
            <a:r>
              <a:rPr spc="4"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i</a:t>
            </a:r>
            <a:r>
              <a:rPr spc="-13" dirty="0">
                <a:latin typeface="Arial"/>
                <a:cs typeface="Arial"/>
              </a:rPr>
              <a:t>f</a:t>
            </a:r>
            <a:r>
              <a:rPr dirty="0">
                <a:latin typeface="Arial"/>
                <a:cs typeface="Arial"/>
              </a:rPr>
              <a:t>y</a:t>
            </a:r>
            <a:r>
              <a:rPr spc="197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and</a:t>
            </a:r>
            <a:endParaRPr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27045" y="3124597"/>
            <a:ext cx="1082826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dirty="0">
                <a:latin typeface="Arial"/>
                <a:cs typeface="Arial"/>
              </a:rPr>
              <a:t>de</a:t>
            </a:r>
            <a:r>
              <a:rPr spc="-4" dirty="0">
                <a:latin typeface="Arial"/>
                <a:cs typeface="Arial"/>
              </a:rPr>
              <a:t>t</a:t>
            </a:r>
            <a:r>
              <a:rPr spc="-8" dirty="0">
                <a:latin typeface="Arial"/>
                <a:cs typeface="Arial"/>
              </a:rPr>
              <a:t>e</a:t>
            </a:r>
            <a:r>
              <a:rPr spc="-4" dirty="0">
                <a:latin typeface="Arial"/>
                <a:cs typeface="Arial"/>
              </a:rPr>
              <a:t>r</a:t>
            </a:r>
            <a:r>
              <a:rPr spc="-13" dirty="0">
                <a:latin typeface="Arial"/>
                <a:cs typeface="Arial"/>
              </a:rPr>
              <a:t>m</a:t>
            </a:r>
            <a:r>
              <a:rPr dirty="0">
                <a:latin typeface="Arial"/>
                <a:cs typeface="Arial"/>
              </a:rPr>
              <a:t>ine</a:t>
            </a:r>
            <a:endParaRPr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43720" y="3124597"/>
            <a:ext cx="288475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dirty="0">
                <a:latin typeface="Arial"/>
                <a:cs typeface="Arial"/>
              </a:rPr>
              <a:t>i</a:t>
            </a:r>
            <a:r>
              <a:rPr spc="-4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s</a:t>
            </a:r>
            <a:endParaRPr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66531" y="3124597"/>
            <a:ext cx="774668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-8" dirty="0">
                <a:latin typeface="Arial"/>
                <a:cs typeface="Arial"/>
              </a:rPr>
              <a:t>n</a:t>
            </a:r>
            <a:r>
              <a:rPr dirty="0">
                <a:latin typeface="Arial"/>
                <a:cs typeface="Arial"/>
              </a:rPr>
              <a:t>a</a:t>
            </a:r>
            <a:r>
              <a:rPr spc="-4" dirty="0">
                <a:latin typeface="Arial"/>
                <a:cs typeface="Arial"/>
              </a:rPr>
              <a:t>t</a:t>
            </a:r>
            <a:r>
              <a:rPr spc="-8" dirty="0">
                <a:latin typeface="Arial"/>
                <a:cs typeface="Arial"/>
              </a:rPr>
              <a:t>u</a:t>
            </a:r>
            <a:r>
              <a:rPr spc="4" dirty="0">
                <a:latin typeface="Arial"/>
                <a:cs typeface="Arial"/>
              </a:rPr>
              <a:t>r</a:t>
            </a:r>
            <a:r>
              <a:rPr spc="-8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.</a:t>
            </a:r>
            <a:endParaRPr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74254" y="3124597"/>
            <a:ext cx="1021865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4" dirty="0">
                <a:latin typeface="Arial"/>
                <a:cs typeface="Arial"/>
              </a:rPr>
              <a:t>C</a:t>
            </a:r>
            <a:r>
              <a:rPr dirty="0">
                <a:latin typeface="Arial"/>
                <a:cs typeface="Arial"/>
              </a:rPr>
              <a:t>al</a:t>
            </a:r>
            <a:r>
              <a:rPr spc="4" dirty="0">
                <a:latin typeface="Arial"/>
                <a:cs typeface="Arial"/>
              </a:rPr>
              <a:t>c</a:t>
            </a:r>
            <a:r>
              <a:rPr dirty="0">
                <a:latin typeface="Arial"/>
                <a:cs typeface="Arial"/>
              </a:rPr>
              <a:t>ula</a:t>
            </a:r>
            <a:r>
              <a:rPr spc="-13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e</a:t>
            </a:r>
            <a:endParaRPr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29969" y="3124597"/>
            <a:ext cx="376245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-13" dirty="0">
                <a:latin typeface="Arial"/>
                <a:cs typeface="Arial"/>
              </a:rPr>
              <a:t>t</a:t>
            </a:r>
            <a:r>
              <a:rPr spc="-8" dirty="0">
                <a:latin typeface="Arial"/>
                <a:cs typeface="Arial"/>
              </a:rPr>
              <a:t>h</a:t>
            </a:r>
            <a:r>
              <a:rPr dirty="0">
                <a:latin typeface="Arial"/>
                <a:cs typeface="Arial"/>
              </a:rPr>
              <a:t>e</a:t>
            </a:r>
            <a:endParaRPr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740064" y="3124597"/>
            <a:ext cx="686587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-4" dirty="0">
                <a:latin typeface="Arial"/>
                <a:cs typeface="Arial"/>
              </a:rPr>
              <a:t>f</a:t>
            </a:r>
            <a:r>
              <a:rPr dirty="0">
                <a:latin typeface="Arial"/>
                <a:cs typeface="Arial"/>
              </a:rPr>
              <a:t>ailu</a:t>
            </a:r>
            <a:r>
              <a:rPr spc="-4"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e</a:t>
            </a:r>
            <a:endParaRPr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4852" y="3475565"/>
            <a:ext cx="1343292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dirty="0">
                <a:latin typeface="Arial"/>
                <a:cs typeface="Arial"/>
              </a:rPr>
              <a:t>iden</a:t>
            </a:r>
            <a:r>
              <a:rPr spc="-4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i</a:t>
            </a:r>
            <a:r>
              <a:rPr spc="-4" dirty="0">
                <a:latin typeface="Arial"/>
                <a:cs typeface="Arial"/>
              </a:rPr>
              <a:t>f</a:t>
            </a:r>
            <a:r>
              <a:rPr dirty="0">
                <a:latin typeface="Arial"/>
                <a:cs typeface="Arial"/>
              </a:rPr>
              <a:t>i</a:t>
            </a:r>
            <a:r>
              <a:rPr spc="4" dirty="0">
                <a:latin typeface="Arial"/>
                <a:cs typeface="Arial"/>
              </a:rPr>
              <a:t>c</a:t>
            </a:r>
            <a:r>
              <a:rPr dirty="0">
                <a:latin typeface="Arial"/>
                <a:cs typeface="Arial"/>
              </a:rPr>
              <a:t>a</a:t>
            </a:r>
            <a:r>
              <a:rPr spc="-4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ion</a:t>
            </a:r>
            <a:endParaRPr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02898" y="3475565"/>
            <a:ext cx="583473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dirty="0">
                <a:latin typeface="Arial"/>
                <a:cs typeface="Arial"/>
              </a:rPr>
              <a:t>e</a:t>
            </a:r>
            <a:r>
              <a:rPr spc="-4" dirty="0">
                <a:latin typeface="Arial"/>
                <a:cs typeface="Arial"/>
              </a:rPr>
              <a:t>ff</a:t>
            </a:r>
            <a:r>
              <a:rPr spc="-8" dirty="0">
                <a:latin typeface="Arial"/>
                <a:cs typeface="Arial"/>
              </a:rPr>
              <a:t>o</a:t>
            </a:r>
            <a:r>
              <a:rPr spc="4"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t</a:t>
            </a:r>
            <a:endParaRPr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90330" y="3475565"/>
            <a:ext cx="970015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4"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e</a:t>
            </a:r>
            <a:r>
              <a:rPr spc="-8" dirty="0">
                <a:latin typeface="Arial"/>
                <a:cs typeface="Arial"/>
              </a:rPr>
              <a:t>q</a:t>
            </a:r>
            <a:r>
              <a:rPr dirty="0">
                <a:latin typeface="Arial"/>
                <a:cs typeface="Arial"/>
              </a:rPr>
              <a:t>ui</a:t>
            </a:r>
            <a:r>
              <a:rPr spc="4" dirty="0">
                <a:latin typeface="Arial"/>
                <a:cs typeface="Arial"/>
              </a:rPr>
              <a:t>r</a:t>
            </a:r>
            <a:r>
              <a:rPr spc="-8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d.</a:t>
            </a:r>
            <a:endParaRPr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05830" y="6203480"/>
            <a:ext cx="227586" cy="1797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328"/>
              </a:lnSpc>
              <a:spcBef>
                <a:spcPts val="66"/>
              </a:spcBef>
            </a:pPr>
            <a:r>
              <a:rPr sz="1300" dirty="0">
                <a:latin typeface="Arial"/>
                <a:cs typeface="Arial"/>
              </a:rPr>
              <a:t>78</a:t>
            </a:r>
            <a:endParaRPr sz="13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795457" y="1904551"/>
            <a:ext cx="70742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</p:spTree>
    <p:extLst>
      <p:ext uri="{BB962C8B-B14F-4D97-AF65-F5344CB8AC3E}">
        <p14:creationId xmlns:p14="http://schemas.microsoft.com/office/powerpoint/2010/main" val="1997344922"/>
      </p:ext>
    </p:extLst>
  </p:cSld>
  <p:clrMapOvr>
    <a:masterClrMapping/>
  </p:clrMapOvr>
  <p:transition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803096" y="782504"/>
            <a:ext cx="3690820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459"/>
              </a:lnSpc>
              <a:spcBef>
                <a:spcPts val="172"/>
              </a:spcBef>
            </a:pP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S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o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f</a:t>
            </a:r>
            <a:r>
              <a:rPr sz="5400" spc="17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w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a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14600" y="782504"/>
            <a:ext cx="4086925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459"/>
              </a:lnSpc>
              <a:spcBef>
                <a:spcPts val="172"/>
              </a:spcBef>
            </a:pP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l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ia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b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il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y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03096" y="1517384"/>
            <a:ext cx="1077785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28"/>
              </a:lnSpc>
              <a:spcBef>
                <a:spcPts val="101"/>
              </a:spcBef>
            </a:pPr>
            <a:r>
              <a:rPr sz="2000" b="1" u="heavy" dirty="0">
                <a:solidFill>
                  <a:srgbClr val="FF3200"/>
                </a:solidFill>
                <a:latin typeface="Arial"/>
                <a:cs typeface="Arial"/>
              </a:rPr>
              <a:t>Solut</a:t>
            </a:r>
            <a:r>
              <a:rPr sz="2000" b="1" u="heavy" spc="13" dirty="0">
                <a:solidFill>
                  <a:srgbClr val="FF3200"/>
                </a:solidFill>
                <a:latin typeface="Arial"/>
                <a:cs typeface="Arial"/>
              </a:rPr>
              <a:t>i</a:t>
            </a:r>
            <a:r>
              <a:rPr sz="2000" b="1" u="heavy" dirty="0">
                <a:solidFill>
                  <a:srgbClr val="FF3200"/>
                </a:solidFill>
                <a:latin typeface="Arial"/>
                <a:cs typeface="Arial"/>
              </a:rPr>
              <a:t>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81176" y="2055068"/>
            <a:ext cx="752114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latin typeface="Arial"/>
                <a:cs typeface="Arial"/>
              </a:rPr>
              <a:t>As</a:t>
            </a:r>
            <a:r>
              <a:rPr sz="2000" spc="-13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43176" y="2055068"/>
            <a:ext cx="2874803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latin typeface="Arial"/>
                <a:cs typeface="Arial"/>
              </a:rPr>
              <a:t>kno</a:t>
            </a:r>
            <a:r>
              <a:rPr sz="2000" dirty="0">
                <a:latin typeface="Arial"/>
                <a:cs typeface="Arial"/>
              </a:rPr>
              <a:t>w,</a:t>
            </a:r>
            <a:r>
              <a:rPr sz="2000" spc="-46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4" dirty="0">
                <a:latin typeface="Arial"/>
                <a:cs typeface="Arial"/>
              </a:rPr>
              <a:t>esou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4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76" dirty="0">
                <a:latin typeface="Arial"/>
                <a:cs typeface="Arial"/>
              </a:rPr>
              <a:t> </a:t>
            </a:r>
            <a:r>
              <a:rPr sz="2000" spc="13" dirty="0">
                <a:latin typeface="Arial"/>
                <a:cs typeface="Arial"/>
              </a:rPr>
              <a:t>u</a:t>
            </a:r>
            <a:r>
              <a:rPr sz="2000" spc="4" dirty="0">
                <a:latin typeface="Arial"/>
                <a:cs typeface="Arial"/>
              </a:rPr>
              <a:t>sag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53" dirty="0">
                <a:latin typeface="Arial"/>
                <a:cs typeface="Arial"/>
              </a:rPr>
              <a:t> </a:t>
            </a:r>
            <a:r>
              <a:rPr sz="2000" spc="4" dirty="0">
                <a:latin typeface="Arial"/>
                <a:cs typeface="Arial"/>
              </a:rPr>
              <a:t>is</a:t>
            </a:r>
            <a:r>
              <a:rPr sz="2000" dirty="0"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40559" y="2687030"/>
            <a:ext cx="2553356" cy="1413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73495">
              <a:lnSpc>
                <a:spcPts val="2746"/>
              </a:lnSpc>
              <a:spcBef>
                <a:spcPts val="137"/>
              </a:spcBef>
            </a:pPr>
            <a:r>
              <a:rPr sz="3400" i="1" baseline="6957" dirty="0">
                <a:latin typeface="Times New Roman"/>
                <a:cs typeface="Times New Roman"/>
              </a:rPr>
              <a:t>X</a:t>
            </a:r>
            <a:r>
              <a:rPr sz="3400" i="1" spc="-292" baseline="6957" dirty="0">
                <a:latin typeface="Times New Roman"/>
                <a:cs typeface="Times New Roman"/>
              </a:rPr>
              <a:t> </a:t>
            </a:r>
            <a:r>
              <a:rPr sz="2000" i="1" baseline="-11995" dirty="0">
                <a:latin typeface="Times New Roman"/>
                <a:cs typeface="Times New Roman"/>
              </a:rPr>
              <a:t>r </a:t>
            </a:r>
            <a:r>
              <a:rPr sz="2000" i="1" spc="187" baseline="-11995" dirty="0">
                <a:latin typeface="Times New Roman"/>
                <a:cs typeface="Times New Roman"/>
              </a:rPr>
              <a:t> </a:t>
            </a:r>
            <a:r>
              <a:rPr sz="3400" baseline="5929" dirty="0">
                <a:latin typeface="Palatino Linotype"/>
                <a:cs typeface="Palatino Linotype"/>
              </a:rPr>
              <a:t>=</a:t>
            </a:r>
            <a:r>
              <a:rPr sz="3400" spc="-138" baseline="5929" dirty="0">
                <a:latin typeface="Palatino Linotype"/>
                <a:cs typeface="Palatino Linotype"/>
              </a:rPr>
              <a:t> </a:t>
            </a:r>
            <a:r>
              <a:rPr sz="3600" spc="106" baseline="5594" dirty="0">
                <a:latin typeface="Palatino Linotype"/>
                <a:cs typeface="Palatino Linotype"/>
              </a:rPr>
              <a:t>θ</a:t>
            </a:r>
            <a:r>
              <a:rPr sz="2000" i="1" spc="-41" baseline="-11995" dirty="0">
                <a:latin typeface="Times New Roman"/>
                <a:cs typeface="Times New Roman"/>
              </a:rPr>
              <a:t>r</a:t>
            </a:r>
            <a:r>
              <a:rPr sz="3600" baseline="5594" dirty="0">
                <a:latin typeface="Palatino Linotype"/>
                <a:cs typeface="Palatino Linotype"/>
              </a:rPr>
              <a:t>τ</a:t>
            </a:r>
            <a:r>
              <a:rPr sz="3600" spc="206" baseline="5594" dirty="0">
                <a:latin typeface="Palatino Linotype"/>
                <a:cs typeface="Palatino Linotype"/>
              </a:rPr>
              <a:t> </a:t>
            </a:r>
            <a:r>
              <a:rPr sz="3400" baseline="5929" dirty="0">
                <a:latin typeface="Palatino Linotype"/>
                <a:cs typeface="Palatino Linotype"/>
              </a:rPr>
              <a:t>+</a:t>
            </a:r>
            <a:r>
              <a:rPr sz="3400" spc="4" baseline="5929" dirty="0">
                <a:latin typeface="Palatino Linotype"/>
                <a:cs typeface="Palatino Linotype"/>
              </a:rPr>
              <a:t> </a:t>
            </a:r>
            <a:r>
              <a:rPr sz="3600" spc="78" baseline="5594" dirty="0">
                <a:latin typeface="Palatino Linotype"/>
                <a:cs typeface="Palatino Linotype"/>
              </a:rPr>
              <a:t>µ</a:t>
            </a:r>
            <a:r>
              <a:rPr sz="2000" i="1" baseline="-11995" dirty="0">
                <a:latin typeface="Times New Roman"/>
                <a:cs typeface="Times New Roman"/>
              </a:rPr>
              <a:t>r</a:t>
            </a:r>
            <a:r>
              <a:rPr sz="2000" i="1" spc="-31" baseline="-11995" dirty="0">
                <a:latin typeface="Times New Roman"/>
                <a:cs typeface="Times New Roman"/>
              </a:rPr>
              <a:t> </a:t>
            </a:r>
            <a:r>
              <a:rPr sz="3600" baseline="5594" dirty="0">
                <a:latin typeface="Palatino Linotype"/>
                <a:cs typeface="Palatino Linotype"/>
              </a:rPr>
              <a:t>µ</a:t>
            </a:r>
            <a:endParaRPr sz="2400" dirty="0">
              <a:latin typeface="Palatino Linotype"/>
              <a:cs typeface="Palatino Linotype"/>
            </a:endParaRPr>
          </a:p>
          <a:p>
            <a:pPr marL="23705" marR="51467">
              <a:lnSpc>
                <a:spcPct val="112426"/>
              </a:lnSpc>
              <a:spcBef>
                <a:spcPts val="1877"/>
              </a:spcBef>
            </a:pPr>
            <a:r>
              <a:rPr sz="2200" dirty="0">
                <a:latin typeface="Palatino Linotype"/>
                <a:cs typeface="Palatino Linotype"/>
              </a:rPr>
              <a:t>=</a:t>
            </a:r>
            <a:r>
              <a:rPr sz="2200" spc="-174" dirty="0">
                <a:latin typeface="Palatino Linotype"/>
                <a:cs typeface="Palatino Linotype"/>
              </a:rPr>
              <a:t> </a:t>
            </a:r>
            <a:r>
              <a:rPr sz="2200" spc="4" dirty="0">
                <a:latin typeface="Times New Roman"/>
                <a:cs typeface="Times New Roman"/>
              </a:rPr>
              <a:t>1</a:t>
            </a:r>
            <a:r>
              <a:rPr sz="2200" dirty="0">
                <a:latin typeface="Times New Roman"/>
                <a:cs typeface="Times New Roman"/>
              </a:rPr>
              <a:t>5</a:t>
            </a:r>
            <a:r>
              <a:rPr sz="2200" spc="-102" dirty="0">
                <a:latin typeface="Times New Roman"/>
                <a:cs typeface="Times New Roman"/>
              </a:rPr>
              <a:t> </a:t>
            </a:r>
            <a:r>
              <a:rPr sz="2200" spc="4" dirty="0">
                <a:latin typeface="Times New Roman"/>
                <a:cs typeface="Times New Roman"/>
              </a:rPr>
              <a:t>per</a:t>
            </a:r>
            <a:r>
              <a:rPr sz="2200" spc="-4" dirty="0">
                <a:latin typeface="Times New Roman"/>
                <a:cs typeface="Times New Roman"/>
              </a:rPr>
              <a:t>s</a:t>
            </a:r>
            <a:r>
              <a:rPr sz="2200" spc="4" dirty="0">
                <a:latin typeface="Times New Roman"/>
                <a:cs typeface="Times New Roman"/>
              </a:rPr>
              <a:t>o</a:t>
            </a:r>
            <a:r>
              <a:rPr sz="2200" dirty="0">
                <a:latin typeface="Times New Roman"/>
                <a:cs typeface="Times New Roman"/>
              </a:rPr>
              <a:t>n</a:t>
            </a:r>
            <a:r>
              <a:rPr sz="2200" spc="-4" dirty="0">
                <a:latin typeface="Times New Roman"/>
                <a:cs typeface="Times New Roman"/>
              </a:rPr>
              <a:t> </a:t>
            </a:r>
            <a:r>
              <a:rPr sz="2200" spc="4" dirty="0">
                <a:latin typeface="Times New Roman"/>
                <a:cs typeface="Times New Roman"/>
              </a:rPr>
              <a:t>hr</a:t>
            </a:r>
            <a:r>
              <a:rPr sz="2200" dirty="0">
                <a:latin typeface="Times New Roman"/>
                <a:cs typeface="Times New Roman"/>
              </a:rPr>
              <a:t>.</a:t>
            </a:r>
          </a:p>
          <a:p>
            <a:pPr marL="11397" marR="51467">
              <a:lnSpc>
                <a:spcPts val="2984"/>
              </a:lnSpc>
              <a:spcBef>
                <a:spcPts val="697"/>
              </a:spcBef>
            </a:pPr>
            <a:r>
              <a:rPr sz="2200" dirty="0">
                <a:latin typeface="Palatino Linotype"/>
                <a:cs typeface="Palatino Linotype"/>
              </a:rPr>
              <a:t>=</a:t>
            </a:r>
            <a:r>
              <a:rPr sz="2200" spc="-186" dirty="0">
                <a:latin typeface="Palatino Linotype"/>
                <a:cs typeface="Palatino Linotype"/>
              </a:rPr>
              <a:t> </a:t>
            </a:r>
            <a:r>
              <a:rPr sz="3400" spc="8" baseline="1159" dirty="0">
                <a:latin typeface="Times New Roman"/>
                <a:cs typeface="Times New Roman"/>
              </a:rPr>
              <a:t>1</a:t>
            </a:r>
            <a:r>
              <a:rPr sz="3400" baseline="1159" dirty="0">
                <a:latin typeface="Times New Roman"/>
                <a:cs typeface="Times New Roman"/>
              </a:rPr>
              <a:t>0</a:t>
            </a:r>
            <a:r>
              <a:rPr sz="3400" spc="-98" baseline="1159" dirty="0">
                <a:latin typeface="Times New Roman"/>
                <a:cs typeface="Times New Roman"/>
              </a:rPr>
              <a:t> </a:t>
            </a:r>
            <a:r>
              <a:rPr sz="3400" baseline="1159" dirty="0">
                <a:latin typeface="Times New Roman"/>
                <a:cs typeface="Times New Roman"/>
              </a:rPr>
              <a:t>CPU</a:t>
            </a:r>
            <a:r>
              <a:rPr sz="3400" spc="26" baseline="1159" dirty="0">
                <a:latin typeface="Times New Roman"/>
                <a:cs typeface="Times New Roman"/>
              </a:rPr>
              <a:t> </a:t>
            </a:r>
            <a:r>
              <a:rPr sz="3400" spc="8" baseline="1159" dirty="0">
                <a:latin typeface="Times New Roman"/>
                <a:cs typeface="Times New Roman"/>
              </a:rPr>
              <a:t>h</a:t>
            </a:r>
            <a:r>
              <a:rPr sz="3400" spc="4" baseline="1159" dirty="0">
                <a:latin typeface="Times New Roman"/>
                <a:cs typeface="Times New Roman"/>
              </a:rPr>
              <a:t>r</a:t>
            </a:r>
            <a:r>
              <a:rPr sz="3400" baseline="1159" dirty="0">
                <a:latin typeface="Times New Roman"/>
                <a:cs typeface="Times New Roman"/>
              </a:rPr>
              <a:t>s.</a:t>
            </a: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08943" y="3322983"/>
            <a:ext cx="2117968" cy="8169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8498" marR="51256">
              <a:lnSpc>
                <a:spcPts val="2625"/>
              </a:lnSpc>
              <a:spcBef>
                <a:spcPts val="131"/>
              </a:spcBef>
            </a:pPr>
            <a:r>
              <a:rPr sz="3600" baseline="3729" dirty="0">
                <a:latin typeface="Palatino Linotype"/>
                <a:cs typeface="Palatino Linotype"/>
              </a:rPr>
              <a:t>µ</a:t>
            </a:r>
            <a:r>
              <a:rPr sz="3600" spc="-164" baseline="3729" dirty="0">
                <a:latin typeface="Palatino Linotype"/>
                <a:cs typeface="Palatino Linotype"/>
              </a:rPr>
              <a:t> </a:t>
            </a:r>
            <a:r>
              <a:rPr sz="3400" baseline="3953" dirty="0">
                <a:latin typeface="Palatino Linotype"/>
                <a:cs typeface="Palatino Linotype"/>
              </a:rPr>
              <a:t>=</a:t>
            </a:r>
            <a:r>
              <a:rPr sz="3400" spc="60" baseline="3953" dirty="0">
                <a:latin typeface="Palatino Linotype"/>
                <a:cs typeface="Palatino Linotype"/>
              </a:rPr>
              <a:t> </a:t>
            </a:r>
            <a:r>
              <a:rPr sz="3400" spc="8" baseline="4638" dirty="0">
                <a:latin typeface="Times New Roman"/>
                <a:cs typeface="Times New Roman"/>
              </a:rPr>
              <a:t>2</a:t>
            </a:r>
            <a:r>
              <a:rPr sz="3400" baseline="4638" dirty="0">
                <a:latin typeface="Times New Roman"/>
                <a:cs typeface="Times New Roman"/>
              </a:rPr>
              <a:t>5</a:t>
            </a:r>
            <a:r>
              <a:rPr sz="3400" spc="-135" baseline="4638" dirty="0">
                <a:latin typeface="Times New Roman"/>
                <a:cs typeface="Times New Roman"/>
              </a:rPr>
              <a:t> </a:t>
            </a:r>
            <a:r>
              <a:rPr sz="3400" spc="-4" baseline="4638" dirty="0">
                <a:latin typeface="Times New Roman"/>
                <a:cs typeface="Times New Roman"/>
              </a:rPr>
              <a:t>f</a:t>
            </a:r>
            <a:r>
              <a:rPr sz="3400" spc="4" baseline="4638" dirty="0">
                <a:latin typeface="Times New Roman"/>
                <a:cs typeface="Times New Roman"/>
              </a:rPr>
              <a:t>a</a:t>
            </a:r>
            <a:r>
              <a:rPr sz="3400" baseline="4638" dirty="0">
                <a:latin typeface="Times New Roman"/>
                <a:cs typeface="Times New Roman"/>
              </a:rPr>
              <a:t>il</a:t>
            </a:r>
            <a:r>
              <a:rPr sz="3400" spc="8" baseline="4638" dirty="0">
                <a:latin typeface="Times New Roman"/>
                <a:cs typeface="Times New Roman"/>
              </a:rPr>
              <a:t>u</a:t>
            </a:r>
            <a:r>
              <a:rPr sz="3400" spc="4" baseline="4638" dirty="0">
                <a:latin typeface="Times New Roman"/>
                <a:cs typeface="Times New Roman"/>
              </a:rPr>
              <a:t>re</a:t>
            </a:r>
            <a:r>
              <a:rPr sz="3400" baseline="4638" dirty="0">
                <a:latin typeface="Times New Roman"/>
                <a:cs typeface="Times New Roman"/>
              </a:rPr>
              <a:t>s</a:t>
            </a:r>
            <a:endParaRPr sz="2200">
              <a:latin typeface="Times New Roman"/>
              <a:cs typeface="Times New Roman"/>
            </a:endParaRPr>
          </a:p>
          <a:p>
            <a:pPr marL="11397">
              <a:lnSpc>
                <a:spcPts val="2856"/>
              </a:lnSpc>
              <a:spcBef>
                <a:spcPts val="332"/>
              </a:spcBef>
            </a:pPr>
            <a:r>
              <a:rPr sz="2400" spc="93" dirty="0">
                <a:latin typeface="Palatino Linotype"/>
                <a:cs typeface="Palatino Linotype"/>
              </a:rPr>
              <a:t>µ</a:t>
            </a:r>
            <a:r>
              <a:rPr sz="2000" i="1" baseline="-23990" dirty="0">
                <a:latin typeface="Times New Roman"/>
                <a:cs typeface="Times New Roman"/>
              </a:rPr>
              <a:t>r</a:t>
            </a:r>
            <a:r>
              <a:rPr sz="2000" i="1" spc="266" baseline="-2399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=</a:t>
            </a:r>
            <a:r>
              <a:rPr sz="2200" spc="60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2</a:t>
            </a:r>
            <a:r>
              <a:rPr sz="2200" spc="-57" dirty="0">
                <a:latin typeface="Times New Roman"/>
                <a:cs typeface="Times New Roman"/>
              </a:rPr>
              <a:t> </a:t>
            </a:r>
            <a:r>
              <a:rPr sz="2200" spc="8" dirty="0">
                <a:latin typeface="Times New Roman"/>
                <a:cs typeface="Times New Roman"/>
              </a:rPr>
              <a:t>h</a:t>
            </a:r>
            <a:r>
              <a:rPr sz="2200" spc="4" dirty="0">
                <a:latin typeface="Times New Roman"/>
                <a:cs typeface="Times New Roman"/>
              </a:rPr>
              <a:t>r</a:t>
            </a:r>
            <a:r>
              <a:rPr sz="2200" dirty="0">
                <a:latin typeface="Times New Roman"/>
                <a:cs typeface="Times New Roman"/>
              </a:rPr>
              <a:t>s./</a:t>
            </a:r>
            <a:r>
              <a:rPr sz="2200" spc="-4" dirty="0">
                <a:latin typeface="Times New Roman"/>
                <a:cs typeface="Times New Roman"/>
              </a:rPr>
              <a:t>f</a:t>
            </a:r>
            <a:r>
              <a:rPr sz="2200" spc="4" dirty="0">
                <a:latin typeface="Times New Roman"/>
                <a:cs typeface="Times New Roman"/>
              </a:rPr>
              <a:t>a</a:t>
            </a:r>
            <a:r>
              <a:rPr sz="2200" dirty="0">
                <a:latin typeface="Times New Roman"/>
                <a:cs typeface="Times New Roman"/>
              </a:rPr>
              <a:t>il</a:t>
            </a:r>
            <a:r>
              <a:rPr sz="2200" spc="-45" dirty="0">
                <a:latin typeface="Times New Roman"/>
                <a:cs typeface="Times New Roman"/>
              </a:rPr>
              <a:t>u</a:t>
            </a:r>
            <a:r>
              <a:rPr sz="2200" spc="4" dirty="0">
                <a:latin typeface="Times New Roman"/>
                <a:cs typeface="Times New Roman"/>
              </a:rPr>
              <a:t>r</a:t>
            </a:r>
            <a:r>
              <a:rPr sz="2200" dirty="0">
                <a:latin typeface="Times New Roman"/>
                <a:cs typeface="Times New Roman"/>
              </a:rPr>
              <a:t>e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24676" y="3338284"/>
            <a:ext cx="269765" cy="7633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2719"/>
              </a:lnSpc>
              <a:spcBef>
                <a:spcPts val="136"/>
              </a:spcBef>
            </a:pPr>
            <a:r>
              <a:rPr sz="3400" spc="129" baseline="6957" dirty="0">
                <a:latin typeface="Times New Roman"/>
                <a:cs typeface="Times New Roman"/>
              </a:rPr>
              <a:t>θ</a:t>
            </a:r>
            <a:r>
              <a:rPr sz="2000" i="1" baseline="-11995" dirty="0">
                <a:latin typeface="Times New Roman"/>
                <a:cs typeface="Times New Roman"/>
              </a:rPr>
              <a:t>r</a:t>
            </a:r>
            <a:endParaRPr sz="1300">
              <a:latin typeface="Times New Roman"/>
              <a:cs typeface="Times New Roman"/>
            </a:endParaRPr>
          </a:p>
          <a:p>
            <a:pPr marL="56720" marR="16395" algn="ctr">
              <a:lnSpc>
                <a:spcPts val="3132"/>
              </a:lnSpc>
              <a:spcBef>
                <a:spcPts val="276"/>
              </a:spcBef>
            </a:pPr>
            <a:r>
              <a:rPr sz="2400" dirty="0">
                <a:latin typeface="Palatino Linotype"/>
                <a:cs typeface="Palatino Linotype"/>
              </a:rPr>
              <a:t>τ</a:t>
            </a:r>
            <a:endParaRPr sz="2400">
              <a:latin typeface="Palatino Linotype"/>
              <a:cs typeface="Palatino Linotyp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9974" y="3351010"/>
            <a:ext cx="630072" cy="3033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84"/>
              </a:lnSpc>
              <a:spcBef>
                <a:spcPts val="114"/>
              </a:spcBef>
            </a:pPr>
            <a:r>
              <a:rPr sz="3400" baseline="1159" dirty="0">
                <a:latin typeface="Times New Roman"/>
                <a:cs typeface="Times New Roman"/>
              </a:rPr>
              <a:t>H</a:t>
            </a:r>
            <a:r>
              <a:rPr sz="3400" spc="4" baseline="1159" dirty="0">
                <a:latin typeface="Times New Roman"/>
                <a:cs typeface="Times New Roman"/>
              </a:rPr>
              <a:t>er</a:t>
            </a:r>
            <a:r>
              <a:rPr sz="3400" baseline="1159" dirty="0">
                <a:latin typeface="Times New Roman"/>
                <a:cs typeface="Times New Roman"/>
              </a:rPr>
              <a:t>e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0454" y="4744478"/>
            <a:ext cx="865895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latin typeface="Arial"/>
                <a:cs typeface="Arial"/>
              </a:rPr>
              <a:t>H</a:t>
            </a:r>
            <a:r>
              <a:rPr sz="2000" spc="4" dirty="0">
                <a:latin typeface="Arial"/>
                <a:cs typeface="Arial"/>
              </a:rPr>
              <a:t>ence</a:t>
            </a:r>
            <a:r>
              <a:rPr sz="2000" dirty="0">
                <a:latin typeface="Arial"/>
                <a:cs typeface="Arial"/>
              </a:rPr>
              <a:t>,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66636" y="4745823"/>
            <a:ext cx="3065995" cy="7781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 marR="37541">
              <a:lnSpc>
                <a:spcPts val="2436"/>
              </a:lnSpc>
              <a:spcBef>
                <a:spcPts val="121"/>
              </a:spcBef>
            </a:pPr>
            <a:r>
              <a:rPr sz="3000" spc="-13" baseline="9223" dirty="0">
                <a:latin typeface="Arial"/>
                <a:cs typeface="Arial"/>
              </a:rPr>
              <a:t>X</a:t>
            </a:r>
            <a:r>
              <a:rPr sz="2000" baseline="-9662" dirty="0">
                <a:latin typeface="Arial"/>
                <a:cs typeface="Arial"/>
              </a:rPr>
              <a:t>r</a:t>
            </a:r>
            <a:r>
              <a:rPr sz="2000" spc="-4" baseline="-9662" dirty="0">
                <a:latin typeface="Arial"/>
                <a:cs typeface="Arial"/>
              </a:rPr>
              <a:t> </a:t>
            </a:r>
            <a:r>
              <a:rPr sz="3000" baseline="9223" dirty="0">
                <a:latin typeface="Arial"/>
                <a:cs typeface="Arial"/>
              </a:rPr>
              <a:t>=</a:t>
            </a:r>
            <a:r>
              <a:rPr sz="3000" spc="-11" baseline="9223" dirty="0">
                <a:latin typeface="Arial"/>
                <a:cs typeface="Arial"/>
              </a:rPr>
              <a:t> </a:t>
            </a:r>
            <a:r>
              <a:rPr sz="3000" baseline="9223" dirty="0">
                <a:latin typeface="Arial"/>
                <a:cs typeface="Arial"/>
              </a:rPr>
              <a:t>5</a:t>
            </a:r>
            <a:r>
              <a:rPr sz="3000" spc="-11" baseline="9223" dirty="0">
                <a:latin typeface="Arial"/>
                <a:cs typeface="Arial"/>
              </a:rPr>
              <a:t> </a:t>
            </a:r>
            <a:r>
              <a:rPr sz="3000" baseline="9223" dirty="0">
                <a:latin typeface="Arial"/>
                <a:cs typeface="Arial"/>
              </a:rPr>
              <a:t>(</a:t>
            </a:r>
            <a:r>
              <a:rPr sz="3000" spc="4" baseline="9223" dirty="0">
                <a:latin typeface="Arial"/>
                <a:cs typeface="Arial"/>
              </a:rPr>
              <a:t>10</a:t>
            </a:r>
            <a:r>
              <a:rPr sz="3000" baseline="9223" dirty="0">
                <a:latin typeface="Arial"/>
                <a:cs typeface="Arial"/>
              </a:rPr>
              <a:t>)</a:t>
            </a:r>
            <a:r>
              <a:rPr sz="3000" spc="-22" baseline="9223" dirty="0">
                <a:latin typeface="Arial"/>
                <a:cs typeface="Arial"/>
              </a:rPr>
              <a:t> </a:t>
            </a:r>
            <a:r>
              <a:rPr sz="3000" baseline="9223" dirty="0">
                <a:latin typeface="Arial"/>
                <a:cs typeface="Arial"/>
              </a:rPr>
              <a:t>+</a:t>
            </a:r>
            <a:r>
              <a:rPr sz="3000" spc="2" baseline="9223" dirty="0">
                <a:latin typeface="Arial"/>
                <a:cs typeface="Arial"/>
              </a:rPr>
              <a:t> </a:t>
            </a:r>
            <a:r>
              <a:rPr sz="3000" baseline="9223" dirty="0">
                <a:latin typeface="Arial"/>
                <a:cs typeface="Arial"/>
              </a:rPr>
              <a:t>2</a:t>
            </a:r>
            <a:r>
              <a:rPr sz="3000" spc="-11" baseline="9223" dirty="0">
                <a:latin typeface="Arial"/>
                <a:cs typeface="Arial"/>
              </a:rPr>
              <a:t> </a:t>
            </a:r>
            <a:r>
              <a:rPr sz="3000" baseline="9223" dirty="0">
                <a:latin typeface="Arial"/>
                <a:cs typeface="Arial"/>
              </a:rPr>
              <a:t>(</a:t>
            </a:r>
            <a:r>
              <a:rPr sz="3000" spc="4" baseline="9223" dirty="0">
                <a:latin typeface="Arial"/>
                <a:cs typeface="Arial"/>
              </a:rPr>
              <a:t>25</a:t>
            </a:r>
            <a:r>
              <a:rPr sz="3000" baseline="9223" dirty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 marL="11397">
              <a:lnSpc>
                <a:spcPct val="95825"/>
              </a:lnSpc>
              <a:spcBef>
                <a:spcPts val="1283"/>
              </a:spcBef>
            </a:pPr>
            <a:r>
              <a:rPr sz="2000" dirty="0">
                <a:latin typeface="Arial"/>
                <a:cs typeface="Arial"/>
              </a:rPr>
              <a:t>=</a:t>
            </a:r>
            <a:r>
              <a:rPr sz="2000" spc="-11" dirty="0">
                <a:latin typeface="Arial"/>
                <a:cs typeface="Arial"/>
              </a:rPr>
              <a:t> </a:t>
            </a:r>
            <a:r>
              <a:rPr sz="2000" spc="4" dirty="0">
                <a:latin typeface="Arial"/>
                <a:cs typeface="Arial"/>
              </a:rPr>
              <a:t>5</a:t>
            </a:r>
            <a:r>
              <a:rPr sz="2000" dirty="0">
                <a:latin typeface="Arial"/>
                <a:cs typeface="Arial"/>
              </a:rPr>
              <a:t>0</a:t>
            </a:r>
            <a:r>
              <a:rPr sz="2000" spc="-22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+</a:t>
            </a:r>
            <a:r>
              <a:rPr sz="2000" spc="-11" dirty="0">
                <a:latin typeface="Arial"/>
                <a:cs typeface="Arial"/>
              </a:rPr>
              <a:t> </a:t>
            </a:r>
            <a:r>
              <a:rPr sz="2000" spc="4" dirty="0">
                <a:latin typeface="Arial"/>
                <a:cs typeface="Arial"/>
              </a:rPr>
              <a:t>5</a:t>
            </a:r>
            <a:r>
              <a:rPr sz="2000" dirty="0">
                <a:latin typeface="Arial"/>
                <a:cs typeface="Arial"/>
              </a:rPr>
              <a:t>0</a:t>
            </a:r>
            <a:r>
              <a:rPr sz="2000" spc="-22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=</a:t>
            </a:r>
            <a:r>
              <a:rPr sz="2000" spc="2" dirty="0">
                <a:latin typeface="Arial"/>
                <a:cs typeface="Arial"/>
              </a:rPr>
              <a:t> </a:t>
            </a:r>
            <a:r>
              <a:rPr sz="2000" spc="4" dirty="0">
                <a:latin typeface="Arial"/>
                <a:cs typeface="Arial"/>
              </a:rPr>
              <a:t>10</a:t>
            </a:r>
            <a:r>
              <a:rPr sz="2000" dirty="0">
                <a:latin typeface="Arial"/>
                <a:cs typeface="Arial"/>
              </a:rPr>
              <a:t>0</a:t>
            </a:r>
            <a:r>
              <a:rPr sz="2000" spc="-32" dirty="0">
                <a:latin typeface="Arial"/>
                <a:cs typeface="Arial"/>
              </a:rPr>
              <a:t> </a:t>
            </a:r>
            <a:r>
              <a:rPr sz="2000" spc="4" dirty="0">
                <a:latin typeface="Arial"/>
                <a:cs typeface="Arial"/>
              </a:rPr>
              <a:t>pe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4" dirty="0">
                <a:latin typeface="Arial"/>
                <a:cs typeface="Arial"/>
              </a:rPr>
              <a:t>so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42" dirty="0">
                <a:latin typeface="Arial"/>
                <a:cs typeface="Arial"/>
              </a:rPr>
              <a:t> </a:t>
            </a:r>
            <a:r>
              <a:rPr sz="2000" spc="4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r.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05830" y="6203480"/>
            <a:ext cx="227586" cy="1797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328"/>
              </a:lnSpc>
              <a:spcBef>
                <a:spcPts val="66"/>
              </a:spcBef>
            </a:pPr>
            <a:r>
              <a:rPr sz="1300" dirty="0">
                <a:latin typeface="Arial"/>
                <a:cs typeface="Arial"/>
              </a:rPr>
              <a:t>79</a:t>
            </a:r>
            <a:endParaRPr sz="13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6516135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bject 40"/>
          <p:cNvSpPr txBox="1"/>
          <p:nvPr/>
        </p:nvSpPr>
        <p:spPr>
          <a:xfrm>
            <a:off x="790746" y="782504"/>
            <a:ext cx="5924068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459"/>
              </a:lnSpc>
              <a:spcBef>
                <a:spcPts val="172"/>
              </a:spcBef>
            </a:pP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S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o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f</a:t>
            </a:r>
            <a:r>
              <a:rPr sz="5400" spc="17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w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a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5400" spc="-112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 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l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ia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b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il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y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95031" y="1753063"/>
            <a:ext cx="191428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302"/>
              </a:lnSpc>
              <a:spcBef>
                <a:spcPts val="115"/>
              </a:spcBef>
            </a:pP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•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110667" y="1763085"/>
            <a:ext cx="2422696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12"/>
              </a:lnSpc>
              <a:spcBef>
                <a:spcPts val="110"/>
              </a:spcBef>
            </a:pP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Fa</a:t>
            </a:r>
            <a:r>
              <a:rPr sz="2200" spc="4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200" spc="-4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2200" spc="4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es</a:t>
            </a:r>
            <a:r>
              <a:rPr sz="2200" spc="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spc="8" dirty="0">
                <a:solidFill>
                  <a:srgbClr val="FF0000"/>
                </a:solidFill>
                <a:latin typeface="Arial"/>
                <a:cs typeface="Arial"/>
              </a:rPr>
              <a:t>an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d Fau</a:t>
            </a:r>
            <a:r>
              <a:rPr sz="2200" spc="-4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2200" spc="4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endParaRPr sz="22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11903" y="2458479"/>
            <a:ext cx="230231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922245" y="2458479"/>
            <a:ext cx="541699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f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aul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544314" y="2458479"/>
            <a:ext cx="244694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869896" y="2458479"/>
            <a:ext cx="412677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-8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363117" y="2458479"/>
            <a:ext cx="753674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de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f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ec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197160" y="2458479"/>
            <a:ext cx="258892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536596" y="2458479"/>
            <a:ext cx="414063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031203" y="2458479"/>
            <a:ext cx="1009380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p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2000" spc="13" dirty="0">
                <a:solidFill>
                  <a:srgbClr val="003265"/>
                </a:solidFill>
                <a:latin typeface="Arial"/>
                <a:cs typeface="Arial"/>
              </a:rPr>
              <a:t>gr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120170" y="2458479"/>
            <a:ext cx="556939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h</a:t>
            </a:r>
            <a:r>
              <a:rPr sz="2000" spc="13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t,</a:t>
            </a:r>
            <a:endParaRPr sz="20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756093" y="2458479"/>
            <a:ext cx="668986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8" dirty="0">
                <a:solidFill>
                  <a:srgbClr val="003265"/>
                </a:solidFill>
                <a:latin typeface="Arial"/>
                <a:cs typeface="Arial"/>
              </a:rPr>
              <a:t>w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he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504237" y="2458479"/>
            <a:ext cx="1092936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000" spc="-4" dirty="0">
                <a:solidFill>
                  <a:srgbClr val="003265"/>
                </a:solidFill>
                <a:latin typeface="Arial"/>
                <a:cs typeface="Arial"/>
              </a:rPr>
              <a:t>x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ecu</a:t>
            </a:r>
            <a:r>
              <a:rPr sz="2000" spc="13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d</a:t>
            </a:r>
            <a:endParaRPr sz="20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676332" y="2458479"/>
            <a:ext cx="710815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unde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endParaRPr sz="20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11903" y="2754315"/>
            <a:ext cx="4315675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pa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rt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icula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000" spc="-7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condi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ions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,</a:t>
            </a:r>
            <a:r>
              <a:rPr sz="2000" spc="-83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sz="2000" spc="-8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use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2000" spc="-53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000" spc="-11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f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ailu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81176" y="3332538"/>
            <a:ext cx="5074729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000" spc="2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13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000" spc="-4" dirty="0">
                <a:solidFill>
                  <a:srgbClr val="003265"/>
                </a:solidFill>
                <a:latin typeface="Arial"/>
                <a:cs typeface="Arial"/>
              </a:rPr>
              <a:t>x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ecu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io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r>
              <a:rPr sz="2000" spc="-43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000" spc="-4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f</a:t>
            </a:r>
            <a:r>
              <a:rPr sz="2000" spc="13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000" spc="27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000" spc="24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p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og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000" spc="13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z="2000" spc="-23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2000" spc="3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000" spc="27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000" spc="-4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771333" y="3332538"/>
            <a:ext cx="2728813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13" dirty="0">
                <a:solidFill>
                  <a:srgbClr val="003265"/>
                </a:solidFill>
                <a:latin typeface="Arial"/>
                <a:cs typeface="Arial"/>
              </a:rPr>
              <a:t>h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22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2000" spc="3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ac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uall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y</a:t>
            </a:r>
            <a:r>
              <a:rPr sz="2000" spc="-21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spen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2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13" dirty="0">
                <a:solidFill>
                  <a:srgbClr val="003265"/>
                </a:solidFill>
                <a:latin typeface="Arial"/>
                <a:cs typeface="Arial"/>
              </a:rPr>
              <a:t>b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y</a:t>
            </a:r>
            <a:endParaRPr sz="20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81176" y="3628373"/>
            <a:ext cx="202088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87361" y="3628373"/>
            <a:ext cx="1540436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p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ocesso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r </a:t>
            </a:r>
            <a:r>
              <a:rPr sz="2000" spc="101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631894" y="3628373"/>
            <a:ext cx="1148353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000" spc="-4" dirty="0">
                <a:solidFill>
                  <a:srgbClr val="003265"/>
                </a:solidFill>
                <a:latin typeface="Arial"/>
                <a:cs typeface="Arial"/>
              </a:rPr>
              <a:t>x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ecu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in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g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884345" y="3628373"/>
            <a:ext cx="414063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402504" y="3628373"/>
            <a:ext cx="1346129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ins</a:t>
            </a:r>
            <a:r>
              <a:rPr sz="2000" spc="-8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uc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ion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853075" y="3628373"/>
            <a:ext cx="272921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f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229918" y="3628373"/>
            <a:ext cx="484895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ha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818735" y="3628373"/>
            <a:ext cx="1077872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p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og</a:t>
            </a:r>
            <a:r>
              <a:rPr sz="2000" spc="13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000" spc="-4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000529" y="3628373"/>
            <a:ext cx="499961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13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81175" y="3922863"/>
            <a:ext cx="2631831" cy="5643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secon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d</a:t>
            </a:r>
            <a:r>
              <a:rPr sz="2000" spc="187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kin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d</a:t>
            </a:r>
            <a:r>
              <a:rPr sz="2000" spc="206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f</a:t>
            </a:r>
            <a:r>
              <a:rPr sz="2000" spc="24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000" spc="-4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000" spc="219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  <a:p>
            <a:pPr marL="11397" marR="37541">
              <a:lnSpc>
                <a:spcPct val="95825"/>
              </a:lnSpc>
            </a:pP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no</a:t>
            </a:r>
            <a:r>
              <a:rPr sz="2000" spc="13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000" spc="-4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all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y</a:t>
            </a:r>
            <a:r>
              <a:rPr sz="2000" spc="-74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13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xpe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ience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55102" y="3922863"/>
            <a:ext cx="1036395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calenda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32984" y="3922863"/>
            <a:ext cx="612357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ime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088303" y="3922863"/>
            <a:ext cx="202263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It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33528" y="3922863"/>
            <a:ext cx="244694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21703" y="3922863"/>
            <a:ext cx="414064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78903" y="3922863"/>
            <a:ext cx="879841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f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000" spc="-4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ilia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01617" y="3922863"/>
            <a:ext cx="540139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000" spc="-4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86278" y="3922863"/>
            <a:ext cx="484896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ha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14137" y="3922863"/>
            <a:ext cx="384968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we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95884" y="6203480"/>
            <a:ext cx="137532" cy="1797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328"/>
              </a:lnSpc>
              <a:spcBef>
                <a:spcPts val="66"/>
              </a:spcBef>
            </a:pPr>
            <a:r>
              <a:rPr sz="1300" dirty="0">
                <a:latin typeface="Arial"/>
                <a:cs typeface="Arial"/>
              </a:rPr>
              <a:t>8</a:t>
            </a:r>
            <a:endParaRPr sz="13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95863205"/>
      </p:ext>
    </p:extLst>
  </p:cSld>
  <p:clrMapOvr>
    <a:masterClrMapping/>
  </p:clrMapOvr>
  <p:transition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bject 34"/>
          <p:cNvSpPr/>
          <p:nvPr/>
        </p:nvSpPr>
        <p:spPr>
          <a:xfrm>
            <a:off x="761994" y="3496234"/>
            <a:ext cx="7481460" cy="0"/>
          </a:xfrm>
          <a:custGeom>
            <a:avLst/>
            <a:gdLst/>
            <a:ahLst/>
            <a:cxnLst/>
            <a:rect l="l" t="t" r="r" b="b"/>
            <a:pathLst>
              <a:path w="8229606">
                <a:moveTo>
                  <a:pt x="0" y="0"/>
                </a:moveTo>
                <a:lnTo>
                  <a:pt x="8229606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61994" y="3843169"/>
            <a:ext cx="7481460" cy="0"/>
          </a:xfrm>
          <a:custGeom>
            <a:avLst/>
            <a:gdLst/>
            <a:ahLst/>
            <a:cxnLst/>
            <a:rect l="l" t="t" r="r" b="b"/>
            <a:pathLst>
              <a:path w="8229606">
                <a:moveTo>
                  <a:pt x="0" y="0"/>
                </a:moveTo>
                <a:lnTo>
                  <a:pt x="8229606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61994" y="4191447"/>
            <a:ext cx="7481460" cy="0"/>
          </a:xfrm>
          <a:custGeom>
            <a:avLst/>
            <a:gdLst/>
            <a:ahLst/>
            <a:cxnLst/>
            <a:rect l="l" t="t" r="r" b="b"/>
            <a:pathLst>
              <a:path w="8229606">
                <a:moveTo>
                  <a:pt x="0" y="0"/>
                </a:moveTo>
                <a:lnTo>
                  <a:pt x="8229606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61994" y="4538381"/>
            <a:ext cx="7481460" cy="0"/>
          </a:xfrm>
          <a:custGeom>
            <a:avLst/>
            <a:gdLst/>
            <a:ahLst/>
            <a:cxnLst/>
            <a:rect l="l" t="t" r="r" b="b"/>
            <a:pathLst>
              <a:path w="8229606">
                <a:moveTo>
                  <a:pt x="0" y="0"/>
                </a:moveTo>
                <a:lnTo>
                  <a:pt x="8229606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61994" y="4885316"/>
            <a:ext cx="7481460" cy="0"/>
          </a:xfrm>
          <a:custGeom>
            <a:avLst/>
            <a:gdLst/>
            <a:ahLst/>
            <a:cxnLst/>
            <a:rect l="l" t="t" r="r" b="b"/>
            <a:pathLst>
              <a:path w="8229606">
                <a:moveTo>
                  <a:pt x="0" y="0"/>
                </a:moveTo>
                <a:lnTo>
                  <a:pt x="8229606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61994" y="3496236"/>
            <a:ext cx="0" cy="1389080"/>
          </a:xfrm>
          <a:custGeom>
            <a:avLst/>
            <a:gdLst/>
            <a:ahLst/>
            <a:cxnLst/>
            <a:rect l="l" t="t" r="r" b="b"/>
            <a:pathLst>
              <a:path h="1574291">
                <a:moveTo>
                  <a:pt x="0" y="0"/>
                </a:moveTo>
                <a:lnTo>
                  <a:pt x="0" y="1574291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810000" y="3496236"/>
            <a:ext cx="0" cy="1389080"/>
          </a:xfrm>
          <a:custGeom>
            <a:avLst/>
            <a:gdLst/>
            <a:ahLst/>
            <a:cxnLst/>
            <a:rect l="l" t="t" r="r" b="b"/>
            <a:pathLst>
              <a:path h="1574291">
                <a:moveTo>
                  <a:pt x="0" y="0"/>
                </a:moveTo>
                <a:lnTo>
                  <a:pt x="0" y="1574291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096000" y="3496235"/>
            <a:ext cx="0" cy="1389080"/>
          </a:xfrm>
          <a:custGeom>
            <a:avLst/>
            <a:gdLst/>
            <a:ahLst/>
            <a:cxnLst/>
            <a:rect l="l" t="t" r="r" b="b"/>
            <a:pathLst>
              <a:path h="1574291">
                <a:moveTo>
                  <a:pt x="0" y="0"/>
                </a:moveTo>
                <a:lnTo>
                  <a:pt x="0" y="1574291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243455" y="3496235"/>
            <a:ext cx="0" cy="1389080"/>
          </a:xfrm>
          <a:custGeom>
            <a:avLst/>
            <a:gdLst/>
            <a:ahLst/>
            <a:cxnLst/>
            <a:rect l="l" t="t" r="r" b="b"/>
            <a:pathLst>
              <a:path h="1574291">
                <a:moveTo>
                  <a:pt x="0" y="0"/>
                </a:moveTo>
                <a:lnTo>
                  <a:pt x="0" y="1574291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838200" y="633241"/>
            <a:ext cx="5843677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459"/>
              </a:lnSpc>
              <a:spcBef>
                <a:spcPts val="172"/>
              </a:spcBef>
            </a:pP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S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o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f</a:t>
            </a:r>
            <a:r>
              <a:rPr sz="5400" spc="17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w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a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5400" spc="-112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 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l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ia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b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il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y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54852" y="1463595"/>
            <a:ext cx="1615252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28"/>
              </a:lnSpc>
              <a:spcBef>
                <a:spcPts val="101"/>
              </a:spcBef>
            </a:pPr>
            <a:r>
              <a:rPr sz="2000" b="1" u="heavy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000" b="1" u="heavy" spc="4" dirty="0">
                <a:solidFill>
                  <a:srgbClr val="0000FF"/>
                </a:solidFill>
                <a:latin typeface="Arial"/>
                <a:cs typeface="Arial"/>
              </a:rPr>
              <a:t>xam</a:t>
            </a:r>
            <a:r>
              <a:rPr sz="2000" b="1" u="heavy" dirty="0">
                <a:solidFill>
                  <a:srgbClr val="0000FF"/>
                </a:solidFill>
                <a:latin typeface="Arial"/>
                <a:cs typeface="Arial"/>
              </a:rPr>
              <a:t>pl</a:t>
            </a:r>
            <a:r>
              <a:rPr sz="2000" b="1" u="heavy" spc="4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000" b="1" u="heavy" dirty="0">
                <a:solidFill>
                  <a:srgbClr val="0000FF"/>
                </a:solidFill>
                <a:latin typeface="Arial"/>
                <a:cs typeface="Arial"/>
              </a:rPr>
              <a:t>-</a:t>
            </a:r>
            <a:r>
              <a:rPr sz="2000" b="1" u="heavy" spc="-82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u="heavy" spc="4" dirty="0">
                <a:solidFill>
                  <a:srgbClr val="0000FF"/>
                </a:solidFill>
                <a:latin typeface="Arial"/>
                <a:cs typeface="Arial"/>
              </a:rPr>
              <a:t>7</a:t>
            </a:r>
            <a:r>
              <a:rPr sz="2000" b="1" u="heavy" spc="13" dirty="0">
                <a:solidFill>
                  <a:srgbClr val="0000FF"/>
                </a:solidFill>
                <a:latin typeface="Arial"/>
                <a:cs typeface="Arial"/>
              </a:rPr>
              <a:t>.</a:t>
            </a:r>
            <a:r>
              <a:rPr sz="2000" b="1" u="heavy" dirty="0">
                <a:solidFill>
                  <a:srgbClr val="0000FF"/>
                </a:solidFill>
                <a:latin typeface="Arial"/>
                <a:cs typeface="Arial"/>
              </a:rPr>
              <a:t>5</a:t>
            </a:r>
            <a:endParaRPr sz="20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54852" y="2040141"/>
            <a:ext cx="7784021" cy="3170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423"/>
              </a:lnSpc>
              <a:spcBef>
                <a:spcPts val="121"/>
              </a:spcBef>
            </a:pPr>
            <a:r>
              <a:rPr sz="2700" spc="-4" baseline="8696" dirty="0">
                <a:latin typeface="Arial"/>
                <a:cs typeface="Arial"/>
              </a:rPr>
              <a:t>I</a:t>
            </a:r>
            <a:r>
              <a:rPr sz="2700" baseline="8696" dirty="0">
                <a:latin typeface="Arial"/>
                <a:cs typeface="Arial"/>
              </a:rPr>
              <a:t>ni</a:t>
            </a:r>
            <a:r>
              <a:rPr sz="2700" spc="-4" baseline="8696" dirty="0">
                <a:latin typeface="Arial"/>
                <a:cs typeface="Arial"/>
              </a:rPr>
              <a:t>t</a:t>
            </a:r>
            <a:r>
              <a:rPr sz="2700" baseline="8696" dirty="0">
                <a:latin typeface="Arial"/>
                <a:cs typeface="Arial"/>
              </a:rPr>
              <a:t>ial</a:t>
            </a:r>
            <a:r>
              <a:rPr sz="2700" spc="179" baseline="8696" dirty="0">
                <a:latin typeface="Arial"/>
                <a:cs typeface="Arial"/>
              </a:rPr>
              <a:t> </a:t>
            </a:r>
            <a:r>
              <a:rPr sz="2700" spc="-4" baseline="8696" dirty="0">
                <a:latin typeface="Arial"/>
                <a:cs typeface="Arial"/>
              </a:rPr>
              <a:t>f</a:t>
            </a:r>
            <a:r>
              <a:rPr sz="2700" baseline="8696" dirty="0">
                <a:latin typeface="Arial"/>
                <a:cs typeface="Arial"/>
              </a:rPr>
              <a:t>ailu</a:t>
            </a:r>
            <a:r>
              <a:rPr sz="2700" spc="4" baseline="8696" dirty="0">
                <a:latin typeface="Arial"/>
                <a:cs typeface="Arial"/>
              </a:rPr>
              <a:t>r</a:t>
            </a:r>
            <a:r>
              <a:rPr sz="2700" baseline="8696" dirty="0">
                <a:latin typeface="Arial"/>
                <a:cs typeface="Arial"/>
              </a:rPr>
              <a:t>e</a:t>
            </a:r>
            <a:r>
              <a:rPr sz="2700" spc="183" baseline="8696" dirty="0">
                <a:latin typeface="Arial"/>
                <a:cs typeface="Arial"/>
              </a:rPr>
              <a:t> </a:t>
            </a:r>
            <a:r>
              <a:rPr sz="2700" spc="-13" baseline="8696" dirty="0">
                <a:latin typeface="Arial"/>
                <a:cs typeface="Arial"/>
              </a:rPr>
              <a:t>i</a:t>
            </a:r>
            <a:r>
              <a:rPr sz="2700" baseline="8696" dirty="0">
                <a:latin typeface="Arial"/>
                <a:cs typeface="Arial"/>
              </a:rPr>
              <a:t>n</a:t>
            </a:r>
            <a:r>
              <a:rPr sz="2700" spc="-4" baseline="8696" dirty="0">
                <a:latin typeface="Arial"/>
                <a:cs typeface="Arial"/>
              </a:rPr>
              <a:t>t</a:t>
            </a:r>
            <a:r>
              <a:rPr sz="2700" baseline="8696" dirty="0">
                <a:latin typeface="Arial"/>
                <a:cs typeface="Arial"/>
              </a:rPr>
              <a:t>e</a:t>
            </a:r>
            <a:r>
              <a:rPr sz="2700" spc="-8" baseline="8696" dirty="0">
                <a:latin typeface="Arial"/>
                <a:cs typeface="Arial"/>
              </a:rPr>
              <a:t>n</a:t>
            </a:r>
            <a:r>
              <a:rPr sz="2700" spc="4" baseline="8696" dirty="0">
                <a:latin typeface="Arial"/>
                <a:cs typeface="Arial"/>
              </a:rPr>
              <a:t>s</a:t>
            </a:r>
            <a:r>
              <a:rPr sz="2700" baseline="8696" dirty="0">
                <a:latin typeface="Arial"/>
                <a:cs typeface="Arial"/>
              </a:rPr>
              <a:t>i</a:t>
            </a:r>
            <a:r>
              <a:rPr sz="2700" spc="-4" baseline="8696" dirty="0">
                <a:latin typeface="Arial"/>
                <a:cs typeface="Arial"/>
              </a:rPr>
              <a:t>t</a:t>
            </a:r>
            <a:r>
              <a:rPr sz="2700" baseline="8696" dirty="0">
                <a:latin typeface="Arial"/>
                <a:cs typeface="Arial"/>
              </a:rPr>
              <a:t>y</a:t>
            </a:r>
            <a:r>
              <a:rPr sz="2700" spc="294" baseline="8696" dirty="0">
                <a:latin typeface="Arial"/>
                <a:cs typeface="Arial"/>
              </a:rPr>
              <a:t> </a:t>
            </a:r>
            <a:r>
              <a:rPr sz="3000" spc="21" baseline="7905" dirty="0">
                <a:latin typeface="Times New Roman"/>
                <a:cs typeface="Times New Roman"/>
              </a:rPr>
              <a:t>(</a:t>
            </a:r>
            <a:r>
              <a:rPr sz="3100" spc="-21" baseline="6445" dirty="0">
                <a:latin typeface="Palatino Linotype"/>
                <a:cs typeface="Palatino Linotype"/>
              </a:rPr>
              <a:t>λ</a:t>
            </a:r>
            <a:r>
              <a:rPr sz="1700" baseline="-11595" dirty="0">
                <a:latin typeface="Times New Roman"/>
                <a:cs typeface="Times New Roman"/>
              </a:rPr>
              <a:t>0</a:t>
            </a:r>
            <a:r>
              <a:rPr sz="1700" spc="-37" baseline="-11595" dirty="0">
                <a:latin typeface="Times New Roman"/>
                <a:cs typeface="Times New Roman"/>
              </a:rPr>
              <a:t> </a:t>
            </a:r>
            <a:r>
              <a:rPr sz="3000" baseline="7905" dirty="0">
                <a:latin typeface="Times New Roman"/>
                <a:cs typeface="Times New Roman"/>
              </a:rPr>
              <a:t>)</a:t>
            </a:r>
            <a:r>
              <a:rPr sz="3000" spc="276" baseline="7905" dirty="0">
                <a:latin typeface="Times New Roman"/>
                <a:cs typeface="Times New Roman"/>
              </a:rPr>
              <a:t> </a:t>
            </a:r>
            <a:r>
              <a:rPr sz="2700" spc="-4" baseline="8696" dirty="0">
                <a:latin typeface="Arial"/>
                <a:cs typeface="Arial"/>
              </a:rPr>
              <a:t>f</a:t>
            </a:r>
            <a:r>
              <a:rPr sz="2700" baseline="8696" dirty="0">
                <a:latin typeface="Arial"/>
                <a:cs typeface="Arial"/>
              </a:rPr>
              <a:t>or</a:t>
            </a:r>
            <a:r>
              <a:rPr sz="2700" spc="183" baseline="8696" dirty="0">
                <a:latin typeface="Arial"/>
                <a:cs typeface="Arial"/>
              </a:rPr>
              <a:t> </a:t>
            </a:r>
            <a:r>
              <a:rPr sz="2700" baseline="8696" dirty="0">
                <a:latin typeface="Arial"/>
                <a:cs typeface="Arial"/>
              </a:rPr>
              <a:t>a</a:t>
            </a:r>
            <a:r>
              <a:rPr sz="2700" spc="183" baseline="8696" dirty="0">
                <a:latin typeface="Arial"/>
                <a:cs typeface="Arial"/>
              </a:rPr>
              <a:t> </a:t>
            </a:r>
            <a:r>
              <a:rPr sz="2700" baseline="8696" dirty="0">
                <a:latin typeface="Arial"/>
                <a:cs typeface="Arial"/>
              </a:rPr>
              <a:t>gi</a:t>
            </a:r>
            <a:r>
              <a:rPr sz="2700" spc="-4" baseline="8696" dirty="0">
                <a:latin typeface="Arial"/>
                <a:cs typeface="Arial"/>
              </a:rPr>
              <a:t>v</a:t>
            </a:r>
            <a:r>
              <a:rPr sz="2700" baseline="8696" dirty="0">
                <a:latin typeface="Arial"/>
                <a:cs typeface="Arial"/>
              </a:rPr>
              <a:t>en</a:t>
            </a:r>
            <a:r>
              <a:rPr sz="2700" spc="183" baseline="8696" dirty="0">
                <a:latin typeface="Arial"/>
                <a:cs typeface="Arial"/>
              </a:rPr>
              <a:t> </a:t>
            </a:r>
            <a:r>
              <a:rPr sz="2700" spc="-4" baseline="8696" dirty="0">
                <a:latin typeface="Arial"/>
                <a:cs typeface="Arial"/>
              </a:rPr>
              <a:t>s</a:t>
            </a:r>
            <a:r>
              <a:rPr sz="2700" baseline="8696" dirty="0">
                <a:latin typeface="Arial"/>
                <a:cs typeface="Arial"/>
              </a:rPr>
              <a:t>o</a:t>
            </a:r>
            <a:r>
              <a:rPr sz="2700" spc="-4" baseline="8696" dirty="0">
                <a:latin typeface="Arial"/>
                <a:cs typeface="Arial"/>
              </a:rPr>
              <a:t>ft</a:t>
            </a:r>
            <a:r>
              <a:rPr sz="2700" spc="4" baseline="8696" dirty="0">
                <a:latin typeface="Arial"/>
                <a:cs typeface="Arial"/>
              </a:rPr>
              <a:t>w</a:t>
            </a:r>
            <a:r>
              <a:rPr sz="2700" spc="-8" baseline="8696" dirty="0">
                <a:latin typeface="Arial"/>
                <a:cs typeface="Arial"/>
              </a:rPr>
              <a:t>a</a:t>
            </a:r>
            <a:r>
              <a:rPr sz="2700" spc="4" baseline="8696" dirty="0">
                <a:latin typeface="Arial"/>
                <a:cs typeface="Arial"/>
              </a:rPr>
              <a:t>r</a:t>
            </a:r>
            <a:r>
              <a:rPr sz="2700" baseline="8696" dirty="0">
                <a:latin typeface="Arial"/>
                <a:cs typeface="Arial"/>
              </a:rPr>
              <a:t>e</a:t>
            </a:r>
            <a:r>
              <a:rPr sz="2700" spc="183" baseline="8696" dirty="0">
                <a:latin typeface="Arial"/>
                <a:cs typeface="Arial"/>
              </a:rPr>
              <a:t> </a:t>
            </a:r>
            <a:r>
              <a:rPr sz="2700" baseline="8696" dirty="0">
                <a:latin typeface="Arial"/>
                <a:cs typeface="Arial"/>
              </a:rPr>
              <a:t>is</a:t>
            </a:r>
            <a:r>
              <a:rPr sz="2700" spc="188" baseline="8696" dirty="0">
                <a:latin typeface="Arial"/>
                <a:cs typeface="Arial"/>
              </a:rPr>
              <a:t> </a:t>
            </a:r>
            <a:r>
              <a:rPr sz="2700" baseline="8696" dirty="0">
                <a:latin typeface="Arial"/>
                <a:cs typeface="Arial"/>
              </a:rPr>
              <a:t>20</a:t>
            </a:r>
            <a:r>
              <a:rPr sz="2700" spc="183" baseline="8696" dirty="0">
                <a:latin typeface="Arial"/>
                <a:cs typeface="Arial"/>
              </a:rPr>
              <a:t> </a:t>
            </a:r>
            <a:r>
              <a:rPr sz="2700" spc="-4" baseline="8696" dirty="0">
                <a:latin typeface="Arial"/>
                <a:cs typeface="Arial"/>
              </a:rPr>
              <a:t>f</a:t>
            </a:r>
            <a:r>
              <a:rPr sz="2700" baseline="8696" dirty="0">
                <a:latin typeface="Arial"/>
                <a:cs typeface="Arial"/>
              </a:rPr>
              <a:t>ailu</a:t>
            </a:r>
            <a:r>
              <a:rPr sz="2700" spc="4" baseline="8696" dirty="0">
                <a:latin typeface="Arial"/>
                <a:cs typeface="Arial"/>
              </a:rPr>
              <a:t>r</a:t>
            </a:r>
            <a:r>
              <a:rPr sz="2700" spc="-8" baseline="8696" dirty="0">
                <a:latin typeface="Arial"/>
                <a:cs typeface="Arial"/>
              </a:rPr>
              <a:t>e</a:t>
            </a:r>
            <a:r>
              <a:rPr sz="2700" spc="4" baseline="8696" dirty="0">
                <a:latin typeface="Arial"/>
                <a:cs typeface="Arial"/>
              </a:rPr>
              <a:t>s</a:t>
            </a:r>
            <a:r>
              <a:rPr sz="2700" spc="-4" baseline="8696" dirty="0">
                <a:latin typeface="Arial"/>
                <a:cs typeface="Arial"/>
              </a:rPr>
              <a:t>/</a:t>
            </a:r>
            <a:r>
              <a:rPr sz="2700" spc="4" baseline="8696" dirty="0">
                <a:latin typeface="Arial"/>
                <a:cs typeface="Arial"/>
              </a:rPr>
              <a:t>C</a:t>
            </a:r>
            <a:r>
              <a:rPr sz="2700" spc="-4" baseline="8696" dirty="0">
                <a:latin typeface="Arial"/>
                <a:cs typeface="Arial"/>
              </a:rPr>
              <a:t>P</a:t>
            </a:r>
            <a:r>
              <a:rPr sz="2700" baseline="8696" dirty="0">
                <a:latin typeface="Arial"/>
                <a:cs typeface="Arial"/>
              </a:rPr>
              <a:t>U</a:t>
            </a:r>
            <a:r>
              <a:rPr sz="2700" spc="183" baseline="8696" dirty="0">
                <a:latin typeface="Arial"/>
                <a:cs typeface="Arial"/>
              </a:rPr>
              <a:t> </a:t>
            </a:r>
            <a:r>
              <a:rPr sz="2700" spc="-8" baseline="8696" dirty="0">
                <a:latin typeface="Arial"/>
                <a:cs typeface="Arial"/>
              </a:rPr>
              <a:t>h</a:t>
            </a:r>
            <a:r>
              <a:rPr sz="2700" spc="4" baseline="8696" dirty="0">
                <a:latin typeface="Arial"/>
                <a:cs typeface="Arial"/>
              </a:rPr>
              <a:t>r</a:t>
            </a:r>
            <a:r>
              <a:rPr sz="2700" baseline="8696" dirty="0">
                <a:latin typeface="Arial"/>
                <a:cs typeface="Arial"/>
              </a:rPr>
              <a:t>.</a:t>
            </a:r>
            <a:r>
              <a:rPr sz="2700" spc="188" baseline="8696" dirty="0">
                <a:latin typeface="Arial"/>
                <a:cs typeface="Arial"/>
              </a:rPr>
              <a:t> </a:t>
            </a:r>
            <a:r>
              <a:rPr sz="2700" baseline="8696" dirty="0">
                <a:latin typeface="Arial"/>
                <a:cs typeface="Arial"/>
              </a:rPr>
              <a:t>T</a:t>
            </a:r>
            <a:r>
              <a:rPr sz="2700" spc="-8" baseline="8696" dirty="0">
                <a:latin typeface="Arial"/>
                <a:cs typeface="Arial"/>
              </a:rPr>
              <a:t>h</a:t>
            </a:r>
            <a:r>
              <a:rPr sz="2700" baseline="8696" dirty="0">
                <a:latin typeface="Arial"/>
                <a:cs typeface="Arial"/>
              </a:rPr>
              <a:t>e</a:t>
            </a:r>
            <a:endParaRPr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541840" y="2398653"/>
            <a:ext cx="1607035" cy="3068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356"/>
              </a:lnSpc>
              <a:spcBef>
                <a:spcPts val="118"/>
              </a:spcBef>
            </a:pPr>
            <a:r>
              <a:rPr sz="2700" baseline="10145" dirty="0">
                <a:latin typeface="Arial"/>
                <a:cs typeface="Arial"/>
              </a:rPr>
              <a:t>obje</a:t>
            </a:r>
            <a:r>
              <a:rPr sz="2700" spc="4" baseline="10145" dirty="0">
                <a:latin typeface="Arial"/>
                <a:cs typeface="Arial"/>
              </a:rPr>
              <a:t>c</a:t>
            </a:r>
            <a:r>
              <a:rPr sz="2700" spc="-4" baseline="10145" dirty="0">
                <a:latin typeface="Arial"/>
                <a:cs typeface="Arial"/>
              </a:rPr>
              <a:t>t</a:t>
            </a:r>
            <a:r>
              <a:rPr sz="2700" baseline="10145" dirty="0">
                <a:latin typeface="Arial"/>
                <a:cs typeface="Arial"/>
              </a:rPr>
              <a:t>i</a:t>
            </a:r>
            <a:r>
              <a:rPr sz="2700" spc="-4" baseline="10145" dirty="0">
                <a:latin typeface="Arial"/>
                <a:cs typeface="Arial"/>
              </a:rPr>
              <a:t>v</a:t>
            </a:r>
            <a:r>
              <a:rPr sz="2700" baseline="10145" dirty="0">
                <a:latin typeface="Arial"/>
                <a:cs typeface="Arial"/>
              </a:rPr>
              <a:t>e  </a:t>
            </a:r>
            <a:r>
              <a:rPr sz="2700" spc="254" baseline="10145" dirty="0">
                <a:latin typeface="Arial"/>
                <a:cs typeface="Arial"/>
              </a:rPr>
              <a:t> </a:t>
            </a:r>
            <a:r>
              <a:rPr sz="2800" spc="16" baseline="8282" dirty="0">
                <a:latin typeface="Times New Roman"/>
                <a:cs typeface="Times New Roman"/>
              </a:rPr>
              <a:t>(</a:t>
            </a:r>
            <a:r>
              <a:rPr sz="3000" spc="-4" baseline="6738" dirty="0">
                <a:latin typeface="Palatino Linotype"/>
                <a:cs typeface="Palatino Linotype"/>
              </a:rPr>
              <a:t>λ</a:t>
            </a:r>
            <a:r>
              <a:rPr sz="1600" baseline="-12078" dirty="0">
                <a:latin typeface="Times New Roman"/>
                <a:cs typeface="Times New Roman"/>
              </a:rPr>
              <a:t>F</a:t>
            </a:r>
            <a:r>
              <a:rPr sz="1600" spc="-31" baseline="-12078" dirty="0">
                <a:latin typeface="Times New Roman"/>
                <a:cs typeface="Times New Roman"/>
              </a:rPr>
              <a:t> </a:t>
            </a:r>
            <a:r>
              <a:rPr sz="2800" baseline="8282" dirty="0">
                <a:latin typeface="Times New Roman"/>
                <a:cs typeface="Times New Roman"/>
              </a:rPr>
              <a:t>)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54852" y="2411903"/>
            <a:ext cx="893020" cy="597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 marR="34259">
              <a:lnSpc>
                <a:spcPts val="1858"/>
              </a:lnSpc>
              <a:spcBef>
                <a:spcPts val="92"/>
              </a:spcBef>
            </a:pPr>
            <a:r>
              <a:rPr spc="-4" dirty="0">
                <a:latin typeface="Arial"/>
                <a:cs typeface="Arial"/>
              </a:rPr>
              <a:t>f</a:t>
            </a:r>
            <a:r>
              <a:rPr dirty="0">
                <a:latin typeface="Arial"/>
                <a:cs typeface="Arial"/>
              </a:rPr>
              <a:t>ailu</a:t>
            </a:r>
            <a:r>
              <a:rPr spc="4"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e</a:t>
            </a:r>
            <a:endParaRPr>
              <a:latin typeface="Arial"/>
              <a:cs typeface="Arial"/>
            </a:endParaRPr>
          </a:p>
          <a:p>
            <a:pPr marL="11397">
              <a:lnSpc>
                <a:spcPct val="95825"/>
              </a:lnSpc>
              <a:spcBef>
                <a:spcPts val="653"/>
              </a:spcBef>
            </a:pPr>
            <a:r>
              <a:rPr spc="-4" dirty="0">
                <a:latin typeface="Arial"/>
                <a:cs typeface="Arial"/>
              </a:rPr>
              <a:t>A</a:t>
            </a:r>
            <a:r>
              <a:rPr spc="4" dirty="0">
                <a:latin typeface="Arial"/>
                <a:cs typeface="Arial"/>
              </a:rPr>
              <a:t>ss</a:t>
            </a:r>
            <a:r>
              <a:rPr spc="-8" dirty="0">
                <a:latin typeface="Arial"/>
                <a:cs typeface="Arial"/>
              </a:rPr>
              <a:t>u</a:t>
            </a:r>
            <a:r>
              <a:rPr dirty="0">
                <a:latin typeface="Arial"/>
                <a:cs typeface="Arial"/>
              </a:rPr>
              <a:t>me</a:t>
            </a:r>
            <a:endParaRPr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490280" y="2411902"/>
            <a:ext cx="905001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dirty="0">
                <a:latin typeface="Arial"/>
                <a:cs typeface="Arial"/>
              </a:rPr>
              <a:t>in</a:t>
            </a:r>
            <a:r>
              <a:rPr spc="-4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e</a:t>
            </a:r>
            <a:r>
              <a:rPr spc="-8" dirty="0">
                <a:latin typeface="Arial"/>
                <a:cs typeface="Arial"/>
              </a:rPr>
              <a:t>n</a:t>
            </a:r>
            <a:r>
              <a:rPr spc="4" dirty="0">
                <a:latin typeface="Arial"/>
                <a:cs typeface="Arial"/>
              </a:rPr>
              <a:t>s</a:t>
            </a:r>
            <a:r>
              <a:rPr dirty="0">
                <a:latin typeface="Arial"/>
                <a:cs typeface="Arial"/>
              </a:rPr>
              <a:t>i</a:t>
            </a:r>
            <a:r>
              <a:rPr spc="-4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y</a:t>
            </a:r>
            <a:endParaRPr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275043" y="2411902"/>
            <a:ext cx="250965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dirty="0">
                <a:latin typeface="Arial"/>
                <a:cs typeface="Arial"/>
              </a:rPr>
              <a:t>of</a:t>
            </a:r>
            <a:endParaRPr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554903" y="2411903"/>
            <a:ext cx="1485611" cy="597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6441">
              <a:lnSpc>
                <a:spcPts val="1858"/>
              </a:lnSpc>
              <a:spcBef>
                <a:spcPts val="92"/>
              </a:spcBef>
            </a:pPr>
            <a:r>
              <a:rPr dirty="0">
                <a:latin typeface="Arial"/>
                <a:cs typeface="Arial"/>
              </a:rPr>
              <a:t>1</a:t>
            </a:r>
            <a:r>
              <a:rPr spc="290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f</a:t>
            </a:r>
            <a:r>
              <a:rPr dirty="0">
                <a:latin typeface="Arial"/>
                <a:cs typeface="Arial"/>
              </a:rPr>
              <a:t>ailu</a:t>
            </a:r>
            <a:r>
              <a:rPr spc="4"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e</a:t>
            </a:r>
            <a:r>
              <a:rPr spc="-4" dirty="0">
                <a:latin typeface="Arial"/>
                <a:cs typeface="Arial"/>
              </a:rPr>
              <a:t>/</a:t>
            </a:r>
            <a:r>
              <a:rPr spc="4" dirty="0">
                <a:latin typeface="Arial"/>
                <a:cs typeface="Arial"/>
              </a:rPr>
              <a:t>C</a:t>
            </a:r>
            <a:r>
              <a:rPr spc="-4" dirty="0">
                <a:latin typeface="Arial"/>
                <a:cs typeface="Arial"/>
              </a:rPr>
              <a:t>P</a:t>
            </a:r>
            <a:r>
              <a:rPr dirty="0">
                <a:latin typeface="Arial"/>
                <a:cs typeface="Arial"/>
              </a:rPr>
              <a:t>U</a:t>
            </a:r>
            <a:endParaRPr>
              <a:latin typeface="Arial"/>
              <a:cs typeface="Arial"/>
            </a:endParaRPr>
          </a:p>
          <a:p>
            <a:pPr marL="11397" marR="34259">
              <a:lnSpc>
                <a:spcPct val="95825"/>
              </a:lnSpc>
              <a:spcBef>
                <a:spcPts val="653"/>
              </a:spcBef>
            </a:pPr>
            <a:r>
              <a:rPr spc="-8" dirty="0">
                <a:latin typeface="Arial"/>
                <a:cs typeface="Arial"/>
              </a:rPr>
              <a:t>p</a:t>
            </a:r>
            <a:r>
              <a:rPr dirty="0">
                <a:latin typeface="Arial"/>
                <a:cs typeface="Arial"/>
              </a:rPr>
              <a:t>a</a:t>
            </a:r>
            <a:r>
              <a:rPr spc="4" dirty="0">
                <a:latin typeface="Arial"/>
                <a:cs typeface="Arial"/>
              </a:rPr>
              <a:t>r</a:t>
            </a:r>
            <a:r>
              <a:rPr spc="-8" dirty="0">
                <a:latin typeface="Arial"/>
                <a:cs typeface="Arial"/>
              </a:rPr>
              <a:t>a</a:t>
            </a:r>
            <a:r>
              <a:rPr dirty="0">
                <a:latin typeface="Arial"/>
                <a:cs typeface="Arial"/>
              </a:rPr>
              <a:t>me</a:t>
            </a:r>
            <a:r>
              <a:rPr spc="-13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e</a:t>
            </a:r>
            <a:r>
              <a:rPr spc="-4" dirty="0">
                <a:latin typeface="Arial"/>
                <a:cs typeface="Arial"/>
              </a:rPr>
              <a:t>r</a:t>
            </a:r>
            <a:r>
              <a:rPr spc="4" dirty="0">
                <a:latin typeface="Arial"/>
                <a:cs typeface="Arial"/>
              </a:rPr>
              <a:t>s</a:t>
            </a:r>
            <a:r>
              <a:rPr dirty="0">
                <a:latin typeface="Arial"/>
                <a:cs typeface="Arial"/>
              </a:rPr>
              <a:t>.</a:t>
            </a:r>
            <a:endParaRPr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084447" y="2411902"/>
            <a:ext cx="328550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dirty="0">
                <a:latin typeface="Arial"/>
                <a:cs typeface="Arial"/>
              </a:rPr>
              <a:t>h</a:t>
            </a:r>
            <a:r>
              <a:rPr spc="4"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.</a:t>
            </a:r>
            <a:endParaRPr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457134" y="2411902"/>
            <a:ext cx="224743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dirty="0">
                <a:latin typeface="Arial"/>
                <a:cs typeface="Arial"/>
              </a:rPr>
              <a:t>is</a:t>
            </a:r>
            <a:endParaRPr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727297" y="2411902"/>
            <a:ext cx="250169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-4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o</a:t>
            </a:r>
            <a:endParaRPr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023785" y="2411902"/>
            <a:ext cx="313900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-8" dirty="0">
                <a:latin typeface="Arial"/>
                <a:cs typeface="Arial"/>
              </a:rPr>
              <a:t>b</a:t>
            </a:r>
            <a:r>
              <a:rPr dirty="0">
                <a:latin typeface="Arial"/>
                <a:cs typeface="Arial"/>
              </a:rPr>
              <a:t>e</a:t>
            </a:r>
            <a:endParaRPr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382618" y="2411902"/>
            <a:ext cx="1048985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dirty="0">
                <a:latin typeface="Arial"/>
                <a:cs typeface="Arial"/>
              </a:rPr>
              <a:t>a</a:t>
            </a:r>
            <a:r>
              <a:rPr spc="4" dirty="0">
                <a:latin typeface="Arial"/>
                <a:cs typeface="Arial"/>
              </a:rPr>
              <a:t>c</a:t>
            </a:r>
            <a:r>
              <a:rPr dirty="0">
                <a:latin typeface="Arial"/>
                <a:cs typeface="Arial"/>
              </a:rPr>
              <a:t>hie</a:t>
            </a:r>
            <a:r>
              <a:rPr spc="-4" dirty="0">
                <a:latin typeface="Arial"/>
                <a:cs typeface="Arial"/>
              </a:rPr>
              <a:t>v</a:t>
            </a:r>
            <a:r>
              <a:rPr dirty="0">
                <a:latin typeface="Arial"/>
                <a:cs typeface="Arial"/>
              </a:rPr>
              <a:t>ed.</a:t>
            </a:r>
            <a:endParaRPr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554011" y="2762871"/>
            <a:ext cx="377631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-13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he</a:t>
            </a:r>
            <a:endParaRPr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937782" y="2762871"/>
            <a:ext cx="956750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-13" dirty="0">
                <a:latin typeface="Arial"/>
                <a:cs typeface="Arial"/>
              </a:rPr>
              <a:t>f</a:t>
            </a:r>
            <a:r>
              <a:rPr dirty="0">
                <a:latin typeface="Arial"/>
                <a:cs typeface="Arial"/>
              </a:rPr>
              <a:t>ollo</a:t>
            </a:r>
            <a:r>
              <a:rPr spc="4" dirty="0">
                <a:latin typeface="Arial"/>
                <a:cs typeface="Arial"/>
              </a:rPr>
              <a:t>w</a:t>
            </a:r>
            <a:r>
              <a:rPr dirty="0">
                <a:latin typeface="Arial"/>
                <a:cs typeface="Arial"/>
              </a:rPr>
              <a:t>ing</a:t>
            </a:r>
            <a:endParaRPr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900672" y="2762871"/>
            <a:ext cx="956750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4" dirty="0">
                <a:latin typeface="Arial"/>
                <a:cs typeface="Arial"/>
              </a:rPr>
              <a:t>r</a:t>
            </a:r>
            <a:r>
              <a:rPr spc="-8" dirty="0">
                <a:latin typeface="Arial"/>
                <a:cs typeface="Arial"/>
              </a:rPr>
              <a:t>e</a:t>
            </a:r>
            <a:r>
              <a:rPr spc="4" dirty="0">
                <a:latin typeface="Arial"/>
                <a:cs typeface="Arial"/>
              </a:rPr>
              <a:t>s</a:t>
            </a:r>
            <a:r>
              <a:rPr spc="-8" dirty="0">
                <a:latin typeface="Arial"/>
                <a:cs typeface="Arial"/>
              </a:rPr>
              <a:t>o</a:t>
            </a:r>
            <a:r>
              <a:rPr dirty="0">
                <a:latin typeface="Arial"/>
                <a:cs typeface="Arial"/>
              </a:rPr>
              <a:t>u</a:t>
            </a:r>
            <a:r>
              <a:rPr spc="-4" dirty="0">
                <a:latin typeface="Arial"/>
                <a:cs typeface="Arial"/>
              </a:rPr>
              <a:t>r</a:t>
            </a:r>
            <a:r>
              <a:rPr spc="4" dirty="0">
                <a:latin typeface="Arial"/>
                <a:cs typeface="Arial"/>
              </a:rPr>
              <a:t>c</a:t>
            </a:r>
            <a:r>
              <a:rPr dirty="0">
                <a:latin typeface="Arial"/>
                <a:cs typeface="Arial"/>
              </a:rPr>
              <a:t>e</a:t>
            </a:r>
            <a:endParaRPr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862176" y="2762871"/>
            <a:ext cx="687973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dirty="0">
                <a:latin typeface="Arial"/>
                <a:cs typeface="Arial"/>
              </a:rPr>
              <a:t>u</a:t>
            </a:r>
            <a:r>
              <a:rPr spc="4" dirty="0">
                <a:latin typeface="Arial"/>
                <a:cs typeface="Arial"/>
              </a:rPr>
              <a:t>s</a:t>
            </a:r>
            <a:r>
              <a:rPr spc="-8" dirty="0">
                <a:latin typeface="Arial"/>
                <a:cs typeface="Arial"/>
              </a:rPr>
              <a:t>a</a:t>
            </a:r>
            <a:r>
              <a:rPr dirty="0">
                <a:latin typeface="Arial"/>
                <a:cs typeface="Arial"/>
              </a:rPr>
              <a:t>ge</a:t>
            </a:r>
            <a:endParaRPr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105830" y="6203480"/>
            <a:ext cx="227586" cy="1797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328"/>
              </a:lnSpc>
              <a:spcBef>
                <a:spcPts val="66"/>
              </a:spcBef>
            </a:pPr>
            <a:r>
              <a:rPr sz="1300" dirty="0">
                <a:latin typeface="Arial"/>
                <a:cs typeface="Arial"/>
              </a:rPr>
              <a:t>80</a:t>
            </a:r>
            <a:endParaRPr sz="13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61994" y="3496236"/>
            <a:ext cx="3048005" cy="3469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00235">
              <a:lnSpc>
                <a:spcPct val="95825"/>
              </a:lnSpc>
              <a:spcBef>
                <a:spcPts val="377"/>
              </a:spcBef>
            </a:pPr>
            <a:r>
              <a:rPr sz="1600" b="1" spc="-4" dirty="0">
                <a:latin typeface="Arial"/>
                <a:cs typeface="Arial"/>
              </a:rPr>
              <a:t>Res</a:t>
            </a:r>
            <a:r>
              <a:rPr sz="1600" b="1" spc="4" dirty="0">
                <a:latin typeface="Arial"/>
                <a:cs typeface="Arial"/>
              </a:rPr>
              <a:t>ou</a:t>
            </a:r>
            <a:r>
              <a:rPr sz="1600" b="1" spc="-4" dirty="0">
                <a:latin typeface="Arial"/>
                <a:cs typeface="Arial"/>
              </a:rPr>
              <a:t>rc</a:t>
            </a:r>
            <a:r>
              <a:rPr sz="1600" b="1" dirty="0">
                <a:latin typeface="Arial"/>
                <a:cs typeface="Arial"/>
              </a:rPr>
              <a:t>e </a:t>
            </a:r>
            <a:r>
              <a:rPr sz="1600" b="1" spc="8" dirty="0">
                <a:latin typeface="Arial"/>
                <a:cs typeface="Arial"/>
              </a:rPr>
              <a:t>U</a:t>
            </a:r>
            <a:r>
              <a:rPr sz="1600" b="1" spc="-4" dirty="0">
                <a:latin typeface="Arial"/>
                <a:cs typeface="Arial"/>
              </a:rPr>
              <a:t>s</a:t>
            </a:r>
            <a:r>
              <a:rPr sz="1600" b="1" spc="4" dirty="0">
                <a:latin typeface="Arial"/>
                <a:cs typeface="Arial"/>
              </a:rPr>
              <a:t>ag</a:t>
            </a:r>
            <a:r>
              <a:rPr sz="1600" b="1" dirty="0"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10000" y="3496236"/>
            <a:ext cx="2286000" cy="3469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05699">
              <a:lnSpc>
                <a:spcPct val="95825"/>
              </a:lnSpc>
              <a:spcBef>
                <a:spcPts val="377"/>
              </a:spcBef>
            </a:pPr>
            <a:r>
              <a:rPr sz="1600" b="1" dirty="0">
                <a:latin typeface="Arial"/>
                <a:cs typeface="Arial"/>
              </a:rPr>
              <a:t>P</a:t>
            </a:r>
            <a:r>
              <a:rPr sz="1600" b="1" spc="-4" dirty="0">
                <a:latin typeface="Arial"/>
                <a:cs typeface="Arial"/>
              </a:rPr>
              <a:t>e</a:t>
            </a:r>
            <a:r>
              <a:rPr sz="1600" b="1" dirty="0">
                <a:latin typeface="Arial"/>
                <a:cs typeface="Arial"/>
              </a:rPr>
              <a:t>r </a:t>
            </a:r>
            <a:r>
              <a:rPr sz="1600" b="1" spc="4" dirty="0">
                <a:latin typeface="Arial"/>
                <a:cs typeface="Arial"/>
              </a:rPr>
              <a:t>hou</a:t>
            </a:r>
            <a:r>
              <a:rPr sz="1600" b="1" dirty="0">
                <a:latin typeface="Arial"/>
                <a:cs typeface="Arial"/>
              </a:rPr>
              <a:t>r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96000" y="3496236"/>
            <a:ext cx="2147455" cy="3469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57993">
              <a:lnSpc>
                <a:spcPct val="95825"/>
              </a:lnSpc>
              <a:spcBef>
                <a:spcPts val="377"/>
              </a:spcBef>
            </a:pPr>
            <a:r>
              <a:rPr sz="1600" b="1" dirty="0">
                <a:latin typeface="Arial"/>
                <a:cs typeface="Arial"/>
              </a:rPr>
              <a:t>P</a:t>
            </a:r>
            <a:r>
              <a:rPr sz="1600" b="1" spc="-4" dirty="0">
                <a:latin typeface="Arial"/>
                <a:cs typeface="Arial"/>
              </a:rPr>
              <a:t>e</a:t>
            </a:r>
            <a:r>
              <a:rPr sz="1600" b="1" dirty="0">
                <a:latin typeface="Arial"/>
                <a:cs typeface="Arial"/>
              </a:rPr>
              <a:t>r f</a:t>
            </a:r>
            <a:r>
              <a:rPr sz="1600" b="1" spc="-4" dirty="0">
                <a:latin typeface="Arial"/>
                <a:cs typeface="Arial"/>
              </a:rPr>
              <a:t>a</a:t>
            </a:r>
            <a:r>
              <a:rPr sz="1600" b="1" spc="4" dirty="0">
                <a:latin typeface="Arial"/>
                <a:cs typeface="Arial"/>
              </a:rPr>
              <a:t>ilu</a:t>
            </a:r>
            <a:r>
              <a:rPr sz="1600" b="1" spc="-4" dirty="0">
                <a:latin typeface="Arial"/>
                <a:cs typeface="Arial"/>
              </a:rPr>
              <a:t>r</a:t>
            </a:r>
            <a:r>
              <a:rPr sz="1600" b="1" dirty="0"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61994" y="3843169"/>
            <a:ext cx="3048005" cy="3482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2063">
              <a:lnSpc>
                <a:spcPct val="95825"/>
              </a:lnSpc>
              <a:spcBef>
                <a:spcPts val="389"/>
              </a:spcBef>
            </a:pPr>
            <a:r>
              <a:rPr sz="1600" spc="4" dirty="0">
                <a:latin typeface="Arial"/>
                <a:cs typeface="Arial"/>
              </a:rPr>
              <a:t>F</a:t>
            </a:r>
            <a:r>
              <a:rPr sz="1600" spc="-4" dirty="0">
                <a:latin typeface="Arial"/>
                <a:cs typeface="Arial"/>
              </a:rPr>
              <a:t>ailu</a:t>
            </a:r>
            <a:r>
              <a:rPr sz="1600" dirty="0">
                <a:latin typeface="Arial"/>
                <a:cs typeface="Arial"/>
              </a:rPr>
              <a:t>re </a:t>
            </a:r>
            <a:r>
              <a:rPr sz="1600" spc="8" dirty="0">
                <a:latin typeface="Arial"/>
                <a:cs typeface="Arial"/>
              </a:rPr>
              <a:t>i</a:t>
            </a:r>
            <a:r>
              <a:rPr sz="1600" spc="-4" dirty="0">
                <a:latin typeface="Arial"/>
                <a:cs typeface="Arial"/>
              </a:rPr>
              <a:t>den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i</a:t>
            </a:r>
            <a:r>
              <a:rPr sz="1600" spc="4" dirty="0">
                <a:latin typeface="Arial"/>
                <a:cs typeface="Arial"/>
              </a:rPr>
              <a:t>f</a:t>
            </a:r>
            <a:r>
              <a:rPr sz="1600" spc="-4" dirty="0">
                <a:latin typeface="Arial"/>
                <a:cs typeface="Arial"/>
              </a:rPr>
              <a:t>i</a:t>
            </a:r>
            <a:r>
              <a:rPr sz="1600" spc="8" dirty="0">
                <a:latin typeface="Arial"/>
                <a:cs typeface="Arial"/>
              </a:rPr>
              <a:t>c</a:t>
            </a:r>
            <a:r>
              <a:rPr sz="1600" spc="-4" dirty="0">
                <a:latin typeface="Arial"/>
                <a:cs typeface="Arial"/>
              </a:rPr>
              <a:t>a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io</a:t>
            </a:r>
            <a:r>
              <a:rPr sz="1600" dirty="0">
                <a:latin typeface="Arial"/>
                <a:cs typeface="Arial"/>
              </a:rPr>
              <a:t>n </a:t>
            </a:r>
            <a:r>
              <a:rPr sz="1600" spc="-4" dirty="0">
                <a:latin typeface="Arial"/>
                <a:cs typeface="Arial"/>
              </a:rPr>
              <a:t>e</a:t>
            </a:r>
            <a:r>
              <a:rPr sz="1600" spc="4" dirty="0">
                <a:latin typeface="Arial"/>
                <a:cs typeface="Arial"/>
              </a:rPr>
              <a:t>ff</a:t>
            </a:r>
            <a:r>
              <a:rPr sz="1600" spc="-4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rt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10000" y="3843169"/>
            <a:ext cx="2286000" cy="3482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68935">
              <a:lnSpc>
                <a:spcPct val="95825"/>
              </a:lnSpc>
              <a:spcBef>
                <a:spcPts val="389"/>
              </a:spcBef>
            </a:pPr>
            <a:r>
              <a:rPr sz="1600" dirty="0">
                <a:latin typeface="Arial"/>
                <a:cs typeface="Arial"/>
              </a:rPr>
              <a:t>2 P</a:t>
            </a:r>
            <a:r>
              <a:rPr sz="1600" spc="-4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rs</a:t>
            </a:r>
            <a:r>
              <a:rPr sz="1600" spc="-4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n </a:t>
            </a:r>
            <a:r>
              <a:rPr sz="1600" spc="-4" dirty="0">
                <a:latin typeface="Arial"/>
                <a:cs typeface="Arial"/>
              </a:rPr>
              <a:t>h</a:t>
            </a:r>
            <a:r>
              <a:rPr sz="1600" dirty="0">
                <a:latin typeface="Arial"/>
                <a:cs typeface="Arial"/>
              </a:rPr>
              <a:t>r.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96000" y="3843169"/>
            <a:ext cx="2147455" cy="3482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00553">
              <a:lnSpc>
                <a:spcPct val="95825"/>
              </a:lnSpc>
              <a:spcBef>
                <a:spcPts val="389"/>
              </a:spcBef>
            </a:pPr>
            <a:r>
              <a:rPr sz="1600" dirty="0">
                <a:latin typeface="Arial"/>
                <a:cs typeface="Arial"/>
              </a:rPr>
              <a:t>1 P</a:t>
            </a:r>
            <a:r>
              <a:rPr sz="1600" spc="-4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rs</a:t>
            </a:r>
            <a:r>
              <a:rPr sz="1600" spc="-4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n </a:t>
            </a:r>
            <a:r>
              <a:rPr sz="1600" spc="-4" dirty="0">
                <a:latin typeface="Arial"/>
                <a:cs typeface="Arial"/>
              </a:rPr>
              <a:t>h</a:t>
            </a:r>
            <a:r>
              <a:rPr sz="1600" dirty="0">
                <a:latin typeface="Arial"/>
                <a:cs typeface="Arial"/>
              </a:rPr>
              <a:t>r.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1994" y="4191447"/>
            <a:ext cx="3048005" cy="3469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2063">
              <a:lnSpc>
                <a:spcPct val="95825"/>
              </a:lnSpc>
              <a:spcBef>
                <a:spcPts val="377"/>
              </a:spcBef>
            </a:pPr>
            <a:r>
              <a:rPr sz="1600" spc="4" dirty="0">
                <a:latin typeface="Arial"/>
                <a:cs typeface="Arial"/>
              </a:rPr>
              <a:t>F</a:t>
            </a:r>
            <a:r>
              <a:rPr sz="1600" spc="-4" dirty="0">
                <a:latin typeface="Arial"/>
                <a:cs typeface="Arial"/>
              </a:rPr>
              <a:t>ailu</a:t>
            </a:r>
            <a:r>
              <a:rPr sz="1600" dirty="0">
                <a:latin typeface="Arial"/>
                <a:cs typeface="Arial"/>
              </a:rPr>
              <a:t>re </a:t>
            </a:r>
            <a:r>
              <a:rPr sz="1600" spc="8" dirty="0">
                <a:latin typeface="Arial"/>
                <a:cs typeface="Arial"/>
              </a:rPr>
              <a:t>C</a:t>
            </a:r>
            <a:r>
              <a:rPr sz="1600" spc="-4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rr</a:t>
            </a:r>
            <a:r>
              <a:rPr sz="1600" spc="-4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c</a:t>
            </a:r>
            <a:r>
              <a:rPr sz="1600" spc="13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io</a:t>
            </a:r>
            <a:r>
              <a:rPr sz="1600" dirty="0">
                <a:latin typeface="Arial"/>
                <a:cs typeface="Arial"/>
              </a:rPr>
              <a:t>n </a:t>
            </a:r>
            <a:r>
              <a:rPr sz="1600" spc="-4" dirty="0">
                <a:latin typeface="Arial"/>
                <a:cs typeface="Arial"/>
              </a:rPr>
              <a:t>e</a:t>
            </a:r>
            <a:r>
              <a:rPr sz="1600" spc="4" dirty="0">
                <a:latin typeface="Arial"/>
                <a:cs typeface="Arial"/>
              </a:rPr>
              <a:t>ff</a:t>
            </a:r>
            <a:r>
              <a:rPr sz="1600" spc="-4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rt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10000" y="4191447"/>
            <a:ext cx="2286000" cy="3469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44075" marR="1044899" algn="ctr">
              <a:lnSpc>
                <a:spcPct val="95825"/>
              </a:lnSpc>
              <a:spcBef>
                <a:spcPts val="377"/>
              </a:spcBef>
            </a:pPr>
            <a:r>
              <a:rPr sz="1600" dirty="0"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96000" y="4191447"/>
            <a:ext cx="2147455" cy="3469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00553">
              <a:lnSpc>
                <a:spcPct val="95825"/>
              </a:lnSpc>
              <a:spcBef>
                <a:spcPts val="377"/>
              </a:spcBef>
            </a:pPr>
            <a:r>
              <a:rPr sz="1600" dirty="0">
                <a:latin typeface="Arial"/>
                <a:cs typeface="Arial"/>
              </a:rPr>
              <a:t>5 P</a:t>
            </a:r>
            <a:r>
              <a:rPr sz="1600" spc="-4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rs</a:t>
            </a:r>
            <a:r>
              <a:rPr sz="1600" spc="-4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n </a:t>
            </a:r>
            <a:r>
              <a:rPr sz="1600" spc="-4" dirty="0">
                <a:latin typeface="Arial"/>
                <a:cs typeface="Arial"/>
              </a:rPr>
              <a:t>h</a:t>
            </a:r>
            <a:r>
              <a:rPr sz="1600" dirty="0">
                <a:latin typeface="Arial"/>
                <a:cs typeface="Arial"/>
              </a:rPr>
              <a:t>r.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1994" y="4538382"/>
            <a:ext cx="3048005" cy="3469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2063">
              <a:lnSpc>
                <a:spcPct val="95825"/>
              </a:lnSpc>
              <a:spcBef>
                <a:spcPts val="377"/>
              </a:spcBef>
            </a:pPr>
            <a:r>
              <a:rPr sz="1600" spc="-4" dirty="0">
                <a:latin typeface="Arial"/>
                <a:cs typeface="Arial"/>
              </a:rPr>
              <a:t>Co</a:t>
            </a:r>
            <a:r>
              <a:rPr sz="1600" dirty="0">
                <a:latin typeface="Arial"/>
                <a:cs typeface="Arial"/>
              </a:rPr>
              <a:t>m</a:t>
            </a:r>
            <a:r>
              <a:rPr sz="1600" spc="-4" dirty="0">
                <a:latin typeface="Arial"/>
                <a:cs typeface="Arial"/>
              </a:rPr>
              <a:t>pu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4" dirty="0">
                <a:latin typeface="Arial"/>
                <a:cs typeface="Arial"/>
              </a:rPr>
              <a:t> t</a:t>
            </a:r>
            <a:r>
              <a:rPr sz="1600" spc="-4" dirty="0">
                <a:latin typeface="Arial"/>
                <a:cs typeface="Arial"/>
              </a:rPr>
              <a:t>i</a:t>
            </a:r>
            <a:r>
              <a:rPr sz="1600" dirty="0">
                <a:latin typeface="Arial"/>
                <a:cs typeface="Arial"/>
              </a:rPr>
              <a:t>me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10000" y="4538382"/>
            <a:ext cx="2286000" cy="3469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92185">
              <a:lnSpc>
                <a:spcPct val="95825"/>
              </a:lnSpc>
              <a:spcBef>
                <a:spcPts val="377"/>
              </a:spcBef>
            </a:pPr>
            <a:r>
              <a:rPr sz="1600" spc="-4" dirty="0">
                <a:latin typeface="Arial"/>
                <a:cs typeface="Arial"/>
              </a:rPr>
              <a:t>1</a:t>
            </a:r>
            <a:r>
              <a:rPr sz="1600" spc="4" dirty="0">
                <a:latin typeface="Arial"/>
                <a:cs typeface="Arial"/>
              </a:rPr>
              <a:t>.</a:t>
            </a:r>
            <a:r>
              <a:rPr sz="1600" dirty="0">
                <a:latin typeface="Arial"/>
                <a:cs typeface="Arial"/>
              </a:rPr>
              <a:t>5 </a:t>
            </a:r>
            <a:r>
              <a:rPr sz="1600" spc="-4" dirty="0">
                <a:latin typeface="Arial"/>
                <a:cs typeface="Arial"/>
              </a:rPr>
              <a:t>C</a:t>
            </a:r>
            <a:r>
              <a:rPr sz="1600" dirty="0">
                <a:latin typeface="Arial"/>
                <a:cs typeface="Arial"/>
              </a:rPr>
              <a:t>PU </a:t>
            </a:r>
            <a:r>
              <a:rPr sz="1600" spc="-4" dirty="0">
                <a:latin typeface="Arial"/>
                <a:cs typeface="Arial"/>
              </a:rPr>
              <a:t>h</a:t>
            </a:r>
            <a:r>
              <a:rPr sz="1600" dirty="0">
                <a:latin typeface="Arial"/>
                <a:cs typeface="Arial"/>
              </a:rPr>
              <a:t>r.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96000" y="4538382"/>
            <a:ext cx="2147455" cy="3469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08596">
              <a:lnSpc>
                <a:spcPct val="95825"/>
              </a:lnSpc>
              <a:spcBef>
                <a:spcPts val="377"/>
              </a:spcBef>
            </a:pPr>
            <a:r>
              <a:rPr sz="1600" dirty="0">
                <a:latin typeface="Arial"/>
                <a:cs typeface="Arial"/>
              </a:rPr>
              <a:t>1 </a:t>
            </a:r>
            <a:r>
              <a:rPr sz="1600" spc="-4" dirty="0">
                <a:latin typeface="Arial"/>
                <a:cs typeface="Arial"/>
              </a:rPr>
              <a:t>C</a:t>
            </a:r>
            <a:r>
              <a:rPr sz="1600" dirty="0">
                <a:latin typeface="Arial"/>
                <a:cs typeface="Arial"/>
              </a:rPr>
              <a:t>PU </a:t>
            </a:r>
            <a:r>
              <a:rPr sz="1600" spc="-4" dirty="0">
                <a:latin typeface="Arial"/>
                <a:cs typeface="Arial"/>
              </a:rPr>
              <a:t>h</a:t>
            </a:r>
            <a:r>
              <a:rPr sz="1600" dirty="0">
                <a:latin typeface="Arial"/>
                <a:cs typeface="Arial"/>
              </a:rPr>
              <a:t>r.</a:t>
            </a:r>
            <a:endParaRPr sz="16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795457" y="1541480"/>
            <a:ext cx="70742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</p:spTree>
    <p:extLst>
      <p:ext uri="{BB962C8B-B14F-4D97-AF65-F5344CB8AC3E}">
        <p14:creationId xmlns:p14="http://schemas.microsoft.com/office/powerpoint/2010/main" val="1169956711"/>
      </p:ext>
    </p:extLst>
  </p:cSld>
  <p:clrMapOvr>
    <a:masterClrMapping/>
  </p:clrMapOvr>
  <p:transition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bject 26"/>
          <p:cNvSpPr txBox="1"/>
          <p:nvPr/>
        </p:nvSpPr>
        <p:spPr>
          <a:xfrm>
            <a:off x="838200" y="888741"/>
            <a:ext cx="6077523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459"/>
              </a:lnSpc>
              <a:spcBef>
                <a:spcPts val="172"/>
              </a:spcBef>
            </a:pP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S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o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f</a:t>
            </a:r>
            <a:r>
              <a:rPr sz="5400" spc="17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w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a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5400" spc="-112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 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l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ia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b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il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y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54857" y="1981597"/>
            <a:ext cx="910440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4" dirty="0">
                <a:latin typeface="Arial"/>
                <a:cs typeface="Arial"/>
              </a:rPr>
              <a:t>(</a:t>
            </a:r>
            <a:r>
              <a:rPr spc="-8" dirty="0">
                <a:latin typeface="Arial"/>
                <a:cs typeface="Arial"/>
              </a:rPr>
              <a:t>a</a:t>
            </a:r>
            <a:r>
              <a:rPr dirty="0">
                <a:latin typeface="Arial"/>
                <a:cs typeface="Arial"/>
              </a:rPr>
              <a:t>)</a:t>
            </a:r>
            <a:r>
              <a:rPr spc="-264" dirty="0">
                <a:latin typeface="Arial"/>
                <a:cs typeface="Arial"/>
              </a:rPr>
              <a:t> </a:t>
            </a:r>
            <a:r>
              <a:rPr spc="4" dirty="0">
                <a:latin typeface="Arial"/>
                <a:cs typeface="Arial"/>
              </a:rPr>
              <a:t>W</a:t>
            </a:r>
            <a:r>
              <a:rPr dirty="0">
                <a:latin typeface="Arial"/>
                <a:cs typeface="Arial"/>
              </a:rPr>
              <a:t>hat</a:t>
            </a:r>
            <a:endParaRPr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741053" y="1981597"/>
            <a:ext cx="1805444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-4"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e</a:t>
            </a:r>
            <a:r>
              <a:rPr spc="-4" dirty="0">
                <a:latin typeface="Arial"/>
                <a:cs typeface="Arial"/>
              </a:rPr>
              <a:t>s</a:t>
            </a:r>
            <a:r>
              <a:rPr dirty="0">
                <a:latin typeface="Arial"/>
                <a:cs typeface="Arial"/>
              </a:rPr>
              <a:t>o</a:t>
            </a:r>
            <a:r>
              <a:rPr spc="-8" dirty="0">
                <a:latin typeface="Arial"/>
                <a:cs typeface="Arial"/>
              </a:rPr>
              <a:t>u</a:t>
            </a:r>
            <a:r>
              <a:rPr spc="4" dirty="0">
                <a:latin typeface="Arial"/>
                <a:cs typeface="Arial"/>
              </a:rPr>
              <a:t>r</a:t>
            </a:r>
            <a:r>
              <a:rPr spc="-4" dirty="0">
                <a:latin typeface="Arial"/>
                <a:cs typeface="Arial"/>
              </a:rPr>
              <a:t>c</a:t>
            </a:r>
            <a:r>
              <a:rPr dirty="0">
                <a:latin typeface="Arial"/>
                <a:cs typeface="Arial"/>
              </a:rPr>
              <a:t>es  </a:t>
            </a:r>
            <a:r>
              <a:rPr spc="321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m</a:t>
            </a:r>
            <a:r>
              <a:rPr spc="-8" dirty="0">
                <a:latin typeface="Arial"/>
                <a:cs typeface="Arial"/>
              </a:rPr>
              <a:t>u</a:t>
            </a:r>
            <a:r>
              <a:rPr spc="4" dirty="0">
                <a:latin typeface="Arial"/>
                <a:cs typeface="Arial"/>
              </a:rPr>
              <a:t>s</a:t>
            </a:r>
            <a:r>
              <a:rPr dirty="0">
                <a:latin typeface="Arial"/>
                <a:cs typeface="Arial"/>
              </a:rPr>
              <a:t>t</a:t>
            </a:r>
            <a:endParaRPr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719481" y="1981597"/>
            <a:ext cx="315285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dirty="0">
                <a:latin typeface="Arial"/>
                <a:cs typeface="Arial"/>
              </a:rPr>
              <a:t>be</a:t>
            </a:r>
            <a:endParaRPr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211318" y="1981597"/>
            <a:ext cx="1498463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dirty="0">
                <a:latin typeface="Arial"/>
                <a:cs typeface="Arial"/>
              </a:rPr>
              <a:t>e</a:t>
            </a:r>
            <a:r>
              <a:rPr spc="-4" dirty="0">
                <a:latin typeface="Arial"/>
                <a:cs typeface="Arial"/>
              </a:rPr>
              <a:t>x</a:t>
            </a:r>
            <a:r>
              <a:rPr dirty="0">
                <a:latin typeface="Arial"/>
                <a:cs typeface="Arial"/>
              </a:rPr>
              <a:t>p</a:t>
            </a:r>
            <a:r>
              <a:rPr spc="-8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nd</a:t>
            </a:r>
            <a:r>
              <a:rPr spc="-8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d  </a:t>
            </a:r>
            <a:r>
              <a:rPr spc="330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o</a:t>
            </a:r>
            <a:endParaRPr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884945" y="1981597"/>
            <a:ext cx="854226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dirty="0">
                <a:latin typeface="Arial"/>
                <a:cs typeface="Arial"/>
              </a:rPr>
              <a:t>a</a:t>
            </a:r>
            <a:r>
              <a:rPr spc="-4" dirty="0">
                <a:latin typeface="Arial"/>
                <a:cs typeface="Arial"/>
              </a:rPr>
              <a:t>c</a:t>
            </a:r>
            <a:r>
              <a:rPr dirty="0">
                <a:latin typeface="Arial"/>
                <a:cs typeface="Arial"/>
              </a:rPr>
              <a:t>hie</a:t>
            </a:r>
            <a:r>
              <a:rPr spc="-4" dirty="0">
                <a:latin typeface="Arial"/>
                <a:cs typeface="Arial"/>
              </a:rPr>
              <a:t>v</a:t>
            </a:r>
            <a:r>
              <a:rPr dirty="0">
                <a:latin typeface="Arial"/>
                <a:cs typeface="Arial"/>
              </a:rPr>
              <a:t>e</a:t>
            </a:r>
            <a:endParaRPr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915722" y="1981597"/>
            <a:ext cx="379016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-4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he</a:t>
            </a:r>
            <a:endParaRPr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469904" y="1981597"/>
            <a:ext cx="957649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4"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eliabili</a:t>
            </a:r>
            <a:r>
              <a:rPr spc="-4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y</a:t>
            </a:r>
            <a:endParaRPr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66585" y="2332565"/>
            <a:ext cx="7460072" cy="596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dirty="0">
                <a:latin typeface="Arial"/>
                <a:cs typeface="Arial"/>
              </a:rPr>
              <a:t>imp</a:t>
            </a:r>
            <a:r>
              <a:rPr spc="4"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o</a:t>
            </a:r>
            <a:r>
              <a:rPr spc="-4" dirty="0">
                <a:latin typeface="Arial"/>
                <a:cs typeface="Arial"/>
              </a:rPr>
              <a:t>v</a:t>
            </a:r>
            <a:r>
              <a:rPr spc="-8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me</a:t>
            </a:r>
            <a:r>
              <a:rPr spc="-8" dirty="0">
                <a:latin typeface="Arial"/>
                <a:cs typeface="Arial"/>
              </a:rPr>
              <a:t>n</a:t>
            </a:r>
            <a:r>
              <a:rPr spc="-13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?</a:t>
            </a:r>
            <a:r>
              <a:rPr spc="84" dirty="0">
                <a:latin typeface="Arial"/>
                <a:cs typeface="Arial"/>
              </a:rPr>
              <a:t> </a:t>
            </a:r>
            <a:r>
              <a:rPr spc="4" dirty="0">
                <a:latin typeface="Arial"/>
                <a:cs typeface="Arial"/>
              </a:rPr>
              <a:t>Us</a:t>
            </a:r>
            <a:r>
              <a:rPr dirty="0">
                <a:latin typeface="Arial"/>
                <a:cs typeface="Arial"/>
              </a:rPr>
              <a:t>e</a:t>
            </a:r>
            <a:r>
              <a:rPr spc="84" dirty="0">
                <a:latin typeface="Arial"/>
                <a:cs typeface="Arial"/>
              </a:rPr>
              <a:t> </a:t>
            </a:r>
            <a:r>
              <a:rPr spc="-13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he</a:t>
            </a:r>
            <a:r>
              <a:rPr spc="84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lo</a:t>
            </a:r>
            <a:r>
              <a:rPr spc="-8" dirty="0">
                <a:latin typeface="Arial"/>
                <a:cs typeface="Arial"/>
              </a:rPr>
              <a:t>g</a:t>
            </a:r>
            <a:r>
              <a:rPr dirty="0">
                <a:latin typeface="Arial"/>
                <a:cs typeface="Arial"/>
              </a:rPr>
              <a:t>a</a:t>
            </a:r>
            <a:r>
              <a:rPr spc="4"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i</a:t>
            </a:r>
            <a:r>
              <a:rPr spc="-4" dirty="0">
                <a:latin typeface="Arial"/>
                <a:cs typeface="Arial"/>
              </a:rPr>
              <a:t>t</a:t>
            </a:r>
            <a:r>
              <a:rPr spc="-8" dirty="0">
                <a:latin typeface="Arial"/>
                <a:cs typeface="Arial"/>
              </a:rPr>
              <a:t>h</a:t>
            </a:r>
            <a:r>
              <a:rPr dirty="0">
                <a:latin typeface="Arial"/>
                <a:cs typeface="Arial"/>
              </a:rPr>
              <a:t>mic</a:t>
            </a:r>
            <a:r>
              <a:rPr spc="90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P</a:t>
            </a:r>
            <a:r>
              <a:rPr dirty="0">
                <a:latin typeface="Arial"/>
                <a:cs typeface="Arial"/>
              </a:rPr>
              <a:t>oi</a:t>
            </a:r>
            <a:r>
              <a:rPr spc="-4" dirty="0">
                <a:latin typeface="Arial"/>
                <a:cs typeface="Arial"/>
              </a:rPr>
              <a:t>s</a:t>
            </a:r>
            <a:r>
              <a:rPr spc="4" dirty="0">
                <a:latin typeface="Arial"/>
                <a:cs typeface="Arial"/>
              </a:rPr>
              <a:t>s</a:t>
            </a:r>
            <a:r>
              <a:rPr dirty="0">
                <a:latin typeface="Arial"/>
                <a:cs typeface="Arial"/>
              </a:rPr>
              <a:t>on</a:t>
            </a:r>
            <a:r>
              <a:rPr spc="84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e</a:t>
            </a:r>
            <a:r>
              <a:rPr spc="-4" dirty="0">
                <a:latin typeface="Arial"/>
                <a:cs typeface="Arial"/>
              </a:rPr>
              <a:t>x</a:t>
            </a:r>
            <a:r>
              <a:rPr spc="-8" dirty="0">
                <a:latin typeface="Arial"/>
                <a:cs typeface="Arial"/>
              </a:rPr>
              <a:t>e</a:t>
            </a:r>
            <a:r>
              <a:rPr spc="4" dirty="0">
                <a:latin typeface="Arial"/>
                <a:cs typeface="Arial"/>
              </a:rPr>
              <a:t>c</a:t>
            </a:r>
            <a:r>
              <a:rPr dirty="0">
                <a:latin typeface="Arial"/>
                <a:cs typeface="Arial"/>
              </a:rPr>
              <a:t>u</a:t>
            </a:r>
            <a:r>
              <a:rPr spc="-4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i</a:t>
            </a:r>
            <a:r>
              <a:rPr spc="-8" dirty="0">
                <a:latin typeface="Arial"/>
                <a:cs typeface="Arial"/>
              </a:rPr>
              <a:t>o</a:t>
            </a:r>
            <a:r>
              <a:rPr dirty="0">
                <a:latin typeface="Arial"/>
                <a:cs typeface="Arial"/>
              </a:rPr>
              <a:t>n</a:t>
            </a:r>
            <a:r>
              <a:rPr spc="84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ime</a:t>
            </a:r>
            <a:r>
              <a:rPr spc="84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mo</a:t>
            </a:r>
            <a:r>
              <a:rPr spc="-8" dirty="0">
                <a:latin typeface="Arial"/>
                <a:cs typeface="Arial"/>
              </a:rPr>
              <a:t>d</a:t>
            </a:r>
            <a:r>
              <a:rPr dirty="0">
                <a:latin typeface="Arial"/>
                <a:cs typeface="Arial"/>
              </a:rPr>
              <a:t>el</a:t>
            </a:r>
            <a:r>
              <a:rPr spc="84" dirty="0">
                <a:latin typeface="Arial"/>
                <a:cs typeface="Arial"/>
              </a:rPr>
              <a:t> </a:t>
            </a:r>
            <a:r>
              <a:rPr spc="4" dirty="0">
                <a:latin typeface="Arial"/>
                <a:cs typeface="Arial"/>
              </a:rPr>
              <a:t>w</a:t>
            </a:r>
            <a:r>
              <a:rPr dirty="0">
                <a:latin typeface="Arial"/>
                <a:cs typeface="Arial"/>
              </a:rPr>
              <a:t>i</a:t>
            </a:r>
            <a:r>
              <a:rPr spc="-4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h</a:t>
            </a:r>
            <a:r>
              <a:rPr spc="98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a</a:t>
            </a:r>
            <a:endParaRPr>
              <a:latin typeface="Arial"/>
              <a:cs typeface="Arial"/>
            </a:endParaRPr>
          </a:p>
          <a:p>
            <a:pPr marL="11397" marR="34259">
              <a:lnSpc>
                <a:spcPct val="95825"/>
              </a:lnSpc>
              <a:spcBef>
                <a:spcPts val="643"/>
              </a:spcBef>
            </a:pPr>
            <a:r>
              <a:rPr spc="-4" dirty="0">
                <a:latin typeface="Arial"/>
                <a:cs typeface="Arial"/>
              </a:rPr>
              <a:t>f</a:t>
            </a:r>
            <a:r>
              <a:rPr dirty="0">
                <a:latin typeface="Arial"/>
                <a:cs typeface="Arial"/>
              </a:rPr>
              <a:t>ailu</a:t>
            </a:r>
            <a:r>
              <a:rPr spc="4"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e in</a:t>
            </a:r>
            <a:r>
              <a:rPr spc="-4" dirty="0">
                <a:latin typeface="Arial"/>
                <a:cs typeface="Arial"/>
              </a:rPr>
              <a:t>t</a:t>
            </a:r>
            <a:r>
              <a:rPr spc="-8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n</a:t>
            </a:r>
            <a:r>
              <a:rPr spc="4" dirty="0">
                <a:latin typeface="Arial"/>
                <a:cs typeface="Arial"/>
              </a:rPr>
              <a:t>s</a:t>
            </a:r>
            <a:r>
              <a:rPr spc="-13" dirty="0">
                <a:latin typeface="Arial"/>
                <a:cs typeface="Arial"/>
              </a:rPr>
              <a:t>i</a:t>
            </a:r>
            <a:r>
              <a:rPr spc="-4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y</a:t>
            </a:r>
            <a:r>
              <a:rPr spc="-8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de</a:t>
            </a:r>
            <a:r>
              <a:rPr spc="-4" dirty="0">
                <a:latin typeface="Arial"/>
                <a:cs typeface="Arial"/>
              </a:rPr>
              <a:t>c</a:t>
            </a:r>
            <a:r>
              <a:rPr dirty="0">
                <a:latin typeface="Arial"/>
                <a:cs typeface="Arial"/>
              </a:rPr>
              <a:t>ay</a:t>
            </a:r>
            <a:r>
              <a:rPr spc="-8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p</a:t>
            </a:r>
            <a:r>
              <a:rPr spc="-8" dirty="0">
                <a:latin typeface="Arial"/>
                <a:cs typeface="Arial"/>
              </a:rPr>
              <a:t>a</a:t>
            </a:r>
            <a:r>
              <a:rPr spc="4" dirty="0">
                <a:latin typeface="Arial"/>
                <a:cs typeface="Arial"/>
              </a:rPr>
              <a:t>r</a:t>
            </a:r>
            <a:r>
              <a:rPr spc="-8" dirty="0">
                <a:latin typeface="Arial"/>
                <a:cs typeface="Arial"/>
              </a:rPr>
              <a:t>a</a:t>
            </a:r>
            <a:r>
              <a:rPr dirty="0">
                <a:latin typeface="Arial"/>
                <a:cs typeface="Arial"/>
              </a:rPr>
              <a:t>me</a:t>
            </a:r>
            <a:r>
              <a:rPr spc="-4" dirty="0">
                <a:latin typeface="Arial"/>
                <a:cs typeface="Arial"/>
              </a:rPr>
              <a:t>t</a:t>
            </a:r>
            <a:r>
              <a:rPr spc="-8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r </a:t>
            </a:r>
            <a:r>
              <a:rPr spc="-8" dirty="0">
                <a:latin typeface="Arial"/>
                <a:cs typeface="Arial"/>
              </a:rPr>
              <a:t>o</a:t>
            </a:r>
            <a:r>
              <a:rPr dirty="0">
                <a:latin typeface="Arial"/>
                <a:cs typeface="Arial"/>
              </a:rPr>
              <a:t>f</a:t>
            </a:r>
            <a:r>
              <a:rPr spc="-4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0</a:t>
            </a:r>
            <a:r>
              <a:rPr spc="-13" dirty="0">
                <a:latin typeface="Arial"/>
                <a:cs typeface="Arial"/>
              </a:rPr>
              <a:t>.</a:t>
            </a:r>
            <a:r>
              <a:rPr dirty="0">
                <a:latin typeface="Arial"/>
                <a:cs typeface="Arial"/>
              </a:rPr>
              <a:t>0</a:t>
            </a:r>
            <a:r>
              <a:rPr spc="-8" dirty="0">
                <a:latin typeface="Arial"/>
                <a:cs typeface="Arial"/>
              </a:rPr>
              <a:t>2</a:t>
            </a:r>
            <a:r>
              <a:rPr dirty="0">
                <a:latin typeface="Arial"/>
                <a:cs typeface="Arial"/>
              </a:rPr>
              <a:t>5</a:t>
            </a:r>
            <a:r>
              <a:rPr spc="-4" dirty="0">
                <a:latin typeface="Arial"/>
                <a:cs typeface="Arial"/>
              </a:rPr>
              <a:t>/f</a:t>
            </a:r>
            <a:r>
              <a:rPr dirty="0">
                <a:latin typeface="Arial"/>
                <a:cs typeface="Arial"/>
              </a:rPr>
              <a:t>ailu</a:t>
            </a:r>
            <a:r>
              <a:rPr spc="4"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e.</a:t>
            </a:r>
            <a:endParaRPr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54858" y="3167627"/>
            <a:ext cx="3719345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4" dirty="0">
                <a:latin typeface="Arial"/>
                <a:cs typeface="Arial"/>
              </a:rPr>
              <a:t>(</a:t>
            </a:r>
            <a:r>
              <a:rPr spc="-8" dirty="0">
                <a:latin typeface="Arial"/>
                <a:cs typeface="Arial"/>
              </a:rPr>
              <a:t>b</a:t>
            </a:r>
            <a:r>
              <a:rPr dirty="0">
                <a:latin typeface="Arial"/>
                <a:cs typeface="Arial"/>
              </a:rPr>
              <a:t>)</a:t>
            </a:r>
            <a:r>
              <a:rPr spc="-264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I</a:t>
            </a:r>
            <a:r>
              <a:rPr dirty="0">
                <a:latin typeface="Arial"/>
                <a:cs typeface="Arial"/>
              </a:rPr>
              <a:t>f</a:t>
            </a:r>
            <a:r>
              <a:rPr spc="496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he  </a:t>
            </a:r>
            <a:r>
              <a:rPr spc="-4" dirty="0">
                <a:latin typeface="Arial"/>
                <a:cs typeface="Arial"/>
              </a:rPr>
              <a:t>f</a:t>
            </a:r>
            <a:r>
              <a:rPr dirty="0">
                <a:latin typeface="Arial"/>
                <a:cs typeface="Arial"/>
              </a:rPr>
              <a:t>ailu</a:t>
            </a:r>
            <a:r>
              <a:rPr spc="-4"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e</a:t>
            </a:r>
            <a:r>
              <a:rPr spc="496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in</a:t>
            </a:r>
            <a:r>
              <a:rPr spc="-4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e</a:t>
            </a:r>
            <a:r>
              <a:rPr spc="-8" dirty="0">
                <a:latin typeface="Arial"/>
                <a:cs typeface="Arial"/>
              </a:rPr>
              <a:t>n</a:t>
            </a:r>
            <a:r>
              <a:rPr spc="4" dirty="0">
                <a:latin typeface="Arial"/>
                <a:cs typeface="Arial"/>
              </a:rPr>
              <a:t>s</a:t>
            </a:r>
            <a:r>
              <a:rPr dirty="0">
                <a:latin typeface="Arial"/>
                <a:cs typeface="Arial"/>
              </a:rPr>
              <a:t>i</a:t>
            </a:r>
            <a:r>
              <a:rPr spc="-4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y</a:t>
            </a:r>
            <a:r>
              <a:rPr spc="496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obje</a:t>
            </a:r>
            <a:r>
              <a:rPr spc="4" dirty="0">
                <a:latin typeface="Arial"/>
                <a:cs typeface="Arial"/>
              </a:rPr>
              <a:t>c</a:t>
            </a:r>
            <a:r>
              <a:rPr spc="-4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i</a:t>
            </a:r>
            <a:r>
              <a:rPr spc="-4" dirty="0">
                <a:latin typeface="Arial"/>
                <a:cs typeface="Arial"/>
              </a:rPr>
              <a:t>v</a:t>
            </a:r>
            <a:r>
              <a:rPr dirty="0">
                <a:latin typeface="Arial"/>
                <a:cs typeface="Arial"/>
              </a:rPr>
              <a:t>e</a:t>
            </a:r>
            <a:endParaRPr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445458" y="3167627"/>
            <a:ext cx="224744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dirty="0">
                <a:latin typeface="Arial"/>
                <a:cs typeface="Arial"/>
              </a:rPr>
              <a:t>is</a:t>
            </a:r>
            <a:endParaRPr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740560" y="3167627"/>
            <a:ext cx="367343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4" dirty="0">
                <a:latin typeface="Arial"/>
                <a:cs typeface="Arial"/>
              </a:rPr>
              <a:t>c</a:t>
            </a:r>
            <a:r>
              <a:rPr dirty="0">
                <a:latin typeface="Arial"/>
                <a:cs typeface="Arial"/>
              </a:rPr>
              <a:t>ut</a:t>
            </a:r>
            <a:endParaRPr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176978" y="3167627"/>
            <a:ext cx="250169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-4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o</a:t>
            </a:r>
            <a:endParaRPr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98403" y="3167627"/>
            <a:ext cx="493421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-8" dirty="0">
                <a:latin typeface="Arial"/>
                <a:cs typeface="Arial"/>
              </a:rPr>
              <a:t>h</a:t>
            </a:r>
            <a:r>
              <a:rPr dirty="0">
                <a:latin typeface="Arial"/>
                <a:cs typeface="Arial"/>
              </a:rPr>
              <a:t>al</a:t>
            </a:r>
            <a:r>
              <a:rPr spc="-4" dirty="0">
                <a:latin typeface="Arial"/>
                <a:cs typeface="Arial"/>
              </a:rPr>
              <a:t>f</a:t>
            </a:r>
            <a:r>
              <a:rPr dirty="0">
                <a:latin typeface="Arial"/>
                <a:cs typeface="Arial"/>
              </a:rPr>
              <a:t>,</a:t>
            </a:r>
            <a:endParaRPr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62286" y="3167627"/>
            <a:ext cx="546065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4" dirty="0">
                <a:latin typeface="Arial"/>
                <a:cs typeface="Arial"/>
              </a:rPr>
              <a:t>w</a:t>
            </a:r>
            <a:r>
              <a:rPr spc="-8" dirty="0">
                <a:latin typeface="Arial"/>
                <a:cs typeface="Arial"/>
              </a:rPr>
              <a:t>h</a:t>
            </a:r>
            <a:r>
              <a:rPr dirty="0">
                <a:latin typeface="Arial"/>
                <a:cs typeface="Arial"/>
              </a:rPr>
              <a:t>at</a:t>
            </a:r>
            <a:endParaRPr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678812" y="3167627"/>
            <a:ext cx="224743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dirty="0">
                <a:latin typeface="Arial"/>
                <a:cs typeface="Arial"/>
              </a:rPr>
              <a:t>is</a:t>
            </a:r>
            <a:endParaRPr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75299" y="3167627"/>
            <a:ext cx="377631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-13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he</a:t>
            </a:r>
            <a:endParaRPr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422802" y="3167627"/>
            <a:ext cx="622267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dirty="0">
                <a:latin typeface="Arial"/>
                <a:cs typeface="Arial"/>
              </a:rPr>
              <a:t>e</a:t>
            </a:r>
            <a:r>
              <a:rPr spc="-4" dirty="0">
                <a:latin typeface="Arial"/>
                <a:cs typeface="Arial"/>
              </a:rPr>
              <a:t>f</a:t>
            </a:r>
            <a:r>
              <a:rPr spc="-13" dirty="0">
                <a:latin typeface="Arial"/>
                <a:cs typeface="Arial"/>
              </a:rPr>
              <a:t>f</a:t>
            </a:r>
            <a:r>
              <a:rPr dirty="0">
                <a:latin typeface="Arial"/>
                <a:cs typeface="Arial"/>
              </a:rPr>
              <a:t>e</a:t>
            </a:r>
            <a:r>
              <a:rPr spc="4" dirty="0">
                <a:latin typeface="Arial"/>
                <a:cs typeface="Arial"/>
              </a:rPr>
              <a:t>c</a:t>
            </a:r>
            <a:r>
              <a:rPr dirty="0">
                <a:latin typeface="Arial"/>
                <a:cs typeface="Arial"/>
              </a:rPr>
              <a:t>t</a:t>
            </a:r>
            <a:endParaRPr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114145" y="3167627"/>
            <a:ext cx="315285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dirty="0">
                <a:latin typeface="Arial"/>
                <a:cs typeface="Arial"/>
              </a:rPr>
              <a:t>on</a:t>
            </a:r>
            <a:endParaRPr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66585" y="3517251"/>
            <a:ext cx="1291440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4"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e</a:t>
            </a:r>
            <a:r>
              <a:rPr spc="-8" dirty="0">
                <a:latin typeface="Arial"/>
                <a:cs typeface="Arial"/>
              </a:rPr>
              <a:t>q</a:t>
            </a:r>
            <a:r>
              <a:rPr dirty="0">
                <a:latin typeface="Arial"/>
                <a:cs typeface="Arial"/>
              </a:rPr>
              <a:t>ui</a:t>
            </a:r>
            <a:r>
              <a:rPr spc="4" dirty="0">
                <a:latin typeface="Arial"/>
                <a:cs typeface="Arial"/>
              </a:rPr>
              <a:t>r</a:t>
            </a:r>
            <a:r>
              <a:rPr spc="-8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ment</a:t>
            </a:r>
            <a:endParaRPr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60598" y="3517251"/>
            <a:ext cx="250965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dirty="0">
                <a:latin typeface="Arial"/>
                <a:cs typeface="Arial"/>
              </a:rPr>
              <a:t>of</a:t>
            </a:r>
            <a:endParaRPr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16908" y="3517251"/>
            <a:ext cx="1071255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-4"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e</a:t>
            </a:r>
            <a:r>
              <a:rPr spc="-4" dirty="0">
                <a:latin typeface="Arial"/>
                <a:cs typeface="Arial"/>
              </a:rPr>
              <a:t>s</a:t>
            </a:r>
            <a:r>
              <a:rPr dirty="0">
                <a:latin typeface="Arial"/>
                <a:cs typeface="Arial"/>
              </a:rPr>
              <a:t>o</a:t>
            </a:r>
            <a:r>
              <a:rPr spc="-8" dirty="0">
                <a:latin typeface="Arial"/>
                <a:cs typeface="Arial"/>
              </a:rPr>
              <a:t>u</a:t>
            </a:r>
            <a:r>
              <a:rPr spc="4" dirty="0">
                <a:latin typeface="Arial"/>
                <a:cs typeface="Arial"/>
              </a:rPr>
              <a:t>r</a:t>
            </a:r>
            <a:r>
              <a:rPr spc="-4" dirty="0">
                <a:latin typeface="Arial"/>
                <a:cs typeface="Arial"/>
              </a:rPr>
              <a:t>c</a:t>
            </a:r>
            <a:r>
              <a:rPr dirty="0">
                <a:latin typeface="Arial"/>
                <a:cs typeface="Arial"/>
              </a:rPr>
              <a:t>es</a:t>
            </a:r>
            <a:endParaRPr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92019" y="3517251"/>
            <a:ext cx="186438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dirty="0">
                <a:latin typeface="Arial"/>
                <a:cs typeface="Arial"/>
              </a:rPr>
              <a:t>?</a:t>
            </a:r>
            <a:endParaRPr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05830" y="6203480"/>
            <a:ext cx="227586" cy="1797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328"/>
              </a:lnSpc>
              <a:spcBef>
                <a:spcPts val="66"/>
              </a:spcBef>
            </a:pPr>
            <a:r>
              <a:rPr sz="1300" dirty="0">
                <a:latin typeface="Arial"/>
                <a:cs typeface="Arial"/>
              </a:rPr>
              <a:t>81</a:t>
            </a:r>
            <a:endParaRPr sz="13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57878845"/>
      </p:ext>
    </p:extLst>
  </p:cSld>
  <p:clrMapOvr>
    <a:masterClrMapping/>
  </p:clrMapOvr>
  <p:transition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object 65"/>
          <p:cNvSpPr/>
          <p:nvPr/>
        </p:nvSpPr>
        <p:spPr>
          <a:xfrm>
            <a:off x="2097579" y="4358191"/>
            <a:ext cx="180108" cy="0"/>
          </a:xfrm>
          <a:custGeom>
            <a:avLst/>
            <a:gdLst/>
            <a:ahLst/>
            <a:cxnLst/>
            <a:rect l="l" t="t" r="r" b="b"/>
            <a:pathLst>
              <a:path w="198119">
                <a:moveTo>
                  <a:pt x="0" y="0"/>
                </a:moveTo>
                <a:lnTo>
                  <a:pt x="198119" y="0"/>
                </a:lnTo>
              </a:path>
            </a:pathLst>
          </a:custGeom>
          <a:ln w="1238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456411" y="4358191"/>
            <a:ext cx="320040" cy="0"/>
          </a:xfrm>
          <a:custGeom>
            <a:avLst/>
            <a:gdLst/>
            <a:ahLst/>
            <a:cxnLst/>
            <a:rect l="l" t="t" r="r" b="b"/>
            <a:pathLst>
              <a:path w="352044">
                <a:moveTo>
                  <a:pt x="0" y="0"/>
                </a:moveTo>
                <a:lnTo>
                  <a:pt x="352044" y="0"/>
                </a:lnTo>
              </a:path>
            </a:pathLst>
          </a:custGeom>
          <a:ln w="1238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031375" y="4358191"/>
            <a:ext cx="308955" cy="0"/>
          </a:xfrm>
          <a:custGeom>
            <a:avLst/>
            <a:gdLst/>
            <a:ahLst/>
            <a:cxnLst/>
            <a:rect l="l" t="t" r="r" b="b"/>
            <a:pathLst>
              <a:path w="339851">
                <a:moveTo>
                  <a:pt x="0" y="0"/>
                </a:moveTo>
                <a:lnTo>
                  <a:pt x="339851" y="0"/>
                </a:lnTo>
              </a:path>
            </a:pathLst>
          </a:custGeom>
          <a:ln w="1238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919512" y="782504"/>
            <a:ext cx="3574404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459"/>
              </a:lnSpc>
              <a:spcBef>
                <a:spcPts val="172"/>
              </a:spcBef>
            </a:pP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S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o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f</a:t>
            </a:r>
            <a:r>
              <a:rPr sz="5400" spc="17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w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a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2642985" y="782504"/>
            <a:ext cx="3868652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459"/>
              </a:lnSpc>
              <a:spcBef>
                <a:spcPts val="172"/>
              </a:spcBef>
            </a:pP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l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ia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b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il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y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803096" y="1517384"/>
            <a:ext cx="1077785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28"/>
              </a:lnSpc>
              <a:spcBef>
                <a:spcPts val="101"/>
              </a:spcBef>
            </a:pPr>
            <a:r>
              <a:rPr sz="2000" b="1" u="heavy" dirty="0">
                <a:solidFill>
                  <a:srgbClr val="FF3200"/>
                </a:solidFill>
                <a:latin typeface="Arial"/>
                <a:cs typeface="Arial"/>
              </a:rPr>
              <a:t>Solut</a:t>
            </a:r>
            <a:r>
              <a:rPr sz="2000" b="1" u="heavy" spc="13" dirty="0">
                <a:solidFill>
                  <a:srgbClr val="FF3200"/>
                </a:solidFill>
                <a:latin typeface="Arial"/>
                <a:cs typeface="Arial"/>
              </a:rPr>
              <a:t>i</a:t>
            </a:r>
            <a:r>
              <a:rPr sz="2000" b="1" u="heavy" dirty="0">
                <a:solidFill>
                  <a:srgbClr val="FF3200"/>
                </a:solidFill>
                <a:latin typeface="Arial"/>
                <a:cs typeface="Arial"/>
              </a:rPr>
              <a:t>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2642984" y="1953995"/>
            <a:ext cx="165082" cy="2805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35"/>
              </a:lnSpc>
              <a:spcBef>
                <a:spcPts val="111"/>
              </a:spcBef>
            </a:pPr>
            <a:r>
              <a:rPr sz="2100" dirty="0">
                <a:latin typeface="Times New Roman"/>
                <a:cs typeface="Times New Roman"/>
              </a:rPr>
              <a:t>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2799541" y="1953995"/>
            <a:ext cx="504161" cy="349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697"/>
              </a:lnSpc>
              <a:spcBef>
                <a:spcPts val="135"/>
              </a:spcBef>
            </a:pPr>
            <a:r>
              <a:rPr sz="3200" u="sng" spc="26" baseline="5147" dirty="0">
                <a:latin typeface="Palatino Linotype"/>
                <a:cs typeface="Palatino Linotype"/>
              </a:rPr>
              <a:t>λ</a:t>
            </a:r>
            <a:r>
              <a:rPr i="1" u="sng" baseline="-12883" dirty="0">
                <a:latin typeface="Times New Roman"/>
                <a:cs typeface="Times New Roman"/>
              </a:rPr>
              <a:t>P</a:t>
            </a:r>
            <a:r>
              <a:rPr i="1" u="sng" spc="150" baseline="-12883" dirty="0">
                <a:latin typeface="Times New Roman"/>
                <a:cs typeface="Times New Roman"/>
              </a:rPr>
              <a:t> </a:t>
            </a:r>
            <a:r>
              <a:rPr i="1" spc="-267" baseline="-12883" dirty="0">
                <a:latin typeface="Times New Roman"/>
                <a:cs typeface="Times New Roman"/>
              </a:rPr>
              <a:t> </a:t>
            </a:r>
            <a:r>
              <a:rPr sz="3100" baseline="10082" dirty="0">
                <a:latin typeface="Times New Roman"/>
                <a:cs typeface="Times New Roman"/>
              </a:rPr>
              <a:t>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2122053" y="1985948"/>
            <a:ext cx="225090" cy="6458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0117">
              <a:lnSpc>
                <a:spcPts val="2104"/>
              </a:lnSpc>
              <a:spcBef>
                <a:spcPts val="105"/>
              </a:spcBef>
            </a:pPr>
            <a:r>
              <a:rPr sz="3100" u="sng" baseline="1260" dirty="0">
                <a:latin typeface="Times New Roman"/>
                <a:cs typeface="Times New Roman"/>
              </a:rPr>
              <a:t>1</a:t>
            </a:r>
            <a:endParaRPr sz="2100">
              <a:latin typeface="Times New Roman"/>
              <a:cs typeface="Times New Roman"/>
            </a:endParaRPr>
          </a:p>
          <a:p>
            <a:pPr marL="11397" marR="20966">
              <a:lnSpc>
                <a:spcPts val="2854"/>
              </a:lnSpc>
              <a:spcBef>
                <a:spcPts val="248"/>
              </a:spcBef>
            </a:pPr>
            <a:r>
              <a:rPr sz="3200" baseline="1029" dirty="0">
                <a:latin typeface="Palatino Linotype"/>
                <a:cs typeface="Palatino Linotype"/>
              </a:rPr>
              <a:t>θ</a:t>
            </a:r>
            <a:endParaRPr sz="2200">
              <a:latin typeface="Palatino Linotype"/>
              <a:cs typeface="Palatino Linotype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733823" y="2055068"/>
            <a:ext cx="371378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latin typeface="Arial"/>
                <a:cs typeface="Arial"/>
              </a:rPr>
              <a:t>(</a:t>
            </a:r>
            <a:r>
              <a:rPr sz="2000" spc="4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360351" y="2119394"/>
            <a:ext cx="451973" cy="3077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342"/>
              </a:lnSpc>
              <a:spcBef>
                <a:spcPts val="117"/>
              </a:spcBef>
            </a:pPr>
            <a:r>
              <a:rPr sz="2100" i="1" spc="4" dirty="0">
                <a:latin typeface="Times New Roman"/>
                <a:cs typeface="Times New Roman"/>
              </a:rPr>
              <a:t>L</a:t>
            </a:r>
            <a:r>
              <a:rPr sz="2100" i="1" spc="8" dirty="0">
                <a:latin typeface="Times New Roman"/>
                <a:cs typeface="Times New Roman"/>
              </a:rPr>
              <a:t>n</a:t>
            </a:r>
            <a:r>
              <a:rPr sz="3100" baseline="2520" dirty="0">
                <a:latin typeface="Times New Roman"/>
                <a:cs typeface="Times New Roman"/>
              </a:rPr>
              <a:t>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3127893" y="2119394"/>
            <a:ext cx="165138" cy="2805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35"/>
              </a:lnSpc>
              <a:spcBef>
                <a:spcPts val="111"/>
              </a:spcBef>
            </a:pPr>
            <a:r>
              <a:rPr sz="2100" dirty="0">
                <a:latin typeface="Times New Roman"/>
                <a:cs typeface="Times New Roman"/>
              </a:rPr>
              <a:t>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523538" y="2134822"/>
            <a:ext cx="380579" cy="2952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365"/>
              </a:lnSpc>
              <a:spcBef>
                <a:spcPts val="118"/>
              </a:spcBef>
            </a:pPr>
            <a:r>
              <a:rPr sz="3100" spc="-4" baseline="3222" dirty="0">
                <a:latin typeface="Palatino Linotype"/>
                <a:cs typeface="Palatino Linotype"/>
              </a:rPr>
              <a:t>∆</a:t>
            </a:r>
            <a:r>
              <a:rPr sz="3200" baseline="3088" dirty="0">
                <a:latin typeface="Palatino Linotype"/>
                <a:cs typeface="Palatino Linotype"/>
              </a:rPr>
              <a:t>µ</a:t>
            </a:r>
            <a:endParaRPr sz="2200">
              <a:latin typeface="Palatino Linotype"/>
              <a:cs typeface="Palatino Linotype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918392" y="2146115"/>
            <a:ext cx="209029" cy="2805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48"/>
              </a:lnSpc>
              <a:spcBef>
                <a:spcPts val="112"/>
              </a:spcBef>
            </a:pPr>
            <a:r>
              <a:rPr sz="3100" baseline="3222" dirty="0">
                <a:latin typeface="Palatino Linotype"/>
                <a:cs typeface="Palatino Linotype"/>
              </a:rPr>
              <a:t>=</a:t>
            </a:r>
            <a:endParaRPr sz="2100">
              <a:latin typeface="Palatino Linotype"/>
              <a:cs typeface="Palatino Linotype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2793998" y="2336527"/>
            <a:ext cx="211298" cy="2952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365"/>
              </a:lnSpc>
              <a:spcBef>
                <a:spcPts val="118"/>
              </a:spcBef>
            </a:pPr>
            <a:r>
              <a:rPr sz="3200" baseline="3088" dirty="0">
                <a:latin typeface="Palatino Linotype"/>
                <a:cs typeface="Palatino Linotype"/>
              </a:rPr>
              <a:t>λ</a:t>
            </a:r>
            <a:endParaRPr sz="2200">
              <a:latin typeface="Palatino Linotype"/>
              <a:cs typeface="Palatino Linotype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2642984" y="2400437"/>
            <a:ext cx="649991" cy="2805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35"/>
              </a:lnSpc>
              <a:spcBef>
                <a:spcPts val="111"/>
              </a:spcBef>
            </a:pPr>
            <a:r>
              <a:rPr sz="2100" dirty="0">
                <a:latin typeface="Times New Roman"/>
                <a:cs typeface="Times New Roman"/>
              </a:rPr>
              <a:t>     </a:t>
            </a:r>
            <a:r>
              <a:rPr sz="2100" spc="31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F </a:t>
            </a:r>
            <a:r>
              <a:rPr sz="1200" i="1" spc="9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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108200" y="3046397"/>
            <a:ext cx="673536" cy="2777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77"/>
              </a:lnSpc>
              <a:tabLst>
                <a:tab pos="604040" algn="l"/>
              </a:tabLst>
            </a:pPr>
            <a:r>
              <a:rPr sz="2000" u="sng" dirty="0">
                <a:latin typeface="Times New Roman"/>
                <a:cs typeface="Times New Roman"/>
              </a:rPr>
              <a:t>   </a:t>
            </a:r>
            <a:r>
              <a:rPr sz="2000" u="sng" spc="-161" dirty="0">
                <a:latin typeface="Times New Roman"/>
                <a:cs typeface="Times New Roman"/>
              </a:rPr>
              <a:t> </a:t>
            </a:r>
            <a:r>
              <a:rPr sz="2000" u="sng" dirty="0">
                <a:latin typeface="Times New Roman"/>
                <a:cs typeface="Times New Roman"/>
              </a:rPr>
              <a:t>1 	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053078" y="3049581"/>
            <a:ext cx="163514" cy="2777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03"/>
              </a:lnSpc>
              <a:spcBef>
                <a:spcPts val="109"/>
              </a:spcBef>
            </a:pPr>
            <a:r>
              <a:rPr sz="2000" dirty="0">
                <a:latin typeface="Times New Roman"/>
                <a:cs typeface="Times New Roman"/>
              </a:rPr>
              <a:t>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205479" y="3046397"/>
            <a:ext cx="495337" cy="4436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513"/>
              </a:lnSpc>
              <a:spcBef>
                <a:spcPts val="175"/>
              </a:spcBef>
            </a:pPr>
            <a:r>
              <a:rPr sz="3000" u="sng" baseline="33497" dirty="0">
                <a:latin typeface="Times New Roman"/>
                <a:cs typeface="Times New Roman"/>
              </a:rPr>
              <a:t>20</a:t>
            </a:r>
            <a:r>
              <a:rPr sz="3000" spc="-150" baseline="33497" dirty="0">
                <a:latin typeface="Times New Roman"/>
                <a:cs typeface="Times New Roman"/>
              </a:rPr>
              <a:t> </a:t>
            </a:r>
            <a:r>
              <a:rPr sz="3000" baseline="-7730" dirty="0">
                <a:latin typeface="Times New Roman"/>
                <a:cs typeface="Times New Roman"/>
              </a:rPr>
              <a:t>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511664" y="3049581"/>
            <a:ext cx="163514" cy="2777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03"/>
              </a:lnSpc>
              <a:spcBef>
                <a:spcPts val="109"/>
              </a:spcBef>
            </a:pPr>
            <a:r>
              <a:rPr sz="2000" dirty="0">
                <a:latin typeface="Times New Roman"/>
                <a:cs typeface="Times New Roman"/>
              </a:rPr>
              <a:t>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898996" y="3205247"/>
            <a:ext cx="206975" cy="2777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26"/>
              </a:lnSpc>
              <a:spcBef>
                <a:spcPts val="111"/>
              </a:spcBef>
            </a:pPr>
            <a:r>
              <a:rPr sz="3000" baseline="3294" dirty="0">
                <a:latin typeface="Palatino Linotype"/>
                <a:cs typeface="Palatino Linotype"/>
              </a:rPr>
              <a:t>=</a:t>
            </a:r>
            <a:endParaRPr sz="2000">
              <a:latin typeface="Palatino Linotype"/>
              <a:cs typeface="Palatino Linotype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773217" y="3205710"/>
            <a:ext cx="403915" cy="4940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11397" algn="r">
              <a:lnSpc>
                <a:spcPts val="2051"/>
              </a:lnSpc>
              <a:spcBef>
                <a:spcPts val="102"/>
              </a:spcBef>
            </a:pPr>
            <a:r>
              <a:rPr sz="2000" i="1" spc="4" dirty="0">
                <a:latin typeface="Times New Roman"/>
                <a:cs typeface="Times New Roman"/>
              </a:rPr>
              <a:t>L</a:t>
            </a:r>
            <a:r>
              <a:rPr sz="2000" i="1" spc="13" dirty="0">
                <a:latin typeface="Times New Roman"/>
                <a:cs typeface="Times New Roman"/>
              </a:rPr>
              <a:t>n</a:t>
            </a:r>
            <a:r>
              <a:rPr sz="3000" baseline="-5153" dirty="0">
                <a:latin typeface="Times New Roman"/>
                <a:cs typeface="Times New Roman"/>
              </a:rPr>
              <a:t></a:t>
            </a:r>
            <a:endParaRPr sz="2000">
              <a:latin typeface="Times New Roman"/>
              <a:cs typeface="Times New Roman"/>
            </a:endParaRPr>
          </a:p>
          <a:p>
            <a:pPr marR="11397" algn="r">
              <a:lnSpc>
                <a:spcPts val="1889"/>
              </a:lnSpc>
            </a:pPr>
            <a:r>
              <a:rPr sz="3000" baseline="1288" dirty="0">
                <a:latin typeface="Times New Roman"/>
                <a:cs typeface="Times New Roman"/>
              </a:rPr>
              <a:t>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672377" y="3205247"/>
            <a:ext cx="1475914" cy="2802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44"/>
              </a:lnSpc>
              <a:spcBef>
                <a:spcPts val="112"/>
              </a:spcBef>
            </a:pPr>
            <a:r>
              <a:rPr sz="3000" baseline="3294" dirty="0">
                <a:latin typeface="Palatino Linotype"/>
                <a:cs typeface="Palatino Linotype"/>
              </a:rPr>
              <a:t>=</a:t>
            </a:r>
            <a:r>
              <a:rPr sz="3000" spc="-149" baseline="3294" dirty="0">
                <a:latin typeface="Palatino Linotype"/>
                <a:cs typeface="Palatino Linotype"/>
              </a:rPr>
              <a:t> </a:t>
            </a:r>
            <a:r>
              <a:rPr sz="3000" baseline="3865" dirty="0">
                <a:latin typeface="Times New Roman"/>
                <a:cs typeface="Times New Roman"/>
              </a:rPr>
              <a:t>119</a:t>
            </a:r>
            <a:r>
              <a:rPr sz="3000" spc="-55" baseline="3865" dirty="0">
                <a:latin typeface="Times New Roman"/>
                <a:cs typeface="Times New Roman"/>
              </a:rPr>
              <a:t> </a:t>
            </a:r>
            <a:r>
              <a:rPr sz="3000" spc="-4" baseline="3865" dirty="0">
                <a:latin typeface="Times New Roman"/>
                <a:cs typeface="Times New Roman"/>
              </a:rPr>
              <a:t>fa</a:t>
            </a:r>
            <a:r>
              <a:rPr sz="3000" spc="4" baseline="3865" dirty="0">
                <a:latin typeface="Times New Roman"/>
                <a:cs typeface="Times New Roman"/>
              </a:rPr>
              <a:t>il</a:t>
            </a:r>
            <a:r>
              <a:rPr sz="3000" baseline="3865" dirty="0">
                <a:latin typeface="Times New Roman"/>
                <a:cs typeface="Times New Roman"/>
              </a:rPr>
              <a:t>u</a:t>
            </a:r>
            <a:r>
              <a:rPr sz="3000" spc="-4" baseline="3865" dirty="0">
                <a:latin typeface="Times New Roman"/>
                <a:cs typeface="Times New Roman"/>
              </a:rPr>
              <a:t>re</a:t>
            </a:r>
            <a:r>
              <a:rPr sz="3000" baseline="3865" dirty="0">
                <a:latin typeface="Times New Roman"/>
                <a:cs typeface="Times New Roman"/>
              </a:rPr>
              <a:t>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122054" y="3406778"/>
            <a:ext cx="655442" cy="2777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77"/>
              </a:lnSpc>
              <a:spcBef>
                <a:spcPts val="103"/>
              </a:spcBef>
            </a:pPr>
            <a:r>
              <a:rPr sz="2000" dirty="0">
                <a:latin typeface="Times New Roman"/>
                <a:cs typeface="Times New Roman"/>
              </a:rPr>
              <a:t>0</a:t>
            </a:r>
            <a:r>
              <a:rPr sz="2000" spc="4" dirty="0">
                <a:latin typeface="Times New Roman"/>
                <a:cs typeface="Times New Roman"/>
              </a:rPr>
              <a:t>.</a:t>
            </a:r>
            <a:r>
              <a:rPr sz="2000" dirty="0">
                <a:latin typeface="Times New Roman"/>
                <a:cs typeface="Times New Roman"/>
              </a:rPr>
              <a:t>025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267824" y="3406778"/>
            <a:ext cx="194085" cy="2777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77"/>
              </a:lnSpc>
              <a:spcBef>
                <a:spcPts val="103"/>
              </a:spcBef>
            </a:pPr>
            <a:r>
              <a:rPr sz="2000" dirty="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511664" y="3422064"/>
            <a:ext cx="163514" cy="2777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03"/>
              </a:lnSpc>
              <a:spcBef>
                <a:spcPts val="109"/>
              </a:spcBef>
            </a:pPr>
            <a:r>
              <a:rPr sz="2000" dirty="0">
                <a:latin typeface="Times New Roman"/>
                <a:cs typeface="Times New Roman"/>
              </a:rPr>
              <a:t>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304933" y="4015979"/>
            <a:ext cx="167416" cy="2848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70"/>
              </a:lnSpc>
              <a:spcBef>
                <a:spcPts val="113"/>
              </a:spcBef>
            </a:pPr>
            <a:r>
              <a:rPr sz="2100" dirty="0">
                <a:latin typeface="Times New Roman"/>
                <a:cs typeface="Times New Roman"/>
              </a:rPr>
              <a:t>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362035" y="4015979"/>
            <a:ext cx="167416" cy="2848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70"/>
              </a:lnSpc>
              <a:spcBef>
                <a:spcPts val="113"/>
              </a:spcBef>
            </a:pPr>
            <a:r>
              <a:rPr sz="2100" dirty="0">
                <a:latin typeface="Times New Roman"/>
                <a:cs typeface="Times New Roman"/>
              </a:rPr>
              <a:t>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108200" y="4048193"/>
            <a:ext cx="198837" cy="2848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140"/>
              </a:lnSpc>
              <a:spcBef>
                <a:spcPts val="107"/>
              </a:spcBef>
            </a:pPr>
            <a:r>
              <a:rPr sz="3200" baseline="1233" dirty="0">
                <a:latin typeface="Times New Roman"/>
                <a:cs typeface="Times New Roman"/>
              </a:rPr>
              <a:t>1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536304" y="4048193"/>
            <a:ext cx="198837" cy="2848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140"/>
              </a:lnSpc>
              <a:spcBef>
                <a:spcPts val="107"/>
              </a:spcBef>
            </a:pPr>
            <a:r>
              <a:rPr sz="3200" baseline="1233" dirty="0">
                <a:latin typeface="Times New Roman"/>
                <a:cs typeface="Times New Roman"/>
              </a:rPr>
              <a:t>1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105726" y="4048193"/>
            <a:ext cx="198837" cy="2848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140"/>
              </a:lnSpc>
              <a:spcBef>
                <a:spcPts val="107"/>
              </a:spcBef>
            </a:pPr>
            <a:r>
              <a:rPr sz="3200" baseline="1233" dirty="0">
                <a:latin typeface="Times New Roman"/>
                <a:cs typeface="Times New Roman"/>
              </a:rPr>
              <a:t>1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304933" y="4184068"/>
            <a:ext cx="167473" cy="2848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70"/>
              </a:lnSpc>
              <a:spcBef>
                <a:spcPts val="113"/>
              </a:spcBef>
            </a:pPr>
            <a:r>
              <a:rPr sz="2100" dirty="0">
                <a:latin typeface="Times New Roman"/>
                <a:cs typeface="Times New Roman"/>
              </a:rPr>
              <a:t>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362034" y="4184068"/>
            <a:ext cx="167473" cy="5699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70"/>
              </a:lnSpc>
              <a:spcBef>
                <a:spcPts val="113"/>
              </a:spcBef>
            </a:pPr>
            <a:r>
              <a:rPr sz="2100" dirty="0">
                <a:latin typeface="Times New Roman"/>
                <a:cs typeface="Times New Roman"/>
              </a:rPr>
              <a:t></a:t>
            </a:r>
            <a:endParaRPr sz="2100">
              <a:latin typeface="Times New Roman"/>
              <a:cs typeface="Times New Roman"/>
            </a:endParaRPr>
          </a:p>
          <a:p>
            <a:pPr marL="11397" marR="56">
              <a:lnSpc>
                <a:spcPts val="2284"/>
              </a:lnSpc>
              <a:spcBef>
                <a:spcPts val="0"/>
              </a:spcBef>
            </a:pPr>
            <a:r>
              <a:rPr sz="2100" dirty="0">
                <a:latin typeface="Times New Roman"/>
                <a:cs typeface="Times New Roman"/>
              </a:rPr>
              <a:t>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484745" y="4199527"/>
            <a:ext cx="349519" cy="2997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401"/>
              </a:lnSpc>
              <a:spcBef>
                <a:spcPts val="119"/>
              </a:spcBef>
            </a:pPr>
            <a:r>
              <a:rPr sz="3200" spc="-4" baseline="3154" dirty="0">
                <a:latin typeface="Palatino Linotype"/>
                <a:cs typeface="Palatino Linotype"/>
              </a:rPr>
              <a:t>∆</a:t>
            </a:r>
            <a:r>
              <a:rPr sz="3300" baseline="3025" dirty="0">
                <a:latin typeface="Palatino Linotype"/>
                <a:cs typeface="Palatino Linotype"/>
              </a:rPr>
              <a:t>τ</a:t>
            </a:r>
            <a:endParaRPr sz="2200">
              <a:latin typeface="Palatino Linotype"/>
              <a:cs typeface="Palatino Linotype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869901" y="4211008"/>
            <a:ext cx="212085" cy="2848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79"/>
              </a:lnSpc>
              <a:spcBef>
                <a:spcPts val="114"/>
              </a:spcBef>
            </a:pPr>
            <a:r>
              <a:rPr sz="3200" baseline="3154" dirty="0">
                <a:latin typeface="Palatino Linotype"/>
                <a:cs typeface="Palatino Linotype"/>
              </a:rPr>
              <a:t>=</a:t>
            </a:r>
            <a:endParaRPr sz="2100">
              <a:latin typeface="Palatino Linotype"/>
              <a:cs typeface="Palatino Linotype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820322" y="4211008"/>
            <a:ext cx="212085" cy="2848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79"/>
              </a:lnSpc>
              <a:spcBef>
                <a:spcPts val="114"/>
              </a:spcBef>
            </a:pPr>
            <a:r>
              <a:rPr sz="3200" baseline="3154" dirty="0">
                <a:latin typeface="Palatino Linotype"/>
                <a:cs typeface="Palatino Linotype"/>
              </a:rPr>
              <a:t>−</a:t>
            </a:r>
            <a:endParaRPr sz="2100">
              <a:latin typeface="Palatino Linotype"/>
              <a:cs typeface="Palatino Linotype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079104" y="4403922"/>
            <a:ext cx="700130" cy="3372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598"/>
              </a:lnSpc>
              <a:spcBef>
                <a:spcPts val="129"/>
              </a:spcBef>
            </a:pPr>
            <a:r>
              <a:rPr sz="3300" baseline="6050" dirty="0">
                <a:latin typeface="Palatino Linotype"/>
                <a:cs typeface="Palatino Linotype"/>
              </a:rPr>
              <a:t>θ   </a:t>
            </a:r>
            <a:r>
              <a:rPr sz="3300" spc="118" baseline="6050" dirty="0">
                <a:latin typeface="Palatino Linotype"/>
                <a:cs typeface="Palatino Linotype"/>
              </a:rPr>
              <a:t> </a:t>
            </a:r>
            <a:r>
              <a:rPr sz="3300" spc="31" baseline="6050" dirty="0">
                <a:latin typeface="Palatino Linotype"/>
                <a:cs typeface="Palatino Linotype"/>
              </a:rPr>
              <a:t>λ</a:t>
            </a:r>
            <a:r>
              <a:rPr i="1" baseline="-10736" dirty="0">
                <a:latin typeface="Times New Roman"/>
                <a:cs typeface="Times New Roman"/>
              </a:rPr>
              <a:t>F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033682" y="4403922"/>
            <a:ext cx="321900" cy="3372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598"/>
              </a:lnSpc>
              <a:spcBef>
                <a:spcPts val="129"/>
              </a:spcBef>
            </a:pPr>
            <a:r>
              <a:rPr sz="3300" spc="39" baseline="6050" dirty="0">
                <a:latin typeface="Palatino Linotype"/>
                <a:cs typeface="Palatino Linotype"/>
              </a:rPr>
              <a:t>λ</a:t>
            </a:r>
            <a:r>
              <a:rPr i="1" baseline="-10736" dirty="0">
                <a:latin typeface="Times New Roman"/>
                <a:cs typeface="Times New Roman"/>
              </a:rPr>
              <a:t>P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304933" y="4469145"/>
            <a:ext cx="167416" cy="2848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70"/>
              </a:lnSpc>
              <a:spcBef>
                <a:spcPts val="113"/>
              </a:spcBef>
            </a:pPr>
            <a:r>
              <a:rPr sz="2100" dirty="0">
                <a:latin typeface="Times New Roman"/>
                <a:cs typeface="Times New Roman"/>
              </a:rPr>
              <a:t>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056938" y="5053854"/>
            <a:ext cx="1089849" cy="4860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895"/>
              </a:lnSpc>
              <a:spcBef>
                <a:spcPts val="195"/>
              </a:spcBef>
            </a:pPr>
            <a:r>
              <a:rPr sz="3400" u="heavy" baseline="33626" dirty="0">
                <a:latin typeface="Times New Roman"/>
                <a:cs typeface="Times New Roman"/>
              </a:rPr>
              <a:t>   </a:t>
            </a:r>
            <a:r>
              <a:rPr sz="3400" u="heavy" spc="-188" baseline="33626" dirty="0">
                <a:latin typeface="Times New Roman"/>
                <a:cs typeface="Times New Roman"/>
              </a:rPr>
              <a:t> </a:t>
            </a:r>
            <a:r>
              <a:rPr sz="3400" u="heavy" baseline="33626" dirty="0">
                <a:latin typeface="Times New Roman"/>
                <a:cs typeface="Times New Roman"/>
              </a:rPr>
              <a:t>1    </a:t>
            </a:r>
            <a:r>
              <a:rPr sz="3400" spc="-434" baseline="33626" dirty="0">
                <a:latin typeface="Times New Roman"/>
                <a:cs typeface="Times New Roman"/>
              </a:rPr>
              <a:t> </a:t>
            </a:r>
            <a:r>
              <a:rPr sz="3400" baseline="-6957" dirty="0">
                <a:latin typeface="Times New Roman"/>
                <a:cs typeface="Times New Roman"/>
              </a:rPr>
              <a:t></a:t>
            </a:r>
            <a:r>
              <a:rPr sz="3400" spc="-359" baseline="-6957" dirty="0">
                <a:latin typeface="Times New Roman"/>
                <a:cs typeface="Times New Roman"/>
              </a:rPr>
              <a:t> </a:t>
            </a:r>
            <a:r>
              <a:rPr sz="3400" u="heavy" baseline="33626" dirty="0">
                <a:latin typeface="Times New Roman"/>
                <a:cs typeface="Times New Roman"/>
              </a:rPr>
              <a:t>1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770446" y="5056365"/>
            <a:ext cx="177609" cy="3033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423"/>
              </a:lnSpc>
              <a:spcBef>
                <a:spcPts val="121"/>
              </a:spcBef>
            </a:pPr>
            <a:r>
              <a:rPr sz="2200" dirty="0">
                <a:latin typeface="Times New Roman"/>
                <a:cs typeface="Times New Roman"/>
              </a:rPr>
              <a:t>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312160" y="5053854"/>
            <a:ext cx="561905" cy="4860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895"/>
              </a:lnSpc>
              <a:spcBef>
                <a:spcPts val="195"/>
              </a:spcBef>
            </a:pPr>
            <a:r>
              <a:rPr sz="3400" u="heavy" spc="116" baseline="33626" dirty="0">
                <a:latin typeface="Times New Roman"/>
                <a:cs typeface="Times New Roman"/>
              </a:rPr>
              <a:t> </a:t>
            </a:r>
            <a:r>
              <a:rPr sz="3400" u="heavy" baseline="33626" dirty="0">
                <a:latin typeface="Times New Roman"/>
                <a:cs typeface="Times New Roman"/>
              </a:rPr>
              <a:t>1 </a:t>
            </a:r>
            <a:r>
              <a:rPr sz="3400" spc="-282" baseline="33626" dirty="0">
                <a:latin typeface="Times New Roman"/>
                <a:cs typeface="Times New Roman"/>
              </a:rPr>
              <a:t> </a:t>
            </a:r>
            <a:r>
              <a:rPr sz="3400" baseline="-6957" dirty="0">
                <a:latin typeface="Times New Roman"/>
                <a:cs typeface="Times New Roman"/>
              </a:rPr>
              <a:t>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668220" y="5056365"/>
            <a:ext cx="177609" cy="3033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423"/>
              </a:lnSpc>
              <a:spcBef>
                <a:spcPts val="121"/>
              </a:spcBef>
            </a:pPr>
            <a:r>
              <a:rPr sz="2200" dirty="0">
                <a:latin typeface="Times New Roman"/>
                <a:cs typeface="Times New Roman"/>
              </a:rPr>
              <a:t>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844173" y="5053854"/>
            <a:ext cx="3749856" cy="4957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971"/>
              </a:lnSpc>
              <a:spcBef>
                <a:spcPts val="198"/>
              </a:spcBef>
            </a:pPr>
            <a:r>
              <a:rPr sz="2200" dirty="0">
                <a:latin typeface="Palatino Linotype"/>
                <a:cs typeface="Palatino Linotype"/>
              </a:rPr>
              <a:t>=</a:t>
            </a:r>
            <a:r>
              <a:rPr sz="2200" spc="22" dirty="0">
                <a:latin typeface="Palatino Linotype"/>
                <a:cs typeface="Palatino Linotype"/>
              </a:rPr>
              <a:t> </a:t>
            </a:r>
            <a:r>
              <a:rPr sz="3400" u="heavy" baseline="35945" dirty="0">
                <a:latin typeface="Times New Roman"/>
                <a:cs typeface="Times New Roman"/>
              </a:rPr>
              <a:t>  </a:t>
            </a:r>
            <a:r>
              <a:rPr sz="3400" u="heavy" spc="442" baseline="35945" dirty="0">
                <a:latin typeface="Times New Roman"/>
                <a:cs typeface="Times New Roman"/>
              </a:rPr>
              <a:t> </a:t>
            </a:r>
            <a:r>
              <a:rPr sz="3400" u="heavy" baseline="35945" dirty="0">
                <a:latin typeface="Times New Roman"/>
                <a:cs typeface="Times New Roman"/>
              </a:rPr>
              <a:t>1    </a:t>
            </a:r>
            <a:r>
              <a:rPr sz="3400" spc="-403" baseline="35945" dirty="0">
                <a:latin typeface="Times New Roman"/>
                <a:cs typeface="Times New Roman"/>
              </a:rPr>
              <a:t> </a:t>
            </a:r>
            <a:r>
              <a:rPr sz="3000" spc="-273" dirty="0">
                <a:latin typeface="Palatino Linotype"/>
                <a:cs typeface="Palatino Linotype"/>
              </a:rPr>
              <a:t>(</a:t>
            </a:r>
            <a:r>
              <a:rPr sz="3400" baseline="-1159" dirty="0">
                <a:latin typeface="Times New Roman"/>
                <a:cs typeface="Times New Roman"/>
              </a:rPr>
              <a:t>1</a:t>
            </a:r>
            <a:r>
              <a:rPr sz="3400" spc="-389" baseline="-1159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−</a:t>
            </a:r>
            <a:r>
              <a:rPr sz="2200" spc="-109" dirty="0">
                <a:latin typeface="Palatino Linotype"/>
                <a:cs typeface="Palatino Linotype"/>
              </a:rPr>
              <a:t> </a:t>
            </a:r>
            <a:r>
              <a:rPr sz="3400" spc="8" baseline="-1159" dirty="0">
                <a:latin typeface="Times New Roman"/>
                <a:cs typeface="Times New Roman"/>
              </a:rPr>
              <a:t>0</a:t>
            </a:r>
            <a:r>
              <a:rPr sz="3400" baseline="-1159" dirty="0">
                <a:latin typeface="Times New Roman"/>
                <a:cs typeface="Times New Roman"/>
              </a:rPr>
              <a:t>.</a:t>
            </a:r>
            <a:r>
              <a:rPr sz="3400" spc="8" baseline="-1159" dirty="0">
                <a:latin typeface="Times New Roman"/>
                <a:cs typeface="Times New Roman"/>
              </a:rPr>
              <a:t>0</a:t>
            </a:r>
            <a:r>
              <a:rPr sz="3400" spc="31" baseline="-1159" dirty="0">
                <a:latin typeface="Times New Roman"/>
                <a:cs typeface="Times New Roman"/>
              </a:rPr>
              <a:t>5</a:t>
            </a:r>
            <a:r>
              <a:rPr sz="3000" dirty="0">
                <a:latin typeface="Palatino Linotype"/>
                <a:cs typeface="Palatino Linotype"/>
              </a:rPr>
              <a:t>)</a:t>
            </a:r>
            <a:r>
              <a:rPr sz="3000" spc="-404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=</a:t>
            </a:r>
            <a:r>
              <a:rPr sz="2200" spc="-2" dirty="0">
                <a:latin typeface="Palatino Linotype"/>
                <a:cs typeface="Palatino Linotype"/>
              </a:rPr>
              <a:t> </a:t>
            </a:r>
            <a:r>
              <a:rPr sz="3400" spc="8" baseline="-1159" dirty="0">
                <a:latin typeface="Times New Roman"/>
                <a:cs typeface="Times New Roman"/>
              </a:rPr>
              <a:t>3</a:t>
            </a:r>
            <a:r>
              <a:rPr sz="3400" baseline="-1159" dirty="0">
                <a:latin typeface="Times New Roman"/>
                <a:cs typeface="Times New Roman"/>
              </a:rPr>
              <a:t>8</a:t>
            </a:r>
            <a:r>
              <a:rPr sz="3400" spc="-143" baseline="-1159" dirty="0">
                <a:latin typeface="Times New Roman"/>
                <a:cs typeface="Times New Roman"/>
              </a:rPr>
              <a:t> </a:t>
            </a:r>
            <a:r>
              <a:rPr sz="3400" baseline="-1159" dirty="0">
                <a:latin typeface="Times New Roman"/>
                <a:cs typeface="Times New Roman"/>
              </a:rPr>
              <a:t>CPU</a:t>
            </a:r>
            <a:r>
              <a:rPr sz="3400" spc="35" baseline="-1159" dirty="0">
                <a:latin typeface="Times New Roman"/>
                <a:cs typeface="Times New Roman"/>
              </a:rPr>
              <a:t> </a:t>
            </a:r>
            <a:r>
              <a:rPr sz="3400" spc="8" baseline="-1159" dirty="0">
                <a:latin typeface="Times New Roman"/>
                <a:cs typeface="Times New Roman"/>
              </a:rPr>
              <a:t>h</a:t>
            </a:r>
            <a:r>
              <a:rPr sz="3400" spc="4" baseline="-1159" dirty="0">
                <a:latin typeface="Times New Roman"/>
                <a:cs typeface="Times New Roman"/>
              </a:rPr>
              <a:t>r</a:t>
            </a:r>
            <a:r>
              <a:rPr sz="3400" baseline="-1159" dirty="0">
                <a:latin typeface="Times New Roman"/>
                <a:cs typeface="Times New Roman"/>
              </a:rPr>
              <a:t>s.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826952" y="5227249"/>
            <a:ext cx="225008" cy="3027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423"/>
              </a:lnSpc>
              <a:spcBef>
                <a:spcPts val="121"/>
              </a:spcBef>
            </a:pPr>
            <a:r>
              <a:rPr sz="3400" baseline="2964" dirty="0">
                <a:latin typeface="Palatino Linotype"/>
                <a:cs typeface="Palatino Linotype"/>
              </a:rPr>
              <a:t>=</a:t>
            </a:r>
            <a:endParaRPr sz="2200">
              <a:latin typeface="Palatino Linotype"/>
              <a:cs typeface="Palatino Linotype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098799" y="5227249"/>
            <a:ext cx="225008" cy="3027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423"/>
              </a:lnSpc>
              <a:spcBef>
                <a:spcPts val="121"/>
              </a:spcBef>
            </a:pPr>
            <a:r>
              <a:rPr sz="3400" baseline="2964" dirty="0">
                <a:latin typeface="Palatino Linotype"/>
                <a:cs typeface="Palatino Linotype"/>
              </a:rPr>
              <a:t>−</a:t>
            </a:r>
            <a:endParaRPr sz="2200">
              <a:latin typeface="Palatino Linotype"/>
              <a:cs typeface="Palatino Linotype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072178" y="5450542"/>
            <a:ext cx="1615705" cy="3027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79"/>
              </a:lnSpc>
              <a:spcBef>
                <a:spcPts val="114"/>
              </a:spcBef>
            </a:pPr>
            <a:r>
              <a:rPr sz="3400" spc="8" baseline="1159" dirty="0">
                <a:latin typeface="Times New Roman"/>
                <a:cs typeface="Times New Roman"/>
              </a:rPr>
              <a:t>0</a:t>
            </a:r>
            <a:r>
              <a:rPr sz="3400" baseline="1159" dirty="0">
                <a:latin typeface="Times New Roman"/>
                <a:cs typeface="Times New Roman"/>
              </a:rPr>
              <a:t>.</a:t>
            </a:r>
            <a:r>
              <a:rPr sz="3400" spc="8" baseline="1159" dirty="0">
                <a:latin typeface="Times New Roman"/>
                <a:cs typeface="Times New Roman"/>
              </a:rPr>
              <a:t>02</a:t>
            </a:r>
            <a:r>
              <a:rPr sz="3400" baseline="1159" dirty="0">
                <a:latin typeface="Times New Roman"/>
                <a:cs typeface="Times New Roman"/>
              </a:rPr>
              <a:t>5 </a:t>
            </a:r>
            <a:r>
              <a:rPr sz="3400" spc="296" baseline="1159" dirty="0">
                <a:latin typeface="Times New Roman"/>
                <a:cs typeface="Times New Roman"/>
              </a:rPr>
              <a:t> </a:t>
            </a:r>
            <a:r>
              <a:rPr sz="3400" baseline="1159" dirty="0">
                <a:latin typeface="Times New Roman"/>
                <a:cs typeface="Times New Roman"/>
              </a:rPr>
              <a:t>1  </a:t>
            </a:r>
            <a:r>
              <a:rPr sz="3400" spc="489" baseline="1159" dirty="0">
                <a:latin typeface="Times New Roman"/>
                <a:cs typeface="Times New Roman"/>
              </a:rPr>
              <a:t> </a:t>
            </a:r>
            <a:r>
              <a:rPr sz="3400" spc="8" baseline="1159" dirty="0">
                <a:latin typeface="Times New Roman"/>
                <a:cs typeface="Times New Roman"/>
              </a:rPr>
              <a:t>2</a:t>
            </a:r>
            <a:r>
              <a:rPr sz="3400" baseline="1159" dirty="0">
                <a:latin typeface="Times New Roman"/>
                <a:cs typeface="Times New Roman"/>
              </a:rPr>
              <a:t>0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089399" y="5450542"/>
            <a:ext cx="719315" cy="3027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79"/>
              </a:lnSpc>
              <a:spcBef>
                <a:spcPts val="114"/>
              </a:spcBef>
            </a:pPr>
            <a:r>
              <a:rPr sz="3400" spc="8" baseline="1159" dirty="0">
                <a:latin typeface="Times New Roman"/>
                <a:cs typeface="Times New Roman"/>
              </a:rPr>
              <a:t>0</a:t>
            </a:r>
            <a:r>
              <a:rPr sz="3400" baseline="1159" dirty="0">
                <a:latin typeface="Times New Roman"/>
                <a:cs typeface="Times New Roman"/>
              </a:rPr>
              <a:t>.</a:t>
            </a:r>
            <a:r>
              <a:rPr sz="3400" spc="8" baseline="1159" dirty="0">
                <a:latin typeface="Times New Roman"/>
                <a:cs typeface="Times New Roman"/>
              </a:rPr>
              <a:t>02</a:t>
            </a:r>
            <a:r>
              <a:rPr sz="3400" baseline="1159" dirty="0">
                <a:latin typeface="Times New Roman"/>
                <a:cs typeface="Times New Roman"/>
              </a:rPr>
              <a:t>5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770446" y="5466499"/>
            <a:ext cx="177609" cy="3033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423"/>
              </a:lnSpc>
              <a:spcBef>
                <a:spcPts val="121"/>
              </a:spcBef>
            </a:pPr>
            <a:r>
              <a:rPr sz="2200" dirty="0">
                <a:latin typeface="Times New Roman"/>
                <a:cs typeface="Times New Roman"/>
              </a:rPr>
              <a:t>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668220" y="5466499"/>
            <a:ext cx="177609" cy="3033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423"/>
              </a:lnSpc>
              <a:spcBef>
                <a:spcPts val="121"/>
              </a:spcBef>
            </a:pPr>
            <a:r>
              <a:rPr sz="2200" dirty="0">
                <a:latin typeface="Times New Roman"/>
                <a:cs typeface="Times New Roman"/>
              </a:rPr>
              <a:t>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105830" y="6203480"/>
            <a:ext cx="227586" cy="1797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328"/>
              </a:lnSpc>
              <a:spcBef>
                <a:spcPts val="66"/>
              </a:spcBef>
            </a:pPr>
            <a:r>
              <a:rPr sz="1300" dirty="0">
                <a:latin typeface="Arial"/>
                <a:cs typeface="Arial"/>
              </a:rPr>
              <a:t>82</a:t>
            </a:r>
            <a:endParaRPr sz="13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55524" y="2134495"/>
            <a:ext cx="50664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  <p:sp>
        <p:nvSpPr>
          <p:cNvPr id="12" name="object 12"/>
          <p:cNvSpPr txBox="1"/>
          <p:nvPr/>
        </p:nvSpPr>
        <p:spPr>
          <a:xfrm>
            <a:off x="2119745" y="3128232"/>
            <a:ext cx="239682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  <p:sp>
        <p:nvSpPr>
          <p:cNvPr id="11" name="object 11"/>
          <p:cNvSpPr txBox="1"/>
          <p:nvPr/>
        </p:nvSpPr>
        <p:spPr>
          <a:xfrm>
            <a:off x="2490962" y="3128232"/>
            <a:ext cx="239768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  <p:sp>
        <p:nvSpPr>
          <p:cNvPr id="10" name="object 10"/>
          <p:cNvSpPr txBox="1"/>
          <p:nvPr/>
        </p:nvSpPr>
        <p:spPr>
          <a:xfrm>
            <a:off x="2097579" y="4234926"/>
            <a:ext cx="180108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  <p:sp>
        <p:nvSpPr>
          <p:cNvPr id="9" name="object 9"/>
          <p:cNvSpPr txBox="1"/>
          <p:nvPr/>
        </p:nvSpPr>
        <p:spPr>
          <a:xfrm>
            <a:off x="2456411" y="4234926"/>
            <a:ext cx="320040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  <p:sp>
        <p:nvSpPr>
          <p:cNvPr id="8" name="object 8"/>
          <p:cNvSpPr txBox="1"/>
          <p:nvPr/>
        </p:nvSpPr>
        <p:spPr>
          <a:xfrm>
            <a:off x="3031375" y="4234926"/>
            <a:ext cx="308955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  <p:sp>
        <p:nvSpPr>
          <p:cNvPr id="7" name="object 7"/>
          <p:cNvSpPr txBox="1"/>
          <p:nvPr/>
        </p:nvSpPr>
        <p:spPr>
          <a:xfrm>
            <a:off x="2068484" y="5154703"/>
            <a:ext cx="264620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  <p:sp>
        <p:nvSpPr>
          <p:cNvPr id="6" name="object 6"/>
          <p:cNvSpPr txBox="1"/>
          <p:nvPr/>
        </p:nvSpPr>
        <p:spPr>
          <a:xfrm>
            <a:off x="2477537" y="5154703"/>
            <a:ext cx="264276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  <p:sp>
        <p:nvSpPr>
          <p:cNvPr id="5" name="object 5"/>
          <p:cNvSpPr txBox="1"/>
          <p:nvPr/>
        </p:nvSpPr>
        <p:spPr>
          <a:xfrm>
            <a:off x="3323705" y="5154703"/>
            <a:ext cx="87282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  <p:sp>
        <p:nvSpPr>
          <p:cNvPr id="4" name="object 4"/>
          <p:cNvSpPr txBox="1"/>
          <p:nvPr/>
        </p:nvSpPr>
        <p:spPr>
          <a:xfrm>
            <a:off x="3555421" y="5154703"/>
            <a:ext cx="88324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  <p:sp>
        <p:nvSpPr>
          <p:cNvPr id="3" name="object 3"/>
          <p:cNvSpPr txBox="1"/>
          <p:nvPr/>
        </p:nvSpPr>
        <p:spPr>
          <a:xfrm>
            <a:off x="4087091" y="5154703"/>
            <a:ext cx="263235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  <p:sp>
        <p:nvSpPr>
          <p:cNvPr id="2" name="object 2"/>
          <p:cNvSpPr txBox="1"/>
          <p:nvPr/>
        </p:nvSpPr>
        <p:spPr>
          <a:xfrm>
            <a:off x="4494759" y="5154703"/>
            <a:ext cx="264276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988" y="1953994"/>
            <a:ext cx="6256365" cy="40971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1388816"/>
      </p:ext>
    </p:extLst>
  </p:cSld>
  <p:clrMapOvr>
    <a:masterClrMapping/>
  </p:clrMapOvr>
  <p:transition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838200" y="782504"/>
            <a:ext cx="5962517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459"/>
              </a:lnSpc>
              <a:spcBef>
                <a:spcPts val="172"/>
              </a:spcBef>
            </a:pP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S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o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f</a:t>
            </a:r>
            <a:r>
              <a:rPr sz="5400" spc="17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w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a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5400" spc="-112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 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l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ia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b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il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y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1176" y="2055068"/>
            <a:ext cx="795063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latin typeface="Arial"/>
                <a:cs typeface="Arial"/>
              </a:rPr>
              <a:t>H</a:t>
            </a:r>
            <a:r>
              <a:rPr sz="2000" spc="4" dirty="0">
                <a:latin typeface="Arial"/>
                <a:cs typeface="Arial"/>
              </a:rPr>
              <a:t>enc</a:t>
            </a:r>
            <a:r>
              <a:rPr sz="2000" dirty="0"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28734" y="2074300"/>
            <a:ext cx="4093828" cy="9888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 marR="37541">
              <a:lnSpc>
                <a:spcPts val="3096"/>
              </a:lnSpc>
              <a:spcBef>
                <a:spcPts val="154"/>
              </a:spcBef>
            </a:pPr>
            <a:r>
              <a:rPr sz="3800" spc="-102" baseline="7246" dirty="0">
                <a:latin typeface="Times New Roman"/>
                <a:cs typeface="Times New Roman"/>
              </a:rPr>
              <a:t>X</a:t>
            </a:r>
            <a:r>
              <a:rPr sz="2200" baseline="-12297" dirty="0">
                <a:latin typeface="Times New Roman"/>
                <a:cs typeface="Times New Roman"/>
              </a:rPr>
              <a:t>1</a:t>
            </a:r>
            <a:r>
              <a:rPr sz="2200" spc="250" baseline="-12297" dirty="0">
                <a:latin typeface="Times New Roman"/>
                <a:cs typeface="Times New Roman"/>
              </a:rPr>
              <a:t> </a:t>
            </a:r>
            <a:r>
              <a:rPr sz="3800" baseline="6176" dirty="0">
                <a:latin typeface="Palatino Linotype"/>
                <a:cs typeface="Palatino Linotype"/>
              </a:rPr>
              <a:t>=</a:t>
            </a:r>
            <a:r>
              <a:rPr sz="3800" spc="4" baseline="6176" dirty="0">
                <a:latin typeface="Palatino Linotype"/>
                <a:cs typeface="Palatino Linotype"/>
              </a:rPr>
              <a:t> </a:t>
            </a:r>
            <a:r>
              <a:rPr sz="4000" spc="-128" baseline="5862" dirty="0">
                <a:latin typeface="Palatino Linotype"/>
                <a:cs typeface="Palatino Linotype"/>
              </a:rPr>
              <a:t>µ</a:t>
            </a:r>
            <a:r>
              <a:rPr sz="2200" spc="-23" baseline="-12297" dirty="0">
                <a:latin typeface="Times New Roman"/>
                <a:cs typeface="Times New Roman"/>
              </a:rPr>
              <a:t>1</a:t>
            </a:r>
            <a:r>
              <a:rPr sz="3800" spc="-96" baseline="6176" dirty="0">
                <a:latin typeface="Palatino Linotype"/>
                <a:cs typeface="Palatino Linotype"/>
              </a:rPr>
              <a:t>∆</a:t>
            </a:r>
            <a:r>
              <a:rPr sz="4000" baseline="5862" dirty="0">
                <a:latin typeface="Palatino Linotype"/>
                <a:cs typeface="Palatino Linotype"/>
              </a:rPr>
              <a:t>µ</a:t>
            </a:r>
            <a:r>
              <a:rPr sz="4000" spc="-105" baseline="5862" dirty="0">
                <a:latin typeface="Palatino Linotype"/>
                <a:cs typeface="Palatino Linotype"/>
              </a:rPr>
              <a:t> </a:t>
            </a:r>
            <a:r>
              <a:rPr sz="3800" baseline="6176" dirty="0">
                <a:latin typeface="Palatino Linotype"/>
                <a:cs typeface="Palatino Linotype"/>
              </a:rPr>
              <a:t>+</a:t>
            </a:r>
            <a:r>
              <a:rPr sz="3800" spc="-223" baseline="6176" dirty="0">
                <a:latin typeface="Palatino Linotype"/>
                <a:cs typeface="Palatino Linotype"/>
              </a:rPr>
              <a:t> </a:t>
            </a:r>
            <a:r>
              <a:rPr sz="3800" spc="-93" baseline="7246" dirty="0">
                <a:latin typeface="Times New Roman"/>
                <a:cs typeface="Times New Roman"/>
              </a:rPr>
              <a:t>θ</a:t>
            </a:r>
            <a:r>
              <a:rPr sz="2200" spc="-26" baseline="-12297" dirty="0">
                <a:latin typeface="Times New Roman"/>
                <a:cs typeface="Times New Roman"/>
              </a:rPr>
              <a:t>1</a:t>
            </a:r>
            <a:r>
              <a:rPr sz="3800" spc="-107" baseline="6176" dirty="0">
                <a:latin typeface="Palatino Linotype"/>
                <a:cs typeface="Palatino Linotype"/>
              </a:rPr>
              <a:t>∆</a:t>
            </a:r>
            <a:r>
              <a:rPr sz="4000" baseline="5862" dirty="0">
                <a:latin typeface="Palatino Linotype"/>
                <a:cs typeface="Palatino Linotype"/>
              </a:rPr>
              <a:t>τ</a:t>
            </a:r>
            <a:endParaRPr sz="2600">
              <a:latin typeface="Palatino Linotype"/>
              <a:cs typeface="Palatino Linotype"/>
            </a:endParaRPr>
          </a:p>
          <a:p>
            <a:pPr marL="466819">
              <a:lnSpc>
                <a:spcPct val="95825"/>
              </a:lnSpc>
              <a:spcBef>
                <a:spcPts val="2278"/>
              </a:spcBef>
            </a:pPr>
            <a:r>
              <a:rPr sz="2000" dirty="0">
                <a:latin typeface="Arial"/>
                <a:cs typeface="Arial"/>
              </a:rPr>
              <a:t>=</a:t>
            </a:r>
            <a:r>
              <a:rPr sz="2000" spc="-11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1</a:t>
            </a:r>
            <a:r>
              <a:rPr sz="2000" spc="-11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</a:t>
            </a:r>
            <a:r>
              <a:rPr sz="2000" spc="4" dirty="0">
                <a:latin typeface="Arial"/>
                <a:cs typeface="Arial"/>
              </a:rPr>
              <a:t>11</a:t>
            </a:r>
            <a:r>
              <a:rPr sz="2000" spc="13" dirty="0">
                <a:latin typeface="Arial"/>
                <a:cs typeface="Arial"/>
              </a:rPr>
              <a:t>9</a:t>
            </a:r>
            <a:r>
              <a:rPr sz="2000" dirty="0">
                <a:latin typeface="Arial"/>
                <a:cs typeface="Arial"/>
              </a:rPr>
              <a:t>)</a:t>
            </a:r>
            <a:r>
              <a:rPr sz="2000" spc="-46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+</a:t>
            </a:r>
            <a:r>
              <a:rPr sz="2000" spc="2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2</a:t>
            </a:r>
            <a:r>
              <a:rPr sz="2000" spc="-11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</a:t>
            </a:r>
            <a:r>
              <a:rPr sz="2000" spc="4" dirty="0">
                <a:latin typeface="Arial"/>
                <a:cs typeface="Arial"/>
              </a:rPr>
              <a:t>38</a:t>
            </a:r>
            <a:r>
              <a:rPr sz="2000" dirty="0">
                <a:latin typeface="Arial"/>
                <a:cs typeface="Arial"/>
              </a:rPr>
              <a:t>)</a:t>
            </a:r>
            <a:r>
              <a:rPr sz="2000" spc="-22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=</a:t>
            </a:r>
            <a:r>
              <a:rPr sz="2000" spc="-11" dirty="0">
                <a:latin typeface="Arial"/>
                <a:cs typeface="Arial"/>
              </a:rPr>
              <a:t> </a:t>
            </a:r>
            <a:r>
              <a:rPr sz="2000" spc="4" dirty="0">
                <a:latin typeface="Arial"/>
                <a:cs typeface="Arial"/>
              </a:rPr>
              <a:t>19</a:t>
            </a:r>
            <a:r>
              <a:rPr sz="2000" dirty="0">
                <a:latin typeface="Arial"/>
                <a:cs typeface="Arial"/>
              </a:rPr>
              <a:t>5</a:t>
            </a:r>
            <a:r>
              <a:rPr sz="2000" spc="-1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</a:t>
            </a:r>
            <a:r>
              <a:rPr sz="2000" spc="4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4" dirty="0">
                <a:latin typeface="Arial"/>
                <a:cs typeface="Arial"/>
              </a:rPr>
              <a:t>so</a:t>
            </a:r>
            <a:r>
              <a:rPr sz="2000" dirty="0"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32448" y="2794656"/>
            <a:ext cx="484895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4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09338" y="3344430"/>
            <a:ext cx="3653428" cy="9020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 marR="37541">
              <a:lnSpc>
                <a:spcPts val="3231"/>
              </a:lnSpc>
              <a:spcBef>
                <a:spcPts val="162"/>
              </a:spcBef>
            </a:pPr>
            <a:r>
              <a:rPr sz="3900" i="1" baseline="7996" dirty="0">
                <a:latin typeface="Times New Roman"/>
                <a:cs typeface="Times New Roman"/>
              </a:rPr>
              <a:t>X</a:t>
            </a:r>
            <a:r>
              <a:rPr sz="3900" i="1" spc="-394" baseline="7996" dirty="0">
                <a:latin typeface="Times New Roman"/>
                <a:cs typeface="Times New Roman"/>
              </a:rPr>
              <a:t> </a:t>
            </a:r>
            <a:r>
              <a:rPr sz="2300" i="1" baseline="-11936" dirty="0">
                <a:latin typeface="Times New Roman"/>
                <a:cs typeface="Times New Roman"/>
              </a:rPr>
              <a:t>F </a:t>
            </a:r>
            <a:r>
              <a:rPr sz="2300" i="1" spc="161" baseline="-11936" dirty="0">
                <a:latin typeface="Times New Roman"/>
                <a:cs typeface="Times New Roman"/>
              </a:rPr>
              <a:t> </a:t>
            </a:r>
            <a:r>
              <a:rPr sz="3900" baseline="6815" dirty="0">
                <a:latin typeface="Palatino Linotype"/>
                <a:cs typeface="Palatino Linotype"/>
              </a:rPr>
              <a:t>=</a:t>
            </a:r>
            <a:r>
              <a:rPr sz="3900" spc="4" baseline="6815" dirty="0">
                <a:latin typeface="Palatino Linotype"/>
                <a:cs typeface="Palatino Linotype"/>
              </a:rPr>
              <a:t> </a:t>
            </a:r>
            <a:r>
              <a:rPr sz="4200" spc="59" baseline="6376" dirty="0">
                <a:latin typeface="Palatino Linotype"/>
                <a:cs typeface="Palatino Linotype"/>
              </a:rPr>
              <a:t>µ</a:t>
            </a:r>
            <a:r>
              <a:rPr sz="2300" i="1" baseline="-11936" dirty="0">
                <a:latin typeface="Times New Roman"/>
                <a:cs typeface="Times New Roman"/>
              </a:rPr>
              <a:t>F</a:t>
            </a:r>
            <a:r>
              <a:rPr sz="2300" i="1" spc="-95" baseline="-11936" dirty="0">
                <a:latin typeface="Times New Roman"/>
                <a:cs typeface="Times New Roman"/>
              </a:rPr>
              <a:t> </a:t>
            </a:r>
            <a:r>
              <a:rPr sz="3900" spc="-102" baseline="6815" dirty="0">
                <a:latin typeface="Palatino Linotype"/>
                <a:cs typeface="Palatino Linotype"/>
              </a:rPr>
              <a:t>∆</a:t>
            </a:r>
            <a:r>
              <a:rPr sz="4200" baseline="6376" dirty="0">
                <a:latin typeface="Palatino Linotype"/>
                <a:cs typeface="Palatino Linotype"/>
              </a:rPr>
              <a:t>µ</a:t>
            </a:r>
            <a:endParaRPr sz="2800">
              <a:latin typeface="Palatino Linotype"/>
              <a:cs typeface="Palatino Linotype"/>
            </a:endParaRPr>
          </a:p>
          <a:p>
            <a:pPr marL="485966">
              <a:lnSpc>
                <a:spcPct val="95825"/>
              </a:lnSpc>
              <a:spcBef>
                <a:spcPts val="1441"/>
              </a:spcBef>
            </a:pPr>
            <a:r>
              <a:rPr sz="2000" dirty="0">
                <a:latin typeface="Arial"/>
                <a:cs typeface="Arial"/>
              </a:rPr>
              <a:t>=</a:t>
            </a:r>
            <a:r>
              <a:rPr sz="2000" spc="-11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5</a:t>
            </a:r>
            <a:r>
              <a:rPr sz="2000" spc="-11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</a:t>
            </a:r>
            <a:r>
              <a:rPr sz="2000" spc="4" dirty="0">
                <a:latin typeface="Arial"/>
                <a:cs typeface="Arial"/>
              </a:rPr>
              <a:t>11</a:t>
            </a:r>
            <a:r>
              <a:rPr sz="2000" spc="13" dirty="0">
                <a:latin typeface="Arial"/>
                <a:cs typeface="Arial"/>
              </a:rPr>
              <a:t>9</a:t>
            </a:r>
            <a:r>
              <a:rPr sz="2000" dirty="0">
                <a:latin typeface="Arial"/>
                <a:cs typeface="Arial"/>
              </a:rPr>
              <a:t>)</a:t>
            </a:r>
            <a:r>
              <a:rPr sz="2000" spc="-46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=</a:t>
            </a:r>
            <a:r>
              <a:rPr sz="2000" spc="2" dirty="0">
                <a:latin typeface="Arial"/>
                <a:cs typeface="Arial"/>
              </a:rPr>
              <a:t> </a:t>
            </a:r>
            <a:r>
              <a:rPr sz="2000" spc="4" dirty="0">
                <a:latin typeface="Arial"/>
                <a:cs typeface="Arial"/>
              </a:rPr>
              <a:t>59</a:t>
            </a:r>
            <a:r>
              <a:rPr sz="2000" dirty="0">
                <a:latin typeface="Arial"/>
                <a:cs typeface="Arial"/>
              </a:rPr>
              <a:t>5</a:t>
            </a:r>
            <a:r>
              <a:rPr sz="2000" spc="-32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</a:t>
            </a:r>
            <a:r>
              <a:rPr sz="2000" spc="4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4" dirty="0">
                <a:latin typeface="Arial"/>
                <a:cs typeface="Arial"/>
              </a:rPr>
              <a:t>so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44" dirty="0">
                <a:latin typeface="Arial"/>
                <a:cs typeface="Arial"/>
              </a:rPr>
              <a:t> </a:t>
            </a:r>
            <a:r>
              <a:rPr sz="2000" spc="4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4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78610" y="4473512"/>
            <a:ext cx="4522108" cy="9159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 marR="37541">
              <a:lnSpc>
                <a:spcPts val="3234"/>
              </a:lnSpc>
              <a:spcBef>
                <a:spcPts val="162"/>
              </a:spcBef>
            </a:pPr>
            <a:r>
              <a:rPr sz="3900" i="1" baseline="7996" dirty="0">
                <a:latin typeface="Times New Roman"/>
                <a:cs typeface="Times New Roman"/>
              </a:rPr>
              <a:t>X</a:t>
            </a:r>
            <a:r>
              <a:rPr sz="3900" i="1" spc="-484" baseline="7996" dirty="0">
                <a:latin typeface="Times New Roman"/>
                <a:cs typeface="Times New Roman"/>
              </a:rPr>
              <a:t> </a:t>
            </a:r>
            <a:r>
              <a:rPr sz="2300" i="1" baseline="-11936" dirty="0">
                <a:latin typeface="Times New Roman"/>
                <a:cs typeface="Times New Roman"/>
              </a:rPr>
              <a:t>C </a:t>
            </a:r>
            <a:r>
              <a:rPr sz="2300" i="1" spc="98" baseline="-11936" dirty="0">
                <a:latin typeface="Times New Roman"/>
                <a:cs typeface="Times New Roman"/>
              </a:rPr>
              <a:t> </a:t>
            </a:r>
            <a:r>
              <a:rPr sz="3900" baseline="6815" dirty="0">
                <a:latin typeface="Palatino Linotype"/>
                <a:cs typeface="Palatino Linotype"/>
              </a:rPr>
              <a:t>=</a:t>
            </a:r>
            <a:r>
              <a:rPr sz="3900" spc="17" baseline="6815" dirty="0">
                <a:latin typeface="Palatino Linotype"/>
                <a:cs typeface="Palatino Linotype"/>
              </a:rPr>
              <a:t> </a:t>
            </a:r>
            <a:r>
              <a:rPr sz="4200" baseline="6376" dirty="0">
                <a:latin typeface="Palatino Linotype"/>
                <a:cs typeface="Palatino Linotype"/>
              </a:rPr>
              <a:t>µ</a:t>
            </a:r>
            <a:r>
              <a:rPr sz="2300" i="1" baseline="-11936" dirty="0">
                <a:latin typeface="Times New Roman"/>
                <a:cs typeface="Times New Roman"/>
              </a:rPr>
              <a:t>c</a:t>
            </a:r>
            <a:r>
              <a:rPr sz="2300" i="1" spc="-264" baseline="-11936" dirty="0">
                <a:latin typeface="Times New Roman"/>
                <a:cs typeface="Times New Roman"/>
              </a:rPr>
              <a:t> </a:t>
            </a:r>
            <a:r>
              <a:rPr sz="3900" spc="-85" baseline="6815" dirty="0">
                <a:latin typeface="Palatino Linotype"/>
                <a:cs typeface="Palatino Linotype"/>
              </a:rPr>
              <a:t>∆</a:t>
            </a:r>
            <a:r>
              <a:rPr sz="4200" baseline="6376" dirty="0">
                <a:latin typeface="Palatino Linotype"/>
                <a:cs typeface="Palatino Linotype"/>
              </a:rPr>
              <a:t>µ</a:t>
            </a:r>
            <a:r>
              <a:rPr sz="4200" spc="-109" baseline="6376" dirty="0">
                <a:latin typeface="Palatino Linotype"/>
                <a:cs typeface="Palatino Linotype"/>
              </a:rPr>
              <a:t> </a:t>
            </a:r>
            <a:r>
              <a:rPr sz="3900" baseline="6815" dirty="0">
                <a:latin typeface="Palatino Linotype"/>
                <a:cs typeface="Palatino Linotype"/>
              </a:rPr>
              <a:t>+</a:t>
            </a:r>
            <a:r>
              <a:rPr sz="3900" spc="-211" baseline="6815" dirty="0">
                <a:latin typeface="Palatino Linotype"/>
                <a:cs typeface="Palatino Linotype"/>
              </a:rPr>
              <a:t> </a:t>
            </a:r>
            <a:r>
              <a:rPr sz="3900" spc="39" baseline="7996" dirty="0">
                <a:latin typeface="Times New Roman"/>
                <a:cs typeface="Times New Roman"/>
              </a:rPr>
              <a:t>θ</a:t>
            </a:r>
            <a:r>
              <a:rPr sz="2300" i="1" baseline="-11936" dirty="0">
                <a:latin typeface="Times New Roman"/>
                <a:cs typeface="Times New Roman"/>
              </a:rPr>
              <a:t>c</a:t>
            </a:r>
            <a:r>
              <a:rPr sz="2300" i="1" spc="-255" baseline="-11936" dirty="0">
                <a:latin typeface="Times New Roman"/>
                <a:cs typeface="Times New Roman"/>
              </a:rPr>
              <a:t> </a:t>
            </a:r>
            <a:r>
              <a:rPr sz="3900" spc="-102" baseline="6815" dirty="0">
                <a:latin typeface="Palatino Linotype"/>
                <a:cs typeface="Palatino Linotype"/>
              </a:rPr>
              <a:t>∆</a:t>
            </a:r>
            <a:r>
              <a:rPr sz="4200" baseline="6376" dirty="0">
                <a:latin typeface="Palatino Linotype"/>
                <a:cs typeface="Palatino Linotype"/>
              </a:rPr>
              <a:t>τ</a:t>
            </a:r>
            <a:endParaRPr sz="2800">
              <a:latin typeface="Palatino Linotype"/>
              <a:cs typeface="Palatino Linotype"/>
            </a:endParaRPr>
          </a:p>
          <a:p>
            <a:pPr marL="417584">
              <a:lnSpc>
                <a:spcPct val="95825"/>
              </a:lnSpc>
              <a:spcBef>
                <a:spcPts val="1549"/>
              </a:spcBef>
            </a:pPr>
            <a:r>
              <a:rPr sz="2000" dirty="0">
                <a:latin typeface="Arial"/>
                <a:cs typeface="Arial"/>
              </a:rPr>
              <a:t>=</a:t>
            </a:r>
            <a:r>
              <a:rPr sz="2000" spc="-11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1</a:t>
            </a:r>
            <a:r>
              <a:rPr sz="2000" spc="-11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</a:t>
            </a:r>
            <a:r>
              <a:rPr sz="2000" spc="4" dirty="0">
                <a:latin typeface="Arial"/>
                <a:cs typeface="Arial"/>
              </a:rPr>
              <a:t>11</a:t>
            </a:r>
            <a:r>
              <a:rPr sz="2000" spc="13" dirty="0">
                <a:latin typeface="Arial"/>
                <a:cs typeface="Arial"/>
              </a:rPr>
              <a:t>9</a:t>
            </a:r>
            <a:r>
              <a:rPr sz="2000" dirty="0">
                <a:latin typeface="Arial"/>
                <a:cs typeface="Arial"/>
              </a:rPr>
              <a:t>)</a:t>
            </a:r>
            <a:r>
              <a:rPr sz="2000" spc="-46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+</a:t>
            </a:r>
            <a:r>
              <a:rPr sz="2000" spc="-11" dirty="0">
                <a:latin typeface="Arial"/>
                <a:cs typeface="Arial"/>
              </a:rPr>
              <a:t> </a:t>
            </a:r>
            <a:r>
              <a:rPr sz="2000" spc="13" dirty="0">
                <a:latin typeface="Arial"/>
                <a:cs typeface="Arial"/>
              </a:rPr>
              <a:t>(</a:t>
            </a:r>
            <a:r>
              <a:rPr sz="2000" spc="4" dirty="0">
                <a:latin typeface="Arial"/>
                <a:cs typeface="Arial"/>
              </a:rPr>
              <a:t>1</a:t>
            </a:r>
            <a:r>
              <a:rPr sz="2000" dirty="0">
                <a:latin typeface="Arial"/>
                <a:cs typeface="Arial"/>
              </a:rPr>
              <a:t>.</a:t>
            </a:r>
            <a:r>
              <a:rPr sz="2000" spc="4" dirty="0">
                <a:latin typeface="Arial"/>
                <a:cs typeface="Arial"/>
              </a:rPr>
              <a:t>5</a:t>
            </a:r>
            <a:r>
              <a:rPr sz="2000" dirty="0">
                <a:latin typeface="Arial"/>
                <a:cs typeface="Arial"/>
              </a:rPr>
              <a:t>)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</a:t>
            </a:r>
            <a:r>
              <a:rPr sz="2000" spc="4" dirty="0">
                <a:latin typeface="Arial"/>
                <a:cs typeface="Arial"/>
              </a:rPr>
              <a:t>3</a:t>
            </a:r>
            <a:r>
              <a:rPr sz="2000" spc="13" dirty="0">
                <a:latin typeface="Arial"/>
                <a:cs typeface="Arial"/>
              </a:rPr>
              <a:t>8</a:t>
            </a:r>
            <a:r>
              <a:rPr sz="2000" dirty="0">
                <a:latin typeface="Arial"/>
                <a:cs typeface="Arial"/>
              </a:rPr>
              <a:t>)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=</a:t>
            </a:r>
            <a:r>
              <a:rPr sz="2000" spc="-11" dirty="0">
                <a:latin typeface="Arial"/>
                <a:cs typeface="Arial"/>
              </a:rPr>
              <a:t> </a:t>
            </a:r>
            <a:r>
              <a:rPr sz="2000" spc="13" dirty="0">
                <a:latin typeface="Arial"/>
                <a:cs typeface="Arial"/>
              </a:rPr>
              <a:t>1</a:t>
            </a:r>
            <a:r>
              <a:rPr sz="2000" spc="4" dirty="0">
                <a:latin typeface="Arial"/>
                <a:cs typeface="Arial"/>
              </a:rPr>
              <a:t>7</a:t>
            </a:r>
            <a:r>
              <a:rPr sz="2000" dirty="0">
                <a:latin typeface="Arial"/>
                <a:cs typeface="Arial"/>
              </a:rPr>
              <a:t>6</a:t>
            </a:r>
            <a:r>
              <a:rPr sz="2000" spc="-32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CPU</a:t>
            </a:r>
            <a:r>
              <a:rPr sz="2000" spc="-41" dirty="0">
                <a:latin typeface="Arial"/>
                <a:cs typeface="Arial"/>
              </a:rPr>
              <a:t> </a:t>
            </a:r>
            <a:r>
              <a:rPr sz="2000" spc="4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r.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05830" y="6203480"/>
            <a:ext cx="227586" cy="1797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328"/>
              </a:lnSpc>
              <a:spcBef>
                <a:spcPts val="66"/>
              </a:spcBef>
            </a:pPr>
            <a:r>
              <a:rPr sz="1300" dirty="0">
                <a:latin typeface="Arial"/>
                <a:cs typeface="Arial"/>
              </a:rPr>
              <a:t>83</a:t>
            </a:r>
            <a:endParaRPr sz="13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54448466"/>
      </p:ext>
    </p:extLst>
  </p:cSld>
  <p:clrMapOvr>
    <a:masterClrMapping/>
  </p:clrMapOvr>
  <p:transition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bject 34"/>
          <p:cNvSpPr txBox="1"/>
          <p:nvPr/>
        </p:nvSpPr>
        <p:spPr>
          <a:xfrm>
            <a:off x="872368" y="782504"/>
            <a:ext cx="5847087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459"/>
              </a:lnSpc>
              <a:spcBef>
                <a:spcPts val="172"/>
              </a:spcBef>
            </a:pP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S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o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f</a:t>
            </a:r>
            <a:r>
              <a:rPr sz="5400" spc="17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w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a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5400" spc="-112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 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l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ia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b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il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y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972425" y="1676445"/>
            <a:ext cx="3388971" cy="4061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127"/>
              </a:lnSpc>
              <a:spcBef>
                <a:spcPts val="156"/>
              </a:spcBef>
            </a:pPr>
            <a:r>
              <a:rPr sz="4000" spc="31" baseline="5765" dirty="0">
                <a:latin typeface="Palatino Linotype"/>
                <a:cs typeface="Palatino Linotype"/>
              </a:rPr>
              <a:t>λ</a:t>
            </a:r>
            <a:r>
              <a:rPr sz="2200" i="1" baseline="-12297" dirty="0">
                <a:latin typeface="Times New Roman"/>
                <a:cs typeface="Times New Roman"/>
              </a:rPr>
              <a:t>F </a:t>
            </a:r>
            <a:r>
              <a:rPr sz="2200" i="1" spc="79" baseline="-12297" dirty="0">
                <a:latin typeface="Times New Roman"/>
                <a:cs typeface="Times New Roman"/>
              </a:rPr>
              <a:t> </a:t>
            </a:r>
            <a:r>
              <a:rPr sz="3800" baseline="6068" dirty="0">
                <a:latin typeface="Palatino Linotype"/>
                <a:cs typeface="Palatino Linotype"/>
              </a:rPr>
              <a:t>=</a:t>
            </a:r>
            <a:r>
              <a:rPr sz="3800" spc="29" baseline="6068" dirty="0">
                <a:latin typeface="Palatino Linotype"/>
                <a:cs typeface="Palatino Linotype"/>
              </a:rPr>
              <a:t> </a:t>
            </a:r>
            <a:r>
              <a:rPr sz="3800" spc="-4" baseline="7119" dirty="0">
                <a:latin typeface="Times New Roman"/>
                <a:cs typeface="Times New Roman"/>
              </a:rPr>
              <a:t>0</a:t>
            </a:r>
            <a:r>
              <a:rPr sz="3800" spc="-8" baseline="7119" dirty="0">
                <a:latin typeface="Times New Roman"/>
                <a:cs typeface="Times New Roman"/>
              </a:rPr>
              <a:t>.</a:t>
            </a:r>
            <a:r>
              <a:rPr sz="3800" baseline="7119" dirty="0">
                <a:latin typeface="Times New Roman"/>
                <a:cs typeface="Times New Roman"/>
              </a:rPr>
              <a:t>5</a:t>
            </a:r>
            <a:r>
              <a:rPr sz="3800" spc="-170" baseline="7119" dirty="0">
                <a:latin typeface="Times New Roman"/>
                <a:cs typeface="Times New Roman"/>
              </a:rPr>
              <a:t> </a:t>
            </a:r>
            <a:r>
              <a:rPr sz="3800" spc="4" baseline="7119" dirty="0">
                <a:latin typeface="Times New Roman"/>
                <a:cs typeface="Times New Roman"/>
              </a:rPr>
              <a:t>f</a:t>
            </a:r>
            <a:r>
              <a:rPr sz="3800" baseline="7119" dirty="0">
                <a:latin typeface="Times New Roman"/>
                <a:cs typeface="Times New Roman"/>
              </a:rPr>
              <a:t>a</a:t>
            </a:r>
            <a:r>
              <a:rPr sz="3800" spc="-4" baseline="7119" dirty="0">
                <a:latin typeface="Times New Roman"/>
                <a:cs typeface="Times New Roman"/>
              </a:rPr>
              <a:t>il</a:t>
            </a:r>
            <a:r>
              <a:rPr sz="3800" spc="8" baseline="7119" dirty="0">
                <a:latin typeface="Times New Roman"/>
                <a:cs typeface="Times New Roman"/>
              </a:rPr>
              <a:t>u</a:t>
            </a:r>
            <a:r>
              <a:rPr sz="3800" spc="4" baseline="7119" dirty="0">
                <a:latin typeface="Times New Roman"/>
                <a:cs typeface="Times New Roman"/>
              </a:rPr>
              <a:t>r</a:t>
            </a:r>
            <a:r>
              <a:rPr sz="3800" baseline="7119" dirty="0">
                <a:latin typeface="Times New Roman"/>
                <a:cs typeface="Times New Roman"/>
              </a:rPr>
              <a:t>es</a:t>
            </a:r>
            <a:r>
              <a:rPr sz="3800" spc="-4" baseline="7119" dirty="0">
                <a:latin typeface="Times New Roman"/>
                <a:cs typeface="Times New Roman"/>
              </a:rPr>
              <a:t>/</a:t>
            </a:r>
            <a:r>
              <a:rPr sz="3800" spc="-129" baseline="7119" dirty="0">
                <a:latin typeface="Times New Roman"/>
                <a:cs typeface="Times New Roman"/>
              </a:rPr>
              <a:t>C</a:t>
            </a:r>
            <a:r>
              <a:rPr sz="3800" spc="4" baseline="7119" dirty="0">
                <a:latin typeface="Times New Roman"/>
                <a:cs typeface="Times New Roman"/>
              </a:rPr>
              <a:t>P</a:t>
            </a:r>
            <a:r>
              <a:rPr sz="3800" baseline="7119" dirty="0">
                <a:latin typeface="Times New Roman"/>
                <a:cs typeface="Times New Roman"/>
              </a:rPr>
              <a:t>U</a:t>
            </a:r>
            <a:r>
              <a:rPr sz="3800" spc="-17" baseline="7119" dirty="0">
                <a:latin typeface="Times New Roman"/>
                <a:cs typeface="Times New Roman"/>
              </a:rPr>
              <a:t> </a:t>
            </a:r>
            <a:r>
              <a:rPr sz="3800" spc="8" baseline="7119" dirty="0">
                <a:latin typeface="Times New Roman"/>
                <a:cs typeface="Times New Roman"/>
              </a:rPr>
              <a:t>h</a:t>
            </a:r>
            <a:r>
              <a:rPr sz="3800" spc="4" baseline="7119" dirty="0">
                <a:latin typeface="Times New Roman"/>
                <a:cs typeface="Times New Roman"/>
              </a:rPr>
              <a:t>r</a:t>
            </a:r>
            <a:r>
              <a:rPr sz="3800" baseline="7119" dirty="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72368" y="1691997"/>
            <a:ext cx="371378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latin typeface="Arial"/>
                <a:cs typeface="Arial"/>
              </a:rPr>
              <a:t>(</a:t>
            </a:r>
            <a:r>
              <a:rPr sz="2000" spc="4" dirty="0">
                <a:latin typeface="Arial"/>
                <a:cs typeface="Arial"/>
              </a:rPr>
              <a:t>b</a:t>
            </a:r>
            <a:r>
              <a:rPr sz="2000" dirty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626360" y="2254047"/>
            <a:ext cx="1551362" cy="4650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711"/>
              </a:lnSpc>
              <a:spcBef>
                <a:spcPts val="185"/>
              </a:spcBef>
            </a:pPr>
            <a:r>
              <a:rPr sz="3200" u="sng" baseline="33819" dirty="0">
                <a:latin typeface="Times New Roman"/>
                <a:cs typeface="Times New Roman"/>
              </a:rPr>
              <a:t>   </a:t>
            </a:r>
            <a:r>
              <a:rPr sz="3200" u="sng" spc="-192" baseline="33819" dirty="0">
                <a:latin typeface="Times New Roman"/>
                <a:cs typeface="Times New Roman"/>
              </a:rPr>
              <a:t> </a:t>
            </a:r>
            <a:r>
              <a:rPr sz="3200" u="sng" baseline="33819" dirty="0">
                <a:latin typeface="Times New Roman"/>
                <a:cs typeface="Times New Roman"/>
              </a:rPr>
              <a:t>1  </a:t>
            </a:r>
            <a:r>
              <a:rPr sz="3200" u="sng" spc="523" baseline="33819" dirty="0">
                <a:latin typeface="Times New Roman"/>
                <a:cs typeface="Times New Roman"/>
              </a:rPr>
              <a:t> </a:t>
            </a:r>
            <a:r>
              <a:rPr sz="3200" spc="-302" baseline="33819" dirty="0">
                <a:latin typeface="Times New Roman"/>
                <a:cs typeface="Times New Roman"/>
              </a:rPr>
              <a:t> </a:t>
            </a:r>
            <a:r>
              <a:rPr sz="3200" i="1" baseline="-2415" dirty="0">
                <a:latin typeface="Times New Roman"/>
                <a:cs typeface="Times New Roman"/>
              </a:rPr>
              <a:t>L</a:t>
            </a:r>
            <a:r>
              <a:rPr sz="3200" i="1" spc="4" baseline="-2415" dirty="0">
                <a:latin typeface="Times New Roman"/>
                <a:cs typeface="Times New Roman"/>
              </a:rPr>
              <a:t>n</a:t>
            </a:r>
            <a:r>
              <a:rPr sz="3200" baseline="-7246" dirty="0">
                <a:latin typeface="Times New Roman"/>
                <a:cs typeface="Times New Roman"/>
              </a:rPr>
              <a:t></a:t>
            </a:r>
            <a:r>
              <a:rPr sz="3200" spc="-250" baseline="-7246" dirty="0">
                <a:latin typeface="Times New Roman"/>
                <a:cs typeface="Times New Roman"/>
              </a:rPr>
              <a:t> </a:t>
            </a:r>
            <a:r>
              <a:rPr sz="3200" u="sng" spc="-147" baseline="33819" dirty="0">
                <a:latin typeface="Times New Roman"/>
                <a:cs typeface="Times New Roman"/>
              </a:rPr>
              <a:t> </a:t>
            </a:r>
            <a:r>
              <a:rPr sz="3200" u="sng" spc="4" baseline="33819" dirty="0">
                <a:latin typeface="Times New Roman"/>
                <a:cs typeface="Times New Roman"/>
              </a:rPr>
              <a:t>2</a:t>
            </a:r>
            <a:r>
              <a:rPr sz="3200" u="sng" baseline="33819" dirty="0">
                <a:latin typeface="Times New Roman"/>
                <a:cs typeface="Times New Roman"/>
              </a:rPr>
              <a:t>0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616958" y="2256445"/>
            <a:ext cx="170562" cy="2905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320"/>
              </a:lnSpc>
              <a:spcBef>
                <a:spcPts val="116"/>
              </a:spcBef>
            </a:pPr>
            <a:r>
              <a:rPr sz="2200" dirty="0">
                <a:latin typeface="Times New Roman"/>
                <a:cs typeface="Times New Roman"/>
              </a:rPr>
              <a:t>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160056" y="2256445"/>
            <a:ext cx="170562" cy="2905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320"/>
              </a:lnSpc>
              <a:spcBef>
                <a:spcPts val="116"/>
              </a:spcBef>
            </a:pPr>
            <a:r>
              <a:rPr sz="2200" dirty="0">
                <a:latin typeface="Times New Roman"/>
                <a:cs typeface="Times New Roman"/>
              </a:rPr>
              <a:t>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995977" y="2407764"/>
            <a:ext cx="628656" cy="3058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450"/>
              </a:lnSpc>
              <a:spcBef>
                <a:spcPts val="122"/>
              </a:spcBef>
            </a:pPr>
            <a:r>
              <a:rPr sz="3200" baseline="3088" dirty="0">
                <a:latin typeface="Palatino Linotype"/>
                <a:cs typeface="Palatino Linotype"/>
              </a:rPr>
              <a:t>∆</a:t>
            </a:r>
            <a:r>
              <a:rPr sz="3400" baseline="2964" dirty="0">
                <a:latin typeface="Palatino Linotype"/>
                <a:cs typeface="Palatino Linotype"/>
              </a:rPr>
              <a:t>µ</a:t>
            </a:r>
            <a:r>
              <a:rPr sz="3400" spc="-153" baseline="2964" dirty="0">
                <a:latin typeface="Palatino Linotype"/>
                <a:cs typeface="Palatino Linotype"/>
              </a:rPr>
              <a:t> </a:t>
            </a:r>
            <a:r>
              <a:rPr sz="3200" baseline="3088" dirty="0">
                <a:latin typeface="Palatino Linotype"/>
                <a:cs typeface="Palatino Linotype"/>
              </a:rPr>
              <a:t>=</a:t>
            </a:r>
            <a:endParaRPr sz="2200">
              <a:latin typeface="Palatino Linotype"/>
              <a:cs typeface="Palatino Linotype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327696" y="2419494"/>
            <a:ext cx="1542624" cy="29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347"/>
              </a:lnSpc>
              <a:spcBef>
                <a:spcPts val="117"/>
              </a:spcBef>
            </a:pPr>
            <a:r>
              <a:rPr sz="3200" baseline="3088" dirty="0">
                <a:latin typeface="Palatino Linotype"/>
                <a:cs typeface="Palatino Linotype"/>
              </a:rPr>
              <a:t>=</a:t>
            </a:r>
            <a:r>
              <a:rPr sz="3200" spc="-176" baseline="3088" dirty="0">
                <a:latin typeface="Palatino Linotype"/>
                <a:cs typeface="Palatino Linotype"/>
              </a:rPr>
              <a:t> </a:t>
            </a:r>
            <a:r>
              <a:rPr sz="3200" spc="4" baseline="3623" dirty="0">
                <a:latin typeface="Times New Roman"/>
                <a:cs typeface="Times New Roman"/>
              </a:rPr>
              <a:t>14</a:t>
            </a:r>
            <a:r>
              <a:rPr sz="3200" baseline="3623" dirty="0">
                <a:latin typeface="Times New Roman"/>
                <a:cs typeface="Times New Roman"/>
              </a:rPr>
              <a:t>8</a:t>
            </a:r>
            <a:r>
              <a:rPr sz="3200" spc="-166" baseline="3623" dirty="0">
                <a:latin typeface="Times New Roman"/>
                <a:cs typeface="Times New Roman"/>
              </a:rPr>
              <a:t> </a:t>
            </a:r>
            <a:r>
              <a:rPr sz="3200" spc="-4" baseline="3623" dirty="0">
                <a:latin typeface="Times New Roman"/>
                <a:cs typeface="Times New Roman"/>
              </a:rPr>
              <a:t>fail</a:t>
            </a:r>
            <a:r>
              <a:rPr sz="3200" spc="4" baseline="3623" dirty="0">
                <a:latin typeface="Times New Roman"/>
                <a:cs typeface="Times New Roman"/>
              </a:rPr>
              <a:t>u</a:t>
            </a:r>
            <a:r>
              <a:rPr sz="3200" spc="-4" baseline="3623" dirty="0">
                <a:latin typeface="Times New Roman"/>
                <a:cs typeface="Times New Roman"/>
              </a:rPr>
              <a:t>re</a:t>
            </a:r>
            <a:r>
              <a:rPr sz="3200" baseline="3623" dirty="0">
                <a:latin typeface="Times New Roman"/>
                <a:cs typeface="Times New Roman"/>
              </a:rPr>
              <a:t>s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160056" y="2428566"/>
            <a:ext cx="170562" cy="2905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320"/>
              </a:lnSpc>
              <a:spcBef>
                <a:spcPts val="116"/>
              </a:spcBef>
            </a:pPr>
            <a:r>
              <a:rPr sz="2200" dirty="0">
                <a:latin typeface="Times New Roman"/>
                <a:cs typeface="Times New Roman"/>
              </a:rPr>
              <a:t>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640213" y="2631909"/>
            <a:ext cx="687577" cy="2905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185"/>
              </a:lnSpc>
              <a:spcBef>
                <a:spcPts val="109"/>
              </a:spcBef>
            </a:pPr>
            <a:r>
              <a:rPr sz="3200" spc="4" baseline="1207" dirty="0">
                <a:latin typeface="Times New Roman"/>
                <a:cs typeface="Times New Roman"/>
              </a:rPr>
              <a:t>0</a:t>
            </a:r>
            <a:r>
              <a:rPr sz="3200" baseline="1207" dirty="0">
                <a:latin typeface="Times New Roman"/>
                <a:cs typeface="Times New Roman"/>
              </a:rPr>
              <a:t>.</a:t>
            </a:r>
            <a:r>
              <a:rPr sz="3200" spc="4" baseline="1207" dirty="0">
                <a:latin typeface="Times New Roman"/>
                <a:cs typeface="Times New Roman"/>
              </a:rPr>
              <a:t>02</a:t>
            </a:r>
            <a:r>
              <a:rPr sz="3200" baseline="1207" dirty="0">
                <a:latin typeface="Times New Roman"/>
                <a:cs typeface="Times New Roman"/>
              </a:rPr>
              <a:t>5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774900" y="2631909"/>
            <a:ext cx="558167" cy="3064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454"/>
              </a:lnSpc>
              <a:spcBef>
                <a:spcPts val="122"/>
              </a:spcBef>
            </a:pPr>
            <a:r>
              <a:rPr sz="3200" spc="-8" baseline="6039" dirty="0">
                <a:latin typeface="Times New Roman"/>
                <a:cs typeface="Times New Roman"/>
              </a:rPr>
              <a:t>0</a:t>
            </a:r>
            <a:r>
              <a:rPr sz="3200" baseline="6039" dirty="0">
                <a:latin typeface="Times New Roman"/>
                <a:cs typeface="Times New Roman"/>
              </a:rPr>
              <a:t>.5</a:t>
            </a:r>
            <a:r>
              <a:rPr sz="3200" spc="-224" baseline="6039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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616958" y="2647753"/>
            <a:ext cx="170562" cy="2905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320"/>
              </a:lnSpc>
              <a:spcBef>
                <a:spcPts val="116"/>
              </a:spcBef>
            </a:pPr>
            <a:r>
              <a:rPr sz="2200" dirty="0">
                <a:latin typeface="Times New Roman"/>
                <a:cs typeface="Times New Roman"/>
              </a:rPr>
              <a:t>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586182" y="3156607"/>
            <a:ext cx="1287565" cy="4677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720"/>
              </a:lnSpc>
            </a:pPr>
            <a:r>
              <a:rPr sz="3200" u="sng" baseline="33819" dirty="0">
                <a:latin typeface="Times New Roman"/>
                <a:cs typeface="Times New Roman"/>
              </a:rPr>
              <a:t>   </a:t>
            </a:r>
            <a:r>
              <a:rPr sz="3200" u="sng" spc="-183" baseline="33819" dirty="0">
                <a:latin typeface="Times New Roman"/>
                <a:cs typeface="Times New Roman"/>
              </a:rPr>
              <a:t> </a:t>
            </a:r>
            <a:r>
              <a:rPr sz="3200" u="sng" baseline="33819" dirty="0">
                <a:latin typeface="Times New Roman"/>
                <a:cs typeface="Times New Roman"/>
              </a:rPr>
              <a:t>1   </a:t>
            </a:r>
            <a:r>
              <a:rPr sz="3200" u="sng" spc="-188" baseline="33819" dirty="0">
                <a:latin typeface="Times New Roman"/>
                <a:cs typeface="Times New Roman"/>
              </a:rPr>
              <a:t> </a:t>
            </a:r>
            <a:r>
              <a:rPr sz="3200" spc="-237" baseline="33819" dirty="0">
                <a:latin typeface="Times New Roman"/>
                <a:cs typeface="Times New Roman"/>
              </a:rPr>
              <a:t> </a:t>
            </a:r>
            <a:r>
              <a:rPr sz="3200" baseline="-8454" dirty="0">
                <a:latin typeface="Times New Roman"/>
                <a:cs typeface="Times New Roman"/>
              </a:rPr>
              <a:t></a:t>
            </a:r>
            <a:r>
              <a:rPr sz="3200" spc="-247" baseline="-8454" dirty="0">
                <a:latin typeface="Times New Roman"/>
                <a:cs typeface="Times New Roman"/>
              </a:rPr>
              <a:t> </a:t>
            </a:r>
            <a:r>
              <a:rPr sz="3200" u="sng" baseline="33819" dirty="0">
                <a:latin typeface="Times New Roman"/>
                <a:cs typeface="Times New Roman"/>
              </a:rPr>
              <a:t> </a:t>
            </a:r>
            <a:r>
              <a:rPr sz="3200" u="sng" spc="-192" baseline="33819" dirty="0">
                <a:latin typeface="Times New Roman"/>
                <a:cs typeface="Times New Roman"/>
              </a:rPr>
              <a:t> </a:t>
            </a:r>
            <a:r>
              <a:rPr sz="3200" u="sng" baseline="33819" dirty="0">
                <a:latin typeface="Times New Roman"/>
                <a:cs typeface="Times New Roman"/>
              </a:rPr>
              <a:t>1 </a:t>
            </a:r>
            <a:r>
              <a:rPr sz="3200" u="sng" spc="-188" baseline="33819" dirty="0">
                <a:latin typeface="Times New Roman"/>
                <a:cs typeface="Times New Roman"/>
              </a:rPr>
              <a:t> 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270595" y="3158917"/>
            <a:ext cx="171345" cy="2919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329"/>
              </a:lnSpc>
              <a:spcBef>
                <a:spcPts val="116"/>
              </a:spcBef>
            </a:pPr>
            <a:r>
              <a:rPr sz="2200" dirty="0">
                <a:latin typeface="Times New Roman"/>
                <a:cs typeface="Times New Roman"/>
              </a:rPr>
              <a:t>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042295" y="3156607"/>
            <a:ext cx="540716" cy="4677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720"/>
              </a:lnSpc>
              <a:spcBef>
                <a:spcPts val="186"/>
              </a:spcBef>
            </a:pPr>
            <a:r>
              <a:rPr sz="3200" u="sng" spc="116" baseline="33819" dirty="0">
                <a:latin typeface="Times New Roman"/>
                <a:cs typeface="Times New Roman"/>
              </a:rPr>
              <a:t> </a:t>
            </a:r>
            <a:r>
              <a:rPr sz="3200" u="sng" baseline="33819" dirty="0">
                <a:latin typeface="Times New Roman"/>
                <a:cs typeface="Times New Roman"/>
              </a:rPr>
              <a:t>1 </a:t>
            </a:r>
            <a:r>
              <a:rPr sz="3200" spc="-269" baseline="33819" dirty="0">
                <a:latin typeface="Times New Roman"/>
                <a:cs typeface="Times New Roman"/>
              </a:rPr>
              <a:t> </a:t>
            </a:r>
            <a:r>
              <a:rPr sz="3200" baseline="-8454" dirty="0">
                <a:latin typeface="Times New Roman"/>
                <a:cs typeface="Times New Roman"/>
              </a:rPr>
              <a:t>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384500" y="3158917"/>
            <a:ext cx="171345" cy="2919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329"/>
              </a:lnSpc>
              <a:spcBef>
                <a:spcPts val="116"/>
              </a:spcBef>
            </a:pPr>
            <a:r>
              <a:rPr sz="2200" dirty="0">
                <a:latin typeface="Times New Roman"/>
                <a:cs typeface="Times New Roman"/>
              </a:rPr>
              <a:t>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969653" y="3311592"/>
            <a:ext cx="614455" cy="3073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459"/>
              </a:lnSpc>
              <a:spcBef>
                <a:spcPts val="123"/>
              </a:spcBef>
            </a:pPr>
            <a:r>
              <a:rPr sz="3200" spc="4" baseline="3088" dirty="0">
                <a:latin typeface="Palatino Linotype"/>
                <a:cs typeface="Palatino Linotype"/>
              </a:rPr>
              <a:t>∆</a:t>
            </a:r>
            <a:r>
              <a:rPr sz="3400" baseline="2906" dirty="0">
                <a:latin typeface="Palatino Linotype"/>
                <a:cs typeface="Palatino Linotype"/>
              </a:rPr>
              <a:t>τ</a:t>
            </a:r>
            <a:r>
              <a:rPr sz="3400" spc="58" baseline="2906" dirty="0">
                <a:latin typeface="Palatino Linotype"/>
                <a:cs typeface="Palatino Linotype"/>
              </a:rPr>
              <a:t> </a:t>
            </a:r>
            <a:r>
              <a:rPr sz="3200" baseline="3088" dirty="0">
                <a:latin typeface="Palatino Linotype"/>
                <a:cs typeface="Palatino Linotype"/>
              </a:rPr>
              <a:t>=</a:t>
            </a:r>
            <a:endParaRPr sz="2200">
              <a:latin typeface="Palatino Linotype"/>
              <a:cs typeface="Palatino Linotype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838631" y="3323384"/>
            <a:ext cx="217231" cy="2919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338"/>
              </a:lnSpc>
              <a:spcBef>
                <a:spcPts val="117"/>
              </a:spcBef>
            </a:pPr>
            <a:r>
              <a:rPr sz="3200" baseline="3088" dirty="0">
                <a:latin typeface="Palatino Linotype"/>
                <a:cs typeface="Palatino Linotype"/>
              </a:rPr>
              <a:t>−</a:t>
            </a:r>
            <a:endParaRPr sz="2200">
              <a:latin typeface="Palatino Linotype"/>
              <a:cs typeface="Palatino Linotype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553525" y="3323385"/>
            <a:ext cx="1520051" cy="2946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360"/>
              </a:lnSpc>
              <a:spcBef>
                <a:spcPts val="118"/>
              </a:spcBef>
            </a:pPr>
            <a:r>
              <a:rPr sz="3200" baseline="3088" dirty="0">
                <a:latin typeface="Palatino Linotype"/>
                <a:cs typeface="Palatino Linotype"/>
              </a:rPr>
              <a:t>=</a:t>
            </a:r>
            <a:r>
              <a:rPr sz="3200" spc="31" baseline="3088" dirty="0">
                <a:latin typeface="Palatino Linotype"/>
                <a:cs typeface="Palatino Linotype"/>
              </a:rPr>
              <a:t> </a:t>
            </a:r>
            <a:r>
              <a:rPr sz="3200" spc="-4" baseline="3623" dirty="0">
                <a:latin typeface="Times New Roman"/>
                <a:cs typeface="Times New Roman"/>
              </a:rPr>
              <a:t>7</a:t>
            </a:r>
            <a:r>
              <a:rPr sz="3200" baseline="3623" dirty="0">
                <a:latin typeface="Times New Roman"/>
                <a:cs typeface="Times New Roman"/>
              </a:rPr>
              <a:t>8</a:t>
            </a:r>
            <a:r>
              <a:rPr sz="3200" spc="-120" baseline="3623" dirty="0">
                <a:latin typeface="Times New Roman"/>
                <a:cs typeface="Times New Roman"/>
              </a:rPr>
              <a:t> </a:t>
            </a:r>
            <a:r>
              <a:rPr sz="3200" spc="-8" baseline="3623" dirty="0">
                <a:latin typeface="Times New Roman"/>
                <a:cs typeface="Times New Roman"/>
              </a:rPr>
              <a:t>C</a:t>
            </a:r>
            <a:r>
              <a:rPr sz="3200" spc="-4" baseline="3623" dirty="0">
                <a:latin typeface="Times New Roman"/>
                <a:cs typeface="Times New Roman"/>
              </a:rPr>
              <a:t>P</a:t>
            </a:r>
            <a:r>
              <a:rPr sz="3200" baseline="3623" dirty="0">
                <a:latin typeface="Times New Roman"/>
                <a:cs typeface="Times New Roman"/>
              </a:rPr>
              <a:t>U</a:t>
            </a:r>
            <a:r>
              <a:rPr sz="3200" spc="35" baseline="3623" dirty="0">
                <a:latin typeface="Times New Roman"/>
                <a:cs typeface="Times New Roman"/>
              </a:rPr>
              <a:t> </a:t>
            </a:r>
            <a:r>
              <a:rPr sz="3200" spc="-4" baseline="3623" dirty="0">
                <a:latin typeface="Times New Roman"/>
                <a:cs typeface="Times New Roman"/>
              </a:rPr>
              <a:t>h</a:t>
            </a:r>
            <a:r>
              <a:rPr sz="3200" spc="-8" baseline="3623" dirty="0">
                <a:latin typeface="Times New Roman"/>
                <a:cs typeface="Times New Roman"/>
              </a:rPr>
              <a:t>r</a:t>
            </a:r>
            <a:r>
              <a:rPr sz="3200" baseline="3623" dirty="0">
                <a:latin typeface="Times New Roman"/>
                <a:cs typeface="Times New Roman"/>
              </a:rPr>
              <a:t>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01420" y="3537158"/>
            <a:ext cx="1956860" cy="3077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463"/>
              </a:lnSpc>
              <a:spcBef>
                <a:spcPts val="123"/>
              </a:spcBef>
            </a:pPr>
            <a:r>
              <a:rPr sz="3200" spc="-4" baseline="6039" dirty="0">
                <a:latin typeface="Times New Roman"/>
                <a:cs typeface="Times New Roman"/>
              </a:rPr>
              <a:t>0</a:t>
            </a:r>
            <a:r>
              <a:rPr sz="3200" baseline="6039" dirty="0">
                <a:latin typeface="Times New Roman"/>
                <a:cs typeface="Times New Roman"/>
              </a:rPr>
              <a:t>.</a:t>
            </a:r>
            <a:r>
              <a:rPr sz="3200" spc="-4" baseline="6039" dirty="0">
                <a:latin typeface="Times New Roman"/>
                <a:cs typeface="Times New Roman"/>
              </a:rPr>
              <a:t>02</a:t>
            </a:r>
            <a:r>
              <a:rPr sz="3200" baseline="6039" dirty="0">
                <a:latin typeface="Times New Roman"/>
                <a:cs typeface="Times New Roman"/>
              </a:rPr>
              <a:t>5</a:t>
            </a:r>
            <a:r>
              <a:rPr sz="3200" spc="-183" baseline="6039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</a:t>
            </a:r>
            <a:r>
              <a:rPr sz="2200" spc="135" dirty="0">
                <a:latin typeface="Times New Roman"/>
                <a:cs typeface="Times New Roman"/>
              </a:rPr>
              <a:t> </a:t>
            </a:r>
            <a:r>
              <a:rPr sz="3200" spc="8" baseline="6039" dirty="0">
                <a:latin typeface="Times New Roman"/>
                <a:cs typeface="Times New Roman"/>
              </a:rPr>
              <a:t>0</a:t>
            </a:r>
            <a:r>
              <a:rPr sz="3200" baseline="6039" dirty="0">
                <a:latin typeface="Times New Roman"/>
                <a:cs typeface="Times New Roman"/>
              </a:rPr>
              <a:t>.5   </a:t>
            </a:r>
            <a:r>
              <a:rPr sz="3200" spc="62" baseline="6039" dirty="0">
                <a:latin typeface="Times New Roman"/>
                <a:cs typeface="Times New Roman"/>
              </a:rPr>
              <a:t> </a:t>
            </a:r>
            <a:r>
              <a:rPr sz="3200" spc="-4" baseline="6039" dirty="0">
                <a:latin typeface="Times New Roman"/>
                <a:cs typeface="Times New Roman"/>
              </a:rPr>
              <a:t>2</a:t>
            </a:r>
            <a:r>
              <a:rPr sz="3200" baseline="6039" dirty="0">
                <a:latin typeface="Times New Roman"/>
                <a:cs typeface="Times New Roman"/>
              </a:rPr>
              <a:t>0</a:t>
            </a:r>
            <a:r>
              <a:rPr sz="3200" spc="-183" baseline="6039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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81176" y="4139361"/>
            <a:ext cx="441946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latin typeface="Arial"/>
                <a:cs typeface="Arial"/>
              </a:rPr>
              <a:t>S</a:t>
            </a:r>
            <a:r>
              <a:rPr sz="2000" spc="4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,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28084" y="4166254"/>
            <a:ext cx="4518675" cy="13937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 marR="45093">
              <a:lnSpc>
                <a:spcPts val="2436"/>
              </a:lnSpc>
              <a:spcBef>
                <a:spcPts val="121"/>
              </a:spcBef>
            </a:pPr>
            <a:r>
              <a:rPr sz="3000" spc="-13" baseline="9223" dirty="0">
                <a:latin typeface="Arial"/>
                <a:cs typeface="Arial"/>
              </a:rPr>
              <a:t>X</a:t>
            </a:r>
            <a:r>
              <a:rPr sz="2000" baseline="-9662" dirty="0">
                <a:latin typeface="Arial"/>
                <a:cs typeface="Arial"/>
              </a:rPr>
              <a:t>I</a:t>
            </a:r>
            <a:r>
              <a:rPr sz="2000" spc="-8" baseline="-9662" dirty="0">
                <a:latin typeface="Arial"/>
                <a:cs typeface="Arial"/>
              </a:rPr>
              <a:t> </a:t>
            </a:r>
            <a:r>
              <a:rPr sz="3000" baseline="9223" dirty="0">
                <a:latin typeface="Arial"/>
                <a:cs typeface="Arial"/>
              </a:rPr>
              <a:t>=</a:t>
            </a:r>
            <a:r>
              <a:rPr sz="3000" spc="-11" baseline="9223" dirty="0">
                <a:latin typeface="Arial"/>
                <a:cs typeface="Arial"/>
              </a:rPr>
              <a:t> </a:t>
            </a:r>
            <a:r>
              <a:rPr sz="3000" baseline="9223" dirty="0">
                <a:latin typeface="Arial"/>
                <a:cs typeface="Arial"/>
              </a:rPr>
              <a:t>1</a:t>
            </a:r>
            <a:r>
              <a:rPr sz="3000" spc="-11" baseline="9223" dirty="0">
                <a:latin typeface="Arial"/>
                <a:cs typeface="Arial"/>
              </a:rPr>
              <a:t> </a:t>
            </a:r>
            <a:r>
              <a:rPr sz="3000" baseline="9223" dirty="0">
                <a:latin typeface="Arial"/>
                <a:cs typeface="Arial"/>
              </a:rPr>
              <a:t>(</a:t>
            </a:r>
            <a:r>
              <a:rPr sz="3000" spc="4" baseline="9223" dirty="0">
                <a:latin typeface="Arial"/>
                <a:cs typeface="Arial"/>
              </a:rPr>
              <a:t>148</a:t>
            </a:r>
            <a:r>
              <a:rPr sz="3000" baseline="9223" dirty="0">
                <a:latin typeface="Arial"/>
                <a:cs typeface="Arial"/>
              </a:rPr>
              <a:t>)</a:t>
            </a:r>
            <a:r>
              <a:rPr sz="3000" spc="-32" baseline="9223" dirty="0">
                <a:latin typeface="Arial"/>
                <a:cs typeface="Arial"/>
              </a:rPr>
              <a:t> </a:t>
            </a:r>
            <a:r>
              <a:rPr sz="3000" baseline="9223" dirty="0">
                <a:latin typeface="Arial"/>
                <a:cs typeface="Arial"/>
              </a:rPr>
              <a:t>+</a:t>
            </a:r>
            <a:r>
              <a:rPr sz="3000" spc="-11" baseline="9223" dirty="0">
                <a:latin typeface="Arial"/>
                <a:cs typeface="Arial"/>
              </a:rPr>
              <a:t> </a:t>
            </a:r>
            <a:r>
              <a:rPr sz="3000" baseline="9223" dirty="0">
                <a:latin typeface="Arial"/>
                <a:cs typeface="Arial"/>
              </a:rPr>
              <a:t>2</a:t>
            </a:r>
            <a:r>
              <a:rPr sz="3000" spc="-11" baseline="9223" dirty="0">
                <a:latin typeface="Arial"/>
                <a:cs typeface="Arial"/>
              </a:rPr>
              <a:t> </a:t>
            </a:r>
            <a:r>
              <a:rPr sz="3000" baseline="9223" dirty="0">
                <a:latin typeface="Arial"/>
                <a:cs typeface="Arial"/>
              </a:rPr>
              <a:t>(</a:t>
            </a:r>
            <a:r>
              <a:rPr sz="3000" spc="4" baseline="9223" dirty="0">
                <a:latin typeface="Arial"/>
                <a:cs typeface="Arial"/>
              </a:rPr>
              <a:t>7</a:t>
            </a:r>
            <a:r>
              <a:rPr sz="3000" spc="13" baseline="9223" dirty="0">
                <a:latin typeface="Arial"/>
                <a:cs typeface="Arial"/>
              </a:rPr>
              <a:t>8</a:t>
            </a:r>
            <a:r>
              <a:rPr sz="3000" baseline="9223" dirty="0">
                <a:latin typeface="Arial"/>
                <a:cs typeface="Arial"/>
              </a:rPr>
              <a:t>)</a:t>
            </a:r>
            <a:r>
              <a:rPr sz="3000" spc="-35" baseline="9223" dirty="0">
                <a:latin typeface="Arial"/>
                <a:cs typeface="Arial"/>
              </a:rPr>
              <a:t> </a:t>
            </a:r>
            <a:r>
              <a:rPr sz="3000" baseline="9223" dirty="0">
                <a:latin typeface="Arial"/>
                <a:cs typeface="Arial"/>
              </a:rPr>
              <a:t>=</a:t>
            </a:r>
            <a:r>
              <a:rPr sz="3000" spc="-11" baseline="9223" dirty="0">
                <a:latin typeface="Arial"/>
                <a:cs typeface="Arial"/>
              </a:rPr>
              <a:t> </a:t>
            </a:r>
            <a:r>
              <a:rPr sz="3000" spc="13" baseline="9223" dirty="0">
                <a:latin typeface="Arial"/>
                <a:cs typeface="Arial"/>
              </a:rPr>
              <a:t>3</a:t>
            </a:r>
            <a:r>
              <a:rPr sz="3000" spc="4" baseline="9223" dirty="0">
                <a:latin typeface="Arial"/>
                <a:cs typeface="Arial"/>
              </a:rPr>
              <a:t>0</a:t>
            </a:r>
            <a:r>
              <a:rPr sz="3000" baseline="9223" dirty="0">
                <a:latin typeface="Arial"/>
                <a:cs typeface="Arial"/>
              </a:rPr>
              <a:t>4</a:t>
            </a:r>
            <a:r>
              <a:rPr sz="3000" spc="-32" baseline="9223" dirty="0">
                <a:latin typeface="Arial"/>
                <a:cs typeface="Arial"/>
              </a:rPr>
              <a:t> </a:t>
            </a:r>
            <a:r>
              <a:rPr sz="3000" baseline="9223" dirty="0">
                <a:latin typeface="Arial"/>
                <a:cs typeface="Arial"/>
              </a:rPr>
              <a:t>P</a:t>
            </a:r>
            <a:r>
              <a:rPr sz="3000" spc="4" baseline="9223" dirty="0">
                <a:latin typeface="Arial"/>
                <a:cs typeface="Arial"/>
              </a:rPr>
              <a:t>e</a:t>
            </a:r>
            <a:r>
              <a:rPr sz="3000" baseline="9223" dirty="0">
                <a:latin typeface="Arial"/>
                <a:cs typeface="Arial"/>
              </a:rPr>
              <a:t>r</a:t>
            </a:r>
            <a:r>
              <a:rPr sz="3000" spc="4" baseline="9223" dirty="0">
                <a:latin typeface="Arial"/>
                <a:cs typeface="Arial"/>
              </a:rPr>
              <a:t>so</a:t>
            </a:r>
            <a:r>
              <a:rPr sz="3000" baseline="9223" dirty="0">
                <a:latin typeface="Arial"/>
                <a:cs typeface="Arial"/>
              </a:rPr>
              <a:t>n</a:t>
            </a:r>
            <a:r>
              <a:rPr sz="3000" spc="-62" baseline="9223" dirty="0">
                <a:latin typeface="Arial"/>
                <a:cs typeface="Arial"/>
              </a:rPr>
              <a:t> </a:t>
            </a:r>
            <a:r>
              <a:rPr sz="3000" spc="13" baseline="9223" dirty="0">
                <a:latin typeface="Arial"/>
                <a:cs typeface="Arial"/>
              </a:rPr>
              <a:t>h</a:t>
            </a:r>
            <a:r>
              <a:rPr sz="3000" baseline="9223" dirty="0">
                <a:latin typeface="Arial"/>
                <a:cs typeface="Arial"/>
              </a:rPr>
              <a:t>r</a:t>
            </a:r>
            <a:r>
              <a:rPr sz="3000" spc="4" baseline="9223" dirty="0">
                <a:latin typeface="Arial"/>
                <a:cs typeface="Arial"/>
              </a:rPr>
              <a:t>s</a:t>
            </a:r>
            <a:r>
              <a:rPr sz="3000" baseline="9223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11397" marR="45093">
              <a:lnSpc>
                <a:spcPts val="2098"/>
              </a:lnSpc>
              <a:spcBef>
                <a:spcPts val="1509"/>
              </a:spcBef>
            </a:pPr>
            <a:r>
              <a:rPr sz="2000" spc="-13" dirty="0">
                <a:latin typeface="Arial"/>
                <a:cs typeface="Arial"/>
              </a:rPr>
              <a:t>X</a:t>
            </a:r>
            <a:r>
              <a:rPr sz="2000" baseline="-23190" dirty="0">
                <a:latin typeface="Arial"/>
                <a:cs typeface="Arial"/>
              </a:rPr>
              <a:t>F</a:t>
            </a:r>
            <a:r>
              <a:rPr sz="2000" spc="-13" baseline="-231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=</a:t>
            </a:r>
            <a:r>
              <a:rPr sz="2000" spc="-11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5</a:t>
            </a:r>
            <a:r>
              <a:rPr sz="2000" spc="-11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</a:t>
            </a:r>
            <a:r>
              <a:rPr sz="2000" spc="4" dirty="0">
                <a:latin typeface="Arial"/>
                <a:cs typeface="Arial"/>
              </a:rPr>
              <a:t>14</a:t>
            </a:r>
            <a:r>
              <a:rPr sz="2000" spc="13" dirty="0">
                <a:latin typeface="Arial"/>
                <a:cs typeface="Arial"/>
              </a:rPr>
              <a:t>8</a:t>
            </a:r>
            <a:r>
              <a:rPr sz="2000" dirty="0">
                <a:latin typeface="Arial"/>
                <a:cs typeface="Arial"/>
              </a:rPr>
              <a:t>)</a:t>
            </a:r>
            <a:r>
              <a:rPr sz="2000" spc="-32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=</a:t>
            </a:r>
            <a:r>
              <a:rPr sz="2000" spc="-11" dirty="0">
                <a:latin typeface="Arial"/>
                <a:cs typeface="Arial"/>
              </a:rPr>
              <a:t> </a:t>
            </a:r>
            <a:r>
              <a:rPr sz="2000" spc="4" dirty="0">
                <a:latin typeface="Arial"/>
                <a:cs typeface="Arial"/>
              </a:rPr>
              <a:t>74</a:t>
            </a:r>
            <a:r>
              <a:rPr sz="2000" dirty="0">
                <a:latin typeface="Arial"/>
                <a:cs typeface="Arial"/>
              </a:rPr>
              <a:t>0</a:t>
            </a:r>
            <a:r>
              <a:rPr sz="2000" spc="-32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</a:t>
            </a:r>
            <a:r>
              <a:rPr sz="2000" spc="4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17" dirty="0">
                <a:latin typeface="Arial"/>
                <a:cs typeface="Arial"/>
              </a:rPr>
              <a:t>s</a:t>
            </a:r>
            <a:r>
              <a:rPr sz="2000" spc="4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62" dirty="0">
                <a:latin typeface="Arial"/>
                <a:cs typeface="Arial"/>
              </a:rPr>
              <a:t> </a:t>
            </a:r>
            <a:r>
              <a:rPr sz="2000" spc="4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4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11397">
              <a:lnSpc>
                <a:spcPts val="2098"/>
              </a:lnSpc>
              <a:spcBef>
                <a:spcPts val="2170"/>
              </a:spcBef>
            </a:pPr>
            <a:r>
              <a:rPr sz="2000" spc="-13" dirty="0">
                <a:latin typeface="Arial"/>
                <a:cs typeface="Arial"/>
              </a:rPr>
              <a:t>X</a:t>
            </a:r>
            <a:r>
              <a:rPr sz="2000" baseline="-23190" dirty="0">
                <a:latin typeface="Arial"/>
                <a:cs typeface="Arial"/>
              </a:rPr>
              <a:t>C</a:t>
            </a:r>
            <a:r>
              <a:rPr sz="2000" spc="-13" baseline="-231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=</a:t>
            </a:r>
            <a:r>
              <a:rPr sz="2000" spc="-11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1</a:t>
            </a:r>
            <a:r>
              <a:rPr sz="2000" spc="6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</a:t>
            </a:r>
            <a:r>
              <a:rPr sz="2000" spc="4" dirty="0">
                <a:latin typeface="Arial"/>
                <a:cs typeface="Arial"/>
              </a:rPr>
              <a:t>148</a:t>
            </a:r>
            <a:r>
              <a:rPr sz="2000" dirty="0">
                <a:latin typeface="Arial"/>
                <a:cs typeface="Arial"/>
              </a:rPr>
              <a:t>)</a:t>
            </a:r>
            <a:r>
              <a:rPr sz="2000" spc="-32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+</a:t>
            </a:r>
            <a:r>
              <a:rPr sz="2000" spc="-11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</a:t>
            </a:r>
            <a:r>
              <a:rPr sz="2000" spc="4" dirty="0">
                <a:latin typeface="Arial"/>
                <a:cs typeface="Arial"/>
              </a:rPr>
              <a:t>1</a:t>
            </a:r>
            <a:r>
              <a:rPr sz="2000" dirty="0">
                <a:latin typeface="Arial"/>
                <a:cs typeface="Arial"/>
              </a:rPr>
              <a:t>.</a:t>
            </a:r>
            <a:r>
              <a:rPr sz="2000" spc="4" dirty="0">
                <a:latin typeface="Arial"/>
                <a:cs typeface="Arial"/>
              </a:rPr>
              <a:t>5</a:t>
            </a:r>
            <a:r>
              <a:rPr sz="2000" spc="13" dirty="0">
                <a:latin typeface="Arial"/>
                <a:cs typeface="Arial"/>
              </a:rPr>
              <a:t>)</a:t>
            </a:r>
            <a:r>
              <a:rPr sz="2000" dirty="0">
                <a:latin typeface="Arial"/>
                <a:cs typeface="Arial"/>
              </a:rPr>
              <a:t>(</a:t>
            </a:r>
            <a:r>
              <a:rPr sz="2000" spc="4" dirty="0">
                <a:latin typeface="Arial"/>
                <a:cs typeface="Arial"/>
              </a:rPr>
              <a:t>7</a:t>
            </a:r>
            <a:r>
              <a:rPr sz="2000" spc="13" dirty="0">
                <a:latin typeface="Arial"/>
                <a:cs typeface="Arial"/>
              </a:rPr>
              <a:t>8</a:t>
            </a:r>
            <a:r>
              <a:rPr sz="2000" dirty="0">
                <a:latin typeface="Arial"/>
                <a:cs typeface="Arial"/>
              </a:rPr>
              <a:t>)</a:t>
            </a:r>
            <a:r>
              <a:rPr sz="2000" spc="-57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=</a:t>
            </a:r>
            <a:r>
              <a:rPr sz="2000" spc="-11" dirty="0">
                <a:latin typeface="Arial"/>
                <a:cs typeface="Arial"/>
              </a:rPr>
              <a:t> </a:t>
            </a:r>
            <a:r>
              <a:rPr sz="2000" spc="4" dirty="0">
                <a:latin typeface="Arial"/>
                <a:cs typeface="Arial"/>
              </a:rPr>
              <a:t>26</a:t>
            </a:r>
            <a:r>
              <a:rPr sz="2000" dirty="0">
                <a:latin typeface="Arial"/>
                <a:cs typeface="Arial"/>
              </a:rPr>
              <a:t>5</a:t>
            </a:r>
            <a:r>
              <a:rPr sz="2000" spc="-32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CPU</a:t>
            </a:r>
            <a:r>
              <a:rPr sz="2000" spc="-28" dirty="0">
                <a:latin typeface="Arial"/>
                <a:cs typeface="Arial"/>
              </a:rPr>
              <a:t> </a:t>
            </a:r>
            <a:r>
              <a:rPr sz="2000" spc="4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4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105830" y="6203480"/>
            <a:ext cx="227586" cy="1797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328"/>
              </a:lnSpc>
              <a:spcBef>
                <a:spcPts val="66"/>
              </a:spcBef>
            </a:pPr>
            <a:r>
              <a:rPr sz="1300" dirty="0">
                <a:latin typeface="Arial"/>
                <a:cs typeface="Arial"/>
              </a:rPr>
              <a:t>84</a:t>
            </a:r>
            <a:endParaRPr sz="13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37905" y="2345613"/>
            <a:ext cx="252151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  <p:sp>
        <p:nvSpPr>
          <p:cNvPr id="9" name="object 9"/>
          <p:cNvSpPr txBox="1"/>
          <p:nvPr/>
        </p:nvSpPr>
        <p:spPr>
          <a:xfrm>
            <a:off x="3028194" y="2345613"/>
            <a:ext cx="251176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  <p:sp>
        <p:nvSpPr>
          <p:cNvPr id="8" name="object 8"/>
          <p:cNvSpPr txBox="1"/>
          <p:nvPr/>
        </p:nvSpPr>
        <p:spPr>
          <a:xfrm>
            <a:off x="3771207" y="2345613"/>
            <a:ext cx="49875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  <p:sp>
        <p:nvSpPr>
          <p:cNvPr id="7" name="object 7"/>
          <p:cNvSpPr txBox="1"/>
          <p:nvPr/>
        </p:nvSpPr>
        <p:spPr>
          <a:xfrm>
            <a:off x="2597727" y="3249256"/>
            <a:ext cx="253536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  <p:sp>
        <p:nvSpPr>
          <p:cNvPr id="6" name="object 6"/>
          <p:cNvSpPr txBox="1"/>
          <p:nvPr/>
        </p:nvSpPr>
        <p:spPr>
          <a:xfrm>
            <a:off x="2990135" y="3249256"/>
            <a:ext cx="253214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  <p:sp>
        <p:nvSpPr>
          <p:cNvPr id="5" name="object 5"/>
          <p:cNvSpPr txBox="1"/>
          <p:nvPr/>
        </p:nvSpPr>
        <p:spPr>
          <a:xfrm>
            <a:off x="3426229" y="3249256"/>
            <a:ext cx="113605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  <p:sp>
        <p:nvSpPr>
          <p:cNvPr id="4" name="object 4"/>
          <p:cNvSpPr txBox="1"/>
          <p:nvPr/>
        </p:nvSpPr>
        <p:spPr>
          <a:xfrm>
            <a:off x="3678705" y="3249256"/>
            <a:ext cx="114669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  <p:sp>
        <p:nvSpPr>
          <p:cNvPr id="3" name="object 3"/>
          <p:cNvSpPr txBox="1"/>
          <p:nvPr/>
        </p:nvSpPr>
        <p:spPr>
          <a:xfrm>
            <a:off x="4053840" y="3249256"/>
            <a:ext cx="84511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  <p:sp>
        <p:nvSpPr>
          <p:cNvPr id="2" name="object 2"/>
          <p:cNvSpPr txBox="1"/>
          <p:nvPr/>
        </p:nvSpPr>
        <p:spPr>
          <a:xfrm>
            <a:off x="4277221" y="3249256"/>
            <a:ext cx="84189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1819" y="1676445"/>
            <a:ext cx="5403272" cy="4105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7305257"/>
      </p:ext>
    </p:extLst>
  </p:cSld>
  <p:clrMapOvr>
    <a:masterClrMapping/>
  </p:clrMapOvr>
  <p:transition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bject 32"/>
          <p:cNvSpPr txBox="1"/>
          <p:nvPr/>
        </p:nvSpPr>
        <p:spPr>
          <a:xfrm>
            <a:off x="851292" y="888741"/>
            <a:ext cx="5932349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459"/>
              </a:lnSpc>
              <a:spcBef>
                <a:spcPts val="172"/>
              </a:spcBef>
            </a:pP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S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o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f</a:t>
            </a:r>
            <a:r>
              <a:rPr sz="5400" spc="17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w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a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5400" spc="-112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 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l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ia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b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il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y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54858" y="2425349"/>
            <a:ext cx="6337366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4" dirty="0">
                <a:latin typeface="Arial"/>
                <a:cs typeface="Arial"/>
              </a:rPr>
              <a:t>H</a:t>
            </a:r>
            <a:r>
              <a:rPr dirty="0">
                <a:latin typeface="Arial"/>
                <a:cs typeface="Arial"/>
              </a:rPr>
              <a:t>en</a:t>
            </a:r>
            <a:r>
              <a:rPr spc="-4" dirty="0">
                <a:latin typeface="Arial"/>
                <a:cs typeface="Arial"/>
              </a:rPr>
              <a:t>c</a:t>
            </a:r>
            <a:r>
              <a:rPr dirty="0">
                <a:latin typeface="Arial"/>
                <a:cs typeface="Arial"/>
              </a:rPr>
              <a:t>e,</a:t>
            </a:r>
            <a:r>
              <a:rPr spc="188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if</a:t>
            </a:r>
            <a:r>
              <a:rPr spc="174" dirty="0">
                <a:latin typeface="Arial"/>
                <a:cs typeface="Arial"/>
              </a:rPr>
              <a:t> </a:t>
            </a:r>
            <a:r>
              <a:rPr spc="4" dirty="0">
                <a:latin typeface="Arial"/>
                <a:cs typeface="Arial"/>
              </a:rPr>
              <a:t>w</a:t>
            </a:r>
            <a:r>
              <a:rPr dirty="0">
                <a:latin typeface="Arial"/>
                <a:cs typeface="Arial"/>
              </a:rPr>
              <a:t>e</a:t>
            </a:r>
            <a:r>
              <a:rPr spc="183" dirty="0">
                <a:latin typeface="Arial"/>
                <a:cs typeface="Arial"/>
              </a:rPr>
              <a:t> </a:t>
            </a:r>
            <a:r>
              <a:rPr spc="4" dirty="0">
                <a:latin typeface="Arial"/>
                <a:cs typeface="Arial"/>
              </a:rPr>
              <a:t>c</a:t>
            </a:r>
            <a:r>
              <a:rPr dirty="0">
                <a:latin typeface="Arial"/>
                <a:cs typeface="Arial"/>
              </a:rPr>
              <a:t>ut</a:t>
            </a:r>
            <a:r>
              <a:rPr spc="174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f</a:t>
            </a:r>
            <a:r>
              <a:rPr dirty="0">
                <a:latin typeface="Arial"/>
                <a:cs typeface="Arial"/>
              </a:rPr>
              <a:t>ailu</a:t>
            </a:r>
            <a:r>
              <a:rPr spc="4"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e</a:t>
            </a:r>
            <a:r>
              <a:rPr spc="192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in</a:t>
            </a:r>
            <a:r>
              <a:rPr spc="-13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en</a:t>
            </a:r>
            <a:r>
              <a:rPr spc="4" dirty="0">
                <a:latin typeface="Arial"/>
                <a:cs typeface="Arial"/>
              </a:rPr>
              <a:t>s</a:t>
            </a:r>
            <a:r>
              <a:rPr dirty="0">
                <a:latin typeface="Arial"/>
                <a:cs typeface="Arial"/>
              </a:rPr>
              <a:t>i</a:t>
            </a:r>
            <a:r>
              <a:rPr spc="-4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y</a:t>
            </a:r>
            <a:r>
              <a:rPr spc="197" dirty="0">
                <a:latin typeface="Arial"/>
                <a:cs typeface="Arial"/>
              </a:rPr>
              <a:t> </a:t>
            </a:r>
            <a:r>
              <a:rPr spc="-8" dirty="0">
                <a:latin typeface="Arial"/>
                <a:cs typeface="Arial"/>
              </a:rPr>
              <a:t>o</a:t>
            </a:r>
            <a:r>
              <a:rPr dirty="0">
                <a:latin typeface="Arial"/>
                <a:cs typeface="Arial"/>
              </a:rPr>
              <a:t>bje</a:t>
            </a:r>
            <a:r>
              <a:rPr spc="4" dirty="0">
                <a:latin typeface="Arial"/>
                <a:cs typeface="Arial"/>
              </a:rPr>
              <a:t>c</a:t>
            </a:r>
            <a:r>
              <a:rPr spc="-4" dirty="0">
                <a:latin typeface="Arial"/>
                <a:cs typeface="Arial"/>
              </a:rPr>
              <a:t>t</a:t>
            </a:r>
            <a:r>
              <a:rPr spc="-13" dirty="0">
                <a:latin typeface="Arial"/>
                <a:cs typeface="Arial"/>
              </a:rPr>
              <a:t>i</a:t>
            </a:r>
            <a:r>
              <a:rPr spc="-4" dirty="0">
                <a:latin typeface="Arial"/>
                <a:cs typeface="Arial"/>
              </a:rPr>
              <a:t>v</a:t>
            </a:r>
            <a:r>
              <a:rPr dirty="0">
                <a:latin typeface="Arial"/>
                <a:cs typeface="Arial"/>
              </a:rPr>
              <a:t>e</a:t>
            </a:r>
            <a:r>
              <a:rPr spc="206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o</a:t>
            </a:r>
            <a:r>
              <a:rPr spc="192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hal</a:t>
            </a:r>
            <a:r>
              <a:rPr spc="-4" dirty="0">
                <a:latin typeface="Arial"/>
                <a:cs typeface="Arial"/>
              </a:rPr>
              <a:t>f</a:t>
            </a:r>
            <a:r>
              <a:rPr dirty="0">
                <a:latin typeface="Arial"/>
                <a:cs typeface="Arial"/>
              </a:rPr>
              <a:t>,</a:t>
            </a:r>
            <a:r>
              <a:rPr spc="188" dirty="0">
                <a:latin typeface="Arial"/>
                <a:cs typeface="Arial"/>
              </a:rPr>
              <a:t> </a:t>
            </a:r>
            <a:r>
              <a:rPr spc="4" dirty="0">
                <a:latin typeface="Arial"/>
                <a:cs typeface="Arial"/>
              </a:rPr>
              <a:t>r</a:t>
            </a:r>
            <a:r>
              <a:rPr spc="-8" dirty="0">
                <a:latin typeface="Arial"/>
                <a:cs typeface="Arial"/>
              </a:rPr>
              <a:t>e</a:t>
            </a:r>
            <a:r>
              <a:rPr spc="4" dirty="0">
                <a:latin typeface="Arial"/>
                <a:cs typeface="Arial"/>
              </a:rPr>
              <a:t>s</a:t>
            </a:r>
            <a:r>
              <a:rPr dirty="0">
                <a:latin typeface="Arial"/>
                <a:cs typeface="Arial"/>
              </a:rPr>
              <a:t>o</a:t>
            </a:r>
            <a:r>
              <a:rPr spc="-8" dirty="0">
                <a:latin typeface="Arial"/>
                <a:cs typeface="Arial"/>
              </a:rPr>
              <a:t>u</a:t>
            </a:r>
            <a:r>
              <a:rPr spc="-4" dirty="0">
                <a:latin typeface="Arial"/>
                <a:cs typeface="Arial"/>
              </a:rPr>
              <a:t>r</a:t>
            </a:r>
            <a:r>
              <a:rPr spc="4" dirty="0">
                <a:latin typeface="Arial"/>
                <a:cs typeface="Arial"/>
              </a:rPr>
              <a:t>c</a:t>
            </a:r>
            <a:r>
              <a:rPr spc="-8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s</a:t>
            </a:r>
            <a:endParaRPr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023791" y="2425349"/>
            <a:ext cx="1405150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4"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e</a:t>
            </a:r>
            <a:r>
              <a:rPr spc="-8" dirty="0">
                <a:latin typeface="Arial"/>
                <a:cs typeface="Arial"/>
              </a:rPr>
              <a:t>q</a:t>
            </a:r>
            <a:r>
              <a:rPr dirty="0">
                <a:latin typeface="Arial"/>
                <a:cs typeface="Arial"/>
              </a:rPr>
              <a:t>ui</a:t>
            </a:r>
            <a:r>
              <a:rPr spc="4" dirty="0">
                <a:latin typeface="Arial"/>
                <a:cs typeface="Arial"/>
              </a:rPr>
              <a:t>r</a:t>
            </a:r>
            <a:r>
              <a:rPr spc="-8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men</a:t>
            </a:r>
            <a:r>
              <a:rPr spc="-13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s</a:t>
            </a:r>
            <a:endParaRPr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618149" y="2748459"/>
            <a:ext cx="360252" cy="3086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472"/>
              </a:lnSpc>
              <a:spcBef>
                <a:spcPts val="123"/>
              </a:spcBef>
            </a:pPr>
            <a:r>
              <a:rPr sz="3200" spc="-4" baseline="3088" dirty="0">
                <a:latin typeface="Palatino Linotype"/>
                <a:cs typeface="Palatino Linotype"/>
              </a:rPr>
              <a:t>∆</a:t>
            </a:r>
            <a:r>
              <a:rPr sz="3400" baseline="2906" dirty="0">
                <a:latin typeface="Palatino Linotype"/>
                <a:cs typeface="Palatino Linotype"/>
              </a:rPr>
              <a:t>τ</a:t>
            </a:r>
            <a:endParaRPr sz="2300">
              <a:latin typeface="Palatino Linotype"/>
              <a:cs typeface="Palatino Linotype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54857" y="2774973"/>
            <a:ext cx="392871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dirty="0">
                <a:latin typeface="Arial"/>
                <a:cs typeface="Arial"/>
              </a:rPr>
              <a:t>a</a:t>
            </a:r>
            <a:r>
              <a:rPr spc="4"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e</a:t>
            </a:r>
            <a:endParaRPr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164705" y="2774973"/>
            <a:ext cx="379812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dirty="0">
                <a:latin typeface="Arial"/>
                <a:cs typeface="Arial"/>
              </a:rPr>
              <a:t>not</a:t>
            </a:r>
            <a:endParaRPr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662082" y="2774973"/>
            <a:ext cx="879165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-8" dirty="0">
                <a:latin typeface="Arial"/>
                <a:cs typeface="Arial"/>
              </a:rPr>
              <a:t>d</a:t>
            </a:r>
            <a:r>
              <a:rPr dirty="0">
                <a:latin typeface="Arial"/>
                <a:cs typeface="Arial"/>
              </a:rPr>
              <a:t>o</a:t>
            </a:r>
            <a:r>
              <a:rPr spc="-8" dirty="0">
                <a:latin typeface="Arial"/>
                <a:cs typeface="Arial"/>
              </a:rPr>
              <a:t>u</a:t>
            </a:r>
            <a:r>
              <a:rPr dirty="0">
                <a:latin typeface="Arial"/>
                <a:cs typeface="Arial"/>
              </a:rPr>
              <a:t>bled</a:t>
            </a:r>
            <a:endParaRPr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659609" y="2774973"/>
            <a:ext cx="990899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dirty="0">
                <a:latin typeface="Arial"/>
                <a:cs typeface="Arial"/>
              </a:rPr>
              <a:t>but </a:t>
            </a:r>
            <a:r>
              <a:rPr spc="366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t</a:t>
            </a:r>
            <a:r>
              <a:rPr spc="-8" dirty="0">
                <a:latin typeface="Arial"/>
                <a:cs typeface="Arial"/>
              </a:rPr>
              <a:t>h</a:t>
            </a:r>
            <a:r>
              <a:rPr dirty="0">
                <a:latin typeface="Arial"/>
                <a:cs typeface="Arial"/>
              </a:rPr>
              <a:t>ey</a:t>
            </a:r>
            <a:endParaRPr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772128" y="2774973"/>
            <a:ext cx="391485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-8" dirty="0">
                <a:latin typeface="Arial"/>
                <a:cs typeface="Arial"/>
              </a:rPr>
              <a:t>a</a:t>
            </a:r>
            <a:r>
              <a:rPr spc="4"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e</a:t>
            </a:r>
            <a:endParaRPr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283359" y="2774973"/>
            <a:ext cx="622856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4" dirty="0">
                <a:latin typeface="Arial"/>
                <a:cs typeface="Arial"/>
              </a:rPr>
              <a:t>s</a:t>
            </a:r>
            <a:r>
              <a:rPr dirty="0">
                <a:latin typeface="Arial"/>
                <a:cs typeface="Arial"/>
              </a:rPr>
              <a:t>o</a:t>
            </a:r>
            <a:r>
              <a:rPr spc="-13" dirty="0">
                <a:latin typeface="Arial"/>
                <a:cs typeface="Arial"/>
              </a:rPr>
              <a:t>m</a:t>
            </a:r>
            <a:r>
              <a:rPr dirty="0">
                <a:latin typeface="Arial"/>
                <a:cs typeface="Arial"/>
              </a:rPr>
              <a:t>e</a:t>
            </a:r>
            <a:endParaRPr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028733" y="2774973"/>
            <a:ext cx="546066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-4" dirty="0">
                <a:latin typeface="Arial"/>
                <a:cs typeface="Arial"/>
              </a:rPr>
              <a:t>w</a:t>
            </a:r>
            <a:r>
              <a:rPr dirty="0">
                <a:latin typeface="Arial"/>
                <a:cs typeface="Arial"/>
              </a:rPr>
              <a:t>hat</a:t>
            </a:r>
            <a:endParaRPr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695136" y="2774973"/>
            <a:ext cx="532215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dirty="0">
                <a:latin typeface="Arial"/>
                <a:cs typeface="Arial"/>
              </a:rPr>
              <a:t>le</a:t>
            </a:r>
            <a:r>
              <a:rPr spc="-4" dirty="0">
                <a:latin typeface="Arial"/>
                <a:cs typeface="Arial"/>
              </a:rPr>
              <a:t>ss</a:t>
            </a:r>
            <a:r>
              <a:rPr dirty="0">
                <a:latin typeface="Arial"/>
                <a:cs typeface="Arial"/>
              </a:rPr>
              <a:t>.</a:t>
            </a:r>
            <a:endParaRPr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349074" y="2774973"/>
            <a:ext cx="545271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4" dirty="0">
                <a:latin typeface="Arial"/>
                <a:cs typeface="Arial"/>
              </a:rPr>
              <a:t>N</a:t>
            </a:r>
            <a:r>
              <a:rPr spc="-8" dirty="0">
                <a:latin typeface="Arial"/>
                <a:cs typeface="Arial"/>
              </a:rPr>
              <a:t>o</a:t>
            </a:r>
            <a:r>
              <a:rPr spc="-4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e</a:t>
            </a:r>
            <a:endParaRPr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015478" y="2774973"/>
            <a:ext cx="442157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-4" dirty="0">
                <a:latin typeface="Arial"/>
                <a:cs typeface="Arial"/>
              </a:rPr>
              <a:t>t</a:t>
            </a:r>
            <a:r>
              <a:rPr spc="-8" dirty="0">
                <a:latin typeface="Arial"/>
                <a:cs typeface="Arial"/>
              </a:rPr>
              <a:t>h</a:t>
            </a:r>
            <a:r>
              <a:rPr dirty="0">
                <a:latin typeface="Arial"/>
                <a:cs typeface="Arial"/>
              </a:rPr>
              <a:t>at</a:t>
            </a:r>
            <a:endParaRPr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205583" y="2774973"/>
            <a:ext cx="223357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-13" dirty="0">
                <a:latin typeface="Arial"/>
                <a:cs typeface="Arial"/>
              </a:rPr>
              <a:t>i</a:t>
            </a:r>
            <a:r>
              <a:rPr dirty="0">
                <a:latin typeface="Arial"/>
                <a:cs typeface="Arial"/>
              </a:rPr>
              <a:t>s</a:t>
            </a:r>
            <a:endParaRPr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54857" y="3124597"/>
            <a:ext cx="5560024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dirty="0">
                <a:latin typeface="Arial"/>
                <a:cs typeface="Arial"/>
              </a:rPr>
              <a:t>ap</a:t>
            </a:r>
            <a:r>
              <a:rPr spc="-8" dirty="0">
                <a:latin typeface="Arial"/>
                <a:cs typeface="Arial"/>
              </a:rPr>
              <a:t>p</a:t>
            </a:r>
            <a:r>
              <a:rPr spc="4"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o</a:t>
            </a:r>
            <a:r>
              <a:rPr spc="-4" dirty="0">
                <a:latin typeface="Arial"/>
                <a:cs typeface="Arial"/>
              </a:rPr>
              <a:t>x</a:t>
            </a:r>
            <a:r>
              <a:rPr dirty="0">
                <a:latin typeface="Arial"/>
                <a:cs typeface="Arial"/>
              </a:rPr>
              <a:t>ima</a:t>
            </a:r>
            <a:r>
              <a:rPr spc="-4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e</a:t>
            </a:r>
            <a:r>
              <a:rPr spc="-13" dirty="0">
                <a:latin typeface="Arial"/>
                <a:cs typeface="Arial"/>
              </a:rPr>
              <a:t>l</a:t>
            </a:r>
            <a:r>
              <a:rPr dirty="0">
                <a:latin typeface="Arial"/>
                <a:cs typeface="Arial"/>
              </a:rPr>
              <a:t>y</a:t>
            </a:r>
            <a:r>
              <a:rPr spc="281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doubled</a:t>
            </a:r>
            <a:r>
              <a:rPr spc="290" dirty="0">
                <a:latin typeface="Arial"/>
                <a:cs typeface="Arial"/>
              </a:rPr>
              <a:t> </a:t>
            </a:r>
            <a:r>
              <a:rPr spc="-8" dirty="0">
                <a:latin typeface="Arial"/>
                <a:cs typeface="Arial"/>
              </a:rPr>
              <a:t>bu</a:t>
            </a:r>
            <a:r>
              <a:rPr dirty="0">
                <a:latin typeface="Arial"/>
                <a:cs typeface="Arial"/>
              </a:rPr>
              <a:t>t</a:t>
            </a:r>
            <a:r>
              <a:rPr spc="28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in</a:t>
            </a:r>
            <a:r>
              <a:rPr spc="-4" dirty="0">
                <a:latin typeface="Arial"/>
                <a:cs typeface="Arial"/>
              </a:rPr>
              <a:t>c</a:t>
            </a:r>
            <a:r>
              <a:rPr spc="4"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e</a:t>
            </a:r>
            <a:r>
              <a:rPr spc="-8" dirty="0">
                <a:latin typeface="Arial"/>
                <a:cs typeface="Arial"/>
              </a:rPr>
              <a:t>a</a:t>
            </a:r>
            <a:r>
              <a:rPr spc="4" dirty="0">
                <a:latin typeface="Arial"/>
                <a:cs typeface="Arial"/>
              </a:rPr>
              <a:t>s</a:t>
            </a:r>
            <a:r>
              <a:rPr spc="-8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s</a:t>
            </a:r>
            <a:r>
              <a:rPr spc="294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log</a:t>
            </a:r>
            <a:r>
              <a:rPr spc="-8" dirty="0">
                <a:latin typeface="Arial"/>
                <a:cs typeface="Arial"/>
              </a:rPr>
              <a:t>a</a:t>
            </a:r>
            <a:r>
              <a:rPr spc="4"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i</a:t>
            </a:r>
            <a:r>
              <a:rPr spc="-4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hmi</a:t>
            </a:r>
            <a:r>
              <a:rPr spc="-4" dirty="0">
                <a:latin typeface="Arial"/>
                <a:cs typeface="Arial"/>
              </a:rPr>
              <a:t>c</a:t>
            </a:r>
            <a:r>
              <a:rPr dirty="0">
                <a:latin typeface="Arial"/>
                <a:cs typeface="Arial"/>
              </a:rPr>
              <a:t>all</a:t>
            </a:r>
            <a:r>
              <a:rPr spc="4" dirty="0">
                <a:latin typeface="Arial"/>
                <a:cs typeface="Arial"/>
              </a:rPr>
              <a:t>y</a:t>
            </a:r>
            <a:r>
              <a:rPr dirty="0">
                <a:latin typeface="Arial"/>
                <a:cs typeface="Arial"/>
              </a:rPr>
              <a:t>.</a:t>
            </a:r>
            <a:endParaRPr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257634" y="3124597"/>
            <a:ext cx="2171307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dirty="0">
                <a:latin typeface="Arial"/>
                <a:cs typeface="Arial"/>
              </a:rPr>
              <a:t>Thu</a:t>
            </a:r>
            <a:r>
              <a:rPr spc="-4" dirty="0">
                <a:latin typeface="Arial"/>
                <a:cs typeface="Arial"/>
              </a:rPr>
              <a:t>s</a:t>
            </a:r>
            <a:r>
              <a:rPr dirty="0">
                <a:latin typeface="Arial"/>
                <a:cs typeface="Arial"/>
              </a:rPr>
              <a:t>,</a:t>
            </a:r>
            <a:r>
              <a:rPr spc="285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he</a:t>
            </a:r>
            <a:r>
              <a:rPr spc="281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e</a:t>
            </a:r>
            <a:r>
              <a:rPr spc="4" dirty="0">
                <a:latin typeface="Arial"/>
                <a:cs typeface="Arial"/>
              </a:rPr>
              <a:t>s</a:t>
            </a:r>
            <a:r>
              <a:rPr spc="-8" dirty="0">
                <a:latin typeface="Arial"/>
                <a:cs typeface="Arial"/>
              </a:rPr>
              <a:t>o</a:t>
            </a:r>
            <a:r>
              <a:rPr dirty="0">
                <a:latin typeface="Arial"/>
                <a:cs typeface="Arial"/>
              </a:rPr>
              <a:t>u</a:t>
            </a:r>
            <a:r>
              <a:rPr spc="-4" dirty="0">
                <a:latin typeface="Arial"/>
                <a:cs typeface="Arial"/>
              </a:rPr>
              <a:t>r</a:t>
            </a:r>
            <a:r>
              <a:rPr spc="4" dirty="0">
                <a:latin typeface="Arial"/>
                <a:cs typeface="Arial"/>
              </a:rPr>
              <a:t>c</a:t>
            </a:r>
            <a:r>
              <a:rPr spc="-8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s</a:t>
            </a:r>
            <a:endParaRPr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54857" y="3475565"/>
            <a:ext cx="931813" cy="596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dirty="0">
                <a:latin typeface="Arial"/>
                <a:cs typeface="Arial"/>
              </a:rPr>
              <a:t>in</a:t>
            </a:r>
            <a:r>
              <a:rPr spc="4" dirty="0">
                <a:latin typeface="Arial"/>
                <a:cs typeface="Arial"/>
              </a:rPr>
              <a:t>c</a:t>
            </a:r>
            <a:r>
              <a:rPr spc="-4"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e</a:t>
            </a:r>
            <a:r>
              <a:rPr spc="-8" dirty="0">
                <a:latin typeface="Arial"/>
                <a:cs typeface="Arial"/>
              </a:rPr>
              <a:t>a</a:t>
            </a:r>
            <a:r>
              <a:rPr spc="4" dirty="0">
                <a:latin typeface="Arial"/>
                <a:cs typeface="Arial"/>
              </a:rPr>
              <a:t>s</a:t>
            </a:r>
            <a:r>
              <a:rPr dirty="0">
                <a:latin typeface="Arial"/>
                <a:cs typeface="Arial"/>
              </a:rPr>
              <a:t>e</a:t>
            </a:r>
            <a:endParaRPr>
              <a:latin typeface="Arial"/>
              <a:cs typeface="Arial"/>
            </a:endParaRPr>
          </a:p>
          <a:p>
            <a:pPr marL="11397" marR="481">
              <a:lnSpc>
                <a:spcPct val="95825"/>
              </a:lnSpc>
              <a:spcBef>
                <a:spcPts val="643"/>
              </a:spcBef>
            </a:pPr>
            <a:r>
              <a:rPr spc="4" dirty="0">
                <a:latin typeface="Arial"/>
                <a:cs typeface="Arial"/>
              </a:rPr>
              <a:t>c</a:t>
            </a:r>
            <a:r>
              <a:rPr dirty="0">
                <a:latin typeface="Arial"/>
                <a:cs typeface="Arial"/>
              </a:rPr>
              <a:t>h</a:t>
            </a:r>
            <a:r>
              <a:rPr spc="-8" dirty="0">
                <a:latin typeface="Arial"/>
                <a:cs typeface="Arial"/>
              </a:rPr>
              <a:t>a</a:t>
            </a:r>
            <a:r>
              <a:rPr dirty="0">
                <a:latin typeface="Arial"/>
                <a:cs typeface="Arial"/>
              </a:rPr>
              <a:t>ng</a:t>
            </a:r>
            <a:r>
              <a:rPr spc="-8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s</a:t>
            </a:r>
            <a:endParaRPr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24676" y="3475565"/>
            <a:ext cx="3136966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4" dirty="0">
                <a:latin typeface="Arial"/>
                <a:cs typeface="Arial"/>
              </a:rPr>
              <a:t>w</a:t>
            </a:r>
            <a:r>
              <a:rPr dirty="0">
                <a:latin typeface="Arial"/>
                <a:cs typeface="Arial"/>
              </a:rPr>
              <a:t>ill</a:t>
            </a:r>
            <a:r>
              <a:rPr spc="247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be</a:t>
            </a:r>
            <a:r>
              <a:rPr spc="247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b</a:t>
            </a:r>
            <a:r>
              <a:rPr spc="-8" dirty="0">
                <a:latin typeface="Arial"/>
                <a:cs typeface="Arial"/>
              </a:rPr>
              <a:t>e</a:t>
            </a:r>
            <a:r>
              <a:rPr spc="-4" dirty="0">
                <a:latin typeface="Arial"/>
                <a:cs typeface="Arial"/>
              </a:rPr>
              <a:t>t</a:t>
            </a:r>
            <a:r>
              <a:rPr spc="4" dirty="0">
                <a:latin typeface="Arial"/>
                <a:cs typeface="Arial"/>
              </a:rPr>
              <a:t>w</a:t>
            </a:r>
            <a:r>
              <a:rPr dirty="0">
                <a:latin typeface="Arial"/>
                <a:cs typeface="Arial"/>
              </a:rPr>
              <a:t>e</a:t>
            </a:r>
            <a:r>
              <a:rPr spc="-8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n</a:t>
            </a:r>
            <a:r>
              <a:rPr spc="237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a</a:t>
            </a:r>
            <a:r>
              <a:rPr spc="246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log</a:t>
            </a:r>
            <a:r>
              <a:rPr spc="-8" dirty="0">
                <a:latin typeface="Arial"/>
                <a:cs typeface="Arial"/>
              </a:rPr>
              <a:t>a</a:t>
            </a:r>
            <a:r>
              <a:rPr spc="4"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i</a:t>
            </a:r>
            <a:r>
              <a:rPr spc="-4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hmic</a:t>
            </a:r>
            <a:endParaRPr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798749" y="3475565"/>
            <a:ext cx="931812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dirty="0">
                <a:latin typeface="Arial"/>
                <a:cs typeface="Arial"/>
              </a:rPr>
              <a:t>in</a:t>
            </a:r>
            <a:r>
              <a:rPr spc="-4" dirty="0">
                <a:latin typeface="Arial"/>
                <a:cs typeface="Arial"/>
              </a:rPr>
              <a:t>c</a:t>
            </a:r>
            <a:r>
              <a:rPr spc="4"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e</a:t>
            </a:r>
            <a:r>
              <a:rPr spc="-8" dirty="0">
                <a:latin typeface="Arial"/>
                <a:cs typeface="Arial"/>
              </a:rPr>
              <a:t>a</a:t>
            </a:r>
            <a:r>
              <a:rPr spc="4" dirty="0">
                <a:latin typeface="Arial"/>
                <a:cs typeface="Arial"/>
              </a:rPr>
              <a:t>s</a:t>
            </a:r>
            <a:r>
              <a:rPr dirty="0">
                <a:latin typeface="Arial"/>
                <a:cs typeface="Arial"/>
              </a:rPr>
              <a:t>e</a:t>
            </a:r>
            <a:endParaRPr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767182" y="3475565"/>
            <a:ext cx="442747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dirty="0">
                <a:latin typeface="Arial"/>
                <a:cs typeface="Arial"/>
              </a:rPr>
              <a:t>a</a:t>
            </a:r>
            <a:r>
              <a:rPr spc="-8" dirty="0">
                <a:latin typeface="Arial"/>
                <a:cs typeface="Arial"/>
              </a:rPr>
              <a:t>n</a:t>
            </a:r>
            <a:r>
              <a:rPr dirty="0">
                <a:latin typeface="Arial"/>
                <a:cs typeface="Arial"/>
              </a:rPr>
              <a:t>d</a:t>
            </a:r>
            <a:endParaRPr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47936" y="3475565"/>
            <a:ext cx="186438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dirty="0">
                <a:latin typeface="Arial"/>
                <a:cs typeface="Arial"/>
              </a:rPr>
              <a:t>a</a:t>
            </a:r>
            <a:endParaRPr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72379" y="3475565"/>
            <a:ext cx="622522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dirty="0">
                <a:latin typeface="Arial"/>
                <a:cs typeface="Arial"/>
              </a:rPr>
              <a:t>line</a:t>
            </a:r>
            <a:r>
              <a:rPr spc="-8" dirty="0">
                <a:latin typeface="Arial"/>
                <a:cs typeface="Arial"/>
              </a:rPr>
              <a:t>a</a:t>
            </a:r>
            <a:r>
              <a:rPr dirty="0">
                <a:latin typeface="Arial"/>
                <a:cs typeface="Arial"/>
              </a:rPr>
              <a:t>r</a:t>
            </a:r>
            <a:endParaRPr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133240" y="3475565"/>
            <a:ext cx="931813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dirty="0">
                <a:latin typeface="Arial"/>
                <a:cs typeface="Arial"/>
              </a:rPr>
              <a:t>in</a:t>
            </a:r>
            <a:r>
              <a:rPr spc="-4" dirty="0">
                <a:latin typeface="Arial"/>
                <a:cs typeface="Arial"/>
              </a:rPr>
              <a:t>c</a:t>
            </a:r>
            <a:r>
              <a:rPr spc="4"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e</a:t>
            </a:r>
            <a:r>
              <a:rPr spc="-8" dirty="0">
                <a:latin typeface="Arial"/>
                <a:cs typeface="Arial"/>
              </a:rPr>
              <a:t>a</a:t>
            </a:r>
            <a:r>
              <a:rPr spc="4" dirty="0">
                <a:latin typeface="Arial"/>
                <a:cs typeface="Arial"/>
              </a:rPr>
              <a:t>s</a:t>
            </a:r>
            <a:r>
              <a:rPr dirty="0">
                <a:latin typeface="Arial"/>
                <a:cs typeface="Arial"/>
              </a:rPr>
              <a:t>e</a:t>
            </a:r>
            <a:endParaRPr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103059" y="3475565"/>
            <a:ext cx="326035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-4" dirty="0">
                <a:latin typeface="Arial"/>
                <a:cs typeface="Arial"/>
              </a:rPr>
              <a:t>f</a:t>
            </a:r>
            <a:r>
              <a:rPr spc="-8" dirty="0">
                <a:latin typeface="Arial"/>
                <a:cs typeface="Arial"/>
              </a:rPr>
              <a:t>o</a:t>
            </a:r>
            <a:r>
              <a:rPr dirty="0">
                <a:latin typeface="Arial"/>
                <a:cs typeface="Arial"/>
              </a:rPr>
              <a:t>r</a:t>
            </a:r>
            <a:endParaRPr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92810" y="3825188"/>
            <a:ext cx="237700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dirty="0">
                <a:latin typeface="Arial"/>
                <a:cs typeface="Arial"/>
              </a:rPr>
              <a:t>in</a:t>
            </a:r>
            <a:endParaRPr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36650" y="3825188"/>
            <a:ext cx="686587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-4" dirty="0">
                <a:latin typeface="Arial"/>
                <a:cs typeface="Arial"/>
              </a:rPr>
              <a:t>f</a:t>
            </a:r>
            <a:r>
              <a:rPr spc="-8" dirty="0">
                <a:latin typeface="Arial"/>
                <a:cs typeface="Arial"/>
              </a:rPr>
              <a:t>a</a:t>
            </a:r>
            <a:r>
              <a:rPr dirty="0">
                <a:latin typeface="Arial"/>
                <a:cs typeface="Arial"/>
              </a:rPr>
              <a:t>ilu</a:t>
            </a:r>
            <a:r>
              <a:rPr spc="4"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e</a:t>
            </a:r>
            <a:endParaRPr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29377" y="3825188"/>
            <a:ext cx="905001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dirty="0">
                <a:latin typeface="Arial"/>
                <a:cs typeface="Arial"/>
              </a:rPr>
              <a:t>in</a:t>
            </a:r>
            <a:r>
              <a:rPr spc="-4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e</a:t>
            </a:r>
            <a:r>
              <a:rPr spc="-8" dirty="0">
                <a:latin typeface="Arial"/>
                <a:cs typeface="Arial"/>
              </a:rPr>
              <a:t>n</a:t>
            </a:r>
            <a:r>
              <a:rPr spc="4" dirty="0">
                <a:latin typeface="Arial"/>
                <a:cs typeface="Arial"/>
              </a:rPr>
              <a:t>s</a:t>
            </a:r>
            <a:r>
              <a:rPr dirty="0">
                <a:latin typeface="Arial"/>
                <a:cs typeface="Arial"/>
              </a:rPr>
              <a:t>i</a:t>
            </a:r>
            <a:r>
              <a:rPr spc="-4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y</a:t>
            </a:r>
            <a:endParaRPr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39620" y="3825188"/>
            <a:ext cx="1035131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dirty="0">
                <a:latin typeface="Arial"/>
                <a:cs typeface="Arial"/>
              </a:rPr>
              <a:t>obje</a:t>
            </a:r>
            <a:r>
              <a:rPr spc="4" dirty="0">
                <a:latin typeface="Arial"/>
                <a:cs typeface="Arial"/>
              </a:rPr>
              <a:t>c</a:t>
            </a:r>
            <a:r>
              <a:rPr spc="-4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i</a:t>
            </a:r>
            <a:r>
              <a:rPr spc="-4" dirty="0">
                <a:latin typeface="Arial"/>
                <a:cs typeface="Arial"/>
              </a:rPr>
              <a:t>v</a:t>
            </a:r>
            <a:r>
              <a:rPr dirty="0">
                <a:latin typeface="Arial"/>
                <a:cs typeface="Arial"/>
              </a:rPr>
              <a:t>e.</a:t>
            </a:r>
            <a:endParaRPr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05830" y="6203480"/>
            <a:ext cx="227586" cy="1797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328"/>
              </a:lnSpc>
              <a:spcBef>
                <a:spcPts val="66"/>
              </a:spcBef>
            </a:pPr>
            <a:r>
              <a:rPr sz="1300" dirty="0">
                <a:latin typeface="Arial"/>
                <a:cs typeface="Arial"/>
              </a:rPr>
              <a:t>85</a:t>
            </a:r>
            <a:endParaRPr sz="13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32227286"/>
      </p:ext>
    </p:extLst>
  </p:cSld>
  <p:clrMapOvr>
    <a:masterClrMapping/>
  </p:clrMapOvr>
  <p:transition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 txBox="1"/>
          <p:nvPr/>
        </p:nvSpPr>
        <p:spPr>
          <a:xfrm>
            <a:off x="838200" y="888741"/>
            <a:ext cx="5881255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459"/>
              </a:lnSpc>
              <a:spcBef>
                <a:spcPts val="172"/>
              </a:spcBef>
            </a:pP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S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o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f</a:t>
            </a:r>
            <a:r>
              <a:rPr sz="5400" spc="17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w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a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5400" spc="-112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 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l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ia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b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il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y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54852" y="1826666"/>
            <a:ext cx="1615252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28"/>
              </a:lnSpc>
              <a:spcBef>
                <a:spcPts val="101"/>
              </a:spcBef>
            </a:pPr>
            <a:r>
              <a:rPr sz="2000" b="1" u="heavy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000" b="1" u="heavy" spc="4" dirty="0">
                <a:solidFill>
                  <a:srgbClr val="0000FF"/>
                </a:solidFill>
                <a:latin typeface="Arial"/>
                <a:cs typeface="Arial"/>
              </a:rPr>
              <a:t>xam</a:t>
            </a:r>
            <a:r>
              <a:rPr sz="2000" b="1" u="heavy" dirty="0">
                <a:solidFill>
                  <a:srgbClr val="0000FF"/>
                </a:solidFill>
                <a:latin typeface="Arial"/>
                <a:cs typeface="Arial"/>
              </a:rPr>
              <a:t>pl</a:t>
            </a:r>
            <a:r>
              <a:rPr sz="2000" b="1" u="heavy" spc="4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000" b="1" u="heavy" dirty="0">
                <a:solidFill>
                  <a:srgbClr val="0000FF"/>
                </a:solidFill>
                <a:latin typeface="Arial"/>
                <a:cs typeface="Arial"/>
              </a:rPr>
              <a:t>-</a:t>
            </a:r>
            <a:r>
              <a:rPr sz="2000" b="1" u="heavy" spc="-82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u="heavy" spc="4" dirty="0">
                <a:solidFill>
                  <a:srgbClr val="0000FF"/>
                </a:solidFill>
                <a:latin typeface="Arial"/>
                <a:cs typeface="Arial"/>
              </a:rPr>
              <a:t>7</a:t>
            </a:r>
            <a:r>
              <a:rPr sz="2000" b="1" u="heavy" spc="13" dirty="0">
                <a:solidFill>
                  <a:srgbClr val="0000FF"/>
                </a:solidFill>
                <a:latin typeface="Arial"/>
                <a:cs typeface="Arial"/>
              </a:rPr>
              <a:t>.</a:t>
            </a:r>
            <a:r>
              <a:rPr sz="2000" b="1" u="heavy" dirty="0">
                <a:solidFill>
                  <a:srgbClr val="0000FF"/>
                </a:solidFill>
                <a:latin typeface="Arial"/>
                <a:cs typeface="Arial"/>
              </a:rPr>
              <a:t>6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54852" y="2425349"/>
            <a:ext cx="7779307" cy="9462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 marR="3890">
              <a:lnSpc>
                <a:spcPts val="1858"/>
              </a:lnSpc>
              <a:spcBef>
                <a:spcPts val="92"/>
              </a:spcBef>
            </a:pPr>
            <a:r>
              <a:rPr dirty="0">
                <a:latin typeface="Arial"/>
                <a:cs typeface="Arial"/>
              </a:rPr>
              <a:t>A</a:t>
            </a:r>
            <a:r>
              <a:rPr spc="66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p</a:t>
            </a:r>
            <a:r>
              <a:rPr spc="4"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o</a:t>
            </a:r>
            <a:r>
              <a:rPr spc="-8" dirty="0">
                <a:latin typeface="Arial"/>
                <a:cs typeface="Arial"/>
              </a:rPr>
              <a:t>g</a:t>
            </a:r>
            <a:r>
              <a:rPr spc="4" dirty="0">
                <a:latin typeface="Arial"/>
                <a:cs typeface="Arial"/>
              </a:rPr>
              <a:t>r</a:t>
            </a:r>
            <a:r>
              <a:rPr spc="-8" dirty="0">
                <a:latin typeface="Arial"/>
                <a:cs typeface="Arial"/>
              </a:rPr>
              <a:t>a</a:t>
            </a:r>
            <a:r>
              <a:rPr dirty="0">
                <a:latin typeface="Arial"/>
                <a:cs typeface="Arial"/>
              </a:rPr>
              <a:t>m</a:t>
            </a:r>
            <a:r>
              <a:rPr spc="71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is</a:t>
            </a:r>
            <a:r>
              <a:rPr spc="67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e</a:t>
            </a:r>
            <a:r>
              <a:rPr spc="-4" dirty="0">
                <a:latin typeface="Arial"/>
                <a:cs typeface="Arial"/>
              </a:rPr>
              <a:t>x</a:t>
            </a:r>
            <a:r>
              <a:rPr dirty="0">
                <a:latin typeface="Arial"/>
                <a:cs typeface="Arial"/>
              </a:rPr>
              <a:t>pe</a:t>
            </a:r>
            <a:r>
              <a:rPr spc="4" dirty="0">
                <a:latin typeface="Arial"/>
                <a:cs typeface="Arial"/>
              </a:rPr>
              <a:t>c</a:t>
            </a:r>
            <a:r>
              <a:rPr spc="-13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ed</a:t>
            </a:r>
            <a:r>
              <a:rPr spc="75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o</a:t>
            </a:r>
            <a:r>
              <a:rPr spc="84" dirty="0">
                <a:latin typeface="Arial"/>
                <a:cs typeface="Arial"/>
              </a:rPr>
              <a:t> </a:t>
            </a:r>
            <a:r>
              <a:rPr spc="-8" dirty="0">
                <a:latin typeface="Arial"/>
                <a:cs typeface="Arial"/>
              </a:rPr>
              <a:t>h</a:t>
            </a:r>
            <a:r>
              <a:rPr dirty="0">
                <a:latin typeface="Arial"/>
                <a:cs typeface="Arial"/>
              </a:rPr>
              <a:t>a</a:t>
            </a:r>
            <a:r>
              <a:rPr spc="-4" dirty="0">
                <a:latin typeface="Arial"/>
                <a:cs typeface="Arial"/>
              </a:rPr>
              <a:t>v</a:t>
            </a:r>
            <a:r>
              <a:rPr dirty="0">
                <a:latin typeface="Arial"/>
                <a:cs typeface="Arial"/>
              </a:rPr>
              <a:t>e</a:t>
            </a:r>
            <a:r>
              <a:rPr spc="84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500</a:t>
            </a:r>
            <a:r>
              <a:rPr spc="84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f</a:t>
            </a:r>
            <a:r>
              <a:rPr spc="-8" dirty="0">
                <a:latin typeface="Arial"/>
                <a:cs typeface="Arial"/>
              </a:rPr>
              <a:t>a</a:t>
            </a:r>
            <a:r>
              <a:rPr dirty="0">
                <a:latin typeface="Arial"/>
                <a:cs typeface="Arial"/>
              </a:rPr>
              <a:t>ul</a:t>
            </a:r>
            <a:r>
              <a:rPr spc="-4" dirty="0">
                <a:latin typeface="Arial"/>
                <a:cs typeface="Arial"/>
              </a:rPr>
              <a:t>t</a:t>
            </a:r>
            <a:r>
              <a:rPr spc="4" dirty="0">
                <a:latin typeface="Arial"/>
                <a:cs typeface="Arial"/>
              </a:rPr>
              <a:t>s</a:t>
            </a:r>
            <a:r>
              <a:rPr dirty="0">
                <a:latin typeface="Arial"/>
                <a:cs typeface="Arial"/>
              </a:rPr>
              <a:t>.</a:t>
            </a:r>
            <a:r>
              <a:rPr spc="80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I</a:t>
            </a:r>
            <a:r>
              <a:rPr dirty="0">
                <a:latin typeface="Arial"/>
                <a:cs typeface="Arial"/>
              </a:rPr>
              <a:t>t</a:t>
            </a:r>
            <a:r>
              <a:rPr spc="8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is</a:t>
            </a:r>
            <a:r>
              <a:rPr spc="9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al</a:t>
            </a:r>
            <a:r>
              <a:rPr spc="-4" dirty="0">
                <a:latin typeface="Arial"/>
                <a:cs typeface="Arial"/>
              </a:rPr>
              <a:t>s</a:t>
            </a:r>
            <a:r>
              <a:rPr dirty="0">
                <a:latin typeface="Arial"/>
                <a:cs typeface="Arial"/>
              </a:rPr>
              <a:t>o</a:t>
            </a:r>
            <a:r>
              <a:rPr spc="84" dirty="0">
                <a:latin typeface="Arial"/>
                <a:cs typeface="Arial"/>
              </a:rPr>
              <a:t> </a:t>
            </a:r>
            <a:r>
              <a:rPr spc="-8" dirty="0">
                <a:latin typeface="Arial"/>
                <a:cs typeface="Arial"/>
              </a:rPr>
              <a:t>a</a:t>
            </a:r>
            <a:r>
              <a:rPr spc="4" dirty="0">
                <a:latin typeface="Arial"/>
                <a:cs typeface="Arial"/>
              </a:rPr>
              <a:t>s</a:t>
            </a:r>
            <a:r>
              <a:rPr spc="-4" dirty="0">
                <a:latin typeface="Arial"/>
                <a:cs typeface="Arial"/>
              </a:rPr>
              <a:t>s</a:t>
            </a:r>
            <a:r>
              <a:rPr dirty="0">
                <a:latin typeface="Arial"/>
                <a:cs typeface="Arial"/>
              </a:rPr>
              <a:t>um</a:t>
            </a:r>
            <a:r>
              <a:rPr spc="-8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d</a:t>
            </a:r>
            <a:r>
              <a:rPr spc="84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hat</a:t>
            </a:r>
            <a:r>
              <a:rPr spc="66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one</a:t>
            </a:r>
            <a:r>
              <a:rPr spc="84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f</a:t>
            </a:r>
            <a:r>
              <a:rPr dirty="0">
                <a:latin typeface="Arial"/>
                <a:cs typeface="Arial"/>
              </a:rPr>
              <a:t>ault</a:t>
            </a:r>
            <a:endParaRPr>
              <a:latin typeface="Arial"/>
              <a:cs typeface="Arial"/>
            </a:endParaRPr>
          </a:p>
          <a:p>
            <a:pPr marL="11397">
              <a:lnSpc>
                <a:spcPct val="95825"/>
              </a:lnSpc>
              <a:spcBef>
                <a:spcPts val="643"/>
              </a:spcBef>
            </a:pPr>
            <a:r>
              <a:rPr dirty="0">
                <a:latin typeface="Arial"/>
                <a:cs typeface="Arial"/>
              </a:rPr>
              <a:t>may</a:t>
            </a:r>
            <a:r>
              <a:rPr spc="8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lead</a:t>
            </a:r>
            <a:r>
              <a:rPr spc="84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o</a:t>
            </a:r>
            <a:r>
              <a:rPr spc="7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one</a:t>
            </a:r>
            <a:r>
              <a:rPr spc="84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f</a:t>
            </a:r>
            <a:r>
              <a:rPr dirty="0">
                <a:latin typeface="Arial"/>
                <a:cs typeface="Arial"/>
              </a:rPr>
              <a:t>ailu</a:t>
            </a:r>
            <a:r>
              <a:rPr spc="-4"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e</a:t>
            </a:r>
            <a:r>
              <a:rPr spc="84" dirty="0">
                <a:latin typeface="Arial"/>
                <a:cs typeface="Arial"/>
              </a:rPr>
              <a:t> </a:t>
            </a:r>
            <a:r>
              <a:rPr spc="-8" dirty="0">
                <a:latin typeface="Arial"/>
                <a:cs typeface="Arial"/>
              </a:rPr>
              <a:t>o</a:t>
            </a:r>
            <a:r>
              <a:rPr dirty="0">
                <a:latin typeface="Arial"/>
                <a:cs typeface="Arial"/>
              </a:rPr>
              <a:t>nl</a:t>
            </a:r>
            <a:r>
              <a:rPr spc="-4" dirty="0">
                <a:latin typeface="Arial"/>
                <a:cs typeface="Arial"/>
              </a:rPr>
              <a:t>y</a:t>
            </a:r>
            <a:r>
              <a:rPr dirty="0">
                <a:latin typeface="Arial"/>
                <a:cs typeface="Arial"/>
              </a:rPr>
              <a:t>.</a:t>
            </a:r>
            <a:r>
              <a:rPr spc="8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The</a:t>
            </a:r>
            <a:r>
              <a:rPr spc="84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ini</a:t>
            </a:r>
            <a:r>
              <a:rPr spc="-4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i</a:t>
            </a:r>
            <a:r>
              <a:rPr spc="13" dirty="0">
                <a:latin typeface="Arial"/>
                <a:cs typeface="Arial"/>
              </a:rPr>
              <a:t>a</a:t>
            </a:r>
            <a:r>
              <a:rPr dirty="0">
                <a:latin typeface="Arial"/>
                <a:cs typeface="Arial"/>
              </a:rPr>
              <a:t>l</a:t>
            </a:r>
            <a:r>
              <a:rPr spc="93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f</a:t>
            </a:r>
            <a:r>
              <a:rPr dirty="0">
                <a:latin typeface="Arial"/>
                <a:cs typeface="Arial"/>
              </a:rPr>
              <a:t>ailu</a:t>
            </a:r>
            <a:r>
              <a:rPr spc="4"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e</a:t>
            </a:r>
            <a:r>
              <a:rPr spc="98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in</a:t>
            </a:r>
            <a:r>
              <a:rPr spc="-4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en</a:t>
            </a:r>
            <a:r>
              <a:rPr spc="4" dirty="0">
                <a:latin typeface="Arial"/>
                <a:cs typeface="Arial"/>
              </a:rPr>
              <a:t>s</a:t>
            </a:r>
            <a:r>
              <a:rPr dirty="0">
                <a:latin typeface="Arial"/>
                <a:cs typeface="Arial"/>
              </a:rPr>
              <a:t>i</a:t>
            </a:r>
            <a:r>
              <a:rPr spc="-4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y</a:t>
            </a:r>
            <a:r>
              <a:rPr spc="90" dirty="0">
                <a:latin typeface="Arial"/>
                <a:cs typeface="Arial"/>
              </a:rPr>
              <a:t> </a:t>
            </a:r>
            <a:r>
              <a:rPr spc="4" dirty="0">
                <a:latin typeface="Arial"/>
                <a:cs typeface="Arial"/>
              </a:rPr>
              <a:t>w</a:t>
            </a:r>
            <a:r>
              <a:rPr dirty="0">
                <a:latin typeface="Arial"/>
                <a:cs typeface="Arial"/>
              </a:rPr>
              <a:t>as</a:t>
            </a:r>
            <a:r>
              <a:rPr spc="98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2</a:t>
            </a:r>
            <a:r>
              <a:rPr spc="98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f</a:t>
            </a:r>
            <a:r>
              <a:rPr dirty="0">
                <a:latin typeface="Arial"/>
                <a:cs typeface="Arial"/>
              </a:rPr>
              <a:t>ailu</a:t>
            </a:r>
            <a:r>
              <a:rPr spc="4" dirty="0">
                <a:latin typeface="Arial"/>
                <a:cs typeface="Arial"/>
              </a:rPr>
              <a:t>r</a:t>
            </a:r>
            <a:r>
              <a:rPr spc="-8" dirty="0">
                <a:latin typeface="Arial"/>
                <a:cs typeface="Arial"/>
              </a:rPr>
              <a:t>e</a:t>
            </a:r>
            <a:r>
              <a:rPr spc="4" dirty="0">
                <a:latin typeface="Arial"/>
                <a:cs typeface="Arial"/>
              </a:rPr>
              <a:t>s</a:t>
            </a:r>
            <a:r>
              <a:rPr spc="-4" dirty="0">
                <a:latin typeface="Arial"/>
                <a:cs typeface="Arial"/>
              </a:rPr>
              <a:t>/</a:t>
            </a:r>
            <a:r>
              <a:rPr spc="4" dirty="0">
                <a:latin typeface="Arial"/>
                <a:cs typeface="Arial"/>
              </a:rPr>
              <a:t>C</a:t>
            </a:r>
            <a:r>
              <a:rPr spc="-4" dirty="0">
                <a:latin typeface="Arial"/>
                <a:cs typeface="Arial"/>
              </a:rPr>
              <a:t>P</a:t>
            </a:r>
            <a:r>
              <a:rPr dirty="0">
                <a:latin typeface="Arial"/>
                <a:cs typeface="Arial"/>
              </a:rPr>
              <a:t>U</a:t>
            </a:r>
            <a:endParaRPr>
              <a:latin typeface="Arial"/>
              <a:cs typeface="Arial"/>
            </a:endParaRPr>
          </a:p>
          <a:p>
            <a:pPr marL="11397" marR="7411">
              <a:lnSpc>
                <a:spcPct val="95825"/>
              </a:lnSpc>
              <a:spcBef>
                <a:spcPts val="736"/>
              </a:spcBef>
            </a:pPr>
            <a:r>
              <a:rPr dirty="0">
                <a:latin typeface="Arial"/>
                <a:cs typeface="Arial"/>
              </a:rPr>
              <a:t>h</a:t>
            </a:r>
            <a:r>
              <a:rPr spc="4"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.</a:t>
            </a:r>
            <a:r>
              <a:rPr spc="197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The</a:t>
            </a:r>
            <a:r>
              <a:rPr spc="206" dirty="0">
                <a:latin typeface="Arial"/>
                <a:cs typeface="Arial"/>
              </a:rPr>
              <a:t> </a:t>
            </a:r>
            <a:r>
              <a:rPr spc="-8" dirty="0">
                <a:latin typeface="Arial"/>
                <a:cs typeface="Arial"/>
              </a:rPr>
              <a:t>p</a:t>
            </a:r>
            <a:r>
              <a:rPr spc="4"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o</a:t>
            </a:r>
            <a:r>
              <a:rPr spc="-8" dirty="0">
                <a:latin typeface="Arial"/>
                <a:cs typeface="Arial"/>
              </a:rPr>
              <a:t>g</a:t>
            </a:r>
            <a:r>
              <a:rPr spc="-4"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am</a:t>
            </a:r>
            <a:r>
              <a:rPr spc="210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w</a:t>
            </a:r>
            <a:r>
              <a:rPr dirty="0">
                <a:latin typeface="Arial"/>
                <a:cs typeface="Arial"/>
              </a:rPr>
              <a:t>as</a:t>
            </a:r>
            <a:r>
              <a:rPr spc="206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o</a:t>
            </a:r>
            <a:r>
              <a:rPr spc="214" dirty="0">
                <a:latin typeface="Arial"/>
                <a:cs typeface="Arial"/>
              </a:rPr>
              <a:t> </a:t>
            </a:r>
            <a:r>
              <a:rPr spc="-8" dirty="0">
                <a:latin typeface="Arial"/>
                <a:cs typeface="Arial"/>
              </a:rPr>
              <a:t>b</a:t>
            </a:r>
            <a:r>
              <a:rPr dirty="0">
                <a:latin typeface="Arial"/>
                <a:cs typeface="Arial"/>
              </a:rPr>
              <a:t>e</a:t>
            </a:r>
            <a:r>
              <a:rPr spc="223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elea</a:t>
            </a:r>
            <a:r>
              <a:rPr spc="-4" dirty="0">
                <a:latin typeface="Arial"/>
                <a:cs typeface="Arial"/>
              </a:rPr>
              <a:t>s</a:t>
            </a:r>
            <a:r>
              <a:rPr dirty="0">
                <a:latin typeface="Arial"/>
                <a:cs typeface="Arial"/>
              </a:rPr>
              <a:t>ed</a:t>
            </a:r>
            <a:r>
              <a:rPr spc="214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w</a:t>
            </a:r>
            <a:r>
              <a:rPr dirty="0">
                <a:latin typeface="Arial"/>
                <a:cs typeface="Arial"/>
              </a:rPr>
              <a:t>i</a:t>
            </a:r>
            <a:r>
              <a:rPr spc="-4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h</a:t>
            </a:r>
            <a:r>
              <a:rPr spc="224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a</a:t>
            </a:r>
            <a:r>
              <a:rPr spc="224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f</a:t>
            </a:r>
            <a:r>
              <a:rPr dirty="0">
                <a:latin typeface="Arial"/>
                <a:cs typeface="Arial"/>
              </a:rPr>
              <a:t>ailu</a:t>
            </a:r>
            <a:r>
              <a:rPr spc="-4"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e</a:t>
            </a:r>
            <a:r>
              <a:rPr spc="224" dirty="0">
                <a:latin typeface="Arial"/>
                <a:cs typeface="Arial"/>
              </a:rPr>
              <a:t> </a:t>
            </a:r>
            <a:r>
              <a:rPr spc="-13" dirty="0">
                <a:latin typeface="Arial"/>
                <a:cs typeface="Arial"/>
              </a:rPr>
              <a:t>i</a:t>
            </a:r>
            <a:r>
              <a:rPr dirty="0">
                <a:latin typeface="Arial"/>
                <a:cs typeface="Arial"/>
              </a:rPr>
              <a:t>n</a:t>
            </a:r>
            <a:r>
              <a:rPr spc="-4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e</a:t>
            </a:r>
            <a:r>
              <a:rPr spc="-8" dirty="0">
                <a:latin typeface="Arial"/>
                <a:cs typeface="Arial"/>
              </a:rPr>
              <a:t>n</a:t>
            </a:r>
            <a:r>
              <a:rPr spc="4" dirty="0">
                <a:latin typeface="Arial"/>
                <a:cs typeface="Arial"/>
              </a:rPr>
              <a:t>s</a:t>
            </a:r>
            <a:r>
              <a:rPr dirty="0">
                <a:latin typeface="Arial"/>
                <a:cs typeface="Arial"/>
              </a:rPr>
              <a:t>i</a:t>
            </a:r>
            <a:r>
              <a:rPr spc="-4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y</a:t>
            </a:r>
            <a:r>
              <a:rPr spc="219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obj</a:t>
            </a:r>
            <a:r>
              <a:rPr spc="-8" dirty="0">
                <a:latin typeface="Arial"/>
                <a:cs typeface="Arial"/>
              </a:rPr>
              <a:t>e</a:t>
            </a:r>
            <a:r>
              <a:rPr spc="4" dirty="0">
                <a:latin typeface="Arial"/>
                <a:cs typeface="Arial"/>
              </a:rPr>
              <a:t>c</a:t>
            </a:r>
            <a:r>
              <a:rPr spc="-4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i</a:t>
            </a:r>
            <a:r>
              <a:rPr spc="-4" dirty="0">
                <a:latin typeface="Arial"/>
                <a:cs typeface="Arial"/>
              </a:rPr>
              <a:t>v</a:t>
            </a:r>
            <a:r>
              <a:rPr dirty="0">
                <a:latin typeface="Arial"/>
                <a:cs typeface="Arial"/>
              </a:rPr>
              <a:t>e</a:t>
            </a:r>
            <a:r>
              <a:rPr spc="223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of</a:t>
            </a:r>
            <a:r>
              <a:rPr spc="21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5</a:t>
            </a:r>
            <a:endParaRPr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54852" y="3475565"/>
            <a:ext cx="1251853" cy="596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-4" dirty="0">
                <a:latin typeface="Arial"/>
                <a:cs typeface="Arial"/>
              </a:rPr>
              <a:t>f</a:t>
            </a:r>
            <a:r>
              <a:rPr dirty="0">
                <a:latin typeface="Arial"/>
                <a:cs typeface="Arial"/>
              </a:rPr>
              <a:t>ailu</a:t>
            </a:r>
            <a:r>
              <a:rPr spc="4" dirty="0">
                <a:latin typeface="Arial"/>
                <a:cs typeface="Arial"/>
              </a:rPr>
              <a:t>r</a:t>
            </a:r>
            <a:r>
              <a:rPr spc="-8" dirty="0">
                <a:latin typeface="Arial"/>
                <a:cs typeface="Arial"/>
              </a:rPr>
              <a:t>e</a:t>
            </a:r>
            <a:r>
              <a:rPr spc="4" dirty="0">
                <a:latin typeface="Arial"/>
                <a:cs typeface="Arial"/>
              </a:rPr>
              <a:t>s</a:t>
            </a:r>
            <a:r>
              <a:rPr spc="-4" dirty="0">
                <a:latin typeface="Arial"/>
                <a:cs typeface="Arial"/>
              </a:rPr>
              <a:t>/</a:t>
            </a:r>
            <a:r>
              <a:rPr dirty="0">
                <a:latin typeface="Arial"/>
                <a:cs typeface="Arial"/>
              </a:rPr>
              <a:t>1</a:t>
            </a:r>
            <a:r>
              <a:rPr spc="-8" dirty="0">
                <a:latin typeface="Arial"/>
                <a:cs typeface="Arial"/>
              </a:rPr>
              <a:t>0</a:t>
            </a:r>
            <a:r>
              <a:rPr dirty="0">
                <a:latin typeface="Arial"/>
                <a:cs typeface="Arial"/>
              </a:rPr>
              <a:t>0</a:t>
            </a:r>
            <a:endParaRPr>
              <a:latin typeface="Arial"/>
              <a:cs typeface="Arial"/>
            </a:endParaRPr>
          </a:p>
          <a:p>
            <a:pPr marL="11397" marR="34259">
              <a:lnSpc>
                <a:spcPct val="95825"/>
              </a:lnSpc>
              <a:spcBef>
                <a:spcPts val="643"/>
              </a:spcBef>
            </a:pPr>
            <a:r>
              <a:rPr spc="4"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ele</a:t>
            </a:r>
            <a:r>
              <a:rPr spc="-8" dirty="0">
                <a:latin typeface="Arial"/>
                <a:cs typeface="Arial"/>
              </a:rPr>
              <a:t>a</a:t>
            </a:r>
            <a:r>
              <a:rPr spc="4" dirty="0">
                <a:latin typeface="Arial"/>
                <a:cs typeface="Arial"/>
              </a:rPr>
              <a:t>s</a:t>
            </a:r>
            <a:r>
              <a:rPr dirty="0">
                <a:latin typeface="Arial"/>
                <a:cs typeface="Arial"/>
              </a:rPr>
              <a:t>e.</a:t>
            </a:r>
            <a:endParaRPr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40553" y="3475565"/>
            <a:ext cx="546271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4" dirty="0">
                <a:latin typeface="Arial"/>
                <a:cs typeface="Arial"/>
              </a:rPr>
              <a:t>C</a:t>
            </a:r>
            <a:r>
              <a:rPr spc="-4" dirty="0">
                <a:latin typeface="Arial"/>
                <a:cs typeface="Arial"/>
              </a:rPr>
              <a:t>P</a:t>
            </a:r>
            <a:r>
              <a:rPr dirty="0">
                <a:latin typeface="Arial"/>
                <a:cs typeface="Arial"/>
              </a:rPr>
              <a:t>U</a:t>
            </a:r>
            <a:endParaRPr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22443" y="3475565"/>
            <a:ext cx="328550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dirty="0">
                <a:latin typeface="Arial"/>
                <a:cs typeface="Arial"/>
              </a:rPr>
              <a:t>h</a:t>
            </a:r>
            <a:r>
              <a:rPr spc="4"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.</a:t>
            </a:r>
            <a:endParaRPr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84048" y="3475565"/>
            <a:ext cx="1150714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4" dirty="0">
                <a:latin typeface="Arial"/>
                <a:cs typeface="Arial"/>
              </a:rPr>
              <a:t>C</a:t>
            </a:r>
            <a:r>
              <a:rPr dirty="0">
                <a:latin typeface="Arial"/>
                <a:cs typeface="Arial"/>
              </a:rPr>
              <a:t>al</a:t>
            </a:r>
            <a:r>
              <a:rPr spc="-4" dirty="0">
                <a:latin typeface="Arial"/>
                <a:cs typeface="Arial"/>
              </a:rPr>
              <a:t>c</a:t>
            </a:r>
            <a:r>
              <a:rPr dirty="0">
                <a:latin typeface="Arial"/>
                <a:cs typeface="Arial"/>
              </a:rPr>
              <a:t>ula</a:t>
            </a:r>
            <a:r>
              <a:rPr spc="-4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ed</a:t>
            </a:r>
            <a:endParaRPr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69995" y="3475565"/>
            <a:ext cx="377631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-13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he</a:t>
            </a:r>
            <a:endParaRPr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81475" y="3475565"/>
            <a:ext cx="840038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dirty="0">
                <a:latin typeface="Arial"/>
                <a:cs typeface="Arial"/>
              </a:rPr>
              <a:t>n</a:t>
            </a:r>
            <a:r>
              <a:rPr spc="-8" dirty="0">
                <a:latin typeface="Arial"/>
                <a:cs typeface="Arial"/>
              </a:rPr>
              <a:t>u</a:t>
            </a:r>
            <a:r>
              <a:rPr dirty="0">
                <a:latin typeface="Arial"/>
                <a:cs typeface="Arial"/>
              </a:rPr>
              <a:t>mb</a:t>
            </a:r>
            <a:r>
              <a:rPr spc="-8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r</a:t>
            </a:r>
            <a:endParaRPr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7081" y="3475565"/>
            <a:ext cx="249579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-8" dirty="0">
                <a:latin typeface="Arial"/>
                <a:cs typeface="Arial"/>
              </a:rPr>
              <a:t>o</a:t>
            </a:r>
            <a:r>
              <a:rPr dirty="0">
                <a:latin typeface="Arial"/>
                <a:cs typeface="Arial"/>
              </a:rPr>
              <a:t>f</a:t>
            </a:r>
            <a:endParaRPr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42484" y="3475565"/>
            <a:ext cx="686590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-4" dirty="0">
                <a:latin typeface="Arial"/>
                <a:cs typeface="Arial"/>
              </a:rPr>
              <a:t>f</a:t>
            </a:r>
            <a:r>
              <a:rPr dirty="0">
                <a:latin typeface="Arial"/>
                <a:cs typeface="Arial"/>
              </a:rPr>
              <a:t>ailu</a:t>
            </a:r>
            <a:r>
              <a:rPr spc="-4"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e</a:t>
            </a:r>
            <a:endParaRPr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65693" y="3475565"/>
            <a:ext cx="1315584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dirty="0">
                <a:latin typeface="Arial"/>
                <a:cs typeface="Arial"/>
              </a:rPr>
              <a:t>e</a:t>
            </a:r>
            <a:r>
              <a:rPr spc="-4" dirty="0">
                <a:latin typeface="Arial"/>
                <a:cs typeface="Arial"/>
              </a:rPr>
              <a:t>x</a:t>
            </a:r>
            <a:r>
              <a:rPr dirty="0">
                <a:latin typeface="Arial"/>
                <a:cs typeface="Arial"/>
              </a:rPr>
              <a:t>p</a:t>
            </a:r>
            <a:r>
              <a:rPr spc="-8" dirty="0">
                <a:latin typeface="Arial"/>
                <a:cs typeface="Arial"/>
              </a:rPr>
              <a:t>e</a:t>
            </a:r>
            <a:r>
              <a:rPr spc="4"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ie</a:t>
            </a:r>
            <a:r>
              <a:rPr spc="-8" dirty="0">
                <a:latin typeface="Arial"/>
                <a:cs typeface="Arial"/>
              </a:rPr>
              <a:t>n</a:t>
            </a:r>
            <a:r>
              <a:rPr spc="4" dirty="0">
                <a:latin typeface="Arial"/>
                <a:cs typeface="Arial"/>
              </a:rPr>
              <a:t>c</a:t>
            </a:r>
            <a:r>
              <a:rPr spc="-8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d</a:t>
            </a:r>
            <a:endParaRPr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17897" y="3475565"/>
            <a:ext cx="711525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dirty="0">
                <a:latin typeface="Arial"/>
                <a:cs typeface="Arial"/>
              </a:rPr>
              <a:t>be</a:t>
            </a:r>
            <a:r>
              <a:rPr spc="-13" dirty="0">
                <a:latin typeface="Arial"/>
                <a:cs typeface="Arial"/>
              </a:rPr>
              <a:t>f</a:t>
            </a:r>
            <a:r>
              <a:rPr dirty="0">
                <a:latin typeface="Arial"/>
                <a:cs typeface="Arial"/>
              </a:rPr>
              <a:t>o</a:t>
            </a:r>
            <a:r>
              <a:rPr spc="-4"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e</a:t>
            </a:r>
            <a:endParaRPr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05830" y="6203480"/>
            <a:ext cx="227586" cy="1797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328"/>
              </a:lnSpc>
              <a:spcBef>
                <a:spcPts val="66"/>
              </a:spcBef>
            </a:pPr>
            <a:r>
              <a:rPr sz="1300" dirty="0">
                <a:latin typeface="Arial"/>
                <a:cs typeface="Arial"/>
              </a:rPr>
              <a:t>86</a:t>
            </a:r>
            <a:endParaRPr sz="13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795457" y="1904551"/>
            <a:ext cx="70742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</p:spTree>
    <p:extLst>
      <p:ext uri="{BB962C8B-B14F-4D97-AF65-F5344CB8AC3E}">
        <p14:creationId xmlns:p14="http://schemas.microsoft.com/office/powerpoint/2010/main" val="3287362140"/>
      </p:ext>
    </p:extLst>
  </p:cSld>
  <p:clrMapOvr>
    <a:masterClrMapping/>
  </p:clrMapOvr>
  <p:transition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 txBox="1"/>
          <p:nvPr/>
        </p:nvSpPr>
        <p:spPr>
          <a:xfrm>
            <a:off x="803096" y="782504"/>
            <a:ext cx="5916359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459"/>
              </a:lnSpc>
              <a:spcBef>
                <a:spcPts val="172"/>
              </a:spcBef>
            </a:pP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S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o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f</a:t>
            </a:r>
            <a:r>
              <a:rPr sz="5400" spc="17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w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a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5400" spc="-112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 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l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ia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b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il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y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03096" y="1517384"/>
            <a:ext cx="1077785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28"/>
              </a:lnSpc>
              <a:spcBef>
                <a:spcPts val="101"/>
              </a:spcBef>
            </a:pPr>
            <a:r>
              <a:rPr sz="2000" b="1" u="heavy" dirty="0">
                <a:solidFill>
                  <a:srgbClr val="FF3200"/>
                </a:solidFill>
                <a:latin typeface="Arial"/>
                <a:cs typeface="Arial"/>
              </a:rPr>
              <a:t>Solut</a:t>
            </a:r>
            <a:r>
              <a:rPr sz="2000" b="1" u="heavy" spc="13" dirty="0">
                <a:solidFill>
                  <a:srgbClr val="FF3200"/>
                </a:solidFill>
                <a:latin typeface="Arial"/>
                <a:cs typeface="Arial"/>
              </a:rPr>
              <a:t>i</a:t>
            </a:r>
            <a:r>
              <a:rPr sz="2000" b="1" u="heavy" dirty="0">
                <a:solidFill>
                  <a:srgbClr val="FF3200"/>
                </a:solidFill>
                <a:latin typeface="Arial"/>
                <a:cs typeface="Arial"/>
              </a:rPr>
              <a:t>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81176" y="2050177"/>
            <a:ext cx="4437010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dirty="0">
                <a:latin typeface="Arial"/>
                <a:cs typeface="Arial"/>
              </a:rPr>
              <a:t>The</a:t>
            </a:r>
            <a:r>
              <a:rPr spc="246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n</a:t>
            </a:r>
            <a:r>
              <a:rPr spc="-8" dirty="0">
                <a:latin typeface="Arial"/>
                <a:cs typeface="Arial"/>
              </a:rPr>
              <a:t>u</a:t>
            </a:r>
            <a:r>
              <a:rPr dirty="0">
                <a:latin typeface="Arial"/>
                <a:cs typeface="Arial"/>
              </a:rPr>
              <a:t>mb</a:t>
            </a:r>
            <a:r>
              <a:rPr spc="-8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r</a:t>
            </a:r>
            <a:r>
              <a:rPr spc="237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of</a:t>
            </a:r>
            <a:r>
              <a:rPr spc="241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f</a:t>
            </a:r>
            <a:r>
              <a:rPr dirty="0">
                <a:latin typeface="Arial"/>
                <a:cs typeface="Arial"/>
              </a:rPr>
              <a:t>ailu</a:t>
            </a:r>
            <a:r>
              <a:rPr spc="-4"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e</a:t>
            </a:r>
            <a:r>
              <a:rPr spc="246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e</a:t>
            </a:r>
            <a:r>
              <a:rPr spc="-4" dirty="0">
                <a:latin typeface="Arial"/>
                <a:cs typeface="Arial"/>
              </a:rPr>
              <a:t>x</a:t>
            </a:r>
            <a:r>
              <a:rPr spc="-8" dirty="0">
                <a:latin typeface="Arial"/>
                <a:cs typeface="Arial"/>
              </a:rPr>
              <a:t>p</a:t>
            </a:r>
            <a:r>
              <a:rPr dirty="0">
                <a:latin typeface="Arial"/>
                <a:cs typeface="Arial"/>
              </a:rPr>
              <a:t>e</a:t>
            </a:r>
            <a:r>
              <a:rPr spc="4"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ie</a:t>
            </a:r>
            <a:r>
              <a:rPr spc="-8" dirty="0">
                <a:latin typeface="Arial"/>
                <a:cs typeface="Arial"/>
              </a:rPr>
              <a:t>n</a:t>
            </a:r>
            <a:r>
              <a:rPr spc="4" dirty="0">
                <a:latin typeface="Arial"/>
                <a:cs typeface="Arial"/>
              </a:rPr>
              <a:t>c</a:t>
            </a:r>
            <a:r>
              <a:rPr dirty="0">
                <a:latin typeface="Arial"/>
                <a:cs typeface="Arial"/>
              </a:rPr>
              <a:t>ed</a:t>
            </a:r>
            <a:r>
              <a:rPr spc="237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d</a:t>
            </a:r>
            <a:r>
              <a:rPr spc="-8" dirty="0">
                <a:latin typeface="Arial"/>
                <a:cs typeface="Arial"/>
              </a:rPr>
              <a:t>u</a:t>
            </a:r>
            <a:r>
              <a:rPr spc="4" dirty="0">
                <a:latin typeface="Arial"/>
                <a:cs typeface="Arial"/>
              </a:rPr>
              <a:t>r</a:t>
            </a:r>
            <a:r>
              <a:rPr spc="-13" dirty="0">
                <a:latin typeface="Arial"/>
                <a:cs typeface="Arial"/>
              </a:rPr>
              <a:t>i</a:t>
            </a:r>
            <a:r>
              <a:rPr dirty="0">
                <a:latin typeface="Arial"/>
                <a:cs typeface="Arial"/>
              </a:rPr>
              <a:t>ng</a:t>
            </a:r>
            <a:endParaRPr>
              <a:latin typeface="Arial"/>
              <a:cs typeface="Arial"/>
            </a:endParaRPr>
          </a:p>
          <a:p>
            <a:pPr marL="11397" marR="34259">
              <a:lnSpc>
                <a:spcPct val="95825"/>
              </a:lnSpc>
            </a:pPr>
            <a:r>
              <a:rPr spc="-4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he </a:t>
            </a:r>
            <a:r>
              <a:rPr spc="-8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qua</a:t>
            </a:r>
            <a:r>
              <a:rPr spc="-4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ion</a:t>
            </a:r>
            <a:r>
              <a:rPr spc="-22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men</a:t>
            </a:r>
            <a:r>
              <a:rPr spc="-4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io</a:t>
            </a:r>
            <a:r>
              <a:rPr spc="-8" dirty="0">
                <a:latin typeface="Arial"/>
                <a:cs typeface="Arial"/>
              </a:rPr>
              <a:t>n</a:t>
            </a:r>
            <a:r>
              <a:rPr dirty="0">
                <a:latin typeface="Arial"/>
                <a:cs typeface="Arial"/>
              </a:rPr>
              <a:t>ed </a:t>
            </a:r>
            <a:r>
              <a:rPr spc="-8" dirty="0">
                <a:latin typeface="Arial"/>
                <a:cs typeface="Arial"/>
              </a:rPr>
              <a:t>be</a:t>
            </a:r>
            <a:r>
              <a:rPr dirty="0">
                <a:latin typeface="Arial"/>
                <a:cs typeface="Arial"/>
              </a:rPr>
              <a:t>lo</a:t>
            </a:r>
            <a:r>
              <a:rPr spc="4" dirty="0">
                <a:latin typeface="Arial"/>
                <a:cs typeface="Arial"/>
              </a:rPr>
              <a:t>w</a:t>
            </a:r>
            <a:r>
              <a:rPr dirty="0">
                <a:latin typeface="Arial"/>
                <a:cs typeface="Arial"/>
              </a:rPr>
              <a:t>:</a:t>
            </a:r>
            <a:endParaRPr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156191" y="2050177"/>
            <a:ext cx="1204748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-4" dirty="0">
                <a:latin typeface="Arial"/>
                <a:cs typeface="Arial"/>
              </a:rPr>
              <a:t>t</a:t>
            </a:r>
            <a:r>
              <a:rPr spc="-8" dirty="0">
                <a:latin typeface="Arial"/>
                <a:cs typeface="Arial"/>
              </a:rPr>
              <a:t>e</a:t>
            </a:r>
            <a:r>
              <a:rPr spc="4" dirty="0">
                <a:latin typeface="Arial"/>
                <a:cs typeface="Arial"/>
              </a:rPr>
              <a:t>s</a:t>
            </a:r>
            <a:r>
              <a:rPr spc="-4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ing</a:t>
            </a:r>
            <a:r>
              <a:rPr spc="237" dirty="0">
                <a:latin typeface="Arial"/>
                <a:cs typeface="Arial"/>
              </a:rPr>
              <a:t> </a:t>
            </a:r>
            <a:r>
              <a:rPr spc="4" dirty="0">
                <a:latin typeface="Arial"/>
                <a:cs typeface="Arial"/>
              </a:rPr>
              <a:t>c</a:t>
            </a:r>
            <a:r>
              <a:rPr spc="-8" dirty="0">
                <a:latin typeface="Arial"/>
                <a:cs typeface="Arial"/>
              </a:rPr>
              <a:t>a</a:t>
            </a:r>
            <a:r>
              <a:rPr dirty="0">
                <a:latin typeface="Arial"/>
                <a:cs typeface="Arial"/>
              </a:rPr>
              <a:t>n</a:t>
            </a:r>
            <a:endParaRPr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98944" y="2050177"/>
            <a:ext cx="1449973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dirty="0">
                <a:latin typeface="Arial"/>
                <a:cs typeface="Arial"/>
              </a:rPr>
              <a:t>be</a:t>
            </a:r>
            <a:r>
              <a:rPr spc="237" dirty="0">
                <a:latin typeface="Arial"/>
                <a:cs typeface="Arial"/>
              </a:rPr>
              <a:t> </a:t>
            </a:r>
            <a:r>
              <a:rPr spc="4" dirty="0">
                <a:latin typeface="Arial"/>
                <a:cs typeface="Arial"/>
              </a:rPr>
              <a:t>c</a:t>
            </a:r>
            <a:r>
              <a:rPr dirty="0">
                <a:latin typeface="Arial"/>
                <a:cs typeface="Arial"/>
              </a:rPr>
              <a:t>a</a:t>
            </a:r>
            <a:r>
              <a:rPr spc="-13" dirty="0">
                <a:latin typeface="Arial"/>
                <a:cs typeface="Arial"/>
              </a:rPr>
              <a:t>l</a:t>
            </a:r>
            <a:r>
              <a:rPr spc="4" dirty="0">
                <a:latin typeface="Arial"/>
                <a:cs typeface="Arial"/>
              </a:rPr>
              <a:t>c</a:t>
            </a:r>
            <a:r>
              <a:rPr dirty="0">
                <a:latin typeface="Arial"/>
                <a:cs typeface="Arial"/>
              </a:rPr>
              <a:t>ula</a:t>
            </a:r>
            <a:r>
              <a:rPr spc="-13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ed</a:t>
            </a:r>
            <a:endParaRPr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888308" y="2050177"/>
            <a:ext cx="610386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-8" dirty="0">
                <a:latin typeface="Arial"/>
                <a:cs typeface="Arial"/>
              </a:rPr>
              <a:t>u</a:t>
            </a:r>
            <a:r>
              <a:rPr spc="4" dirty="0">
                <a:latin typeface="Arial"/>
                <a:cs typeface="Arial"/>
              </a:rPr>
              <a:t>s</a:t>
            </a:r>
            <a:r>
              <a:rPr dirty="0">
                <a:latin typeface="Arial"/>
                <a:cs typeface="Arial"/>
              </a:rPr>
              <a:t>ing</a:t>
            </a:r>
            <a:endParaRPr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23242" y="2998400"/>
            <a:ext cx="374300" cy="3495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674"/>
              </a:lnSpc>
            </a:pPr>
            <a:r>
              <a:rPr sz="3400" i="1" u="heavy" spc="-67" baseline="8116" dirty="0">
                <a:latin typeface="Times New Roman"/>
                <a:cs typeface="Times New Roman"/>
              </a:rPr>
              <a:t>V</a:t>
            </a:r>
            <a:r>
              <a:rPr sz="2000" u="heavy" baseline="-11995" dirty="0">
                <a:latin typeface="Times New Roman"/>
                <a:cs typeface="Times New Roman"/>
              </a:rPr>
              <a:t>0</a:t>
            </a:r>
            <a:r>
              <a:rPr sz="2000" u="heavy" spc="35" baseline="-11995" dirty="0">
                <a:latin typeface="Times New Roman"/>
                <a:cs typeface="Times New Roman"/>
              </a:rPr>
              <a:t> 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68220" y="3105927"/>
            <a:ext cx="1319416" cy="4182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279"/>
              </a:lnSpc>
              <a:spcBef>
                <a:spcPts val="163"/>
              </a:spcBef>
            </a:pPr>
            <a:r>
              <a:rPr sz="4400" spc="-61" baseline="3743" dirty="0">
                <a:latin typeface="Palatino Linotype"/>
                <a:cs typeface="Palatino Linotype"/>
              </a:rPr>
              <a:t>(</a:t>
            </a:r>
            <a:r>
              <a:rPr sz="3600" spc="26" baseline="4661" dirty="0">
                <a:latin typeface="Palatino Linotype"/>
                <a:cs typeface="Palatino Linotype"/>
              </a:rPr>
              <a:t>λ</a:t>
            </a:r>
            <a:r>
              <a:rPr sz="2000" i="1" baseline="-13994" dirty="0">
                <a:latin typeface="Times New Roman"/>
                <a:cs typeface="Times New Roman"/>
              </a:rPr>
              <a:t>P </a:t>
            </a:r>
            <a:r>
              <a:rPr sz="2000" i="1" spc="100" baseline="-13994" dirty="0">
                <a:latin typeface="Times New Roman"/>
                <a:cs typeface="Times New Roman"/>
              </a:rPr>
              <a:t> </a:t>
            </a:r>
            <a:r>
              <a:rPr sz="3400" baseline="4941" dirty="0">
                <a:latin typeface="Palatino Linotype"/>
                <a:cs typeface="Palatino Linotype"/>
              </a:rPr>
              <a:t>−</a:t>
            </a:r>
            <a:r>
              <a:rPr sz="3400" spc="-102" baseline="4941" dirty="0">
                <a:latin typeface="Palatino Linotype"/>
                <a:cs typeface="Palatino Linotype"/>
              </a:rPr>
              <a:t> </a:t>
            </a:r>
            <a:r>
              <a:rPr sz="3600" spc="31" baseline="4661" dirty="0">
                <a:latin typeface="Palatino Linotype"/>
                <a:cs typeface="Palatino Linotype"/>
              </a:rPr>
              <a:t>λ</a:t>
            </a:r>
            <a:r>
              <a:rPr sz="2000" i="1" baseline="-13994" dirty="0">
                <a:latin typeface="Times New Roman"/>
                <a:cs typeface="Times New Roman"/>
              </a:rPr>
              <a:t>F</a:t>
            </a:r>
            <a:r>
              <a:rPr sz="2000" i="1" spc="-36" baseline="-13994" dirty="0">
                <a:latin typeface="Times New Roman"/>
                <a:cs typeface="Times New Roman"/>
              </a:rPr>
              <a:t> </a:t>
            </a:r>
            <a:r>
              <a:rPr sz="4400" baseline="3743" dirty="0">
                <a:latin typeface="Palatino Linotype"/>
                <a:cs typeface="Palatino Linotype"/>
              </a:rPr>
              <a:t>)</a:t>
            </a:r>
            <a:endParaRPr sz="3000" dirty="0">
              <a:latin typeface="Palatino Linotype"/>
              <a:cs typeface="Palatino Linotyp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65152" y="3164400"/>
            <a:ext cx="658086" cy="3203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567"/>
              </a:lnSpc>
              <a:spcBef>
                <a:spcPts val="128"/>
              </a:spcBef>
            </a:pPr>
            <a:r>
              <a:rPr sz="3400" spc="-13" baseline="2964" dirty="0">
                <a:latin typeface="Palatino Linotype"/>
                <a:cs typeface="Palatino Linotype"/>
              </a:rPr>
              <a:t>∆</a:t>
            </a:r>
            <a:r>
              <a:rPr sz="3600" baseline="2797" dirty="0">
                <a:latin typeface="Palatino Linotype"/>
                <a:cs typeface="Palatino Linotype"/>
              </a:rPr>
              <a:t>µ</a:t>
            </a:r>
            <a:r>
              <a:rPr sz="3600" spc="-169" baseline="2797" dirty="0">
                <a:latin typeface="Palatino Linotype"/>
                <a:cs typeface="Palatino Linotype"/>
              </a:rPr>
              <a:t> </a:t>
            </a:r>
            <a:r>
              <a:rPr sz="3400" baseline="2964" dirty="0">
                <a:latin typeface="Palatino Linotype"/>
                <a:cs typeface="Palatino Linotype"/>
              </a:rPr>
              <a:t>=</a:t>
            </a:r>
            <a:endParaRPr sz="220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39868" y="3384931"/>
            <a:ext cx="316705" cy="3610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746"/>
              </a:lnSpc>
              <a:spcBef>
                <a:spcPts val="137"/>
              </a:spcBef>
            </a:pPr>
            <a:r>
              <a:rPr sz="3600" spc="-22" baseline="5594" dirty="0">
                <a:latin typeface="Palatino Linotype"/>
                <a:cs typeface="Palatino Linotype"/>
              </a:rPr>
              <a:t>λ</a:t>
            </a:r>
            <a:r>
              <a:rPr sz="2000" baseline="-11995" dirty="0">
                <a:latin typeface="Times New Roman"/>
                <a:cs typeface="Times New Roman"/>
              </a:rPr>
              <a:t>0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17847" y="4078005"/>
            <a:ext cx="630466" cy="3040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88"/>
              </a:lnSpc>
              <a:spcBef>
                <a:spcPts val="114"/>
              </a:spcBef>
            </a:pPr>
            <a:r>
              <a:rPr sz="3400" baseline="1159" dirty="0">
                <a:latin typeface="Times New Roman"/>
                <a:cs typeface="Times New Roman"/>
              </a:rPr>
              <a:t>He</a:t>
            </a:r>
            <a:r>
              <a:rPr sz="3400" spc="4" baseline="1159" dirty="0">
                <a:latin typeface="Times New Roman"/>
                <a:cs typeface="Times New Roman"/>
              </a:rPr>
              <a:t>r</a:t>
            </a:r>
            <a:r>
              <a:rPr sz="3400" baseline="1159" dirty="0">
                <a:latin typeface="Times New Roman"/>
                <a:cs typeface="Times New Roman"/>
              </a:rPr>
              <a:t>e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30861" y="4074997"/>
            <a:ext cx="5392467" cy="17359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692"/>
              </a:lnSpc>
              <a:spcBef>
                <a:spcPts val="135"/>
              </a:spcBef>
            </a:pPr>
            <a:r>
              <a:rPr sz="3400" spc="-152" baseline="8116" dirty="0">
                <a:latin typeface="Times New Roman"/>
                <a:cs typeface="Times New Roman"/>
              </a:rPr>
              <a:t>V</a:t>
            </a:r>
            <a:r>
              <a:rPr sz="2000" baseline="-9995" dirty="0">
                <a:latin typeface="Times New Roman"/>
                <a:cs typeface="Times New Roman"/>
              </a:rPr>
              <a:t>0 </a:t>
            </a:r>
            <a:r>
              <a:rPr sz="2000" spc="96" baseline="-9995" dirty="0">
                <a:latin typeface="Times New Roman"/>
                <a:cs typeface="Times New Roman"/>
              </a:rPr>
              <a:t> </a:t>
            </a:r>
            <a:r>
              <a:rPr sz="3400" baseline="6918" dirty="0">
                <a:latin typeface="Palatino Linotype"/>
                <a:cs typeface="Palatino Linotype"/>
              </a:rPr>
              <a:t>=</a:t>
            </a:r>
            <a:r>
              <a:rPr sz="3400" spc="-8" baseline="6918" dirty="0">
                <a:latin typeface="Palatino Linotype"/>
                <a:cs typeface="Palatino Linotype"/>
              </a:rPr>
              <a:t> </a:t>
            </a:r>
            <a:r>
              <a:rPr sz="3400" spc="4" baseline="8116" dirty="0">
                <a:latin typeface="Times New Roman"/>
                <a:cs typeface="Times New Roman"/>
              </a:rPr>
              <a:t>50</a:t>
            </a:r>
            <a:r>
              <a:rPr sz="3400" baseline="8116" dirty="0">
                <a:latin typeface="Times New Roman"/>
                <a:cs typeface="Times New Roman"/>
              </a:rPr>
              <a:t>0</a:t>
            </a:r>
            <a:r>
              <a:rPr sz="3400" spc="-71" baseline="8116" dirty="0">
                <a:latin typeface="Times New Roman"/>
                <a:cs typeface="Times New Roman"/>
              </a:rPr>
              <a:t> </a:t>
            </a:r>
            <a:r>
              <a:rPr sz="3400" spc="4" baseline="8116" dirty="0">
                <a:latin typeface="Times New Roman"/>
                <a:cs typeface="Times New Roman"/>
              </a:rPr>
              <a:t>b</a:t>
            </a:r>
            <a:r>
              <a:rPr sz="3400" baseline="8116" dirty="0">
                <a:latin typeface="Times New Roman"/>
                <a:cs typeface="Times New Roman"/>
              </a:rPr>
              <a:t>eca</a:t>
            </a:r>
            <a:r>
              <a:rPr sz="3400" spc="4" baseline="8116" dirty="0">
                <a:latin typeface="Times New Roman"/>
                <a:cs typeface="Times New Roman"/>
              </a:rPr>
              <a:t>u</a:t>
            </a:r>
            <a:r>
              <a:rPr sz="3400" spc="-4" baseline="8116" dirty="0">
                <a:latin typeface="Times New Roman"/>
                <a:cs typeface="Times New Roman"/>
              </a:rPr>
              <a:t>s</a:t>
            </a:r>
            <a:r>
              <a:rPr sz="3400" baseline="8116" dirty="0">
                <a:latin typeface="Times New Roman"/>
                <a:cs typeface="Times New Roman"/>
              </a:rPr>
              <a:t>e</a:t>
            </a:r>
            <a:r>
              <a:rPr sz="3400" spc="-152" baseline="8116" dirty="0">
                <a:latin typeface="Times New Roman"/>
                <a:cs typeface="Times New Roman"/>
              </a:rPr>
              <a:t> </a:t>
            </a:r>
            <a:r>
              <a:rPr sz="3400" spc="4" baseline="8116" dirty="0">
                <a:latin typeface="Times New Roman"/>
                <a:cs typeface="Times New Roman"/>
              </a:rPr>
              <a:t>on</a:t>
            </a:r>
            <a:r>
              <a:rPr sz="3400" baseline="8116" dirty="0">
                <a:latin typeface="Times New Roman"/>
                <a:cs typeface="Times New Roman"/>
              </a:rPr>
              <a:t>e</a:t>
            </a:r>
            <a:r>
              <a:rPr sz="3400" spc="-84" baseline="8116" dirty="0">
                <a:latin typeface="Times New Roman"/>
                <a:cs typeface="Times New Roman"/>
              </a:rPr>
              <a:t> </a:t>
            </a:r>
            <a:r>
              <a:rPr sz="3400" spc="-8" baseline="8116" dirty="0">
                <a:latin typeface="Times New Roman"/>
                <a:cs typeface="Times New Roman"/>
              </a:rPr>
              <a:t>f</a:t>
            </a:r>
            <a:r>
              <a:rPr sz="3400" baseline="8116" dirty="0">
                <a:latin typeface="Times New Roman"/>
                <a:cs typeface="Times New Roman"/>
              </a:rPr>
              <a:t>a</a:t>
            </a:r>
            <a:r>
              <a:rPr sz="3400" spc="4" baseline="8116" dirty="0">
                <a:latin typeface="Times New Roman"/>
                <a:cs typeface="Times New Roman"/>
              </a:rPr>
              <a:t>u</a:t>
            </a:r>
            <a:r>
              <a:rPr sz="3400" spc="-4" baseline="8116" dirty="0">
                <a:latin typeface="Times New Roman"/>
                <a:cs typeface="Times New Roman"/>
              </a:rPr>
              <a:t>l</a:t>
            </a:r>
            <a:r>
              <a:rPr sz="3400" baseline="8116" dirty="0">
                <a:latin typeface="Times New Roman"/>
                <a:cs typeface="Times New Roman"/>
              </a:rPr>
              <a:t>t</a:t>
            </a:r>
            <a:r>
              <a:rPr sz="3400" spc="-57" baseline="8116" dirty="0">
                <a:latin typeface="Times New Roman"/>
                <a:cs typeface="Times New Roman"/>
              </a:rPr>
              <a:t> </a:t>
            </a:r>
            <a:r>
              <a:rPr sz="3400" spc="-4" baseline="8116" dirty="0">
                <a:latin typeface="Times New Roman"/>
                <a:cs typeface="Times New Roman"/>
              </a:rPr>
              <a:t>l</a:t>
            </a:r>
            <a:r>
              <a:rPr sz="3400" baseline="8116" dirty="0">
                <a:latin typeface="Times New Roman"/>
                <a:cs typeface="Times New Roman"/>
              </a:rPr>
              <a:t>ea</a:t>
            </a:r>
            <a:r>
              <a:rPr sz="3400" spc="4" baseline="8116" dirty="0">
                <a:latin typeface="Times New Roman"/>
                <a:cs typeface="Times New Roman"/>
              </a:rPr>
              <a:t>d</a:t>
            </a:r>
            <a:r>
              <a:rPr sz="3400" baseline="8116" dirty="0">
                <a:latin typeface="Times New Roman"/>
                <a:cs typeface="Times New Roman"/>
              </a:rPr>
              <a:t>s</a:t>
            </a:r>
            <a:r>
              <a:rPr sz="3400" spc="-57" baseline="8116" dirty="0">
                <a:latin typeface="Times New Roman"/>
                <a:cs typeface="Times New Roman"/>
              </a:rPr>
              <a:t> </a:t>
            </a:r>
            <a:r>
              <a:rPr sz="3400" spc="-4" baseline="8116" dirty="0">
                <a:latin typeface="Times New Roman"/>
                <a:cs typeface="Times New Roman"/>
              </a:rPr>
              <a:t>t</a:t>
            </a:r>
            <a:r>
              <a:rPr sz="3400" baseline="8116" dirty="0">
                <a:latin typeface="Times New Roman"/>
                <a:cs typeface="Times New Roman"/>
              </a:rPr>
              <a:t>o</a:t>
            </a:r>
            <a:r>
              <a:rPr sz="3400" spc="-62" baseline="8116" dirty="0">
                <a:latin typeface="Times New Roman"/>
                <a:cs typeface="Times New Roman"/>
              </a:rPr>
              <a:t> </a:t>
            </a:r>
            <a:r>
              <a:rPr sz="3400" spc="4" baseline="8116" dirty="0">
                <a:latin typeface="Times New Roman"/>
                <a:cs typeface="Times New Roman"/>
              </a:rPr>
              <a:t>on</a:t>
            </a:r>
            <a:r>
              <a:rPr sz="3400" baseline="8116" dirty="0">
                <a:latin typeface="Times New Roman"/>
                <a:cs typeface="Times New Roman"/>
              </a:rPr>
              <a:t>e</a:t>
            </a:r>
            <a:r>
              <a:rPr sz="3400" spc="-98" baseline="8116" dirty="0">
                <a:latin typeface="Times New Roman"/>
                <a:cs typeface="Times New Roman"/>
              </a:rPr>
              <a:t> </a:t>
            </a:r>
            <a:r>
              <a:rPr sz="3400" spc="-8" baseline="8116" dirty="0">
                <a:latin typeface="Times New Roman"/>
                <a:cs typeface="Times New Roman"/>
              </a:rPr>
              <a:t>f</a:t>
            </a:r>
            <a:r>
              <a:rPr sz="3400" baseline="8116" dirty="0">
                <a:latin typeface="Times New Roman"/>
                <a:cs typeface="Times New Roman"/>
              </a:rPr>
              <a:t>a</a:t>
            </a:r>
            <a:r>
              <a:rPr sz="3400" spc="-4" baseline="8116" dirty="0">
                <a:latin typeface="Times New Roman"/>
                <a:cs typeface="Times New Roman"/>
              </a:rPr>
              <a:t>il</a:t>
            </a:r>
            <a:r>
              <a:rPr sz="3400" spc="4" baseline="8116" dirty="0">
                <a:latin typeface="Times New Roman"/>
                <a:cs typeface="Times New Roman"/>
              </a:rPr>
              <a:t>ur</a:t>
            </a:r>
            <a:r>
              <a:rPr sz="3400" baseline="8116" dirty="0">
                <a:latin typeface="Times New Roman"/>
                <a:cs typeface="Times New Roman"/>
              </a:rPr>
              <a:t>e</a:t>
            </a:r>
            <a:endParaRPr sz="2200">
              <a:latin typeface="Times New Roman"/>
              <a:cs typeface="Times New Roman"/>
            </a:endParaRPr>
          </a:p>
          <a:p>
            <a:pPr marL="46955" marR="49991">
              <a:lnSpc>
                <a:spcPts val="2804"/>
              </a:lnSpc>
              <a:spcBef>
                <a:spcPts val="287"/>
              </a:spcBef>
            </a:pPr>
            <a:r>
              <a:rPr sz="2300" spc="-13" dirty="0">
                <a:latin typeface="Palatino Linotype"/>
                <a:cs typeface="Palatino Linotype"/>
              </a:rPr>
              <a:t>λ</a:t>
            </a:r>
            <a:r>
              <a:rPr sz="2000" baseline="-23990" dirty="0">
                <a:latin typeface="Times New Roman"/>
                <a:cs typeface="Times New Roman"/>
              </a:rPr>
              <a:t>0</a:t>
            </a:r>
            <a:r>
              <a:rPr sz="2000" spc="253" baseline="-2399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=</a:t>
            </a:r>
            <a:r>
              <a:rPr sz="2200" spc="78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2</a:t>
            </a:r>
            <a:r>
              <a:rPr sz="2200" spc="-109" dirty="0">
                <a:latin typeface="Times New Roman"/>
                <a:cs typeface="Times New Roman"/>
              </a:rPr>
              <a:t> </a:t>
            </a:r>
            <a:r>
              <a:rPr sz="2200" spc="-4" dirty="0">
                <a:latin typeface="Times New Roman"/>
                <a:cs typeface="Times New Roman"/>
              </a:rPr>
              <a:t>fa</a:t>
            </a:r>
            <a:r>
              <a:rPr sz="2200" dirty="0">
                <a:latin typeface="Times New Roman"/>
                <a:cs typeface="Times New Roman"/>
              </a:rPr>
              <a:t>ilu</a:t>
            </a:r>
            <a:r>
              <a:rPr sz="2200" spc="-4" dirty="0">
                <a:latin typeface="Times New Roman"/>
                <a:cs typeface="Times New Roman"/>
              </a:rPr>
              <a:t>re</a:t>
            </a:r>
            <a:r>
              <a:rPr sz="2200" dirty="0">
                <a:latin typeface="Times New Roman"/>
                <a:cs typeface="Times New Roman"/>
              </a:rPr>
              <a:t>s/</a:t>
            </a:r>
            <a:r>
              <a:rPr sz="2200" spc="4" dirty="0">
                <a:latin typeface="Times New Roman"/>
                <a:cs typeface="Times New Roman"/>
              </a:rPr>
              <a:t>CP</a:t>
            </a:r>
            <a:r>
              <a:rPr sz="2200" dirty="0">
                <a:latin typeface="Times New Roman"/>
                <a:cs typeface="Times New Roman"/>
              </a:rPr>
              <a:t>U</a:t>
            </a:r>
            <a:r>
              <a:rPr sz="2200" spc="-47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h</a:t>
            </a:r>
            <a:r>
              <a:rPr sz="2200" spc="-4" dirty="0">
                <a:latin typeface="Times New Roman"/>
                <a:cs typeface="Times New Roman"/>
              </a:rPr>
              <a:t>r</a:t>
            </a:r>
            <a:r>
              <a:rPr sz="2200" dirty="0">
                <a:latin typeface="Times New Roman"/>
                <a:cs typeface="Times New Roman"/>
              </a:rPr>
              <a:t>.</a:t>
            </a:r>
            <a:endParaRPr sz="2200">
              <a:latin typeface="Times New Roman"/>
              <a:cs typeface="Times New Roman"/>
            </a:endParaRPr>
          </a:p>
          <a:p>
            <a:pPr marL="22337" marR="49991">
              <a:lnSpc>
                <a:spcPts val="2804"/>
              </a:lnSpc>
              <a:spcBef>
                <a:spcPts val="1220"/>
              </a:spcBef>
            </a:pPr>
            <a:r>
              <a:rPr sz="2300" spc="8" dirty="0">
                <a:latin typeface="Palatino Linotype"/>
                <a:cs typeface="Palatino Linotype"/>
              </a:rPr>
              <a:t>λ</a:t>
            </a:r>
            <a:r>
              <a:rPr sz="2000" baseline="-23990" dirty="0">
                <a:latin typeface="Times New Roman"/>
                <a:cs typeface="Times New Roman"/>
              </a:rPr>
              <a:t>F</a:t>
            </a:r>
            <a:r>
              <a:rPr sz="2000" spc="244" baseline="-2399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=</a:t>
            </a:r>
            <a:r>
              <a:rPr sz="2200" spc="2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5</a:t>
            </a:r>
            <a:r>
              <a:rPr sz="2200" spc="-141" dirty="0">
                <a:latin typeface="Times New Roman"/>
                <a:cs typeface="Times New Roman"/>
              </a:rPr>
              <a:t> </a:t>
            </a:r>
            <a:r>
              <a:rPr sz="2200" spc="-4" dirty="0">
                <a:latin typeface="Times New Roman"/>
                <a:cs typeface="Times New Roman"/>
              </a:rPr>
              <a:t>f</a:t>
            </a:r>
            <a:r>
              <a:rPr sz="2200" spc="8" dirty="0">
                <a:latin typeface="Times New Roman"/>
                <a:cs typeface="Times New Roman"/>
              </a:rPr>
              <a:t>a</a:t>
            </a:r>
            <a:r>
              <a:rPr sz="2200" dirty="0">
                <a:latin typeface="Times New Roman"/>
                <a:cs typeface="Times New Roman"/>
              </a:rPr>
              <a:t>il</a:t>
            </a:r>
            <a:r>
              <a:rPr sz="2200" spc="8" dirty="0">
                <a:latin typeface="Times New Roman"/>
                <a:cs typeface="Times New Roman"/>
              </a:rPr>
              <a:t>ure</a:t>
            </a:r>
            <a:r>
              <a:rPr sz="2200" dirty="0">
                <a:latin typeface="Times New Roman"/>
                <a:cs typeface="Times New Roman"/>
              </a:rPr>
              <a:t>s/</a:t>
            </a:r>
            <a:r>
              <a:rPr sz="2200" spc="-53" dirty="0">
                <a:latin typeface="Times New Roman"/>
                <a:cs typeface="Times New Roman"/>
              </a:rPr>
              <a:t>1</a:t>
            </a:r>
            <a:r>
              <a:rPr sz="2200" spc="8" dirty="0">
                <a:latin typeface="Times New Roman"/>
                <a:cs typeface="Times New Roman"/>
              </a:rPr>
              <a:t>0</a:t>
            </a:r>
            <a:r>
              <a:rPr sz="2200" dirty="0">
                <a:latin typeface="Times New Roman"/>
                <a:cs typeface="Times New Roman"/>
              </a:rPr>
              <a:t>0</a:t>
            </a:r>
            <a:r>
              <a:rPr sz="2200" spc="-167" dirty="0">
                <a:latin typeface="Times New Roman"/>
                <a:cs typeface="Times New Roman"/>
              </a:rPr>
              <a:t> </a:t>
            </a:r>
            <a:r>
              <a:rPr sz="2200" spc="4" dirty="0">
                <a:latin typeface="Times New Roman"/>
                <a:cs typeface="Times New Roman"/>
              </a:rPr>
              <a:t>CP</a:t>
            </a:r>
            <a:r>
              <a:rPr sz="2200" dirty="0">
                <a:latin typeface="Times New Roman"/>
                <a:cs typeface="Times New Roman"/>
              </a:rPr>
              <a:t>U</a:t>
            </a:r>
            <a:r>
              <a:rPr sz="2200" spc="-3" dirty="0">
                <a:latin typeface="Times New Roman"/>
                <a:cs typeface="Times New Roman"/>
              </a:rPr>
              <a:t> </a:t>
            </a:r>
            <a:r>
              <a:rPr sz="2200" spc="8" dirty="0">
                <a:latin typeface="Times New Roman"/>
                <a:cs typeface="Times New Roman"/>
              </a:rPr>
              <a:t>h</a:t>
            </a:r>
            <a:r>
              <a:rPr sz="2200" spc="-13" dirty="0">
                <a:latin typeface="Times New Roman"/>
                <a:cs typeface="Times New Roman"/>
              </a:rPr>
              <a:t>r</a:t>
            </a:r>
            <a:r>
              <a:rPr sz="2200" dirty="0">
                <a:latin typeface="Times New Roman"/>
                <a:cs typeface="Times New Roman"/>
              </a:rPr>
              <a:t>.</a:t>
            </a:r>
            <a:endParaRPr sz="2200">
              <a:latin typeface="Times New Roman"/>
              <a:cs typeface="Times New Roman"/>
            </a:endParaRPr>
          </a:p>
          <a:p>
            <a:pPr marL="365614" marR="49991">
              <a:lnSpc>
                <a:spcPts val="2984"/>
              </a:lnSpc>
              <a:spcBef>
                <a:spcPts val="1271"/>
              </a:spcBef>
            </a:pPr>
            <a:r>
              <a:rPr sz="2200" dirty="0">
                <a:latin typeface="Palatino Linotype"/>
                <a:cs typeface="Palatino Linotype"/>
              </a:rPr>
              <a:t>=</a:t>
            </a:r>
            <a:r>
              <a:rPr sz="2200" spc="33" dirty="0">
                <a:latin typeface="Palatino Linotype"/>
                <a:cs typeface="Palatino Linotype"/>
              </a:rPr>
              <a:t> </a:t>
            </a:r>
            <a:r>
              <a:rPr sz="3400" baseline="1159" dirty="0">
                <a:latin typeface="Times New Roman"/>
                <a:cs typeface="Times New Roman"/>
              </a:rPr>
              <a:t>0.</a:t>
            </a:r>
            <a:r>
              <a:rPr sz="3400" spc="8" baseline="1159" dirty="0">
                <a:latin typeface="Times New Roman"/>
                <a:cs typeface="Times New Roman"/>
              </a:rPr>
              <a:t>0</a:t>
            </a:r>
            <a:r>
              <a:rPr sz="3400" baseline="1159" dirty="0">
                <a:latin typeface="Times New Roman"/>
                <a:cs typeface="Times New Roman"/>
              </a:rPr>
              <a:t>5</a:t>
            </a:r>
            <a:r>
              <a:rPr sz="3400" spc="-178" baseline="1159" dirty="0">
                <a:latin typeface="Times New Roman"/>
                <a:cs typeface="Times New Roman"/>
              </a:rPr>
              <a:t> </a:t>
            </a:r>
            <a:r>
              <a:rPr sz="3400" spc="-4" baseline="1159" dirty="0">
                <a:latin typeface="Times New Roman"/>
                <a:cs typeface="Times New Roman"/>
              </a:rPr>
              <a:t>f</a:t>
            </a:r>
            <a:r>
              <a:rPr sz="3400" spc="8" baseline="1159" dirty="0">
                <a:latin typeface="Times New Roman"/>
                <a:cs typeface="Times New Roman"/>
              </a:rPr>
              <a:t>a</a:t>
            </a:r>
            <a:r>
              <a:rPr sz="3400" baseline="1159" dirty="0">
                <a:latin typeface="Times New Roman"/>
                <a:cs typeface="Times New Roman"/>
              </a:rPr>
              <a:t>il</a:t>
            </a:r>
            <a:r>
              <a:rPr sz="3400" spc="8" baseline="1159" dirty="0">
                <a:latin typeface="Times New Roman"/>
                <a:cs typeface="Times New Roman"/>
              </a:rPr>
              <a:t>ure</a:t>
            </a:r>
            <a:r>
              <a:rPr sz="3400" baseline="1159" dirty="0">
                <a:latin typeface="Times New Roman"/>
                <a:cs typeface="Times New Roman"/>
              </a:rPr>
              <a:t>s/</a:t>
            </a:r>
            <a:r>
              <a:rPr sz="3400" spc="-39" baseline="1159" dirty="0">
                <a:latin typeface="Times New Roman"/>
                <a:cs typeface="Times New Roman"/>
              </a:rPr>
              <a:t>C</a:t>
            </a:r>
            <a:r>
              <a:rPr sz="3400" spc="4" baseline="1159" dirty="0">
                <a:latin typeface="Times New Roman"/>
                <a:cs typeface="Times New Roman"/>
              </a:rPr>
              <a:t>P</a:t>
            </a:r>
            <a:r>
              <a:rPr sz="3400" baseline="1159" dirty="0">
                <a:latin typeface="Times New Roman"/>
                <a:cs typeface="Times New Roman"/>
              </a:rPr>
              <a:t>U</a:t>
            </a:r>
            <a:r>
              <a:rPr sz="3400" spc="-60" baseline="1159" dirty="0">
                <a:latin typeface="Times New Roman"/>
                <a:cs typeface="Times New Roman"/>
              </a:rPr>
              <a:t> </a:t>
            </a:r>
            <a:r>
              <a:rPr sz="3400" spc="8" baseline="1159" dirty="0">
                <a:latin typeface="Times New Roman"/>
                <a:cs typeface="Times New Roman"/>
              </a:rPr>
              <a:t>hr</a:t>
            </a:r>
            <a:r>
              <a:rPr sz="3400" baseline="1159" dirty="0">
                <a:latin typeface="Times New Roman"/>
                <a:cs typeface="Times New Roman"/>
              </a:rPr>
              <a:t>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05830" y="6203480"/>
            <a:ext cx="227586" cy="1797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328"/>
              </a:lnSpc>
              <a:spcBef>
                <a:spcPts val="66"/>
              </a:spcBef>
            </a:pPr>
            <a:r>
              <a:rPr sz="1300" dirty="0">
                <a:latin typeface="Arial"/>
                <a:cs typeface="Arial"/>
              </a:rPr>
              <a:t>87</a:t>
            </a:r>
            <a:endParaRPr sz="13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588528" y="3173952"/>
            <a:ext cx="46904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</p:spTree>
    <p:extLst>
      <p:ext uri="{BB962C8B-B14F-4D97-AF65-F5344CB8AC3E}">
        <p14:creationId xmlns:p14="http://schemas.microsoft.com/office/powerpoint/2010/main" val="627617114"/>
      </p:ext>
    </p:extLst>
  </p:cSld>
  <p:clrMapOvr>
    <a:masterClrMapping/>
  </p:clrMapOvr>
  <p:transition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 txBox="1"/>
          <p:nvPr/>
        </p:nvSpPr>
        <p:spPr>
          <a:xfrm>
            <a:off x="819727" y="888741"/>
            <a:ext cx="5932419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459"/>
              </a:lnSpc>
              <a:spcBef>
                <a:spcPts val="172"/>
              </a:spcBef>
            </a:pP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S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o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f</a:t>
            </a:r>
            <a:r>
              <a:rPr sz="5400" spc="17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w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a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5400" spc="-112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 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l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ia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b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il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y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29031" y="2275556"/>
            <a:ext cx="520915" cy="7625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2490"/>
              </a:lnSpc>
              <a:spcBef>
                <a:spcPts val="124"/>
              </a:spcBef>
            </a:pPr>
            <a:r>
              <a:rPr sz="3700" u="heavy" baseline="1054" dirty="0">
                <a:latin typeface="Times New Roman"/>
                <a:cs typeface="Times New Roman"/>
              </a:rPr>
              <a:t>500</a:t>
            </a:r>
            <a:endParaRPr sz="2500">
              <a:latin typeface="Times New Roman"/>
              <a:cs typeface="Times New Roman"/>
            </a:endParaRPr>
          </a:p>
          <a:p>
            <a:pPr marL="136587" marR="151807" algn="ctr">
              <a:lnSpc>
                <a:spcPct val="95825"/>
              </a:lnSpc>
              <a:spcBef>
                <a:spcPts val="505"/>
              </a:spcBef>
            </a:pPr>
            <a:r>
              <a:rPr sz="2500" dirty="0">
                <a:latin typeface="Times New Roman"/>
                <a:cs typeface="Times New Roman"/>
              </a:rPr>
              <a:t>2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762431" y="2387811"/>
            <a:ext cx="1433024" cy="4278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428"/>
              </a:lnSpc>
              <a:spcBef>
                <a:spcPts val="171"/>
              </a:spcBef>
            </a:pPr>
            <a:r>
              <a:rPr sz="4800" spc="-27" baseline="2058" dirty="0">
                <a:latin typeface="Palatino Linotype"/>
                <a:cs typeface="Palatino Linotype"/>
              </a:rPr>
              <a:t>(</a:t>
            </a:r>
            <a:r>
              <a:rPr sz="3700" baseline="3162" dirty="0">
                <a:latin typeface="Times New Roman"/>
                <a:cs typeface="Times New Roman"/>
              </a:rPr>
              <a:t>2</a:t>
            </a:r>
            <a:r>
              <a:rPr sz="3700" spc="-157" baseline="3162" dirty="0">
                <a:latin typeface="Times New Roman"/>
                <a:cs typeface="Times New Roman"/>
              </a:rPr>
              <a:t> </a:t>
            </a:r>
            <a:r>
              <a:rPr sz="3700" baseline="2695" dirty="0">
                <a:latin typeface="Palatino Linotype"/>
                <a:cs typeface="Palatino Linotype"/>
              </a:rPr>
              <a:t>−</a:t>
            </a:r>
            <a:r>
              <a:rPr sz="3700" spc="-131" baseline="2695" dirty="0">
                <a:latin typeface="Palatino Linotype"/>
                <a:cs typeface="Palatino Linotype"/>
              </a:rPr>
              <a:t> </a:t>
            </a:r>
            <a:r>
              <a:rPr sz="3700" baseline="3162" dirty="0">
                <a:latin typeface="Times New Roman"/>
                <a:cs typeface="Times New Roman"/>
              </a:rPr>
              <a:t>0.0</a:t>
            </a:r>
            <a:r>
              <a:rPr sz="3700" spc="39" baseline="3162" dirty="0">
                <a:latin typeface="Times New Roman"/>
                <a:cs typeface="Times New Roman"/>
              </a:rPr>
              <a:t>5</a:t>
            </a:r>
            <a:r>
              <a:rPr sz="4800" baseline="2058" dirty="0">
                <a:latin typeface="Palatino Linotype"/>
                <a:cs typeface="Palatino Linotype"/>
              </a:rPr>
              <a:t>)</a:t>
            </a:r>
            <a:endParaRPr sz="3200" dirty="0">
              <a:latin typeface="Palatino Linotype"/>
              <a:cs typeface="Palatino Linotyp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96126" y="2452734"/>
            <a:ext cx="716635" cy="3469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777"/>
              </a:lnSpc>
              <a:spcBef>
                <a:spcPts val="138"/>
              </a:spcBef>
            </a:pPr>
            <a:r>
              <a:rPr sz="3700" spc="-8" baseline="2695" dirty="0">
                <a:latin typeface="Palatino Linotype"/>
                <a:cs typeface="Palatino Linotype"/>
              </a:rPr>
              <a:t>∆</a:t>
            </a:r>
            <a:r>
              <a:rPr sz="3900" baseline="2555" dirty="0">
                <a:latin typeface="Palatino Linotype"/>
                <a:cs typeface="Palatino Linotype"/>
              </a:rPr>
              <a:t>µ</a:t>
            </a:r>
            <a:r>
              <a:rPr sz="3900" spc="-198" baseline="2555" dirty="0">
                <a:latin typeface="Palatino Linotype"/>
                <a:cs typeface="Palatino Linotype"/>
              </a:rPr>
              <a:t> </a:t>
            </a:r>
            <a:r>
              <a:rPr sz="3700" baseline="2695" dirty="0">
                <a:latin typeface="Palatino Linotype"/>
                <a:cs typeface="Palatino Linotype"/>
              </a:rPr>
              <a:t>=</a:t>
            </a:r>
            <a:endParaRPr sz="2500">
              <a:latin typeface="Palatino Linotype"/>
              <a:cs typeface="Palatino Linotyp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18738" y="2525715"/>
            <a:ext cx="371114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latin typeface="Arial"/>
                <a:cs typeface="Arial"/>
              </a:rPr>
              <a:t>So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12998" y="3332538"/>
            <a:ext cx="1595511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latin typeface="Arial"/>
                <a:cs typeface="Arial"/>
              </a:rPr>
              <a:t>=</a:t>
            </a:r>
            <a:r>
              <a:rPr sz="2000" spc="-11" dirty="0">
                <a:latin typeface="Arial"/>
                <a:cs typeface="Arial"/>
              </a:rPr>
              <a:t> </a:t>
            </a:r>
            <a:r>
              <a:rPr sz="2000" spc="4" dirty="0">
                <a:latin typeface="Arial"/>
                <a:cs typeface="Arial"/>
              </a:rPr>
              <a:t>48</a:t>
            </a:r>
            <a:r>
              <a:rPr sz="2000" dirty="0">
                <a:latin typeface="Arial"/>
                <a:cs typeface="Arial"/>
              </a:rPr>
              <a:t>7</a:t>
            </a:r>
            <a:r>
              <a:rPr sz="2000" spc="-32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</a:t>
            </a:r>
            <a:r>
              <a:rPr sz="2000" spc="4" dirty="0">
                <a:latin typeface="Arial"/>
                <a:cs typeface="Arial"/>
              </a:rPr>
              <a:t>ailu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13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9727" y="4072126"/>
            <a:ext cx="3484228" cy="5643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latin typeface="Arial"/>
                <a:cs typeface="Arial"/>
              </a:rPr>
              <a:t>H</a:t>
            </a:r>
            <a:r>
              <a:rPr sz="2000" spc="4" dirty="0">
                <a:latin typeface="Arial"/>
                <a:cs typeface="Arial"/>
              </a:rPr>
              <a:t>enc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176" dirty="0">
                <a:latin typeface="Arial"/>
                <a:cs typeface="Arial"/>
              </a:rPr>
              <a:t> </a:t>
            </a:r>
            <a:r>
              <a:rPr sz="2000" spc="4" dirty="0">
                <a:latin typeface="Arial"/>
                <a:cs typeface="Arial"/>
              </a:rPr>
              <a:t>1</a:t>
            </a:r>
            <a:r>
              <a:rPr sz="2000" dirty="0">
                <a:latin typeface="Arial"/>
                <a:cs typeface="Arial"/>
              </a:rPr>
              <a:t>3</a:t>
            </a:r>
            <a:r>
              <a:rPr sz="2000" spc="211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</a:t>
            </a:r>
            <a:r>
              <a:rPr sz="2000" spc="4" dirty="0">
                <a:latin typeface="Arial"/>
                <a:cs typeface="Arial"/>
              </a:rPr>
              <a:t>aul</a:t>
            </a:r>
            <a:r>
              <a:rPr sz="2000" dirty="0">
                <a:latin typeface="Arial"/>
                <a:cs typeface="Arial"/>
              </a:rPr>
              <a:t>ts</a:t>
            </a:r>
            <a:r>
              <a:rPr sz="2000" spc="197" dirty="0">
                <a:latin typeface="Arial"/>
                <a:cs typeface="Arial"/>
              </a:rPr>
              <a:t> </a:t>
            </a:r>
            <a:r>
              <a:rPr sz="2000" spc="4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re</a:t>
            </a:r>
            <a:r>
              <a:rPr sz="2000" spc="205" dirty="0">
                <a:latin typeface="Arial"/>
                <a:cs typeface="Arial"/>
              </a:rPr>
              <a:t> </a:t>
            </a:r>
            <a:r>
              <a:rPr sz="2000" spc="4" dirty="0">
                <a:latin typeface="Arial"/>
                <a:cs typeface="Arial"/>
              </a:rPr>
              <a:t>expec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4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d</a:t>
            </a:r>
            <a:endParaRPr sz="2000">
              <a:latin typeface="Arial"/>
              <a:cs typeface="Arial"/>
            </a:endParaRPr>
          </a:p>
          <a:p>
            <a:pPr marL="11397" marR="37541">
              <a:lnSpc>
                <a:spcPct val="95825"/>
              </a:lnSpc>
            </a:pPr>
            <a:r>
              <a:rPr sz="2000" dirty="0">
                <a:latin typeface="Arial"/>
                <a:cs typeface="Arial"/>
              </a:rPr>
              <a:t>t</a:t>
            </a:r>
            <a:r>
              <a:rPr sz="2000" spc="4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22" dirty="0">
                <a:latin typeface="Arial"/>
                <a:cs typeface="Arial"/>
              </a:rPr>
              <a:t> </a:t>
            </a:r>
            <a:r>
              <a:rPr sz="2000" spc="4" dirty="0">
                <a:latin typeface="Arial"/>
                <a:cs typeface="Arial"/>
              </a:rPr>
              <a:t>so</a:t>
            </a:r>
            <a:r>
              <a:rPr sz="2000" dirty="0">
                <a:latin typeface="Arial"/>
                <a:cs typeface="Arial"/>
              </a:rPr>
              <a:t>ftw</a:t>
            </a:r>
            <a:r>
              <a:rPr sz="2000" spc="4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13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44321" y="4072125"/>
            <a:ext cx="1151125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latin typeface="Arial"/>
                <a:cs typeface="Arial"/>
              </a:rPr>
              <a:t>to</a:t>
            </a:r>
            <a:r>
              <a:rPr sz="2000" spc="231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13" dirty="0">
                <a:latin typeface="Arial"/>
                <a:cs typeface="Arial"/>
              </a:rPr>
              <a:t>e</a:t>
            </a:r>
            <a:r>
              <a:rPr sz="2000" spc="-4" dirty="0">
                <a:latin typeface="Arial"/>
                <a:cs typeface="Arial"/>
              </a:rPr>
              <a:t>m</a:t>
            </a:r>
            <a:r>
              <a:rPr sz="2000" spc="4" dirty="0">
                <a:latin typeface="Arial"/>
                <a:cs typeface="Arial"/>
              </a:rPr>
              <a:t>ai</a:t>
            </a:r>
            <a:r>
              <a:rPr sz="2000" dirty="0"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35812" y="4072125"/>
            <a:ext cx="727175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231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4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04739" y="4072125"/>
            <a:ext cx="894815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latin typeface="Arial"/>
                <a:cs typeface="Arial"/>
              </a:rPr>
              <a:t>r</a:t>
            </a:r>
            <a:r>
              <a:rPr sz="2000" spc="4" dirty="0">
                <a:latin typeface="Arial"/>
                <a:cs typeface="Arial"/>
              </a:rPr>
              <a:t>eleas</a:t>
            </a:r>
            <a:r>
              <a:rPr sz="2000" dirty="0"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39920" y="4072125"/>
            <a:ext cx="809092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latin typeface="Arial"/>
                <a:cs typeface="Arial"/>
              </a:rPr>
              <a:t>in</a:t>
            </a:r>
            <a:r>
              <a:rPr sz="2000" spc="-4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4" dirty="0">
                <a:latin typeface="Arial"/>
                <a:cs typeface="Arial"/>
              </a:rPr>
              <a:t>an</a:t>
            </a:r>
            <a:r>
              <a:rPr sz="2000" dirty="0"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89204" y="4072125"/>
            <a:ext cx="272921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f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05830" y="6203480"/>
            <a:ext cx="227586" cy="1797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328"/>
              </a:lnSpc>
              <a:spcBef>
                <a:spcPts val="66"/>
              </a:spcBef>
            </a:pPr>
            <a:r>
              <a:rPr sz="1300" dirty="0">
                <a:latin typeface="Arial"/>
                <a:cs typeface="Arial"/>
              </a:rPr>
              <a:t>88</a:t>
            </a:r>
            <a:endParaRPr sz="13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43443077"/>
      </p:ext>
    </p:extLst>
  </p:cSld>
  <p:clrMapOvr>
    <a:masterClrMapping/>
  </p:clrMapOvr>
  <p:transition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886459" y="767712"/>
            <a:ext cx="5902269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459"/>
              </a:lnSpc>
              <a:spcBef>
                <a:spcPts val="172"/>
              </a:spcBef>
            </a:pP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S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o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f</a:t>
            </a:r>
            <a:r>
              <a:rPr sz="5400" spc="17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w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a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5400" spc="-112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 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l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ia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b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il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y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5031" y="1820298"/>
            <a:ext cx="191428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302"/>
              </a:lnSpc>
              <a:spcBef>
                <a:spcPts val="115"/>
              </a:spcBef>
            </a:pP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•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10666" y="1830320"/>
            <a:ext cx="3548240" cy="8918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12"/>
              </a:lnSpc>
              <a:spcBef>
                <a:spcPts val="110"/>
              </a:spcBef>
            </a:pP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The Je</a:t>
            </a:r>
            <a:r>
              <a:rPr sz="2200" spc="4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2200" spc="-4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ns</a:t>
            </a:r>
            <a:r>
              <a:rPr sz="2200" spc="8" dirty="0">
                <a:solidFill>
                  <a:srgbClr val="FF0000"/>
                </a:solidFill>
                <a:latin typeface="Arial"/>
                <a:cs typeface="Arial"/>
              </a:rPr>
              <a:t>k</a:t>
            </a:r>
            <a:r>
              <a:rPr sz="2200" spc="-4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200" spc="4" dirty="0">
                <a:solidFill>
                  <a:srgbClr val="FF0000"/>
                </a:solidFill>
                <a:latin typeface="Arial"/>
                <a:cs typeface="Arial"/>
              </a:rPr>
              <a:t>-M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200" spc="4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200" spc="8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da </a:t>
            </a:r>
            <a:r>
              <a:rPr sz="2200" spc="4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od</a:t>
            </a:r>
            <a:r>
              <a:rPr sz="2200" spc="8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endParaRPr sz="2200">
              <a:latin typeface="Arial"/>
              <a:cs typeface="Arial"/>
            </a:endParaRPr>
          </a:p>
          <a:p>
            <a:pPr marL="324591" marR="41028">
              <a:lnSpc>
                <a:spcPts val="3774"/>
              </a:lnSpc>
              <a:spcBef>
                <a:spcPts val="1238"/>
              </a:spcBef>
            </a:pPr>
            <a:r>
              <a:rPr sz="2900" dirty="0">
                <a:latin typeface="Palatino Linotype"/>
                <a:cs typeface="Palatino Linotype"/>
              </a:rPr>
              <a:t>λ</a:t>
            </a:r>
            <a:r>
              <a:rPr sz="2900" spc="-506" dirty="0">
                <a:latin typeface="Palatino Linotype"/>
                <a:cs typeface="Palatino Linotype"/>
              </a:rPr>
              <a:t> </a:t>
            </a:r>
            <a:r>
              <a:rPr sz="2700" spc="-17" dirty="0">
                <a:latin typeface="Times New Roman"/>
                <a:cs typeface="Times New Roman"/>
              </a:rPr>
              <a:t>(</a:t>
            </a:r>
            <a:r>
              <a:rPr sz="2700" i="1" dirty="0">
                <a:latin typeface="Times New Roman"/>
                <a:cs typeface="Times New Roman"/>
              </a:rPr>
              <a:t>t</a:t>
            </a:r>
            <a:r>
              <a:rPr sz="2700" i="1" spc="-497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)</a:t>
            </a:r>
            <a:r>
              <a:rPr sz="2700" spc="-53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Palatino Linotype"/>
                <a:cs typeface="Palatino Linotype"/>
              </a:rPr>
              <a:t>=</a:t>
            </a:r>
            <a:r>
              <a:rPr sz="2700" spc="-145" dirty="0">
                <a:latin typeface="Palatino Linotype"/>
                <a:cs typeface="Palatino Linotype"/>
              </a:rPr>
              <a:t> </a:t>
            </a:r>
            <a:r>
              <a:rPr sz="2900" dirty="0">
                <a:latin typeface="Palatino Linotype"/>
                <a:cs typeface="Palatino Linotype"/>
              </a:rPr>
              <a:t>φ</a:t>
            </a:r>
            <a:r>
              <a:rPr sz="2900" spc="-475" dirty="0">
                <a:latin typeface="Palatino Linotype"/>
                <a:cs typeface="Palatino Linotype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(</a:t>
            </a:r>
            <a:r>
              <a:rPr sz="2700" spc="-484" dirty="0">
                <a:latin typeface="Times New Roman"/>
                <a:cs typeface="Times New Roman"/>
              </a:rPr>
              <a:t> </a:t>
            </a:r>
            <a:r>
              <a:rPr sz="2700" i="1" dirty="0">
                <a:latin typeface="Times New Roman"/>
                <a:cs typeface="Times New Roman"/>
              </a:rPr>
              <a:t>N</a:t>
            </a:r>
            <a:r>
              <a:rPr sz="2700" i="1" spc="53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Palatino Linotype"/>
                <a:cs typeface="Palatino Linotype"/>
              </a:rPr>
              <a:t>−</a:t>
            </a:r>
            <a:r>
              <a:rPr sz="2700" spc="-177" dirty="0">
                <a:latin typeface="Palatino Linotype"/>
                <a:cs typeface="Palatino Linotype"/>
              </a:rPr>
              <a:t> </a:t>
            </a:r>
            <a:r>
              <a:rPr sz="2700" i="1" dirty="0">
                <a:latin typeface="Times New Roman"/>
                <a:cs typeface="Times New Roman"/>
              </a:rPr>
              <a:t>i</a:t>
            </a:r>
            <a:r>
              <a:rPr sz="2700" i="1" spc="-16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Palatino Linotype"/>
                <a:cs typeface="Palatino Linotype"/>
              </a:rPr>
              <a:t>+</a:t>
            </a:r>
            <a:r>
              <a:rPr sz="2700" spc="-484" dirty="0">
                <a:latin typeface="Palatino Linotype"/>
                <a:cs typeface="Palatino Linotype"/>
              </a:rPr>
              <a:t> </a:t>
            </a:r>
            <a:r>
              <a:rPr sz="2700" spc="-214" dirty="0">
                <a:latin typeface="Times New Roman"/>
                <a:cs typeface="Times New Roman"/>
              </a:rPr>
              <a:t>1</a:t>
            </a:r>
            <a:r>
              <a:rPr sz="2700" dirty="0">
                <a:latin typeface="Times New Roman"/>
                <a:cs typeface="Times New Roman"/>
              </a:rPr>
              <a:t>)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1903" y="3265303"/>
            <a:ext cx="757956" cy="15997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54706" algn="r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w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he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re</a:t>
            </a:r>
            <a:endParaRPr sz="2000">
              <a:latin typeface="Arial"/>
              <a:cs typeface="Arial"/>
            </a:endParaRPr>
          </a:p>
          <a:p>
            <a:pPr marR="93553" algn="r">
              <a:lnSpc>
                <a:spcPct val="112426"/>
              </a:lnSpc>
              <a:spcBef>
                <a:spcPts val="982"/>
              </a:spcBef>
            </a:pPr>
            <a:r>
              <a:rPr sz="2000" dirty="0">
                <a:solidFill>
                  <a:srgbClr val="003265"/>
                </a:solidFill>
                <a:latin typeface="Palatino Linotype"/>
                <a:cs typeface="Palatino Linotype"/>
              </a:rPr>
              <a:t>φ</a:t>
            </a:r>
            <a:endParaRPr sz="2000">
              <a:latin typeface="Palatino Linotype"/>
              <a:cs typeface="Palatino Linotype"/>
            </a:endParaRPr>
          </a:p>
          <a:p>
            <a:pPr marL="524260">
              <a:lnSpc>
                <a:spcPts val="3554"/>
              </a:lnSpc>
              <a:spcBef>
                <a:spcPts val="276"/>
              </a:spcBef>
            </a:pP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N I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43175" y="3711745"/>
            <a:ext cx="3758547" cy="11533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 marR="37541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=</a:t>
            </a:r>
            <a:r>
              <a:rPr sz="2000" spc="-11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ons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an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-54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f</a:t>
            </a:r>
            <a:r>
              <a:rPr sz="2000" spc="-11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p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opo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rt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000" spc="13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nali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ty</a:t>
            </a:r>
            <a:endParaRPr sz="2000">
              <a:latin typeface="Arial"/>
              <a:cs typeface="Arial"/>
            </a:endParaRPr>
          </a:p>
          <a:p>
            <a:pPr marL="11397" marR="37541">
              <a:lnSpc>
                <a:spcPct val="95825"/>
              </a:lnSpc>
              <a:spcBef>
                <a:spcPts val="1159"/>
              </a:spcBef>
            </a:pP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=</a:t>
            </a:r>
            <a:r>
              <a:rPr sz="2000" spc="-11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l</a:t>
            </a:r>
            <a:r>
              <a:rPr sz="2000" spc="-33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r>
              <a:rPr sz="2000" spc="13" dirty="0">
                <a:solidFill>
                  <a:srgbClr val="003265"/>
                </a:solidFill>
                <a:latin typeface="Arial"/>
                <a:cs typeface="Arial"/>
              </a:rPr>
              <a:t>u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mbe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000" spc="-66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f</a:t>
            </a:r>
            <a:r>
              <a:rPr sz="2000" spc="-11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000" spc="13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rs</a:t>
            </a:r>
            <a:r>
              <a:rPr sz="2000" spc="-33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p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esen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  <a:p>
            <a:pPr marL="11397">
              <a:lnSpc>
                <a:spcPct val="95825"/>
              </a:lnSpc>
              <a:spcBef>
                <a:spcPts val="1283"/>
              </a:spcBef>
            </a:pP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=</a:t>
            </a:r>
            <a:r>
              <a:rPr sz="2000" spc="-11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r>
              <a:rPr sz="2000" spc="13" dirty="0">
                <a:solidFill>
                  <a:srgbClr val="003265"/>
                </a:solidFill>
                <a:latin typeface="Arial"/>
                <a:cs typeface="Arial"/>
              </a:rPr>
              <a:t>u</a:t>
            </a:r>
            <a:r>
              <a:rPr sz="2000" spc="-4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be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000" spc="-66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f</a:t>
            </a:r>
            <a:r>
              <a:rPr sz="2000" spc="2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rr</a:t>
            </a:r>
            <a:r>
              <a:rPr sz="2000" spc="13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rs</a:t>
            </a:r>
            <a:r>
              <a:rPr sz="2000" spc="-42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f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ou</a:t>
            </a:r>
            <a:r>
              <a:rPr sz="2000" spc="13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d</a:t>
            </a:r>
            <a:r>
              <a:rPr sz="2000" spc="-43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b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y</a:t>
            </a:r>
            <a:r>
              <a:rPr sz="2000" spc="-21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13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000" spc="-4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11609" y="4596560"/>
            <a:ext cx="1068725" cy="3179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436"/>
              </a:lnSpc>
              <a:spcBef>
                <a:spcPts val="121"/>
              </a:spcBef>
            </a:pPr>
            <a:r>
              <a:rPr sz="3000" spc="4" baseline="9223" dirty="0">
                <a:solidFill>
                  <a:srgbClr val="003265"/>
                </a:solidFill>
                <a:latin typeface="Arial"/>
                <a:cs typeface="Arial"/>
              </a:rPr>
              <a:t>in</a:t>
            </a:r>
            <a:r>
              <a:rPr sz="3000" spc="13" baseline="9223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3000" spc="4" baseline="9223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3000" baseline="9223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3000" spc="-4" baseline="9223" dirty="0">
                <a:solidFill>
                  <a:srgbClr val="003265"/>
                </a:solidFill>
                <a:latin typeface="Arial"/>
                <a:cs typeface="Arial"/>
              </a:rPr>
              <a:t>v</a:t>
            </a:r>
            <a:r>
              <a:rPr sz="3000" spc="4" baseline="9223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3000" baseline="9223" dirty="0">
                <a:solidFill>
                  <a:srgbClr val="003265"/>
                </a:solidFill>
                <a:latin typeface="Arial"/>
                <a:cs typeface="Arial"/>
              </a:rPr>
              <a:t>l</a:t>
            </a:r>
            <a:r>
              <a:rPr sz="3000" spc="-53" baseline="9223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3000" baseline="9223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baseline="-9662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endParaRPr sz="13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05830" y="6203480"/>
            <a:ext cx="227586" cy="1797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328"/>
              </a:lnSpc>
              <a:spcBef>
                <a:spcPts val="66"/>
              </a:spcBef>
            </a:pPr>
            <a:r>
              <a:rPr sz="1300" dirty="0">
                <a:latin typeface="Arial"/>
                <a:cs typeface="Arial"/>
              </a:rPr>
              <a:t>89</a:t>
            </a:r>
            <a:endParaRPr sz="13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55959940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 txBox="1"/>
          <p:nvPr/>
        </p:nvSpPr>
        <p:spPr>
          <a:xfrm>
            <a:off x="838200" y="782504"/>
            <a:ext cx="5902764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459"/>
              </a:lnSpc>
              <a:spcBef>
                <a:spcPts val="172"/>
              </a:spcBef>
            </a:pP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S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o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f</a:t>
            </a:r>
            <a:r>
              <a:rPr sz="5400" spc="17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w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a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5400" spc="-112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 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l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ia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b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il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y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81176" y="1987832"/>
            <a:ext cx="724405" cy="5643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he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re</a:t>
            </a:r>
            <a:endParaRPr sz="2000">
              <a:latin typeface="Arial"/>
              <a:cs typeface="Arial"/>
            </a:endParaRPr>
          </a:p>
          <a:p>
            <a:pPr marL="11397" marR="37541">
              <a:lnSpc>
                <a:spcPct val="95825"/>
              </a:lnSpc>
            </a:pP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000" spc="-4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32092" y="1987832"/>
            <a:ext cx="5308872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re</a:t>
            </a:r>
            <a:r>
              <a:rPr sz="2000" spc="106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13" dirty="0">
                <a:solidFill>
                  <a:srgbClr val="003265"/>
                </a:solidFill>
                <a:latin typeface="Arial"/>
                <a:cs typeface="Arial"/>
              </a:rPr>
              <a:t>f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ou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000" spc="92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gen</a:t>
            </a:r>
            <a:r>
              <a:rPr sz="2000" spc="13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l</a:t>
            </a:r>
            <a:r>
              <a:rPr sz="2000" spc="82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w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000" spc="-4" dirty="0">
                <a:solidFill>
                  <a:srgbClr val="003265"/>
                </a:solidFill>
                <a:latin typeface="Arial"/>
                <a:cs typeface="Arial"/>
              </a:rPr>
              <a:t>y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2000" spc="93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f</a:t>
            </a:r>
            <a:r>
              <a:rPr sz="2000" spc="132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ch</a:t>
            </a:r>
            <a:r>
              <a:rPr sz="2000" spc="13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ac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isin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g</a:t>
            </a:r>
            <a:r>
              <a:rPr sz="2000" spc="17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f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ailu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re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767475" y="1987832"/>
            <a:ext cx="1447267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occu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000" spc="13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ence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241598" y="1987832"/>
            <a:ext cx="258892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96812" y="2902232"/>
            <a:ext cx="272921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492611"/>
                </a:solidFill>
                <a:latin typeface="Arial"/>
                <a:cs typeface="Arial"/>
              </a:rPr>
              <a:t>1</a:t>
            </a:r>
            <a:r>
              <a:rPr sz="2000" dirty="0">
                <a:solidFill>
                  <a:srgbClr val="492611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12447" y="2902232"/>
            <a:ext cx="1658375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492611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492611"/>
                </a:solidFill>
                <a:latin typeface="Arial"/>
                <a:cs typeface="Arial"/>
              </a:rPr>
              <a:t>i</a:t>
            </a:r>
            <a:r>
              <a:rPr sz="2000" spc="-4" dirty="0">
                <a:solidFill>
                  <a:srgbClr val="492611"/>
                </a:solidFill>
                <a:latin typeface="Arial"/>
                <a:cs typeface="Arial"/>
              </a:rPr>
              <a:t>m</a:t>
            </a:r>
            <a:r>
              <a:rPr sz="2000" dirty="0">
                <a:solidFill>
                  <a:srgbClr val="492611"/>
                </a:solidFill>
                <a:latin typeface="Arial"/>
                <a:cs typeface="Arial"/>
              </a:rPr>
              <a:t>e</a:t>
            </a:r>
            <a:r>
              <a:rPr sz="2000" spc="-31" dirty="0">
                <a:solidFill>
                  <a:srgbClr val="492611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492611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492611"/>
                </a:solidFill>
                <a:latin typeface="Arial"/>
                <a:cs typeface="Arial"/>
              </a:rPr>
              <a:t>f</a:t>
            </a:r>
            <a:r>
              <a:rPr sz="2000" spc="-11" dirty="0">
                <a:solidFill>
                  <a:srgbClr val="49261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2611"/>
                </a:solidFill>
                <a:latin typeface="Arial"/>
                <a:cs typeface="Arial"/>
              </a:rPr>
              <a:t>f</a:t>
            </a:r>
            <a:r>
              <a:rPr sz="2000" spc="4" dirty="0">
                <a:solidFill>
                  <a:srgbClr val="492611"/>
                </a:solidFill>
                <a:latin typeface="Arial"/>
                <a:cs typeface="Arial"/>
              </a:rPr>
              <a:t>ailu</a:t>
            </a:r>
            <a:r>
              <a:rPr sz="2000" spc="13" dirty="0">
                <a:solidFill>
                  <a:srgbClr val="492611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492611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492611"/>
                </a:solidFill>
                <a:latin typeface="Arial"/>
                <a:cs typeface="Arial"/>
              </a:rPr>
              <a:t>,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6812" y="3484490"/>
            <a:ext cx="272921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12448" y="3484490"/>
            <a:ext cx="3426214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2000" spc="-4" dirty="0">
                <a:solidFill>
                  <a:srgbClr val="0000FF"/>
                </a:solidFill>
                <a:latin typeface="Arial"/>
                <a:cs typeface="Arial"/>
              </a:rPr>
              <a:t>m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000" spc="-31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in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000" spc="13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000" spc="-4" dirty="0">
                <a:solidFill>
                  <a:srgbClr val="0000FF"/>
                </a:solidFill>
                <a:latin typeface="Arial"/>
                <a:cs typeface="Arial"/>
              </a:rPr>
              <a:t>v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000" spc="-39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be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tw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ee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2000" spc="-68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000" spc="13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lu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es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,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96812" y="4068091"/>
            <a:ext cx="272921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6500"/>
                </a:solidFill>
                <a:latin typeface="Arial"/>
                <a:cs typeface="Arial"/>
              </a:rPr>
              <a:t>3</a:t>
            </a: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12448" y="4068091"/>
            <a:ext cx="5644326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6500"/>
                </a:solidFill>
                <a:latin typeface="Arial"/>
                <a:cs typeface="Arial"/>
              </a:rPr>
              <a:t>cu</a:t>
            </a:r>
            <a:r>
              <a:rPr sz="2000" spc="-4" dirty="0">
                <a:solidFill>
                  <a:srgbClr val="006500"/>
                </a:solidFill>
                <a:latin typeface="Arial"/>
                <a:cs typeface="Arial"/>
              </a:rPr>
              <a:t>m</a:t>
            </a:r>
            <a:r>
              <a:rPr sz="2000" spc="4" dirty="0">
                <a:solidFill>
                  <a:srgbClr val="006500"/>
                </a:solidFill>
                <a:latin typeface="Arial"/>
                <a:cs typeface="Arial"/>
              </a:rPr>
              <a:t>ula</a:t>
            </a: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6500"/>
                </a:solidFill>
                <a:latin typeface="Arial"/>
                <a:cs typeface="Arial"/>
              </a:rPr>
              <a:t>i</a:t>
            </a:r>
            <a:r>
              <a:rPr sz="2000" spc="-4" dirty="0">
                <a:solidFill>
                  <a:srgbClr val="006500"/>
                </a:solidFill>
                <a:latin typeface="Arial"/>
                <a:cs typeface="Arial"/>
              </a:rPr>
              <a:t>v</a:t>
            </a: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e</a:t>
            </a:r>
            <a:r>
              <a:rPr sz="2000" spc="-88" dirty="0">
                <a:solidFill>
                  <a:srgbClr val="006500"/>
                </a:solidFill>
                <a:latin typeface="Arial"/>
                <a:cs typeface="Arial"/>
              </a:rPr>
              <a:t> </a:t>
            </a:r>
            <a:r>
              <a:rPr sz="2000" spc="13" dirty="0">
                <a:solidFill>
                  <a:srgbClr val="006500"/>
                </a:solidFill>
                <a:latin typeface="Arial"/>
                <a:cs typeface="Arial"/>
              </a:rPr>
              <a:t>f</a:t>
            </a:r>
            <a:r>
              <a:rPr sz="2000" spc="4" dirty="0">
                <a:solidFill>
                  <a:srgbClr val="006500"/>
                </a:solidFill>
                <a:latin typeface="Arial"/>
                <a:cs typeface="Arial"/>
              </a:rPr>
              <a:t>ailu</a:t>
            </a: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re</a:t>
            </a:r>
            <a:r>
              <a:rPr sz="2000" spc="-48" dirty="0">
                <a:solidFill>
                  <a:srgbClr val="006500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6500"/>
                </a:solidFill>
                <a:latin typeface="Arial"/>
                <a:cs typeface="Arial"/>
              </a:rPr>
              <a:t>e</a:t>
            </a:r>
            <a:r>
              <a:rPr sz="2000" spc="-4" dirty="0">
                <a:solidFill>
                  <a:srgbClr val="006500"/>
                </a:solidFill>
                <a:latin typeface="Arial"/>
                <a:cs typeface="Arial"/>
              </a:rPr>
              <a:t>x</a:t>
            </a:r>
            <a:r>
              <a:rPr sz="2000" spc="4" dirty="0">
                <a:solidFill>
                  <a:srgbClr val="006500"/>
                </a:solidFill>
                <a:latin typeface="Arial"/>
                <a:cs typeface="Arial"/>
              </a:rPr>
              <a:t>pe</a:t>
            </a: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r</a:t>
            </a:r>
            <a:r>
              <a:rPr sz="2000" spc="13" dirty="0">
                <a:solidFill>
                  <a:srgbClr val="006500"/>
                </a:solidFill>
                <a:latin typeface="Arial"/>
                <a:cs typeface="Arial"/>
              </a:rPr>
              <a:t>i</a:t>
            </a:r>
            <a:r>
              <a:rPr sz="2000" spc="4" dirty="0">
                <a:solidFill>
                  <a:srgbClr val="006500"/>
                </a:solidFill>
                <a:latin typeface="Arial"/>
                <a:cs typeface="Arial"/>
              </a:rPr>
              <a:t>ence</a:t>
            </a: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d</a:t>
            </a:r>
            <a:r>
              <a:rPr sz="2000" spc="-107" dirty="0">
                <a:solidFill>
                  <a:srgbClr val="006500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6500"/>
                </a:solidFill>
                <a:latin typeface="Arial"/>
                <a:cs typeface="Arial"/>
              </a:rPr>
              <a:t>u</a:t>
            </a: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p</a:t>
            </a:r>
            <a:r>
              <a:rPr sz="2000" spc="-22" dirty="0">
                <a:solidFill>
                  <a:srgbClr val="0065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to</a:t>
            </a:r>
            <a:r>
              <a:rPr sz="2000" spc="-11" dirty="0">
                <a:solidFill>
                  <a:srgbClr val="0065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a</a:t>
            </a:r>
            <a:r>
              <a:rPr sz="2000" spc="-11" dirty="0">
                <a:solidFill>
                  <a:srgbClr val="006500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6500"/>
                </a:solidFill>
                <a:latin typeface="Arial"/>
                <a:cs typeface="Arial"/>
              </a:rPr>
              <a:t>gi</a:t>
            </a:r>
            <a:r>
              <a:rPr sz="2000" spc="-4" dirty="0">
                <a:solidFill>
                  <a:srgbClr val="006500"/>
                </a:solidFill>
                <a:latin typeface="Arial"/>
                <a:cs typeface="Arial"/>
              </a:rPr>
              <a:t>v</a:t>
            </a:r>
            <a:r>
              <a:rPr sz="2000" spc="4" dirty="0">
                <a:solidFill>
                  <a:srgbClr val="006500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n</a:t>
            </a:r>
            <a:r>
              <a:rPr sz="2000" spc="-47" dirty="0">
                <a:solidFill>
                  <a:srgbClr val="0065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6500"/>
                </a:solidFill>
                <a:latin typeface="Arial"/>
                <a:cs typeface="Arial"/>
              </a:rPr>
              <a:t>im</a:t>
            </a:r>
            <a:r>
              <a:rPr sz="2000" spc="13" dirty="0">
                <a:solidFill>
                  <a:srgbClr val="006500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006500"/>
                </a:solidFill>
                <a:latin typeface="Arial"/>
                <a:cs typeface="Arial"/>
              </a:rPr>
              <a:t>,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6812" y="4650349"/>
            <a:ext cx="272921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4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12447" y="4650349"/>
            <a:ext cx="4330915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f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ailu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s</a:t>
            </a:r>
            <a:r>
              <a:rPr sz="2000" spc="-48" dirty="0">
                <a:solidFill>
                  <a:srgbClr val="96502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e</a:t>
            </a:r>
            <a:r>
              <a:rPr sz="2000" spc="-4" dirty="0">
                <a:solidFill>
                  <a:srgbClr val="965025"/>
                </a:solidFill>
                <a:latin typeface="Arial"/>
                <a:cs typeface="Arial"/>
              </a:rPr>
              <a:t>x</a:t>
            </a:r>
            <a:r>
              <a:rPr sz="2000" spc="13" dirty="0">
                <a:solidFill>
                  <a:srgbClr val="965025"/>
                </a:solidFill>
                <a:latin typeface="Arial"/>
                <a:cs typeface="Arial"/>
              </a:rPr>
              <a:t>p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ience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d</a:t>
            </a:r>
            <a:r>
              <a:rPr sz="2000" spc="-107" dirty="0">
                <a:solidFill>
                  <a:srgbClr val="96502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n</a:t>
            </a:r>
            <a:r>
              <a:rPr sz="2000" spc="-15" dirty="0">
                <a:solidFill>
                  <a:srgbClr val="96502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a</a:t>
            </a:r>
            <a:r>
              <a:rPr sz="2000" spc="-11" dirty="0">
                <a:solidFill>
                  <a:srgbClr val="96502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i</a:t>
            </a:r>
            <a:r>
              <a:rPr sz="2000" spc="-4" dirty="0">
                <a:solidFill>
                  <a:srgbClr val="965025"/>
                </a:solidFill>
                <a:latin typeface="Arial"/>
                <a:cs typeface="Arial"/>
              </a:rPr>
              <a:t>m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e</a:t>
            </a:r>
            <a:r>
              <a:rPr sz="2000" spc="-31" dirty="0">
                <a:solidFill>
                  <a:srgbClr val="96502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in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e</a:t>
            </a:r>
            <a:r>
              <a:rPr sz="2000" spc="13" dirty="0">
                <a:solidFill>
                  <a:srgbClr val="965025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val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95884" y="6203480"/>
            <a:ext cx="137532" cy="1797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328"/>
              </a:lnSpc>
              <a:spcBef>
                <a:spcPts val="66"/>
              </a:spcBef>
            </a:pPr>
            <a:r>
              <a:rPr sz="1300" dirty="0">
                <a:latin typeface="Arial"/>
                <a:cs typeface="Arial"/>
              </a:rPr>
              <a:t>9</a:t>
            </a:r>
            <a:endParaRPr sz="13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28155578"/>
      </p:ext>
    </p:extLst>
  </p:cSld>
  <p:clrMapOvr>
    <a:masterClrMapping/>
  </p:clrMapOvr>
  <p:transition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2216727" y="2017059"/>
            <a:ext cx="5174673" cy="34276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38201" y="782504"/>
            <a:ext cx="3655716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459"/>
              </a:lnSpc>
              <a:spcBef>
                <a:spcPts val="172"/>
              </a:spcBef>
            </a:pP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S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o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f</a:t>
            </a:r>
            <a:r>
              <a:rPr sz="5400" spc="17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w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a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14601" y="782504"/>
            <a:ext cx="3997036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459"/>
              </a:lnSpc>
              <a:spcBef>
                <a:spcPts val="172"/>
              </a:spcBef>
            </a:pP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l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ia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b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il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y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34820" y="5666272"/>
            <a:ext cx="3043465" cy="2248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799"/>
              </a:lnSpc>
              <a:spcBef>
                <a:spcPts val="90"/>
              </a:spcBef>
            </a:pPr>
            <a:r>
              <a:rPr sz="2400" b="1" spc="4" baseline="3220" dirty="0">
                <a:solidFill>
                  <a:srgbClr val="003265"/>
                </a:solidFill>
                <a:latin typeface="Arial"/>
                <a:cs typeface="Arial"/>
              </a:rPr>
              <a:t>Fig.</a:t>
            </a:r>
            <a:r>
              <a:rPr sz="2400" b="1" spc="-4" baseline="3220" dirty="0">
                <a:solidFill>
                  <a:srgbClr val="003265"/>
                </a:solidFill>
                <a:latin typeface="Arial"/>
                <a:cs typeface="Arial"/>
              </a:rPr>
              <a:t>7</a:t>
            </a:r>
            <a:r>
              <a:rPr sz="2400" b="1" spc="4" baseline="3220" dirty="0">
                <a:solidFill>
                  <a:srgbClr val="003265"/>
                </a:solidFill>
                <a:latin typeface="Arial"/>
                <a:cs typeface="Arial"/>
              </a:rPr>
              <a:t>.</a:t>
            </a:r>
            <a:r>
              <a:rPr sz="2400" b="1" spc="-4" baseline="3220" dirty="0">
                <a:solidFill>
                  <a:srgbClr val="003265"/>
                </a:solidFill>
                <a:latin typeface="Arial"/>
                <a:cs typeface="Arial"/>
              </a:rPr>
              <a:t>22</a:t>
            </a:r>
            <a:r>
              <a:rPr sz="2400" b="1" baseline="3220" dirty="0">
                <a:solidFill>
                  <a:srgbClr val="003265"/>
                </a:solidFill>
                <a:latin typeface="Arial"/>
                <a:cs typeface="Arial"/>
              </a:rPr>
              <a:t>:</a:t>
            </a:r>
            <a:r>
              <a:rPr sz="2400" b="1" spc="4" baseline="322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400" spc="-4" baseline="3220" dirty="0">
                <a:solidFill>
                  <a:srgbClr val="003265"/>
                </a:solidFill>
                <a:latin typeface="Arial"/>
                <a:cs typeface="Arial"/>
              </a:rPr>
              <a:t>Rela</a:t>
            </a:r>
            <a:r>
              <a:rPr sz="2400" spc="4" baseline="322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400" spc="-4" baseline="3220" dirty="0">
                <a:solidFill>
                  <a:srgbClr val="003265"/>
                </a:solidFill>
                <a:latin typeface="Arial"/>
                <a:cs typeface="Arial"/>
              </a:rPr>
              <a:t>io</a:t>
            </a:r>
            <a:r>
              <a:rPr sz="2400" baseline="3220" dirty="0">
                <a:solidFill>
                  <a:srgbClr val="003265"/>
                </a:solidFill>
                <a:latin typeface="Arial"/>
                <a:cs typeface="Arial"/>
              </a:rPr>
              <a:t>n </a:t>
            </a:r>
            <a:r>
              <a:rPr sz="2400" spc="-4" baseline="3220" dirty="0">
                <a:solidFill>
                  <a:srgbClr val="003265"/>
                </a:solidFill>
                <a:latin typeface="Arial"/>
                <a:cs typeface="Arial"/>
              </a:rPr>
              <a:t>be</a:t>
            </a:r>
            <a:r>
              <a:rPr sz="2400" spc="26" baseline="322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400" spc="-26" baseline="3220" dirty="0">
                <a:solidFill>
                  <a:srgbClr val="003265"/>
                </a:solidFill>
                <a:latin typeface="Arial"/>
                <a:cs typeface="Arial"/>
              </a:rPr>
              <a:t>w</a:t>
            </a:r>
            <a:r>
              <a:rPr sz="2400" spc="4" baseline="322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400" spc="-4" baseline="322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400" baseline="3220" dirty="0">
                <a:solidFill>
                  <a:srgbClr val="003265"/>
                </a:solidFill>
                <a:latin typeface="Arial"/>
                <a:cs typeface="Arial"/>
              </a:rPr>
              <a:t>n t</a:t>
            </a:r>
            <a:r>
              <a:rPr sz="2400" spc="8" baseline="322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400" baseline="3220" dirty="0">
                <a:solidFill>
                  <a:srgbClr val="003265"/>
                </a:solidFill>
                <a:latin typeface="Arial"/>
                <a:cs typeface="Arial"/>
              </a:rPr>
              <a:t>&amp; </a:t>
            </a:r>
            <a:r>
              <a:rPr sz="2400" baseline="2745" dirty="0">
                <a:solidFill>
                  <a:srgbClr val="003265"/>
                </a:solidFill>
                <a:latin typeface="Palatino Linotype"/>
                <a:cs typeface="Palatino Linotype"/>
              </a:rPr>
              <a:t>λ</a:t>
            </a:r>
            <a:endParaRPr sz="1600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05830" y="6203480"/>
            <a:ext cx="227586" cy="1797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328"/>
              </a:lnSpc>
              <a:spcBef>
                <a:spcPts val="66"/>
              </a:spcBef>
            </a:pPr>
            <a:r>
              <a:rPr sz="1300" dirty="0">
                <a:latin typeface="Arial"/>
                <a:cs typeface="Arial"/>
              </a:rPr>
              <a:t>90</a:t>
            </a:r>
            <a:endParaRPr sz="13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4843677"/>
      </p:ext>
    </p:extLst>
  </p:cSld>
  <p:clrMapOvr>
    <a:masterClrMapping/>
  </p:clrMapOvr>
  <p:transition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bject 26"/>
          <p:cNvSpPr txBox="1"/>
          <p:nvPr/>
        </p:nvSpPr>
        <p:spPr>
          <a:xfrm>
            <a:off x="838200" y="782504"/>
            <a:ext cx="5908479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459"/>
              </a:lnSpc>
              <a:spcBef>
                <a:spcPts val="172"/>
              </a:spcBef>
            </a:pP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S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o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f</a:t>
            </a:r>
            <a:r>
              <a:rPr sz="5400" spc="17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w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a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5400" spc="-112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 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l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ia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b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il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y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54852" y="1920795"/>
            <a:ext cx="1615252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28"/>
              </a:lnSpc>
              <a:spcBef>
                <a:spcPts val="101"/>
              </a:spcBef>
            </a:pPr>
            <a:r>
              <a:rPr sz="2000" b="1" u="heavy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000" b="1" u="heavy" spc="4" dirty="0">
                <a:solidFill>
                  <a:srgbClr val="0000FF"/>
                </a:solidFill>
                <a:latin typeface="Arial"/>
                <a:cs typeface="Arial"/>
              </a:rPr>
              <a:t>xam</a:t>
            </a:r>
            <a:r>
              <a:rPr sz="2000" b="1" u="heavy" dirty="0">
                <a:solidFill>
                  <a:srgbClr val="0000FF"/>
                </a:solidFill>
                <a:latin typeface="Arial"/>
                <a:cs typeface="Arial"/>
              </a:rPr>
              <a:t>pl</a:t>
            </a:r>
            <a:r>
              <a:rPr sz="2000" b="1" u="heavy" spc="4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000" b="1" u="heavy" dirty="0">
                <a:solidFill>
                  <a:srgbClr val="0000FF"/>
                </a:solidFill>
                <a:latin typeface="Arial"/>
                <a:cs typeface="Arial"/>
              </a:rPr>
              <a:t>-</a:t>
            </a:r>
            <a:r>
              <a:rPr sz="2000" b="1" u="heavy" spc="-82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u="heavy" spc="4" dirty="0">
                <a:solidFill>
                  <a:srgbClr val="0000FF"/>
                </a:solidFill>
                <a:latin typeface="Arial"/>
                <a:cs typeface="Arial"/>
              </a:rPr>
              <a:t>7</a:t>
            </a:r>
            <a:r>
              <a:rPr sz="2000" b="1" u="heavy" spc="13" dirty="0">
                <a:solidFill>
                  <a:srgbClr val="0000FF"/>
                </a:solidFill>
                <a:latin typeface="Arial"/>
                <a:cs typeface="Arial"/>
              </a:rPr>
              <a:t>.</a:t>
            </a:r>
            <a:r>
              <a:rPr sz="2000" b="1" u="heavy" dirty="0">
                <a:solidFill>
                  <a:srgbClr val="0000FF"/>
                </a:solidFill>
                <a:latin typeface="Arial"/>
                <a:cs typeface="Arial"/>
              </a:rPr>
              <a:t>7</a:t>
            </a:r>
            <a:endParaRPr sz="20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54852" y="2529749"/>
            <a:ext cx="7774980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latin typeface="Arial"/>
                <a:cs typeface="Arial"/>
              </a:rPr>
              <a:t>T</a:t>
            </a:r>
            <a:r>
              <a:rPr sz="2000" spc="4" dirty="0">
                <a:latin typeface="Arial"/>
                <a:cs typeface="Arial"/>
              </a:rPr>
              <a:t>he</a:t>
            </a:r>
            <a:r>
              <a:rPr sz="2000" dirty="0">
                <a:latin typeface="Arial"/>
                <a:cs typeface="Arial"/>
              </a:rPr>
              <a:t>re</a:t>
            </a:r>
            <a:r>
              <a:rPr sz="2000" spc="-51" dirty="0">
                <a:latin typeface="Arial"/>
                <a:cs typeface="Arial"/>
              </a:rPr>
              <a:t> </a:t>
            </a:r>
            <a:r>
              <a:rPr sz="2000" spc="13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re</a:t>
            </a:r>
            <a:r>
              <a:rPr sz="2000" spc="-28" dirty="0">
                <a:latin typeface="Arial"/>
                <a:cs typeface="Arial"/>
              </a:rPr>
              <a:t> </a:t>
            </a:r>
            <a:r>
              <a:rPr sz="2000" spc="13" dirty="0">
                <a:latin typeface="Arial"/>
                <a:cs typeface="Arial"/>
              </a:rPr>
              <a:t>1</a:t>
            </a:r>
            <a:r>
              <a:rPr sz="2000" spc="4" dirty="0">
                <a:latin typeface="Arial"/>
                <a:cs typeface="Arial"/>
              </a:rPr>
              <a:t>0</a:t>
            </a:r>
            <a:r>
              <a:rPr sz="2000" dirty="0">
                <a:latin typeface="Arial"/>
                <a:cs typeface="Arial"/>
              </a:rPr>
              <a:t>0</a:t>
            </a:r>
            <a:r>
              <a:rPr sz="2000" spc="-32" dirty="0">
                <a:latin typeface="Arial"/>
                <a:cs typeface="Arial"/>
              </a:rPr>
              <a:t> </a:t>
            </a:r>
            <a:r>
              <a:rPr sz="2000" spc="4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rr</a:t>
            </a:r>
            <a:r>
              <a:rPr sz="2000" spc="13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rs</a:t>
            </a:r>
            <a:r>
              <a:rPr sz="2000" spc="-42" dirty="0">
                <a:latin typeface="Arial"/>
                <a:cs typeface="Arial"/>
              </a:rPr>
              <a:t> </a:t>
            </a:r>
            <a:r>
              <a:rPr sz="2000" spc="4" dirty="0">
                <a:latin typeface="Arial"/>
                <a:cs typeface="Arial"/>
              </a:rPr>
              <a:t>es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4" dirty="0">
                <a:latin typeface="Arial"/>
                <a:cs typeface="Arial"/>
              </a:rPr>
              <a:t>i</a:t>
            </a:r>
            <a:r>
              <a:rPr sz="2000" spc="-4" dirty="0">
                <a:latin typeface="Arial"/>
                <a:cs typeface="Arial"/>
              </a:rPr>
              <a:t>m</a:t>
            </a:r>
            <a:r>
              <a:rPr sz="2000" spc="4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4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-7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11" dirty="0">
                <a:latin typeface="Arial"/>
                <a:cs typeface="Arial"/>
              </a:rPr>
              <a:t> </a:t>
            </a:r>
            <a:r>
              <a:rPr sz="2000" spc="13" dirty="0">
                <a:latin typeface="Arial"/>
                <a:cs typeface="Arial"/>
              </a:rPr>
              <a:t>b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22" dirty="0">
                <a:latin typeface="Arial"/>
                <a:cs typeface="Arial"/>
              </a:rPr>
              <a:t> </a:t>
            </a:r>
            <a:r>
              <a:rPr sz="2000" spc="4" dirty="0">
                <a:latin typeface="Arial"/>
                <a:cs typeface="Arial"/>
              </a:rPr>
              <a:t>p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4" dirty="0">
                <a:latin typeface="Arial"/>
                <a:cs typeface="Arial"/>
              </a:rPr>
              <a:t>esen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-47" dirty="0">
                <a:latin typeface="Arial"/>
                <a:cs typeface="Arial"/>
              </a:rPr>
              <a:t> </a:t>
            </a:r>
            <a:r>
              <a:rPr sz="2000" spc="4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2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6" dirty="0">
                <a:latin typeface="Arial"/>
                <a:cs typeface="Arial"/>
              </a:rPr>
              <a:t> </a:t>
            </a:r>
            <a:r>
              <a:rPr sz="2000" spc="4" dirty="0">
                <a:latin typeface="Arial"/>
                <a:cs typeface="Arial"/>
              </a:rPr>
              <a:t>p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4" dirty="0">
                <a:latin typeface="Arial"/>
                <a:cs typeface="Arial"/>
              </a:rPr>
              <a:t>og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13" dirty="0">
                <a:latin typeface="Arial"/>
                <a:cs typeface="Arial"/>
              </a:rPr>
              <a:t>a</a:t>
            </a:r>
            <a:r>
              <a:rPr sz="2000" spc="4" dirty="0">
                <a:latin typeface="Arial"/>
                <a:cs typeface="Arial"/>
              </a:rPr>
              <a:t>m</a:t>
            </a:r>
            <a:r>
              <a:rPr sz="2000" dirty="0">
                <a:latin typeface="Arial"/>
                <a:cs typeface="Arial"/>
              </a:rPr>
              <a:t>.</a:t>
            </a:r>
            <a:r>
              <a:rPr sz="2000" spc="-46" dirty="0">
                <a:latin typeface="Arial"/>
                <a:cs typeface="Arial"/>
              </a:rPr>
              <a:t> </a:t>
            </a:r>
            <a:r>
              <a:rPr sz="2000" spc="4" dirty="0">
                <a:latin typeface="Arial"/>
                <a:cs typeface="Arial"/>
              </a:rPr>
              <a:t>W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11" dirty="0">
                <a:latin typeface="Arial"/>
                <a:cs typeface="Arial"/>
              </a:rPr>
              <a:t> </a:t>
            </a:r>
            <a:r>
              <a:rPr sz="2000" spc="4" dirty="0">
                <a:latin typeface="Arial"/>
                <a:cs typeface="Arial"/>
              </a:rPr>
              <a:t>hav</a:t>
            </a:r>
            <a:r>
              <a:rPr sz="2000" dirty="0"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54852" y="2914335"/>
            <a:ext cx="1444840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latin typeface="Arial"/>
                <a:cs typeface="Arial"/>
              </a:rPr>
              <a:t>e</a:t>
            </a:r>
            <a:r>
              <a:rPr sz="2000" spc="-4" dirty="0">
                <a:latin typeface="Arial"/>
                <a:cs typeface="Arial"/>
              </a:rPr>
              <a:t>x</a:t>
            </a:r>
            <a:r>
              <a:rPr sz="2000" spc="4" dirty="0">
                <a:latin typeface="Arial"/>
                <a:cs typeface="Arial"/>
              </a:rPr>
              <a:t>pe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4" dirty="0">
                <a:latin typeface="Arial"/>
                <a:cs typeface="Arial"/>
              </a:rPr>
              <a:t>ience</a:t>
            </a:r>
            <a:r>
              <a:rPr sz="2000" dirty="0">
                <a:latin typeface="Arial"/>
                <a:cs typeface="Arial"/>
              </a:rPr>
              <a:t>d</a:t>
            </a:r>
            <a:endParaRPr sz="20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187164" y="2914335"/>
            <a:ext cx="343405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latin typeface="Arial"/>
                <a:cs typeface="Arial"/>
              </a:rPr>
              <a:t>6</a:t>
            </a:r>
            <a:r>
              <a:rPr sz="2000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616654" y="2914335"/>
            <a:ext cx="796623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latin typeface="Arial"/>
                <a:cs typeface="Arial"/>
              </a:rPr>
              <a:t>e</a:t>
            </a:r>
            <a:r>
              <a:rPr sz="2000" spc="13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4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4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500574" y="2914335"/>
            <a:ext cx="2580913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latin typeface="Arial"/>
                <a:cs typeface="Arial"/>
              </a:rPr>
              <a:t>U</a:t>
            </a:r>
            <a:r>
              <a:rPr sz="2000" spc="4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e </a:t>
            </a:r>
            <a:r>
              <a:rPr sz="2000" spc="13" dirty="0">
                <a:latin typeface="Arial"/>
                <a:cs typeface="Arial"/>
              </a:rPr>
              <a:t> </a:t>
            </a:r>
            <a:r>
              <a:rPr sz="2000" spc="4" dirty="0">
                <a:latin typeface="Arial"/>
                <a:cs typeface="Arial"/>
              </a:rPr>
              <a:t>Jelin</a:t>
            </a:r>
            <a:r>
              <a:rPr sz="2000" spc="-4" dirty="0">
                <a:latin typeface="Arial"/>
                <a:cs typeface="Arial"/>
              </a:rPr>
              <a:t>s</a:t>
            </a:r>
            <a:r>
              <a:rPr sz="2000" spc="4" dirty="0">
                <a:latin typeface="Arial"/>
                <a:cs typeface="Arial"/>
              </a:rPr>
              <a:t>ki</a:t>
            </a:r>
            <a:r>
              <a:rPr sz="2000" dirty="0">
                <a:latin typeface="Arial"/>
                <a:cs typeface="Arial"/>
              </a:rPr>
              <a:t>-</a:t>
            </a:r>
            <a:r>
              <a:rPr sz="2000" spc="-4" dirty="0">
                <a:latin typeface="Arial"/>
                <a:cs typeface="Arial"/>
              </a:rPr>
              <a:t>M</a:t>
            </a:r>
            <a:r>
              <a:rPr sz="2000" spc="4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13" dirty="0">
                <a:latin typeface="Arial"/>
                <a:cs typeface="Arial"/>
              </a:rPr>
              <a:t>a</a:t>
            </a:r>
            <a:r>
              <a:rPr sz="2000" spc="4" dirty="0">
                <a:latin typeface="Arial"/>
                <a:cs typeface="Arial"/>
              </a:rPr>
              <a:t>nd</a:t>
            </a:r>
            <a:r>
              <a:rPr sz="2000" dirty="0"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168959" y="2914335"/>
            <a:ext cx="753330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-4" dirty="0">
                <a:latin typeface="Arial"/>
                <a:cs typeface="Arial"/>
              </a:rPr>
              <a:t>m</a:t>
            </a:r>
            <a:r>
              <a:rPr sz="2000" spc="13" dirty="0">
                <a:latin typeface="Arial"/>
                <a:cs typeface="Arial"/>
              </a:rPr>
              <a:t>o</a:t>
            </a:r>
            <a:r>
              <a:rPr sz="2000" spc="4" dirty="0">
                <a:latin typeface="Arial"/>
                <a:cs typeface="Arial"/>
              </a:rPr>
              <a:t>de</a:t>
            </a:r>
            <a:r>
              <a:rPr sz="2000" dirty="0">
                <a:latin typeface="Arial"/>
                <a:cs typeface="Arial"/>
              </a:rPr>
              <a:t>l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008543" y="2914335"/>
            <a:ext cx="272746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latin typeface="Arial"/>
                <a:cs typeface="Arial"/>
              </a:rPr>
              <a:t>to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367377" y="2914335"/>
            <a:ext cx="1065226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latin typeface="Arial"/>
                <a:cs typeface="Arial"/>
              </a:rPr>
              <a:t>calcula</a:t>
            </a:r>
            <a:r>
              <a:rPr sz="2000" dirty="0">
                <a:latin typeface="Arial"/>
                <a:cs typeface="Arial"/>
              </a:rPr>
              <a:t>te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54852" y="3301610"/>
            <a:ext cx="5378450" cy="2693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158"/>
              </a:lnSpc>
              <a:spcBef>
                <a:spcPts val="108"/>
              </a:spcBef>
            </a:pPr>
            <a:r>
              <a:rPr sz="3000" baseline="3952" dirty="0">
                <a:latin typeface="Arial"/>
                <a:cs typeface="Arial"/>
              </a:rPr>
              <a:t>f</a:t>
            </a:r>
            <a:r>
              <a:rPr sz="3000" spc="4" baseline="3952" dirty="0">
                <a:latin typeface="Arial"/>
                <a:cs typeface="Arial"/>
              </a:rPr>
              <a:t>ailu</a:t>
            </a:r>
            <a:r>
              <a:rPr sz="3000" baseline="3952" dirty="0">
                <a:latin typeface="Arial"/>
                <a:cs typeface="Arial"/>
              </a:rPr>
              <a:t>re</a:t>
            </a:r>
            <a:r>
              <a:rPr sz="3000" spc="323" baseline="3952" dirty="0">
                <a:latin typeface="Arial"/>
                <a:cs typeface="Arial"/>
              </a:rPr>
              <a:t> </a:t>
            </a:r>
            <a:r>
              <a:rPr sz="3000" spc="4" baseline="3952" dirty="0">
                <a:latin typeface="Arial"/>
                <a:cs typeface="Arial"/>
              </a:rPr>
              <a:t>in</a:t>
            </a:r>
            <a:r>
              <a:rPr sz="3000" baseline="3952" dirty="0">
                <a:latin typeface="Arial"/>
                <a:cs typeface="Arial"/>
              </a:rPr>
              <a:t>t</a:t>
            </a:r>
            <a:r>
              <a:rPr sz="3000" spc="4" baseline="3952" dirty="0">
                <a:latin typeface="Arial"/>
                <a:cs typeface="Arial"/>
              </a:rPr>
              <a:t>ensi</a:t>
            </a:r>
            <a:r>
              <a:rPr sz="3000" baseline="3952" dirty="0">
                <a:latin typeface="Arial"/>
                <a:cs typeface="Arial"/>
              </a:rPr>
              <a:t>ty</a:t>
            </a:r>
            <a:r>
              <a:rPr sz="3000" spc="301" baseline="3952" dirty="0">
                <a:latin typeface="Arial"/>
                <a:cs typeface="Arial"/>
              </a:rPr>
              <a:t> </a:t>
            </a:r>
            <a:r>
              <a:rPr sz="3000" baseline="3952" dirty="0">
                <a:latin typeface="Arial"/>
                <a:cs typeface="Arial"/>
              </a:rPr>
              <a:t>w</a:t>
            </a:r>
            <a:r>
              <a:rPr sz="3000" spc="4" baseline="3952" dirty="0">
                <a:latin typeface="Arial"/>
                <a:cs typeface="Arial"/>
              </a:rPr>
              <a:t>i</a:t>
            </a:r>
            <a:r>
              <a:rPr sz="3000" baseline="3952" dirty="0">
                <a:latin typeface="Arial"/>
                <a:cs typeface="Arial"/>
              </a:rPr>
              <a:t>th</a:t>
            </a:r>
            <a:r>
              <a:rPr sz="3000" spc="342" baseline="3952" dirty="0">
                <a:latin typeface="Arial"/>
                <a:cs typeface="Arial"/>
              </a:rPr>
              <a:t> </a:t>
            </a:r>
            <a:r>
              <a:rPr sz="3000" baseline="3952" dirty="0">
                <a:latin typeface="Arial"/>
                <a:cs typeface="Arial"/>
              </a:rPr>
              <a:t>a</a:t>
            </a:r>
            <a:r>
              <a:rPr sz="3000" spc="370" baseline="3952" dirty="0">
                <a:latin typeface="Arial"/>
                <a:cs typeface="Arial"/>
              </a:rPr>
              <a:t> </a:t>
            </a:r>
            <a:r>
              <a:rPr sz="3000" spc="4" baseline="3952" dirty="0">
                <a:latin typeface="Arial"/>
                <a:cs typeface="Arial"/>
              </a:rPr>
              <a:t>gi</a:t>
            </a:r>
            <a:r>
              <a:rPr sz="3000" spc="-4" baseline="3952" dirty="0">
                <a:latin typeface="Arial"/>
                <a:cs typeface="Arial"/>
              </a:rPr>
              <a:t>v</a:t>
            </a:r>
            <a:r>
              <a:rPr sz="3000" spc="4" baseline="3952" dirty="0">
                <a:latin typeface="Arial"/>
                <a:cs typeface="Arial"/>
              </a:rPr>
              <a:t>e</a:t>
            </a:r>
            <a:r>
              <a:rPr sz="3000" baseline="3952" dirty="0">
                <a:latin typeface="Arial"/>
                <a:cs typeface="Arial"/>
              </a:rPr>
              <a:t>n</a:t>
            </a:r>
            <a:r>
              <a:rPr sz="3000" spc="333" baseline="3952" dirty="0">
                <a:latin typeface="Arial"/>
                <a:cs typeface="Arial"/>
              </a:rPr>
              <a:t> </a:t>
            </a:r>
            <a:r>
              <a:rPr sz="3000" spc="-4" baseline="3952" dirty="0">
                <a:latin typeface="Arial"/>
                <a:cs typeface="Arial"/>
              </a:rPr>
              <a:t>v</a:t>
            </a:r>
            <a:r>
              <a:rPr sz="3000" spc="4" baseline="3952" dirty="0">
                <a:latin typeface="Arial"/>
                <a:cs typeface="Arial"/>
              </a:rPr>
              <a:t>alu</a:t>
            </a:r>
            <a:r>
              <a:rPr sz="3000" baseline="3952" dirty="0">
                <a:latin typeface="Arial"/>
                <a:cs typeface="Arial"/>
              </a:rPr>
              <a:t>e</a:t>
            </a:r>
            <a:r>
              <a:rPr sz="3000" spc="324" baseline="3952" dirty="0">
                <a:latin typeface="Arial"/>
                <a:cs typeface="Arial"/>
              </a:rPr>
              <a:t> </a:t>
            </a:r>
            <a:r>
              <a:rPr sz="3000" spc="4" baseline="3952" dirty="0">
                <a:latin typeface="Arial"/>
                <a:cs typeface="Arial"/>
              </a:rPr>
              <a:t>o</a:t>
            </a:r>
            <a:r>
              <a:rPr sz="3000" baseline="3952" dirty="0">
                <a:latin typeface="Arial"/>
                <a:cs typeface="Arial"/>
              </a:rPr>
              <a:t>f</a:t>
            </a:r>
            <a:r>
              <a:rPr sz="3000" spc="370" baseline="3952" dirty="0">
                <a:latin typeface="Arial"/>
                <a:cs typeface="Arial"/>
              </a:rPr>
              <a:t> </a:t>
            </a:r>
            <a:r>
              <a:rPr sz="3000" spc="-4" baseline="3369" dirty="0">
                <a:latin typeface="Palatino Linotype"/>
                <a:cs typeface="Palatino Linotype"/>
              </a:rPr>
              <a:t>φ</a:t>
            </a:r>
            <a:r>
              <a:rPr sz="3000" baseline="3952" dirty="0">
                <a:latin typeface="Arial"/>
                <a:cs typeface="Arial"/>
              </a:rPr>
              <a:t>=</a:t>
            </a:r>
            <a:r>
              <a:rPr sz="3000" spc="4" baseline="3952" dirty="0">
                <a:latin typeface="Arial"/>
                <a:cs typeface="Arial"/>
              </a:rPr>
              <a:t>0</a:t>
            </a:r>
            <a:r>
              <a:rPr sz="3000" baseline="3952" dirty="0">
                <a:latin typeface="Arial"/>
                <a:cs typeface="Arial"/>
              </a:rPr>
              <a:t>.</a:t>
            </a:r>
            <a:r>
              <a:rPr sz="3000" spc="4" baseline="3952" dirty="0">
                <a:latin typeface="Arial"/>
                <a:cs typeface="Arial"/>
              </a:rPr>
              <a:t>03</a:t>
            </a:r>
            <a:r>
              <a:rPr sz="3000" baseline="3952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092759" y="3301610"/>
            <a:ext cx="653921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latin typeface="Arial"/>
                <a:cs typeface="Arial"/>
              </a:rPr>
              <a:t>Wha</a:t>
            </a:r>
            <a:r>
              <a:rPr sz="2000" dirty="0"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803497" y="3301610"/>
            <a:ext cx="413894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latin typeface="Arial"/>
                <a:cs typeface="Arial"/>
              </a:rPr>
              <a:t>w</a:t>
            </a:r>
            <a:r>
              <a:rPr sz="2000" spc="4" dirty="0">
                <a:latin typeface="Arial"/>
                <a:cs typeface="Arial"/>
              </a:rPr>
              <a:t>il</a:t>
            </a:r>
            <a:r>
              <a:rPr sz="2000" dirty="0">
                <a:latin typeface="Arial"/>
                <a:cs typeface="Arial"/>
              </a:rPr>
              <a:t>l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274551" y="3301610"/>
            <a:ext cx="343405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latin typeface="Arial"/>
                <a:cs typeface="Arial"/>
              </a:rPr>
              <a:t>b</a:t>
            </a:r>
            <a:r>
              <a:rPr sz="2000" dirty="0"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674947" y="3301610"/>
            <a:ext cx="754885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latin typeface="Arial"/>
                <a:cs typeface="Arial"/>
              </a:rPr>
              <a:t>f</a:t>
            </a:r>
            <a:r>
              <a:rPr sz="2000" spc="4" dirty="0">
                <a:latin typeface="Arial"/>
                <a:cs typeface="Arial"/>
              </a:rPr>
              <a:t>ailu</a:t>
            </a:r>
            <a:r>
              <a:rPr sz="2000" spc="13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54852" y="3682162"/>
            <a:ext cx="994225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latin typeface="Arial"/>
                <a:cs typeface="Arial"/>
              </a:rPr>
              <a:t>in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4" dirty="0">
                <a:latin typeface="Arial"/>
                <a:cs typeface="Arial"/>
              </a:rPr>
              <a:t>ensi</a:t>
            </a:r>
            <a:r>
              <a:rPr sz="2000" dirty="0">
                <a:latin typeface="Arial"/>
                <a:cs typeface="Arial"/>
              </a:rPr>
              <a:t>ty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57921" y="3682162"/>
            <a:ext cx="569498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ft</a:t>
            </a:r>
            <a:r>
              <a:rPr sz="2000" spc="4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r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37040" y="3682162"/>
            <a:ext cx="414063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latin typeface="Arial"/>
                <a:cs typeface="Arial"/>
              </a:rPr>
              <a:t>t</a:t>
            </a:r>
            <a:r>
              <a:rPr sz="2000" spc="4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60989" y="3682162"/>
            <a:ext cx="1306295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13" dirty="0">
                <a:latin typeface="Arial"/>
                <a:cs typeface="Arial"/>
              </a:rPr>
              <a:t>e</a:t>
            </a:r>
            <a:r>
              <a:rPr sz="2000" spc="-4" dirty="0">
                <a:latin typeface="Arial"/>
                <a:cs typeface="Arial"/>
              </a:rPr>
              <a:t>x</a:t>
            </a:r>
            <a:r>
              <a:rPr sz="2000" spc="4" dirty="0">
                <a:latin typeface="Arial"/>
                <a:cs typeface="Arial"/>
              </a:rPr>
              <a:t>pe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13" dirty="0">
                <a:latin typeface="Arial"/>
                <a:cs typeface="Arial"/>
              </a:rPr>
              <a:t>i</a:t>
            </a:r>
            <a:r>
              <a:rPr sz="2000" spc="4" dirty="0">
                <a:latin typeface="Arial"/>
                <a:cs typeface="Arial"/>
              </a:rPr>
              <a:t>enc</a:t>
            </a:r>
            <a:r>
              <a:rPr sz="2000" dirty="0"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77170" y="3682162"/>
            <a:ext cx="272921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f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59802" y="3682162"/>
            <a:ext cx="343405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latin typeface="Arial"/>
                <a:cs typeface="Arial"/>
              </a:rPr>
              <a:t>8</a:t>
            </a:r>
            <a:r>
              <a:rPr sz="2000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13093" y="3682162"/>
            <a:ext cx="865721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rr</a:t>
            </a:r>
            <a:r>
              <a:rPr sz="2000" spc="4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4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?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05830" y="6203480"/>
            <a:ext cx="227586" cy="1797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328"/>
              </a:lnSpc>
              <a:spcBef>
                <a:spcPts val="66"/>
              </a:spcBef>
            </a:pPr>
            <a:r>
              <a:rPr sz="1300" dirty="0">
                <a:latin typeface="Arial"/>
                <a:cs typeface="Arial"/>
              </a:rPr>
              <a:t>91</a:t>
            </a:r>
            <a:endParaRPr sz="13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795457" y="1998680"/>
            <a:ext cx="70742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</p:spTree>
    <p:extLst>
      <p:ext uri="{BB962C8B-B14F-4D97-AF65-F5344CB8AC3E}">
        <p14:creationId xmlns:p14="http://schemas.microsoft.com/office/powerpoint/2010/main" val="1984260656"/>
      </p:ext>
    </p:extLst>
  </p:cSld>
  <p:clrMapOvr>
    <a:masterClrMapping/>
  </p:clrMapOvr>
  <p:transition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/>
          <p:nvPr/>
        </p:nvSpPr>
        <p:spPr>
          <a:xfrm>
            <a:off x="888995" y="782504"/>
            <a:ext cx="5911254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459"/>
              </a:lnSpc>
              <a:spcBef>
                <a:spcPts val="172"/>
              </a:spcBef>
            </a:pP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S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o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f</a:t>
            </a:r>
            <a:r>
              <a:rPr sz="5400" spc="17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w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a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5400" spc="-112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 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l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ia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b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il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y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50448" y="1584619"/>
            <a:ext cx="1077785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28"/>
              </a:lnSpc>
              <a:spcBef>
                <a:spcPts val="101"/>
              </a:spcBef>
            </a:pPr>
            <a:r>
              <a:rPr sz="2000" b="1" u="heavy" dirty="0">
                <a:solidFill>
                  <a:srgbClr val="FF3200"/>
                </a:solidFill>
                <a:latin typeface="Arial"/>
                <a:cs typeface="Arial"/>
              </a:rPr>
              <a:t>Solut</a:t>
            </a:r>
            <a:r>
              <a:rPr sz="2000" b="1" u="heavy" spc="13" dirty="0">
                <a:solidFill>
                  <a:srgbClr val="FF3200"/>
                </a:solidFill>
                <a:latin typeface="Arial"/>
                <a:cs typeface="Arial"/>
              </a:rPr>
              <a:t>i</a:t>
            </a:r>
            <a:r>
              <a:rPr sz="2000" b="1" u="heavy" dirty="0">
                <a:solidFill>
                  <a:srgbClr val="FF3200"/>
                </a:solidFill>
                <a:latin typeface="Arial"/>
                <a:cs typeface="Arial"/>
              </a:rPr>
              <a:t>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25122" y="1920597"/>
            <a:ext cx="2423229" cy="20569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1410" marR="37541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latin typeface="Arial"/>
                <a:cs typeface="Arial"/>
              </a:rPr>
              <a:t>N</a:t>
            </a:r>
            <a:r>
              <a:rPr sz="2000" spc="-13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=</a:t>
            </a:r>
            <a:r>
              <a:rPr sz="2000" spc="-11" dirty="0">
                <a:latin typeface="Arial"/>
                <a:cs typeface="Arial"/>
              </a:rPr>
              <a:t> </a:t>
            </a:r>
            <a:r>
              <a:rPr sz="2000" spc="4" dirty="0">
                <a:latin typeface="Arial"/>
                <a:cs typeface="Arial"/>
              </a:rPr>
              <a:t>10</a:t>
            </a:r>
            <a:r>
              <a:rPr sz="2000" dirty="0">
                <a:latin typeface="Arial"/>
                <a:cs typeface="Arial"/>
              </a:rPr>
              <a:t>0</a:t>
            </a:r>
            <a:r>
              <a:rPr sz="2000" spc="-32" dirty="0">
                <a:latin typeface="Arial"/>
                <a:cs typeface="Arial"/>
              </a:rPr>
              <a:t> </a:t>
            </a:r>
            <a:r>
              <a:rPr sz="2000" spc="4" dirty="0">
                <a:latin typeface="Arial"/>
                <a:cs typeface="Arial"/>
              </a:rPr>
              <a:t>e</a:t>
            </a:r>
            <a:r>
              <a:rPr sz="2000" spc="13" dirty="0">
                <a:latin typeface="Arial"/>
                <a:cs typeface="Arial"/>
              </a:rPr>
              <a:t>rr</a:t>
            </a:r>
            <a:r>
              <a:rPr sz="2000" spc="4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rs</a:t>
            </a:r>
            <a:endParaRPr sz="2000">
              <a:latin typeface="Arial"/>
              <a:cs typeface="Arial"/>
            </a:endParaRPr>
          </a:p>
          <a:p>
            <a:pPr marL="171410" marR="37541">
              <a:lnSpc>
                <a:spcPct val="95825"/>
              </a:lnSpc>
              <a:spcBef>
                <a:spcPts val="1181"/>
              </a:spcBef>
            </a:pPr>
            <a:r>
              <a:rPr sz="2000" dirty="0">
                <a:latin typeface="Arial"/>
                <a:cs typeface="Arial"/>
              </a:rPr>
              <a:t>i =</a:t>
            </a:r>
            <a:r>
              <a:rPr sz="2000" spc="-11" dirty="0">
                <a:latin typeface="Arial"/>
                <a:cs typeface="Arial"/>
              </a:rPr>
              <a:t> </a:t>
            </a:r>
            <a:r>
              <a:rPr sz="2000" spc="4" dirty="0">
                <a:latin typeface="Arial"/>
                <a:cs typeface="Arial"/>
              </a:rPr>
              <a:t>6</a:t>
            </a:r>
            <a:r>
              <a:rPr sz="2000" dirty="0">
                <a:latin typeface="Arial"/>
                <a:cs typeface="Arial"/>
              </a:rPr>
              <a:t>0</a:t>
            </a:r>
            <a:r>
              <a:rPr sz="2000" spc="-22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</a:t>
            </a:r>
            <a:r>
              <a:rPr sz="2000" spc="4" dirty="0">
                <a:latin typeface="Arial"/>
                <a:cs typeface="Arial"/>
              </a:rPr>
              <a:t>ailu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4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  <a:p>
            <a:pPr marL="171410" marR="37541">
              <a:lnSpc>
                <a:spcPct val="112426"/>
              </a:lnSpc>
              <a:spcBef>
                <a:spcPts val="1084"/>
              </a:spcBef>
            </a:pPr>
            <a:r>
              <a:rPr sz="2000" dirty="0">
                <a:latin typeface="Palatino Linotype"/>
                <a:cs typeface="Palatino Linotype"/>
              </a:rPr>
              <a:t>φ</a:t>
            </a:r>
            <a:r>
              <a:rPr sz="2000" spc="187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Arial"/>
                <a:cs typeface="Arial"/>
              </a:rPr>
              <a:t>=</a:t>
            </a:r>
            <a:r>
              <a:rPr sz="2000" spc="-11" dirty="0">
                <a:latin typeface="Arial"/>
                <a:cs typeface="Arial"/>
              </a:rPr>
              <a:t> </a:t>
            </a:r>
            <a:r>
              <a:rPr sz="2000" spc="4" dirty="0">
                <a:latin typeface="Arial"/>
                <a:cs typeface="Arial"/>
              </a:rPr>
              <a:t>0</a:t>
            </a:r>
            <a:r>
              <a:rPr sz="2000" dirty="0">
                <a:latin typeface="Arial"/>
                <a:cs typeface="Arial"/>
              </a:rPr>
              <a:t>.</a:t>
            </a:r>
            <a:r>
              <a:rPr sz="2000" spc="4" dirty="0">
                <a:latin typeface="Arial"/>
                <a:cs typeface="Arial"/>
              </a:rPr>
              <a:t>0</a:t>
            </a:r>
            <a:r>
              <a:rPr sz="2000" dirty="0">
                <a:latin typeface="Arial"/>
                <a:cs typeface="Arial"/>
              </a:rPr>
              <a:t>3</a:t>
            </a:r>
            <a:endParaRPr sz="2000">
              <a:latin typeface="Arial"/>
              <a:cs typeface="Arial"/>
            </a:endParaRPr>
          </a:p>
          <a:p>
            <a:pPr marL="11397" marR="37541">
              <a:lnSpc>
                <a:spcPts val="3231"/>
              </a:lnSpc>
              <a:spcBef>
                <a:spcPts val="162"/>
              </a:spcBef>
            </a:pPr>
            <a:r>
              <a:rPr sz="3800" baseline="1764" dirty="0">
                <a:latin typeface="Palatino Linotype"/>
                <a:cs typeface="Palatino Linotype"/>
              </a:rPr>
              <a:t>λ</a:t>
            </a:r>
            <a:r>
              <a:rPr sz="3800" spc="-30" baseline="1764" dirty="0">
                <a:latin typeface="Palatino Linotype"/>
                <a:cs typeface="Palatino Linotype"/>
              </a:rPr>
              <a:t> </a:t>
            </a:r>
            <a:r>
              <a:rPr sz="3600" b="1" baseline="2187" dirty="0">
                <a:latin typeface="Times New Roman"/>
                <a:cs typeface="Times New Roman"/>
              </a:rPr>
              <a:t>(</a:t>
            </a:r>
            <a:r>
              <a:rPr sz="3600" b="1" spc="-363" baseline="2187" dirty="0">
                <a:latin typeface="Times New Roman"/>
                <a:cs typeface="Times New Roman"/>
              </a:rPr>
              <a:t> </a:t>
            </a:r>
            <a:r>
              <a:rPr sz="3600" i="1" baseline="2187" dirty="0">
                <a:latin typeface="Times New Roman"/>
                <a:cs typeface="Times New Roman"/>
              </a:rPr>
              <a:t>t</a:t>
            </a:r>
            <a:r>
              <a:rPr sz="3600" i="1" spc="-188" baseline="2187" dirty="0">
                <a:latin typeface="Times New Roman"/>
                <a:cs typeface="Times New Roman"/>
              </a:rPr>
              <a:t> </a:t>
            </a:r>
            <a:r>
              <a:rPr sz="3600" b="1" baseline="2187" dirty="0">
                <a:latin typeface="Times New Roman"/>
                <a:cs typeface="Times New Roman"/>
              </a:rPr>
              <a:t>)</a:t>
            </a:r>
            <a:r>
              <a:rPr sz="3600" b="1" spc="221" baseline="2187" dirty="0">
                <a:latin typeface="Times New Roman"/>
                <a:cs typeface="Times New Roman"/>
              </a:rPr>
              <a:t> </a:t>
            </a:r>
            <a:r>
              <a:rPr sz="3600" baseline="1864" dirty="0">
                <a:latin typeface="Palatino Linotype"/>
                <a:cs typeface="Palatino Linotype"/>
              </a:rPr>
              <a:t>=</a:t>
            </a:r>
            <a:r>
              <a:rPr sz="3600" spc="481" baseline="1864" dirty="0">
                <a:latin typeface="Palatino Linotype"/>
                <a:cs typeface="Palatino Linotype"/>
              </a:rPr>
              <a:t> </a:t>
            </a:r>
            <a:r>
              <a:rPr sz="3600" baseline="2187" dirty="0">
                <a:latin typeface="Times New Roman"/>
                <a:cs typeface="Times New Roman"/>
              </a:rPr>
              <a:t>0</a:t>
            </a:r>
            <a:r>
              <a:rPr sz="3600" spc="-295" baseline="2187" dirty="0">
                <a:latin typeface="Times New Roman"/>
                <a:cs typeface="Times New Roman"/>
              </a:rPr>
              <a:t> </a:t>
            </a:r>
            <a:r>
              <a:rPr sz="3600" b="1" baseline="2187" dirty="0">
                <a:latin typeface="Times New Roman"/>
                <a:cs typeface="Times New Roman"/>
              </a:rPr>
              <a:t>.</a:t>
            </a:r>
            <a:r>
              <a:rPr sz="3600" b="1" spc="-443" baseline="2187" dirty="0">
                <a:latin typeface="Times New Roman"/>
                <a:cs typeface="Times New Roman"/>
              </a:rPr>
              <a:t> </a:t>
            </a:r>
            <a:r>
              <a:rPr sz="3600" spc="-4" baseline="2187" dirty="0">
                <a:latin typeface="Times New Roman"/>
                <a:cs typeface="Times New Roman"/>
              </a:rPr>
              <a:t>0</a:t>
            </a:r>
            <a:r>
              <a:rPr sz="3600" baseline="2187" dirty="0">
                <a:latin typeface="Times New Roman"/>
                <a:cs typeface="Times New Roman"/>
              </a:rPr>
              <a:t>3</a:t>
            </a:r>
            <a:r>
              <a:rPr sz="3600" spc="-167" baseline="2187" dirty="0">
                <a:latin typeface="Times New Roman"/>
                <a:cs typeface="Times New Roman"/>
              </a:rPr>
              <a:t> </a:t>
            </a:r>
            <a:r>
              <a:rPr sz="3600" b="1" spc="4" baseline="2187" dirty="0">
                <a:latin typeface="Times New Roman"/>
                <a:cs typeface="Times New Roman"/>
              </a:rPr>
              <a:t>(</a:t>
            </a:r>
            <a:r>
              <a:rPr sz="3600" spc="-4" baseline="2187" dirty="0">
                <a:latin typeface="Times New Roman"/>
                <a:cs typeface="Times New Roman"/>
              </a:rPr>
              <a:t>10</a:t>
            </a:r>
            <a:r>
              <a:rPr sz="3600" baseline="2187" dirty="0"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  <a:p>
            <a:pPr marL="402535">
              <a:lnSpc>
                <a:spcPct val="95825"/>
              </a:lnSpc>
              <a:spcBef>
                <a:spcPts val="1359"/>
              </a:spcBef>
            </a:pPr>
            <a:r>
              <a:rPr sz="2000" dirty="0">
                <a:latin typeface="Arial"/>
                <a:cs typeface="Arial"/>
              </a:rPr>
              <a:t>=</a:t>
            </a:r>
            <a:r>
              <a:rPr sz="2000" spc="-11" dirty="0">
                <a:latin typeface="Arial"/>
                <a:cs typeface="Arial"/>
              </a:rPr>
              <a:t> </a:t>
            </a:r>
            <a:r>
              <a:rPr sz="2000" spc="4" dirty="0">
                <a:latin typeface="Arial"/>
                <a:cs typeface="Arial"/>
              </a:rPr>
              <a:t>0</a:t>
            </a:r>
            <a:r>
              <a:rPr sz="2000" dirty="0">
                <a:latin typeface="Arial"/>
                <a:cs typeface="Arial"/>
              </a:rPr>
              <a:t>.</a:t>
            </a:r>
            <a:r>
              <a:rPr sz="2000" spc="4" dirty="0">
                <a:latin typeface="Arial"/>
                <a:cs typeface="Arial"/>
              </a:rPr>
              <a:t>03</a:t>
            </a:r>
            <a:r>
              <a:rPr sz="2000" dirty="0">
                <a:latin typeface="Arial"/>
                <a:cs typeface="Arial"/>
              </a:rPr>
              <a:t>(</a:t>
            </a:r>
            <a:r>
              <a:rPr sz="2000" spc="4" dirty="0">
                <a:latin typeface="Arial"/>
                <a:cs typeface="Arial"/>
              </a:rPr>
              <a:t>10</a:t>
            </a:r>
            <a:r>
              <a:rPr sz="2000" spc="13" dirty="0">
                <a:latin typeface="Arial"/>
                <a:cs typeface="Arial"/>
              </a:rPr>
              <a:t>0-</a:t>
            </a:r>
            <a:r>
              <a:rPr sz="2000" spc="4" dirty="0">
                <a:latin typeface="Arial"/>
                <a:cs typeface="Arial"/>
              </a:rPr>
              <a:t>60</a:t>
            </a:r>
            <a:r>
              <a:rPr sz="2000" dirty="0">
                <a:latin typeface="Arial"/>
                <a:cs typeface="Arial"/>
              </a:rPr>
              <a:t>+</a:t>
            </a:r>
            <a:r>
              <a:rPr sz="2000" spc="4" dirty="0">
                <a:latin typeface="Arial"/>
                <a:cs typeface="Arial"/>
              </a:rPr>
              <a:t>1</a:t>
            </a:r>
            <a:r>
              <a:rPr sz="2000" dirty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12259" y="3145519"/>
            <a:ext cx="1287989" cy="3323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661"/>
              </a:lnSpc>
              <a:spcBef>
                <a:spcPts val="133"/>
              </a:spcBef>
            </a:pPr>
            <a:r>
              <a:rPr sz="3600" baseline="2797" dirty="0">
                <a:latin typeface="Palatino Linotype"/>
                <a:cs typeface="Palatino Linotype"/>
              </a:rPr>
              <a:t>−</a:t>
            </a:r>
            <a:r>
              <a:rPr sz="3600" spc="300" baseline="2797" dirty="0">
                <a:latin typeface="Palatino Linotype"/>
                <a:cs typeface="Palatino Linotype"/>
              </a:rPr>
              <a:t> </a:t>
            </a:r>
            <a:r>
              <a:rPr sz="3600" spc="-4" baseline="3281" dirty="0">
                <a:latin typeface="Times New Roman"/>
                <a:cs typeface="Times New Roman"/>
              </a:rPr>
              <a:t>6</a:t>
            </a:r>
            <a:r>
              <a:rPr sz="3600" baseline="3281" dirty="0">
                <a:latin typeface="Times New Roman"/>
                <a:cs typeface="Times New Roman"/>
              </a:rPr>
              <a:t>0</a:t>
            </a:r>
            <a:r>
              <a:rPr sz="3600" spc="435" baseline="3281" dirty="0">
                <a:latin typeface="Times New Roman"/>
                <a:cs typeface="Times New Roman"/>
              </a:rPr>
              <a:t> </a:t>
            </a:r>
            <a:r>
              <a:rPr sz="3600" baseline="2797" dirty="0">
                <a:latin typeface="Palatino Linotype"/>
                <a:cs typeface="Palatino Linotype"/>
              </a:rPr>
              <a:t>+</a:t>
            </a:r>
            <a:r>
              <a:rPr sz="3600" spc="62" baseline="2797" dirty="0">
                <a:latin typeface="Palatino Linotype"/>
                <a:cs typeface="Palatino Linotype"/>
              </a:rPr>
              <a:t> </a:t>
            </a:r>
            <a:r>
              <a:rPr sz="3600" spc="116" baseline="3281" dirty="0">
                <a:latin typeface="Times New Roman"/>
                <a:cs typeface="Times New Roman"/>
              </a:rPr>
              <a:t>1</a:t>
            </a:r>
            <a:r>
              <a:rPr sz="3600" b="1" baseline="3281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88994" y="3278750"/>
            <a:ext cx="1105928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latin typeface="Arial"/>
                <a:cs typeface="Arial"/>
              </a:rPr>
              <a:t>W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29" dirty="0">
                <a:latin typeface="Arial"/>
                <a:cs typeface="Arial"/>
              </a:rPr>
              <a:t> </a:t>
            </a:r>
            <a:r>
              <a:rPr sz="2000" spc="4" dirty="0">
                <a:latin typeface="Arial"/>
                <a:cs typeface="Arial"/>
              </a:rPr>
              <a:t>kno</a:t>
            </a:r>
            <a:r>
              <a:rPr sz="2000" dirty="0">
                <a:latin typeface="Arial"/>
                <a:cs typeface="Arial"/>
              </a:rPr>
              <a:t>w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21357" y="4152808"/>
            <a:ext cx="2639275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latin typeface="Arial"/>
                <a:cs typeface="Arial"/>
              </a:rPr>
              <a:t>=</a:t>
            </a:r>
            <a:r>
              <a:rPr sz="2000" spc="-11" dirty="0">
                <a:latin typeface="Arial"/>
                <a:cs typeface="Arial"/>
              </a:rPr>
              <a:t> </a:t>
            </a:r>
            <a:r>
              <a:rPr sz="2000" spc="4" dirty="0">
                <a:latin typeface="Arial"/>
                <a:cs typeface="Arial"/>
              </a:rPr>
              <a:t>1</a:t>
            </a:r>
            <a:r>
              <a:rPr sz="2000" dirty="0">
                <a:latin typeface="Arial"/>
                <a:cs typeface="Arial"/>
              </a:rPr>
              <a:t>.</a:t>
            </a:r>
            <a:r>
              <a:rPr sz="2000" spc="4" dirty="0">
                <a:latin typeface="Arial"/>
                <a:cs typeface="Arial"/>
              </a:rPr>
              <a:t>2</a:t>
            </a:r>
            <a:r>
              <a:rPr sz="2000" dirty="0">
                <a:latin typeface="Arial"/>
                <a:cs typeface="Arial"/>
              </a:rPr>
              <a:t>3</a:t>
            </a:r>
            <a:r>
              <a:rPr sz="2000" spc="-32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</a:t>
            </a:r>
            <a:r>
              <a:rPr sz="2000" spc="4" dirty="0">
                <a:latin typeface="Arial"/>
                <a:cs typeface="Arial"/>
              </a:rPr>
              <a:t>ailu</a:t>
            </a:r>
            <a:r>
              <a:rPr sz="2000" spc="13" dirty="0">
                <a:latin typeface="Arial"/>
                <a:cs typeface="Arial"/>
              </a:rPr>
              <a:t>r</a:t>
            </a:r>
            <a:r>
              <a:rPr sz="2000" spc="4" dirty="0">
                <a:latin typeface="Arial"/>
                <a:cs typeface="Arial"/>
              </a:rPr>
              <a:t>es</a:t>
            </a:r>
            <a:r>
              <a:rPr sz="2000" dirty="0">
                <a:latin typeface="Arial"/>
                <a:cs typeface="Arial"/>
              </a:rPr>
              <a:t>/CPU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4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r.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38333" y="4651292"/>
            <a:ext cx="3604031" cy="7381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177"/>
              </a:lnSpc>
              <a:spcBef>
                <a:spcPts val="159"/>
              </a:spcBef>
            </a:pPr>
            <a:r>
              <a:rPr sz="4300" baseline="3860" dirty="0">
                <a:latin typeface="Palatino Linotype"/>
                <a:cs typeface="Palatino Linotype"/>
              </a:rPr>
              <a:t>λ</a:t>
            </a:r>
            <a:r>
              <a:rPr sz="4300" spc="-506" baseline="3860" dirty="0">
                <a:latin typeface="Palatino Linotype"/>
                <a:cs typeface="Palatino Linotype"/>
              </a:rPr>
              <a:t> </a:t>
            </a:r>
            <a:r>
              <a:rPr sz="4100" spc="-8" baseline="4752" dirty="0">
                <a:latin typeface="Times New Roman"/>
                <a:cs typeface="Times New Roman"/>
              </a:rPr>
              <a:t>(</a:t>
            </a:r>
            <a:r>
              <a:rPr sz="4100" i="1" baseline="4752" dirty="0">
                <a:latin typeface="Times New Roman"/>
                <a:cs typeface="Times New Roman"/>
              </a:rPr>
              <a:t>t</a:t>
            </a:r>
            <a:r>
              <a:rPr sz="4100" i="1" spc="-506" baseline="4752" dirty="0">
                <a:latin typeface="Times New Roman"/>
                <a:cs typeface="Times New Roman"/>
              </a:rPr>
              <a:t> </a:t>
            </a:r>
            <a:r>
              <a:rPr sz="4100" baseline="4752" dirty="0">
                <a:latin typeface="Times New Roman"/>
                <a:cs typeface="Times New Roman"/>
              </a:rPr>
              <a:t>)</a:t>
            </a:r>
            <a:r>
              <a:rPr sz="4100" spc="-53" baseline="4752" dirty="0">
                <a:latin typeface="Times New Roman"/>
                <a:cs typeface="Times New Roman"/>
              </a:rPr>
              <a:t> </a:t>
            </a:r>
            <a:r>
              <a:rPr sz="4100" baseline="4050" dirty="0">
                <a:latin typeface="Palatino Linotype"/>
                <a:cs typeface="Palatino Linotype"/>
              </a:rPr>
              <a:t>=</a:t>
            </a:r>
            <a:r>
              <a:rPr sz="4100" spc="24" baseline="4050" dirty="0">
                <a:latin typeface="Palatino Linotype"/>
                <a:cs typeface="Palatino Linotype"/>
              </a:rPr>
              <a:t> </a:t>
            </a:r>
            <a:r>
              <a:rPr sz="4100" baseline="4752" dirty="0">
                <a:latin typeface="Times New Roman"/>
                <a:cs typeface="Times New Roman"/>
              </a:rPr>
              <a:t>0</a:t>
            </a:r>
            <a:r>
              <a:rPr sz="4100" spc="4" baseline="4752" dirty="0">
                <a:latin typeface="Times New Roman"/>
                <a:cs typeface="Times New Roman"/>
              </a:rPr>
              <a:t>.</a:t>
            </a:r>
            <a:r>
              <a:rPr sz="4100" baseline="4752" dirty="0">
                <a:latin typeface="Times New Roman"/>
                <a:cs typeface="Times New Roman"/>
              </a:rPr>
              <a:t>0</a:t>
            </a:r>
            <a:r>
              <a:rPr sz="4100" spc="-84" baseline="4752" dirty="0">
                <a:latin typeface="Times New Roman"/>
                <a:cs typeface="Times New Roman"/>
              </a:rPr>
              <a:t>3</a:t>
            </a:r>
            <a:r>
              <a:rPr sz="4100" spc="-232" baseline="4752" dirty="0">
                <a:latin typeface="Times New Roman"/>
                <a:cs typeface="Times New Roman"/>
              </a:rPr>
              <a:t>(</a:t>
            </a:r>
            <a:r>
              <a:rPr sz="4100" baseline="4752" dirty="0">
                <a:latin typeface="Times New Roman"/>
                <a:cs typeface="Times New Roman"/>
              </a:rPr>
              <a:t>100</a:t>
            </a:r>
            <a:r>
              <a:rPr sz="4100" spc="-255" baseline="4752" dirty="0">
                <a:latin typeface="Times New Roman"/>
                <a:cs typeface="Times New Roman"/>
              </a:rPr>
              <a:t> </a:t>
            </a:r>
            <a:r>
              <a:rPr sz="4100" baseline="4050" dirty="0">
                <a:latin typeface="Palatino Linotype"/>
                <a:cs typeface="Palatino Linotype"/>
              </a:rPr>
              <a:t>−</a:t>
            </a:r>
            <a:r>
              <a:rPr sz="4100" spc="-222" baseline="4050" dirty="0">
                <a:latin typeface="Palatino Linotype"/>
                <a:cs typeface="Palatino Linotype"/>
              </a:rPr>
              <a:t> </a:t>
            </a:r>
            <a:r>
              <a:rPr sz="4100" baseline="4752" dirty="0">
                <a:latin typeface="Times New Roman"/>
                <a:cs typeface="Times New Roman"/>
              </a:rPr>
              <a:t>80</a:t>
            </a:r>
            <a:r>
              <a:rPr sz="4100" spc="-255" baseline="4752" dirty="0">
                <a:latin typeface="Times New Roman"/>
                <a:cs typeface="Times New Roman"/>
              </a:rPr>
              <a:t> </a:t>
            </a:r>
            <a:r>
              <a:rPr sz="4100" baseline="4050" dirty="0">
                <a:latin typeface="Palatino Linotype"/>
                <a:cs typeface="Palatino Linotype"/>
              </a:rPr>
              <a:t>+</a:t>
            </a:r>
            <a:r>
              <a:rPr sz="4100" spc="-484" baseline="4050" dirty="0">
                <a:latin typeface="Palatino Linotype"/>
                <a:cs typeface="Palatino Linotype"/>
              </a:rPr>
              <a:t> </a:t>
            </a:r>
            <a:r>
              <a:rPr sz="4100" spc="-206" baseline="4752" dirty="0">
                <a:latin typeface="Times New Roman"/>
                <a:cs typeface="Times New Roman"/>
              </a:rPr>
              <a:t>1</a:t>
            </a:r>
            <a:r>
              <a:rPr sz="4100" baseline="4752" dirty="0">
                <a:latin typeface="Times New Roman"/>
                <a:cs typeface="Times New Roman"/>
              </a:rPr>
              <a:t>)</a:t>
            </a:r>
            <a:endParaRPr sz="2700" dirty="0">
              <a:latin typeface="Times New Roman"/>
              <a:cs typeface="Times New Roman"/>
            </a:endParaRPr>
          </a:p>
          <a:p>
            <a:pPr marL="685641" marR="55124">
              <a:lnSpc>
                <a:spcPct val="95825"/>
              </a:lnSpc>
              <a:spcBef>
                <a:spcPts val="187"/>
              </a:spcBef>
            </a:pPr>
            <a:r>
              <a:rPr sz="2000" dirty="0">
                <a:latin typeface="Arial"/>
                <a:cs typeface="Arial"/>
              </a:rPr>
              <a:t>=</a:t>
            </a:r>
            <a:r>
              <a:rPr sz="2000" spc="-11" dirty="0">
                <a:latin typeface="Arial"/>
                <a:cs typeface="Arial"/>
              </a:rPr>
              <a:t> </a:t>
            </a:r>
            <a:r>
              <a:rPr sz="2000" spc="4" dirty="0">
                <a:latin typeface="Arial"/>
                <a:cs typeface="Arial"/>
              </a:rPr>
              <a:t>0</a:t>
            </a:r>
            <a:r>
              <a:rPr sz="2000" dirty="0">
                <a:latin typeface="Arial"/>
                <a:cs typeface="Arial"/>
              </a:rPr>
              <a:t>.</a:t>
            </a:r>
            <a:r>
              <a:rPr sz="2000" spc="4" dirty="0">
                <a:latin typeface="Arial"/>
                <a:cs typeface="Arial"/>
              </a:rPr>
              <a:t>6</a:t>
            </a:r>
            <a:r>
              <a:rPr sz="2000" dirty="0">
                <a:latin typeface="Arial"/>
                <a:cs typeface="Arial"/>
              </a:rPr>
              <a:t>3</a:t>
            </a:r>
            <a:r>
              <a:rPr sz="2000" spc="-32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</a:t>
            </a:r>
            <a:r>
              <a:rPr sz="2000" spc="4" dirty="0">
                <a:latin typeface="Arial"/>
                <a:cs typeface="Arial"/>
              </a:rPr>
              <a:t>ailu</a:t>
            </a:r>
            <a:r>
              <a:rPr sz="2000" spc="13" dirty="0">
                <a:latin typeface="Arial"/>
                <a:cs typeface="Arial"/>
              </a:rPr>
              <a:t>r</a:t>
            </a:r>
            <a:r>
              <a:rPr sz="2000" spc="4" dirty="0">
                <a:latin typeface="Arial"/>
                <a:cs typeface="Arial"/>
              </a:rPr>
              <a:t>es</a:t>
            </a:r>
            <a:r>
              <a:rPr sz="2000" dirty="0">
                <a:latin typeface="Arial"/>
                <a:cs typeface="Arial"/>
              </a:rPr>
              <a:t>/CPU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4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r.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88994" y="4757925"/>
            <a:ext cx="1840736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latin typeface="Arial"/>
                <a:cs typeface="Arial"/>
              </a:rPr>
              <a:t>Aft</a:t>
            </a:r>
            <a:r>
              <a:rPr sz="2000" spc="4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31" dirty="0">
                <a:latin typeface="Arial"/>
                <a:cs typeface="Arial"/>
              </a:rPr>
              <a:t> </a:t>
            </a:r>
            <a:r>
              <a:rPr sz="2000" spc="4" dirty="0">
                <a:latin typeface="Arial"/>
                <a:cs typeface="Arial"/>
              </a:rPr>
              <a:t>8</a:t>
            </a:r>
            <a:r>
              <a:rPr sz="2000" dirty="0">
                <a:latin typeface="Arial"/>
                <a:cs typeface="Arial"/>
              </a:rPr>
              <a:t>0</a:t>
            </a:r>
            <a:r>
              <a:rPr sz="2000" spc="-22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</a:t>
            </a:r>
            <a:r>
              <a:rPr sz="2000" spc="4" dirty="0">
                <a:latin typeface="Arial"/>
                <a:cs typeface="Arial"/>
              </a:rPr>
              <a:t>ailu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4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1903" y="5658879"/>
            <a:ext cx="7957860" cy="5643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H</a:t>
            </a:r>
            <a:r>
              <a:rPr sz="2000" spc="4" dirty="0">
                <a:solidFill>
                  <a:srgbClr val="323299"/>
                </a:solidFill>
                <a:latin typeface="Arial"/>
                <a:cs typeface="Arial"/>
              </a:rPr>
              <a:t>ence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,</a:t>
            </a:r>
            <a:r>
              <a:rPr sz="2000" spc="368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323299"/>
                </a:solidFill>
                <a:latin typeface="Arial"/>
                <a:cs typeface="Arial"/>
              </a:rPr>
              <a:t>he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re</a:t>
            </a:r>
            <a:r>
              <a:rPr sz="2000" spc="395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323299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s</a:t>
            </a:r>
            <a:r>
              <a:rPr sz="2000" spc="411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323299"/>
                </a:solidFill>
                <a:latin typeface="Arial"/>
                <a:cs typeface="Arial"/>
              </a:rPr>
              <a:t>con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323299"/>
                </a:solidFill>
                <a:latin typeface="Arial"/>
                <a:cs typeface="Arial"/>
              </a:rPr>
              <a:t>in</a:t>
            </a:r>
            <a:r>
              <a:rPr sz="2000" spc="-8" dirty="0">
                <a:solidFill>
                  <a:srgbClr val="323299"/>
                </a:solidFill>
                <a:latin typeface="Arial"/>
                <a:cs typeface="Arial"/>
              </a:rPr>
              <a:t>u</a:t>
            </a:r>
            <a:r>
              <a:rPr sz="2000" spc="4" dirty="0">
                <a:solidFill>
                  <a:srgbClr val="323299"/>
                </a:solidFill>
                <a:latin typeface="Arial"/>
                <a:cs typeface="Arial"/>
              </a:rPr>
              <a:t>ou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s</a:t>
            </a:r>
            <a:r>
              <a:rPr sz="2000" spc="349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323299"/>
                </a:solidFill>
                <a:latin typeface="Arial"/>
                <a:cs typeface="Arial"/>
              </a:rPr>
              <a:t>dec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323299"/>
                </a:solidFill>
                <a:latin typeface="Arial"/>
                <a:cs typeface="Arial"/>
              </a:rPr>
              <a:t>eas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e</a:t>
            </a:r>
            <a:r>
              <a:rPr sz="2000" spc="353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323299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n</a:t>
            </a:r>
            <a:r>
              <a:rPr sz="2000" spc="419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323299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e</a:t>
            </a:r>
            <a:r>
              <a:rPr sz="2000" spc="412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f</a:t>
            </a:r>
            <a:r>
              <a:rPr sz="2000" spc="-8" dirty="0">
                <a:solidFill>
                  <a:srgbClr val="323299"/>
                </a:solidFill>
                <a:latin typeface="Arial"/>
                <a:cs typeface="Arial"/>
              </a:rPr>
              <a:t>a</a:t>
            </a:r>
            <a:r>
              <a:rPr sz="2000" spc="4" dirty="0">
                <a:solidFill>
                  <a:srgbClr val="323299"/>
                </a:solidFill>
                <a:latin typeface="Arial"/>
                <a:cs typeface="Arial"/>
              </a:rPr>
              <a:t>ilu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re</a:t>
            </a:r>
            <a:r>
              <a:rPr sz="2000" spc="386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323299"/>
                </a:solidFill>
                <a:latin typeface="Arial"/>
                <a:cs typeface="Arial"/>
              </a:rPr>
              <a:t>in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323299"/>
                </a:solidFill>
                <a:latin typeface="Arial"/>
                <a:cs typeface="Arial"/>
              </a:rPr>
              <a:t>ensi</a:t>
            </a:r>
            <a:r>
              <a:rPr sz="2000" spc="-8" dirty="0">
                <a:solidFill>
                  <a:srgbClr val="323299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y</a:t>
            </a:r>
            <a:r>
              <a:rPr sz="2000" spc="363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323299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s</a:t>
            </a:r>
            <a:r>
              <a:rPr sz="2000" spc="418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323299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  <a:p>
            <a:pPr marL="11397" marR="37541">
              <a:lnSpc>
                <a:spcPct val="95825"/>
              </a:lnSpc>
            </a:pPr>
            <a:r>
              <a:rPr sz="2000" spc="4" dirty="0">
                <a:solidFill>
                  <a:srgbClr val="323299"/>
                </a:solidFill>
                <a:latin typeface="Arial"/>
                <a:cs typeface="Arial"/>
              </a:rPr>
              <a:t>nu</a:t>
            </a:r>
            <a:r>
              <a:rPr sz="2000" spc="-4" dirty="0">
                <a:solidFill>
                  <a:srgbClr val="323299"/>
                </a:solidFill>
                <a:latin typeface="Arial"/>
                <a:cs typeface="Arial"/>
              </a:rPr>
              <a:t>m</a:t>
            </a:r>
            <a:r>
              <a:rPr sz="2000" spc="4" dirty="0">
                <a:solidFill>
                  <a:srgbClr val="323299"/>
                </a:solidFill>
                <a:latin typeface="Arial"/>
                <a:cs typeface="Arial"/>
              </a:rPr>
              <a:t>b</a:t>
            </a:r>
            <a:r>
              <a:rPr sz="2000" spc="13" dirty="0">
                <a:solidFill>
                  <a:srgbClr val="323299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r</a:t>
            </a:r>
            <a:r>
              <a:rPr sz="2000" spc="-66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323299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f</a:t>
            </a:r>
            <a:r>
              <a:rPr sz="2000" spc="-11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000" spc="13" dirty="0">
                <a:solidFill>
                  <a:srgbClr val="323299"/>
                </a:solidFill>
                <a:latin typeface="Arial"/>
                <a:cs typeface="Arial"/>
              </a:rPr>
              <a:t>f</a:t>
            </a:r>
            <a:r>
              <a:rPr sz="2000" spc="4" dirty="0">
                <a:solidFill>
                  <a:srgbClr val="323299"/>
                </a:solidFill>
                <a:latin typeface="Arial"/>
                <a:cs typeface="Arial"/>
              </a:rPr>
              <a:t>ailu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re</a:t>
            </a:r>
            <a:r>
              <a:rPr sz="2000" spc="-48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323299"/>
                </a:solidFill>
                <a:latin typeface="Arial"/>
                <a:cs typeface="Arial"/>
              </a:rPr>
              <a:t>e</a:t>
            </a:r>
            <a:r>
              <a:rPr sz="2000" spc="-4" dirty="0">
                <a:solidFill>
                  <a:srgbClr val="323299"/>
                </a:solidFill>
                <a:latin typeface="Arial"/>
                <a:cs typeface="Arial"/>
              </a:rPr>
              <a:t>x</a:t>
            </a:r>
            <a:r>
              <a:rPr sz="2000" spc="4" dirty="0">
                <a:solidFill>
                  <a:srgbClr val="323299"/>
                </a:solidFill>
                <a:latin typeface="Arial"/>
                <a:cs typeface="Arial"/>
              </a:rPr>
              <a:t>pe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r</a:t>
            </a:r>
            <a:r>
              <a:rPr sz="2000" spc="13" dirty="0">
                <a:solidFill>
                  <a:srgbClr val="323299"/>
                </a:solidFill>
                <a:latin typeface="Arial"/>
                <a:cs typeface="Arial"/>
              </a:rPr>
              <a:t>i</a:t>
            </a:r>
            <a:r>
              <a:rPr sz="2000" spc="4" dirty="0">
                <a:solidFill>
                  <a:srgbClr val="323299"/>
                </a:solidFill>
                <a:latin typeface="Arial"/>
                <a:cs typeface="Arial"/>
              </a:rPr>
              <a:t>ence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d</a:t>
            </a:r>
            <a:r>
              <a:rPr sz="2000" spc="-107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323299"/>
                </a:solidFill>
                <a:latin typeface="Arial"/>
                <a:cs typeface="Arial"/>
              </a:rPr>
              <a:t>inc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323299"/>
                </a:solidFill>
                <a:latin typeface="Arial"/>
                <a:cs typeface="Arial"/>
              </a:rPr>
              <a:t>eases</a:t>
            </a:r>
            <a:r>
              <a:rPr sz="2000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05830" y="6203480"/>
            <a:ext cx="227586" cy="1797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328"/>
              </a:lnSpc>
              <a:spcBef>
                <a:spcPts val="66"/>
              </a:spcBef>
            </a:pPr>
            <a:r>
              <a:rPr sz="1300" dirty="0">
                <a:latin typeface="Arial"/>
                <a:cs typeface="Arial"/>
              </a:rPr>
              <a:t>92</a:t>
            </a:r>
            <a:endParaRPr sz="13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65426201"/>
      </p:ext>
    </p:extLst>
  </p:cSld>
  <p:clrMapOvr>
    <a:masterClrMapping/>
  </p:clrMapOvr>
  <p:transition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bject 39"/>
          <p:cNvSpPr/>
          <p:nvPr/>
        </p:nvSpPr>
        <p:spPr>
          <a:xfrm>
            <a:off x="4735484" y="4723952"/>
            <a:ext cx="292330" cy="0"/>
          </a:xfrm>
          <a:custGeom>
            <a:avLst/>
            <a:gdLst/>
            <a:ahLst/>
            <a:cxnLst/>
            <a:rect l="l" t="t" r="r" b="b"/>
            <a:pathLst>
              <a:path w="321563">
                <a:moveTo>
                  <a:pt x="0" y="0"/>
                </a:moveTo>
                <a:lnTo>
                  <a:pt x="321563" y="0"/>
                </a:lnTo>
              </a:path>
            </a:pathLst>
          </a:custGeom>
          <a:ln w="1484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804756" y="5732481"/>
            <a:ext cx="315884" cy="0"/>
          </a:xfrm>
          <a:custGeom>
            <a:avLst/>
            <a:gdLst/>
            <a:ahLst/>
            <a:cxnLst/>
            <a:rect l="l" t="t" r="r" b="b"/>
            <a:pathLst>
              <a:path w="347472">
                <a:moveTo>
                  <a:pt x="0" y="0"/>
                </a:moveTo>
                <a:lnTo>
                  <a:pt x="347472" y="0"/>
                </a:lnTo>
              </a:path>
            </a:pathLst>
          </a:custGeom>
          <a:ln w="1484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790746" y="767712"/>
            <a:ext cx="5928710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459"/>
              </a:lnSpc>
              <a:spcBef>
                <a:spcPts val="172"/>
              </a:spcBef>
            </a:pP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S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o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f</a:t>
            </a:r>
            <a:r>
              <a:rPr sz="5400" spc="17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w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a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5400" spc="-112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 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l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ia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b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il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y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95031" y="1820298"/>
            <a:ext cx="191428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302"/>
              </a:lnSpc>
              <a:spcBef>
                <a:spcPts val="115"/>
              </a:spcBef>
            </a:pP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•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110666" y="1830320"/>
            <a:ext cx="3039778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12"/>
              </a:lnSpc>
              <a:spcBef>
                <a:spcPts val="110"/>
              </a:spcBef>
            </a:pP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The </a:t>
            </a:r>
            <a:r>
              <a:rPr sz="2200" spc="-4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ug </a:t>
            </a:r>
            <a:r>
              <a:rPr sz="2200" spc="4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ee</a:t>
            </a:r>
            <a:r>
              <a:rPr sz="2200" spc="8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2200" spc="4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ng </a:t>
            </a:r>
            <a:r>
              <a:rPr sz="2200" spc="4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od</a:t>
            </a:r>
            <a:r>
              <a:rPr sz="2200" spc="8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endParaRPr sz="22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81176" y="2391244"/>
            <a:ext cx="498575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257525" y="2391244"/>
            <a:ext cx="4963892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bu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g</a:t>
            </a:r>
            <a:r>
              <a:rPr sz="2000" spc="486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2000" spc="13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edin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g</a:t>
            </a:r>
            <a:r>
              <a:rPr sz="2000" spc="45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-4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od</a:t>
            </a:r>
            <a:r>
              <a:rPr sz="2000" spc="13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l</a:t>
            </a:r>
            <a:r>
              <a:rPr sz="2000" spc="47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2000" spc="51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r>
              <a:rPr sz="2000" spc="497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ou</a:t>
            </a:r>
            <a:r>
              <a:rPr sz="2000" spc="-8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g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wth</a:t>
            </a:r>
            <a:r>
              <a:rPr sz="2000" spc="444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f</a:t>
            </a:r>
            <a:r>
              <a:rPr sz="2000" spc="509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299190" y="2391244"/>
            <a:ext cx="1163595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echniqu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539173" y="2391244"/>
            <a:ext cx="961316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use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d</a:t>
            </a:r>
            <a:r>
              <a:rPr sz="2000" spc="477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to</a:t>
            </a:r>
            <a:endParaRPr sz="20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81176" y="2687079"/>
            <a:ext cx="1020892" cy="5629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es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000" spc="-4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te</a:t>
            </a:r>
            <a:endParaRPr sz="2000">
              <a:latin typeface="Arial"/>
              <a:cs typeface="Arial"/>
            </a:endParaRPr>
          </a:p>
          <a:p>
            <a:pPr marL="11397" marR="37541">
              <a:lnSpc>
                <a:spcPct val="95825"/>
              </a:lnSpc>
            </a:pP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pond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738277" y="2687079"/>
            <a:ext cx="414063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189935" y="2687079"/>
            <a:ext cx="922789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nu</a:t>
            </a:r>
            <a:r>
              <a:rPr sz="2000" spc="-4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b</a:t>
            </a:r>
            <a:r>
              <a:rPr sz="2000" spc="13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endParaRPr sz="20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148670" y="2687079"/>
            <a:ext cx="272921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f</a:t>
            </a:r>
            <a:endParaRPr sz="20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457626" y="2687079"/>
            <a:ext cx="2425743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ani</a:t>
            </a:r>
            <a:r>
              <a:rPr sz="2000" spc="-4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al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2000" spc="143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r>
              <a:rPr sz="2000" spc="19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000" spc="199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w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il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d</a:t>
            </a:r>
            <a:r>
              <a:rPr sz="2000" spc="177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-8" dirty="0">
                <a:solidFill>
                  <a:srgbClr val="003265"/>
                </a:solidFill>
                <a:latin typeface="Arial"/>
                <a:cs typeface="Arial"/>
              </a:rPr>
              <a:t>l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fe</a:t>
            </a:r>
            <a:endParaRPr sz="20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919577" y="2687079"/>
            <a:ext cx="1234251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popula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io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190038" y="2687079"/>
            <a:ext cx="286865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endParaRPr sz="20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512849" y="2687079"/>
            <a:ext cx="457012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f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is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h</a:t>
            </a:r>
            <a:endParaRPr sz="20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006071" y="2687079"/>
            <a:ext cx="258892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299788" y="2687079"/>
            <a:ext cx="202088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783214" y="3206153"/>
            <a:ext cx="1022962" cy="3872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979"/>
              </a:lnSpc>
              <a:tabLst>
                <a:tab pos="934552" algn="l"/>
              </a:tabLst>
            </a:pPr>
            <a:r>
              <a:rPr sz="3800" i="1" u="heavy" baseline="8282" dirty="0">
                <a:latin typeface="Times New Roman"/>
                <a:cs typeface="Times New Roman"/>
              </a:rPr>
              <a:t>   </a:t>
            </a:r>
            <a:r>
              <a:rPr sz="3800" i="1" u="heavy" spc="-48" baseline="8282" dirty="0">
                <a:latin typeface="Times New Roman"/>
                <a:cs typeface="Times New Roman"/>
              </a:rPr>
              <a:t> </a:t>
            </a:r>
            <a:r>
              <a:rPr sz="3800" i="1" u="heavy" spc="120" baseline="8282" dirty="0">
                <a:latin typeface="Times New Roman"/>
                <a:cs typeface="Times New Roman"/>
              </a:rPr>
              <a:t>N</a:t>
            </a:r>
            <a:r>
              <a:rPr sz="2200" i="1" u="heavy" baseline="-10541" dirty="0">
                <a:latin typeface="Times New Roman"/>
                <a:cs typeface="Times New Roman"/>
              </a:rPr>
              <a:t>t 	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073073" y="3206153"/>
            <a:ext cx="827613" cy="3872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979"/>
              </a:lnSpc>
              <a:tabLst>
                <a:tab pos="740804" algn="l"/>
              </a:tabLst>
            </a:pPr>
            <a:r>
              <a:rPr sz="3800" i="1" u="heavy" baseline="8282" dirty="0">
                <a:latin typeface="Times New Roman"/>
                <a:cs typeface="Times New Roman"/>
              </a:rPr>
              <a:t>  </a:t>
            </a:r>
            <a:r>
              <a:rPr sz="3800" i="1" u="heavy" spc="57" baseline="8282" dirty="0">
                <a:latin typeface="Times New Roman"/>
                <a:cs typeface="Times New Roman"/>
              </a:rPr>
              <a:t> </a:t>
            </a:r>
            <a:r>
              <a:rPr sz="3800" i="1" u="heavy" spc="-57" baseline="8282" dirty="0">
                <a:latin typeface="Times New Roman"/>
                <a:cs typeface="Times New Roman"/>
              </a:rPr>
              <a:t>n</a:t>
            </a:r>
            <a:r>
              <a:rPr sz="2200" i="1" u="heavy" baseline="-10541" dirty="0">
                <a:latin typeface="Times New Roman"/>
                <a:cs typeface="Times New Roman"/>
              </a:rPr>
              <a:t>t 	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812605" y="3405939"/>
            <a:ext cx="250729" cy="3384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710"/>
              </a:lnSpc>
              <a:spcBef>
                <a:spcPts val="136"/>
              </a:spcBef>
            </a:pPr>
            <a:r>
              <a:rPr sz="3800" baseline="2647" dirty="0">
                <a:latin typeface="Palatino Linotype"/>
                <a:cs typeface="Palatino Linotype"/>
              </a:rPr>
              <a:t>=</a:t>
            </a:r>
            <a:endParaRPr sz="2500">
              <a:latin typeface="Palatino Linotype"/>
              <a:cs typeface="Palatino Linotype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820620" y="3653365"/>
            <a:ext cx="896615" cy="12346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2984"/>
              </a:lnSpc>
              <a:spcBef>
                <a:spcPts val="149"/>
              </a:spcBef>
            </a:pPr>
            <a:r>
              <a:rPr sz="3800" i="1" baseline="8282" dirty="0">
                <a:latin typeface="Times New Roman"/>
                <a:cs typeface="Times New Roman"/>
              </a:rPr>
              <a:t>N</a:t>
            </a:r>
            <a:r>
              <a:rPr sz="3800" i="1" spc="53" baseline="8282" dirty="0">
                <a:latin typeface="Times New Roman"/>
                <a:cs typeface="Times New Roman"/>
              </a:rPr>
              <a:t> </a:t>
            </a:r>
            <a:r>
              <a:rPr sz="3800" baseline="7059" dirty="0">
                <a:latin typeface="Palatino Linotype"/>
                <a:cs typeface="Palatino Linotype"/>
              </a:rPr>
              <a:t>+</a:t>
            </a:r>
            <a:r>
              <a:rPr sz="3800" spc="90" baseline="7059" dirty="0">
                <a:latin typeface="Palatino Linotype"/>
                <a:cs typeface="Palatino Linotype"/>
              </a:rPr>
              <a:t> </a:t>
            </a:r>
            <a:r>
              <a:rPr sz="3800" i="1" spc="120" baseline="8282" dirty="0">
                <a:latin typeface="Times New Roman"/>
                <a:cs typeface="Times New Roman"/>
              </a:rPr>
              <a:t>N</a:t>
            </a:r>
            <a:r>
              <a:rPr sz="2200" i="1" baseline="-10541" dirty="0">
                <a:latin typeface="Times New Roman"/>
                <a:cs typeface="Times New Roman"/>
              </a:rPr>
              <a:t>t</a:t>
            </a:r>
            <a:endParaRPr sz="1500">
              <a:latin typeface="Times New Roman"/>
              <a:cs typeface="Times New Roman"/>
            </a:endParaRPr>
          </a:p>
          <a:p>
            <a:pPr marL="359300" marR="361782" algn="ctr">
              <a:lnSpc>
                <a:spcPts val="1956"/>
              </a:lnSpc>
              <a:spcBef>
                <a:spcPts val="2313"/>
              </a:spcBef>
            </a:pPr>
            <a:r>
              <a:rPr sz="1500" dirty="0">
                <a:latin typeface="Palatino Linotype"/>
                <a:cs typeface="Palatino Linotype"/>
              </a:rPr>
              <a:t>∧</a:t>
            </a:r>
            <a:endParaRPr sz="1500">
              <a:latin typeface="Palatino Linotype"/>
              <a:cs typeface="Palatino Linotype"/>
            </a:endParaRPr>
          </a:p>
          <a:p>
            <a:pPr marL="325953" marR="1540">
              <a:lnSpc>
                <a:spcPts val="2585"/>
              </a:lnSpc>
              <a:spcBef>
                <a:spcPts val="31"/>
              </a:spcBef>
            </a:pPr>
            <a:r>
              <a:rPr sz="3800" i="1" baseline="4141" dirty="0">
                <a:latin typeface="Times New Roman"/>
                <a:cs typeface="Times New Roman"/>
              </a:rPr>
              <a:t>N</a:t>
            </a:r>
            <a:r>
              <a:rPr sz="3800" i="1" spc="214" baseline="4141" dirty="0">
                <a:latin typeface="Times New Roman"/>
                <a:cs typeface="Times New Roman"/>
              </a:rPr>
              <a:t> </a:t>
            </a:r>
            <a:r>
              <a:rPr sz="3800" baseline="3529" dirty="0">
                <a:latin typeface="Palatino Linotype"/>
                <a:cs typeface="Palatino Linotype"/>
              </a:rPr>
              <a:t>=</a:t>
            </a:r>
            <a:endParaRPr sz="2500">
              <a:latin typeface="Palatino Linotype"/>
              <a:cs typeface="Palatino Linotype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095237" y="3653365"/>
            <a:ext cx="744738" cy="3877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984"/>
              </a:lnSpc>
              <a:spcBef>
                <a:spcPts val="149"/>
              </a:spcBef>
            </a:pPr>
            <a:r>
              <a:rPr sz="3800" i="1" baseline="8282" dirty="0">
                <a:latin typeface="Times New Roman"/>
                <a:cs typeface="Times New Roman"/>
              </a:rPr>
              <a:t>n</a:t>
            </a:r>
            <a:r>
              <a:rPr sz="3800" i="1" spc="-202" baseline="8282" dirty="0">
                <a:latin typeface="Times New Roman"/>
                <a:cs typeface="Times New Roman"/>
              </a:rPr>
              <a:t> </a:t>
            </a:r>
            <a:r>
              <a:rPr sz="3800" baseline="7059" dirty="0">
                <a:latin typeface="Palatino Linotype"/>
                <a:cs typeface="Palatino Linotype"/>
              </a:rPr>
              <a:t>+</a:t>
            </a:r>
            <a:r>
              <a:rPr sz="3800" spc="-31" baseline="7059" dirty="0">
                <a:latin typeface="Palatino Linotype"/>
                <a:cs typeface="Palatino Linotype"/>
              </a:rPr>
              <a:t> </a:t>
            </a:r>
            <a:r>
              <a:rPr sz="3800" i="1" spc="-57" baseline="8282" dirty="0">
                <a:latin typeface="Times New Roman"/>
                <a:cs typeface="Times New Roman"/>
              </a:rPr>
              <a:t>n</a:t>
            </a:r>
            <a:r>
              <a:rPr sz="2200" i="1" baseline="-10541" dirty="0">
                <a:latin typeface="Times New Roman"/>
                <a:cs typeface="Times New Roman"/>
              </a:rPr>
              <a:t>t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791823" y="4350496"/>
            <a:ext cx="234772" cy="3384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576"/>
              </a:lnSpc>
              <a:spcBef>
                <a:spcPts val="128"/>
              </a:spcBef>
            </a:pPr>
            <a:r>
              <a:rPr sz="3800" i="1" baseline="1035" dirty="0">
                <a:latin typeface="Times New Roman"/>
                <a:cs typeface="Times New Roman"/>
              </a:rPr>
              <a:t>n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86924" y="4549513"/>
            <a:ext cx="365035" cy="3872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979"/>
              </a:lnSpc>
              <a:spcBef>
                <a:spcPts val="149"/>
              </a:spcBef>
            </a:pPr>
            <a:r>
              <a:rPr sz="3800" i="1" spc="120" baseline="8282" dirty="0">
                <a:latin typeface="Times New Roman"/>
                <a:cs typeface="Times New Roman"/>
              </a:rPr>
              <a:t>N</a:t>
            </a:r>
            <a:r>
              <a:rPr sz="2200" i="1" baseline="-10541" dirty="0">
                <a:latin typeface="Times New Roman"/>
                <a:cs typeface="Times New Roman"/>
              </a:rPr>
              <a:t>t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746103" y="4796939"/>
            <a:ext cx="360848" cy="9005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 marR="48221">
              <a:lnSpc>
                <a:spcPts val="2979"/>
              </a:lnSpc>
              <a:spcBef>
                <a:spcPts val="149"/>
              </a:spcBef>
            </a:pPr>
            <a:r>
              <a:rPr sz="3800" i="1" spc="-48" baseline="8282" dirty="0">
                <a:latin typeface="Times New Roman"/>
                <a:cs typeface="Times New Roman"/>
              </a:rPr>
              <a:t>n</a:t>
            </a:r>
            <a:r>
              <a:rPr sz="2200" i="1" baseline="-10541" dirty="0">
                <a:latin typeface="Times New Roman"/>
                <a:cs typeface="Times New Roman"/>
              </a:rPr>
              <a:t>t</a:t>
            </a:r>
            <a:endParaRPr sz="1500">
              <a:latin typeface="Times New Roman"/>
              <a:cs typeface="Times New Roman"/>
            </a:endParaRPr>
          </a:p>
          <a:p>
            <a:pPr marL="135851">
              <a:lnSpc>
                <a:spcPct val="95825"/>
              </a:lnSpc>
              <a:spcBef>
                <a:spcPts val="1058"/>
              </a:spcBef>
            </a:pPr>
            <a:r>
              <a:rPr sz="2500" i="1" dirty="0">
                <a:latin typeface="Times New Roman"/>
                <a:cs typeface="Times New Roman"/>
              </a:rPr>
              <a:t>n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08547" y="5557467"/>
            <a:ext cx="576400" cy="3390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715"/>
              </a:lnSpc>
              <a:spcBef>
                <a:spcPts val="136"/>
              </a:spcBef>
            </a:pPr>
            <a:r>
              <a:rPr sz="3800" i="1" baseline="3105" dirty="0">
                <a:latin typeface="Times New Roman"/>
                <a:cs typeface="Times New Roman"/>
              </a:rPr>
              <a:t>N</a:t>
            </a:r>
            <a:r>
              <a:rPr sz="3800" i="1" spc="214" baseline="3105" dirty="0">
                <a:latin typeface="Times New Roman"/>
                <a:cs typeface="Times New Roman"/>
              </a:rPr>
              <a:t> </a:t>
            </a:r>
            <a:r>
              <a:rPr sz="3800" baseline="2647" dirty="0">
                <a:latin typeface="Palatino Linotype"/>
                <a:cs typeface="Palatino Linotype"/>
              </a:rPr>
              <a:t>=</a:t>
            </a:r>
            <a:endParaRPr sz="2500">
              <a:latin typeface="Palatino Linotype"/>
              <a:cs typeface="Palatino Linotyp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79750" y="5558042"/>
            <a:ext cx="394434" cy="3872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979"/>
              </a:lnSpc>
              <a:spcBef>
                <a:spcPts val="149"/>
              </a:spcBef>
            </a:pPr>
            <a:r>
              <a:rPr sz="3800" i="1" baseline="8282" dirty="0">
                <a:latin typeface="Times New Roman"/>
                <a:cs typeface="Times New Roman"/>
              </a:rPr>
              <a:t>N</a:t>
            </a:r>
            <a:r>
              <a:rPr sz="3800" i="1" spc="-443" baseline="8282" dirty="0">
                <a:latin typeface="Times New Roman"/>
                <a:cs typeface="Times New Roman"/>
              </a:rPr>
              <a:t> </a:t>
            </a:r>
            <a:r>
              <a:rPr sz="2200" i="1" baseline="-10541" dirty="0">
                <a:latin typeface="Times New Roman"/>
                <a:cs typeface="Times New Roman"/>
              </a:rPr>
              <a:t>s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15375" y="5805467"/>
            <a:ext cx="318235" cy="3872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979"/>
              </a:lnSpc>
              <a:spcBef>
                <a:spcPts val="149"/>
              </a:spcBef>
            </a:pPr>
            <a:r>
              <a:rPr sz="3800" i="1" spc="17" baseline="8282" dirty="0">
                <a:latin typeface="Times New Roman"/>
                <a:cs typeface="Times New Roman"/>
              </a:rPr>
              <a:t>n</a:t>
            </a:r>
            <a:r>
              <a:rPr sz="2200" i="1" baseline="-10541" dirty="0">
                <a:latin typeface="Times New Roman"/>
                <a:cs typeface="Times New Roman"/>
              </a:rPr>
              <a:t>s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05830" y="6203480"/>
            <a:ext cx="227586" cy="1797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328"/>
              </a:lnSpc>
              <a:spcBef>
                <a:spcPts val="66"/>
              </a:spcBef>
            </a:pPr>
            <a:r>
              <a:rPr sz="1300" dirty="0">
                <a:latin typeface="Arial"/>
                <a:cs typeface="Arial"/>
              </a:rPr>
              <a:t>93</a:t>
            </a:r>
            <a:endParaRPr sz="13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94760" y="3336662"/>
            <a:ext cx="317267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  <p:sp>
        <p:nvSpPr>
          <p:cNvPr id="6" name="object 6"/>
          <p:cNvSpPr txBox="1"/>
          <p:nvPr/>
        </p:nvSpPr>
        <p:spPr>
          <a:xfrm>
            <a:off x="5084618" y="3336662"/>
            <a:ext cx="250765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  <p:sp>
        <p:nvSpPr>
          <p:cNvPr id="5" name="object 5"/>
          <p:cNvSpPr txBox="1"/>
          <p:nvPr/>
        </p:nvSpPr>
        <p:spPr>
          <a:xfrm>
            <a:off x="4397595" y="3415999"/>
            <a:ext cx="340659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  <p:sp>
        <p:nvSpPr>
          <p:cNvPr id="4" name="object 4"/>
          <p:cNvSpPr txBox="1"/>
          <p:nvPr/>
        </p:nvSpPr>
        <p:spPr>
          <a:xfrm>
            <a:off x="5543366" y="3415999"/>
            <a:ext cx="289397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  <p:sp>
        <p:nvSpPr>
          <p:cNvPr id="3" name="object 3"/>
          <p:cNvSpPr txBox="1"/>
          <p:nvPr/>
        </p:nvSpPr>
        <p:spPr>
          <a:xfrm>
            <a:off x="4735484" y="4600687"/>
            <a:ext cx="292330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  <p:sp>
        <p:nvSpPr>
          <p:cNvPr id="2" name="object 2"/>
          <p:cNvSpPr txBox="1"/>
          <p:nvPr/>
        </p:nvSpPr>
        <p:spPr>
          <a:xfrm>
            <a:off x="4804756" y="5609216"/>
            <a:ext cx="315884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</p:spTree>
    <p:extLst>
      <p:ext uri="{BB962C8B-B14F-4D97-AF65-F5344CB8AC3E}">
        <p14:creationId xmlns:p14="http://schemas.microsoft.com/office/powerpoint/2010/main" val="3057880569"/>
      </p:ext>
    </p:extLst>
  </p:cSld>
  <p:clrMapOvr>
    <a:masterClrMapping/>
  </p:clrMapOvr>
  <p:transition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/>
          <p:nvPr/>
        </p:nvSpPr>
        <p:spPr>
          <a:xfrm>
            <a:off x="969812" y="3099547"/>
            <a:ext cx="6647411" cy="28252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886459" y="767712"/>
            <a:ext cx="5902269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459"/>
              </a:lnSpc>
              <a:spcBef>
                <a:spcPts val="172"/>
              </a:spcBef>
            </a:pP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S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o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f</a:t>
            </a:r>
            <a:r>
              <a:rPr sz="5400" spc="17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w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a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5400" spc="-112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 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l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ia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b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il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y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95031" y="1685828"/>
            <a:ext cx="191428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302"/>
              </a:lnSpc>
              <a:spcBef>
                <a:spcPts val="115"/>
              </a:spcBef>
            </a:pP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•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10666" y="1695849"/>
            <a:ext cx="3176938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12"/>
              </a:lnSpc>
              <a:spcBef>
                <a:spcPts val="110"/>
              </a:spcBef>
            </a:pPr>
            <a:r>
              <a:rPr sz="2200" spc="-4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2200" spc="8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2200" spc="8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2200" spc="4" dirty="0">
                <a:solidFill>
                  <a:srgbClr val="FF0000"/>
                </a:solidFill>
                <a:latin typeface="Arial"/>
                <a:cs typeface="Arial"/>
              </a:rPr>
              <a:t>il</a:t>
            </a:r>
            <a:r>
              <a:rPr sz="2200" spc="-4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200" spc="4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y </a:t>
            </a:r>
            <a:r>
              <a:rPr sz="2200" spc="4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200" spc="4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2200" spc="4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200" spc="-4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200" spc="4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y </a:t>
            </a:r>
            <a:r>
              <a:rPr sz="2200" spc="-4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od</a:t>
            </a:r>
            <a:r>
              <a:rPr sz="2200" spc="8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endParaRPr sz="2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81181" y="2202985"/>
            <a:ext cx="3642169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It</a:t>
            </a:r>
            <a:r>
              <a:rPr sz="2000" spc="44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2000" spc="3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000" spc="38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tr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eg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y</a:t>
            </a:r>
            <a:r>
              <a:rPr sz="2000" spc="-19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f</a:t>
            </a:r>
            <a:r>
              <a:rPr sz="2000" spc="13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000" spc="27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imp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000" spc="13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2000" spc="-4" dirty="0">
                <a:solidFill>
                  <a:srgbClr val="003265"/>
                </a:solidFill>
                <a:latin typeface="Arial"/>
                <a:cs typeface="Arial"/>
              </a:rPr>
              <a:t>v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in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g</a:t>
            </a:r>
            <a:r>
              <a:rPr sz="2000" spc="-36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38779" y="2202985"/>
            <a:ext cx="1022277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so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f</a:t>
            </a:r>
            <a:r>
              <a:rPr sz="2000" spc="13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w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re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76483" y="2202985"/>
            <a:ext cx="1023839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13" dirty="0">
                <a:solidFill>
                  <a:srgbClr val="003265"/>
                </a:solidFill>
                <a:latin typeface="Arial"/>
                <a:cs typeface="Arial"/>
              </a:rPr>
              <a:t>p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ocess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,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416961" y="2202985"/>
            <a:ext cx="1360328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rr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espec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000" spc="-4" dirty="0">
                <a:solidFill>
                  <a:srgbClr val="003265"/>
                </a:solidFill>
                <a:latin typeface="Arial"/>
                <a:cs typeface="Arial"/>
              </a:rPr>
              <a:t>v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794102" y="2202985"/>
            <a:ext cx="272921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f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083662" y="2202985"/>
            <a:ext cx="415448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13" dirty="0">
                <a:solidFill>
                  <a:srgbClr val="003265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1182" y="2498820"/>
            <a:ext cx="739475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ac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ua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l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30712" y="2498820"/>
            <a:ext cx="386354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li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fe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26952" y="2498820"/>
            <a:ext cx="638506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sz="2000" spc="-17" dirty="0">
                <a:solidFill>
                  <a:srgbClr val="003265"/>
                </a:solidFill>
                <a:latin typeface="Arial"/>
                <a:cs typeface="Arial"/>
              </a:rPr>
              <a:t>y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cl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75344" y="2498820"/>
            <a:ext cx="751945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-4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ode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l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37344" y="2498820"/>
            <a:ext cx="684400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13" dirty="0">
                <a:solidFill>
                  <a:srgbClr val="003265"/>
                </a:solidFill>
                <a:latin typeface="Arial"/>
                <a:cs typeface="Arial"/>
              </a:rPr>
              <a:t>u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sed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69407" y="5972865"/>
            <a:ext cx="4532119" cy="3720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50801" marR="13745">
              <a:lnSpc>
                <a:spcPts val="1678"/>
              </a:lnSpc>
              <a:spcBef>
                <a:spcPts val="83"/>
              </a:spcBef>
            </a:pPr>
            <a:r>
              <a:rPr sz="1600" b="1" spc="4" dirty="0">
                <a:solidFill>
                  <a:srgbClr val="003265"/>
                </a:solidFill>
                <a:latin typeface="Arial"/>
                <a:cs typeface="Arial"/>
              </a:rPr>
              <a:t>Fig.</a:t>
            </a:r>
            <a:r>
              <a:rPr sz="1600" b="1" spc="-4" dirty="0">
                <a:solidFill>
                  <a:srgbClr val="003265"/>
                </a:solidFill>
                <a:latin typeface="Arial"/>
                <a:cs typeface="Arial"/>
              </a:rPr>
              <a:t>7</a:t>
            </a:r>
            <a:r>
              <a:rPr sz="1600" b="1" spc="4" dirty="0">
                <a:solidFill>
                  <a:srgbClr val="003265"/>
                </a:solidFill>
                <a:latin typeface="Arial"/>
                <a:cs typeface="Arial"/>
              </a:rPr>
              <a:t>.</a:t>
            </a:r>
            <a:r>
              <a:rPr sz="1600" b="1" spc="-4" dirty="0">
                <a:solidFill>
                  <a:srgbClr val="003265"/>
                </a:solidFill>
                <a:latin typeface="Arial"/>
                <a:cs typeface="Arial"/>
              </a:rPr>
              <a:t>23</a:t>
            </a:r>
            <a:r>
              <a:rPr sz="1600" b="1" dirty="0">
                <a:solidFill>
                  <a:srgbClr val="003265"/>
                </a:solidFill>
                <a:latin typeface="Arial"/>
                <a:cs typeface="Arial"/>
              </a:rPr>
              <a:t>:</a:t>
            </a:r>
            <a:r>
              <a:rPr sz="1600" b="1" spc="4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1600" spc="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1600" spc="-13" dirty="0">
                <a:solidFill>
                  <a:srgbClr val="003265"/>
                </a:solidFill>
                <a:latin typeface="Arial"/>
                <a:cs typeface="Arial"/>
              </a:rPr>
              <a:t>u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1600" spc="13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y</a:t>
            </a:r>
            <a:r>
              <a:rPr sz="1600" spc="-17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le</a:t>
            </a:r>
            <a:r>
              <a:rPr sz="1600" spc="8" dirty="0">
                <a:solidFill>
                  <a:srgbClr val="003265"/>
                </a:solidFill>
                <a:latin typeface="Arial"/>
                <a:cs typeface="Arial"/>
              </a:rPr>
              <a:t>v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el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1600" spc="4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f</a:t>
            </a:r>
            <a:r>
              <a:rPr sz="1600" spc="8" dirty="0">
                <a:solidFill>
                  <a:srgbClr val="003265"/>
                </a:solidFill>
                <a:latin typeface="Arial"/>
                <a:cs typeface="Arial"/>
              </a:rPr>
              <a:t> C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MM</a:t>
            </a:r>
            <a:endParaRPr sz="1600" dirty="0">
              <a:latin typeface="Arial"/>
              <a:cs typeface="Arial"/>
            </a:endParaRPr>
          </a:p>
          <a:p>
            <a:pPr marL="11397">
              <a:lnSpc>
                <a:spcPts val="825"/>
              </a:lnSpc>
              <a:spcBef>
                <a:spcPts val="279"/>
              </a:spcBef>
            </a:pPr>
            <a:endParaRPr sz="700" dirty="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105830" y="6203480"/>
            <a:ext cx="227586" cy="1797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328"/>
              </a:lnSpc>
              <a:spcBef>
                <a:spcPts val="66"/>
              </a:spcBef>
            </a:pPr>
            <a:r>
              <a:rPr sz="1300" dirty="0">
                <a:latin typeface="Arial"/>
                <a:cs typeface="Arial"/>
              </a:rPr>
              <a:t>94</a:t>
            </a:r>
            <a:endParaRPr sz="13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42280553"/>
      </p:ext>
    </p:extLst>
  </p:cSld>
  <p:clrMapOvr>
    <a:masterClrMapping/>
  </p:clrMapOvr>
  <p:transition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 txBox="1"/>
          <p:nvPr/>
        </p:nvSpPr>
        <p:spPr>
          <a:xfrm>
            <a:off x="793398" y="767712"/>
            <a:ext cx="6133875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459"/>
              </a:lnSpc>
              <a:spcBef>
                <a:spcPts val="172"/>
              </a:spcBef>
            </a:pP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S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o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f</a:t>
            </a:r>
            <a:r>
              <a:rPr sz="5400" spc="17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w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a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5400" spc="-112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 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l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ia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b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il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y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93398" y="1943093"/>
            <a:ext cx="1137065" cy="314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392"/>
              </a:lnSpc>
              <a:spcBef>
                <a:spcPts val="119"/>
              </a:spcBef>
            </a:pPr>
            <a:r>
              <a:rPr sz="2300" spc="4" dirty="0">
                <a:solidFill>
                  <a:srgbClr val="CC3200"/>
                </a:solidFill>
                <a:latin typeface="Arial"/>
                <a:cs typeface="Arial"/>
              </a:rPr>
              <a:t>Ma</a:t>
            </a:r>
            <a:r>
              <a:rPr sz="2300" spc="-4" dirty="0">
                <a:solidFill>
                  <a:srgbClr val="CC3200"/>
                </a:solidFill>
                <a:latin typeface="Arial"/>
                <a:cs typeface="Arial"/>
              </a:rPr>
              <a:t>t</a:t>
            </a:r>
            <a:r>
              <a:rPr sz="2300" spc="4" dirty="0">
                <a:solidFill>
                  <a:srgbClr val="CC3200"/>
                </a:solidFill>
                <a:latin typeface="Arial"/>
                <a:cs typeface="Arial"/>
              </a:rPr>
              <a:t>u</a:t>
            </a:r>
            <a:r>
              <a:rPr sz="2300" spc="-4" dirty="0">
                <a:solidFill>
                  <a:srgbClr val="CC3200"/>
                </a:solidFill>
                <a:latin typeface="Arial"/>
                <a:cs typeface="Arial"/>
              </a:rPr>
              <a:t>r</a:t>
            </a:r>
            <a:r>
              <a:rPr sz="2300" dirty="0">
                <a:solidFill>
                  <a:srgbClr val="CC3200"/>
                </a:solidFill>
                <a:latin typeface="Arial"/>
                <a:cs typeface="Arial"/>
              </a:rPr>
              <a:t>i</a:t>
            </a:r>
            <a:r>
              <a:rPr sz="2300" spc="-4" dirty="0">
                <a:solidFill>
                  <a:srgbClr val="CC3200"/>
                </a:solidFill>
                <a:latin typeface="Arial"/>
                <a:cs typeface="Arial"/>
              </a:rPr>
              <a:t>t</a:t>
            </a:r>
            <a:r>
              <a:rPr sz="2300" dirty="0">
                <a:solidFill>
                  <a:srgbClr val="CC3200"/>
                </a:solidFill>
                <a:latin typeface="Arial"/>
                <a:cs typeface="Arial"/>
              </a:rPr>
              <a:t>y</a:t>
            </a:r>
            <a:endParaRPr sz="23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46095" y="1943093"/>
            <a:ext cx="1020445" cy="314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392"/>
              </a:lnSpc>
              <a:spcBef>
                <a:spcPts val="119"/>
              </a:spcBef>
            </a:pPr>
            <a:r>
              <a:rPr sz="2300" spc="-8" dirty="0">
                <a:solidFill>
                  <a:srgbClr val="CC3200"/>
                </a:solidFill>
                <a:latin typeface="Arial"/>
                <a:cs typeface="Arial"/>
              </a:rPr>
              <a:t>L</a:t>
            </a:r>
            <a:r>
              <a:rPr sz="2300" spc="4" dirty="0">
                <a:solidFill>
                  <a:srgbClr val="CC3200"/>
                </a:solidFill>
                <a:latin typeface="Arial"/>
                <a:cs typeface="Arial"/>
              </a:rPr>
              <a:t>eve</a:t>
            </a:r>
            <a:r>
              <a:rPr sz="2300" spc="-13" dirty="0">
                <a:solidFill>
                  <a:srgbClr val="CC3200"/>
                </a:solidFill>
                <a:latin typeface="Arial"/>
                <a:cs typeface="Arial"/>
              </a:rPr>
              <a:t>l</a:t>
            </a:r>
            <a:r>
              <a:rPr sz="2300" spc="4" dirty="0">
                <a:solidFill>
                  <a:srgbClr val="CC3200"/>
                </a:solidFill>
                <a:latin typeface="Arial"/>
                <a:cs typeface="Arial"/>
              </a:rPr>
              <a:t>s</a:t>
            </a:r>
            <a:r>
              <a:rPr sz="2300" dirty="0">
                <a:solidFill>
                  <a:srgbClr val="CC3200"/>
                </a:solidFill>
                <a:latin typeface="Arial"/>
                <a:cs typeface="Arial"/>
              </a:rPr>
              <a:t>:</a:t>
            </a:r>
            <a:endParaRPr sz="23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36254" y="2527924"/>
            <a:ext cx="304386" cy="314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486"/>
              </a:lnSpc>
            </a:pPr>
            <a:r>
              <a:rPr sz="2300" dirty="0">
                <a:solidFill>
                  <a:srgbClr val="003265"/>
                </a:solidFill>
                <a:latin typeface="Times New Roman"/>
                <a:cs typeface="Times New Roman"/>
              </a:rPr>
              <a:t> 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55800" y="2541763"/>
            <a:ext cx="3094979" cy="3154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378"/>
              </a:lnSpc>
              <a:spcBef>
                <a:spcPts val="118"/>
              </a:spcBef>
            </a:pPr>
            <a:r>
              <a:rPr sz="3500" spc="-4" baseline="1114" dirty="0">
                <a:solidFill>
                  <a:srgbClr val="003265"/>
                </a:solidFill>
                <a:latin typeface="Times New Roman"/>
                <a:cs typeface="Times New Roman"/>
              </a:rPr>
              <a:t>I</a:t>
            </a:r>
            <a:r>
              <a:rPr sz="3500" baseline="1114" dirty="0">
                <a:solidFill>
                  <a:srgbClr val="003265"/>
                </a:solidFill>
                <a:latin typeface="Times New Roman"/>
                <a:cs typeface="Times New Roman"/>
              </a:rPr>
              <a:t>n</a:t>
            </a:r>
            <a:r>
              <a:rPr sz="3500" spc="-4" baseline="1114" dirty="0">
                <a:solidFill>
                  <a:srgbClr val="003265"/>
                </a:solidFill>
                <a:latin typeface="Times New Roman"/>
                <a:cs typeface="Times New Roman"/>
              </a:rPr>
              <a:t>iti</a:t>
            </a:r>
            <a:r>
              <a:rPr sz="3500" spc="-8" baseline="1114" dirty="0">
                <a:solidFill>
                  <a:srgbClr val="003265"/>
                </a:solidFill>
                <a:latin typeface="Times New Roman"/>
                <a:cs typeface="Times New Roman"/>
              </a:rPr>
              <a:t>a</a:t>
            </a:r>
            <a:r>
              <a:rPr sz="3500" baseline="1114" dirty="0">
                <a:solidFill>
                  <a:srgbClr val="003265"/>
                </a:solidFill>
                <a:latin typeface="Times New Roman"/>
                <a:cs typeface="Times New Roman"/>
              </a:rPr>
              <a:t>l</a:t>
            </a:r>
            <a:r>
              <a:rPr sz="3500" spc="-8" baseline="1114" dirty="0">
                <a:solidFill>
                  <a:srgbClr val="003265"/>
                </a:solidFill>
                <a:latin typeface="Times New Roman"/>
                <a:cs typeface="Times New Roman"/>
              </a:rPr>
              <a:t> </a:t>
            </a:r>
            <a:r>
              <a:rPr sz="3500" spc="-4" baseline="1114" dirty="0">
                <a:solidFill>
                  <a:srgbClr val="003265"/>
                </a:solidFill>
                <a:latin typeface="Times New Roman"/>
                <a:cs typeface="Times New Roman"/>
              </a:rPr>
              <a:t>(</a:t>
            </a:r>
            <a:r>
              <a:rPr sz="3500" spc="-8" baseline="1114" dirty="0">
                <a:solidFill>
                  <a:srgbClr val="003265"/>
                </a:solidFill>
                <a:latin typeface="Times New Roman"/>
                <a:cs typeface="Times New Roman"/>
              </a:rPr>
              <a:t>Ma</a:t>
            </a:r>
            <a:r>
              <a:rPr sz="3500" spc="4" baseline="1114" dirty="0">
                <a:solidFill>
                  <a:srgbClr val="003265"/>
                </a:solidFill>
                <a:latin typeface="Times New Roman"/>
                <a:cs typeface="Times New Roman"/>
              </a:rPr>
              <a:t>t</a:t>
            </a:r>
            <a:r>
              <a:rPr sz="3500" baseline="1114" dirty="0">
                <a:solidFill>
                  <a:srgbClr val="003265"/>
                </a:solidFill>
                <a:latin typeface="Times New Roman"/>
                <a:cs typeface="Times New Roman"/>
              </a:rPr>
              <a:t>u</a:t>
            </a:r>
            <a:r>
              <a:rPr sz="3500" spc="-4" baseline="1114" dirty="0">
                <a:solidFill>
                  <a:srgbClr val="003265"/>
                </a:solidFill>
                <a:latin typeface="Times New Roman"/>
                <a:cs typeface="Times New Roman"/>
              </a:rPr>
              <a:t>rit</a:t>
            </a:r>
            <a:r>
              <a:rPr sz="3500" baseline="1114" dirty="0">
                <a:solidFill>
                  <a:srgbClr val="003265"/>
                </a:solidFill>
                <a:latin typeface="Times New Roman"/>
                <a:cs typeface="Times New Roman"/>
              </a:rPr>
              <a:t>y L</a:t>
            </a:r>
            <a:r>
              <a:rPr sz="3500" spc="-17" baseline="1114" dirty="0">
                <a:solidFill>
                  <a:srgbClr val="003265"/>
                </a:solidFill>
                <a:latin typeface="Times New Roman"/>
                <a:cs typeface="Times New Roman"/>
              </a:rPr>
              <a:t>e</a:t>
            </a:r>
            <a:r>
              <a:rPr sz="3500" baseline="1114" dirty="0">
                <a:solidFill>
                  <a:srgbClr val="003265"/>
                </a:solidFill>
                <a:latin typeface="Times New Roman"/>
                <a:cs typeface="Times New Roman"/>
              </a:rPr>
              <a:t>v</a:t>
            </a:r>
            <a:r>
              <a:rPr sz="3500" spc="-8" baseline="1114" dirty="0">
                <a:solidFill>
                  <a:srgbClr val="003265"/>
                </a:solidFill>
                <a:latin typeface="Times New Roman"/>
                <a:cs typeface="Times New Roman"/>
              </a:rPr>
              <a:t>e</a:t>
            </a:r>
            <a:r>
              <a:rPr sz="3500" baseline="1114" dirty="0">
                <a:solidFill>
                  <a:srgbClr val="003265"/>
                </a:solidFill>
                <a:latin typeface="Times New Roman"/>
                <a:cs typeface="Times New Roman"/>
              </a:rPr>
              <a:t>l</a:t>
            </a:r>
            <a:r>
              <a:rPr sz="3500" spc="-17" baseline="1114" dirty="0">
                <a:solidFill>
                  <a:srgbClr val="003265"/>
                </a:solidFill>
                <a:latin typeface="Times New Roman"/>
                <a:cs typeface="Times New Roman"/>
              </a:rPr>
              <a:t> </a:t>
            </a:r>
            <a:r>
              <a:rPr sz="3500" baseline="1114" dirty="0">
                <a:solidFill>
                  <a:srgbClr val="003265"/>
                </a:solidFill>
                <a:latin typeface="Times New Roman"/>
                <a:cs typeface="Times New Roman"/>
              </a:rPr>
              <a:t>1)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36254" y="3213723"/>
            <a:ext cx="304386" cy="314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486"/>
              </a:lnSpc>
            </a:pPr>
            <a:r>
              <a:rPr sz="2300" dirty="0">
                <a:solidFill>
                  <a:srgbClr val="996532"/>
                </a:solidFill>
                <a:latin typeface="Times New Roman"/>
                <a:cs typeface="Times New Roman"/>
              </a:rPr>
              <a:t> 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55799" y="3227563"/>
            <a:ext cx="3711507" cy="3154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378"/>
              </a:lnSpc>
              <a:spcBef>
                <a:spcPts val="118"/>
              </a:spcBef>
            </a:pPr>
            <a:r>
              <a:rPr sz="3500" spc="-4" baseline="1114" dirty="0">
                <a:solidFill>
                  <a:srgbClr val="996532"/>
                </a:solidFill>
                <a:latin typeface="Times New Roman"/>
                <a:cs typeface="Times New Roman"/>
              </a:rPr>
              <a:t>R</a:t>
            </a:r>
            <a:r>
              <a:rPr sz="3500" spc="-8" baseline="1114" dirty="0">
                <a:solidFill>
                  <a:srgbClr val="996532"/>
                </a:solidFill>
                <a:latin typeface="Times New Roman"/>
                <a:cs typeface="Times New Roman"/>
              </a:rPr>
              <a:t>e</a:t>
            </a:r>
            <a:r>
              <a:rPr sz="3500" baseline="1114" dirty="0">
                <a:solidFill>
                  <a:srgbClr val="996532"/>
                </a:solidFill>
                <a:latin typeface="Times New Roman"/>
                <a:cs typeface="Times New Roman"/>
              </a:rPr>
              <a:t>p</a:t>
            </a:r>
            <a:r>
              <a:rPr sz="3500" spc="-8" baseline="1114" dirty="0">
                <a:solidFill>
                  <a:srgbClr val="996532"/>
                </a:solidFill>
                <a:latin typeface="Times New Roman"/>
                <a:cs typeface="Times New Roman"/>
              </a:rPr>
              <a:t>ea</a:t>
            </a:r>
            <a:r>
              <a:rPr sz="3500" spc="-4" baseline="1114" dirty="0">
                <a:solidFill>
                  <a:srgbClr val="996532"/>
                </a:solidFill>
                <a:latin typeface="Times New Roman"/>
                <a:cs typeface="Times New Roman"/>
              </a:rPr>
              <a:t>t</a:t>
            </a:r>
            <a:r>
              <a:rPr sz="3500" spc="-17" baseline="1114" dirty="0">
                <a:solidFill>
                  <a:srgbClr val="996532"/>
                </a:solidFill>
                <a:latin typeface="Times New Roman"/>
                <a:cs typeface="Times New Roman"/>
              </a:rPr>
              <a:t>a</a:t>
            </a:r>
            <a:r>
              <a:rPr sz="3500" baseline="1114" dirty="0">
                <a:solidFill>
                  <a:srgbClr val="996532"/>
                </a:solidFill>
                <a:latin typeface="Times New Roman"/>
                <a:cs typeface="Times New Roman"/>
              </a:rPr>
              <a:t>b</a:t>
            </a:r>
            <a:r>
              <a:rPr sz="3500" spc="-4" baseline="1114" dirty="0">
                <a:solidFill>
                  <a:srgbClr val="996532"/>
                </a:solidFill>
                <a:latin typeface="Times New Roman"/>
                <a:cs typeface="Times New Roman"/>
              </a:rPr>
              <a:t>l</a:t>
            </a:r>
            <a:r>
              <a:rPr sz="3500" baseline="1114" dirty="0">
                <a:solidFill>
                  <a:srgbClr val="996532"/>
                </a:solidFill>
                <a:latin typeface="Times New Roman"/>
                <a:cs typeface="Times New Roman"/>
              </a:rPr>
              <a:t>e</a:t>
            </a:r>
            <a:r>
              <a:rPr sz="3500" spc="-8" baseline="1114" dirty="0">
                <a:solidFill>
                  <a:srgbClr val="996532"/>
                </a:solidFill>
                <a:latin typeface="Times New Roman"/>
                <a:cs typeface="Times New Roman"/>
              </a:rPr>
              <a:t> </a:t>
            </a:r>
            <a:r>
              <a:rPr sz="3500" spc="-4" baseline="1114" dirty="0">
                <a:solidFill>
                  <a:srgbClr val="996532"/>
                </a:solidFill>
                <a:latin typeface="Times New Roman"/>
                <a:cs typeface="Times New Roman"/>
              </a:rPr>
              <a:t>(</a:t>
            </a:r>
            <a:r>
              <a:rPr sz="3500" spc="-8" baseline="1114" dirty="0">
                <a:solidFill>
                  <a:srgbClr val="996532"/>
                </a:solidFill>
                <a:latin typeface="Times New Roman"/>
                <a:cs typeface="Times New Roman"/>
              </a:rPr>
              <a:t>Ma</a:t>
            </a:r>
            <a:r>
              <a:rPr sz="3500" spc="-4" baseline="1114" dirty="0">
                <a:solidFill>
                  <a:srgbClr val="996532"/>
                </a:solidFill>
                <a:latin typeface="Times New Roman"/>
                <a:cs typeface="Times New Roman"/>
              </a:rPr>
              <a:t>t</a:t>
            </a:r>
            <a:r>
              <a:rPr sz="3500" baseline="1114" dirty="0">
                <a:solidFill>
                  <a:srgbClr val="996532"/>
                </a:solidFill>
                <a:latin typeface="Times New Roman"/>
                <a:cs typeface="Times New Roman"/>
              </a:rPr>
              <a:t>u</a:t>
            </a:r>
            <a:r>
              <a:rPr sz="3500" spc="-4" baseline="1114" dirty="0">
                <a:solidFill>
                  <a:srgbClr val="996532"/>
                </a:solidFill>
                <a:latin typeface="Times New Roman"/>
                <a:cs typeface="Times New Roman"/>
              </a:rPr>
              <a:t>rit</a:t>
            </a:r>
            <a:r>
              <a:rPr sz="3500" baseline="1114" dirty="0">
                <a:solidFill>
                  <a:srgbClr val="996532"/>
                </a:solidFill>
                <a:latin typeface="Times New Roman"/>
                <a:cs typeface="Times New Roman"/>
              </a:rPr>
              <a:t>y </a:t>
            </a:r>
            <a:r>
              <a:rPr sz="3500" spc="-13" baseline="1114" dirty="0">
                <a:solidFill>
                  <a:srgbClr val="996532"/>
                </a:solidFill>
                <a:latin typeface="Times New Roman"/>
                <a:cs typeface="Times New Roman"/>
              </a:rPr>
              <a:t>L</a:t>
            </a:r>
            <a:r>
              <a:rPr sz="3500" spc="-8" baseline="1114" dirty="0">
                <a:solidFill>
                  <a:srgbClr val="996532"/>
                </a:solidFill>
                <a:latin typeface="Times New Roman"/>
                <a:cs typeface="Times New Roman"/>
              </a:rPr>
              <a:t>e</a:t>
            </a:r>
            <a:r>
              <a:rPr sz="3500" baseline="1114" dirty="0">
                <a:solidFill>
                  <a:srgbClr val="996532"/>
                </a:solidFill>
                <a:latin typeface="Times New Roman"/>
                <a:cs typeface="Times New Roman"/>
              </a:rPr>
              <a:t>v</a:t>
            </a:r>
            <a:r>
              <a:rPr sz="3500" spc="-8" baseline="1114" dirty="0">
                <a:solidFill>
                  <a:srgbClr val="996532"/>
                </a:solidFill>
                <a:latin typeface="Times New Roman"/>
                <a:cs typeface="Times New Roman"/>
              </a:rPr>
              <a:t>e</a:t>
            </a:r>
            <a:r>
              <a:rPr sz="3500" baseline="1114" dirty="0">
                <a:solidFill>
                  <a:srgbClr val="996532"/>
                </a:solidFill>
                <a:latin typeface="Times New Roman"/>
                <a:cs typeface="Times New Roman"/>
              </a:rPr>
              <a:t>l</a:t>
            </a:r>
            <a:r>
              <a:rPr sz="3500" spc="-8" baseline="1114" dirty="0">
                <a:solidFill>
                  <a:srgbClr val="996532"/>
                </a:solidFill>
                <a:latin typeface="Times New Roman"/>
                <a:cs typeface="Times New Roman"/>
              </a:rPr>
              <a:t> </a:t>
            </a:r>
            <a:r>
              <a:rPr sz="3500" baseline="1114" dirty="0">
                <a:solidFill>
                  <a:srgbClr val="996532"/>
                </a:solidFill>
                <a:latin typeface="Times New Roman"/>
                <a:cs typeface="Times New Roman"/>
              </a:rPr>
              <a:t>2)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62578" y="3934485"/>
            <a:ext cx="304386" cy="314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486"/>
              </a:lnSpc>
            </a:pPr>
            <a:r>
              <a:rPr sz="2300" dirty="0">
                <a:solidFill>
                  <a:srgbClr val="3232FF"/>
                </a:solidFill>
                <a:latin typeface="Times New Roman"/>
                <a:cs typeface="Times New Roman"/>
              </a:rPr>
              <a:t> 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82123" y="3948325"/>
            <a:ext cx="3342975" cy="3154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378"/>
              </a:lnSpc>
              <a:spcBef>
                <a:spcPts val="118"/>
              </a:spcBef>
            </a:pPr>
            <a:r>
              <a:rPr sz="3500" spc="-4" baseline="1114" dirty="0">
                <a:solidFill>
                  <a:srgbClr val="3232FF"/>
                </a:solidFill>
                <a:latin typeface="Times New Roman"/>
                <a:cs typeface="Times New Roman"/>
              </a:rPr>
              <a:t>D</a:t>
            </a:r>
            <a:r>
              <a:rPr sz="3500" spc="-8" baseline="1114" dirty="0">
                <a:solidFill>
                  <a:srgbClr val="3232FF"/>
                </a:solidFill>
                <a:latin typeface="Times New Roman"/>
                <a:cs typeface="Times New Roman"/>
              </a:rPr>
              <a:t>e</a:t>
            </a:r>
            <a:r>
              <a:rPr sz="3500" spc="-4" baseline="1114" dirty="0">
                <a:solidFill>
                  <a:srgbClr val="3232FF"/>
                </a:solidFill>
                <a:latin typeface="Times New Roman"/>
                <a:cs typeface="Times New Roman"/>
              </a:rPr>
              <a:t>fi</a:t>
            </a:r>
            <a:r>
              <a:rPr sz="3500" baseline="1114" dirty="0">
                <a:solidFill>
                  <a:srgbClr val="3232FF"/>
                </a:solidFill>
                <a:latin typeface="Times New Roman"/>
                <a:cs typeface="Times New Roman"/>
              </a:rPr>
              <a:t>n</a:t>
            </a:r>
            <a:r>
              <a:rPr sz="3500" spc="-17" baseline="1114" dirty="0">
                <a:solidFill>
                  <a:srgbClr val="3232FF"/>
                </a:solidFill>
                <a:latin typeface="Times New Roman"/>
                <a:cs typeface="Times New Roman"/>
              </a:rPr>
              <a:t>e</a:t>
            </a:r>
            <a:r>
              <a:rPr sz="3500" baseline="1114" dirty="0">
                <a:solidFill>
                  <a:srgbClr val="3232FF"/>
                </a:solidFill>
                <a:latin typeface="Times New Roman"/>
                <a:cs typeface="Times New Roman"/>
              </a:rPr>
              <a:t>d </a:t>
            </a:r>
            <a:r>
              <a:rPr sz="3500" spc="-4" baseline="1114" dirty="0">
                <a:solidFill>
                  <a:srgbClr val="3232FF"/>
                </a:solidFill>
                <a:latin typeface="Times New Roman"/>
                <a:cs typeface="Times New Roman"/>
              </a:rPr>
              <a:t>(</a:t>
            </a:r>
            <a:r>
              <a:rPr sz="3500" spc="-17" baseline="1114" dirty="0">
                <a:solidFill>
                  <a:srgbClr val="3232FF"/>
                </a:solidFill>
                <a:latin typeface="Times New Roman"/>
                <a:cs typeface="Times New Roman"/>
              </a:rPr>
              <a:t>M</a:t>
            </a:r>
            <a:r>
              <a:rPr sz="3500" spc="-8" baseline="1114" dirty="0">
                <a:solidFill>
                  <a:srgbClr val="3232FF"/>
                </a:solidFill>
                <a:latin typeface="Times New Roman"/>
                <a:cs typeface="Times New Roman"/>
              </a:rPr>
              <a:t>a</a:t>
            </a:r>
            <a:r>
              <a:rPr sz="3500" spc="-4" baseline="1114" dirty="0">
                <a:solidFill>
                  <a:srgbClr val="3232FF"/>
                </a:solidFill>
                <a:latin typeface="Times New Roman"/>
                <a:cs typeface="Times New Roman"/>
              </a:rPr>
              <a:t>t</a:t>
            </a:r>
            <a:r>
              <a:rPr sz="3500" baseline="1114" dirty="0">
                <a:solidFill>
                  <a:srgbClr val="3232FF"/>
                </a:solidFill>
                <a:latin typeface="Times New Roman"/>
                <a:cs typeface="Times New Roman"/>
              </a:rPr>
              <a:t>u</a:t>
            </a:r>
            <a:r>
              <a:rPr sz="3500" spc="-4" baseline="1114" dirty="0">
                <a:solidFill>
                  <a:srgbClr val="3232FF"/>
                </a:solidFill>
                <a:latin typeface="Times New Roman"/>
                <a:cs typeface="Times New Roman"/>
              </a:rPr>
              <a:t>rit</a:t>
            </a:r>
            <a:r>
              <a:rPr sz="3500" baseline="1114" dirty="0">
                <a:solidFill>
                  <a:srgbClr val="3232FF"/>
                </a:solidFill>
                <a:latin typeface="Times New Roman"/>
                <a:cs typeface="Times New Roman"/>
              </a:rPr>
              <a:t>y L</a:t>
            </a:r>
            <a:r>
              <a:rPr sz="3500" spc="-17" baseline="1114" dirty="0">
                <a:solidFill>
                  <a:srgbClr val="3232FF"/>
                </a:solidFill>
                <a:latin typeface="Times New Roman"/>
                <a:cs typeface="Times New Roman"/>
              </a:rPr>
              <a:t>e</a:t>
            </a:r>
            <a:r>
              <a:rPr sz="3500" spc="-8" baseline="1114" dirty="0">
                <a:solidFill>
                  <a:srgbClr val="3232FF"/>
                </a:solidFill>
                <a:latin typeface="Times New Roman"/>
                <a:cs typeface="Times New Roman"/>
              </a:rPr>
              <a:t>ve</a:t>
            </a:r>
            <a:r>
              <a:rPr sz="3500" baseline="1114" dirty="0">
                <a:solidFill>
                  <a:srgbClr val="3232FF"/>
                </a:solidFill>
                <a:latin typeface="Times New Roman"/>
                <a:cs typeface="Times New Roman"/>
              </a:rPr>
              <a:t>l</a:t>
            </a:r>
            <a:r>
              <a:rPr sz="3500" spc="-8" baseline="1114" dirty="0">
                <a:solidFill>
                  <a:srgbClr val="3232FF"/>
                </a:solidFill>
                <a:latin typeface="Times New Roman"/>
                <a:cs typeface="Times New Roman"/>
              </a:rPr>
              <a:t> </a:t>
            </a:r>
            <a:r>
              <a:rPr sz="3500" baseline="1114" dirty="0">
                <a:solidFill>
                  <a:srgbClr val="3232FF"/>
                </a:solidFill>
                <a:latin typeface="Times New Roman"/>
                <a:cs typeface="Times New Roman"/>
              </a:rPr>
              <a:t>3)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36254" y="4606838"/>
            <a:ext cx="304386" cy="314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486"/>
              </a:lnSpc>
            </a:pPr>
            <a:r>
              <a:rPr sz="2300" dirty="0">
                <a:solidFill>
                  <a:srgbClr val="650065"/>
                </a:solidFill>
                <a:latin typeface="Times New Roman"/>
                <a:cs typeface="Times New Roman"/>
              </a:rPr>
              <a:t> 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55800" y="4620678"/>
            <a:ext cx="3493990" cy="3154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378"/>
              </a:lnSpc>
              <a:spcBef>
                <a:spcPts val="118"/>
              </a:spcBef>
            </a:pPr>
            <a:r>
              <a:rPr sz="3500" spc="-8" baseline="1114" dirty="0">
                <a:solidFill>
                  <a:srgbClr val="650065"/>
                </a:solidFill>
                <a:latin typeface="Times New Roman"/>
                <a:cs typeface="Times New Roman"/>
              </a:rPr>
              <a:t>Ma</a:t>
            </a:r>
            <a:r>
              <a:rPr sz="3500" baseline="1114" dirty="0">
                <a:solidFill>
                  <a:srgbClr val="650065"/>
                </a:solidFill>
                <a:latin typeface="Times New Roman"/>
                <a:cs typeface="Times New Roman"/>
              </a:rPr>
              <a:t>n</a:t>
            </a:r>
            <a:r>
              <a:rPr sz="3500" spc="-17" baseline="1114" dirty="0">
                <a:solidFill>
                  <a:srgbClr val="650065"/>
                </a:solidFill>
                <a:latin typeface="Times New Roman"/>
                <a:cs typeface="Times New Roman"/>
              </a:rPr>
              <a:t>a</a:t>
            </a:r>
            <a:r>
              <a:rPr sz="3500" baseline="1114" dirty="0">
                <a:solidFill>
                  <a:srgbClr val="650065"/>
                </a:solidFill>
                <a:latin typeface="Times New Roman"/>
                <a:cs typeface="Times New Roman"/>
              </a:rPr>
              <a:t>g</a:t>
            </a:r>
            <a:r>
              <a:rPr sz="3500" spc="-17" baseline="1114" dirty="0">
                <a:solidFill>
                  <a:srgbClr val="650065"/>
                </a:solidFill>
                <a:latin typeface="Times New Roman"/>
                <a:cs typeface="Times New Roman"/>
              </a:rPr>
              <a:t>e</a:t>
            </a:r>
            <a:r>
              <a:rPr sz="3500" baseline="1114" dirty="0">
                <a:solidFill>
                  <a:srgbClr val="650065"/>
                </a:solidFill>
                <a:latin typeface="Times New Roman"/>
                <a:cs typeface="Times New Roman"/>
              </a:rPr>
              <a:t>d </a:t>
            </a:r>
            <a:r>
              <a:rPr sz="3500" spc="-17" baseline="1114" dirty="0">
                <a:solidFill>
                  <a:srgbClr val="650065"/>
                </a:solidFill>
                <a:latin typeface="Times New Roman"/>
                <a:cs typeface="Times New Roman"/>
              </a:rPr>
              <a:t>(</a:t>
            </a:r>
            <a:r>
              <a:rPr sz="3500" spc="-8" baseline="1114" dirty="0">
                <a:solidFill>
                  <a:srgbClr val="650065"/>
                </a:solidFill>
                <a:latin typeface="Times New Roman"/>
                <a:cs typeface="Times New Roman"/>
              </a:rPr>
              <a:t>Ma</a:t>
            </a:r>
            <a:r>
              <a:rPr sz="3500" spc="-4" baseline="1114" dirty="0">
                <a:solidFill>
                  <a:srgbClr val="650065"/>
                </a:solidFill>
                <a:latin typeface="Times New Roman"/>
                <a:cs typeface="Times New Roman"/>
              </a:rPr>
              <a:t>t</a:t>
            </a:r>
            <a:r>
              <a:rPr sz="3500" baseline="1114" dirty="0">
                <a:solidFill>
                  <a:srgbClr val="650065"/>
                </a:solidFill>
                <a:latin typeface="Times New Roman"/>
                <a:cs typeface="Times New Roman"/>
              </a:rPr>
              <a:t>u</a:t>
            </a:r>
            <a:r>
              <a:rPr sz="3500" spc="-4" baseline="1114" dirty="0">
                <a:solidFill>
                  <a:srgbClr val="650065"/>
                </a:solidFill>
                <a:latin typeface="Times New Roman"/>
                <a:cs typeface="Times New Roman"/>
              </a:rPr>
              <a:t>rit</a:t>
            </a:r>
            <a:r>
              <a:rPr sz="3500" baseline="1114" dirty="0">
                <a:solidFill>
                  <a:srgbClr val="650065"/>
                </a:solidFill>
                <a:latin typeface="Times New Roman"/>
                <a:cs typeface="Times New Roman"/>
              </a:rPr>
              <a:t>y </a:t>
            </a:r>
            <a:r>
              <a:rPr sz="3500" spc="-13" baseline="1114" dirty="0">
                <a:solidFill>
                  <a:srgbClr val="650065"/>
                </a:solidFill>
                <a:latin typeface="Times New Roman"/>
                <a:cs typeface="Times New Roman"/>
              </a:rPr>
              <a:t>L</a:t>
            </a:r>
            <a:r>
              <a:rPr sz="3500" spc="-8" baseline="1114" dirty="0">
                <a:solidFill>
                  <a:srgbClr val="650065"/>
                </a:solidFill>
                <a:latin typeface="Times New Roman"/>
                <a:cs typeface="Times New Roman"/>
              </a:rPr>
              <a:t>e</a:t>
            </a:r>
            <a:r>
              <a:rPr sz="3500" baseline="1114" dirty="0">
                <a:solidFill>
                  <a:srgbClr val="650065"/>
                </a:solidFill>
                <a:latin typeface="Times New Roman"/>
                <a:cs typeface="Times New Roman"/>
              </a:rPr>
              <a:t>v</a:t>
            </a:r>
            <a:r>
              <a:rPr sz="3500" spc="-8" baseline="1114" dirty="0">
                <a:solidFill>
                  <a:srgbClr val="650065"/>
                </a:solidFill>
                <a:latin typeface="Times New Roman"/>
                <a:cs typeface="Times New Roman"/>
              </a:rPr>
              <a:t>e</a:t>
            </a:r>
            <a:r>
              <a:rPr sz="3500" baseline="1114" dirty="0">
                <a:solidFill>
                  <a:srgbClr val="650065"/>
                </a:solidFill>
                <a:latin typeface="Times New Roman"/>
                <a:cs typeface="Times New Roman"/>
              </a:rPr>
              <a:t>l</a:t>
            </a:r>
            <a:r>
              <a:rPr sz="3500" spc="-8" baseline="1114" dirty="0">
                <a:solidFill>
                  <a:srgbClr val="650065"/>
                </a:solidFill>
                <a:latin typeface="Times New Roman"/>
                <a:cs typeface="Times New Roman"/>
              </a:rPr>
              <a:t> </a:t>
            </a:r>
            <a:r>
              <a:rPr sz="3500" baseline="1114" dirty="0">
                <a:solidFill>
                  <a:srgbClr val="650065"/>
                </a:solidFill>
                <a:latin typeface="Times New Roman"/>
                <a:cs typeface="Times New Roman"/>
              </a:rPr>
              <a:t>4)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36254" y="5279191"/>
            <a:ext cx="304386" cy="314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486"/>
              </a:lnSpc>
            </a:pPr>
            <a:r>
              <a:rPr sz="230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55799" y="5293031"/>
            <a:ext cx="3746143" cy="3154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378"/>
              </a:lnSpc>
              <a:spcBef>
                <a:spcPts val="118"/>
              </a:spcBef>
            </a:pPr>
            <a:r>
              <a:rPr sz="3500" spc="-4" baseline="1114" dirty="0">
                <a:solidFill>
                  <a:srgbClr val="009999"/>
                </a:solidFill>
                <a:latin typeface="Times New Roman"/>
                <a:cs typeface="Times New Roman"/>
              </a:rPr>
              <a:t>O</a:t>
            </a:r>
            <a:r>
              <a:rPr sz="3500" baseline="1114" dirty="0">
                <a:solidFill>
                  <a:srgbClr val="009999"/>
                </a:solidFill>
                <a:latin typeface="Times New Roman"/>
                <a:cs typeface="Times New Roman"/>
              </a:rPr>
              <a:t>p</a:t>
            </a:r>
            <a:r>
              <a:rPr sz="3500" spc="-4" baseline="1114" dirty="0">
                <a:solidFill>
                  <a:srgbClr val="009999"/>
                </a:solidFill>
                <a:latin typeface="Times New Roman"/>
                <a:cs typeface="Times New Roman"/>
              </a:rPr>
              <a:t>ti</a:t>
            </a:r>
            <a:r>
              <a:rPr sz="3500" spc="-17" baseline="1114" dirty="0">
                <a:solidFill>
                  <a:srgbClr val="009999"/>
                </a:solidFill>
                <a:latin typeface="Times New Roman"/>
                <a:cs typeface="Times New Roman"/>
              </a:rPr>
              <a:t>m</a:t>
            </a:r>
            <a:r>
              <a:rPr sz="3500" spc="-4" baseline="1114" dirty="0">
                <a:solidFill>
                  <a:srgbClr val="009999"/>
                </a:solidFill>
                <a:latin typeface="Times New Roman"/>
                <a:cs typeface="Times New Roman"/>
              </a:rPr>
              <a:t>i</a:t>
            </a:r>
            <a:r>
              <a:rPr sz="3500" spc="-8" baseline="1114" dirty="0">
                <a:solidFill>
                  <a:srgbClr val="009999"/>
                </a:solidFill>
                <a:latin typeface="Times New Roman"/>
                <a:cs typeface="Times New Roman"/>
              </a:rPr>
              <a:t>z</a:t>
            </a:r>
            <a:r>
              <a:rPr sz="3500" spc="-4" baseline="1114" dirty="0">
                <a:solidFill>
                  <a:srgbClr val="009999"/>
                </a:solidFill>
                <a:latin typeface="Times New Roman"/>
                <a:cs typeface="Times New Roman"/>
              </a:rPr>
              <a:t>i</a:t>
            </a:r>
            <a:r>
              <a:rPr sz="3500" baseline="1114" dirty="0">
                <a:solidFill>
                  <a:srgbClr val="009999"/>
                </a:solidFill>
                <a:latin typeface="Times New Roman"/>
                <a:cs typeface="Times New Roman"/>
              </a:rPr>
              <a:t>ng</a:t>
            </a:r>
            <a:r>
              <a:rPr sz="3500" spc="-13" baseline="1114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500" spc="-4" baseline="1114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500" spc="-8" baseline="1114" dirty="0">
                <a:solidFill>
                  <a:srgbClr val="009999"/>
                </a:solidFill>
                <a:latin typeface="Times New Roman"/>
                <a:cs typeface="Times New Roman"/>
              </a:rPr>
              <a:t>Ma</a:t>
            </a:r>
            <a:r>
              <a:rPr sz="3500" spc="-4" baseline="1114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500" baseline="1114" dirty="0">
                <a:solidFill>
                  <a:srgbClr val="009999"/>
                </a:solidFill>
                <a:latin typeface="Times New Roman"/>
                <a:cs typeface="Times New Roman"/>
              </a:rPr>
              <a:t>u</a:t>
            </a:r>
            <a:r>
              <a:rPr sz="3500" spc="-4" baseline="1114" dirty="0">
                <a:solidFill>
                  <a:srgbClr val="009999"/>
                </a:solidFill>
                <a:latin typeface="Times New Roman"/>
                <a:cs typeface="Times New Roman"/>
              </a:rPr>
              <a:t>rit</a:t>
            </a:r>
            <a:r>
              <a:rPr sz="3500" baseline="1114" dirty="0">
                <a:solidFill>
                  <a:srgbClr val="009999"/>
                </a:solidFill>
                <a:latin typeface="Times New Roman"/>
                <a:cs typeface="Times New Roman"/>
              </a:rPr>
              <a:t>y L</a:t>
            </a:r>
            <a:r>
              <a:rPr sz="3500" spc="-17" baseline="1114" dirty="0">
                <a:solidFill>
                  <a:srgbClr val="009999"/>
                </a:solidFill>
                <a:latin typeface="Times New Roman"/>
                <a:cs typeface="Times New Roman"/>
              </a:rPr>
              <a:t>e</a:t>
            </a:r>
            <a:r>
              <a:rPr sz="3500" baseline="1114" dirty="0">
                <a:solidFill>
                  <a:srgbClr val="009999"/>
                </a:solidFill>
                <a:latin typeface="Times New Roman"/>
                <a:cs typeface="Times New Roman"/>
              </a:rPr>
              <a:t>v</a:t>
            </a:r>
            <a:r>
              <a:rPr sz="3500" spc="-8" baseline="1114" dirty="0">
                <a:solidFill>
                  <a:srgbClr val="009999"/>
                </a:solidFill>
                <a:latin typeface="Times New Roman"/>
                <a:cs typeface="Times New Roman"/>
              </a:rPr>
              <a:t>e</a:t>
            </a:r>
            <a:r>
              <a:rPr sz="3500" baseline="1114" dirty="0">
                <a:solidFill>
                  <a:srgbClr val="009999"/>
                </a:solidFill>
                <a:latin typeface="Times New Roman"/>
                <a:cs typeface="Times New Roman"/>
              </a:rPr>
              <a:t>l</a:t>
            </a:r>
            <a:r>
              <a:rPr sz="3500" spc="-8" baseline="1114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500" baseline="1114" dirty="0">
                <a:solidFill>
                  <a:srgbClr val="009999"/>
                </a:solidFill>
                <a:latin typeface="Times New Roman"/>
                <a:cs typeface="Times New Roman"/>
              </a:rPr>
              <a:t>5)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05830" y="6203480"/>
            <a:ext cx="227586" cy="1797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328"/>
              </a:lnSpc>
              <a:spcBef>
                <a:spcPts val="66"/>
              </a:spcBef>
            </a:pPr>
            <a:r>
              <a:rPr sz="1300" dirty="0">
                <a:latin typeface="Arial"/>
                <a:cs typeface="Arial"/>
              </a:rPr>
              <a:t>95</a:t>
            </a:r>
            <a:endParaRPr sz="13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90956633"/>
      </p:ext>
    </p:extLst>
  </p:cSld>
  <p:clrMapOvr>
    <a:masterClrMapping/>
  </p:clrMapOvr>
  <p:transition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/>
          <p:cNvSpPr/>
          <p:nvPr/>
        </p:nvSpPr>
        <p:spPr>
          <a:xfrm>
            <a:off x="4017818" y="1859728"/>
            <a:ext cx="3325091" cy="598393"/>
          </a:xfrm>
          <a:custGeom>
            <a:avLst/>
            <a:gdLst/>
            <a:ahLst/>
            <a:cxnLst/>
            <a:rect l="l" t="t" r="r" b="b"/>
            <a:pathLst>
              <a:path w="3657600" h="678179">
                <a:moveTo>
                  <a:pt x="0" y="0"/>
                </a:moveTo>
                <a:lnTo>
                  <a:pt x="0" y="678179"/>
                </a:lnTo>
                <a:lnTo>
                  <a:pt x="3657600" y="678179"/>
                </a:lnTo>
                <a:lnTo>
                  <a:pt x="3657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98FF6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801091" y="1859727"/>
            <a:ext cx="2216727" cy="598394"/>
          </a:xfrm>
          <a:custGeom>
            <a:avLst/>
            <a:gdLst/>
            <a:ahLst/>
            <a:cxnLst/>
            <a:rect l="l" t="t" r="r" b="b"/>
            <a:pathLst>
              <a:path w="2438400" h="678180">
                <a:moveTo>
                  <a:pt x="0" y="0"/>
                </a:moveTo>
                <a:lnTo>
                  <a:pt x="0" y="678180"/>
                </a:lnTo>
                <a:lnTo>
                  <a:pt x="2438400" y="678179"/>
                </a:lnTo>
                <a:lnTo>
                  <a:pt x="2438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98FF6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801091" y="1859727"/>
            <a:ext cx="5541818" cy="0"/>
          </a:xfrm>
          <a:custGeom>
            <a:avLst/>
            <a:gdLst/>
            <a:ahLst/>
            <a:cxnLst/>
            <a:rect l="l" t="t" r="r" b="b"/>
            <a:pathLst>
              <a:path w="6096000">
                <a:moveTo>
                  <a:pt x="0" y="0"/>
                </a:moveTo>
                <a:lnTo>
                  <a:pt x="609600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801091" y="2458121"/>
            <a:ext cx="5541818" cy="0"/>
          </a:xfrm>
          <a:custGeom>
            <a:avLst/>
            <a:gdLst/>
            <a:ahLst/>
            <a:cxnLst/>
            <a:rect l="l" t="t" r="r" b="b"/>
            <a:pathLst>
              <a:path w="6096000">
                <a:moveTo>
                  <a:pt x="0" y="0"/>
                </a:moveTo>
                <a:lnTo>
                  <a:pt x="6096000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801091" y="3055171"/>
            <a:ext cx="5541818" cy="0"/>
          </a:xfrm>
          <a:custGeom>
            <a:avLst/>
            <a:gdLst/>
            <a:ahLst/>
            <a:cxnLst/>
            <a:rect l="l" t="t" r="r" b="b"/>
            <a:pathLst>
              <a:path w="6096000">
                <a:moveTo>
                  <a:pt x="0" y="0"/>
                </a:moveTo>
                <a:lnTo>
                  <a:pt x="6096000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01091" y="3653565"/>
            <a:ext cx="5541818" cy="0"/>
          </a:xfrm>
          <a:custGeom>
            <a:avLst/>
            <a:gdLst/>
            <a:ahLst/>
            <a:cxnLst/>
            <a:rect l="l" t="t" r="r" b="b"/>
            <a:pathLst>
              <a:path w="6096000">
                <a:moveTo>
                  <a:pt x="0" y="0"/>
                </a:moveTo>
                <a:lnTo>
                  <a:pt x="6096000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801091" y="4250614"/>
            <a:ext cx="5541818" cy="0"/>
          </a:xfrm>
          <a:custGeom>
            <a:avLst/>
            <a:gdLst/>
            <a:ahLst/>
            <a:cxnLst/>
            <a:rect l="l" t="t" r="r" b="b"/>
            <a:pathLst>
              <a:path w="6096000">
                <a:moveTo>
                  <a:pt x="0" y="0"/>
                </a:moveTo>
                <a:lnTo>
                  <a:pt x="6096000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801091" y="4847664"/>
            <a:ext cx="5541818" cy="0"/>
          </a:xfrm>
          <a:custGeom>
            <a:avLst/>
            <a:gdLst/>
            <a:ahLst/>
            <a:cxnLst/>
            <a:rect l="l" t="t" r="r" b="b"/>
            <a:pathLst>
              <a:path w="6096000">
                <a:moveTo>
                  <a:pt x="0" y="0"/>
                </a:moveTo>
                <a:lnTo>
                  <a:pt x="6096000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801091" y="5446058"/>
            <a:ext cx="5541818" cy="0"/>
          </a:xfrm>
          <a:custGeom>
            <a:avLst/>
            <a:gdLst/>
            <a:ahLst/>
            <a:cxnLst/>
            <a:rect l="l" t="t" r="r" b="b"/>
            <a:pathLst>
              <a:path w="6096000">
                <a:moveTo>
                  <a:pt x="0" y="0"/>
                </a:moveTo>
                <a:lnTo>
                  <a:pt x="609600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801091" y="1859729"/>
            <a:ext cx="0" cy="3586330"/>
          </a:xfrm>
          <a:custGeom>
            <a:avLst/>
            <a:gdLst/>
            <a:ahLst/>
            <a:cxnLst/>
            <a:rect l="l" t="t" r="r" b="b"/>
            <a:pathLst>
              <a:path h="4064507">
                <a:moveTo>
                  <a:pt x="0" y="0"/>
                </a:moveTo>
                <a:lnTo>
                  <a:pt x="0" y="4064507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017818" y="1859727"/>
            <a:ext cx="0" cy="3586331"/>
          </a:xfrm>
          <a:custGeom>
            <a:avLst/>
            <a:gdLst/>
            <a:ahLst/>
            <a:cxnLst/>
            <a:rect l="l" t="t" r="r" b="b"/>
            <a:pathLst>
              <a:path h="4064508">
                <a:moveTo>
                  <a:pt x="0" y="0"/>
                </a:moveTo>
                <a:lnTo>
                  <a:pt x="0" y="4064508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342909" y="1859728"/>
            <a:ext cx="0" cy="3586330"/>
          </a:xfrm>
          <a:custGeom>
            <a:avLst/>
            <a:gdLst/>
            <a:ahLst/>
            <a:cxnLst/>
            <a:rect l="l" t="t" r="r" b="b"/>
            <a:pathLst>
              <a:path h="4064507">
                <a:moveTo>
                  <a:pt x="0" y="0"/>
                </a:moveTo>
                <a:lnTo>
                  <a:pt x="0" y="4064507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838201" y="767712"/>
            <a:ext cx="3655716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459"/>
              </a:lnSpc>
              <a:spcBef>
                <a:spcPts val="172"/>
              </a:spcBef>
            </a:pP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S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o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f</a:t>
            </a:r>
            <a:r>
              <a:rPr sz="5400" spc="17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w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a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514600" y="767712"/>
            <a:ext cx="4086925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459"/>
              </a:lnSpc>
              <a:spcBef>
                <a:spcPts val="172"/>
              </a:spcBef>
            </a:pP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l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ia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b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il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y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122351" y="5703923"/>
            <a:ext cx="3067582" cy="2242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678"/>
              </a:lnSpc>
              <a:spcBef>
                <a:spcPts val="83"/>
              </a:spcBef>
            </a:pPr>
            <a:r>
              <a:rPr sz="1600" b="1" spc="4" dirty="0">
                <a:solidFill>
                  <a:srgbClr val="003265"/>
                </a:solidFill>
                <a:latin typeface="Arial"/>
                <a:cs typeface="Arial"/>
              </a:rPr>
              <a:t>Fig.</a:t>
            </a:r>
            <a:r>
              <a:rPr sz="1600" b="1" spc="-4" dirty="0">
                <a:solidFill>
                  <a:srgbClr val="003265"/>
                </a:solidFill>
                <a:latin typeface="Arial"/>
                <a:cs typeface="Arial"/>
              </a:rPr>
              <a:t>7</a:t>
            </a:r>
            <a:r>
              <a:rPr sz="1600" b="1" spc="4" dirty="0">
                <a:solidFill>
                  <a:srgbClr val="003265"/>
                </a:solidFill>
                <a:latin typeface="Arial"/>
                <a:cs typeface="Arial"/>
              </a:rPr>
              <a:t>.</a:t>
            </a:r>
            <a:r>
              <a:rPr sz="1600" b="1" spc="-4" dirty="0">
                <a:solidFill>
                  <a:srgbClr val="003265"/>
                </a:solidFill>
                <a:latin typeface="Arial"/>
                <a:cs typeface="Arial"/>
              </a:rPr>
              <a:t>24</a:t>
            </a:r>
            <a:r>
              <a:rPr sz="1600" b="1" dirty="0">
                <a:solidFill>
                  <a:srgbClr val="003265"/>
                </a:solidFill>
                <a:latin typeface="Arial"/>
                <a:cs typeface="Arial"/>
              </a:rPr>
              <a:t>:</a:t>
            </a:r>
            <a:r>
              <a:rPr sz="1600" b="1" spc="-4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600" spc="13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h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e </a:t>
            </a:r>
            <a:r>
              <a:rPr sz="1600" spc="-8" dirty="0">
                <a:solidFill>
                  <a:srgbClr val="003265"/>
                </a:solidFill>
                <a:latin typeface="Arial"/>
                <a:cs typeface="Arial"/>
              </a:rPr>
              <a:t>f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ve 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le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v</a:t>
            </a:r>
            <a:r>
              <a:rPr sz="1600" spc="4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l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1600" spc="4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f</a:t>
            </a:r>
            <a:r>
              <a:rPr sz="1600" spc="8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MM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105830" y="6203480"/>
            <a:ext cx="227586" cy="1797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328"/>
              </a:lnSpc>
              <a:spcBef>
                <a:spcPts val="66"/>
              </a:spcBef>
            </a:pPr>
            <a:r>
              <a:rPr sz="1300" dirty="0">
                <a:latin typeface="Arial"/>
                <a:cs typeface="Arial"/>
              </a:rPr>
              <a:t>96</a:t>
            </a:r>
            <a:endParaRPr sz="13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801091" y="1859729"/>
            <a:ext cx="2216727" cy="5983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48909">
              <a:lnSpc>
                <a:spcPct val="95825"/>
              </a:lnSpc>
              <a:spcBef>
                <a:spcPts val="386"/>
              </a:spcBef>
            </a:pPr>
            <a:r>
              <a:rPr sz="2000" b="1" spc="-4" dirty="0">
                <a:latin typeface="Arial"/>
                <a:cs typeface="Arial"/>
              </a:rPr>
              <a:t>M</a:t>
            </a:r>
            <a:r>
              <a:rPr sz="2000" b="1" spc="13" dirty="0">
                <a:latin typeface="Arial"/>
                <a:cs typeface="Arial"/>
              </a:rPr>
              <a:t>a</a:t>
            </a:r>
            <a:r>
              <a:rPr sz="2000" b="1" dirty="0">
                <a:latin typeface="Arial"/>
                <a:cs typeface="Arial"/>
              </a:rPr>
              <a:t>turi</a:t>
            </a:r>
            <a:r>
              <a:rPr sz="2000" b="1" spc="22" dirty="0">
                <a:latin typeface="Arial"/>
                <a:cs typeface="Arial"/>
              </a:rPr>
              <a:t>t</a:t>
            </a:r>
            <a:r>
              <a:rPr sz="2000" b="1" dirty="0">
                <a:latin typeface="Arial"/>
                <a:cs typeface="Arial"/>
              </a:rPr>
              <a:t>y</a:t>
            </a:r>
            <a:r>
              <a:rPr sz="2000" b="1" spc="-7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L</a:t>
            </a:r>
            <a:r>
              <a:rPr sz="2000" b="1" spc="13" dirty="0">
                <a:latin typeface="Arial"/>
                <a:cs typeface="Arial"/>
              </a:rPr>
              <a:t>e</a:t>
            </a:r>
            <a:r>
              <a:rPr sz="2000" b="1" spc="4" dirty="0">
                <a:latin typeface="Arial"/>
                <a:cs typeface="Arial"/>
              </a:rPr>
              <a:t>ve</a:t>
            </a:r>
            <a:r>
              <a:rPr sz="2000" b="1" dirty="0">
                <a:latin typeface="Arial"/>
                <a:cs typeface="Arial"/>
              </a:rPr>
              <a:t>l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17818" y="1859729"/>
            <a:ext cx="3325091" cy="5983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56463">
              <a:lnSpc>
                <a:spcPct val="95825"/>
              </a:lnSpc>
              <a:spcBef>
                <a:spcPts val="386"/>
              </a:spcBef>
            </a:pPr>
            <a:r>
              <a:rPr sz="2000" b="1" dirty="0">
                <a:latin typeface="Arial"/>
                <a:cs typeface="Arial"/>
              </a:rPr>
              <a:t>Ch</a:t>
            </a:r>
            <a:r>
              <a:rPr sz="2000" b="1" spc="4" dirty="0">
                <a:latin typeface="Arial"/>
                <a:cs typeface="Arial"/>
              </a:rPr>
              <a:t>a</a:t>
            </a:r>
            <a:r>
              <a:rPr sz="2000" b="1" dirty="0">
                <a:latin typeface="Arial"/>
                <a:cs typeface="Arial"/>
              </a:rPr>
              <a:t>r</a:t>
            </a:r>
            <a:r>
              <a:rPr sz="2000" b="1" spc="4" dirty="0">
                <a:latin typeface="Arial"/>
                <a:cs typeface="Arial"/>
              </a:rPr>
              <a:t>ac</a:t>
            </a:r>
            <a:r>
              <a:rPr sz="2000" b="1" dirty="0">
                <a:latin typeface="Arial"/>
                <a:cs typeface="Arial"/>
              </a:rPr>
              <a:t>t</a:t>
            </a:r>
            <a:r>
              <a:rPr sz="2000" b="1" spc="4" dirty="0">
                <a:latin typeface="Arial"/>
                <a:cs typeface="Arial"/>
              </a:rPr>
              <a:t>e</a:t>
            </a:r>
            <a:r>
              <a:rPr sz="2000" b="1" dirty="0">
                <a:latin typeface="Arial"/>
                <a:cs typeface="Arial"/>
              </a:rPr>
              <a:t>ri</a:t>
            </a:r>
            <a:r>
              <a:rPr sz="2000" b="1" spc="17" dirty="0">
                <a:latin typeface="Arial"/>
                <a:cs typeface="Arial"/>
              </a:rPr>
              <a:t>z</a:t>
            </a:r>
            <a:r>
              <a:rPr sz="2000" b="1" spc="4" dirty="0">
                <a:latin typeface="Arial"/>
                <a:cs typeface="Arial"/>
              </a:rPr>
              <a:t>a</a:t>
            </a:r>
            <a:r>
              <a:rPr sz="2000" b="1" dirty="0">
                <a:latin typeface="Arial"/>
                <a:cs typeface="Arial"/>
              </a:rPr>
              <a:t>ti</a:t>
            </a:r>
            <a:r>
              <a:rPr sz="2000" b="1" spc="13" dirty="0">
                <a:latin typeface="Arial"/>
                <a:cs typeface="Arial"/>
              </a:rPr>
              <a:t>o</a:t>
            </a:r>
            <a:r>
              <a:rPr sz="2000" b="1" dirty="0"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01091" y="2458123"/>
            <a:ext cx="2216727" cy="5970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69898" marR="771780" algn="ctr">
              <a:lnSpc>
                <a:spcPct val="95825"/>
              </a:lnSpc>
              <a:spcBef>
                <a:spcPts val="386"/>
              </a:spcBef>
            </a:pP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000" spc="4" dirty="0">
                <a:solidFill>
                  <a:srgbClr val="FF0000"/>
                </a:solidFill>
                <a:latin typeface="Arial"/>
                <a:cs typeface="Arial"/>
              </a:rPr>
              <a:t>ni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FF0000"/>
                </a:solidFill>
                <a:latin typeface="Arial"/>
                <a:cs typeface="Arial"/>
              </a:rPr>
              <a:t>ia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17818" y="2458123"/>
            <a:ext cx="3325091" cy="5970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95962">
              <a:lnSpc>
                <a:spcPct val="95825"/>
              </a:lnSpc>
              <a:spcBef>
                <a:spcPts val="386"/>
              </a:spcBef>
            </a:pP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000" spc="4" dirty="0">
                <a:solidFill>
                  <a:srgbClr val="FF0000"/>
                </a:solidFill>
                <a:latin typeface="Arial"/>
                <a:cs typeface="Arial"/>
              </a:rPr>
              <a:t>dho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2000" spc="-47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Pr</a:t>
            </a:r>
            <a:r>
              <a:rPr sz="2000" spc="4" dirty="0">
                <a:solidFill>
                  <a:srgbClr val="FF0000"/>
                </a:solidFill>
                <a:latin typeface="Arial"/>
                <a:cs typeface="Arial"/>
              </a:rPr>
              <a:t>oces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01091" y="3055172"/>
            <a:ext cx="2216727" cy="5983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51320">
              <a:lnSpc>
                <a:spcPct val="95825"/>
              </a:lnSpc>
              <a:spcBef>
                <a:spcPts val="386"/>
              </a:spcBef>
            </a:pP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epea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abl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17818" y="3055172"/>
            <a:ext cx="3325091" cy="5983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65">
              <a:lnSpc>
                <a:spcPct val="95825"/>
              </a:lnSpc>
              <a:spcBef>
                <a:spcPts val="386"/>
              </a:spcBef>
            </a:pP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B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asi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c</a:t>
            </a:r>
            <a:r>
              <a:rPr sz="2000" spc="-39" dirty="0">
                <a:solidFill>
                  <a:srgbClr val="96502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Pr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oje</a:t>
            </a:r>
            <a:r>
              <a:rPr sz="2000" spc="-4" dirty="0">
                <a:solidFill>
                  <a:srgbClr val="965025"/>
                </a:solidFill>
                <a:latin typeface="Arial"/>
                <a:cs typeface="Arial"/>
              </a:rPr>
              <a:t>c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t</a:t>
            </a:r>
            <a:r>
              <a:rPr sz="2000" spc="-56" dirty="0">
                <a:solidFill>
                  <a:srgbClr val="965025"/>
                </a:solidFill>
                <a:latin typeface="Arial"/>
                <a:cs typeface="Arial"/>
              </a:rPr>
              <a:t> </a:t>
            </a:r>
            <a:r>
              <a:rPr sz="2000" spc="-4" dirty="0">
                <a:solidFill>
                  <a:srgbClr val="965025"/>
                </a:solidFill>
                <a:latin typeface="Arial"/>
                <a:cs typeface="Arial"/>
              </a:rPr>
              <a:t>M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an</a:t>
            </a:r>
            <a:r>
              <a:rPr sz="2000" spc="13" dirty="0">
                <a:solidFill>
                  <a:srgbClr val="965025"/>
                </a:solidFill>
                <a:latin typeface="Arial"/>
                <a:cs typeface="Arial"/>
              </a:rPr>
              <a:t>a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g</a:t>
            </a:r>
            <a:r>
              <a:rPr sz="2000" spc="13" dirty="0">
                <a:solidFill>
                  <a:srgbClr val="965025"/>
                </a:solidFill>
                <a:latin typeface="Arial"/>
                <a:cs typeface="Arial"/>
              </a:rPr>
              <a:t>e</a:t>
            </a:r>
            <a:r>
              <a:rPr sz="2000" spc="-4" dirty="0">
                <a:solidFill>
                  <a:srgbClr val="965025"/>
                </a:solidFill>
                <a:latin typeface="Arial"/>
                <a:cs typeface="Arial"/>
              </a:rPr>
              <a:t>m</a:t>
            </a:r>
            <a:r>
              <a:rPr sz="2000" spc="13" dirty="0">
                <a:solidFill>
                  <a:srgbClr val="965025"/>
                </a:solidFill>
                <a:latin typeface="Arial"/>
                <a:cs typeface="Arial"/>
              </a:rPr>
              <a:t>e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01091" y="3653565"/>
            <a:ext cx="2216727" cy="5970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60567">
              <a:lnSpc>
                <a:spcPct val="95825"/>
              </a:lnSpc>
              <a:spcBef>
                <a:spcPts val="386"/>
              </a:spcBef>
            </a:pP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D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ine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d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17818" y="3653565"/>
            <a:ext cx="3325091" cy="5970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29111">
              <a:lnSpc>
                <a:spcPct val="95825"/>
              </a:lnSpc>
              <a:spcBef>
                <a:spcPts val="386"/>
              </a:spcBef>
            </a:pP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Pr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oces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2000" spc="-62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D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ini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io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01091" y="4250615"/>
            <a:ext cx="2216727" cy="5970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70303">
              <a:lnSpc>
                <a:spcPct val="95825"/>
              </a:lnSpc>
              <a:spcBef>
                <a:spcPts val="386"/>
              </a:spcBef>
            </a:pPr>
            <a:r>
              <a:rPr sz="2000" spc="-4" dirty="0">
                <a:solidFill>
                  <a:srgbClr val="323299"/>
                </a:solidFill>
                <a:latin typeface="Arial"/>
                <a:cs typeface="Arial"/>
              </a:rPr>
              <a:t>M</a:t>
            </a:r>
            <a:r>
              <a:rPr sz="2000" spc="4" dirty="0">
                <a:solidFill>
                  <a:srgbClr val="323299"/>
                </a:solidFill>
                <a:latin typeface="Arial"/>
                <a:cs typeface="Arial"/>
              </a:rPr>
              <a:t>ana</a:t>
            </a:r>
            <a:r>
              <a:rPr sz="2000" spc="13" dirty="0">
                <a:solidFill>
                  <a:srgbClr val="323299"/>
                </a:solidFill>
                <a:latin typeface="Arial"/>
                <a:cs typeface="Arial"/>
              </a:rPr>
              <a:t>g</a:t>
            </a:r>
            <a:r>
              <a:rPr sz="2000" spc="4" dirty="0">
                <a:solidFill>
                  <a:srgbClr val="323299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d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17818" y="4250615"/>
            <a:ext cx="3325091" cy="5970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84304">
              <a:lnSpc>
                <a:spcPct val="95825"/>
              </a:lnSpc>
              <a:spcBef>
                <a:spcPts val="386"/>
              </a:spcBef>
            </a:pP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Pr</a:t>
            </a:r>
            <a:r>
              <a:rPr sz="2000" spc="4" dirty="0">
                <a:solidFill>
                  <a:srgbClr val="323299"/>
                </a:solidFill>
                <a:latin typeface="Arial"/>
                <a:cs typeface="Arial"/>
              </a:rPr>
              <a:t>oces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s</a:t>
            </a:r>
            <a:r>
              <a:rPr sz="2000" spc="-62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000" spc="-4" dirty="0">
                <a:solidFill>
                  <a:srgbClr val="323299"/>
                </a:solidFill>
                <a:latin typeface="Arial"/>
                <a:cs typeface="Arial"/>
              </a:rPr>
              <a:t>M</a:t>
            </a:r>
            <a:r>
              <a:rPr sz="2000" spc="13" dirty="0">
                <a:solidFill>
                  <a:srgbClr val="323299"/>
                </a:solidFill>
                <a:latin typeface="Arial"/>
                <a:cs typeface="Arial"/>
              </a:rPr>
              <a:t>e</a:t>
            </a:r>
            <a:r>
              <a:rPr sz="2000" spc="4" dirty="0">
                <a:solidFill>
                  <a:srgbClr val="323299"/>
                </a:solidFill>
                <a:latin typeface="Arial"/>
                <a:cs typeface="Arial"/>
              </a:rPr>
              <a:t>asu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323299"/>
                </a:solidFill>
                <a:latin typeface="Arial"/>
                <a:cs typeface="Arial"/>
              </a:rPr>
              <a:t>emen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01091" y="4847664"/>
            <a:ext cx="2216727" cy="5983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00554">
              <a:lnSpc>
                <a:spcPct val="95825"/>
              </a:lnSpc>
              <a:spcBef>
                <a:spcPts val="386"/>
              </a:spcBef>
            </a:pPr>
            <a:r>
              <a:rPr sz="2000" spc="-4" dirty="0">
                <a:solidFill>
                  <a:srgbClr val="CC0000"/>
                </a:solidFill>
                <a:latin typeface="Arial"/>
                <a:cs typeface="Arial"/>
              </a:rPr>
              <a:t>O</a:t>
            </a:r>
            <a:r>
              <a:rPr sz="2000" spc="4" dirty="0">
                <a:solidFill>
                  <a:srgbClr val="CC0000"/>
                </a:solidFill>
                <a:latin typeface="Arial"/>
                <a:cs typeface="Arial"/>
              </a:rPr>
              <a:t>p</a:t>
            </a:r>
            <a:r>
              <a:rPr sz="2000" dirty="0">
                <a:solidFill>
                  <a:srgbClr val="CC0000"/>
                </a:solidFill>
                <a:latin typeface="Arial"/>
                <a:cs typeface="Arial"/>
              </a:rPr>
              <a:t>t</a:t>
            </a:r>
            <a:r>
              <a:rPr sz="2000" spc="13" dirty="0">
                <a:solidFill>
                  <a:srgbClr val="CC0000"/>
                </a:solidFill>
                <a:latin typeface="Arial"/>
                <a:cs typeface="Arial"/>
              </a:rPr>
              <a:t>i</a:t>
            </a:r>
            <a:r>
              <a:rPr sz="2000" spc="-4" dirty="0">
                <a:solidFill>
                  <a:srgbClr val="CC0000"/>
                </a:solidFill>
                <a:latin typeface="Arial"/>
                <a:cs typeface="Arial"/>
              </a:rPr>
              <a:t>m</a:t>
            </a:r>
            <a:r>
              <a:rPr sz="2000" spc="4" dirty="0">
                <a:solidFill>
                  <a:srgbClr val="CC0000"/>
                </a:solidFill>
                <a:latin typeface="Arial"/>
                <a:cs typeface="Arial"/>
              </a:rPr>
              <a:t>izin</a:t>
            </a:r>
            <a:r>
              <a:rPr sz="2000" dirty="0">
                <a:solidFill>
                  <a:srgbClr val="CC0000"/>
                </a:solidFill>
                <a:latin typeface="Arial"/>
                <a:cs typeface="Arial"/>
              </a:rPr>
              <a:t>g</a:t>
            </a:r>
            <a:endParaRPr sz="20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017818" y="4847664"/>
            <a:ext cx="3325091" cy="5983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48095">
              <a:lnSpc>
                <a:spcPct val="95825"/>
              </a:lnSpc>
              <a:spcBef>
                <a:spcPts val="386"/>
              </a:spcBef>
            </a:pPr>
            <a:r>
              <a:rPr sz="2000" dirty="0">
                <a:solidFill>
                  <a:srgbClr val="CC0000"/>
                </a:solidFill>
                <a:latin typeface="Arial"/>
                <a:cs typeface="Arial"/>
              </a:rPr>
              <a:t>Pr</a:t>
            </a:r>
            <a:r>
              <a:rPr sz="2000" spc="4" dirty="0">
                <a:solidFill>
                  <a:srgbClr val="CC0000"/>
                </a:solidFill>
                <a:latin typeface="Arial"/>
                <a:cs typeface="Arial"/>
              </a:rPr>
              <a:t>oces</a:t>
            </a:r>
            <a:r>
              <a:rPr sz="2000" dirty="0">
                <a:solidFill>
                  <a:srgbClr val="CC0000"/>
                </a:solidFill>
                <a:latin typeface="Arial"/>
                <a:cs typeface="Arial"/>
              </a:rPr>
              <a:t>s</a:t>
            </a:r>
            <a:r>
              <a:rPr sz="2000" spc="-62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CC0000"/>
                </a:solidFill>
                <a:latin typeface="Arial"/>
                <a:cs typeface="Arial"/>
              </a:rPr>
              <a:t>C</a:t>
            </a:r>
            <a:r>
              <a:rPr sz="2000" spc="4" dirty="0">
                <a:solidFill>
                  <a:srgbClr val="CC0000"/>
                </a:solidFill>
                <a:latin typeface="Arial"/>
                <a:cs typeface="Arial"/>
              </a:rPr>
              <a:t>on</a:t>
            </a:r>
            <a:r>
              <a:rPr sz="2000" dirty="0">
                <a:solidFill>
                  <a:srgbClr val="CC0000"/>
                </a:solidFill>
                <a:latin typeface="Arial"/>
                <a:cs typeface="Arial"/>
              </a:rPr>
              <a:t>tr</a:t>
            </a:r>
            <a:r>
              <a:rPr sz="2000" spc="4" dirty="0">
                <a:solidFill>
                  <a:srgbClr val="CC0000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CC0000"/>
                </a:solidFill>
                <a:latin typeface="Arial"/>
                <a:cs typeface="Arial"/>
              </a:rPr>
              <a:t>l</a:t>
            </a:r>
            <a:endParaRPr sz="2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95131113"/>
      </p:ext>
    </p:extLst>
  </p:cSld>
  <p:clrMapOvr>
    <a:masterClrMapping/>
  </p:clrMapOvr>
  <p:transition/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/>
          <p:nvPr/>
        </p:nvSpPr>
        <p:spPr>
          <a:xfrm>
            <a:off x="692721" y="2591248"/>
            <a:ext cx="7420495" cy="36374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860017" y="633241"/>
            <a:ext cx="5928711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459"/>
              </a:lnSpc>
              <a:spcBef>
                <a:spcPts val="172"/>
              </a:spcBef>
            </a:pP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S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o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f</a:t>
            </a:r>
            <a:r>
              <a:rPr sz="5400" spc="17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w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a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5400" spc="-112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 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l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ia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b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il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y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64303" y="1307965"/>
            <a:ext cx="191428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302"/>
              </a:lnSpc>
              <a:spcBef>
                <a:spcPts val="115"/>
              </a:spcBef>
            </a:pP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•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79939" y="1317987"/>
            <a:ext cx="2421311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12"/>
              </a:lnSpc>
              <a:spcBef>
                <a:spcPts val="110"/>
              </a:spcBef>
            </a:pPr>
            <a:r>
              <a:rPr sz="2200" spc="-4" dirty="0">
                <a:solidFill>
                  <a:srgbClr val="FF0000"/>
                </a:solidFill>
                <a:latin typeface="Arial"/>
                <a:cs typeface="Arial"/>
              </a:rPr>
              <a:t>K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ey</a:t>
            </a:r>
            <a:r>
              <a:rPr sz="2200" spc="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spc="-4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2200" spc="4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oce</a:t>
            </a:r>
            <a:r>
              <a:rPr sz="2200" spc="8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200" spc="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spc="-4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200" spc="4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eas</a:t>
            </a:r>
            <a:endParaRPr sz="2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81176" y="1717546"/>
            <a:ext cx="5182794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000" spc="391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ke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y</a:t>
            </a:r>
            <a:r>
              <a:rPr sz="2000" spc="386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p</a:t>
            </a:r>
            <a:r>
              <a:rPr sz="2000" spc="13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oces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2000" spc="356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000" spc="-8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2000" spc="376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41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le</a:t>
            </a:r>
            <a:r>
              <a:rPr sz="2000" spc="-4" dirty="0">
                <a:solidFill>
                  <a:srgbClr val="003265"/>
                </a:solidFill>
                <a:latin typeface="Arial"/>
                <a:cs typeface="Arial"/>
              </a:rPr>
              <a:t>v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l</a:t>
            </a:r>
            <a:r>
              <a:rPr sz="2000" spc="38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2</a:t>
            </a:r>
            <a:r>
              <a:rPr sz="2000" spc="401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f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ocu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2000" spc="383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08493" y="1717547"/>
            <a:ext cx="1544768" cy="5643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0543" marR="24789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000" spc="412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so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ftw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re</a:t>
            </a:r>
            <a:endParaRPr sz="2000">
              <a:latin typeface="Arial"/>
              <a:cs typeface="Arial"/>
            </a:endParaRPr>
          </a:p>
          <a:p>
            <a:pPr marL="11397">
              <a:lnSpc>
                <a:spcPct val="95825"/>
              </a:lnSpc>
            </a:pPr>
            <a:r>
              <a:rPr sz="2000" spc="-4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z="2000" spc="13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nagemen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476828" y="1717547"/>
            <a:ext cx="1024705" cy="5643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9176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p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ojec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-4" dirty="0">
                <a:solidFill>
                  <a:srgbClr val="003265"/>
                </a:solidFill>
                <a:latin typeface="Arial"/>
                <a:cs typeface="Arial"/>
              </a:rPr>
              <a:t>’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  <a:p>
            <a:pPr marL="11397" marR="856">
              <a:lnSpc>
                <a:spcPct val="95825"/>
              </a:lnSpc>
            </a:pPr>
            <a:r>
              <a:rPr sz="2000" spc="17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on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tr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ols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,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1176" y="2013382"/>
            <a:ext cx="3676806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conce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2000" spc="22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ela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d</a:t>
            </a:r>
            <a:r>
              <a:rPr sz="2000" spc="48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to</a:t>
            </a:r>
            <a:r>
              <a:rPr sz="2000" spc="92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es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13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blishin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g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81722" y="2013382"/>
            <a:ext cx="653403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bas</a:t>
            </a:r>
            <a:r>
              <a:rPr sz="2000" spc="-8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59209" y="2013382"/>
            <a:ext cx="824333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p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ojec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1176" y="2307872"/>
            <a:ext cx="329206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20612" y="2307872"/>
            <a:ext cx="1446226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sum</a:t>
            </a:r>
            <a:r>
              <a:rPr sz="2000" spc="-4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000" spc="13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ze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d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76724" y="2307872"/>
            <a:ext cx="795237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belo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w: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05830" y="6203480"/>
            <a:ext cx="227586" cy="1797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328"/>
              </a:lnSpc>
              <a:spcBef>
                <a:spcPts val="66"/>
              </a:spcBef>
            </a:pPr>
            <a:r>
              <a:rPr sz="1300" dirty="0">
                <a:latin typeface="Arial"/>
                <a:cs typeface="Arial"/>
              </a:rPr>
              <a:t>97</a:t>
            </a:r>
            <a:endParaRPr sz="13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07862672"/>
      </p:ext>
    </p:extLst>
  </p:cSld>
  <p:clrMapOvr>
    <a:masterClrMapping/>
  </p:clrMapOvr>
  <p:transition/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bject 24"/>
          <p:cNvSpPr/>
          <p:nvPr/>
        </p:nvSpPr>
        <p:spPr>
          <a:xfrm>
            <a:off x="689950" y="2647725"/>
            <a:ext cx="7628313" cy="1613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61994" y="4303058"/>
            <a:ext cx="7489767" cy="13366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996545" y="5715000"/>
            <a:ext cx="980902" cy="36710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761994" y="767712"/>
            <a:ext cx="5886929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459"/>
              </a:lnSpc>
              <a:spcBef>
                <a:spcPts val="172"/>
              </a:spcBef>
            </a:pP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S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o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f</a:t>
            </a:r>
            <a:r>
              <a:rPr sz="5400" spc="17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w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a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5400" spc="-112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 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l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ia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b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il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y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81176" y="1718891"/>
            <a:ext cx="498575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312943" y="1718891"/>
            <a:ext cx="456668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ke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y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901761" y="1718891"/>
            <a:ext cx="951275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p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oces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986571" y="1718891"/>
            <a:ext cx="696352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ea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16458" y="1718891"/>
            <a:ext cx="272921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222395" y="1718891"/>
            <a:ext cx="582919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le</a:t>
            </a:r>
            <a:r>
              <a:rPr sz="2000" spc="-4" dirty="0">
                <a:solidFill>
                  <a:srgbClr val="003265"/>
                </a:solidFill>
                <a:latin typeface="Arial"/>
                <a:cs typeface="Arial"/>
              </a:rPr>
              <a:t>v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l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937290" y="1718891"/>
            <a:ext cx="202088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3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272570" y="1718891"/>
            <a:ext cx="965130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add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es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371234" y="1718891"/>
            <a:ext cx="555379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bo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th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059804" y="1718891"/>
            <a:ext cx="824334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p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ojec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017154" y="1718891"/>
            <a:ext cx="484721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an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d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1176" y="2014726"/>
            <a:ext cx="1644176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ganiza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iona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l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35408" y="2014726"/>
            <a:ext cx="853426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issues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,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98546" y="2014726"/>
            <a:ext cx="327821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-8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35211" y="2014726"/>
            <a:ext cx="1446226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sum</a:t>
            </a:r>
            <a:r>
              <a:rPr sz="2000" spc="-4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z="2000" spc="13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ize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d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91322" y="2014726"/>
            <a:ext cx="795237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belo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w: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05830" y="6203480"/>
            <a:ext cx="227586" cy="1797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328"/>
              </a:lnSpc>
              <a:spcBef>
                <a:spcPts val="66"/>
              </a:spcBef>
            </a:pPr>
            <a:r>
              <a:rPr sz="1300" dirty="0">
                <a:latin typeface="Arial"/>
                <a:cs typeface="Arial"/>
              </a:rPr>
              <a:t>98</a:t>
            </a:r>
            <a:endParaRPr sz="13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17003740"/>
      </p:ext>
    </p:extLst>
  </p:cSld>
  <p:clrMapOvr>
    <a:masterClrMapping/>
  </p:clrMapOvr>
  <p:transition/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761994" y="2084294"/>
            <a:ext cx="7621385" cy="27526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38200" y="767712"/>
            <a:ext cx="3655716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459"/>
              </a:lnSpc>
              <a:spcBef>
                <a:spcPts val="172"/>
              </a:spcBef>
            </a:pP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S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o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f</a:t>
            </a:r>
            <a:r>
              <a:rPr sz="5400" spc="17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w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a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14600" y="767712"/>
            <a:ext cx="4086925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459"/>
              </a:lnSpc>
              <a:spcBef>
                <a:spcPts val="172"/>
              </a:spcBef>
            </a:pP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l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ia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b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il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y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05830" y="6203480"/>
            <a:ext cx="227586" cy="1797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328"/>
              </a:lnSpc>
              <a:spcBef>
                <a:spcPts val="66"/>
              </a:spcBef>
            </a:pPr>
            <a:r>
              <a:rPr sz="1300" dirty="0">
                <a:latin typeface="Arial"/>
                <a:cs typeface="Arial"/>
              </a:rPr>
              <a:t>99</a:t>
            </a:r>
            <a:endParaRPr sz="13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32766894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4A1104157B17E4098767F758DE1F1CF" ma:contentTypeVersion="2" ma:contentTypeDescription="Create a new document." ma:contentTypeScope="" ma:versionID="139bffbb27b1d48a0e84f14a5a24d06b">
  <xsd:schema xmlns:xsd="http://www.w3.org/2001/XMLSchema" xmlns:xs="http://www.w3.org/2001/XMLSchema" xmlns:p="http://schemas.microsoft.com/office/2006/metadata/properties" xmlns:ns2="7fb0542c-c528-425e-9f2f-5afc6b66c396" targetNamespace="http://schemas.microsoft.com/office/2006/metadata/properties" ma:root="true" ma:fieldsID="5084b650b6449a288903485ad2d57a89" ns2:_="">
    <xsd:import namespace="7fb0542c-c528-425e-9f2f-5afc6b66c39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fb0542c-c528-425e-9f2f-5afc6b66c39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A722A1E-2F49-47B0-9B6E-B87D4F15AF87}"/>
</file>

<file path=customXml/itemProps2.xml><?xml version="1.0" encoding="utf-8"?>
<ds:datastoreItem xmlns:ds="http://schemas.openxmlformats.org/officeDocument/2006/customXml" ds:itemID="{D81A7E55-31DA-452C-A6A0-A4DE4632828F}"/>
</file>

<file path=customXml/itemProps3.xml><?xml version="1.0" encoding="utf-8"?>
<ds:datastoreItem xmlns:ds="http://schemas.openxmlformats.org/officeDocument/2006/customXml" ds:itemID="{8F0FDFAA-6FEE-40EE-B456-6EB0BEE29B2F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820</TotalTime>
  <Words>6157</Words>
  <Application>Microsoft Office PowerPoint</Application>
  <PresentationFormat>On-screen Show (4:3)</PresentationFormat>
  <Paragraphs>2215</Paragraphs>
  <Slides>108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108</vt:i4>
      </vt:variant>
    </vt:vector>
  </HeadingPairs>
  <TitlesOfParts>
    <vt:vector size="114" baseType="lpstr">
      <vt:lpstr>Arial</vt:lpstr>
      <vt:lpstr>Calibri</vt:lpstr>
      <vt:lpstr>Calibri Light</vt:lpstr>
      <vt:lpstr>Palatino Linotype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Metrics</dc:title>
  <dc:creator>Aman</dc:creator>
  <cp:lastModifiedBy>Akanksha Gaur</cp:lastModifiedBy>
  <cp:revision>147</cp:revision>
  <cp:lastPrinted>2020-04-02T14:43:13Z</cp:lastPrinted>
  <dcterms:created xsi:type="dcterms:W3CDTF">2010-08-22T06:46:54Z</dcterms:created>
  <dcterms:modified xsi:type="dcterms:W3CDTF">2021-03-01T07:24:45Z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0x01010094A1104157B17E4098767F758DE1F1CF</vt:lpwstr>
  </property>
</Properties>
</file>