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E775-9DAF-E3CB-EE7D-CB6190ED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49E1D-8F2E-12F3-4A2E-863E733D2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AF83-A3C3-6BB0-9746-A32697CD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2877-ED20-F178-0535-09A19C6B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9134-A41D-B630-2A8A-1AB8A0C2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85C-84EA-389F-DC0F-70651BA3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1226B-90F3-E63F-5281-FF45076A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64F8-82FE-40EB-A7A5-4198E69D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461B-1ABD-3147-DE9F-4153F172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23EB-9875-90D2-1034-9D35719A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A0BAF-1C09-EFB6-BDE8-A7F18C99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2F318-0A8F-47A4-E02D-47175E729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7B6E-D192-8CE9-274B-BC5E9469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5412-49E8-863E-1250-60EC2D46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736A-CA07-294C-0115-28DC6C7B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7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3A74-CFAD-ECB1-F564-FCC57FB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6D84-2719-4C9E-86B8-665BC2B1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0AA5-9D18-A6A6-B5C2-2F2B0118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679D4-A945-0FDE-A7E9-157EC6E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84C4-BD68-B1E1-F719-10D9D56A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E278-C06D-4DB6-0B26-BFAE4BF5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163C-0795-4D2B-0ACC-F6FF0A89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D180-8FB6-DDD7-E96C-77F916FC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DD16-6BF0-B793-BD18-FE31A832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9C85-F43E-86DC-A5D0-3CEC7D7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059F-F0D2-A753-5060-4EC2026C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B825-4235-122E-E120-172D854C4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D9314-F65F-4B2C-DC24-5E76DE8F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395A9-5EB4-B8B1-434C-E351FE6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2A8A-BECC-1F06-6C14-DAB7E45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5B4F-C905-041C-C841-794F7133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5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BAD9-A2AB-24B5-D3C8-5D524F9F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FBA8-0806-D6C8-EF4A-5C5E2AF4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DFEE2-C842-F486-DDEB-E51A0BAC7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CE1B-F10A-BE11-16B4-D17E54CF6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E3E4-1D61-DE03-EFA5-34AB10252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37E45-CA5C-9F3E-FA40-9E813153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5340E-454F-F08C-35B6-BAF24E80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6D088-3BD1-66AA-1880-70B65A96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3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81EC-3F4A-6315-B944-483C999F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849DE-64C2-4767-76C0-C2DF3E5B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31222-E6FB-0957-19EF-8F17E1E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239F7-B161-A1FE-FD97-19A13005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36114-0D58-8D2B-36AB-C25BE50A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66A9C-D25F-2538-E1EE-FA7E7C08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A211-50C7-AF4A-28E1-F3C6BE14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AA23-8A78-C0F1-8A33-5A28DD7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978BA-93B2-F806-FD11-71783943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FF8B9-965D-D0C1-CB57-F8000AE1C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BD83-E590-DFD7-D524-AEAAA37B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1780C-56DA-C7E5-3281-68F4CDCA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CB502-0C91-0609-FEE1-250A155C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8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54F-FDCB-2F24-2725-2487DCDB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65736-0C10-EFA3-6B17-62288DDEC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CE581-DBA0-717F-7DA2-C59D71FE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8389D-712D-3D9D-DE8A-8110C532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6463-139D-8C9A-1765-1848D051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41FD-8E17-E221-2B71-15A0B6D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1710C-9000-05BF-FDD3-6D3892D0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1E3C-5CE6-F713-B5C7-2085515D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FCA3-CE46-CE29-C706-E127D0C1F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93C-1521-481B-B803-DE20C9C903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E583-7E19-EC23-EDEF-F32C24611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8456-B444-CB24-37C7-7A4508AFC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8212-5B5A-4DFF-B857-27DAF77AD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B7E-DED5-C6E0-F023-F362F8C28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E766C-38DA-1426-2E49-6FF08A41C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6F0EE-2DEB-153E-70AF-7B4D1CC3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8" y="0"/>
            <a:ext cx="12194908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6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8D9C1-F180-95D5-1793-1372723B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57" y="0"/>
            <a:ext cx="12273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2818A-3B3E-7C93-D00E-47D5A2527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7607" cy="695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45A4C-7208-E7A1-B004-6EFA77EB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6673C-4AF4-B55B-E474-52341929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8EC04-AC13-8632-C314-AAE9EE6E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794"/>
            <a:ext cx="12280490" cy="74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1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Akriti Suman</dc:creator>
  <cp:lastModifiedBy>Akriti Suman</cp:lastModifiedBy>
  <cp:revision>1</cp:revision>
  <dcterms:created xsi:type="dcterms:W3CDTF">2025-06-05T14:06:18Z</dcterms:created>
  <dcterms:modified xsi:type="dcterms:W3CDTF">2025-06-05T14:06:40Z</dcterms:modified>
</cp:coreProperties>
</file>