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64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27CC0-14C8-4119-9C20-EF7263F613E5}" v="65" dt="2022-06-28T16:09:08.985"/>
    <p1510:client id="{B5244963-42AF-7B3B-F84D-ADCA1D7C1968}" v="249" dt="2022-06-28T17:55:02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JrB96CFH2ZVug7wGFlDakAwhRJOyN9Tcew8d_atfJTA/edit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Qa3IOUpyVLk-7F0LlWu2fGzcWmLuuMgGkhOumoLoWhE/edit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2dCTv2HCX_gxafSXbNRfM-K4NI_beEdblLqp4yqEGUU/edit?usp=sha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BcxTRkYat8TlHQ35WjviCbmuBcQ9TpuBmBA0dHoq9JE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zRBnzBfrn06Ip3Ztew-ifQT5xhNG-nuplFCaoHbLqIg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1aaWnLDCOk_3OxmIxa-E9i5Q5Djidj5btNaj21m5NlY/edit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95xWuFk026-TytCxlVYUVt5SgWN91CEzRt3aQcWdf8/edit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wi3l_U59TCL6ZoPGOsKqzI-SU0VrJMOfiX-SHjiisFU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>
                <a:cs typeface="Calibri Light"/>
              </a:rPr>
              <a:t>Flight Price Prediction Project</a:t>
            </a:r>
            <a:endParaRPr lang="en-US" sz="6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8906-14B6-4F4E-B6DE-ACCC9843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Correlation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8647-33E2-2479-1106-3B859AB2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https://docs.google.com/spreadsheets/d/1JrB96CFH2ZVug7wGFlDakAwhRJOyN9Tcew8d_atfJTA/edit?usp=sharing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59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8219-1A9F-7F26-F6FB-6A863D30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Scatter Plot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E3E3-1CBB-860D-7269-682999662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https://docs.google.com/spreadsheets/d/1Qa3IOUpyVLk-7F0LlWu2fGzcWmLuuMgGkhOumoLoWhE/edit?usp=sharing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89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3B19-451B-AEBC-FFFC-A2F52911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EDA Conclusion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AB29EC-42BA-9BBF-111A-DB670304E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25" y="1825625"/>
            <a:ext cx="9378350" cy="4351338"/>
          </a:xfrm>
        </p:spPr>
      </p:pic>
    </p:spTree>
    <p:extLst>
      <p:ext uri="{BB962C8B-B14F-4D97-AF65-F5344CB8AC3E}">
        <p14:creationId xmlns:p14="http://schemas.microsoft.com/office/powerpoint/2010/main" val="277789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250E-8BF2-628D-22BB-1F1F338D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Outliers Transformation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B4CB7E6-9076-A206-54CE-3C0324A59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883" y="1825625"/>
            <a:ext cx="8348234" cy="4351338"/>
          </a:xfrm>
        </p:spPr>
      </p:pic>
    </p:spTree>
    <p:extLst>
      <p:ext uri="{BB962C8B-B14F-4D97-AF65-F5344CB8AC3E}">
        <p14:creationId xmlns:p14="http://schemas.microsoft.com/office/powerpoint/2010/main" val="99142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38AE-3A65-5922-0B46-F3B2F3F8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Min Max Scaling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09B3E2C-6606-7E3A-D2BB-3B81D3B8C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169" y="1825625"/>
            <a:ext cx="7861661" cy="4351338"/>
          </a:xfrm>
        </p:spPr>
      </p:pic>
    </p:spTree>
    <p:extLst>
      <p:ext uri="{BB962C8B-B14F-4D97-AF65-F5344CB8AC3E}">
        <p14:creationId xmlns:p14="http://schemas.microsoft.com/office/powerpoint/2010/main" val="135220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2671-D9B5-D9AF-9C95-31608916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VIF Test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15DE0D-ED02-28FD-A506-6A4ACC839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917" y="1825625"/>
            <a:ext cx="7920166" cy="4351338"/>
          </a:xfrm>
        </p:spPr>
      </p:pic>
    </p:spTree>
    <p:extLst>
      <p:ext uri="{BB962C8B-B14F-4D97-AF65-F5344CB8AC3E}">
        <p14:creationId xmlns:p14="http://schemas.microsoft.com/office/powerpoint/2010/main" val="321771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6994-15CD-65FC-79C7-115B604B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ANOVA TEST</a:t>
            </a:r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BD59789-7F45-CC55-0FEB-42485B408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848" y="1825625"/>
            <a:ext cx="6410304" cy="4351338"/>
          </a:xfrm>
        </p:spPr>
      </p:pic>
    </p:spTree>
    <p:extLst>
      <p:ext uri="{BB962C8B-B14F-4D97-AF65-F5344CB8AC3E}">
        <p14:creationId xmlns:p14="http://schemas.microsoft.com/office/powerpoint/2010/main" val="14557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837D782-B5E1-5D8F-4EF3-283A9C41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59" y="643466"/>
            <a:ext cx="422008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3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72E154-9667-5BA0-CF6C-C0E4EF80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1" y="643466"/>
            <a:ext cx="103647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9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72CE970-F607-C868-52ED-2E435FDA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2" y="643466"/>
            <a:ext cx="1031679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3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27077-E056-D789-4A39-F42F84BF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3F1D962-DC2F-2FA1-B08B-5844AF08F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808406"/>
            <a:ext cx="11496821" cy="12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74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5B8F-C667-C27B-959C-3DBD0272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Models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236D-3D3C-9976-43D3-FE851016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https://docs.google.com/spreadsheets/d/12dCTv2HCX_gxafSXbNRfM-K4NI_beEdblLqp4yqEGUU/edit?usp=sharing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646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316B6-99B3-80B0-D5DC-71A79631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ED9D02-D44F-DD91-FB3B-C0FB4A0E8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813" y="2427541"/>
            <a:ext cx="799527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40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E9B1-DEA6-6CE4-B351-0CD6E89B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1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8B629170-AC13-E2F9-B465-DED11F4F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7"/>
            <a:ext cx="10905066" cy="55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6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B3B-E344-3A1C-5493-56CEF160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4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590F-5B2D-CD7E-855F-1769F488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Dataframe</a:t>
            </a:r>
            <a:r>
              <a:rPr lang="en-US" dirty="0">
                <a:ea typeface="Calibri Light"/>
                <a:cs typeface="Calibri Light"/>
              </a:rPr>
              <a:t>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0628-78A5-E391-46B0-A70D3B2A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https://docs.google.com/spreadsheets/d/1BcxTRkYat8TlHQ35WjviCbmuBcQ9TpuBmBA0dHoq9JE/edit?usp=sharing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72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0C5F-1615-18B8-31A0-92B56E69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Categorical View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6433-8591-6062-46D5-FB8DA2AA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https://docs.google.com/spreadsheets/d/1zRBnzBfrn06Ip3Ztew-ifQT5xhNG-nuplFCaoHbLqIg/edit?usp=sharing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844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D25C-942A-595D-5A61-772FF1BD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Distribution Plots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5281-34C3-803A-9867-5407A48E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https://docs.google.com/spreadsheets/d/11aaWnLDCOk_3OxmIxa-E9i5Q5Djidj5btNaj21m5NlY/edit?usp=sharing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7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EC95-D523-FD36-5305-F2AFD6B3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Descriptive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2B07-95B7-E365-F9AA-464473B7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https://docs.google.com/spreadsheets/d/1d95xWuFk026-TytCxlVYUVt5SgWN91CEzRt3aQcWdf8/edit?usp=sharing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425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0B16-06E6-24B7-2D90-FA912219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Box Plot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3F39-C7A4-3E23-7153-2847BB08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https://docs.google.com/spreadsheets/d/1wi3l_U59TCL6ZoPGOsKqzI-SU0VrJMOfiX-SHjiisFU/edit?usp=sharing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330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Flight Price Prediction Project</vt:lpstr>
      <vt:lpstr>Problem Statement</vt:lpstr>
      <vt:lpstr>PowerPoint Presentation</vt:lpstr>
      <vt:lpstr>Dashboards</vt:lpstr>
      <vt:lpstr>Dataframe View</vt:lpstr>
      <vt:lpstr>Categorical View Analysis</vt:lpstr>
      <vt:lpstr>Distribution Plots Analysis</vt:lpstr>
      <vt:lpstr>Descriptive Analysis</vt:lpstr>
      <vt:lpstr>Box Plot Analysis</vt:lpstr>
      <vt:lpstr>Correlation Analysis</vt:lpstr>
      <vt:lpstr>Scatter Plot Analysis</vt:lpstr>
      <vt:lpstr>EDA Conclusion</vt:lpstr>
      <vt:lpstr>Outliers Transformation</vt:lpstr>
      <vt:lpstr>Min Max Scaling</vt:lpstr>
      <vt:lpstr>VIF Test</vt:lpstr>
      <vt:lpstr>ANOVA TEST</vt:lpstr>
      <vt:lpstr>PowerPoint Presentation</vt:lpstr>
      <vt:lpstr>PowerPoint Presentation</vt:lpstr>
      <vt:lpstr>PowerPoint Presentation</vt:lpstr>
      <vt:lpstr>Models Dashboard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</cp:revision>
  <dcterms:created xsi:type="dcterms:W3CDTF">2022-06-28T12:35:13Z</dcterms:created>
  <dcterms:modified xsi:type="dcterms:W3CDTF">2022-06-28T17:55:16Z</dcterms:modified>
</cp:coreProperties>
</file>