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09" r:id="rId2"/>
  </p:sldMasterIdLst>
  <p:sldIdLst>
    <p:sldId id="257" r:id="rId3"/>
    <p:sldId id="258" r:id="rId4"/>
    <p:sldId id="260" r:id="rId5"/>
    <p:sldId id="261" r:id="rId6"/>
    <p:sldId id="263" r:id="rId7"/>
    <p:sldId id="262" r:id="rId8"/>
    <p:sldId id="264" r:id="rId9"/>
    <p:sldId id="265" r:id="rId10"/>
    <p:sldId id="266" r:id="rId11"/>
    <p:sldId id="267" r:id="rId12"/>
    <p:sldId id="268" r:id="rId13"/>
    <p:sldId id="273" r:id="rId14"/>
    <p:sldId id="269" r:id="rId15"/>
    <p:sldId id="270" r:id="rId16"/>
    <p:sldId id="271" r:id="rId17"/>
    <p:sldId id="274" r:id="rId18"/>
    <p:sldId id="272" r:id="rId19"/>
    <p:sldId id="276" r:id="rId20"/>
    <p:sldId id="277" r:id="rId21"/>
    <p:sldId id="275"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32D51-5CB7-484C-AB28-B0DA0DDF3EDC}" v="18" dt="2022-06-02T18:34:26.431"/>
    <p1510:client id="{B827FC2E-F0CB-ED84-C6DF-715F83F8B3BD}" v="308" dt="2022-06-04T18:03:04.654"/>
    <p1510:client id="{FCD08E5C-1833-4C72-8252-3EC6E2002338}" v="253" dt="2022-06-04T17:20:0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DA674-D4AF-489F-AA43-39A6876DD70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C649DD27-B2E8-48D4-9AAE-E5E4F257E9C5}">
      <dgm:prSet/>
      <dgm:spPr/>
      <dgm:t>
        <a:bodyPr/>
        <a:lstStyle/>
        <a:p>
          <a:r>
            <a:rPr lang="en-US" dirty="0"/>
            <a:t>Data Extraction</a:t>
          </a:r>
        </a:p>
      </dgm:t>
    </dgm:pt>
    <dgm:pt modelId="{F1E104ED-2630-42D5-B004-C717B1D3C168}" type="parTrans" cxnId="{9BA1C04D-D48E-44D9-8DBA-B426BD7F1166}">
      <dgm:prSet/>
      <dgm:spPr/>
      <dgm:t>
        <a:bodyPr/>
        <a:lstStyle/>
        <a:p>
          <a:endParaRPr lang="en-US"/>
        </a:p>
      </dgm:t>
    </dgm:pt>
    <dgm:pt modelId="{DB4FD8A5-163D-4C18-9138-CE7CA7F15463}" type="sibTrans" cxnId="{9BA1C04D-D48E-44D9-8DBA-B426BD7F1166}">
      <dgm:prSet/>
      <dgm:spPr/>
      <dgm:t>
        <a:bodyPr/>
        <a:lstStyle/>
        <a:p>
          <a:endParaRPr lang="en-US"/>
        </a:p>
      </dgm:t>
    </dgm:pt>
    <dgm:pt modelId="{B133007B-9DBE-4C4C-9717-80857CFD9DB7}">
      <dgm:prSet/>
      <dgm:spPr/>
      <dgm:t>
        <a:bodyPr/>
        <a:lstStyle/>
        <a:p>
          <a:r>
            <a:rPr lang="en-US" dirty="0"/>
            <a:t>Data Cleaning</a:t>
          </a:r>
        </a:p>
      </dgm:t>
    </dgm:pt>
    <dgm:pt modelId="{4612379C-F587-4DD4-B4EE-61631DEDA69C}" type="parTrans" cxnId="{97D4EE16-BEFD-4B5B-9395-832B989E52EA}">
      <dgm:prSet/>
      <dgm:spPr/>
      <dgm:t>
        <a:bodyPr/>
        <a:lstStyle/>
        <a:p>
          <a:endParaRPr lang="en-US"/>
        </a:p>
      </dgm:t>
    </dgm:pt>
    <dgm:pt modelId="{B4D50709-24EA-406C-B860-470D08677B1C}" type="sibTrans" cxnId="{97D4EE16-BEFD-4B5B-9395-832B989E52EA}">
      <dgm:prSet/>
      <dgm:spPr/>
      <dgm:t>
        <a:bodyPr/>
        <a:lstStyle/>
        <a:p>
          <a:endParaRPr lang="en-US"/>
        </a:p>
      </dgm:t>
    </dgm:pt>
    <dgm:pt modelId="{81EBA22E-72AA-4F91-B9CB-B358CBD0EF13}">
      <dgm:prSet/>
      <dgm:spPr/>
      <dgm:t>
        <a:bodyPr/>
        <a:lstStyle/>
        <a:p>
          <a:r>
            <a:rPr lang="en-US" dirty="0"/>
            <a:t>EDA</a:t>
          </a:r>
        </a:p>
      </dgm:t>
    </dgm:pt>
    <dgm:pt modelId="{ED9B9394-B0B0-4445-9619-AF9D7EB4AB28}" type="parTrans" cxnId="{101ABA57-5286-482A-9227-66C884FB5F53}">
      <dgm:prSet/>
      <dgm:spPr/>
      <dgm:t>
        <a:bodyPr/>
        <a:lstStyle/>
        <a:p>
          <a:endParaRPr lang="en-US"/>
        </a:p>
      </dgm:t>
    </dgm:pt>
    <dgm:pt modelId="{EB35AC92-D990-4B82-B35E-71395FE361B8}" type="sibTrans" cxnId="{101ABA57-5286-482A-9227-66C884FB5F53}">
      <dgm:prSet/>
      <dgm:spPr/>
      <dgm:t>
        <a:bodyPr/>
        <a:lstStyle/>
        <a:p>
          <a:endParaRPr lang="en-US"/>
        </a:p>
      </dgm:t>
    </dgm:pt>
    <dgm:pt modelId="{6560CE9C-22FF-41A0-82A7-A33E4EC0AD70}">
      <dgm:prSet/>
      <dgm:spPr/>
      <dgm:t>
        <a:bodyPr/>
        <a:lstStyle/>
        <a:p>
          <a:r>
            <a:rPr lang="en-US" dirty="0"/>
            <a:t>VIF TEST</a:t>
          </a:r>
        </a:p>
      </dgm:t>
    </dgm:pt>
    <dgm:pt modelId="{B82527FC-CB21-4AE8-A81C-F0304EDC16C5}" type="parTrans" cxnId="{E0037F40-8728-4E48-A846-31E9E5B65836}">
      <dgm:prSet/>
      <dgm:spPr/>
      <dgm:t>
        <a:bodyPr/>
        <a:lstStyle/>
        <a:p>
          <a:endParaRPr lang="en-US"/>
        </a:p>
      </dgm:t>
    </dgm:pt>
    <dgm:pt modelId="{C70A2606-D98E-404A-85DF-51C6FEC9D12A}" type="sibTrans" cxnId="{E0037F40-8728-4E48-A846-31E9E5B65836}">
      <dgm:prSet/>
      <dgm:spPr/>
      <dgm:t>
        <a:bodyPr/>
        <a:lstStyle/>
        <a:p>
          <a:endParaRPr lang="en-US"/>
        </a:p>
      </dgm:t>
    </dgm:pt>
    <dgm:pt modelId="{E1D15A27-A314-4080-A8CF-CFBED15E8BF0}">
      <dgm:prSet/>
      <dgm:spPr/>
      <dgm:t>
        <a:bodyPr/>
        <a:lstStyle/>
        <a:p>
          <a:r>
            <a:rPr lang="en-US" dirty="0"/>
            <a:t>POWER TRANSFORM</a:t>
          </a:r>
        </a:p>
      </dgm:t>
    </dgm:pt>
    <dgm:pt modelId="{A47ECED7-6545-4C2F-BCDA-C8AB39117268}" type="parTrans" cxnId="{83D94E70-E7C8-44C7-84EB-1324532BF6E1}">
      <dgm:prSet/>
      <dgm:spPr/>
      <dgm:t>
        <a:bodyPr/>
        <a:lstStyle/>
        <a:p>
          <a:endParaRPr lang="en-US"/>
        </a:p>
      </dgm:t>
    </dgm:pt>
    <dgm:pt modelId="{82C8BDAC-18AB-45C3-88EF-38B307718766}" type="sibTrans" cxnId="{83D94E70-E7C8-44C7-84EB-1324532BF6E1}">
      <dgm:prSet/>
      <dgm:spPr/>
      <dgm:t>
        <a:bodyPr/>
        <a:lstStyle/>
        <a:p>
          <a:endParaRPr lang="en-US"/>
        </a:p>
      </dgm:t>
    </dgm:pt>
    <dgm:pt modelId="{B3CBB7E9-37DA-43EF-8AE4-DF84CAD43D0E}">
      <dgm:prSet/>
      <dgm:spPr/>
      <dgm:t>
        <a:bodyPr/>
        <a:lstStyle/>
        <a:p>
          <a:r>
            <a:rPr lang="en-US" dirty="0"/>
            <a:t>Data Pre Processing</a:t>
          </a:r>
        </a:p>
      </dgm:t>
    </dgm:pt>
    <dgm:pt modelId="{AC8A6470-C6CA-4414-8543-97EEC8099888}" type="parTrans" cxnId="{67E6712E-1507-4B64-AD65-EF6DC2C6F854}">
      <dgm:prSet/>
      <dgm:spPr/>
      <dgm:t>
        <a:bodyPr/>
        <a:lstStyle/>
        <a:p>
          <a:endParaRPr lang="en-US"/>
        </a:p>
      </dgm:t>
    </dgm:pt>
    <dgm:pt modelId="{A71108B3-F7A9-4775-95C3-CEFBC4B6C9F4}" type="sibTrans" cxnId="{67E6712E-1507-4B64-AD65-EF6DC2C6F854}">
      <dgm:prSet/>
      <dgm:spPr/>
      <dgm:t>
        <a:bodyPr/>
        <a:lstStyle/>
        <a:p>
          <a:endParaRPr lang="en-US"/>
        </a:p>
      </dgm:t>
    </dgm:pt>
    <dgm:pt modelId="{5EACBED3-7EA5-4FB0-8C2B-D63D0A27601C}">
      <dgm:prSet/>
      <dgm:spPr/>
      <dgm:t>
        <a:bodyPr/>
        <a:lstStyle/>
        <a:p>
          <a:r>
            <a:rPr lang="en-US" dirty="0"/>
            <a:t>POWER TRANSFORM</a:t>
          </a:r>
        </a:p>
      </dgm:t>
    </dgm:pt>
    <dgm:pt modelId="{9AAA66D0-8F32-4EE4-B721-99CAD29D961C}" type="parTrans" cxnId="{9FD89EA2-24D2-4579-85C1-FC08FF32DE74}">
      <dgm:prSet/>
      <dgm:spPr/>
      <dgm:t>
        <a:bodyPr/>
        <a:lstStyle/>
        <a:p>
          <a:endParaRPr lang="en-US"/>
        </a:p>
      </dgm:t>
    </dgm:pt>
    <dgm:pt modelId="{AC35EB67-2ED8-4616-9F5D-22E5829CF0B4}" type="sibTrans" cxnId="{9FD89EA2-24D2-4579-85C1-FC08FF32DE74}">
      <dgm:prSet/>
      <dgm:spPr/>
      <dgm:t>
        <a:bodyPr/>
        <a:lstStyle/>
        <a:p>
          <a:endParaRPr lang="en-US"/>
        </a:p>
      </dgm:t>
    </dgm:pt>
    <dgm:pt modelId="{6270EA9B-ECEF-4D00-93BE-69B030421D0B}">
      <dgm:prSet/>
      <dgm:spPr/>
      <dgm:t>
        <a:bodyPr/>
        <a:lstStyle/>
        <a:p>
          <a:r>
            <a:rPr lang="en-US" dirty="0"/>
            <a:t>MIN MAX SCALING</a:t>
          </a:r>
        </a:p>
      </dgm:t>
    </dgm:pt>
    <dgm:pt modelId="{5F2826BF-EE41-4857-88E5-879A2F71A4D4}" type="parTrans" cxnId="{F89BC1C0-30FE-4C28-8B1F-AC0FFF377286}">
      <dgm:prSet/>
      <dgm:spPr/>
      <dgm:t>
        <a:bodyPr/>
        <a:lstStyle/>
        <a:p>
          <a:endParaRPr lang="en-US"/>
        </a:p>
      </dgm:t>
    </dgm:pt>
    <dgm:pt modelId="{CDF19E98-2EC6-464C-A140-76B2A55CE38E}" type="sibTrans" cxnId="{F89BC1C0-30FE-4C28-8B1F-AC0FFF377286}">
      <dgm:prSet/>
      <dgm:spPr/>
      <dgm:t>
        <a:bodyPr/>
        <a:lstStyle/>
        <a:p>
          <a:endParaRPr lang="en-US"/>
        </a:p>
      </dgm:t>
    </dgm:pt>
    <dgm:pt modelId="{4F3A201E-8CFA-42FB-9204-935B4E36A01D}">
      <dgm:prSet/>
      <dgm:spPr/>
      <dgm:t>
        <a:bodyPr/>
        <a:lstStyle/>
        <a:p>
          <a:r>
            <a:rPr lang="en-US" dirty="0"/>
            <a:t>VECTORIZATION</a:t>
          </a:r>
        </a:p>
      </dgm:t>
    </dgm:pt>
    <dgm:pt modelId="{A80302AF-E627-41E7-95C3-9E4B5FFCC92B}" type="parTrans" cxnId="{0F37FF79-4434-4DE3-80FA-8862FF187566}">
      <dgm:prSet/>
      <dgm:spPr/>
      <dgm:t>
        <a:bodyPr/>
        <a:lstStyle/>
        <a:p>
          <a:endParaRPr lang="en-US"/>
        </a:p>
      </dgm:t>
    </dgm:pt>
    <dgm:pt modelId="{AD0072D9-69B3-4A57-94DA-AADAEEED6D39}" type="sibTrans" cxnId="{0F37FF79-4434-4DE3-80FA-8862FF187566}">
      <dgm:prSet/>
      <dgm:spPr/>
      <dgm:t>
        <a:bodyPr/>
        <a:lstStyle/>
        <a:p>
          <a:endParaRPr lang="en-US"/>
        </a:p>
      </dgm:t>
    </dgm:pt>
    <dgm:pt modelId="{3671F35F-7269-441B-A9B7-F2DD7FD129FF}">
      <dgm:prSet/>
      <dgm:spPr/>
      <dgm:t>
        <a:bodyPr/>
        <a:lstStyle/>
        <a:p>
          <a:r>
            <a:rPr lang="en-US" dirty="0"/>
            <a:t>TRAIN TEST SPLIT</a:t>
          </a:r>
        </a:p>
      </dgm:t>
    </dgm:pt>
    <dgm:pt modelId="{ABE1129C-7B3A-4A18-B749-02A202CD9234}" type="parTrans" cxnId="{9687BCBB-AC9F-4514-9493-C5F706144CDB}">
      <dgm:prSet/>
      <dgm:spPr/>
      <dgm:t>
        <a:bodyPr/>
        <a:lstStyle/>
        <a:p>
          <a:endParaRPr lang="en-US"/>
        </a:p>
      </dgm:t>
    </dgm:pt>
    <dgm:pt modelId="{B142BDB9-A7D2-4BA0-AB3E-C551BC0B86E5}" type="sibTrans" cxnId="{9687BCBB-AC9F-4514-9493-C5F706144CDB}">
      <dgm:prSet/>
      <dgm:spPr/>
      <dgm:t>
        <a:bodyPr/>
        <a:lstStyle/>
        <a:p>
          <a:endParaRPr lang="en-US"/>
        </a:p>
      </dgm:t>
    </dgm:pt>
    <dgm:pt modelId="{2904D2B4-4D0A-4B58-ABC8-CF971BCE05D0}">
      <dgm:prSet/>
      <dgm:spPr/>
      <dgm:t>
        <a:bodyPr/>
        <a:lstStyle/>
        <a:p>
          <a:r>
            <a:rPr lang="en-US" dirty="0"/>
            <a:t>FEATURE SELECTION (ENSEMBLE METHODS)</a:t>
          </a:r>
        </a:p>
      </dgm:t>
    </dgm:pt>
    <dgm:pt modelId="{A2E043EE-0DC3-4254-BD80-7FD2DDFD2F18}" type="parTrans" cxnId="{5C878108-2620-4EAD-BDC6-4A2D93DD8379}">
      <dgm:prSet/>
      <dgm:spPr/>
      <dgm:t>
        <a:bodyPr/>
        <a:lstStyle/>
        <a:p>
          <a:endParaRPr lang="en-US"/>
        </a:p>
      </dgm:t>
    </dgm:pt>
    <dgm:pt modelId="{1359A530-00C8-494C-BDD6-B93A914E9B0F}" type="sibTrans" cxnId="{5C878108-2620-4EAD-BDC6-4A2D93DD8379}">
      <dgm:prSet/>
      <dgm:spPr/>
      <dgm:t>
        <a:bodyPr/>
        <a:lstStyle/>
        <a:p>
          <a:endParaRPr lang="en-US"/>
        </a:p>
      </dgm:t>
    </dgm:pt>
    <dgm:pt modelId="{E6390B4E-65A1-4781-844C-E886D2086A50}">
      <dgm:prSet/>
      <dgm:spPr/>
      <dgm:t>
        <a:bodyPr/>
        <a:lstStyle/>
        <a:p>
          <a:r>
            <a:rPr lang="en-US" dirty="0"/>
            <a:t>MODEL DEVELOPMENT, EVALUATION AND SELECTION</a:t>
          </a:r>
        </a:p>
      </dgm:t>
    </dgm:pt>
    <dgm:pt modelId="{04CBF3FE-066B-4CF1-AF23-34E572C99454}" type="parTrans" cxnId="{AFEBFE34-6197-4D50-B905-98F3410AC523}">
      <dgm:prSet/>
      <dgm:spPr/>
      <dgm:t>
        <a:bodyPr/>
        <a:lstStyle/>
        <a:p>
          <a:endParaRPr lang="en-US"/>
        </a:p>
      </dgm:t>
    </dgm:pt>
    <dgm:pt modelId="{B0D77094-A3A6-4965-8481-797798BC30B6}" type="sibTrans" cxnId="{AFEBFE34-6197-4D50-B905-98F3410AC523}">
      <dgm:prSet/>
      <dgm:spPr/>
      <dgm:t>
        <a:bodyPr/>
        <a:lstStyle/>
        <a:p>
          <a:endParaRPr lang="en-US"/>
        </a:p>
      </dgm:t>
    </dgm:pt>
    <dgm:pt modelId="{0F11A12A-3A5A-466B-8B3C-1DBA1A9155C3}">
      <dgm:prSet phldr="0"/>
      <dgm:spPr/>
      <dgm:t>
        <a:bodyPr/>
        <a:lstStyle/>
        <a:p>
          <a:pPr rtl="0"/>
          <a:r>
            <a:rPr lang="en-US" dirty="0">
              <a:latin typeface="The Serif Hand Black"/>
            </a:rPr>
            <a:t>Feature Engineering</a:t>
          </a:r>
        </a:p>
      </dgm:t>
    </dgm:pt>
    <dgm:pt modelId="{EE0474A3-9359-475E-B735-84D904E0C8D4}" type="parTrans" cxnId="{E5A56670-9EBA-4FA4-9002-E9FD03BAC842}">
      <dgm:prSet/>
      <dgm:spPr/>
    </dgm:pt>
    <dgm:pt modelId="{B8097CD8-D181-41A1-ADF4-EA1CC0BFCBC2}" type="sibTrans" cxnId="{E5A56670-9EBA-4FA4-9002-E9FD03BAC842}">
      <dgm:prSet/>
      <dgm:spPr/>
    </dgm:pt>
    <dgm:pt modelId="{40610653-51D9-4DF4-84C3-C2590BE7406A}">
      <dgm:prSet phldr="0"/>
      <dgm:spPr/>
      <dgm:t>
        <a:bodyPr/>
        <a:lstStyle/>
        <a:p>
          <a:r>
            <a:rPr lang="en-US" dirty="0">
              <a:latin typeface="The Serif Hand Black"/>
            </a:rPr>
            <a:t>Encoding</a:t>
          </a:r>
        </a:p>
      </dgm:t>
    </dgm:pt>
    <dgm:pt modelId="{419C1702-A507-4A63-A8EA-5ACF6A4E56E3}" type="parTrans" cxnId="{BF54AD8F-4731-403E-904D-A1E9558C68FA}">
      <dgm:prSet/>
      <dgm:spPr/>
    </dgm:pt>
    <dgm:pt modelId="{A331E7A7-60A4-4D84-BBFF-1E4E5A1F5439}" type="sibTrans" cxnId="{BF54AD8F-4731-403E-904D-A1E9558C68FA}">
      <dgm:prSet/>
      <dgm:spPr/>
    </dgm:pt>
    <dgm:pt modelId="{F0CB05DA-9BFA-4CD8-9EAA-A244FE0A5636}">
      <dgm:prSet phldr="0"/>
      <dgm:spPr/>
      <dgm:t>
        <a:bodyPr/>
        <a:lstStyle/>
        <a:p>
          <a:pPr rtl="0"/>
          <a:r>
            <a:rPr lang="en-US" dirty="0">
              <a:latin typeface="The Serif Hand Black"/>
            </a:rPr>
            <a:t>Extracted Features</a:t>
          </a:r>
        </a:p>
      </dgm:t>
    </dgm:pt>
    <dgm:pt modelId="{AF913C1C-DE8A-46C5-B0F1-EE2C8F1CF3E4}" type="parTrans" cxnId="{AD480899-7A66-4E25-BA4F-D18B2A4B55A2}">
      <dgm:prSet/>
      <dgm:spPr/>
    </dgm:pt>
    <dgm:pt modelId="{927B86C6-4F57-465D-9F16-A46583F4E4B3}" type="sibTrans" cxnId="{AD480899-7A66-4E25-BA4F-D18B2A4B55A2}">
      <dgm:prSet/>
      <dgm:spPr/>
    </dgm:pt>
    <dgm:pt modelId="{813DE15D-0D2C-435D-868A-9171CCDEBFE4}" type="pres">
      <dgm:prSet presAssocID="{EE6DA674-D4AF-489F-AA43-39A6876DD70E}" presName="linear" presStyleCnt="0">
        <dgm:presLayoutVars>
          <dgm:dir/>
          <dgm:animLvl val="lvl"/>
          <dgm:resizeHandles val="exact"/>
        </dgm:presLayoutVars>
      </dgm:prSet>
      <dgm:spPr/>
    </dgm:pt>
    <dgm:pt modelId="{018910F6-A570-4AD2-AAC5-D6DB9790497B}" type="pres">
      <dgm:prSet presAssocID="{C649DD27-B2E8-48D4-9AAE-E5E4F257E9C5}" presName="parentLin" presStyleCnt="0"/>
      <dgm:spPr/>
    </dgm:pt>
    <dgm:pt modelId="{6A0C210D-5CC0-4CA4-8653-69728FDEBCEF}" type="pres">
      <dgm:prSet presAssocID="{C649DD27-B2E8-48D4-9AAE-E5E4F257E9C5}" presName="parentLeftMargin" presStyleLbl="node1" presStyleIdx="0" presStyleCnt="9"/>
      <dgm:spPr/>
    </dgm:pt>
    <dgm:pt modelId="{0054F429-A422-4063-A467-97FF3132006B}" type="pres">
      <dgm:prSet presAssocID="{C649DD27-B2E8-48D4-9AAE-E5E4F257E9C5}" presName="parentText" presStyleLbl="node1" presStyleIdx="0" presStyleCnt="9">
        <dgm:presLayoutVars>
          <dgm:chMax val="0"/>
          <dgm:bulletEnabled val="1"/>
        </dgm:presLayoutVars>
      </dgm:prSet>
      <dgm:spPr/>
    </dgm:pt>
    <dgm:pt modelId="{F2295E54-E957-4844-BA1A-B4B781CD4A17}" type="pres">
      <dgm:prSet presAssocID="{C649DD27-B2E8-48D4-9AAE-E5E4F257E9C5}" presName="negativeSpace" presStyleCnt="0"/>
      <dgm:spPr/>
    </dgm:pt>
    <dgm:pt modelId="{F28D7FF9-495C-4B5E-A7B3-A0B6DCAE55ED}" type="pres">
      <dgm:prSet presAssocID="{C649DD27-B2E8-48D4-9AAE-E5E4F257E9C5}" presName="childText" presStyleLbl="conFgAcc1" presStyleIdx="0" presStyleCnt="9">
        <dgm:presLayoutVars>
          <dgm:bulletEnabled val="1"/>
        </dgm:presLayoutVars>
      </dgm:prSet>
      <dgm:spPr/>
    </dgm:pt>
    <dgm:pt modelId="{3DE86148-F9CA-4078-872E-77CB252B6E4A}" type="pres">
      <dgm:prSet presAssocID="{DB4FD8A5-163D-4C18-9138-CE7CA7F15463}" presName="spaceBetweenRectangles" presStyleCnt="0"/>
      <dgm:spPr/>
    </dgm:pt>
    <dgm:pt modelId="{62B9A9CF-3D88-426C-BE64-3DDCF6D20663}" type="pres">
      <dgm:prSet presAssocID="{B133007B-9DBE-4C4C-9717-80857CFD9DB7}" presName="parentLin" presStyleCnt="0"/>
      <dgm:spPr/>
    </dgm:pt>
    <dgm:pt modelId="{07E747AD-57D8-44DD-960F-4136773EC239}" type="pres">
      <dgm:prSet presAssocID="{B133007B-9DBE-4C4C-9717-80857CFD9DB7}" presName="parentLeftMargin" presStyleLbl="node1" presStyleIdx="0" presStyleCnt="9"/>
      <dgm:spPr/>
    </dgm:pt>
    <dgm:pt modelId="{ECE93E30-5185-49D7-91E4-FB2E889884FD}" type="pres">
      <dgm:prSet presAssocID="{B133007B-9DBE-4C4C-9717-80857CFD9DB7}" presName="parentText" presStyleLbl="node1" presStyleIdx="1" presStyleCnt="9">
        <dgm:presLayoutVars>
          <dgm:chMax val="0"/>
          <dgm:bulletEnabled val="1"/>
        </dgm:presLayoutVars>
      </dgm:prSet>
      <dgm:spPr/>
    </dgm:pt>
    <dgm:pt modelId="{E8F68B15-C0FD-45B9-B703-B2C9D01B0D0A}" type="pres">
      <dgm:prSet presAssocID="{B133007B-9DBE-4C4C-9717-80857CFD9DB7}" presName="negativeSpace" presStyleCnt="0"/>
      <dgm:spPr/>
    </dgm:pt>
    <dgm:pt modelId="{CE98AD58-65EC-40CB-9259-FE88321AEA5B}" type="pres">
      <dgm:prSet presAssocID="{B133007B-9DBE-4C4C-9717-80857CFD9DB7}" presName="childText" presStyleLbl="conFgAcc1" presStyleIdx="1" presStyleCnt="9">
        <dgm:presLayoutVars>
          <dgm:bulletEnabled val="1"/>
        </dgm:presLayoutVars>
      </dgm:prSet>
      <dgm:spPr/>
    </dgm:pt>
    <dgm:pt modelId="{22D856EA-B984-4726-A1C1-F26FD212D95D}" type="pres">
      <dgm:prSet presAssocID="{B4D50709-24EA-406C-B860-470D08677B1C}" presName="spaceBetweenRectangles" presStyleCnt="0"/>
      <dgm:spPr/>
    </dgm:pt>
    <dgm:pt modelId="{774A9753-97B3-4B9B-AEA1-91FF808DF6E0}" type="pres">
      <dgm:prSet presAssocID="{0F11A12A-3A5A-466B-8B3C-1DBA1A9155C3}" presName="parentLin" presStyleCnt="0"/>
      <dgm:spPr/>
    </dgm:pt>
    <dgm:pt modelId="{9C73BF50-D1FD-4D1D-B42B-9BE2DCE89C50}" type="pres">
      <dgm:prSet presAssocID="{0F11A12A-3A5A-466B-8B3C-1DBA1A9155C3}" presName="parentLeftMargin" presStyleLbl="node1" presStyleIdx="1" presStyleCnt="9"/>
      <dgm:spPr/>
    </dgm:pt>
    <dgm:pt modelId="{6CB4869D-EA2E-48D5-AF30-4805C54B0B34}" type="pres">
      <dgm:prSet presAssocID="{0F11A12A-3A5A-466B-8B3C-1DBA1A9155C3}" presName="parentText" presStyleLbl="node1" presStyleIdx="2" presStyleCnt="9">
        <dgm:presLayoutVars>
          <dgm:chMax val="0"/>
          <dgm:bulletEnabled val="1"/>
        </dgm:presLayoutVars>
      </dgm:prSet>
      <dgm:spPr/>
    </dgm:pt>
    <dgm:pt modelId="{F0EAE1B8-702C-42A1-B3CD-D4C0F2982EE3}" type="pres">
      <dgm:prSet presAssocID="{0F11A12A-3A5A-466B-8B3C-1DBA1A9155C3}" presName="negativeSpace" presStyleCnt="0"/>
      <dgm:spPr/>
    </dgm:pt>
    <dgm:pt modelId="{4A5CC340-EA28-43C6-B75B-0F50A7F3CE80}" type="pres">
      <dgm:prSet presAssocID="{0F11A12A-3A5A-466B-8B3C-1DBA1A9155C3}" presName="childText" presStyleLbl="conFgAcc1" presStyleIdx="2" presStyleCnt="9">
        <dgm:presLayoutVars>
          <dgm:bulletEnabled val="1"/>
        </dgm:presLayoutVars>
      </dgm:prSet>
      <dgm:spPr/>
    </dgm:pt>
    <dgm:pt modelId="{1A7B1584-AE3F-4800-A12F-4272F450E0EF}" type="pres">
      <dgm:prSet presAssocID="{B8097CD8-D181-41A1-ADF4-EA1CC0BFCBC2}" presName="spaceBetweenRectangles" presStyleCnt="0"/>
      <dgm:spPr/>
    </dgm:pt>
    <dgm:pt modelId="{3EDB517F-721E-42DA-A521-9E3643AFEA12}" type="pres">
      <dgm:prSet presAssocID="{81EBA22E-72AA-4F91-B9CB-B358CBD0EF13}" presName="parentLin" presStyleCnt="0"/>
      <dgm:spPr/>
    </dgm:pt>
    <dgm:pt modelId="{9FB54966-5E65-4375-AD42-C16445E1B060}" type="pres">
      <dgm:prSet presAssocID="{81EBA22E-72AA-4F91-B9CB-B358CBD0EF13}" presName="parentLeftMargin" presStyleLbl="node1" presStyleIdx="2" presStyleCnt="9"/>
      <dgm:spPr/>
    </dgm:pt>
    <dgm:pt modelId="{49E11189-13BA-4ED5-8040-CE63D7A6DAA3}" type="pres">
      <dgm:prSet presAssocID="{81EBA22E-72AA-4F91-B9CB-B358CBD0EF13}" presName="parentText" presStyleLbl="node1" presStyleIdx="3" presStyleCnt="9">
        <dgm:presLayoutVars>
          <dgm:chMax val="0"/>
          <dgm:bulletEnabled val="1"/>
        </dgm:presLayoutVars>
      </dgm:prSet>
      <dgm:spPr/>
    </dgm:pt>
    <dgm:pt modelId="{1A9C9CC2-BD3D-442F-B2B6-7EC4A4E325EA}" type="pres">
      <dgm:prSet presAssocID="{81EBA22E-72AA-4F91-B9CB-B358CBD0EF13}" presName="negativeSpace" presStyleCnt="0"/>
      <dgm:spPr/>
    </dgm:pt>
    <dgm:pt modelId="{F0F38D20-DFC9-4AA7-A9A0-0F810424A485}" type="pres">
      <dgm:prSet presAssocID="{81EBA22E-72AA-4F91-B9CB-B358CBD0EF13}" presName="childText" presStyleLbl="conFgAcc1" presStyleIdx="3" presStyleCnt="9">
        <dgm:presLayoutVars>
          <dgm:bulletEnabled val="1"/>
        </dgm:presLayoutVars>
      </dgm:prSet>
      <dgm:spPr/>
    </dgm:pt>
    <dgm:pt modelId="{0AB0520B-E8F4-48B6-BB71-7E875F9B2C30}" type="pres">
      <dgm:prSet presAssocID="{EB35AC92-D990-4B82-B35E-71395FE361B8}" presName="spaceBetweenRectangles" presStyleCnt="0"/>
      <dgm:spPr/>
    </dgm:pt>
    <dgm:pt modelId="{EFD17484-37CA-428A-8984-EF4DD0D16E26}" type="pres">
      <dgm:prSet presAssocID="{6560CE9C-22FF-41A0-82A7-A33E4EC0AD70}" presName="parentLin" presStyleCnt="0"/>
      <dgm:spPr/>
    </dgm:pt>
    <dgm:pt modelId="{858FE353-C346-4667-B7F1-F65BE2A76CA2}" type="pres">
      <dgm:prSet presAssocID="{6560CE9C-22FF-41A0-82A7-A33E4EC0AD70}" presName="parentLeftMargin" presStyleLbl="node1" presStyleIdx="3" presStyleCnt="9"/>
      <dgm:spPr/>
    </dgm:pt>
    <dgm:pt modelId="{9C17BC1D-0604-40B5-8E21-52FE1E10A69F}" type="pres">
      <dgm:prSet presAssocID="{6560CE9C-22FF-41A0-82A7-A33E4EC0AD70}" presName="parentText" presStyleLbl="node1" presStyleIdx="4" presStyleCnt="9">
        <dgm:presLayoutVars>
          <dgm:chMax val="0"/>
          <dgm:bulletEnabled val="1"/>
        </dgm:presLayoutVars>
      </dgm:prSet>
      <dgm:spPr/>
    </dgm:pt>
    <dgm:pt modelId="{17121C4C-8375-49C6-A2AC-D08221E8BF5A}" type="pres">
      <dgm:prSet presAssocID="{6560CE9C-22FF-41A0-82A7-A33E4EC0AD70}" presName="negativeSpace" presStyleCnt="0"/>
      <dgm:spPr/>
    </dgm:pt>
    <dgm:pt modelId="{1CCB6B63-6FFF-4831-8803-76C2A862E0EC}" type="pres">
      <dgm:prSet presAssocID="{6560CE9C-22FF-41A0-82A7-A33E4EC0AD70}" presName="childText" presStyleLbl="conFgAcc1" presStyleIdx="4" presStyleCnt="9">
        <dgm:presLayoutVars>
          <dgm:bulletEnabled val="1"/>
        </dgm:presLayoutVars>
      </dgm:prSet>
      <dgm:spPr/>
    </dgm:pt>
    <dgm:pt modelId="{07545D27-BCBB-44C1-86FE-51F758CE89DF}" type="pres">
      <dgm:prSet presAssocID="{C70A2606-D98E-404A-85DF-51C6FEC9D12A}" presName="spaceBetweenRectangles" presStyleCnt="0"/>
      <dgm:spPr/>
    </dgm:pt>
    <dgm:pt modelId="{94D0732C-093F-4EB8-A14C-FFFF9949D5AF}" type="pres">
      <dgm:prSet presAssocID="{E1D15A27-A314-4080-A8CF-CFBED15E8BF0}" presName="parentLin" presStyleCnt="0"/>
      <dgm:spPr/>
    </dgm:pt>
    <dgm:pt modelId="{3B0E5257-502C-4A43-890D-9E2B62D9C96A}" type="pres">
      <dgm:prSet presAssocID="{E1D15A27-A314-4080-A8CF-CFBED15E8BF0}" presName="parentLeftMargin" presStyleLbl="node1" presStyleIdx="4" presStyleCnt="9"/>
      <dgm:spPr/>
    </dgm:pt>
    <dgm:pt modelId="{8500E52B-05E0-4A39-A708-ACA5D2568316}" type="pres">
      <dgm:prSet presAssocID="{E1D15A27-A314-4080-A8CF-CFBED15E8BF0}" presName="parentText" presStyleLbl="node1" presStyleIdx="5" presStyleCnt="9">
        <dgm:presLayoutVars>
          <dgm:chMax val="0"/>
          <dgm:bulletEnabled val="1"/>
        </dgm:presLayoutVars>
      </dgm:prSet>
      <dgm:spPr/>
    </dgm:pt>
    <dgm:pt modelId="{F20530CA-721A-4105-A6D9-78E956A5AD10}" type="pres">
      <dgm:prSet presAssocID="{E1D15A27-A314-4080-A8CF-CFBED15E8BF0}" presName="negativeSpace" presStyleCnt="0"/>
      <dgm:spPr/>
    </dgm:pt>
    <dgm:pt modelId="{E1FB90EC-101E-484C-B3BC-306633056E4D}" type="pres">
      <dgm:prSet presAssocID="{E1D15A27-A314-4080-A8CF-CFBED15E8BF0}" presName="childText" presStyleLbl="conFgAcc1" presStyleIdx="5" presStyleCnt="9">
        <dgm:presLayoutVars>
          <dgm:bulletEnabled val="1"/>
        </dgm:presLayoutVars>
      </dgm:prSet>
      <dgm:spPr/>
    </dgm:pt>
    <dgm:pt modelId="{47FC5016-7D41-4894-9969-8AB5D6670CC6}" type="pres">
      <dgm:prSet presAssocID="{82C8BDAC-18AB-45C3-88EF-38B307718766}" presName="spaceBetweenRectangles" presStyleCnt="0"/>
      <dgm:spPr/>
    </dgm:pt>
    <dgm:pt modelId="{D9EA4D35-9216-43C3-BADD-0ADF6D476CCE}" type="pres">
      <dgm:prSet presAssocID="{B3CBB7E9-37DA-43EF-8AE4-DF84CAD43D0E}" presName="parentLin" presStyleCnt="0"/>
      <dgm:spPr/>
    </dgm:pt>
    <dgm:pt modelId="{0C2BCC26-E1D5-417C-893C-6FC3473FBA89}" type="pres">
      <dgm:prSet presAssocID="{B3CBB7E9-37DA-43EF-8AE4-DF84CAD43D0E}" presName="parentLeftMargin" presStyleLbl="node1" presStyleIdx="5" presStyleCnt="9"/>
      <dgm:spPr/>
    </dgm:pt>
    <dgm:pt modelId="{6C079349-E78E-4476-8568-ABA51E913E07}" type="pres">
      <dgm:prSet presAssocID="{B3CBB7E9-37DA-43EF-8AE4-DF84CAD43D0E}" presName="parentText" presStyleLbl="node1" presStyleIdx="6" presStyleCnt="9">
        <dgm:presLayoutVars>
          <dgm:chMax val="0"/>
          <dgm:bulletEnabled val="1"/>
        </dgm:presLayoutVars>
      </dgm:prSet>
      <dgm:spPr/>
    </dgm:pt>
    <dgm:pt modelId="{296749E9-969F-406C-AE23-3AE6A15C8E1E}" type="pres">
      <dgm:prSet presAssocID="{B3CBB7E9-37DA-43EF-8AE4-DF84CAD43D0E}" presName="negativeSpace" presStyleCnt="0"/>
      <dgm:spPr/>
    </dgm:pt>
    <dgm:pt modelId="{8859AA03-41AE-4662-985A-B17A91D767AB}" type="pres">
      <dgm:prSet presAssocID="{B3CBB7E9-37DA-43EF-8AE4-DF84CAD43D0E}" presName="childText" presStyleLbl="conFgAcc1" presStyleIdx="6" presStyleCnt="9">
        <dgm:presLayoutVars>
          <dgm:bulletEnabled val="1"/>
        </dgm:presLayoutVars>
      </dgm:prSet>
      <dgm:spPr/>
    </dgm:pt>
    <dgm:pt modelId="{A953A1A4-D13A-4300-A19E-FA4176F41929}" type="pres">
      <dgm:prSet presAssocID="{A71108B3-F7A9-4775-95C3-CEFBC4B6C9F4}" presName="spaceBetweenRectangles" presStyleCnt="0"/>
      <dgm:spPr/>
    </dgm:pt>
    <dgm:pt modelId="{35840566-2AF8-436E-8E18-81E45B24B21F}" type="pres">
      <dgm:prSet presAssocID="{2904D2B4-4D0A-4B58-ABC8-CF971BCE05D0}" presName="parentLin" presStyleCnt="0"/>
      <dgm:spPr/>
    </dgm:pt>
    <dgm:pt modelId="{B621D899-77AB-4BD6-BEC1-D48DEAAF5765}" type="pres">
      <dgm:prSet presAssocID="{2904D2B4-4D0A-4B58-ABC8-CF971BCE05D0}" presName="parentLeftMargin" presStyleLbl="node1" presStyleIdx="6" presStyleCnt="9"/>
      <dgm:spPr/>
    </dgm:pt>
    <dgm:pt modelId="{11639A74-AF66-4A42-8CB0-15ABA652616E}" type="pres">
      <dgm:prSet presAssocID="{2904D2B4-4D0A-4B58-ABC8-CF971BCE05D0}" presName="parentText" presStyleLbl="node1" presStyleIdx="7" presStyleCnt="9">
        <dgm:presLayoutVars>
          <dgm:chMax val="0"/>
          <dgm:bulletEnabled val="1"/>
        </dgm:presLayoutVars>
      </dgm:prSet>
      <dgm:spPr/>
    </dgm:pt>
    <dgm:pt modelId="{DED7B6C7-932B-4925-8F78-836E18A086AB}" type="pres">
      <dgm:prSet presAssocID="{2904D2B4-4D0A-4B58-ABC8-CF971BCE05D0}" presName="negativeSpace" presStyleCnt="0"/>
      <dgm:spPr/>
    </dgm:pt>
    <dgm:pt modelId="{28CB3D5E-BD24-4034-94F0-640C6F902EB8}" type="pres">
      <dgm:prSet presAssocID="{2904D2B4-4D0A-4B58-ABC8-CF971BCE05D0}" presName="childText" presStyleLbl="conFgAcc1" presStyleIdx="7" presStyleCnt="9">
        <dgm:presLayoutVars>
          <dgm:bulletEnabled val="1"/>
        </dgm:presLayoutVars>
      </dgm:prSet>
      <dgm:spPr/>
    </dgm:pt>
    <dgm:pt modelId="{D37D58CC-C08F-45D3-89D9-79B643267439}" type="pres">
      <dgm:prSet presAssocID="{1359A530-00C8-494C-BDD6-B93A914E9B0F}" presName="spaceBetweenRectangles" presStyleCnt="0"/>
      <dgm:spPr/>
    </dgm:pt>
    <dgm:pt modelId="{9D7284C5-DB5D-4542-92FA-2EC87D749FA4}" type="pres">
      <dgm:prSet presAssocID="{E6390B4E-65A1-4781-844C-E886D2086A50}" presName="parentLin" presStyleCnt="0"/>
      <dgm:spPr/>
    </dgm:pt>
    <dgm:pt modelId="{6B2D7D08-11B4-45CB-895E-E814BA5BB841}" type="pres">
      <dgm:prSet presAssocID="{E6390B4E-65A1-4781-844C-E886D2086A50}" presName="parentLeftMargin" presStyleLbl="node1" presStyleIdx="7" presStyleCnt="9"/>
      <dgm:spPr/>
    </dgm:pt>
    <dgm:pt modelId="{710FF59E-671B-44D0-B397-B1CDFD2F5F50}" type="pres">
      <dgm:prSet presAssocID="{E6390B4E-65A1-4781-844C-E886D2086A50}" presName="parentText" presStyleLbl="node1" presStyleIdx="8" presStyleCnt="9">
        <dgm:presLayoutVars>
          <dgm:chMax val="0"/>
          <dgm:bulletEnabled val="1"/>
        </dgm:presLayoutVars>
      </dgm:prSet>
      <dgm:spPr/>
    </dgm:pt>
    <dgm:pt modelId="{42224BDB-4F98-4D12-8826-48E551332F25}" type="pres">
      <dgm:prSet presAssocID="{E6390B4E-65A1-4781-844C-E886D2086A50}" presName="negativeSpace" presStyleCnt="0"/>
      <dgm:spPr/>
    </dgm:pt>
    <dgm:pt modelId="{C528CADD-774A-420E-A2E5-719865FC2A4B}" type="pres">
      <dgm:prSet presAssocID="{E6390B4E-65A1-4781-844C-E886D2086A50}" presName="childText" presStyleLbl="conFgAcc1" presStyleIdx="8" presStyleCnt="9">
        <dgm:presLayoutVars>
          <dgm:bulletEnabled val="1"/>
        </dgm:presLayoutVars>
      </dgm:prSet>
      <dgm:spPr/>
    </dgm:pt>
  </dgm:ptLst>
  <dgm:cxnLst>
    <dgm:cxn modelId="{1C554E08-3B9D-4827-9445-E5977A65FDA5}" type="presOf" srcId="{E1D15A27-A314-4080-A8CF-CFBED15E8BF0}" destId="{3B0E5257-502C-4A43-890D-9E2B62D9C96A}" srcOrd="0" destOrd="0" presId="urn:microsoft.com/office/officeart/2005/8/layout/list1"/>
    <dgm:cxn modelId="{5C878108-2620-4EAD-BDC6-4A2D93DD8379}" srcId="{EE6DA674-D4AF-489F-AA43-39A6876DD70E}" destId="{2904D2B4-4D0A-4B58-ABC8-CF971BCE05D0}" srcOrd="7" destOrd="0" parTransId="{A2E043EE-0DC3-4254-BD80-7FD2DDFD2F18}" sibTransId="{1359A530-00C8-494C-BDD6-B93A914E9B0F}"/>
    <dgm:cxn modelId="{97D4EE16-BEFD-4B5B-9395-832B989E52EA}" srcId="{EE6DA674-D4AF-489F-AA43-39A6876DD70E}" destId="{B133007B-9DBE-4C4C-9717-80857CFD9DB7}" srcOrd="1" destOrd="0" parTransId="{4612379C-F587-4DD4-B4EE-61631DEDA69C}" sibTransId="{B4D50709-24EA-406C-B860-470D08677B1C}"/>
    <dgm:cxn modelId="{B5B5061A-F7FB-4219-A67F-234E60059447}" type="presOf" srcId="{E6390B4E-65A1-4781-844C-E886D2086A50}" destId="{6B2D7D08-11B4-45CB-895E-E814BA5BB841}" srcOrd="0" destOrd="0" presId="urn:microsoft.com/office/officeart/2005/8/layout/list1"/>
    <dgm:cxn modelId="{3019911F-C1E3-4F52-A056-94C6E3C34210}" type="presOf" srcId="{0F11A12A-3A5A-466B-8B3C-1DBA1A9155C3}" destId="{9C73BF50-D1FD-4D1D-B42B-9BE2DCE89C50}" srcOrd="0" destOrd="0" presId="urn:microsoft.com/office/officeart/2005/8/layout/list1"/>
    <dgm:cxn modelId="{67E6712E-1507-4B64-AD65-EF6DC2C6F854}" srcId="{EE6DA674-D4AF-489F-AA43-39A6876DD70E}" destId="{B3CBB7E9-37DA-43EF-8AE4-DF84CAD43D0E}" srcOrd="6" destOrd="0" parTransId="{AC8A6470-C6CA-4414-8543-97EEC8099888}" sibTransId="{A71108B3-F7A9-4775-95C3-CEFBC4B6C9F4}"/>
    <dgm:cxn modelId="{AFEBFE34-6197-4D50-B905-98F3410AC523}" srcId="{EE6DA674-D4AF-489F-AA43-39A6876DD70E}" destId="{E6390B4E-65A1-4781-844C-E886D2086A50}" srcOrd="8" destOrd="0" parTransId="{04CBF3FE-066B-4CF1-AF23-34E572C99454}" sibTransId="{B0D77094-A3A6-4965-8481-797798BC30B6}"/>
    <dgm:cxn modelId="{E0037F40-8728-4E48-A846-31E9E5B65836}" srcId="{EE6DA674-D4AF-489F-AA43-39A6876DD70E}" destId="{6560CE9C-22FF-41A0-82A7-A33E4EC0AD70}" srcOrd="4" destOrd="0" parTransId="{B82527FC-CB21-4AE8-A81C-F0304EDC16C5}" sibTransId="{C70A2606-D98E-404A-85DF-51C6FEC9D12A}"/>
    <dgm:cxn modelId="{7531D85F-B0A0-4A84-A110-2757ADB13D2D}" type="presOf" srcId="{0F11A12A-3A5A-466B-8B3C-1DBA1A9155C3}" destId="{6CB4869D-EA2E-48D5-AF30-4805C54B0B34}" srcOrd="1" destOrd="0" presId="urn:microsoft.com/office/officeart/2005/8/layout/list1"/>
    <dgm:cxn modelId="{63C25443-BFCC-4C41-8275-15DEF1F72E89}" type="presOf" srcId="{B133007B-9DBE-4C4C-9717-80857CFD9DB7}" destId="{07E747AD-57D8-44DD-960F-4136773EC239}" srcOrd="0" destOrd="0" presId="urn:microsoft.com/office/officeart/2005/8/layout/list1"/>
    <dgm:cxn modelId="{154E6168-7BEA-46B2-8B6D-141B7A27FBBB}" type="presOf" srcId="{E6390B4E-65A1-4781-844C-E886D2086A50}" destId="{710FF59E-671B-44D0-B397-B1CDFD2F5F50}" srcOrd="1" destOrd="0" presId="urn:microsoft.com/office/officeart/2005/8/layout/list1"/>
    <dgm:cxn modelId="{9BA1C04D-D48E-44D9-8DBA-B426BD7F1166}" srcId="{EE6DA674-D4AF-489F-AA43-39A6876DD70E}" destId="{C649DD27-B2E8-48D4-9AAE-E5E4F257E9C5}" srcOrd="0" destOrd="0" parTransId="{F1E104ED-2630-42D5-B004-C717B1D3C168}" sibTransId="{DB4FD8A5-163D-4C18-9138-CE7CA7F15463}"/>
    <dgm:cxn modelId="{B710DE6E-7F41-4DF4-A221-274F7F4D20F3}" type="presOf" srcId="{E1D15A27-A314-4080-A8CF-CFBED15E8BF0}" destId="{8500E52B-05E0-4A39-A708-ACA5D2568316}" srcOrd="1" destOrd="0" presId="urn:microsoft.com/office/officeart/2005/8/layout/list1"/>
    <dgm:cxn modelId="{E5A56670-9EBA-4FA4-9002-E9FD03BAC842}" srcId="{EE6DA674-D4AF-489F-AA43-39A6876DD70E}" destId="{0F11A12A-3A5A-466B-8B3C-1DBA1A9155C3}" srcOrd="2" destOrd="0" parTransId="{EE0474A3-9359-475E-B735-84D904E0C8D4}" sibTransId="{B8097CD8-D181-41A1-ADF4-EA1CC0BFCBC2}"/>
    <dgm:cxn modelId="{83D94E70-E7C8-44C7-84EB-1324532BF6E1}" srcId="{EE6DA674-D4AF-489F-AA43-39A6876DD70E}" destId="{E1D15A27-A314-4080-A8CF-CFBED15E8BF0}" srcOrd="5" destOrd="0" parTransId="{A47ECED7-6545-4C2F-BCDA-C8AB39117268}" sibTransId="{82C8BDAC-18AB-45C3-88EF-38B307718766}"/>
    <dgm:cxn modelId="{589ADB70-AC99-4BA0-B44E-4C7C44005B33}" type="presOf" srcId="{4F3A201E-8CFA-42FB-9204-935B4E36A01D}" destId="{8859AA03-41AE-4662-985A-B17A91D767AB}" srcOrd="0" destOrd="2" presId="urn:microsoft.com/office/officeart/2005/8/layout/list1"/>
    <dgm:cxn modelId="{101ABA57-5286-482A-9227-66C884FB5F53}" srcId="{EE6DA674-D4AF-489F-AA43-39A6876DD70E}" destId="{81EBA22E-72AA-4F91-B9CB-B358CBD0EF13}" srcOrd="3" destOrd="0" parTransId="{ED9B9394-B0B0-4445-9619-AF9D7EB4AB28}" sibTransId="{EB35AC92-D990-4B82-B35E-71395FE361B8}"/>
    <dgm:cxn modelId="{096A9C59-5C63-4F69-8F46-BE098FE4C3F6}" type="presOf" srcId="{EE6DA674-D4AF-489F-AA43-39A6876DD70E}" destId="{813DE15D-0D2C-435D-868A-9171CCDEBFE4}" srcOrd="0" destOrd="0" presId="urn:microsoft.com/office/officeart/2005/8/layout/list1"/>
    <dgm:cxn modelId="{0F37FF79-4434-4DE3-80FA-8862FF187566}" srcId="{B3CBB7E9-37DA-43EF-8AE4-DF84CAD43D0E}" destId="{4F3A201E-8CFA-42FB-9204-935B4E36A01D}" srcOrd="2" destOrd="0" parTransId="{A80302AF-E627-41E7-95C3-9E4B5FFCC92B}" sibTransId="{AD0072D9-69B3-4A57-94DA-AADAEEED6D39}"/>
    <dgm:cxn modelId="{BF54AD8F-4731-403E-904D-A1E9558C68FA}" srcId="{0F11A12A-3A5A-466B-8B3C-1DBA1A9155C3}" destId="{40610653-51D9-4DF4-84C3-C2590BE7406A}" srcOrd="0" destOrd="0" parTransId="{419C1702-A507-4A63-A8EA-5ACF6A4E56E3}" sibTransId="{A331E7A7-60A4-4D84-BBFF-1E4E5A1F5439}"/>
    <dgm:cxn modelId="{FD23D290-FB08-48FC-808B-2888E444676D}" type="presOf" srcId="{2904D2B4-4D0A-4B58-ABC8-CF971BCE05D0}" destId="{11639A74-AF66-4A42-8CB0-15ABA652616E}" srcOrd="1" destOrd="0" presId="urn:microsoft.com/office/officeart/2005/8/layout/list1"/>
    <dgm:cxn modelId="{AF42EE97-7063-490A-A52F-FD4A7AE52435}" type="presOf" srcId="{81EBA22E-72AA-4F91-B9CB-B358CBD0EF13}" destId="{49E11189-13BA-4ED5-8040-CE63D7A6DAA3}" srcOrd="1" destOrd="0" presId="urn:microsoft.com/office/officeart/2005/8/layout/list1"/>
    <dgm:cxn modelId="{AD480899-7A66-4E25-BA4F-D18B2A4B55A2}" srcId="{0F11A12A-3A5A-466B-8B3C-1DBA1A9155C3}" destId="{F0CB05DA-9BFA-4CD8-9EAA-A244FE0A5636}" srcOrd="1" destOrd="0" parTransId="{AF913C1C-DE8A-46C5-B0F1-EE2C8F1CF3E4}" sibTransId="{927B86C6-4F57-465D-9F16-A46583F4E4B3}"/>
    <dgm:cxn modelId="{9FD89EA2-24D2-4579-85C1-FC08FF32DE74}" srcId="{B3CBB7E9-37DA-43EF-8AE4-DF84CAD43D0E}" destId="{5EACBED3-7EA5-4FB0-8C2B-D63D0A27601C}" srcOrd="0" destOrd="0" parTransId="{9AAA66D0-8F32-4EE4-B721-99CAD29D961C}" sibTransId="{AC35EB67-2ED8-4616-9F5D-22E5829CF0B4}"/>
    <dgm:cxn modelId="{43D70AB1-0D15-4238-9994-62002B29C91F}" type="presOf" srcId="{C649DD27-B2E8-48D4-9AAE-E5E4F257E9C5}" destId="{6A0C210D-5CC0-4CA4-8653-69728FDEBCEF}" srcOrd="0" destOrd="0" presId="urn:microsoft.com/office/officeart/2005/8/layout/list1"/>
    <dgm:cxn modelId="{A6BEE5B2-ED50-46EA-9E45-95ED853F21EC}" type="presOf" srcId="{3671F35F-7269-441B-A9B7-F2DD7FD129FF}" destId="{8859AA03-41AE-4662-985A-B17A91D767AB}" srcOrd="0" destOrd="3" presId="urn:microsoft.com/office/officeart/2005/8/layout/list1"/>
    <dgm:cxn modelId="{BCDA54B5-3E41-4585-B8E4-E9EED82E146D}" type="presOf" srcId="{6560CE9C-22FF-41A0-82A7-A33E4EC0AD70}" destId="{858FE353-C346-4667-B7F1-F65BE2A76CA2}" srcOrd="0" destOrd="0" presId="urn:microsoft.com/office/officeart/2005/8/layout/list1"/>
    <dgm:cxn modelId="{9687BCBB-AC9F-4514-9493-C5F706144CDB}" srcId="{B3CBB7E9-37DA-43EF-8AE4-DF84CAD43D0E}" destId="{3671F35F-7269-441B-A9B7-F2DD7FD129FF}" srcOrd="3" destOrd="0" parTransId="{ABE1129C-7B3A-4A18-B749-02A202CD9234}" sibTransId="{B142BDB9-A7D2-4BA0-AB3E-C551BC0B86E5}"/>
    <dgm:cxn modelId="{E85D5ABF-8931-47FF-BD85-98D8E2E109D6}" type="presOf" srcId="{C649DD27-B2E8-48D4-9AAE-E5E4F257E9C5}" destId="{0054F429-A422-4063-A467-97FF3132006B}" srcOrd="1" destOrd="0" presId="urn:microsoft.com/office/officeart/2005/8/layout/list1"/>
    <dgm:cxn modelId="{F89BC1C0-30FE-4C28-8B1F-AC0FFF377286}" srcId="{B3CBB7E9-37DA-43EF-8AE4-DF84CAD43D0E}" destId="{6270EA9B-ECEF-4D00-93BE-69B030421D0B}" srcOrd="1" destOrd="0" parTransId="{5F2826BF-EE41-4857-88E5-879A2F71A4D4}" sibTransId="{CDF19E98-2EC6-464C-A140-76B2A55CE38E}"/>
    <dgm:cxn modelId="{44ADB8C6-401A-4B09-AFC7-B06208DA6032}" type="presOf" srcId="{81EBA22E-72AA-4F91-B9CB-B358CBD0EF13}" destId="{9FB54966-5E65-4375-AD42-C16445E1B060}" srcOrd="0" destOrd="0" presId="urn:microsoft.com/office/officeart/2005/8/layout/list1"/>
    <dgm:cxn modelId="{E30DEECB-1D71-402C-960A-AD3B7468F4C0}" type="presOf" srcId="{B3CBB7E9-37DA-43EF-8AE4-DF84CAD43D0E}" destId="{0C2BCC26-E1D5-417C-893C-6FC3473FBA89}" srcOrd="0" destOrd="0" presId="urn:microsoft.com/office/officeart/2005/8/layout/list1"/>
    <dgm:cxn modelId="{A5F177CF-BB0A-4D57-9E3A-0AA9CA5876CD}" type="presOf" srcId="{6560CE9C-22FF-41A0-82A7-A33E4EC0AD70}" destId="{9C17BC1D-0604-40B5-8E21-52FE1E10A69F}" srcOrd="1" destOrd="0" presId="urn:microsoft.com/office/officeart/2005/8/layout/list1"/>
    <dgm:cxn modelId="{9B9BC7D5-B798-4F56-AC11-791DB66E2FA1}" type="presOf" srcId="{F0CB05DA-9BFA-4CD8-9EAA-A244FE0A5636}" destId="{4A5CC340-EA28-43C6-B75B-0F50A7F3CE80}" srcOrd="0" destOrd="1" presId="urn:microsoft.com/office/officeart/2005/8/layout/list1"/>
    <dgm:cxn modelId="{5F642BDE-AFB5-4479-834C-1F3D3AED382B}" type="presOf" srcId="{B3CBB7E9-37DA-43EF-8AE4-DF84CAD43D0E}" destId="{6C079349-E78E-4476-8568-ABA51E913E07}" srcOrd="1" destOrd="0" presId="urn:microsoft.com/office/officeart/2005/8/layout/list1"/>
    <dgm:cxn modelId="{1EEC9BE3-85CC-46A5-8C0F-CD4E1DBE7244}" type="presOf" srcId="{B133007B-9DBE-4C4C-9717-80857CFD9DB7}" destId="{ECE93E30-5185-49D7-91E4-FB2E889884FD}" srcOrd="1" destOrd="0" presId="urn:microsoft.com/office/officeart/2005/8/layout/list1"/>
    <dgm:cxn modelId="{7C426BE7-6D62-470A-9D5C-94A19417B58C}" type="presOf" srcId="{40610653-51D9-4DF4-84C3-C2590BE7406A}" destId="{4A5CC340-EA28-43C6-B75B-0F50A7F3CE80}" srcOrd="0" destOrd="0" presId="urn:microsoft.com/office/officeart/2005/8/layout/list1"/>
    <dgm:cxn modelId="{A3DE24F3-B772-49FB-98ED-F2F9431E0C46}" type="presOf" srcId="{6270EA9B-ECEF-4D00-93BE-69B030421D0B}" destId="{8859AA03-41AE-4662-985A-B17A91D767AB}" srcOrd="0" destOrd="1" presId="urn:microsoft.com/office/officeart/2005/8/layout/list1"/>
    <dgm:cxn modelId="{14D953F8-53A7-4405-942A-99D52A8CE34E}" type="presOf" srcId="{2904D2B4-4D0A-4B58-ABC8-CF971BCE05D0}" destId="{B621D899-77AB-4BD6-BEC1-D48DEAAF5765}" srcOrd="0" destOrd="0" presId="urn:microsoft.com/office/officeart/2005/8/layout/list1"/>
    <dgm:cxn modelId="{A06BF3FE-1680-44DA-B9E0-362281A33164}" type="presOf" srcId="{5EACBED3-7EA5-4FB0-8C2B-D63D0A27601C}" destId="{8859AA03-41AE-4662-985A-B17A91D767AB}" srcOrd="0" destOrd="0" presId="urn:microsoft.com/office/officeart/2005/8/layout/list1"/>
    <dgm:cxn modelId="{66DBB421-1882-4F04-B386-66D0F8E609C3}" type="presParOf" srcId="{813DE15D-0D2C-435D-868A-9171CCDEBFE4}" destId="{018910F6-A570-4AD2-AAC5-D6DB9790497B}" srcOrd="0" destOrd="0" presId="urn:microsoft.com/office/officeart/2005/8/layout/list1"/>
    <dgm:cxn modelId="{BF09472B-C7BA-4C7E-89A2-31AD2DDBD207}" type="presParOf" srcId="{018910F6-A570-4AD2-AAC5-D6DB9790497B}" destId="{6A0C210D-5CC0-4CA4-8653-69728FDEBCEF}" srcOrd="0" destOrd="0" presId="urn:microsoft.com/office/officeart/2005/8/layout/list1"/>
    <dgm:cxn modelId="{7D9257D0-E804-4C76-B138-536434234797}" type="presParOf" srcId="{018910F6-A570-4AD2-AAC5-D6DB9790497B}" destId="{0054F429-A422-4063-A467-97FF3132006B}" srcOrd="1" destOrd="0" presId="urn:microsoft.com/office/officeart/2005/8/layout/list1"/>
    <dgm:cxn modelId="{CA38227F-C911-4F99-9B37-91883819745F}" type="presParOf" srcId="{813DE15D-0D2C-435D-868A-9171CCDEBFE4}" destId="{F2295E54-E957-4844-BA1A-B4B781CD4A17}" srcOrd="1" destOrd="0" presId="urn:microsoft.com/office/officeart/2005/8/layout/list1"/>
    <dgm:cxn modelId="{B2241E48-217B-4A82-977E-7DAB9C2D2597}" type="presParOf" srcId="{813DE15D-0D2C-435D-868A-9171CCDEBFE4}" destId="{F28D7FF9-495C-4B5E-A7B3-A0B6DCAE55ED}" srcOrd="2" destOrd="0" presId="urn:microsoft.com/office/officeart/2005/8/layout/list1"/>
    <dgm:cxn modelId="{2F540B16-D7F8-49C5-9382-76C675AD9C0C}" type="presParOf" srcId="{813DE15D-0D2C-435D-868A-9171CCDEBFE4}" destId="{3DE86148-F9CA-4078-872E-77CB252B6E4A}" srcOrd="3" destOrd="0" presId="urn:microsoft.com/office/officeart/2005/8/layout/list1"/>
    <dgm:cxn modelId="{2C8AD0FC-9594-4F65-A1DC-3B87AE71C2B1}" type="presParOf" srcId="{813DE15D-0D2C-435D-868A-9171CCDEBFE4}" destId="{62B9A9CF-3D88-426C-BE64-3DDCF6D20663}" srcOrd="4" destOrd="0" presId="urn:microsoft.com/office/officeart/2005/8/layout/list1"/>
    <dgm:cxn modelId="{9EB3111C-94C3-4BF4-97E7-F6EC760E798F}" type="presParOf" srcId="{62B9A9CF-3D88-426C-BE64-3DDCF6D20663}" destId="{07E747AD-57D8-44DD-960F-4136773EC239}" srcOrd="0" destOrd="0" presId="urn:microsoft.com/office/officeart/2005/8/layout/list1"/>
    <dgm:cxn modelId="{62675482-40BF-453A-829C-4C410AC168F7}" type="presParOf" srcId="{62B9A9CF-3D88-426C-BE64-3DDCF6D20663}" destId="{ECE93E30-5185-49D7-91E4-FB2E889884FD}" srcOrd="1" destOrd="0" presId="urn:microsoft.com/office/officeart/2005/8/layout/list1"/>
    <dgm:cxn modelId="{2B9F26C1-8FC2-4186-8B48-7FED664EB7E8}" type="presParOf" srcId="{813DE15D-0D2C-435D-868A-9171CCDEBFE4}" destId="{E8F68B15-C0FD-45B9-B703-B2C9D01B0D0A}" srcOrd="5" destOrd="0" presId="urn:microsoft.com/office/officeart/2005/8/layout/list1"/>
    <dgm:cxn modelId="{29AAE374-5AA1-495D-A71B-E53CF3832D26}" type="presParOf" srcId="{813DE15D-0D2C-435D-868A-9171CCDEBFE4}" destId="{CE98AD58-65EC-40CB-9259-FE88321AEA5B}" srcOrd="6" destOrd="0" presId="urn:microsoft.com/office/officeart/2005/8/layout/list1"/>
    <dgm:cxn modelId="{87EE6A8B-FCE7-4CC7-942D-1DA2D31E54BF}" type="presParOf" srcId="{813DE15D-0D2C-435D-868A-9171CCDEBFE4}" destId="{22D856EA-B984-4726-A1C1-F26FD212D95D}" srcOrd="7" destOrd="0" presId="urn:microsoft.com/office/officeart/2005/8/layout/list1"/>
    <dgm:cxn modelId="{055E9AEF-10EF-4D6D-A8BA-B65226A4E9B7}" type="presParOf" srcId="{813DE15D-0D2C-435D-868A-9171CCDEBFE4}" destId="{774A9753-97B3-4B9B-AEA1-91FF808DF6E0}" srcOrd="8" destOrd="0" presId="urn:microsoft.com/office/officeart/2005/8/layout/list1"/>
    <dgm:cxn modelId="{967C03D4-2799-473F-A003-DDDF9368C601}" type="presParOf" srcId="{774A9753-97B3-4B9B-AEA1-91FF808DF6E0}" destId="{9C73BF50-D1FD-4D1D-B42B-9BE2DCE89C50}" srcOrd="0" destOrd="0" presId="urn:microsoft.com/office/officeart/2005/8/layout/list1"/>
    <dgm:cxn modelId="{A018D2BE-4F48-49BF-8622-FE7A36E4B52B}" type="presParOf" srcId="{774A9753-97B3-4B9B-AEA1-91FF808DF6E0}" destId="{6CB4869D-EA2E-48D5-AF30-4805C54B0B34}" srcOrd="1" destOrd="0" presId="urn:microsoft.com/office/officeart/2005/8/layout/list1"/>
    <dgm:cxn modelId="{8309E778-2AA5-42A0-81ED-9D6DFCD23553}" type="presParOf" srcId="{813DE15D-0D2C-435D-868A-9171CCDEBFE4}" destId="{F0EAE1B8-702C-42A1-B3CD-D4C0F2982EE3}" srcOrd="9" destOrd="0" presId="urn:microsoft.com/office/officeart/2005/8/layout/list1"/>
    <dgm:cxn modelId="{628DECD6-3809-43FE-8D0E-7D369A6135CA}" type="presParOf" srcId="{813DE15D-0D2C-435D-868A-9171CCDEBFE4}" destId="{4A5CC340-EA28-43C6-B75B-0F50A7F3CE80}" srcOrd="10" destOrd="0" presId="urn:microsoft.com/office/officeart/2005/8/layout/list1"/>
    <dgm:cxn modelId="{EFF91A9D-7FAD-454C-8823-975F9C13DA65}" type="presParOf" srcId="{813DE15D-0D2C-435D-868A-9171CCDEBFE4}" destId="{1A7B1584-AE3F-4800-A12F-4272F450E0EF}" srcOrd="11" destOrd="0" presId="urn:microsoft.com/office/officeart/2005/8/layout/list1"/>
    <dgm:cxn modelId="{812AF685-0832-4D4F-AF99-D402EEAFF074}" type="presParOf" srcId="{813DE15D-0D2C-435D-868A-9171CCDEBFE4}" destId="{3EDB517F-721E-42DA-A521-9E3643AFEA12}" srcOrd="12" destOrd="0" presId="urn:microsoft.com/office/officeart/2005/8/layout/list1"/>
    <dgm:cxn modelId="{0C62DD24-B462-445B-8EDD-E2415F3D5A74}" type="presParOf" srcId="{3EDB517F-721E-42DA-A521-9E3643AFEA12}" destId="{9FB54966-5E65-4375-AD42-C16445E1B060}" srcOrd="0" destOrd="0" presId="urn:microsoft.com/office/officeart/2005/8/layout/list1"/>
    <dgm:cxn modelId="{D4E0BB81-A333-4302-B5D9-94DCDD17A169}" type="presParOf" srcId="{3EDB517F-721E-42DA-A521-9E3643AFEA12}" destId="{49E11189-13BA-4ED5-8040-CE63D7A6DAA3}" srcOrd="1" destOrd="0" presId="urn:microsoft.com/office/officeart/2005/8/layout/list1"/>
    <dgm:cxn modelId="{A8DCC6C1-81C1-4F5E-9E7F-78875AE8D5BD}" type="presParOf" srcId="{813DE15D-0D2C-435D-868A-9171CCDEBFE4}" destId="{1A9C9CC2-BD3D-442F-B2B6-7EC4A4E325EA}" srcOrd="13" destOrd="0" presId="urn:microsoft.com/office/officeart/2005/8/layout/list1"/>
    <dgm:cxn modelId="{EBDA33D8-FC6F-40D7-B5A0-926720E20675}" type="presParOf" srcId="{813DE15D-0D2C-435D-868A-9171CCDEBFE4}" destId="{F0F38D20-DFC9-4AA7-A9A0-0F810424A485}" srcOrd="14" destOrd="0" presId="urn:microsoft.com/office/officeart/2005/8/layout/list1"/>
    <dgm:cxn modelId="{02D9D1D3-5388-4D21-92BD-29A8AA2B7B7A}" type="presParOf" srcId="{813DE15D-0D2C-435D-868A-9171CCDEBFE4}" destId="{0AB0520B-E8F4-48B6-BB71-7E875F9B2C30}" srcOrd="15" destOrd="0" presId="urn:microsoft.com/office/officeart/2005/8/layout/list1"/>
    <dgm:cxn modelId="{7D77BBBE-366F-4188-A702-87B8B3304DB4}" type="presParOf" srcId="{813DE15D-0D2C-435D-868A-9171CCDEBFE4}" destId="{EFD17484-37CA-428A-8984-EF4DD0D16E26}" srcOrd="16" destOrd="0" presId="urn:microsoft.com/office/officeart/2005/8/layout/list1"/>
    <dgm:cxn modelId="{7775A5A2-48D7-4F49-AC09-C8D6F71ABE6D}" type="presParOf" srcId="{EFD17484-37CA-428A-8984-EF4DD0D16E26}" destId="{858FE353-C346-4667-B7F1-F65BE2A76CA2}" srcOrd="0" destOrd="0" presId="urn:microsoft.com/office/officeart/2005/8/layout/list1"/>
    <dgm:cxn modelId="{69F6C5C1-CDC7-4AD9-973E-84C0DB1359C5}" type="presParOf" srcId="{EFD17484-37CA-428A-8984-EF4DD0D16E26}" destId="{9C17BC1D-0604-40B5-8E21-52FE1E10A69F}" srcOrd="1" destOrd="0" presId="urn:microsoft.com/office/officeart/2005/8/layout/list1"/>
    <dgm:cxn modelId="{361FB7EF-5D4F-49D1-B45E-29AA33FA2C88}" type="presParOf" srcId="{813DE15D-0D2C-435D-868A-9171CCDEBFE4}" destId="{17121C4C-8375-49C6-A2AC-D08221E8BF5A}" srcOrd="17" destOrd="0" presId="urn:microsoft.com/office/officeart/2005/8/layout/list1"/>
    <dgm:cxn modelId="{B66E56CF-F171-4AD6-BB0E-5C9C65E8FD67}" type="presParOf" srcId="{813DE15D-0D2C-435D-868A-9171CCDEBFE4}" destId="{1CCB6B63-6FFF-4831-8803-76C2A862E0EC}" srcOrd="18" destOrd="0" presId="urn:microsoft.com/office/officeart/2005/8/layout/list1"/>
    <dgm:cxn modelId="{F2293634-37FA-4637-8B77-8638BFE410D6}" type="presParOf" srcId="{813DE15D-0D2C-435D-868A-9171CCDEBFE4}" destId="{07545D27-BCBB-44C1-86FE-51F758CE89DF}" srcOrd="19" destOrd="0" presId="urn:microsoft.com/office/officeart/2005/8/layout/list1"/>
    <dgm:cxn modelId="{7EAF6CB0-F6B3-4BE1-82B7-700E7981AC87}" type="presParOf" srcId="{813DE15D-0D2C-435D-868A-9171CCDEBFE4}" destId="{94D0732C-093F-4EB8-A14C-FFFF9949D5AF}" srcOrd="20" destOrd="0" presId="urn:microsoft.com/office/officeart/2005/8/layout/list1"/>
    <dgm:cxn modelId="{B6AD1A22-B51C-4C33-8EC6-58826009B637}" type="presParOf" srcId="{94D0732C-093F-4EB8-A14C-FFFF9949D5AF}" destId="{3B0E5257-502C-4A43-890D-9E2B62D9C96A}" srcOrd="0" destOrd="0" presId="urn:microsoft.com/office/officeart/2005/8/layout/list1"/>
    <dgm:cxn modelId="{551665BD-7E65-4223-A6BE-684D713B6278}" type="presParOf" srcId="{94D0732C-093F-4EB8-A14C-FFFF9949D5AF}" destId="{8500E52B-05E0-4A39-A708-ACA5D2568316}" srcOrd="1" destOrd="0" presId="urn:microsoft.com/office/officeart/2005/8/layout/list1"/>
    <dgm:cxn modelId="{70F94D9F-8FD6-4E53-9402-D61D03A075F6}" type="presParOf" srcId="{813DE15D-0D2C-435D-868A-9171CCDEBFE4}" destId="{F20530CA-721A-4105-A6D9-78E956A5AD10}" srcOrd="21" destOrd="0" presId="urn:microsoft.com/office/officeart/2005/8/layout/list1"/>
    <dgm:cxn modelId="{716CFD06-2D45-4F36-9E55-AAE27689F562}" type="presParOf" srcId="{813DE15D-0D2C-435D-868A-9171CCDEBFE4}" destId="{E1FB90EC-101E-484C-B3BC-306633056E4D}" srcOrd="22" destOrd="0" presId="urn:microsoft.com/office/officeart/2005/8/layout/list1"/>
    <dgm:cxn modelId="{BF6E1710-B662-455E-AB59-75DA0C85E88C}" type="presParOf" srcId="{813DE15D-0D2C-435D-868A-9171CCDEBFE4}" destId="{47FC5016-7D41-4894-9969-8AB5D6670CC6}" srcOrd="23" destOrd="0" presId="urn:microsoft.com/office/officeart/2005/8/layout/list1"/>
    <dgm:cxn modelId="{19E9DBE6-7312-4431-A405-1E405FE35DCF}" type="presParOf" srcId="{813DE15D-0D2C-435D-868A-9171CCDEBFE4}" destId="{D9EA4D35-9216-43C3-BADD-0ADF6D476CCE}" srcOrd="24" destOrd="0" presId="urn:microsoft.com/office/officeart/2005/8/layout/list1"/>
    <dgm:cxn modelId="{56F27DD9-F83A-416C-8CD4-0D21B1890E9C}" type="presParOf" srcId="{D9EA4D35-9216-43C3-BADD-0ADF6D476CCE}" destId="{0C2BCC26-E1D5-417C-893C-6FC3473FBA89}" srcOrd="0" destOrd="0" presId="urn:microsoft.com/office/officeart/2005/8/layout/list1"/>
    <dgm:cxn modelId="{0D85178A-6AD5-4910-984B-1376D0EFFA2A}" type="presParOf" srcId="{D9EA4D35-9216-43C3-BADD-0ADF6D476CCE}" destId="{6C079349-E78E-4476-8568-ABA51E913E07}" srcOrd="1" destOrd="0" presId="urn:microsoft.com/office/officeart/2005/8/layout/list1"/>
    <dgm:cxn modelId="{DE6CD7B1-C40A-47A2-BAF1-F80E3C86E71D}" type="presParOf" srcId="{813DE15D-0D2C-435D-868A-9171CCDEBFE4}" destId="{296749E9-969F-406C-AE23-3AE6A15C8E1E}" srcOrd="25" destOrd="0" presId="urn:microsoft.com/office/officeart/2005/8/layout/list1"/>
    <dgm:cxn modelId="{9F8B918D-78B5-474B-8464-B4FBDD4B094C}" type="presParOf" srcId="{813DE15D-0D2C-435D-868A-9171CCDEBFE4}" destId="{8859AA03-41AE-4662-985A-B17A91D767AB}" srcOrd="26" destOrd="0" presId="urn:microsoft.com/office/officeart/2005/8/layout/list1"/>
    <dgm:cxn modelId="{8889F6F7-0103-4FCB-95E5-A95FAF195F6D}" type="presParOf" srcId="{813DE15D-0D2C-435D-868A-9171CCDEBFE4}" destId="{A953A1A4-D13A-4300-A19E-FA4176F41929}" srcOrd="27" destOrd="0" presId="urn:microsoft.com/office/officeart/2005/8/layout/list1"/>
    <dgm:cxn modelId="{BBE5C5AC-EFF1-4887-BF4A-B63A2177DC7D}" type="presParOf" srcId="{813DE15D-0D2C-435D-868A-9171CCDEBFE4}" destId="{35840566-2AF8-436E-8E18-81E45B24B21F}" srcOrd="28" destOrd="0" presId="urn:microsoft.com/office/officeart/2005/8/layout/list1"/>
    <dgm:cxn modelId="{D6734606-C6C0-4FDC-919E-A3E9FF956E82}" type="presParOf" srcId="{35840566-2AF8-436E-8E18-81E45B24B21F}" destId="{B621D899-77AB-4BD6-BEC1-D48DEAAF5765}" srcOrd="0" destOrd="0" presId="urn:microsoft.com/office/officeart/2005/8/layout/list1"/>
    <dgm:cxn modelId="{081D772A-ADC2-4C95-96AB-69E73DFDC9A8}" type="presParOf" srcId="{35840566-2AF8-436E-8E18-81E45B24B21F}" destId="{11639A74-AF66-4A42-8CB0-15ABA652616E}" srcOrd="1" destOrd="0" presId="urn:microsoft.com/office/officeart/2005/8/layout/list1"/>
    <dgm:cxn modelId="{8F1EB9F5-127D-4678-A2CF-BA3137E8B1D3}" type="presParOf" srcId="{813DE15D-0D2C-435D-868A-9171CCDEBFE4}" destId="{DED7B6C7-932B-4925-8F78-836E18A086AB}" srcOrd="29" destOrd="0" presId="urn:microsoft.com/office/officeart/2005/8/layout/list1"/>
    <dgm:cxn modelId="{58AE669A-8544-440D-BD0F-4DA17295F08B}" type="presParOf" srcId="{813DE15D-0D2C-435D-868A-9171CCDEBFE4}" destId="{28CB3D5E-BD24-4034-94F0-640C6F902EB8}" srcOrd="30" destOrd="0" presId="urn:microsoft.com/office/officeart/2005/8/layout/list1"/>
    <dgm:cxn modelId="{178E12FB-A7DF-45FE-A567-4E325904D34E}" type="presParOf" srcId="{813DE15D-0D2C-435D-868A-9171CCDEBFE4}" destId="{D37D58CC-C08F-45D3-89D9-79B643267439}" srcOrd="31" destOrd="0" presId="urn:microsoft.com/office/officeart/2005/8/layout/list1"/>
    <dgm:cxn modelId="{CFDBC82F-6746-4012-81AA-0444A3008985}" type="presParOf" srcId="{813DE15D-0D2C-435D-868A-9171CCDEBFE4}" destId="{9D7284C5-DB5D-4542-92FA-2EC87D749FA4}" srcOrd="32" destOrd="0" presId="urn:microsoft.com/office/officeart/2005/8/layout/list1"/>
    <dgm:cxn modelId="{98AD12ED-6975-4BDA-AF21-DF31172133C8}" type="presParOf" srcId="{9D7284C5-DB5D-4542-92FA-2EC87D749FA4}" destId="{6B2D7D08-11B4-45CB-895E-E814BA5BB841}" srcOrd="0" destOrd="0" presId="urn:microsoft.com/office/officeart/2005/8/layout/list1"/>
    <dgm:cxn modelId="{38F571B5-E2BF-4F54-AFFC-0281E4197C0F}" type="presParOf" srcId="{9D7284C5-DB5D-4542-92FA-2EC87D749FA4}" destId="{710FF59E-671B-44D0-B397-B1CDFD2F5F50}" srcOrd="1" destOrd="0" presId="urn:microsoft.com/office/officeart/2005/8/layout/list1"/>
    <dgm:cxn modelId="{90A3DF27-2404-46A4-AC1C-110A9A6281B5}" type="presParOf" srcId="{813DE15D-0D2C-435D-868A-9171CCDEBFE4}" destId="{42224BDB-4F98-4D12-8826-48E551332F25}" srcOrd="33" destOrd="0" presId="urn:microsoft.com/office/officeart/2005/8/layout/list1"/>
    <dgm:cxn modelId="{9EE9CD2A-4A96-48DD-87DF-7D4EE4BDCCFB}" type="presParOf" srcId="{813DE15D-0D2C-435D-868A-9171CCDEBFE4}" destId="{C528CADD-774A-420E-A2E5-719865FC2A4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2B720C-AA67-4104-9A59-8AECA6FD8C65}"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FCEB3FB6-23A9-4BD6-87A2-0B69B5BCBDB8}">
      <dgm:prSet/>
      <dgm:spPr/>
      <dgm:t>
        <a:bodyPr/>
        <a:lstStyle/>
        <a:p>
          <a:r>
            <a:rPr lang="en-US"/>
            <a:t>Acceptable Skewness Range Is +/-0.65</a:t>
          </a:r>
        </a:p>
      </dgm:t>
    </dgm:pt>
    <dgm:pt modelId="{6489DDD0-4608-4759-9381-FE7212307682}" type="parTrans" cxnId="{03BEF6D6-55FA-463E-9678-23393465B342}">
      <dgm:prSet/>
      <dgm:spPr/>
      <dgm:t>
        <a:bodyPr/>
        <a:lstStyle/>
        <a:p>
          <a:endParaRPr lang="en-US"/>
        </a:p>
      </dgm:t>
    </dgm:pt>
    <dgm:pt modelId="{0CEE2CB3-882D-45F9-943C-392961AC3CD4}" type="sibTrans" cxnId="{03BEF6D6-55FA-463E-9678-23393465B342}">
      <dgm:prSet phldrT="1" phldr="0"/>
      <dgm:spPr/>
      <dgm:t>
        <a:bodyPr/>
        <a:lstStyle/>
        <a:p>
          <a:r>
            <a:rPr lang="en-US"/>
            <a:t>1</a:t>
          </a:r>
        </a:p>
      </dgm:t>
    </dgm:pt>
    <dgm:pt modelId="{31CAB4AC-AFAC-45C1-9A7C-ED5603E9718B}">
      <dgm:prSet/>
      <dgm:spPr/>
      <dgm:t>
        <a:bodyPr/>
        <a:lstStyle/>
        <a:p>
          <a:r>
            <a:rPr lang="en-US"/>
            <a:t>Acceptable VIF Score Is Than 6</a:t>
          </a:r>
        </a:p>
      </dgm:t>
    </dgm:pt>
    <dgm:pt modelId="{4FC8FF4B-D725-4143-963C-B4F1B35564FD}" type="parTrans" cxnId="{F04D240C-397A-47CD-84BE-9A7435F12DE0}">
      <dgm:prSet/>
      <dgm:spPr/>
      <dgm:t>
        <a:bodyPr/>
        <a:lstStyle/>
        <a:p>
          <a:endParaRPr lang="en-US"/>
        </a:p>
      </dgm:t>
    </dgm:pt>
    <dgm:pt modelId="{9370E299-46A6-4AD0-AF33-C0BAE87361AB}" type="sibTrans" cxnId="{F04D240C-397A-47CD-84BE-9A7435F12DE0}">
      <dgm:prSet phldrT="2" phldr="0"/>
      <dgm:spPr/>
      <dgm:t>
        <a:bodyPr/>
        <a:lstStyle/>
        <a:p>
          <a:r>
            <a:rPr lang="en-US"/>
            <a:t>2</a:t>
          </a:r>
        </a:p>
      </dgm:t>
    </dgm:pt>
    <dgm:pt modelId="{49EF8DA7-6DA1-429A-B545-5E1C226F7AA5}">
      <dgm:prSet/>
      <dgm:spPr/>
      <dgm:t>
        <a:bodyPr/>
        <a:lstStyle/>
        <a:p>
          <a:r>
            <a:rPr lang="en-US"/>
            <a:t>Acceptable P Value Is Less Than 0.05</a:t>
          </a:r>
        </a:p>
      </dgm:t>
    </dgm:pt>
    <dgm:pt modelId="{3AA883BE-3F24-46A1-8EAF-33CF63004880}" type="parTrans" cxnId="{19079B11-E254-431E-B3EB-79B5FF3BAD06}">
      <dgm:prSet/>
      <dgm:spPr/>
      <dgm:t>
        <a:bodyPr/>
        <a:lstStyle/>
        <a:p>
          <a:endParaRPr lang="en-US"/>
        </a:p>
      </dgm:t>
    </dgm:pt>
    <dgm:pt modelId="{52B197C2-5AA7-40DB-9992-420566589B26}" type="sibTrans" cxnId="{19079B11-E254-431E-B3EB-79B5FF3BAD06}">
      <dgm:prSet phldrT="3" phldr="0"/>
      <dgm:spPr/>
      <dgm:t>
        <a:bodyPr/>
        <a:lstStyle/>
        <a:p>
          <a:r>
            <a:rPr lang="en-US"/>
            <a:t>3</a:t>
          </a:r>
        </a:p>
      </dgm:t>
    </dgm:pt>
    <dgm:pt modelId="{EC9F84E5-5E92-4D58-9346-2D4448683A45}">
      <dgm:prSet/>
      <dgm:spPr/>
      <dgm:t>
        <a:bodyPr/>
        <a:lstStyle/>
        <a:p>
          <a:r>
            <a:rPr lang="en-US"/>
            <a:t>Variance Threshold Is 0.01</a:t>
          </a:r>
        </a:p>
      </dgm:t>
    </dgm:pt>
    <dgm:pt modelId="{DEBA9CFA-9F90-4D43-81BA-EC55329058B0}" type="parTrans" cxnId="{66411B40-21A9-42C8-B481-5708BE2680A1}">
      <dgm:prSet/>
      <dgm:spPr/>
      <dgm:t>
        <a:bodyPr/>
        <a:lstStyle/>
        <a:p>
          <a:endParaRPr lang="en-US"/>
        </a:p>
      </dgm:t>
    </dgm:pt>
    <dgm:pt modelId="{39847121-36D1-436E-B2BF-0D4D574682FF}" type="sibTrans" cxnId="{66411B40-21A9-42C8-B481-5708BE2680A1}">
      <dgm:prSet phldrT="4" phldr="0"/>
      <dgm:spPr/>
      <dgm:t>
        <a:bodyPr/>
        <a:lstStyle/>
        <a:p>
          <a:r>
            <a:rPr lang="en-US"/>
            <a:t>4</a:t>
          </a:r>
        </a:p>
      </dgm:t>
    </dgm:pt>
    <dgm:pt modelId="{B45996E0-B2ED-4015-B61F-E5B5F239C85B}" type="pres">
      <dgm:prSet presAssocID="{9B2B720C-AA67-4104-9A59-8AECA6FD8C65}" presName="Name0" presStyleCnt="0">
        <dgm:presLayoutVars>
          <dgm:animLvl val="lvl"/>
          <dgm:resizeHandles val="exact"/>
        </dgm:presLayoutVars>
      </dgm:prSet>
      <dgm:spPr/>
    </dgm:pt>
    <dgm:pt modelId="{B5D50CD6-FE1E-4414-9322-352F03818CFC}" type="pres">
      <dgm:prSet presAssocID="{FCEB3FB6-23A9-4BD6-87A2-0B69B5BCBDB8}" presName="compositeNode" presStyleCnt="0">
        <dgm:presLayoutVars>
          <dgm:bulletEnabled val="1"/>
        </dgm:presLayoutVars>
      </dgm:prSet>
      <dgm:spPr/>
    </dgm:pt>
    <dgm:pt modelId="{63EAD4A2-00D7-48DD-8945-049C7478427A}" type="pres">
      <dgm:prSet presAssocID="{FCEB3FB6-23A9-4BD6-87A2-0B69B5BCBDB8}" presName="bgRect" presStyleLbl="bgAccFollowNode1" presStyleIdx="0" presStyleCnt="4"/>
      <dgm:spPr/>
    </dgm:pt>
    <dgm:pt modelId="{FEF6E62D-FA23-414C-B709-6AA52BA297D1}" type="pres">
      <dgm:prSet presAssocID="{0CEE2CB3-882D-45F9-943C-392961AC3CD4}" presName="sibTransNodeCircle" presStyleLbl="alignNode1" presStyleIdx="0" presStyleCnt="8">
        <dgm:presLayoutVars>
          <dgm:chMax val="0"/>
          <dgm:bulletEnabled/>
        </dgm:presLayoutVars>
      </dgm:prSet>
      <dgm:spPr/>
    </dgm:pt>
    <dgm:pt modelId="{ED468610-F0CB-4756-A8D8-B50C970DC15E}" type="pres">
      <dgm:prSet presAssocID="{FCEB3FB6-23A9-4BD6-87A2-0B69B5BCBDB8}" presName="bottomLine" presStyleLbl="alignNode1" presStyleIdx="1" presStyleCnt="8">
        <dgm:presLayoutVars/>
      </dgm:prSet>
      <dgm:spPr/>
    </dgm:pt>
    <dgm:pt modelId="{838E9C85-522A-4F93-A036-73CD2FF742B6}" type="pres">
      <dgm:prSet presAssocID="{FCEB3FB6-23A9-4BD6-87A2-0B69B5BCBDB8}" presName="nodeText" presStyleLbl="bgAccFollowNode1" presStyleIdx="0" presStyleCnt="4">
        <dgm:presLayoutVars>
          <dgm:bulletEnabled val="1"/>
        </dgm:presLayoutVars>
      </dgm:prSet>
      <dgm:spPr/>
    </dgm:pt>
    <dgm:pt modelId="{A310604B-D896-48F1-9FCD-17206DEE25E2}" type="pres">
      <dgm:prSet presAssocID="{0CEE2CB3-882D-45F9-943C-392961AC3CD4}" presName="sibTrans" presStyleCnt="0"/>
      <dgm:spPr/>
    </dgm:pt>
    <dgm:pt modelId="{D76A26B0-0C88-4679-8EF6-E319CF44DE0F}" type="pres">
      <dgm:prSet presAssocID="{31CAB4AC-AFAC-45C1-9A7C-ED5603E9718B}" presName="compositeNode" presStyleCnt="0">
        <dgm:presLayoutVars>
          <dgm:bulletEnabled val="1"/>
        </dgm:presLayoutVars>
      </dgm:prSet>
      <dgm:spPr/>
    </dgm:pt>
    <dgm:pt modelId="{6A0EDABC-CA48-47F9-940E-BCEC4940B8E4}" type="pres">
      <dgm:prSet presAssocID="{31CAB4AC-AFAC-45C1-9A7C-ED5603E9718B}" presName="bgRect" presStyleLbl="bgAccFollowNode1" presStyleIdx="1" presStyleCnt="4"/>
      <dgm:spPr/>
    </dgm:pt>
    <dgm:pt modelId="{5D0ADE59-AD63-461F-84BE-431474715C8B}" type="pres">
      <dgm:prSet presAssocID="{9370E299-46A6-4AD0-AF33-C0BAE87361AB}" presName="sibTransNodeCircle" presStyleLbl="alignNode1" presStyleIdx="2" presStyleCnt="8">
        <dgm:presLayoutVars>
          <dgm:chMax val="0"/>
          <dgm:bulletEnabled/>
        </dgm:presLayoutVars>
      </dgm:prSet>
      <dgm:spPr/>
    </dgm:pt>
    <dgm:pt modelId="{4D2B40AC-7BD0-46DE-8409-D9C16BF44092}" type="pres">
      <dgm:prSet presAssocID="{31CAB4AC-AFAC-45C1-9A7C-ED5603E9718B}" presName="bottomLine" presStyleLbl="alignNode1" presStyleIdx="3" presStyleCnt="8">
        <dgm:presLayoutVars/>
      </dgm:prSet>
      <dgm:spPr/>
    </dgm:pt>
    <dgm:pt modelId="{E572061A-335A-41E9-A0F5-EB2A35653DA5}" type="pres">
      <dgm:prSet presAssocID="{31CAB4AC-AFAC-45C1-9A7C-ED5603E9718B}" presName="nodeText" presStyleLbl="bgAccFollowNode1" presStyleIdx="1" presStyleCnt="4">
        <dgm:presLayoutVars>
          <dgm:bulletEnabled val="1"/>
        </dgm:presLayoutVars>
      </dgm:prSet>
      <dgm:spPr/>
    </dgm:pt>
    <dgm:pt modelId="{F4CBB89D-D7C2-4A92-900D-F3D55ABD5B52}" type="pres">
      <dgm:prSet presAssocID="{9370E299-46A6-4AD0-AF33-C0BAE87361AB}" presName="sibTrans" presStyleCnt="0"/>
      <dgm:spPr/>
    </dgm:pt>
    <dgm:pt modelId="{B7F25F87-3ADD-466B-9605-9B1728C3E66B}" type="pres">
      <dgm:prSet presAssocID="{49EF8DA7-6DA1-429A-B545-5E1C226F7AA5}" presName="compositeNode" presStyleCnt="0">
        <dgm:presLayoutVars>
          <dgm:bulletEnabled val="1"/>
        </dgm:presLayoutVars>
      </dgm:prSet>
      <dgm:spPr/>
    </dgm:pt>
    <dgm:pt modelId="{2CF55BBD-A085-43CC-B3F1-150C33CC5C7D}" type="pres">
      <dgm:prSet presAssocID="{49EF8DA7-6DA1-429A-B545-5E1C226F7AA5}" presName="bgRect" presStyleLbl="bgAccFollowNode1" presStyleIdx="2" presStyleCnt="4"/>
      <dgm:spPr/>
    </dgm:pt>
    <dgm:pt modelId="{8AE69F4D-8C23-40BF-B87F-06A3B00FE054}" type="pres">
      <dgm:prSet presAssocID="{52B197C2-5AA7-40DB-9992-420566589B26}" presName="sibTransNodeCircle" presStyleLbl="alignNode1" presStyleIdx="4" presStyleCnt="8">
        <dgm:presLayoutVars>
          <dgm:chMax val="0"/>
          <dgm:bulletEnabled/>
        </dgm:presLayoutVars>
      </dgm:prSet>
      <dgm:spPr/>
    </dgm:pt>
    <dgm:pt modelId="{C29772D6-F67E-45BB-A6F7-8916C5B020BC}" type="pres">
      <dgm:prSet presAssocID="{49EF8DA7-6DA1-429A-B545-5E1C226F7AA5}" presName="bottomLine" presStyleLbl="alignNode1" presStyleIdx="5" presStyleCnt="8">
        <dgm:presLayoutVars/>
      </dgm:prSet>
      <dgm:spPr/>
    </dgm:pt>
    <dgm:pt modelId="{7EA69037-293F-445B-92C9-6BB00DFF243A}" type="pres">
      <dgm:prSet presAssocID="{49EF8DA7-6DA1-429A-B545-5E1C226F7AA5}" presName="nodeText" presStyleLbl="bgAccFollowNode1" presStyleIdx="2" presStyleCnt="4">
        <dgm:presLayoutVars>
          <dgm:bulletEnabled val="1"/>
        </dgm:presLayoutVars>
      </dgm:prSet>
      <dgm:spPr/>
    </dgm:pt>
    <dgm:pt modelId="{261F26B3-3BEE-4EAF-BDA5-AD17933BCC96}" type="pres">
      <dgm:prSet presAssocID="{52B197C2-5AA7-40DB-9992-420566589B26}" presName="sibTrans" presStyleCnt="0"/>
      <dgm:spPr/>
    </dgm:pt>
    <dgm:pt modelId="{358C4790-6EA0-4F5A-A731-2AAF78E0E912}" type="pres">
      <dgm:prSet presAssocID="{EC9F84E5-5E92-4D58-9346-2D4448683A45}" presName="compositeNode" presStyleCnt="0">
        <dgm:presLayoutVars>
          <dgm:bulletEnabled val="1"/>
        </dgm:presLayoutVars>
      </dgm:prSet>
      <dgm:spPr/>
    </dgm:pt>
    <dgm:pt modelId="{22FBACAC-84F3-49FD-8D8B-F06704B199C3}" type="pres">
      <dgm:prSet presAssocID="{EC9F84E5-5E92-4D58-9346-2D4448683A45}" presName="bgRect" presStyleLbl="bgAccFollowNode1" presStyleIdx="3" presStyleCnt="4"/>
      <dgm:spPr/>
    </dgm:pt>
    <dgm:pt modelId="{0F6395E5-828D-4053-AD88-727F5CF87B6B}" type="pres">
      <dgm:prSet presAssocID="{39847121-36D1-436E-B2BF-0D4D574682FF}" presName="sibTransNodeCircle" presStyleLbl="alignNode1" presStyleIdx="6" presStyleCnt="8">
        <dgm:presLayoutVars>
          <dgm:chMax val="0"/>
          <dgm:bulletEnabled/>
        </dgm:presLayoutVars>
      </dgm:prSet>
      <dgm:spPr/>
    </dgm:pt>
    <dgm:pt modelId="{D832C8D8-A30C-4463-995B-8F743B780DAA}" type="pres">
      <dgm:prSet presAssocID="{EC9F84E5-5E92-4D58-9346-2D4448683A45}" presName="bottomLine" presStyleLbl="alignNode1" presStyleIdx="7" presStyleCnt="8">
        <dgm:presLayoutVars/>
      </dgm:prSet>
      <dgm:spPr/>
    </dgm:pt>
    <dgm:pt modelId="{9ACCC6D5-782D-40EF-8192-77A40CD24B48}" type="pres">
      <dgm:prSet presAssocID="{EC9F84E5-5E92-4D58-9346-2D4448683A45}" presName="nodeText" presStyleLbl="bgAccFollowNode1" presStyleIdx="3" presStyleCnt="4">
        <dgm:presLayoutVars>
          <dgm:bulletEnabled val="1"/>
        </dgm:presLayoutVars>
      </dgm:prSet>
      <dgm:spPr/>
    </dgm:pt>
  </dgm:ptLst>
  <dgm:cxnLst>
    <dgm:cxn modelId="{F04D240C-397A-47CD-84BE-9A7435F12DE0}" srcId="{9B2B720C-AA67-4104-9A59-8AECA6FD8C65}" destId="{31CAB4AC-AFAC-45C1-9A7C-ED5603E9718B}" srcOrd="1" destOrd="0" parTransId="{4FC8FF4B-D725-4143-963C-B4F1B35564FD}" sibTransId="{9370E299-46A6-4AD0-AF33-C0BAE87361AB}"/>
    <dgm:cxn modelId="{19079B11-E254-431E-B3EB-79B5FF3BAD06}" srcId="{9B2B720C-AA67-4104-9A59-8AECA6FD8C65}" destId="{49EF8DA7-6DA1-429A-B545-5E1C226F7AA5}" srcOrd="2" destOrd="0" parTransId="{3AA883BE-3F24-46A1-8EAF-33CF63004880}" sibTransId="{52B197C2-5AA7-40DB-9992-420566589B26}"/>
    <dgm:cxn modelId="{1C80CE15-0A81-4760-BAAB-EFB5E27638F3}" type="presOf" srcId="{49EF8DA7-6DA1-429A-B545-5E1C226F7AA5}" destId="{2CF55BBD-A085-43CC-B3F1-150C33CC5C7D}" srcOrd="0" destOrd="0" presId="urn:microsoft.com/office/officeart/2016/7/layout/BasicLinearProcessNumbered"/>
    <dgm:cxn modelId="{B3845619-92FD-47DC-ABB8-CF60853573FF}" type="presOf" srcId="{31CAB4AC-AFAC-45C1-9A7C-ED5603E9718B}" destId="{E572061A-335A-41E9-A0F5-EB2A35653DA5}" srcOrd="1" destOrd="0" presId="urn:microsoft.com/office/officeart/2016/7/layout/BasicLinearProcessNumbered"/>
    <dgm:cxn modelId="{3C12D52A-D7F0-4250-85B7-CB88567B9A07}" type="presOf" srcId="{49EF8DA7-6DA1-429A-B545-5E1C226F7AA5}" destId="{7EA69037-293F-445B-92C9-6BB00DFF243A}" srcOrd="1" destOrd="0" presId="urn:microsoft.com/office/officeart/2016/7/layout/BasicLinearProcessNumbered"/>
    <dgm:cxn modelId="{8A3B553B-07BA-46D3-B13C-9D06EDD6E515}" type="presOf" srcId="{EC9F84E5-5E92-4D58-9346-2D4448683A45}" destId="{22FBACAC-84F3-49FD-8D8B-F06704B199C3}" srcOrd="0" destOrd="0" presId="urn:microsoft.com/office/officeart/2016/7/layout/BasicLinearProcessNumbered"/>
    <dgm:cxn modelId="{66411B40-21A9-42C8-B481-5708BE2680A1}" srcId="{9B2B720C-AA67-4104-9A59-8AECA6FD8C65}" destId="{EC9F84E5-5E92-4D58-9346-2D4448683A45}" srcOrd="3" destOrd="0" parTransId="{DEBA9CFA-9F90-4D43-81BA-EC55329058B0}" sibTransId="{39847121-36D1-436E-B2BF-0D4D574682FF}"/>
    <dgm:cxn modelId="{DFC6E966-EBC2-4619-8B10-1B647E28E845}" type="presOf" srcId="{9370E299-46A6-4AD0-AF33-C0BAE87361AB}" destId="{5D0ADE59-AD63-461F-84BE-431474715C8B}" srcOrd="0" destOrd="0" presId="urn:microsoft.com/office/officeart/2016/7/layout/BasicLinearProcessNumbered"/>
    <dgm:cxn modelId="{F643874F-E5A7-46BE-8520-06A0BE002A7A}" type="presOf" srcId="{EC9F84E5-5E92-4D58-9346-2D4448683A45}" destId="{9ACCC6D5-782D-40EF-8192-77A40CD24B48}" srcOrd="1" destOrd="0" presId="urn:microsoft.com/office/officeart/2016/7/layout/BasicLinearProcessNumbered"/>
    <dgm:cxn modelId="{1A9C2B73-FB09-4BF2-ADC1-75292215E128}" type="presOf" srcId="{0CEE2CB3-882D-45F9-943C-392961AC3CD4}" destId="{FEF6E62D-FA23-414C-B709-6AA52BA297D1}" srcOrd="0" destOrd="0" presId="urn:microsoft.com/office/officeart/2016/7/layout/BasicLinearProcessNumbered"/>
    <dgm:cxn modelId="{BA637276-64DB-4BDA-89CE-3E9F3CD631E9}" type="presOf" srcId="{31CAB4AC-AFAC-45C1-9A7C-ED5603E9718B}" destId="{6A0EDABC-CA48-47F9-940E-BCEC4940B8E4}" srcOrd="0" destOrd="0" presId="urn:microsoft.com/office/officeart/2016/7/layout/BasicLinearProcessNumbered"/>
    <dgm:cxn modelId="{95874E7D-4BB0-4A91-BD63-319D69726D40}" type="presOf" srcId="{FCEB3FB6-23A9-4BD6-87A2-0B69B5BCBDB8}" destId="{838E9C85-522A-4F93-A036-73CD2FF742B6}" srcOrd="1" destOrd="0" presId="urn:microsoft.com/office/officeart/2016/7/layout/BasicLinearProcessNumbered"/>
    <dgm:cxn modelId="{F61B07A4-1BF1-4165-8026-05A5506BB714}" type="presOf" srcId="{9B2B720C-AA67-4104-9A59-8AECA6FD8C65}" destId="{B45996E0-B2ED-4015-B61F-E5B5F239C85B}" srcOrd="0" destOrd="0" presId="urn:microsoft.com/office/officeart/2016/7/layout/BasicLinearProcessNumbered"/>
    <dgm:cxn modelId="{6A1FD1B1-B008-4360-9585-1EF02A73ACB4}" type="presOf" srcId="{39847121-36D1-436E-B2BF-0D4D574682FF}" destId="{0F6395E5-828D-4053-AD88-727F5CF87B6B}" srcOrd="0" destOrd="0" presId="urn:microsoft.com/office/officeart/2016/7/layout/BasicLinearProcessNumbered"/>
    <dgm:cxn modelId="{03BEF6D6-55FA-463E-9678-23393465B342}" srcId="{9B2B720C-AA67-4104-9A59-8AECA6FD8C65}" destId="{FCEB3FB6-23A9-4BD6-87A2-0B69B5BCBDB8}" srcOrd="0" destOrd="0" parTransId="{6489DDD0-4608-4759-9381-FE7212307682}" sibTransId="{0CEE2CB3-882D-45F9-943C-392961AC3CD4}"/>
    <dgm:cxn modelId="{AC7D49DB-9C5C-442A-8D43-EE981072B823}" type="presOf" srcId="{FCEB3FB6-23A9-4BD6-87A2-0B69B5BCBDB8}" destId="{63EAD4A2-00D7-48DD-8945-049C7478427A}" srcOrd="0" destOrd="0" presId="urn:microsoft.com/office/officeart/2016/7/layout/BasicLinearProcessNumbered"/>
    <dgm:cxn modelId="{D73AF0F7-EA4F-4D32-A15C-02CFF8B5FDB1}" type="presOf" srcId="{52B197C2-5AA7-40DB-9992-420566589B26}" destId="{8AE69F4D-8C23-40BF-B87F-06A3B00FE054}" srcOrd="0" destOrd="0" presId="urn:microsoft.com/office/officeart/2016/7/layout/BasicLinearProcessNumbered"/>
    <dgm:cxn modelId="{46246C5D-5F94-4A3F-9998-B0BA5CC2FEB3}" type="presParOf" srcId="{B45996E0-B2ED-4015-B61F-E5B5F239C85B}" destId="{B5D50CD6-FE1E-4414-9322-352F03818CFC}" srcOrd="0" destOrd="0" presId="urn:microsoft.com/office/officeart/2016/7/layout/BasicLinearProcessNumbered"/>
    <dgm:cxn modelId="{CFCEA45A-14D0-4881-9CDE-BA5D95DB0F47}" type="presParOf" srcId="{B5D50CD6-FE1E-4414-9322-352F03818CFC}" destId="{63EAD4A2-00D7-48DD-8945-049C7478427A}" srcOrd="0" destOrd="0" presId="urn:microsoft.com/office/officeart/2016/7/layout/BasicLinearProcessNumbered"/>
    <dgm:cxn modelId="{27902FC6-C8B3-40D4-8162-2CFBC16910DA}" type="presParOf" srcId="{B5D50CD6-FE1E-4414-9322-352F03818CFC}" destId="{FEF6E62D-FA23-414C-B709-6AA52BA297D1}" srcOrd="1" destOrd="0" presId="urn:microsoft.com/office/officeart/2016/7/layout/BasicLinearProcessNumbered"/>
    <dgm:cxn modelId="{C1B58414-00B8-447C-ADAD-BF48A101D43F}" type="presParOf" srcId="{B5D50CD6-FE1E-4414-9322-352F03818CFC}" destId="{ED468610-F0CB-4756-A8D8-B50C970DC15E}" srcOrd="2" destOrd="0" presId="urn:microsoft.com/office/officeart/2016/7/layout/BasicLinearProcessNumbered"/>
    <dgm:cxn modelId="{0335D670-04B4-4EEC-802C-39930D4C6CC7}" type="presParOf" srcId="{B5D50CD6-FE1E-4414-9322-352F03818CFC}" destId="{838E9C85-522A-4F93-A036-73CD2FF742B6}" srcOrd="3" destOrd="0" presId="urn:microsoft.com/office/officeart/2016/7/layout/BasicLinearProcessNumbered"/>
    <dgm:cxn modelId="{AA97DCC0-BD26-4D2F-A76D-3C8147297A40}" type="presParOf" srcId="{B45996E0-B2ED-4015-B61F-E5B5F239C85B}" destId="{A310604B-D896-48F1-9FCD-17206DEE25E2}" srcOrd="1" destOrd="0" presId="urn:microsoft.com/office/officeart/2016/7/layout/BasicLinearProcessNumbered"/>
    <dgm:cxn modelId="{3B473ED0-9A5D-4A3B-A328-FB408F2E402E}" type="presParOf" srcId="{B45996E0-B2ED-4015-B61F-E5B5F239C85B}" destId="{D76A26B0-0C88-4679-8EF6-E319CF44DE0F}" srcOrd="2" destOrd="0" presId="urn:microsoft.com/office/officeart/2016/7/layout/BasicLinearProcessNumbered"/>
    <dgm:cxn modelId="{36A9A27D-F2CA-4D60-844D-61A495B1C3FF}" type="presParOf" srcId="{D76A26B0-0C88-4679-8EF6-E319CF44DE0F}" destId="{6A0EDABC-CA48-47F9-940E-BCEC4940B8E4}" srcOrd="0" destOrd="0" presId="urn:microsoft.com/office/officeart/2016/7/layout/BasicLinearProcessNumbered"/>
    <dgm:cxn modelId="{45E4A7D0-AC23-4A88-8B27-DA1E819EE6A1}" type="presParOf" srcId="{D76A26B0-0C88-4679-8EF6-E319CF44DE0F}" destId="{5D0ADE59-AD63-461F-84BE-431474715C8B}" srcOrd="1" destOrd="0" presId="urn:microsoft.com/office/officeart/2016/7/layout/BasicLinearProcessNumbered"/>
    <dgm:cxn modelId="{647A8084-655C-41CD-A367-FE4B2517746B}" type="presParOf" srcId="{D76A26B0-0C88-4679-8EF6-E319CF44DE0F}" destId="{4D2B40AC-7BD0-46DE-8409-D9C16BF44092}" srcOrd="2" destOrd="0" presId="urn:microsoft.com/office/officeart/2016/7/layout/BasicLinearProcessNumbered"/>
    <dgm:cxn modelId="{0BA44D8C-41DE-4491-859D-BC079F42CFB6}" type="presParOf" srcId="{D76A26B0-0C88-4679-8EF6-E319CF44DE0F}" destId="{E572061A-335A-41E9-A0F5-EB2A35653DA5}" srcOrd="3" destOrd="0" presId="urn:microsoft.com/office/officeart/2016/7/layout/BasicLinearProcessNumbered"/>
    <dgm:cxn modelId="{2C898551-0642-483F-AA23-3C2D182B3375}" type="presParOf" srcId="{B45996E0-B2ED-4015-B61F-E5B5F239C85B}" destId="{F4CBB89D-D7C2-4A92-900D-F3D55ABD5B52}" srcOrd="3" destOrd="0" presId="urn:microsoft.com/office/officeart/2016/7/layout/BasicLinearProcessNumbered"/>
    <dgm:cxn modelId="{9C3E5138-1308-4822-BF1C-56C8F8404787}" type="presParOf" srcId="{B45996E0-B2ED-4015-B61F-E5B5F239C85B}" destId="{B7F25F87-3ADD-466B-9605-9B1728C3E66B}" srcOrd="4" destOrd="0" presId="urn:microsoft.com/office/officeart/2016/7/layout/BasicLinearProcessNumbered"/>
    <dgm:cxn modelId="{4C6F3F7E-82F9-4F39-8A44-A0FD1913073F}" type="presParOf" srcId="{B7F25F87-3ADD-466B-9605-9B1728C3E66B}" destId="{2CF55BBD-A085-43CC-B3F1-150C33CC5C7D}" srcOrd="0" destOrd="0" presId="urn:microsoft.com/office/officeart/2016/7/layout/BasicLinearProcessNumbered"/>
    <dgm:cxn modelId="{82924336-C5FF-4C47-8445-034BB5A1120E}" type="presParOf" srcId="{B7F25F87-3ADD-466B-9605-9B1728C3E66B}" destId="{8AE69F4D-8C23-40BF-B87F-06A3B00FE054}" srcOrd="1" destOrd="0" presId="urn:microsoft.com/office/officeart/2016/7/layout/BasicLinearProcessNumbered"/>
    <dgm:cxn modelId="{B38EE0E8-0B14-45C7-AE50-7C6BC1F4DC1C}" type="presParOf" srcId="{B7F25F87-3ADD-466B-9605-9B1728C3E66B}" destId="{C29772D6-F67E-45BB-A6F7-8916C5B020BC}" srcOrd="2" destOrd="0" presId="urn:microsoft.com/office/officeart/2016/7/layout/BasicLinearProcessNumbered"/>
    <dgm:cxn modelId="{994DC0F4-6937-4253-9913-309C3DE2EE6D}" type="presParOf" srcId="{B7F25F87-3ADD-466B-9605-9B1728C3E66B}" destId="{7EA69037-293F-445B-92C9-6BB00DFF243A}" srcOrd="3" destOrd="0" presId="urn:microsoft.com/office/officeart/2016/7/layout/BasicLinearProcessNumbered"/>
    <dgm:cxn modelId="{18365DD5-7264-4B7F-9DD5-CE19EE26B56E}" type="presParOf" srcId="{B45996E0-B2ED-4015-B61F-E5B5F239C85B}" destId="{261F26B3-3BEE-4EAF-BDA5-AD17933BCC96}" srcOrd="5" destOrd="0" presId="urn:microsoft.com/office/officeart/2016/7/layout/BasicLinearProcessNumbered"/>
    <dgm:cxn modelId="{8748FC98-573A-4378-B18F-4A30B24A7F96}" type="presParOf" srcId="{B45996E0-B2ED-4015-B61F-E5B5F239C85B}" destId="{358C4790-6EA0-4F5A-A731-2AAF78E0E912}" srcOrd="6" destOrd="0" presId="urn:microsoft.com/office/officeart/2016/7/layout/BasicLinearProcessNumbered"/>
    <dgm:cxn modelId="{DF211919-896E-47EA-9E05-B9FBAA3A245E}" type="presParOf" srcId="{358C4790-6EA0-4F5A-A731-2AAF78E0E912}" destId="{22FBACAC-84F3-49FD-8D8B-F06704B199C3}" srcOrd="0" destOrd="0" presId="urn:microsoft.com/office/officeart/2016/7/layout/BasicLinearProcessNumbered"/>
    <dgm:cxn modelId="{2688A5D8-61CD-42C1-B842-68D43C2F6253}" type="presParOf" srcId="{358C4790-6EA0-4F5A-A731-2AAF78E0E912}" destId="{0F6395E5-828D-4053-AD88-727F5CF87B6B}" srcOrd="1" destOrd="0" presId="urn:microsoft.com/office/officeart/2016/7/layout/BasicLinearProcessNumbered"/>
    <dgm:cxn modelId="{90BF313D-01D1-4C86-B1AE-E49F2F0A13DF}" type="presParOf" srcId="{358C4790-6EA0-4F5A-A731-2AAF78E0E912}" destId="{D832C8D8-A30C-4463-995B-8F743B780DAA}" srcOrd="2" destOrd="0" presId="urn:microsoft.com/office/officeart/2016/7/layout/BasicLinearProcessNumbered"/>
    <dgm:cxn modelId="{1BD3D1CB-6090-4987-8844-B95664BE385D}" type="presParOf" srcId="{358C4790-6EA0-4F5A-A731-2AAF78E0E912}" destId="{9ACCC6D5-782D-40EF-8192-77A40CD24B4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D7FF9-495C-4B5E-A7B3-A0B6DCAE55ED}">
      <dsp:nvSpPr>
        <dsp:cNvPr id="0" name=""/>
        <dsp:cNvSpPr/>
      </dsp:nvSpPr>
      <dsp:spPr>
        <a:xfrm>
          <a:off x="0" y="177735"/>
          <a:ext cx="6900512"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54F429-A422-4063-A467-97FF3132006B}">
      <dsp:nvSpPr>
        <dsp:cNvPr id="0" name=""/>
        <dsp:cNvSpPr/>
      </dsp:nvSpPr>
      <dsp:spPr>
        <a:xfrm>
          <a:off x="345025" y="15375"/>
          <a:ext cx="4830358"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Data Extraction</a:t>
          </a:r>
        </a:p>
      </dsp:txBody>
      <dsp:txXfrm>
        <a:off x="360877" y="31227"/>
        <a:ext cx="4798654" cy="293016"/>
      </dsp:txXfrm>
    </dsp:sp>
    <dsp:sp modelId="{CE98AD58-65EC-40CB-9259-FE88321AEA5B}">
      <dsp:nvSpPr>
        <dsp:cNvPr id="0" name=""/>
        <dsp:cNvSpPr/>
      </dsp:nvSpPr>
      <dsp:spPr>
        <a:xfrm>
          <a:off x="0" y="676695"/>
          <a:ext cx="6900512" cy="277200"/>
        </a:xfrm>
        <a:prstGeom prst="rect">
          <a:avLst/>
        </a:prstGeom>
        <a:solidFill>
          <a:schemeClr val="lt1">
            <a:alpha val="90000"/>
            <a:hueOff val="0"/>
            <a:satOff val="0"/>
            <a:lumOff val="0"/>
            <a:alphaOff val="0"/>
          </a:schemeClr>
        </a:solidFill>
        <a:ln w="12700" cap="flat" cmpd="sng" algn="ctr">
          <a:solidFill>
            <a:schemeClr val="accent5">
              <a:hueOff val="2176233"/>
              <a:satOff val="962"/>
              <a:lumOff val="-10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93E30-5185-49D7-91E4-FB2E889884FD}">
      <dsp:nvSpPr>
        <dsp:cNvPr id="0" name=""/>
        <dsp:cNvSpPr/>
      </dsp:nvSpPr>
      <dsp:spPr>
        <a:xfrm>
          <a:off x="345025" y="514335"/>
          <a:ext cx="4830358" cy="324720"/>
        </a:xfrm>
        <a:prstGeom prst="roundRect">
          <a:avLst/>
        </a:prstGeom>
        <a:solidFill>
          <a:schemeClr val="accent5">
            <a:hueOff val="2176233"/>
            <a:satOff val="962"/>
            <a:lumOff val="-1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Data Cleaning</a:t>
          </a:r>
        </a:p>
      </dsp:txBody>
      <dsp:txXfrm>
        <a:off x="360877" y="530187"/>
        <a:ext cx="4798654" cy="293016"/>
      </dsp:txXfrm>
    </dsp:sp>
    <dsp:sp modelId="{4A5CC340-EA28-43C6-B75B-0F50A7F3CE80}">
      <dsp:nvSpPr>
        <dsp:cNvPr id="0" name=""/>
        <dsp:cNvSpPr/>
      </dsp:nvSpPr>
      <dsp:spPr>
        <a:xfrm>
          <a:off x="0" y="1175655"/>
          <a:ext cx="6900512" cy="641024"/>
        </a:xfrm>
        <a:prstGeom prst="rect">
          <a:avLst/>
        </a:prstGeom>
        <a:solidFill>
          <a:schemeClr val="lt1">
            <a:alpha val="90000"/>
            <a:hueOff val="0"/>
            <a:satOff val="0"/>
            <a:lumOff val="0"/>
            <a:alphaOff val="0"/>
          </a:schemeClr>
        </a:solidFill>
        <a:ln w="12700" cap="flat" cmpd="sng" algn="ctr">
          <a:solidFill>
            <a:schemeClr val="accent5">
              <a:hueOff val="4352466"/>
              <a:satOff val="1923"/>
              <a:lumOff val="-21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29108" rIns="535556"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The Serif Hand Black"/>
            </a:rPr>
            <a:t>Encoding</a:t>
          </a:r>
        </a:p>
        <a:p>
          <a:pPr marL="57150" lvl="1" indent="-57150" algn="l" defTabSz="488950" rtl="0">
            <a:lnSpc>
              <a:spcPct val="90000"/>
            </a:lnSpc>
            <a:spcBef>
              <a:spcPct val="0"/>
            </a:spcBef>
            <a:spcAft>
              <a:spcPct val="15000"/>
            </a:spcAft>
            <a:buChar char="•"/>
          </a:pPr>
          <a:r>
            <a:rPr lang="en-US" sz="1100" kern="1200" dirty="0">
              <a:latin typeface="The Serif Hand Black"/>
            </a:rPr>
            <a:t>Extracted Features</a:t>
          </a:r>
        </a:p>
      </dsp:txBody>
      <dsp:txXfrm>
        <a:off x="0" y="1175655"/>
        <a:ext cx="6900512" cy="641024"/>
      </dsp:txXfrm>
    </dsp:sp>
    <dsp:sp modelId="{6CB4869D-EA2E-48D5-AF30-4805C54B0B34}">
      <dsp:nvSpPr>
        <dsp:cNvPr id="0" name=""/>
        <dsp:cNvSpPr/>
      </dsp:nvSpPr>
      <dsp:spPr>
        <a:xfrm>
          <a:off x="345025" y="1013295"/>
          <a:ext cx="4830358" cy="324720"/>
        </a:xfrm>
        <a:prstGeom prst="roundRect">
          <a:avLst/>
        </a:prstGeom>
        <a:solidFill>
          <a:schemeClr val="accent5">
            <a:hueOff val="4352466"/>
            <a:satOff val="1923"/>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rtl="0">
            <a:lnSpc>
              <a:spcPct val="90000"/>
            </a:lnSpc>
            <a:spcBef>
              <a:spcPct val="0"/>
            </a:spcBef>
            <a:spcAft>
              <a:spcPct val="35000"/>
            </a:spcAft>
            <a:buNone/>
          </a:pPr>
          <a:r>
            <a:rPr lang="en-US" sz="1100" kern="1200" dirty="0">
              <a:latin typeface="The Serif Hand Black"/>
            </a:rPr>
            <a:t>Feature Engineering</a:t>
          </a:r>
        </a:p>
      </dsp:txBody>
      <dsp:txXfrm>
        <a:off x="360877" y="1029147"/>
        <a:ext cx="4798654" cy="293016"/>
      </dsp:txXfrm>
    </dsp:sp>
    <dsp:sp modelId="{F0F38D20-DFC9-4AA7-A9A0-0F810424A485}">
      <dsp:nvSpPr>
        <dsp:cNvPr id="0" name=""/>
        <dsp:cNvSpPr/>
      </dsp:nvSpPr>
      <dsp:spPr>
        <a:xfrm>
          <a:off x="0" y="2038440"/>
          <a:ext cx="6900512" cy="277200"/>
        </a:xfrm>
        <a:prstGeom prst="rect">
          <a:avLst/>
        </a:prstGeom>
        <a:solidFill>
          <a:schemeClr val="lt1">
            <a:alpha val="90000"/>
            <a:hueOff val="0"/>
            <a:satOff val="0"/>
            <a:lumOff val="0"/>
            <a:alphaOff val="0"/>
          </a:schemeClr>
        </a:solidFill>
        <a:ln w="12700" cap="flat" cmpd="sng" algn="ctr">
          <a:solidFill>
            <a:schemeClr val="accent5">
              <a:hueOff val="6528699"/>
              <a:satOff val="2885"/>
              <a:lumOff val="-31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E11189-13BA-4ED5-8040-CE63D7A6DAA3}">
      <dsp:nvSpPr>
        <dsp:cNvPr id="0" name=""/>
        <dsp:cNvSpPr/>
      </dsp:nvSpPr>
      <dsp:spPr>
        <a:xfrm>
          <a:off x="345025" y="1876080"/>
          <a:ext cx="4830358" cy="324720"/>
        </a:xfrm>
        <a:prstGeom prst="roundRect">
          <a:avLst/>
        </a:prstGeom>
        <a:solidFill>
          <a:schemeClr val="accent5">
            <a:hueOff val="6528699"/>
            <a:satOff val="2885"/>
            <a:lumOff val="-31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EDA</a:t>
          </a:r>
        </a:p>
      </dsp:txBody>
      <dsp:txXfrm>
        <a:off x="360877" y="1891932"/>
        <a:ext cx="4798654" cy="293016"/>
      </dsp:txXfrm>
    </dsp:sp>
    <dsp:sp modelId="{1CCB6B63-6FFF-4831-8803-76C2A862E0EC}">
      <dsp:nvSpPr>
        <dsp:cNvPr id="0" name=""/>
        <dsp:cNvSpPr/>
      </dsp:nvSpPr>
      <dsp:spPr>
        <a:xfrm>
          <a:off x="0" y="2537400"/>
          <a:ext cx="6900512" cy="277200"/>
        </a:xfrm>
        <a:prstGeom prst="rect">
          <a:avLst/>
        </a:prstGeom>
        <a:solidFill>
          <a:schemeClr val="lt1">
            <a:alpha val="90000"/>
            <a:hueOff val="0"/>
            <a:satOff val="0"/>
            <a:lumOff val="0"/>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17BC1D-0604-40B5-8E21-52FE1E10A69F}">
      <dsp:nvSpPr>
        <dsp:cNvPr id="0" name=""/>
        <dsp:cNvSpPr/>
      </dsp:nvSpPr>
      <dsp:spPr>
        <a:xfrm>
          <a:off x="345025" y="2375040"/>
          <a:ext cx="4830358" cy="324720"/>
        </a:xfrm>
        <a:prstGeom prst="roundRect">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VIF TEST</a:t>
          </a:r>
        </a:p>
      </dsp:txBody>
      <dsp:txXfrm>
        <a:off x="360877" y="2390892"/>
        <a:ext cx="4798654" cy="293016"/>
      </dsp:txXfrm>
    </dsp:sp>
    <dsp:sp modelId="{E1FB90EC-101E-484C-B3BC-306633056E4D}">
      <dsp:nvSpPr>
        <dsp:cNvPr id="0" name=""/>
        <dsp:cNvSpPr/>
      </dsp:nvSpPr>
      <dsp:spPr>
        <a:xfrm>
          <a:off x="0" y="3036360"/>
          <a:ext cx="6900512" cy="277200"/>
        </a:xfrm>
        <a:prstGeom prst="rect">
          <a:avLst/>
        </a:prstGeom>
        <a:solidFill>
          <a:schemeClr val="lt1">
            <a:alpha val="90000"/>
            <a:hueOff val="0"/>
            <a:satOff val="0"/>
            <a:lumOff val="0"/>
            <a:alphaOff val="0"/>
          </a:schemeClr>
        </a:solidFill>
        <a:ln w="12700" cap="flat" cmpd="sng" algn="ctr">
          <a:solidFill>
            <a:schemeClr val="accent5">
              <a:hueOff val="10881165"/>
              <a:satOff val="4808"/>
              <a:lumOff val="-52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0E52B-05E0-4A39-A708-ACA5D2568316}">
      <dsp:nvSpPr>
        <dsp:cNvPr id="0" name=""/>
        <dsp:cNvSpPr/>
      </dsp:nvSpPr>
      <dsp:spPr>
        <a:xfrm>
          <a:off x="345025" y="2874000"/>
          <a:ext cx="4830358" cy="324720"/>
        </a:xfrm>
        <a:prstGeom prst="roundRect">
          <a:avLst/>
        </a:prstGeom>
        <a:solidFill>
          <a:schemeClr val="accent5">
            <a:hueOff val="10881165"/>
            <a:satOff val="4808"/>
            <a:lumOff val="-52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POWER TRANSFORM</a:t>
          </a:r>
        </a:p>
      </dsp:txBody>
      <dsp:txXfrm>
        <a:off x="360877" y="2889852"/>
        <a:ext cx="4798654" cy="293016"/>
      </dsp:txXfrm>
    </dsp:sp>
    <dsp:sp modelId="{8859AA03-41AE-4662-985A-B17A91D767AB}">
      <dsp:nvSpPr>
        <dsp:cNvPr id="0" name=""/>
        <dsp:cNvSpPr/>
      </dsp:nvSpPr>
      <dsp:spPr>
        <a:xfrm>
          <a:off x="0" y="3535320"/>
          <a:ext cx="6900512" cy="987525"/>
        </a:xfrm>
        <a:prstGeom prst="rect">
          <a:avLst/>
        </a:prstGeom>
        <a:solidFill>
          <a:schemeClr val="lt1">
            <a:alpha val="90000"/>
            <a:hueOff val="0"/>
            <a:satOff val="0"/>
            <a:lumOff val="0"/>
            <a:alphaOff val="0"/>
          </a:schemeClr>
        </a:solidFill>
        <a:ln w="12700" cap="flat" cmpd="sng" algn="ctr">
          <a:solidFill>
            <a:schemeClr val="accent5">
              <a:hueOff val="13057397"/>
              <a:satOff val="5769"/>
              <a:lumOff val="-63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29108" rIns="535556"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POWER TRANSFORM</a:t>
          </a:r>
        </a:p>
        <a:p>
          <a:pPr marL="57150" lvl="1" indent="-57150" algn="l" defTabSz="488950">
            <a:lnSpc>
              <a:spcPct val="90000"/>
            </a:lnSpc>
            <a:spcBef>
              <a:spcPct val="0"/>
            </a:spcBef>
            <a:spcAft>
              <a:spcPct val="15000"/>
            </a:spcAft>
            <a:buChar char="•"/>
          </a:pPr>
          <a:r>
            <a:rPr lang="en-US" sz="1100" kern="1200" dirty="0"/>
            <a:t>MIN MAX SCALING</a:t>
          </a:r>
        </a:p>
        <a:p>
          <a:pPr marL="57150" lvl="1" indent="-57150" algn="l" defTabSz="488950">
            <a:lnSpc>
              <a:spcPct val="90000"/>
            </a:lnSpc>
            <a:spcBef>
              <a:spcPct val="0"/>
            </a:spcBef>
            <a:spcAft>
              <a:spcPct val="15000"/>
            </a:spcAft>
            <a:buChar char="•"/>
          </a:pPr>
          <a:r>
            <a:rPr lang="en-US" sz="1100" kern="1200" dirty="0"/>
            <a:t>VECTORIZATION</a:t>
          </a:r>
        </a:p>
        <a:p>
          <a:pPr marL="57150" lvl="1" indent="-57150" algn="l" defTabSz="488950">
            <a:lnSpc>
              <a:spcPct val="90000"/>
            </a:lnSpc>
            <a:spcBef>
              <a:spcPct val="0"/>
            </a:spcBef>
            <a:spcAft>
              <a:spcPct val="15000"/>
            </a:spcAft>
            <a:buChar char="•"/>
          </a:pPr>
          <a:r>
            <a:rPr lang="en-US" sz="1100" kern="1200" dirty="0"/>
            <a:t>TRAIN TEST SPLIT</a:t>
          </a:r>
        </a:p>
      </dsp:txBody>
      <dsp:txXfrm>
        <a:off x="0" y="3535320"/>
        <a:ext cx="6900512" cy="987525"/>
      </dsp:txXfrm>
    </dsp:sp>
    <dsp:sp modelId="{6C079349-E78E-4476-8568-ABA51E913E07}">
      <dsp:nvSpPr>
        <dsp:cNvPr id="0" name=""/>
        <dsp:cNvSpPr/>
      </dsp:nvSpPr>
      <dsp:spPr>
        <a:xfrm>
          <a:off x="345025" y="3372960"/>
          <a:ext cx="4830358" cy="324720"/>
        </a:xfrm>
        <a:prstGeom prst="roundRect">
          <a:avLst/>
        </a:prstGeom>
        <a:solidFill>
          <a:schemeClr val="accent5">
            <a:hueOff val="13057397"/>
            <a:satOff val="5769"/>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Data Pre Processing</a:t>
          </a:r>
        </a:p>
      </dsp:txBody>
      <dsp:txXfrm>
        <a:off x="360877" y="3388812"/>
        <a:ext cx="4798654" cy="293016"/>
      </dsp:txXfrm>
    </dsp:sp>
    <dsp:sp modelId="{28CB3D5E-BD24-4034-94F0-640C6F902EB8}">
      <dsp:nvSpPr>
        <dsp:cNvPr id="0" name=""/>
        <dsp:cNvSpPr/>
      </dsp:nvSpPr>
      <dsp:spPr>
        <a:xfrm>
          <a:off x="0" y="4744605"/>
          <a:ext cx="6900512" cy="277200"/>
        </a:xfrm>
        <a:prstGeom prst="rect">
          <a:avLst/>
        </a:prstGeom>
        <a:solidFill>
          <a:schemeClr val="lt1">
            <a:alpha val="90000"/>
            <a:hueOff val="0"/>
            <a:satOff val="0"/>
            <a:lumOff val="0"/>
            <a:alphaOff val="0"/>
          </a:schemeClr>
        </a:solidFill>
        <a:ln w="12700" cap="flat" cmpd="sng" algn="ctr">
          <a:solidFill>
            <a:schemeClr val="accent5">
              <a:hueOff val="15233631"/>
              <a:satOff val="6730"/>
              <a:lumOff val="-73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39A74-AF66-4A42-8CB0-15ABA652616E}">
      <dsp:nvSpPr>
        <dsp:cNvPr id="0" name=""/>
        <dsp:cNvSpPr/>
      </dsp:nvSpPr>
      <dsp:spPr>
        <a:xfrm>
          <a:off x="345025" y="4582245"/>
          <a:ext cx="4830358" cy="324720"/>
        </a:xfrm>
        <a:prstGeom prst="roundRect">
          <a:avLst/>
        </a:prstGeom>
        <a:solidFill>
          <a:schemeClr val="accent5">
            <a:hueOff val="15233631"/>
            <a:satOff val="6730"/>
            <a:lumOff val="-73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FEATURE SELECTION (ENSEMBLE METHODS)</a:t>
          </a:r>
        </a:p>
      </dsp:txBody>
      <dsp:txXfrm>
        <a:off x="360877" y="4598097"/>
        <a:ext cx="4798654" cy="293016"/>
      </dsp:txXfrm>
    </dsp:sp>
    <dsp:sp modelId="{C528CADD-774A-420E-A2E5-719865FC2A4B}">
      <dsp:nvSpPr>
        <dsp:cNvPr id="0" name=""/>
        <dsp:cNvSpPr/>
      </dsp:nvSpPr>
      <dsp:spPr>
        <a:xfrm>
          <a:off x="0" y="5243565"/>
          <a:ext cx="6900512" cy="277200"/>
        </a:xfrm>
        <a:prstGeom prst="rect">
          <a:avLst/>
        </a:prstGeom>
        <a:solidFill>
          <a:schemeClr val="lt1">
            <a:alpha val="90000"/>
            <a:hueOff val="0"/>
            <a:satOff val="0"/>
            <a:lumOff val="0"/>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0FF59E-671B-44D0-B397-B1CDFD2F5F50}">
      <dsp:nvSpPr>
        <dsp:cNvPr id="0" name=""/>
        <dsp:cNvSpPr/>
      </dsp:nvSpPr>
      <dsp:spPr>
        <a:xfrm>
          <a:off x="345025" y="5081205"/>
          <a:ext cx="4830358" cy="324720"/>
        </a:xfrm>
        <a:prstGeom prst="round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488950">
            <a:lnSpc>
              <a:spcPct val="90000"/>
            </a:lnSpc>
            <a:spcBef>
              <a:spcPct val="0"/>
            </a:spcBef>
            <a:spcAft>
              <a:spcPct val="35000"/>
            </a:spcAft>
            <a:buNone/>
          </a:pPr>
          <a:r>
            <a:rPr lang="en-US" sz="1100" kern="1200" dirty="0"/>
            <a:t>MODEL DEVELOPMENT, EVALUATION AND SELECTION</a:t>
          </a:r>
        </a:p>
      </dsp:txBody>
      <dsp:txXfrm>
        <a:off x="360877" y="5097057"/>
        <a:ext cx="4798654"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AD4A2-00D7-48DD-8945-049C7478427A}">
      <dsp:nvSpPr>
        <dsp:cNvPr id="0" name=""/>
        <dsp:cNvSpPr/>
      </dsp:nvSpPr>
      <dsp:spPr>
        <a:xfrm>
          <a:off x="3080" y="415617"/>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Acceptable Skewness Range Is +/-0.65</a:t>
          </a:r>
        </a:p>
      </dsp:txBody>
      <dsp:txXfrm>
        <a:off x="3080" y="1715854"/>
        <a:ext cx="2444055" cy="2053006"/>
      </dsp:txXfrm>
    </dsp:sp>
    <dsp:sp modelId="{FEF6E62D-FA23-414C-B709-6AA52BA297D1}">
      <dsp:nvSpPr>
        <dsp:cNvPr id="0" name=""/>
        <dsp:cNvSpPr/>
      </dsp:nvSpPr>
      <dsp:spPr>
        <a:xfrm>
          <a:off x="711856" y="757784"/>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08112"/>
        <a:ext cx="725847" cy="725847"/>
      </dsp:txXfrm>
    </dsp:sp>
    <dsp:sp modelId="{ED468610-F0CB-4756-A8D8-B50C970DC15E}">
      <dsp:nvSpPr>
        <dsp:cNvPr id="0" name=""/>
        <dsp:cNvSpPr/>
      </dsp:nvSpPr>
      <dsp:spPr>
        <a:xfrm>
          <a:off x="3080" y="3837222"/>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EDABC-CA48-47F9-940E-BCEC4940B8E4}">
      <dsp:nvSpPr>
        <dsp:cNvPr id="0" name=""/>
        <dsp:cNvSpPr/>
      </dsp:nvSpPr>
      <dsp:spPr>
        <a:xfrm>
          <a:off x="2691541" y="415617"/>
          <a:ext cx="2444055" cy="342167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Acceptable VIF Score Is Than 6</a:t>
          </a:r>
        </a:p>
      </dsp:txBody>
      <dsp:txXfrm>
        <a:off x="2691541" y="1715854"/>
        <a:ext cx="2444055" cy="2053006"/>
      </dsp:txXfrm>
    </dsp:sp>
    <dsp:sp modelId="{5D0ADE59-AD63-461F-84BE-431474715C8B}">
      <dsp:nvSpPr>
        <dsp:cNvPr id="0" name=""/>
        <dsp:cNvSpPr/>
      </dsp:nvSpPr>
      <dsp:spPr>
        <a:xfrm>
          <a:off x="3400317" y="757784"/>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08112"/>
        <a:ext cx="725847" cy="725847"/>
      </dsp:txXfrm>
    </dsp:sp>
    <dsp:sp modelId="{4D2B40AC-7BD0-46DE-8409-D9C16BF44092}">
      <dsp:nvSpPr>
        <dsp:cNvPr id="0" name=""/>
        <dsp:cNvSpPr/>
      </dsp:nvSpPr>
      <dsp:spPr>
        <a:xfrm>
          <a:off x="2691541" y="3837222"/>
          <a:ext cx="244405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55BBD-A085-43CC-B3F1-150C33CC5C7D}">
      <dsp:nvSpPr>
        <dsp:cNvPr id="0" name=""/>
        <dsp:cNvSpPr/>
      </dsp:nvSpPr>
      <dsp:spPr>
        <a:xfrm>
          <a:off x="5380002" y="415617"/>
          <a:ext cx="2444055" cy="342167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Acceptable P Value Is Less Than 0.05</a:t>
          </a:r>
        </a:p>
      </dsp:txBody>
      <dsp:txXfrm>
        <a:off x="5380002" y="1715854"/>
        <a:ext cx="2444055" cy="2053006"/>
      </dsp:txXfrm>
    </dsp:sp>
    <dsp:sp modelId="{8AE69F4D-8C23-40BF-B87F-06A3B00FE054}">
      <dsp:nvSpPr>
        <dsp:cNvPr id="0" name=""/>
        <dsp:cNvSpPr/>
      </dsp:nvSpPr>
      <dsp:spPr>
        <a:xfrm>
          <a:off x="6088778" y="757784"/>
          <a:ext cx="1026503" cy="10265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08112"/>
        <a:ext cx="725847" cy="725847"/>
      </dsp:txXfrm>
    </dsp:sp>
    <dsp:sp modelId="{C29772D6-F67E-45BB-A6F7-8916C5B020BC}">
      <dsp:nvSpPr>
        <dsp:cNvPr id="0" name=""/>
        <dsp:cNvSpPr/>
      </dsp:nvSpPr>
      <dsp:spPr>
        <a:xfrm>
          <a:off x="5380002" y="3837222"/>
          <a:ext cx="244405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FBACAC-84F3-49FD-8D8B-F06704B199C3}">
      <dsp:nvSpPr>
        <dsp:cNvPr id="0" name=""/>
        <dsp:cNvSpPr/>
      </dsp:nvSpPr>
      <dsp:spPr>
        <a:xfrm>
          <a:off x="8068463" y="415617"/>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Variance Threshold Is 0.01</a:t>
          </a:r>
        </a:p>
      </dsp:txBody>
      <dsp:txXfrm>
        <a:off x="8068463" y="1715854"/>
        <a:ext cx="2444055" cy="2053006"/>
      </dsp:txXfrm>
    </dsp:sp>
    <dsp:sp modelId="{0F6395E5-828D-4053-AD88-727F5CF87B6B}">
      <dsp:nvSpPr>
        <dsp:cNvPr id="0" name=""/>
        <dsp:cNvSpPr/>
      </dsp:nvSpPr>
      <dsp:spPr>
        <a:xfrm>
          <a:off x="8777239" y="757784"/>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08112"/>
        <a:ext cx="725847" cy="725847"/>
      </dsp:txXfrm>
    </dsp:sp>
    <dsp:sp modelId="{D832C8D8-A30C-4463-995B-8F743B780DAA}">
      <dsp:nvSpPr>
        <dsp:cNvPr id="0" name=""/>
        <dsp:cNvSpPr/>
      </dsp:nvSpPr>
      <dsp:spPr>
        <a:xfrm>
          <a:off x="8068463" y="3837222"/>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4T12:27:42.8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17:07:39.9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6/4/2022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5522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6/4/2022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8008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6/4/2022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2290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9056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641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0965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3066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89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082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7004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93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6/4/2022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49404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739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2331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13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6/4/2022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7087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6/4/2022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2018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6/4/2022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9682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6/4/2022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4159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6/4/2022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4757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6/4/2022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6612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6/4/2022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082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6/4/2022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3964615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3168842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QnC77IXeSpTk__Rfz_WJlXwNaDyPHbWJhwFVpm4Q4HY/edit?usp=sharing"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86CvJpOSw521aU54LZn4TYK0m-2o96ub98xZ_MTFjBw/edit?usp=sharing"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71asS_59gZxz8uhHiNHUUtlg4gj0dvLSZWllNb95u14/edit?usp=sharing"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spreadsheets/d/1TuNyvHS9SMSplSkHTN0_OEhV4isocrpgNdzR_IpV1xs/edit?usp=sharing"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hyperlink" Target="https://docs.google.com/spreadsheets/d/1wEgp5xKLCykpivGxlDrialuBTrEhKa_AEeKH01wnXMY/edit?usp=sharing" TargetMode="Externa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spreadsheets/d/1_qmUX1jXKiEGZDP3symS1VlZKxOg_7nlhq8Kl7ZrXRI/edit?usp=sharin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p_B4bUvKvDGGjXBbwzjADuIIphEWqnYApzoEfekEtj8/edit?usp=sharin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s and plots layered on a blue digital screen">
            <a:extLst>
              <a:ext uri="{FF2B5EF4-FFF2-40B4-BE49-F238E27FC236}">
                <a16:creationId xmlns:a16="http://schemas.microsoft.com/office/drawing/2014/main" id="{60254514-F397-8C85-C129-F7D60B6F1429}"/>
              </a:ext>
            </a:extLst>
          </p:cNvPr>
          <p:cNvPicPr>
            <a:picLocks noChangeAspect="1"/>
          </p:cNvPicPr>
          <p:nvPr/>
        </p:nvPicPr>
        <p:blipFill rotWithShape="1">
          <a:blip r:embed="rId2"/>
          <a:srcRect l="21202" r="26717" b="4"/>
          <a:stretch/>
        </p:blipFill>
        <p:spPr>
          <a:xfrm>
            <a:off x="20" y="10"/>
            <a:ext cx="4762480" cy="6857989"/>
          </a:xfrm>
          <a:prstGeom prst="rect">
            <a:avLst/>
          </a:prstGeom>
        </p:spPr>
      </p:pic>
      <p:sp>
        <p:nvSpPr>
          <p:cNvPr id="21" name="Rectangle 2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162F-3C7B-CE54-02D6-966314C8763F}"/>
              </a:ext>
            </a:extLst>
          </p:cNvPr>
          <p:cNvSpPr>
            <a:spLocks noGrp="1"/>
          </p:cNvSpPr>
          <p:nvPr>
            <p:ph type="title"/>
          </p:nvPr>
        </p:nvSpPr>
        <p:spPr>
          <a:xfrm>
            <a:off x="6096000" y="1371599"/>
            <a:ext cx="4762500" cy="2360429"/>
          </a:xfrm>
        </p:spPr>
        <p:txBody>
          <a:bodyPr vert="horz" lIns="91440" tIns="45720" rIns="91440" bIns="45720" rtlCol="0" anchor="b">
            <a:normAutofit fontScale="90000"/>
          </a:bodyPr>
          <a:lstStyle/>
          <a:p>
            <a:pPr algn="ctr"/>
            <a:r>
              <a:rPr lang="en-US" sz="3600" kern="1200" cap="all" spc="300" baseline="0" dirty="0">
                <a:latin typeface="+mj-lt"/>
                <a:ea typeface="+mj-ea"/>
                <a:cs typeface="+mj-cs"/>
              </a:rPr>
              <a:t>MICRO CREDIT PROJECT</a:t>
            </a:r>
            <a:r>
              <a:rPr lang="en-US" sz="3600" dirty="0"/>
              <a:t>: Customer DEFAULT PREDICTION</a:t>
            </a:r>
            <a:endParaRPr lang="en-US" sz="3600" kern="1200" cap="all" spc="300" baseline="0" dirty="0">
              <a:latin typeface="+mj-lt"/>
              <a:ea typeface="+mj-ea"/>
              <a:cs typeface="+mj-cs"/>
            </a:endParaRPr>
          </a:p>
        </p:txBody>
      </p:sp>
    </p:spTree>
    <p:extLst>
      <p:ext uri="{BB962C8B-B14F-4D97-AF65-F5344CB8AC3E}">
        <p14:creationId xmlns:p14="http://schemas.microsoft.com/office/powerpoint/2010/main" val="16121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6055-788A-D101-EEDA-9EF5A65E4F40}"/>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FE142CA4-7EF6-36E1-8EE2-CADA45ABB29E}"/>
              </a:ext>
            </a:extLst>
          </p:cNvPr>
          <p:cNvSpPr>
            <a:spLocks noGrp="1"/>
          </p:cNvSpPr>
          <p:nvPr>
            <p:ph idx="1"/>
          </p:nvPr>
        </p:nvSpPr>
        <p:spPr/>
        <p:txBody>
          <a:bodyPr vert="horz" lIns="91440" tIns="45720" rIns="91440" bIns="45720" rtlCol="0" anchor="t">
            <a:normAutofit/>
          </a:bodyPr>
          <a:lstStyle/>
          <a:p>
            <a:r>
              <a:rPr lang="en-IN" sz="4000" b="1" dirty="0">
                <a:ea typeface="+mn-lt"/>
                <a:cs typeface="+mn-lt"/>
              </a:rPr>
              <a:t>Follow the link to the dashboard:</a:t>
            </a:r>
            <a:r>
              <a:rPr lang="en-US" sz="4000" b="1" dirty="0">
                <a:ea typeface="+mn-lt"/>
                <a:cs typeface="+mn-lt"/>
              </a:rPr>
              <a:t> </a:t>
            </a:r>
            <a:endParaRPr lang="en-US" sz="4000" b="1"/>
          </a:p>
          <a:p>
            <a:r>
              <a:rPr lang="en-IN" sz="4000" b="1" dirty="0">
                <a:ea typeface="+mn-lt"/>
                <a:cs typeface="+mn-lt"/>
                <a:hlinkClick r:id="rId2"/>
              </a:rPr>
              <a:t>https://docs.google.com/spreadsheets/d/1QnC77IXeSpTk__Rfz_WJlXwNaDyPHbWJhwFVpm4Q4HY/edit?usp=sharing</a:t>
            </a:r>
            <a:r>
              <a:rPr lang="en-US" sz="4000" b="1" dirty="0">
                <a:ea typeface="+mn-lt"/>
                <a:cs typeface="+mn-lt"/>
              </a:rPr>
              <a:t> </a:t>
            </a:r>
            <a:endParaRPr lang="en-US" sz="4000"/>
          </a:p>
        </p:txBody>
      </p:sp>
    </p:spTree>
    <p:extLst>
      <p:ext uri="{BB962C8B-B14F-4D97-AF65-F5344CB8AC3E}">
        <p14:creationId xmlns:p14="http://schemas.microsoft.com/office/powerpoint/2010/main" val="102466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F726-316F-DFB2-7D11-038DB767EDB9}"/>
              </a:ext>
            </a:extLst>
          </p:cNvPr>
          <p:cNvSpPr>
            <a:spLocks noGrp="1"/>
          </p:cNvSpPr>
          <p:nvPr>
            <p:ph type="title"/>
          </p:nvPr>
        </p:nvSpPr>
        <p:spPr/>
        <p:txBody>
          <a:bodyPr/>
          <a:lstStyle/>
          <a:p>
            <a:r>
              <a:rPr lang="en-US" dirty="0"/>
              <a:t>BOX PLOTS EXPLORATION</a:t>
            </a:r>
          </a:p>
        </p:txBody>
      </p:sp>
      <p:sp>
        <p:nvSpPr>
          <p:cNvPr id="3" name="Content Placeholder 2">
            <a:extLst>
              <a:ext uri="{FF2B5EF4-FFF2-40B4-BE49-F238E27FC236}">
                <a16:creationId xmlns:a16="http://schemas.microsoft.com/office/drawing/2014/main" id="{40038BBD-F911-9EA0-5A28-D66CE16C28E9}"/>
              </a:ext>
            </a:extLst>
          </p:cNvPr>
          <p:cNvSpPr>
            <a:spLocks noGrp="1"/>
          </p:cNvSpPr>
          <p:nvPr>
            <p:ph idx="1"/>
          </p:nvPr>
        </p:nvSpPr>
        <p:spPr/>
        <p:txBody>
          <a:bodyPr vert="horz" lIns="91440" tIns="45720" rIns="91440" bIns="45720" rtlCol="0" anchor="t">
            <a:normAutofit/>
          </a:bodyPr>
          <a:lstStyle/>
          <a:p>
            <a:r>
              <a:rPr lang="en-IN" sz="4400" b="1" dirty="0">
                <a:ea typeface="+mn-lt"/>
                <a:cs typeface="+mn-lt"/>
              </a:rPr>
              <a:t>Follow the link to the dashboard:</a:t>
            </a:r>
            <a:r>
              <a:rPr lang="en-US" sz="4400" b="1" dirty="0">
                <a:ea typeface="+mn-lt"/>
                <a:cs typeface="+mn-lt"/>
              </a:rPr>
              <a:t> </a:t>
            </a:r>
            <a:endParaRPr lang="en-US" sz="4400" b="1"/>
          </a:p>
          <a:p>
            <a:r>
              <a:rPr lang="en-IN" sz="4400" b="1" dirty="0">
                <a:ea typeface="+mn-lt"/>
                <a:cs typeface="+mn-lt"/>
                <a:hlinkClick r:id="rId2"/>
              </a:rPr>
              <a:t>https://docs.google.com/spreadsheets/d/186CvJpOSw521aU54LZn4TYK0m-2o96ub98xZ_MTFjBw/edit?usp=sharing</a:t>
            </a:r>
            <a:r>
              <a:rPr lang="en-US" sz="4400" b="1" dirty="0">
                <a:ea typeface="+mn-lt"/>
                <a:cs typeface="+mn-lt"/>
              </a:rPr>
              <a:t> </a:t>
            </a:r>
            <a:endParaRPr lang="en-US" sz="4400"/>
          </a:p>
        </p:txBody>
      </p:sp>
    </p:spTree>
    <p:extLst>
      <p:ext uri="{BB962C8B-B14F-4D97-AF65-F5344CB8AC3E}">
        <p14:creationId xmlns:p14="http://schemas.microsoft.com/office/powerpoint/2010/main" val="104791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E11BE-5FC8-A030-18D0-98F97028283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OUTLIERS TRANSFORMATION</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1D1FB"/>
          </a:solidFill>
          <a:ln w="38100" cap="rnd">
            <a:solidFill>
              <a:srgbClr val="61D1F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409F6EE7-550E-DC49-9E92-A5468BDE4B80}"/>
              </a:ext>
            </a:extLst>
          </p:cNvPr>
          <p:cNvPicPr>
            <a:picLocks noGrp="1" noChangeAspect="1"/>
          </p:cNvPicPr>
          <p:nvPr>
            <p:ph idx="1"/>
          </p:nvPr>
        </p:nvPicPr>
        <p:blipFill>
          <a:blip r:embed="rId2"/>
          <a:stretch>
            <a:fillRect/>
          </a:stretch>
        </p:blipFill>
        <p:spPr>
          <a:xfrm>
            <a:off x="4654296" y="1954325"/>
            <a:ext cx="7214616" cy="2921918"/>
          </a:xfrm>
          <a:prstGeom prst="rect">
            <a:avLst/>
          </a:prstGeom>
        </p:spPr>
      </p:pic>
    </p:spTree>
    <p:extLst>
      <p:ext uri="{BB962C8B-B14F-4D97-AF65-F5344CB8AC3E}">
        <p14:creationId xmlns:p14="http://schemas.microsoft.com/office/powerpoint/2010/main" val="216944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0531-7F7E-4D6D-56CB-70479A10A571}"/>
              </a:ext>
            </a:extLst>
          </p:cNvPr>
          <p:cNvSpPr>
            <a:spLocks noGrp="1"/>
          </p:cNvSpPr>
          <p:nvPr>
            <p:ph type="title"/>
          </p:nvPr>
        </p:nvSpPr>
        <p:spPr/>
        <p:txBody>
          <a:bodyPr/>
          <a:lstStyle/>
          <a:p>
            <a:r>
              <a:rPr lang="en-US" dirty="0"/>
              <a:t>DISTRIBUTION PLOTS</a:t>
            </a:r>
          </a:p>
        </p:txBody>
      </p:sp>
      <p:sp>
        <p:nvSpPr>
          <p:cNvPr id="3" name="Content Placeholder 2">
            <a:extLst>
              <a:ext uri="{FF2B5EF4-FFF2-40B4-BE49-F238E27FC236}">
                <a16:creationId xmlns:a16="http://schemas.microsoft.com/office/drawing/2014/main" id="{D6726E14-E3E3-4461-3199-9257C127E128}"/>
              </a:ext>
            </a:extLst>
          </p:cNvPr>
          <p:cNvSpPr>
            <a:spLocks noGrp="1"/>
          </p:cNvSpPr>
          <p:nvPr>
            <p:ph idx="1"/>
          </p:nvPr>
        </p:nvSpPr>
        <p:spPr/>
        <p:txBody>
          <a:bodyPr vert="horz" lIns="91440" tIns="45720" rIns="91440" bIns="45720" rtlCol="0" anchor="t">
            <a:normAutofit/>
          </a:bodyPr>
          <a:lstStyle/>
          <a:p>
            <a:r>
              <a:rPr lang="en-IN" sz="4400" b="1" dirty="0">
                <a:ea typeface="+mn-lt"/>
                <a:cs typeface="+mn-lt"/>
              </a:rPr>
              <a:t>Follow the link to the dashboard:</a:t>
            </a:r>
            <a:r>
              <a:rPr lang="en-US" sz="4400" b="1" dirty="0">
                <a:ea typeface="+mn-lt"/>
                <a:cs typeface="+mn-lt"/>
              </a:rPr>
              <a:t> </a:t>
            </a:r>
            <a:endParaRPr lang="en-US" sz="4400" b="1"/>
          </a:p>
          <a:p>
            <a:r>
              <a:rPr lang="en-IN" sz="4400" b="1" dirty="0">
                <a:ea typeface="+mn-lt"/>
                <a:cs typeface="+mn-lt"/>
                <a:hlinkClick r:id="rId2"/>
              </a:rPr>
              <a:t>https://docs.google.com/spreadsheets/d/171asS_59gZxz8uhHiNHUUtlg4gj0dvLSZWllNb95u14/edit?usp=sharing</a:t>
            </a:r>
            <a:endParaRPr lang="en-US" sz="4400" b="1"/>
          </a:p>
        </p:txBody>
      </p:sp>
    </p:spTree>
    <p:extLst>
      <p:ext uri="{BB962C8B-B14F-4D97-AF65-F5344CB8AC3E}">
        <p14:creationId xmlns:p14="http://schemas.microsoft.com/office/powerpoint/2010/main" val="224647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465E-6DA3-0AA5-A89C-216E635C58F3}"/>
              </a:ext>
            </a:extLst>
          </p:cNvPr>
          <p:cNvSpPr>
            <a:spLocks noGrp="1"/>
          </p:cNvSpPr>
          <p:nvPr>
            <p:ph type="title"/>
          </p:nvPr>
        </p:nvSpPr>
        <p:spPr/>
        <p:txBody>
          <a:bodyPr/>
          <a:lstStyle/>
          <a:p>
            <a:r>
              <a:rPr lang="en-US" dirty="0"/>
              <a:t>EDA CONCLUSION</a:t>
            </a:r>
          </a:p>
        </p:txBody>
      </p:sp>
    </p:spTree>
    <p:extLst>
      <p:ext uri="{BB962C8B-B14F-4D97-AF65-F5344CB8AC3E}">
        <p14:creationId xmlns:p14="http://schemas.microsoft.com/office/powerpoint/2010/main" val="275850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3DE-D439-66CD-C568-B571CE1169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15CAB2-3B4C-33E4-CAFD-79D98DC2E9A2}"/>
              </a:ext>
            </a:extLst>
          </p:cNvPr>
          <p:cNvSpPr>
            <a:spLocks noGrp="1"/>
          </p:cNvSpPr>
          <p:nvPr>
            <p:ph idx="1"/>
          </p:nvPr>
        </p:nvSpPr>
        <p:spPr/>
        <p:txBody>
          <a:bodyPr vert="horz" lIns="91440" tIns="45720" rIns="91440" bIns="45720" rtlCol="0" anchor="t">
            <a:noAutofit/>
          </a:bodyPr>
          <a:lstStyle/>
          <a:p>
            <a:r>
              <a:rPr lang="en-US" sz="2000" b="1" dirty="0">
                <a:ea typeface="+mn-lt"/>
                <a:cs typeface="+mn-lt"/>
              </a:rPr>
              <a:t># Based on above analysis, these columns have significant outliers, hence, are platykurtic, hence, I am removing these columns.</a:t>
            </a:r>
            <a:endParaRPr lang="en-US" sz="2000" b="1"/>
          </a:p>
          <a:p>
            <a:r>
              <a:rPr lang="en-US" sz="2000" b="1" dirty="0" err="1">
                <a:ea typeface="+mn-lt"/>
                <a:cs typeface="+mn-lt"/>
              </a:rPr>
              <a:t>i</a:t>
            </a:r>
            <a:r>
              <a:rPr lang="en-US" sz="2000" b="1" dirty="0">
                <a:ea typeface="+mn-lt"/>
                <a:cs typeface="+mn-lt"/>
              </a:rPr>
              <a:t>. Daily </a:t>
            </a:r>
            <a:r>
              <a:rPr lang="en-US" sz="2000" b="1" dirty="0" err="1">
                <a:ea typeface="+mn-lt"/>
                <a:cs typeface="+mn-lt"/>
              </a:rPr>
              <a:t>Decr</a:t>
            </a:r>
            <a:r>
              <a:rPr lang="en-US" sz="2000" b="1" dirty="0">
                <a:ea typeface="+mn-lt"/>
                <a:cs typeface="+mn-lt"/>
              </a:rPr>
              <a:t> 30</a:t>
            </a:r>
            <a:endParaRPr lang="en-US" sz="2000" b="1"/>
          </a:p>
          <a:p>
            <a:r>
              <a:rPr lang="en-US" sz="2000" b="1" dirty="0">
                <a:ea typeface="+mn-lt"/>
                <a:cs typeface="+mn-lt"/>
              </a:rPr>
              <a:t>ii. Daily </a:t>
            </a:r>
            <a:r>
              <a:rPr lang="en-US" sz="2000" b="1" dirty="0" err="1">
                <a:ea typeface="+mn-lt"/>
                <a:cs typeface="+mn-lt"/>
              </a:rPr>
              <a:t>Decr</a:t>
            </a:r>
            <a:r>
              <a:rPr lang="en-US" sz="2000" b="1" dirty="0">
                <a:ea typeface="+mn-lt"/>
                <a:cs typeface="+mn-lt"/>
              </a:rPr>
              <a:t> 90</a:t>
            </a:r>
            <a:endParaRPr lang="en-US" sz="2000" b="1"/>
          </a:p>
          <a:p>
            <a:r>
              <a:rPr lang="en-US" sz="2000" b="1" dirty="0">
                <a:ea typeface="+mn-lt"/>
                <a:cs typeface="+mn-lt"/>
              </a:rPr>
              <a:t>I will do further </a:t>
            </a:r>
            <a:r>
              <a:rPr lang="en-US" sz="2000" b="1" dirty="0" err="1">
                <a:ea typeface="+mn-lt"/>
                <a:cs typeface="+mn-lt"/>
              </a:rPr>
              <a:t>vif</a:t>
            </a:r>
            <a:r>
              <a:rPr lang="en-US" sz="2000" b="1" dirty="0">
                <a:ea typeface="+mn-lt"/>
                <a:cs typeface="+mn-lt"/>
              </a:rPr>
              <a:t> test to remove multicollinearity from the data.</a:t>
            </a:r>
            <a:endParaRPr lang="en-US" sz="2000" b="1" dirty="0"/>
          </a:p>
          <a:p>
            <a:r>
              <a:rPr lang="en-US" sz="2000" b="1" dirty="0">
                <a:ea typeface="+mn-lt"/>
                <a:cs typeface="+mn-lt"/>
              </a:rPr>
              <a:t># Concluding Points:</a:t>
            </a:r>
            <a:endParaRPr lang="en-US" sz="2000" b="1" dirty="0"/>
          </a:p>
          <a:p>
            <a:r>
              <a:rPr lang="en-US" sz="2000" b="1" dirty="0">
                <a:ea typeface="+mn-lt"/>
                <a:cs typeface="+mn-lt"/>
              </a:rPr>
              <a:t>1. As part of data handling, I have removed features with high outliers (by analyzing box plots, </a:t>
            </a:r>
            <a:r>
              <a:rPr lang="en-US" sz="2000" b="1" dirty="0" err="1">
                <a:ea typeface="+mn-lt"/>
                <a:cs typeface="+mn-lt"/>
              </a:rPr>
              <a:t>dist</a:t>
            </a:r>
            <a:r>
              <a:rPr lang="en-US" sz="2000" b="1" dirty="0">
                <a:ea typeface="+mn-lt"/>
                <a:cs typeface="+mn-lt"/>
              </a:rPr>
              <a:t> plots, variable plot and scatter plots).                            </a:t>
            </a:r>
            <a:endParaRPr lang="en-US" b="1" dirty="0"/>
          </a:p>
          <a:p>
            <a:r>
              <a:rPr lang="en-US" sz="2000" b="1" dirty="0">
                <a:ea typeface="+mn-lt"/>
                <a:cs typeface="+mn-lt"/>
              </a:rPr>
              <a:t>2. I have removed multicollinearity by analyzing correlation, correlation heatmaps and variance inflation factor.                                                                  </a:t>
            </a:r>
            <a:endParaRPr lang="en-US" b="1" dirty="0"/>
          </a:p>
          <a:p>
            <a:r>
              <a:rPr lang="en-US" sz="2000" b="1" dirty="0">
                <a:ea typeface="+mn-lt"/>
                <a:cs typeface="+mn-lt"/>
              </a:rPr>
              <a:t>3. Hence, the model can be expected to be low bias model.</a:t>
            </a:r>
            <a:endParaRPr lang="en-US" b="1" dirty="0"/>
          </a:p>
          <a:p>
            <a:endParaRPr lang="en-US" sz="2000" b="1" dirty="0"/>
          </a:p>
          <a:p>
            <a:endParaRPr lang="en-US" dirty="0"/>
          </a:p>
        </p:txBody>
      </p:sp>
    </p:spTree>
    <p:extLst>
      <p:ext uri="{BB962C8B-B14F-4D97-AF65-F5344CB8AC3E}">
        <p14:creationId xmlns:p14="http://schemas.microsoft.com/office/powerpoint/2010/main" val="4127130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808D-8C16-BE2E-435E-79DF8BB61D49}"/>
              </a:ext>
            </a:extLst>
          </p:cNvPr>
          <p:cNvSpPr>
            <a:spLocks noGrp="1"/>
          </p:cNvSpPr>
          <p:nvPr>
            <p:ph type="title"/>
          </p:nvPr>
        </p:nvSpPr>
        <p:spPr/>
        <p:txBody>
          <a:bodyPr/>
          <a:lstStyle/>
          <a:p>
            <a:r>
              <a:rPr lang="en-US" dirty="0"/>
              <a:t>MIN MAX SCALING</a:t>
            </a:r>
          </a:p>
        </p:txBody>
      </p:sp>
      <p:pic>
        <p:nvPicPr>
          <p:cNvPr id="4" name="Picture 4" descr="Text&#10;&#10;Description automatically generated">
            <a:extLst>
              <a:ext uri="{FF2B5EF4-FFF2-40B4-BE49-F238E27FC236}">
                <a16:creationId xmlns:a16="http://schemas.microsoft.com/office/drawing/2014/main" id="{505506E7-89CB-565E-1E98-7F31B2D58A58}"/>
              </a:ext>
            </a:extLst>
          </p:cNvPr>
          <p:cNvPicPr>
            <a:picLocks noGrp="1" noChangeAspect="1"/>
          </p:cNvPicPr>
          <p:nvPr>
            <p:ph idx="1"/>
          </p:nvPr>
        </p:nvPicPr>
        <p:blipFill>
          <a:blip r:embed="rId2"/>
          <a:stretch>
            <a:fillRect/>
          </a:stretch>
        </p:blipFill>
        <p:spPr>
          <a:xfrm>
            <a:off x="933001" y="2068953"/>
            <a:ext cx="9190186" cy="4303502"/>
          </a:xfrm>
        </p:spPr>
      </p:pic>
    </p:spTree>
    <p:extLst>
      <p:ext uri="{BB962C8B-B14F-4D97-AF65-F5344CB8AC3E}">
        <p14:creationId xmlns:p14="http://schemas.microsoft.com/office/powerpoint/2010/main" val="48637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E017-76D7-CE58-D523-8AA4CC4DAE3A}"/>
              </a:ext>
            </a:extLst>
          </p:cNvPr>
          <p:cNvSpPr>
            <a:spLocks noGrp="1"/>
          </p:cNvSpPr>
          <p:nvPr>
            <p:ph type="title"/>
          </p:nvPr>
        </p:nvSpPr>
        <p:spPr/>
        <p:txBody>
          <a:bodyPr/>
          <a:lstStyle/>
          <a:p>
            <a:r>
              <a:rPr lang="en-US" dirty="0"/>
              <a:t>VIF TEST</a:t>
            </a:r>
          </a:p>
        </p:txBody>
      </p:sp>
      <p:pic>
        <p:nvPicPr>
          <p:cNvPr id="4" name="Picture 4" descr="Graphical user interface, text, email&#10;&#10;Description automatically generated">
            <a:extLst>
              <a:ext uri="{FF2B5EF4-FFF2-40B4-BE49-F238E27FC236}">
                <a16:creationId xmlns:a16="http://schemas.microsoft.com/office/drawing/2014/main" id="{5AC97DAF-CEF4-B1D3-9385-ABDA68892673}"/>
              </a:ext>
            </a:extLst>
          </p:cNvPr>
          <p:cNvPicPr>
            <a:picLocks noGrp="1" noChangeAspect="1"/>
          </p:cNvPicPr>
          <p:nvPr>
            <p:ph idx="1"/>
          </p:nvPr>
        </p:nvPicPr>
        <p:blipFill>
          <a:blip r:embed="rId2"/>
          <a:stretch>
            <a:fillRect/>
          </a:stretch>
        </p:blipFill>
        <p:spPr>
          <a:xfrm>
            <a:off x="750499" y="1936051"/>
            <a:ext cx="10302814" cy="4842474"/>
          </a:xfrm>
        </p:spPr>
      </p:pic>
    </p:spTree>
    <p:extLst>
      <p:ext uri="{BB962C8B-B14F-4D97-AF65-F5344CB8AC3E}">
        <p14:creationId xmlns:p14="http://schemas.microsoft.com/office/powerpoint/2010/main" val="400066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C4D44-9DD1-B608-EA04-94B80AD09D74}"/>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STEPS USED TO COMPLETE THE PROJECT</a:t>
            </a:r>
          </a:p>
        </p:txBody>
      </p:sp>
      <p:graphicFrame>
        <p:nvGraphicFramePr>
          <p:cNvPr id="5" name="Content Placeholder 2">
            <a:extLst>
              <a:ext uri="{FF2B5EF4-FFF2-40B4-BE49-F238E27FC236}">
                <a16:creationId xmlns:a16="http://schemas.microsoft.com/office/drawing/2014/main" id="{A1C0F7BD-08E6-4741-9529-D5C61E4A8CDE}"/>
              </a:ext>
            </a:extLst>
          </p:cNvPr>
          <p:cNvGraphicFramePr>
            <a:graphicFrameLocks noGrp="1"/>
          </p:cNvGraphicFramePr>
          <p:nvPr>
            <p:ph idx="1"/>
            <p:extLst>
              <p:ext uri="{D42A27DB-BD31-4B8C-83A1-F6EECF244321}">
                <p14:modId xmlns:p14="http://schemas.microsoft.com/office/powerpoint/2010/main" val="13301530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22">
            <a:extLst>
              <a:ext uri="{FF2B5EF4-FFF2-40B4-BE49-F238E27FC236}">
                <a16:creationId xmlns:a16="http://schemas.microsoft.com/office/drawing/2014/main" id="{64BB2D34-D743-B28C-EF57-AF7A3A0F46D0}"/>
              </a:ext>
            </a:extLst>
          </p:cNvPr>
          <p:cNvSpPr/>
          <p:nvPr/>
        </p:nvSpPr>
        <p:spPr>
          <a:xfrm>
            <a:off x="4991819" y="6106064"/>
            <a:ext cx="4413847" cy="632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RESAMPLING</a:t>
            </a:r>
          </a:p>
        </p:txBody>
      </p:sp>
    </p:spTree>
    <p:extLst>
      <p:ext uri="{BB962C8B-B14F-4D97-AF65-F5344CB8AC3E}">
        <p14:creationId xmlns:p14="http://schemas.microsoft.com/office/powerpoint/2010/main" val="206169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04438-2BBF-77FE-2544-DCF3AFFD9975}"/>
              </a:ext>
            </a:extLst>
          </p:cNvPr>
          <p:cNvSpPr>
            <a:spLocks noGrp="1"/>
          </p:cNvSpPr>
          <p:nvPr>
            <p:ph type="title"/>
          </p:nvPr>
        </p:nvSpPr>
        <p:spPr>
          <a:xfrm>
            <a:off x="838200" y="365125"/>
            <a:ext cx="10515600" cy="1325563"/>
          </a:xfrm>
        </p:spPr>
        <p:txBody>
          <a:bodyPr>
            <a:normAutofit/>
          </a:bodyPr>
          <a:lstStyle/>
          <a:p>
            <a:pPr>
              <a:lnSpc>
                <a:spcPct val="90000"/>
              </a:lnSpc>
            </a:pPr>
            <a:r>
              <a:rPr lang="en-US" sz="6800">
                <a:solidFill>
                  <a:schemeClr val="accent1"/>
                </a:solidFill>
              </a:rPr>
              <a:t>ASSUMPTIONS USED TO COMPLETE THE PROJECT</a:t>
            </a:r>
          </a:p>
        </p:txBody>
      </p:sp>
      <p:graphicFrame>
        <p:nvGraphicFramePr>
          <p:cNvPr id="5" name="Content Placeholder 2">
            <a:extLst>
              <a:ext uri="{FF2B5EF4-FFF2-40B4-BE49-F238E27FC236}">
                <a16:creationId xmlns:a16="http://schemas.microsoft.com/office/drawing/2014/main" id="{B227A2EA-75D8-AD52-AA77-C38169E43AC5}"/>
              </a:ext>
            </a:extLst>
          </p:cNvPr>
          <p:cNvGraphicFramePr>
            <a:graphicFrameLocks noGrp="1"/>
          </p:cNvGraphicFramePr>
          <p:nvPr>
            <p:ph idx="1"/>
            <p:extLst>
              <p:ext uri="{D42A27DB-BD31-4B8C-83A1-F6EECF244321}">
                <p14:modId xmlns:p14="http://schemas.microsoft.com/office/powerpoint/2010/main" val="290606552"/>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79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AB48-08AC-67ED-0090-BDAA944D8E85}"/>
              </a:ext>
            </a:extLst>
          </p:cNvPr>
          <p:cNvSpPr>
            <a:spLocks noGrp="1"/>
          </p:cNvSpPr>
          <p:nvPr>
            <p:ph type="title"/>
          </p:nvPr>
        </p:nvSpPr>
        <p:spPr/>
        <p:txBody>
          <a:bodyPr/>
          <a:lstStyle/>
          <a:p>
            <a:r>
              <a:rPr lang="en-US" dirty="0"/>
              <a:t>PROBLEM STATEMENT</a:t>
            </a:r>
          </a:p>
        </p:txBody>
      </p:sp>
      <p:pic>
        <p:nvPicPr>
          <p:cNvPr id="4" name="Picture 4" descr="Text&#10;&#10;Description automatically generated">
            <a:extLst>
              <a:ext uri="{FF2B5EF4-FFF2-40B4-BE49-F238E27FC236}">
                <a16:creationId xmlns:a16="http://schemas.microsoft.com/office/drawing/2014/main" id="{06140540-C29D-D659-9138-479DA5C3D56A}"/>
              </a:ext>
            </a:extLst>
          </p:cNvPr>
          <p:cNvPicPr>
            <a:picLocks noGrp="1" noChangeAspect="1"/>
          </p:cNvPicPr>
          <p:nvPr>
            <p:ph idx="1"/>
          </p:nvPr>
        </p:nvPicPr>
        <p:blipFill>
          <a:blip r:embed="rId2"/>
          <a:stretch>
            <a:fillRect/>
          </a:stretch>
        </p:blipFill>
        <p:spPr>
          <a:xfrm>
            <a:off x="1530469" y="2316509"/>
            <a:ext cx="8062103" cy="3505738"/>
          </a:xfrm>
        </p:spPr>
      </p:pic>
    </p:spTree>
    <p:extLst>
      <p:ext uri="{BB962C8B-B14F-4D97-AF65-F5344CB8AC3E}">
        <p14:creationId xmlns:p14="http://schemas.microsoft.com/office/powerpoint/2010/main" val="236372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BF0-A2A7-26AE-F4B4-28A1F127FE05}"/>
              </a:ext>
            </a:extLst>
          </p:cNvPr>
          <p:cNvSpPr>
            <a:spLocks noGrp="1"/>
          </p:cNvSpPr>
          <p:nvPr>
            <p:ph type="title"/>
          </p:nvPr>
        </p:nvSpPr>
        <p:spPr/>
        <p:txBody>
          <a:bodyPr/>
          <a:lstStyle/>
          <a:p>
            <a:r>
              <a:rPr lang="en-US" dirty="0"/>
              <a:t>MODELS DASHBOARD (SOLUTION TO PROBLEM STATEMENT)</a:t>
            </a:r>
          </a:p>
        </p:txBody>
      </p:sp>
      <p:sp>
        <p:nvSpPr>
          <p:cNvPr id="3" name="Content Placeholder 2">
            <a:extLst>
              <a:ext uri="{FF2B5EF4-FFF2-40B4-BE49-F238E27FC236}">
                <a16:creationId xmlns:a16="http://schemas.microsoft.com/office/drawing/2014/main" id="{831A69FE-C9E2-7DDB-6E6A-6A9C895B9947}"/>
              </a:ext>
            </a:extLst>
          </p:cNvPr>
          <p:cNvSpPr>
            <a:spLocks noGrp="1"/>
          </p:cNvSpPr>
          <p:nvPr>
            <p:ph idx="1"/>
          </p:nvPr>
        </p:nvSpPr>
        <p:spPr/>
        <p:txBody>
          <a:bodyPr vert="horz" lIns="91440" tIns="45720" rIns="91440" bIns="45720" rtlCol="0" anchor="t">
            <a:normAutofit/>
          </a:bodyPr>
          <a:lstStyle/>
          <a:p>
            <a:r>
              <a:rPr lang="en-IN" sz="4000" b="1" dirty="0">
                <a:ea typeface="+mn-lt"/>
                <a:cs typeface="+mn-lt"/>
              </a:rPr>
              <a:t>Follow the link to dashboard:</a:t>
            </a:r>
            <a:r>
              <a:rPr lang="en-US" sz="4000" b="1" dirty="0">
                <a:ea typeface="+mn-lt"/>
                <a:cs typeface="+mn-lt"/>
              </a:rPr>
              <a:t> </a:t>
            </a:r>
            <a:endParaRPr lang="en-US" sz="4000" b="1"/>
          </a:p>
          <a:p>
            <a:r>
              <a:rPr lang="en-IN" sz="4000" b="1" dirty="0">
                <a:ea typeface="+mn-lt"/>
                <a:cs typeface="+mn-lt"/>
              </a:rPr>
              <a:t> </a:t>
            </a:r>
            <a:r>
              <a:rPr lang="en-US" sz="4000" b="1" dirty="0">
                <a:ea typeface="+mn-lt"/>
                <a:cs typeface="+mn-lt"/>
              </a:rPr>
              <a:t> </a:t>
            </a:r>
            <a:endParaRPr lang="en-US" sz="4000" b="1"/>
          </a:p>
          <a:p>
            <a:r>
              <a:rPr lang="en-IN" sz="4000" b="1" dirty="0">
                <a:ea typeface="+mn-lt"/>
                <a:cs typeface="+mn-lt"/>
                <a:hlinkClick r:id="rId2"/>
              </a:rPr>
              <a:t>https://docs.google.com/spreadsheets/d/1TuNyvHS9SMSplSkHTN0_OEhV4isocrpgNdzR_IpV1xs/edit?usp=sharing</a:t>
            </a:r>
            <a:r>
              <a:rPr lang="en-US" sz="4000" b="1" dirty="0">
                <a:ea typeface="+mn-lt"/>
                <a:cs typeface="+mn-lt"/>
              </a:rPr>
              <a:t> </a:t>
            </a:r>
            <a:endParaRPr lang="en-US" sz="4000"/>
          </a:p>
        </p:txBody>
      </p:sp>
    </p:spTree>
    <p:extLst>
      <p:ext uri="{BB962C8B-B14F-4D97-AF65-F5344CB8AC3E}">
        <p14:creationId xmlns:p14="http://schemas.microsoft.com/office/powerpoint/2010/main" val="251434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8917-E949-7695-5EAC-0CFE3664B0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86A629-532D-AE44-A4D3-D22BDD12CDED}"/>
              </a:ext>
            </a:extLst>
          </p:cNvPr>
          <p:cNvSpPr>
            <a:spLocks noGrp="1"/>
          </p:cNvSpPr>
          <p:nvPr>
            <p:ph idx="1"/>
          </p:nvPr>
        </p:nvSpPr>
        <p:spPr/>
        <p:txBody>
          <a:bodyPr vert="horz" lIns="91440" tIns="45720" rIns="91440" bIns="45720" rtlCol="0" anchor="t">
            <a:normAutofit/>
          </a:bodyPr>
          <a:lstStyle/>
          <a:p>
            <a:r>
              <a:rPr lang="en-US" sz="3600" b="1" dirty="0">
                <a:ea typeface="+mn-lt"/>
                <a:cs typeface="+mn-lt"/>
              </a:rPr>
              <a:t>As a conclusion, the best model is RFC With Default Hyper Parameter tuning on resampled data, the most challenging part in models development process was to reduce overfitting and biasness in the data, that is why I have applied ensemble methods on base estimators... RFC provided the best framework to reduce overfitting. By running it on resampled data, I  achieved an accuracy score of 0.74.</a:t>
            </a:r>
            <a:endParaRPr lang="en-US" sz="3600" b="1" dirty="0"/>
          </a:p>
          <a:p>
            <a:endParaRPr lang="en-US" dirty="0"/>
          </a:p>
        </p:txBody>
      </p:sp>
    </p:spTree>
    <p:extLst>
      <p:ext uri="{BB962C8B-B14F-4D97-AF65-F5344CB8AC3E}">
        <p14:creationId xmlns:p14="http://schemas.microsoft.com/office/powerpoint/2010/main" val="1126359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7726-99C3-D025-23A4-BBB2BD115D8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0433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37555-2FEF-24EE-E0C5-B855889A4EC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a:t>EDA STEPS AND VISUALIZATION</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845BD8-8884-56E4-F18B-AF1F6730CDAC}"/>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b="1" dirty="0"/>
              <a:t>EDA STEPS INVOLVE:</a:t>
            </a:r>
          </a:p>
          <a:p>
            <a:pPr marL="0" indent="0">
              <a:buNone/>
            </a:pPr>
            <a:endParaRPr lang="en-US"/>
          </a:p>
          <a:p>
            <a:pPr marL="0" indent="0">
              <a:buNone/>
            </a:pP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Table 4">
            <a:extLst>
              <a:ext uri="{FF2B5EF4-FFF2-40B4-BE49-F238E27FC236}">
                <a16:creationId xmlns:a16="http://schemas.microsoft.com/office/drawing/2014/main" id="{2A5B8E7F-68A5-F2E0-68A7-5924390CB7FF}"/>
              </a:ext>
            </a:extLst>
          </p:cNvPr>
          <p:cNvGraphicFramePr>
            <a:graphicFrameLocks noGrp="1"/>
          </p:cNvGraphicFramePr>
          <p:nvPr>
            <p:extLst>
              <p:ext uri="{D42A27DB-BD31-4B8C-83A1-F6EECF244321}">
                <p14:modId xmlns:p14="http://schemas.microsoft.com/office/powerpoint/2010/main" val="1709469234"/>
              </p:ext>
            </p:extLst>
          </p:nvPr>
        </p:nvGraphicFramePr>
        <p:xfrm>
          <a:off x="6099048" y="778429"/>
          <a:ext cx="5458969" cy="5301142"/>
        </p:xfrm>
        <a:graphic>
          <a:graphicData uri="http://schemas.openxmlformats.org/drawingml/2006/table">
            <a:tbl>
              <a:tblPr firstRow="1" bandRow="1">
                <a:noFill/>
                <a:tableStyleId>{5C22544A-7EE6-4342-B048-85BDC9FD1C3A}</a:tableStyleId>
              </a:tblPr>
              <a:tblGrid>
                <a:gridCol w="2391677">
                  <a:extLst>
                    <a:ext uri="{9D8B030D-6E8A-4147-A177-3AD203B41FA5}">
                      <a16:colId xmlns:a16="http://schemas.microsoft.com/office/drawing/2014/main" val="479203500"/>
                    </a:ext>
                  </a:extLst>
                </a:gridCol>
                <a:gridCol w="3067292">
                  <a:extLst>
                    <a:ext uri="{9D8B030D-6E8A-4147-A177-3AD203B41FA5}">
                      <a16:colId xmlns:a16="http://schemas.microsoft.com/office/drawing/2014/main" val="4247383356"/>
                    </a:ext>
                  </a:extLst>
                </a:gridCol>
              </a:tblGrid>
              <a:tr h="5301142">
                <a:tc>
                  <a:txBody>
                    <a:bodyPr/>
                    <a:lstStyle/>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LOG &amp; CUMSUM VIEWS</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HEAD VIEW OF DATA</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TAIL VIEW OF DATA</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SAMPLE VIEW OF DATA</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GROUPBY EXPLORATION</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DESCRIPTIVE STATISTICS</a:t>
                      </a:r>
                    </a:p>
                    <a:p>
                      <a:pPr marL="0" marR="0" lvl="0" indent="0" algn="l">
                        <a:lnSpc>
                          <a:spcPct val="110000"/>
                        </a:lnSpc>
                        <a:spcBef>
                          <a:spcPts val="1000"/>
                        </a:spcBef>
                        <a:spcAft>
                          <a:spcPts val="0"/>
                        </a:spcAft>
                        <a:buNone/>
                      </a:pPr>
                      <a:r>
                        <a:rPr lang="en-US" sz="2800" b="1" i="0" u="none" strike="noStrike" cap="none" spc="0" noProof="0" dirty="0">
                          <a:solidFill>
                            <a:schemeClr val="tx1"/>
                          </a:solidFill>
                          <a:latin typeface="The Hand Bold"/>
                        </a:rPr>
                        <a:t>SCATTER PLOTS</a:t>
                      </a:r>
                      <a:endParaRPr lang="en-US" sz="2800" b="1" cap="none" spc="0" dirty="0">
                        <a:solidFill>
                          <a:schemeClr val="tx1"/>
                        </a:solidFill>
                      </a:endParaRPr>
                    </a:p>
                  </a:txBody>
                  <a:tcPr marL="0" marR="129718" marT="51887" marB="389154">
                    <a:lnL w="12700" cmpd="sng">
                      <a:noFill/>
                    </a:lnL>
                    <a:lnR w="12700" cmpd="sng">
                      <a:noFill/>
                    </a:lnR>
                    <a:lnT w="28575" cap="flat" cmpd="sng" algn="ctr">
                      <a:solidFill>
                        <a:schemeClr val="tx1"/>
                      </a:solidFill>
                      <a:prstDash val="solid"/>
                    </a:lnT>
                    <a:lnB w="38100" cmpd="sng">
                      <a:noFill/>
                    </a:lnB>
                    <a:noFill/>
                  </a:tcPr>
                </a:tc>
                <a:tc>
                  <a:txBody>
                    <a:bodyPr/>
                    <a:lstStyle/>
                    <a:p>
                      <a:r>
                        <a:rPr lang="en-US" sz="2800" b="1" cap="none" spc="0" dirty="0">
                          <a:solidFill>
                            <a:schemeClr val="tx1"/>
                          </a:solidFill>
                        </a:rPr>
                        <a:t>CORRELATION ANALYSIS</a:t>
                      </a:r>
                    </a:p>
                    <a:p>
                      <a:pPr lvl="0">
                        <a:buNone/>
                      </a:pPr>
                      <a:endParaRPr lang="en-US" sz="2800" b="1" cap="none" spc="0">
                        <a:solidFill>
                          <a:schemeClr val="tx1"/>
                        </a:solidFill>
                      </a:endParaRPr>
                    </a:p>
                    <a:p>
                      <a:pPr lvl="0">
                        <a:buNone/>
                      </a:pPr>
                      <a:r>
                        <a:rPr lang="en-US" sz="2800" b="1" cap="none" spc="0" dirty="0">
                          <a:solidFill>
                            <a:schemeClr val="tx1"/>
                          </a:solidFill>
                        </a:rPr>
                        <a:t>BOX PLOTS EXPLORATION</a:t>
                      </a:r>
                    </a:p>
                    <a:p>
                      <a:pPr lvl="0">
                        <a:buNone/>
                      </a:pPr>
                      <a:endParaRPr lang="en-US" sz="2800" b="1" cap="none" spc="0">
                        <a:solidFill>
                          <a:schemeClr val="tx1"/>
                        </a:solidFill>
                      </a:endParaRPr>
                    </a:p>
                    <a:p>
                      <a:pPr lvl="0">
                        <a:buNone/>
                      </a:pPr>
                      <a:r>
                        <a:rPr lang="en-US" sz="2800" b="1" cap="none" spc="0" dirty="0">
                          <a:solidFill>
                            <a:schemeClr val="tx1"/>
                          </a:solidFill>
                        </a:rPr>
                        <a:t>DESCRIPTIVE STATISTICS</a:t>
                      </a:r>
                    </a:p>
                    <a:p>
                      <a:pPr lvl="0">
                        <a:buNone/>
                      </a:pPr>
                      <a:endParaRPr lang="en-US" sz="2800" b="1" cap="none" spc="0">
                        <a:solidFill>
                          <a:schemeClr val="tx1"/>
                        </a:solidFill>
                      </a:endParaRPr>
                    </a:p>
                    <a:p>
                      <a:pPr lvl="0">
                        <a:buNone/>
                      </a:pPr>
                      <a:r>
                        <a:rPr lang="en-US" sz="2800" b="1" cap="none" spc="0" dirty="0">
                          <a:solidFill>
                            <a:schemeClr val="tx1"/>
                          </a:solidFill>
                        </a:rPr>
                        <a:t>DISTRIBUTION PLOTS</a:t>
                      </a:r>
                    </a:p>
                  </a:txBody>
                  <a:tcPr marL="0" marR="129718" marT="51887" marB="389154">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299371235"/>
                  </a:ext>
                </a:extLst>
              </a:tr>
            </a:tbl>
          </a:graphicData>
        </a:graphic>
      </p:graphicFrame>
    </p:spTree>
    <p:extLst>
      <p:ext uri="{BB962C8B-B14F-4D97-AF65-F5344CB8AC3E}">
        <p14:creationId xmlns:p14="http://schemas.microsoft.com/office/powerpoint/2010/main" val="214380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Digital financial graph">
            <a:extLst>
              <a:ext uri="{FF2B5EF4-FFF2-40B4-BE49-F238E27FC236}">
                <a16:creationId xmlns:a16="http://schemas.microsoft.com/office/drawing/2014/main" id="{6FF3FBE2-9D49-35D7-E832-7B997A04D1AA}"/>
              </a:ext>
            </a:extLst>
          </p:cNvPr>
          <p:cNvPicPr>
            <a:picLocks noChangeAspect="1"/>
          </p:cNvPicPr>
          <p:nvPr/>
        </p:nvPicPr>
        <p:blipFill rotWithShape="1">
          <a:blip r:embed="rId2"/>
          <a:srcRect r="-2" b="-2"/>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EEFC2-32C9-E9C0-14DB-40B4C3893BED}"/>
              </a:ext>
            </a:extLst>
          </p:cNvPr>
          <p:cNvSpPr>
            <a:spLocks noGrp="1"/>
          </p:cNvSpPr>
          <p:nvPr>
            <p:ph type="title"/>
          </p:nvPr>
        </p:nvSpPr>
        <p:spPr>
          <a:xfrm>
            <a:off x="321733" y="321733"/>
            <a:ext cx="11548532" cy="5903558"/>
          </a:xfrm>
        </p:spPr>
        <p:txBody>
          <a:bodyPr vert="horz" lIns="91440" tIns="45720" rIns="91440" bIns="45720" rtlCol="0" anchor="t">
            <a:normAutofit/>
          </a:bodyPr>
          <a:lstStyle/>
          <a:p>
            <a:r>
              <a:rPr lang="en-US" sz="11500" dirty="0">
                <a:solidFill>
                  <a:schemeClr val="bg1"/>
                </a:solidFill>
              </a:rPr>
              <a:t>VISUALIZATIONS DASHBOARD</a:t>
            </a:r>
            <a:br>
              <a:rPr lang="en-US" sz="3200" dirty="0"/>
            </a:br>
            <a:endParaRPr lang="en-US" sz="11500" dirty="0">
              <a:solidFill>
                <a:schemeClr val="bg1"/>
              </a:solidFill>
            </a:endParaRP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98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6A3BC-E31B-CF42-5670-75E9B09574C0}"/>
              </a:ext>
            </a:extLst>
          </p:cNvPr>
          <p:cNvSpPr>
            <a:spLocks noGrp="1"/>
          </p:cNvSpPr>
          <p:nvPr>
            <p:ph type="title"/>
          </p:nvPr>
        </p:nvSpPr>
        <p:spPr>
          <a:xfrm>
            <a:off x="630936" y="630936"/>
            <a:ext cx="3419856" cy="1463040"/>
          </a:xfrm>
        </p:spPr>
        <p:txBody>
          <a:bodyPr anchor="ctr">
            <a:normAutofit/>
          </a:bodyPr>
          <a:lstStyle/>
          <a:p>
            <a:pPr>
              <a:lnSpc>
                <a:spcPct val="90000"/>
              </a:lnSpc>
            </a:pPr>
            <a:r>
              <a:rPr lang="en-US" sz="4800"/>
              <a:t>LOG AND CUMSUM VIEWS</a:t>
            </a:r>
          </a:p>
        </p:txBody>
      </p:sp>
      <p:sp>
        <p:nvSpPr>
          <p:cNvPr id="17" name="Content Placeholder 7">
            <a:extLst>
              <a:ext uri="{FF2B5EF4-FFF2-40B4-BE49-F238E27FC236}">
                <a16:creationId xmlns:a16="http://schemas.microsoft.com/office/drawing/2014/main" id="{7EE1E402-5641-5714-040A-F9D96C76FFDA}"/>
              </a:ext>
            </a:extLst>
          </p:cNvPr>
          <p:cNvSpPr>
            <a:spLocks noGrp="1"/>
          </p:cNvSpPr>
          <p:nvPr>
            <p:ph idx="1"/>
          </p:nvPr>
        </p:nvSpPr>
        <p:spPr>
          <a:xfrm>
            <a:off x="4654295" y="630936"/>
            <a:ext cx="6894576" cy="1463040"/>
          </a:xfrm>
        </p:spPr>
        <p:txBody>
          <a:bodyPr anchor="ctr">
            <a:normAutofit/>
          </a:bodyPr>
          <a:lstStyle/>
          <a:p>
            <a:r>
              <a:rPr lang="en-US" sz="2000" b="1" dirty="0"/>
              <a:t>FOLLOW THE LINK TO THE DASHBOARD: </a:t>
            </a:r>
            <a:r>
              <a:rPr lang="en-US" sz="2000" b="1" dirty="0">
                <a:ea typeface="+mn-lt"/>
                <a:cs typeface="+mn-lt"/>
                <a:hlinkClick r:id="rId2"/>
              </a:rPr>
              <a:t>https://docs.google.com/spreadsheets/d/1wEgp5xKLCykpivGxlDrialuBTrEhKa_AEeKH01wnXMY/edit?usp=sharing</a:t>
            </a:r>
            <a:endParaRPr lang="en-US" sz="2000" b="1" dirty="0">
              <a:ea typeface="+mn-lt"/>
              <a:cs typeface="+mn-lt"/>
            </a:endParaRPr>
          </a:p>
          <a:p>
            <a:endParaRPr lang="en-US" sz="2000" dirty="0"/>
          </a:p>
        </p:txBody>
      </p:sp>
      <mc:AlternateContent xmlns:mc="http://schemas.openxmlformats.org/markup-compatibility/2006" xmlns:p14="http://schemas.microsoft.com/office/powerpoint/2010/main">
        <mc:Choice Requires="p14">
          <p:contentPart p14:bwMode="auto" r:id="rId3">
            <p14:nvContentPartPr>
              <p14:cNvPr id="18"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8"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257FE1"/>
          </a:solidFill>
          <a:ln w="34925">
            <a:solidFill>
              <a:srgbClr val="257FE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783C337F-792A-5F52-12C9-CD1BADA91A30}"/>
              </a:ext>
            </a:extLst>
          </p:cNvPr>
          <p:cNvPicPr>
            <a:picLocks noChangeAspect="1"/>
          </p:cNvPicPr>
          <p:nvPr/>
        </p:nvPicPr>
        <p:blipFill>
          <a:blip r:embed="rId5"/>
          <a:stretch>
            <a:fillRect/>
          </a:stretch>
        </p:blipFill>
        <p:spPr>
          <a:xfrm>
            <a:off x="630936" y="2305384"/>
            <a:ext cx="10917936" cy="3930455"/>
          </a:xfrm>
          <a:prstGeom prst="rect">
            <a:avLst/>
          </a:prstGeom>
        </p:spPr>
      </p:pic>
      <p:sp>
        <p:nvSpPr>
          <p:cNvPr id="5" name="Arrow: Up 4">
            <a:extLst>
              <a:ext uri="{FF2B5EF4-FFF2-40B4-BE49-F238E27FC236}">
                <a16:creationId xmlns:a16="http://schemas.microsoft.com/office/drawing/2014/main" id="{85862E3E-FDCF-B900-5DB2-C8C5E77227C3}"/>
              </a:ext>
            </a:extLst>
          </p:cNvPr>
          <p:cNvSpPr/>
          <p:nvPr/>
        </p:nvSpPr>
        <p:spPr>
          <a:xfrm>
            <a:off x="5853684" y="2939796"/>
            <a:ext cx="2127848" cy="313426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Please Visit Dashboard</a:t>
            </a:r>
          </a:p>
        </p:txBody>
      </p:sp>
    </p:spTree>
    <p:extLst>
      <p:ext uri="{BB962C8B-B14F-4D97-AF65-F5344CB8AC3E}">
        <p14:creationId xmlns:p14="http://schemas.microsoft.com/office/powerpoint/2010/main" val="232393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8" name="Rectangle 4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288B3-E1BF-0E44-D887-8329C779425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HEAD VIEW, TAIL VIEW AND SAMPLE VIEW</a:t>
            </a:r>
          </a:p>
        </p:txBody>
      </p:sp>
      <p:sp>
        <p:nvSpPr>
          <p:cNvPr id="5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90E4FD"/>
          </a:solidFill>
          <a:ln w="38100" cap="rnd">
            <a:solidFill>
              <a:srgbClr val="90E4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93F8C0FC-2653-7225-D738-76E2078D98FF}"/>
              </a:ext>
            </a:extLst>
          </p:cNvPr>
          <p:cNvPicPr>
            <a:picLocks noGrp="1" noChangeAspect="1"/>
          </p:cNvPicPr>
          <p:nvPr>
            <p:ph idx="1"/>
          </p:nvPr>
        </p:nvPicPr>
        <p:blipFill>
          <a:blip r:embed="rId2"/>
          <a:stretch>
            <a:fillRect/>
          </a:stretch>
        </p:blipFill>
        <p:spPr>
          <a:xfrm>
            <a:off x="4654296" y="1638685"/>
            <a:ext cx="7214616" cy="3553198"/>
          </a:xfrm>
          <a:prstGeom prst="rect">
            <a:avLst/>
          </a:prstGeom>
        </p:spPr>
      </p:pic>
      <p:sp>
        <p:nvSpPr>
          <p:cNvPr id="8" name="Arrow: Up 7">
            <a:extLst>
              <a:ext uri="{FF2B5EF4-FFF2-40B4-BE49-F238E27FC236}">
                <a16:creationId xmlns:a16="http://schemas.microsoft.com/office/drawing/2014/main" id="{0EB1AADF-5806-150D-2246-64E07F6DCD7B}"/>
              </a:ext>
            </a:extLst>
          </p:cNvPr>
          <p:cNvSpPr/>
          <p:nvPr/>
        </p:nvSpPr>
        <p:spPr>
          <a:xfrm>
            <a:off x="8312212" y="955721"/>
            <a:ext cx="2127848" cy="313426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Please Visit Dashboard</a:t>
            </a:r>
          </a:p>
        </p:txBody>
      </p:sp>
      <p:sp>
        <p:nvSpPr>
          <p:cNvPr id="9" name="Rectangle: Rounded Corners 8">
            <a:extLst>
              <a:ext uri="{FF2B5EF4-FFF2-40B4-BE49-F238E27FC236}">
                <a16:creationId xmlns:a16="http://schemas.microsoft.com/office/drawing/2014/main" id="{FED102CD-87B3-BB2A-FFC5-18164298DCB8}"/>
              </a:ext>
            </a:extLst>
          </p:cNvPr>
          <p:cNvSpPr/>
          <p:nvPr/>
        </p:nvSpPr>
        <p:spPr>
          <a:xfrm>
            <a:off x="4114801" y="110706"/>
            <a:ext cx="6872375" cy="13083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https://docs.google.com/spreadsheets/d/1d1ixblgxC86MrFE2zjB3BepgPMtgIJuCtrhRenFrWQw/edit?usp=sharing</a:t>
            </a:r>
          </a:p>
        </p:txBody>
      </p:sp>
    </p:spTree>
    <p:extLst>
      <p:ext uri="{BB962C8B-B14F-4D97-AF65-F5344CB8AC3E}">
        <p14:creationId xmlns:p14="http://schemas.microsoft.com/office/powerpoint/2010/main" val="125875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0AFE-C1BE-753F-43C2-F90FDC6A29D3}"/>
              </a:ext>
            </a:extLst>
          </p:cNvPr>
          <p:cNvSpPr>
            <a:spLocks noGrp="1"/>
          </p:cNvSpPr>
          <p:nvPr>
            <p:ph type="title"/>
          </p:nvPr>
        </p:nvSpPr>
        <p:spPr/>
        <p:txBody>
          <a:bodyPr/>
          <a:lstStyle/>
          <a:p>
            <a:r>
              <a:rPr lang="en-US" dirty="0"/>
              <a:t>GROUPBY COUNT OF DEFAULT AND SUCCESS IN EACH CASE</a:t>
            </a:r>
          </a:p>
        </p:txBody>
      </p:sp>
      <p:pic>
        <p:nvPicPr>
          <p:cNvPr id="4" name="Picture 4">
            <a:extLst>
              <a:ext uri="{FF2B5EF4-FFF2-40B4-BE49-F238E27FC236}">
                <a16:creationId xmlns:a16="http://schemas.microsoft.com/office/drawing/2014/main" id="{CCC1D825-B0E0-40F5-352F-B58A4A81C665}"/>
              </a:ext>
            </a:extLst>
          </p:cNvPr>
          <p:cNvPicPr>
            <a:picLocks noGrp="1" noChangeAspect="1"/>
          </p:cNvPicPr>
          <p:nvPr>
            <p:ph idx="1"/>
          </p:nvPr>
        </p:nvPicPr>
        <p:blipFill>
          <a:blip r:embed="rId2"/>
          <a:stretch>
            <a:fillRect/>
          </a:stretch>
        </p:blipFill>
        <p:spPr>
          <a:xfrm>
            <a:off x="838200" y="2273130"/>
            <a:ext cx="10515600" cy="3564467"/>
          </a:xfrm>
        </p:spPr>
      </p:pic>
      <p:sp>
        <p:nvSpPr>
          <p:cNvPr id="7" name="Arrow: Up 6">
            <a:extLst>
              <a:ext uri="{FF2B5EF4-FFF2-40B4-BE49-F238E27FC236}">
                <a16:creationId xmlns:a16="http://schemas.microsoft.com/office/drawing/2014/main" id="{606A0EFB-3282-DF1A-66A0-997CC9ADFE02}"/>
              </a:ext>
            </a:extLst>
          </p:cNvPr>
          <p:cNvSpPr/>
          <p:nvPr/>
        </p:nvSpPr>
        <p:spPr>
          <a:xfrm>
            <a:off x="4746627" y="4521306"/>
            <a:ext cx="2127848" cy="196969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Please Visit Dashboard</a:t>
            </a:r>
          </a:p>
        </p:txBody>
      </p:sp>
      <p:sp>
        <p:nvSpPr>
          <p:cNvPr id="10" name="Rectangle: Rounded Corners 9">
            <a:extLst>
              <a:ext uri="{FF2B5EF4-FFF2-40B4-BE49-F238E27FC236}">
                <a16:creationId xmlns:a16="http://schemas.microsoft.com/office/drawing/2014/main" id="{EEFDB659-E269-0C5D-4127-FAF84386D7FD}"/>
              </a:ext>
            </a:extLst>
          </p:cNvPr>
          <p:cNvSpPr/>
          <p:nvPr/>
        </p:nvSpPr>
        <p:spPr>
          <a:xfrm>
            <a:off x="4114801" y="3661913"/>
            <a:ext cx="6872375" cy="86264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400" b="1" dirty="0">
                <a:ea typeface="+mn-lt"/>
                <a:cs typeface="+mn-lt"/>
              </a:rPr>
              <a:t>https://docs.google.com/spreadsheets/d/1OwcCvO9vY5b5UTBR8_r0-rsChG4K9pLL2Hxo1aev-4M/edit?usp=sharing</a:t>
            </a:r>
            <a:endParaRPr lang="en-US" b="1" dirty="0"/>
          </a:p>
        </p:txBody>
      </p:sp>
    </p:spTree>
    <p:extLst>
      <p:ext uri="{BB962C8B-B14F-4D97-AF65-F5344CB8AC3E}">
        <p14:creationId xmlns:p14="http://schemas.microsoft.com/office/powerpoint/2010/main" val="420626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88E3-E903-5FA6-AB60-48D66736A6A9}"/>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E033A21E-60B5-52D8-37B6-14B84C08A069}"/>
              </a:ext>
            </a:extLst>
          </p:cNvPr>
          <p:cNvSpPr>
            <a:spLocks noGrp="1"/>
          </p:cNvSpPr>
          <p:nvPr>
            <p:ph idx="1"/>
          </p:nvPr>
        </p:nvSpPr>
        <p:spPr/>
        <p:txBody>
          <a:bodyPr vert="horz" lIns="91440" tIns="45720" rIns="91440" bIns="45720" rtlCol="0" anchor="t">
            <a:normAutofit/>
          </a:bodyPr>
          <a:lstStyle/>
          <a:p>
            <a:r>
              <a:rPr lang="en-IN" sz="4400" dirty="0">
                <a:ea typeface="+mn-lt"/>
                <a:cs typeface="+mn-lt"/>
              </a:rPr>
              <a:t>Follow the link to the dashboard:</a:t>
            </a:r>
            <a:r>
              <a:rPr lang="en-US" sz="4400" dirty="0">
                <a:ea typeface="+mn-lt"/>
                <a:cs typeface="+mn-lt"/>
              </a:rPr>
              <a:t> </a:t>
            </a:r>
            <a:endParaRPr lang="en-US" sz="4400"/>
          </a:p>
          <a:p>
            <a:r>
              <a:rPr lang="en-IN" sz="4400" dirty="0">
                <a:ea typeface="+mn-lt"/>
                <a:cs typeface="+mn-lt"/>
                <a:hlinkClick r:id="rId2"/>
              </a:rPr>
              <a:t>https://docs.google.com/spreadsheets/d/1_qmUX1jXKiEGZDP3symS1VlZKxOg_7nlhq8Kl7ZrXRI/edit?usp=sharing</a:t>
            </a:r>
            <a:r>
              <a:rPr lang="en-US" sz="4400" dirty="0">
                <a:ea typeface="+mn-lt"/>
                <a:cs typeface="+mn-lt"/>
              </a:rPr>
              <a:t> </a:t>
            </a:r>
            <a:endParaRPr lang="en-US" sz="4400"/>
          </a:p>
        </p:txBody>
      </p:sp>
    </p:spTree>
    <p:extLst>
      <p:ext uri="{BB962C8B-B14F-4D97-AF65-F5344CB8AC3E}">
        <p14:creationId xmlns:p14="http://schemas.microsoft.com/office/powerpoint/2010/main" val="282904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A9FD-59AD-C2A7-BFC3-B2878D0D551C}"/>
              </a:ext>
            </a:extLst>
          </p:cNvPr>
          <p:cNvSpPr>
            <a:spLocks noGrp="1"/>
          </p:cNvSpPr>
          <p:nvPr>
            <p:ph type="title"/>
          </p:nvPr>
        </p:nvSpPr>
        <p:spPr/>
        <p:txBody>
          <a:bodyPr/>
          <a:lstStyle/>
          <a:p>
            <a:r>
              <a:rPr lang="en-US" dirty="0"/>
              <a:t>SCATTER PLOTS</a:t>
            </a:r>
          </a:p>
        </p:txBody>
      </p:sp>
      <p:sp>
        <p:nvSpPr>
          <p:cNvPr id="3" name="Content Placeholder 2">
            <a:extLst>
              <a:ext uri="{FF2B5EF4-FFF2-40B4-BE49-F238E27FC236}">
                <a16:creationId xmlns:a16="http://schemas.microsoft.com/office/drawing/2014/main" id="{F3FD0E05-5A5A-48FA-79F8-A61722E4454A}"/>
              </a:ext>
            </a:extLst>
          </p:cNvPr>
          <p:cNvSpPr>
            <a:spLocks noGrp="1"/>
          </p:cNvSpPr>
          <p:nvPr>
            <p:ph idx="1"/>
          </p:nvPr>
        </p:nvSpPr>
        <p:spPr/>
        <p:txBody>
          <a:bodyPr vert="horz" lIns="91440" tIns="45720" rIns="91440" bIns="45720" rtlCol="0" anchor="t">
            <a:normAutofit/>
          </a:bodyPr>
          <a:lstStyle/>
          <a:p>
            <a:r>
              <a:rPr lang="en-IN" sz="4000" b="1" dirty="0">
                <a:ea typeface="+mn-lt"/>
                <a:cs typeface="+mn-lt"/>
              </a:rPr>
              <a:t>Follow the link to the dashboard:</a:t>
            </a:r>
            <a:r>
              <a:rPr lang="en-US" sz="4000" b="1" dirty="0">
                <a:ea typeface="+mn-lt"/>
                <a:cs typeface="+mn-lt"/>
              </a:rPr>
              <a:t> </a:t>
            </a:r>
            <a:endParaRPr lang="en-US" sz="4000" b="1"/>
          </a:p>
          <a:p>
            <a:r>
              <a:rPr lang="en-IN" sz="4000" b="1" dirty="0">
                <a:ea typeface="+mn-lt"/>
                <a:cs typeface="+mn-lt"/>
                <a:hlinkClick r:id="rId2"/>
              </a:rPr>
              <a:t>https://docs.google.com/spreadsheets/d/1p_B4bUvKvDGGjXBbwzjADuIIphEWqnYApzoEfekEtj8/edit?usp=sharing</a:t>
            </a:r>
            <a:r>
              <a:rPr lang="en-US" sz="4000" b="1" dirty="0">
                <a:ea typeface="+mn-lt"/>
                <a:cs typeface="+mn-lt"/>
              </a:rPr>
              <a:t> </a:t>
            </a:r>
            <a:endParaRPr lang="en-US" sz="3200"/>
          </a:p>
        </p:txBody>
      </p:sp>
    </p:spTree>
    <p:extLst>
      <p:ext uri="{BB962C8B-B14F-4D97-AF65-F5344CB8AC3E}">
        <p14:creationId xmlns:p14="http://schemas.microsoft.com/office/powerpoint/2010/main" val="1114475966"/>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B2130"/>
      </a:dk2>
      <a:lt2>
        <a:srgbClr val="F0F3F2"/>
      </a:lt2>
      <a:accent1>
        <a:srgbClr val="E72978"/>
      </a:accent1>
      <a:accent2>
        <a:srgbClr val="D517B6"/>
      </a:accent2>
      <a:accent3>
        <a:srgbClr val="B729E7"/>
      </a:accent3>
      <a:accent4>
        <a:srgbClr val="5D20D7"/>
      </a:accent4>
      <a:accent5>
        <a:srgbClr val="2939E7"/>
      </a:accent5>
      <a:accent6>
        <a:srgbClr val="1776D5"/>
      </a:accent6>
      <a:hlink>
        <a:srgbClr val="4A3F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ClassicFrameVTI</vt:lpstr>
      <vt:lpstr>SketchyVTI</vt:lpstr>
      <vt:lpstr>MICRO CREDIT PROJECT: Customer DEFAULT PREDICTION</vt:lpstr>
      <vt:lpstr>PROBLEM STATEMENT</vt:lpstr>
      <vt:lpstr>EDA STEPS AND VISUALIZATION</vt:lpstr>
      <vt:lpstr>VISUALIZATIONS DASHBOARD </vt:lpstr>
      <vt:lpstr>LOG AND CUMSUM VIEWS</vt:lpstr>
      <vt:lpstr>HEAD VIEW, TAIL VIEW AND SAMPLE VIEW</vt:lpstr>
      <vt:lpstr>GROUPBY COUNT OF DEFAULT AND SUCCESS IN EACH CASE</vt:lpstr>
      <vt:lpstr>DESCRIPTIVE STATISTICS</vt:lpstr>
      <vt:lpstr>SCATTER PLOTS</vt:lpstr>
      <vt:lpstr>CORRELATION ANALYSIS</vt:lpstr>
      <vt:lpstr>BOX PLOTS EXPLORATION</vt:lpstr>
      <vt:lpstr>OUTLIERS TRANSFORMATION</vt:lpstr>
      <vt:lpstr>DISTRIBUTION PLOTS</vt:lpstr>
      <vt:lpstr>EDA CONCLUSION</vt:lpstr>
      <vt:lpstr>CONCLUSION</vt:lpstr>
      <vt:lpstr>MIN MAX SCALING</vt:lpstr>
      <vt:lpstr>VIF TEST</vt:lpstr>
      <vt:lpstr>STEPS USED TO COMPLETE THE PROJECT</vt:lpstr>
      <vt:lpstr>ASSUMPTIONS USED TO COMPLETE THE PROJECT</vt:lpstr>
      <vt:lpstr>MODELS DASHBOARD (SOLUTION TO PROBLEM STATEMENT)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203</cp:revision>
  <dcterms:created xsi:type="dcterms:W3CDTF">2022-06-02T17:34:55Z</dcterms:created>
  <dcterms:modified xsi:type="dcterms:W3CDTF">2022-06-04T18:03:23Z</dcterms:modified>
</cp:coreProperties>
</file>