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ede50db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ede50db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ede50db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ede50db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ede50db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ede50db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de50db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ede50db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f855114a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f855114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f855114a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f855114a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f855114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f855114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855114a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f855114a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f855114a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f855114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f855114a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f855114a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f855114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f855114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ede50db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ede50db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presentation/d/1dJccwP6hPnyJyUTV7SpbVyJz9vAgKxCrACm3tIiZicg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sQ3S8YE8Y8oSzELe0gSy5jjXoH5IOLQQwU8Su1kub0M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wmvgQVB50HUQeZqG-Kqb0bPwPzX5dLt_wshQCDbW5WM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presentation/d/1b0TEUZI2cHsC4spBMJUfnnVaYzZY4AhbdlFDQPU0ojc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 Prediction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Used To Complete The Project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Dataset And Make It In Proper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All Cases To Lower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Punctuations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Stopwords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stats of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all texts into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And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the accuracy/confusion matrix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Dashboard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link to the dashboard: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https://docs.google.com/presentation/d/1dJccwP6hPnyJyUTV7SpbVyJz9vAgKxCrACm3tIiZicg/edit?usp=sharing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Multinomial NB has provided good accuracy (above hit ratio) with right fit.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training mode, it has provided accuracy of 68% and in testing mode it has provided accuracy of 66%, hence, I have saved this model for production.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(NLP Classification Problem)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Description: 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9100" lvl="0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Comment: Review of the product. 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2. Rate: Star Rating by reviewer. The rating is out 5 stars and it only has 5 options available 1 star, 2 stars, 3 stars, 4 stars, 5 stars. 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Problem Undertaken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Client</a:t>
            </a:r>
            <a:r>
              <a:rPr lang="en" sz="3000"/>
              <a:t> wants to predict ratings for the reviews which were written in the past and they don’t have a rating. So, we have to build an application which can predict the rating by seeing the review.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Steps And Visualizations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Head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Tail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Distribution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 Clouds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Visualization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link to the dashboard: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https://docs.google.com/presentation/d/1sQ3S8YE8Y8oSzELe0gSy5jjXoH5IOLQQwU8Su1kub0M/edit?usp=sharing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Plots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link to the dashboard: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https://docs.google.com/presentation/d/1wmvgQVB50HUQeZqG-Kqb0bPwPzX5dLt_wshQCDbW5WM/edit?usp=sharing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link to the dashboard: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https://docs.google.com/presentation/d/1b0TEUZI2cHsC4spBMJUfnnVaYzZY4AhbdlFDQPU0ojc/edit?usp=sharing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