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5" autoAdjust="0"/>
    <p:restoredTop sz="94660"/>
  </p:normalViewPr>
  <p:slideViewPr>
    <p:cSldViewPr snapToGrid="0">
      <p:cViewPr>
        <p:scale>
          <a:sx n="77" d="100"/>
          <a:sy n="77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6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71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7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6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4BDFEC-00ED-4BE6-82F9-439E01058A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EC64-9455-4A92-8BB7-04E7CC0A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0957EC-76B4-4185-9729-8A6155750704}"/>
              </a:ext>
            </a:extLst>
          </p:cNvPr>
          <p:cNvGrpSpPr/>
          <p:nvPr/>
        </p:nvGrpSpPr>
        <p:grpSpPr>
          <a:xfrm>
            <a:off x="3711838" y="56272"/>
            <a:ext cx="4768321" cy="4874455"/>
            <a:chOff x="3711838" y="56272"/>
            <a:chExt cx="4768321" cy="48744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7AAE048F-6B2E-4398-BDBC-AE4833C51B8B}"/>
                </a:ext>
              </a:extLst>
            </p:cNvPr>
            <p:cNvSpPr/>
            <p:nvPr/>
          </p:nvSpPr>
          <p:spPr>
            <a:xfrm>
              <a:off x="3711838" y="56272"/>
              <a:ext cx="4768321" cy="4874455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A67F67-9AB8-420A-AEA5-0EE350F4DB6F}"/>
                </a:ext>
              </a:extLst>
            </p:cNvPr>
            <p:cNvGrpSpPr/>
            <p:nvPr/>
          </p:nvGrpSpPr>
          <p:grpSpPr>
            <a:xfrm>
              <a:off x="3939581" y="379828"/>
              <a:ext cx="4312837" cy="4220308"/>
              <a:chOff x="3368123" y="0"/>
              <a:chExt cx="5455754" cy="5234609"/>
            </a:xfrm>
          </p:grpSpPr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0584B38F-F145-4CC0-9524-BB9C0D2F8C62}"/>
                  </a:ext>
                </a:extLst>
              </p:cNvPr>
              <p:cNvSpPr/>
              <p:nvPr/>
            </p:nvSpPr>
            <p:spPr>
              <a:xfrm>
                <a:off x="3368123" y="0"/>
                <a:ext cx="5455754" cy="5234609"/>
              </a:xfrm>
              <a:prstGeom prst="diamond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D8E3BBB-76C8-472A-B3FC-A00C3E6B3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14750" y="0"/>
                <a:ext cx="4762500" cy="4762500"/>
              </a:xfrm>
              <a:prstGeom prst="rect">
                <a:avLst/>
              </a:prstGeom>
            </p:spPr>
          </p:pic>
        </p:grp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E52446F4-A212-4107-BDB5-D1B33899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2" y="4690538"/>
            <a:ext cx="8825657" cy="1915647"/>
          </a:xfrm>
        </p:spPr>
        <p:txBody>
          <a:bodyPr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Dragon’s Nest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/>
              <a:t>“Connecting Dragons to their family”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321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D063-18F7-4290-B7CF-A91BF935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Team Behind the Dream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631-1E52-4DCD-A2FC-12B9ADBF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Stephen Sherlock</a:t>
            </a:r>
          </a:p>
          <a:p>
            <a:pPr lvl="1"/>
            <a:r>
              <a:rPr lang="en-US" dirty="0"/>
              <a:t>Product Owner</a:t>
            </a:r>
          </a:p>
          <a:p>
            <a:r>
              <a:rPr lang="en-US" dirty="0"/>
              <a:t>Irving </a:t>
            </a:r>
            <a:r>
              <a:rPr lang="en-US" dirty="0" err="1"/>
              <a:t>Fenochio</a:t>
            </a:r>
            <a:endParaRPr lang="en-US" dirty="0"/>
          </a:p>
          <a:p>
            <a:pPr lvl="1"/>
            <a:r>
              <a:rPr lang="en-US" dirty="0"/>
              <a:t>Front End Developer</a:t>
            </a:r>
          </a:p>
          <a:p>
            <a:r>
              <a:rPr lang="en-US" dirty="0"/>
              <a:t>Akriti Keswani</a:t>
            </a:r>
          </a:p>
          <a:p>
            <a:pPr lvl="1"/>
            <a:r>
              <a:rPr lang="en-US" dirty="0"/>
              <a:t>Back End Developer</a:t>
            </a:r>
          </a:p>
          <a:p>
            <a:r>
              <a:rPr lang="en-US" dirty="0"/>
              <a:t>Christian Fiore</a:t>
            </a:r>
          </a:p>
          <a:p>
            <a:pPr lvl="1"/>
            <a:r>
              <a:rPr lang="en-US" dirty="0"/>
              <a:t>Database Manager</a:t>
            </a:r>
          </a:p>
          <a:p>
            <a:r>
              <a:rPr lang="en-US" dirty="0"/>
              <a:t>Luke Forwood</a:t>
            </a:r>
          </a:p>
          <a:p>
            <a:pPr lvl="1"/>
            <a:r>
              <a:rPr lang="en-US" dirty="0"/>
              <a:t>User Experience/User Interface Manager</a:t>
            </a:r>
          </a:p>
        </p:txBody>
      </p:sp>
    </p:spTree>
    <p:extLst>
      <p:ext uri="{BB962C8B-B14F-4D97-AF65-F5344CB8AC3E}">
        <p14:creationId xmlns:p14="http://schemas.microsoft.com/office/powerpoint/2010/main" val="39108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D063-18F7-4290-B7CF-A91BF935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Description and Pitch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896334-9BC5-4B28-8E1E-5174B2E9D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4195762"/>
          </a:xfrm>
        </p:spPr>
        <p:txBody>
          <a:bodyPr>
            <a:normAutofit/>
          </a:bodyPr>
          <a:lstStyle/>
          <a:p>
            <a:r>
              <a:rPr lang="en-US" dirty="0"/>
              <a:t>Purpose:</a:t>
            </a:r>
          </a:p>
          <a:p>
            <a:pPr lvl="1"/>
            <a:r>
              <a:rPr lang="en-US" sz="1800" b="0" i="0" u="none" strike="noStrike" dirty="0">
                <a:solidFill>
                  <a:srgbClr val="D9D9D9"/>
                </a:solidFill>
                <a:effectLst/>
                <a:latin typeface="Cambria" panose="02040503050406030204" pitchFamily="18" charset="0"/>
              </a:rPr>
              <a:t>A team of motivated individuals with a passion for social connection between the student body and faculty. We find the importance of social connections between each other an important part of a college healthy lifestyle.</a:t>
            </a:r>
          </a:p>
          <a:p>
            <a:r>
              <a:rPr lang="en-US" dirty="0"/>
              <a:t>What does this provide you:</a:t>
            </a:r>
          </a:p>
          <a:p>
            <a:pPr lvl="1"/>
            <a:r>
              <a:rPr lang="en-US" sz="1800" b="0" i="0" u="none" strike="noStrike" dirty="0">
                <a:solidFill>
                  <a:srgbClr val="D9D9D9"/>
                </a:solidFill>
                <a:effectLst/>
                <a:latin typeface="Cambria" panose="02040503050406030204" pitchFamily="18" charset="0"/>
              </a:rPr>
              <a:t>This social media site provides YOU with the ability to become closer with fellow CCI students and staff via multiple social media applications (Forum, Direct Message, Calendar Meetings, etc.).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6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AE06-1F06-44E6-8739-7CC83670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940D-D8C8-4C7F-A90B-82051619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1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AE06-1F06-44E6-8739-7CC83670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Accomplishments/Takeaways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940D-D8C8-4C7F-A90B-82051619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Stephen Sherlock</a:t>
            </a:r>
          </a:p>
          <a:p>
            <a:pPr lvl="1"/>
            <a:r>
              <a:rPr lang="en-US" dirty="0"/>
              <a:t>User connectivity functionality; CSS structuring</a:t>
            </a:r>
          </a:p>
          <a:p>
            <a:r>
              <a:rPr lang="en-US" dirty="0"/>
              <a:t>Irving </a:t>
            </a:r>
            <a:r>
              <a:rPr lang="en-US" dirty="0" err="1"/>
              <a:t>Fenochio</a:t>
            </a:r>
            <a:endParaRPr lang="en-US" dirty="0"/>
          </a:p>
          <a:p>
            <a:pPr lvl="1"/>
            <a:r>
              <a:rPr lang="en-US" dirty="0"/>
              <a:t>Frontend to backend communication; CSS structuring</a:t>
            </a:r>
          </a:p>
          <a:p>
            <a:r>
              <a:rPr lang="en-US" dirty="0"/>
              <a:t>Akriti Keswani</a:t>
            </a:r>
          </a:p>
          <a:p>
            <a:pPr lvl="1"/>
            <a:r>
              <a:rPr lang="en-US" dirty="0"/>
              <a:t>React Integration; CSS structuring; Git management</a:t>
            </a:r>
          </a:p>
          <a:p>
            <a:r>
              <a:rPr lang="en-US" dirty="0"/>
              <a:t>Christian Fiore</a:t>
            </a:r>
          </a:p>
          <a:p>
            <a:pPr lvl="1"/>
            <a:r>
              <a:rPr lang="en-US" dirty="0"/>
              <a:t>Firebase Integration; Git management</a:t>
            </a:r>
          </a:p>
          <a:p>
            <a:r>
              <a:rPr lang="en-US" dirty="0"/>
              <a:t>Luke Forwood</a:t>
            </a:r>
          </a:p>
          <a:p>
            <a:pPr lvl="1"/>
            <a:r>
              <a:rPr lang="en-US" dirty="0"/>
              <a:t>User interface backend interaction; user accessories management</a:t>
            </a:r>
          </a:p>
        </p:txBody>
      </p:sp>
    </p:spTree>
    <p:extLst>
      <p:ext uri="{BB962C8B-B14F-4D97-AF65-F5344CB8AC3E}">
        <p14:creationId xmlns:p14="http://schemas.microsoft.com/office/powerpoint/2010/main" val="125055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0957EC-76B4-4185-9729-8A6155750704}"/>
              </a:ext>
            </a:extLst>
          </p:cNvPr>
          <p:cNvGrpSpPr/>
          <p:nvPr/>
        </p:nvGrpSpPr>
        <p:grpSpPr>
          <a:xfrm>
            <a:off x="3711838" y="56272"/>
            <a:ext cx="4768321" cy="4874455"/>
            <a:chOff x="3711838" y="56272"/>
            <a:chExt cx="4768321" cy="48744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7AAE048F-6B2E-4398-BDBC-AE4833C51B8B}"/>
                </a:ext>
              </a:extLst>
            </p:cNvPr>
            <p:cNvSpPr/>
            <p:nvPr/>
          </p:nvSpPr>
          <p:spPr>
            <a:xfrm>
              <a:off x="3711838" y="56272"/>
              <a:ext cx="4768321" cy="4874455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A67F67-9AB8-420A-AEA5-0EE350F4DB6F}"/>
                </a:ext>
              </a:extLst>
            </p:cNvPr>
            <p:cNvGrpSpPr/>
            <p:nvPr/>
          </p:nvGrpSpPr>
          <p:grpSpPr>
            <a:xfrm>
              <a:off x="3939581" y="379828"/>
              <a:ext cx="4312837" cy="4220308"/>
              <a:chOff x="3368123" y="0"/>
              <a:chExt cx="5455754" cy="5234609"/>
            </a:xfrm>
          </p:grpSpPr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0584B38F-F145-4CC0-9524-BB9C0D2F8C62}"/>
                  </a:ext>
                </a:extLst>
              </p:cNvPr>
              <p:cNvSpPr/>
              <p:nvPr/>
            </p:nvSpPr>
            <p:spPr>
              <a:xfrm>
                <a:off x="3368123" y="0"/>
                <a:ext cx="5455754" cy="5234609"/>
              </a:xfrm>
              <a:prstGeom prst="diamond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D8E3BBB-76C8-472A-B3FC-A00C3E6B3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14750" y="0"/>
                <a:ext cx="4762500" cy="4762500"/>
              </a:xfrm>
              <a:prstGeom prst="rect">
                <a:avLst/>
              </a:prstGeom>
            </p:spPr>
          </p:pic>
        </p:grp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E52446F4-A212-4107-BDB5-D1B33899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2" y="4690538"/>
            <a:ext cx="8825657" cy="1915647"/>
          </a:xfrm>
        </p:spPr>
        <p:txBody>
          <a:bodyPr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3076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176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</vt:lpstr>
      <vt:lpstr>Century Gothic</vt:lpstr>
      <vt:lpstr>Wingdings 3</vt:lpstr>
      <vt:lpstr>Ion</vt:lpstr>
      <vt:lpstr>Dragon’s Nest “Connecting Dragons to their family”</vt:lpstr>
      <vt:lpstr>The Team Behind the Dream</vt:lpstr>
      <vt:lpstr>Product Description and Pitch</vt:lpstr>
      <vt:lpstr>Product Demonstration</vt:lpstr>
      <vt:lpstr>Individual Accomplishments/Takeaways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Dragon’s Nest “Connecting Dragons to their family”</dc:title>
  <dc:creator>Sherlock,Stephen</dc:creator>
  <cp:lastModifiedBy>Sherlock,Stephen</cp:lastModifiedBy>
  <cp:revision>3</cp:revision>
  <dcterms:created xsi:type="dcterms:W3CDTF">2022-02-18T20:17:46Z</dcterms:created>
  <dcterms:modified xsi:type="dcterms:W3CDTF">2022-02-18T21:22:18Z</dcterms:modified>
</cp:coreProperties>
</file>