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96310" autoAdjust="0"/>
  </p:normalViewPr>
  <p:slideViewPr>
    <p:cSldViewPr snapToGrid="0">
      <p:cViewPr varScale="1">
        <p:scale>
          <a:sx n="94" d="100"/>
          <a:sy n="94" d="100"/>
        </p:scale>
        <p:origin x="84" y="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@youre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generating-ssh-key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kronCodeClub/practice" TargetMode="External"/><Relationship Id="rId4" Type="http://schemas.openxmlformats.org/officeDocument/2006/relationships/hyperlink" Target="https://github.com/organizations/AkronCodeClub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ronCodeClub/practice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 </a:t>
            </a:r>
            <a:r>
              <a:rPr lang="en-US" dirty="0" smtClean="0"/>
              <a:t>Install </a:t>
            </a:r>
            <a:r>
              <a:rPr lang="en-US" dirty="0"/>
              <a:t>for your OS </a:t>
            </a:r>
            <a:r>
              <a:rPr lang="en-US" dirty="0" smtClean="0"/>
              <a:t>from http</a:t>
            </a:r>
            <a:r>
              <a:rPr lang="en-US" dirty="0"/>
              <a:t>://git-scm.com/downloads</a:t>
            </a:r>
            <a:r>
              <a:rPr lang="en-US" dirty="0" smtClean="0"/>
              <a:t>/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 dirty="0" smtClean="0"/>
              <a:t> global </a:t>
            </a:r>
            <a:r>
              <a:rPr lang="en-US" dirty="0" err="1" smtClean="0"/>
              <a:t>configurat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who you are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--global user.name "Your Name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Here“</a:t>
            </a:r>
          </a:p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how to contact you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your_email@youremail.com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not to be over zealous when sending things to the remote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push.default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simple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10407226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projects directory if you do not already have one (“projects” is not required, just popular)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r>
              <a:rPr lang="en-US" dirty="0" smtClean="0"/>
              <a:t>Change directories to your projects directory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projects</a:t>
            </a:r>
          </a:p>
          <a:p>
            <a:r>
              <a:rPr lang="en-US" dirty="0" smtClean="0"/>
              <a:t>Create a new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justForFun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Create 2 new files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ouch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coolThings.rb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touch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notToBe.saved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Create 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cho 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notToBe.saved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&gt; 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Add it to the repository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coolThings.rb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Put it in the local repository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–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m’I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got cool stuff in my local repository’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GitHub, a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 not have a GitHub account please create one or pair with someone that does</a:t>
            </a:r>
          </a:p>
          <a:p>
            <a:pPr lvl="1"/>
            <a:r>
              <a:rPr lang="en-US" u="sng" dirty="0">
                <a:hlinkClick r:id="rId2"/>
              </a:rPr>
              <a:t>https://github.com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r>
              <a:rPr lang="en-US" dirty="0" smtClean="0"/>
              <a:t>Follow the link below to set up automated secure connections to GitHub</a:t>
            </a:r>
            <a:endParaRPr lang="en-US" u="sng" dirty="0" smtClean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://help.github.com/articles/generating-ssh-keys</a:t>
            </a:r>
            <a:endParaRPr lang="en-US" dirty="0" smtClean="0"/>
          </a:p>
          <a:p>
            <a:r>
              <a:rPr lang="en-US" dirty="0" smtClean="0"/>
              <a:t>Add yourself to the </a:t>
            </a:r>
            <a:r>
              <a:rPr lang="en-US" dirty="0" err="1" smtClean="0"/>
              <a:t>AkronCodersClub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github.com/organizations/AkronCodeClub/</a:t>
            </a:r>
            <a:endParaRPr lang="en-US" dirty="0" smtClean="0"/>
          </a:p>
          <a:p>
            <a:r>
              <a:rPr lang="en-US" dirty="0" smtClean="0"/>
              <a:t>I have created a practice repository for us play with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github.com/AkronCodeClub/practice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68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GitHub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remote repository (GitHub)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remote add origin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github.com/AkronCodeClub/practice.git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what branch this branch is associated with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branch --set-upstream-to=origin/master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Check the project status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need a volunteer or 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Volunteer One</a:t>
            </a:r>
          </a:p>
          <a:p>
            <a:pPr lvl="1"/>
            <a:r>
              <a:rPr lang="en-US" dirty="0" smtClean="0"/>
              <a:t>Make a change commit and push it</a:t>
            </a:r>
          </a:p>
          <a:p>
            <a:r>
              <a:rPr lang="en-US" dirty="0" smtClean="0"/>
              <a:t>Everyone Else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19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handy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–b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updatesToMyCoolStuff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Changing between branches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master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updatesToMyCoolStuff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Merging a branch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merge master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updatesToMyCoolStuff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Finding out what branches are already in this repository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-a</a:t>
            </a:r>
          </a:p>
        </p:txBody>
      </p:sp>
    </p:spTree>
    <p:extLst>
      <p:ext uri="{BB962C8B-B14F-4D97-AF65-F5344CB8AC3E}">
        <p14:creationId xmlns:p14="http://schemas.microsoft.com/office/powerpoint/2010/main" val="235383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Handy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a local branch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branch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updatesToMyCoolStuff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Deleting a remote branch (Huh?)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origin 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updatesToMyCoolStuff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You will get an error if the branch has already been removed on the remote</a:t>
            </a:r>
          </a:p>
          <a:p>
            <a:r>
              <a:rPr lang="en-US" dirty="0" smtClean="0"/>
              <a:t>If your project is out of sync with the remote in terms of branches (caution)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fetch –p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remove a file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filename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–f filename</a:t>
            </a:r>
          </a:p>
          <a:p>
            <a:pPr marL="45720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14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387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Trebuchet MS</vt:lpstr>
      <vt:lpstr>Wingdings 3</vt:lpstr>
      <vt:lpstr>Facet</vt:lpstr>
      <vt:lpstr>Install Git locally</vt:lpstr>
      <vt:lpstr>Local git global configurat</vt:lpstr>
      <vt:lpstr>Create a new local repository</vt:lpstr>
      <vt:lpstr>GitHub, a remote repository</vt:lpstr>
      <vt:lpstr>Connecting To The GitHub repository</vt:lpstr>
      <vt:lpstr>I need a volunteer or many</vt:lpstr>
      <vt:lpstr>A few handy commands</vt:lpstr>
      <vt:lpstr>More Handy git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Git</dc:title>
  <dc:creator>Lincoln Dickerson</dc:creator>
  <cp:lastModifiedBy>Lincoln Dickerson</cp:lastModifiedBy>
  <cp:revision>15</cp:revision>
  <dcterms:created xsi:type="dcterms:W3CDTF">2014-09-08T17:16:47Z</dcterms:created>
  <dcterms:modified xsi:type="dcterms:W3CDTF">2014-09-08T21:38:22Z</dcterms:modified>
</cp:coreProperties>
</file>