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4" r:id="rId6"/>
    <p:sldId id="265" r:id="rId7"/>
    <p:sldId id="266" r:id="rId8"/>
    <p:sldId id="267" r:id="rId9"/>
    <p:sldId id="268" r:id="rId10"/>
    <p:sldId id="269" r:id="rId11"/>
    <p:sldId id="270" r:id="rId12"/>
    <p:sldId id="271" r:id="rId13"/>
    <p:sldId id="273" r:id="rId14"/>
    <p:sldId id="259" r:id="rId15"/>
    <p:sldId id="262" r:id="rId16"/>
    <p:sldId id="263" r:id="rId17"/>
  </p:sldIdLst>
  <p:sldSz cx="9144000" cy="5143500" type="screen16x9"/>
  <p:notesSz cx="6797675" cy="98742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BE5"/>
    <a:srgbClr val="E7E4E0"/>
    <a:srgbClr val="C3BBB2"/>
    <a:srgbClr val="C11317"/>
    <a:srgbClr val="5BD4FF"/>
    <a:srgbClr val="C01317"/>
    <a:srgbClr val="848484"/>
    <a:srgbClr val="81725E"/>
    <a:srgbClr val="C41713"/>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F4E7C-6ECD-4CD1-9A88-0694A35BA5AF}" v="29" dt="2021-12-15T10:54:06.97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EFF41AA0-33CB-4EA0-BAB5-08A1D96A3719}" type="datetimeFigureOut">
              <a:rPr lang="de-DE" smtClean="0"/>
              <a:pPr/>
              <a:t>20.12.2021</a:t>
            </a:fld>
            <a:endParaRPr lang="de-CH"/>
          </a:p>
        </p:txBody>
      </p:sp>
      <p:sp>
        <p:nvSpPr>
          <p:cNvPr id="4" name="Fußzeilenplatzhalter 3"/>
          <p:cNvSpPr>
            <a:spLocks noGrp="1"/>
          </p:cNvSpPr>
          <p:nvPr>
            <p:ph type="ftr" sz="quarter" idx="2"/>
          </p:nvPr>
        </p:nvSpPr>
        <p:spPr>
          <a:xfrm>
            <a:off x="1" y="9378824"/>
            <a:ext cx="2945659" cy="493713"/>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50444" y="9378824"/>
            <a:ext cx="2945659" cy="493713"/>
          </a:xfrm>
          <a:prstGeom prst="rect">
            <a:avLst/>
          </a:prstGeom>
        </p:spPr>
        <p:txBody>
          <a:bodyPr vert="horz" lIns="91440" tIns="45720" rIns="91440" bIns="45720" rtlCol="0" anchor="b"/>
          <a:lstStyle>
            <a:lvl1pPr algn="r">
              <a:defRPr sz="1200"/>
            </a:lvl1pPr>
          </a:lstStyle>
          <a:p>
            <a:fld id="{E9ED65B1-9245-4AA8-BDD6-1B1FEDC80E87}" type="slidenum">
              <a:rPr lang="de-CH" smtClean="0"/>
              <a:pPr/>
              <a:t>‹Nr.›</a:t>
            </a:fld>
            <a:endParaRPr lang="de-CH"/>
          </a:p>
        </p:txBody>
      </p:sp>
    </p:spTree>
    <p:extLst>
      <p:ext uri="{BB962C8B-B14F-4D97-AF65-F5344CB8AC3E}">
        <p14:creationId xmlns:p14="http://schemas.microsoft.com/office/powerpoint/2010/main" val="724252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vl1pPr>
          </a:lstStyle>
          <a:p>
            <a:fld id="{96C33470-1679-4DA6-BE8D-02F05F7A383D}" type="datetimeFigureOut">
              <a:rPr lang="de-DE" smtClean="0"/>
              <a:pPr/>
              <a:t>20.12.2021</a:t>
            </a:fld>
            <a:endParaRPr lang="de-CH"/>
          </a:p>
        </p:txBody>
      </p:sp>
      <p:sp>
        <p:nvSpPr>
          <p:cNvPr id="4" name="Folienbildplatzhalt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1" y="9378824"/>
            <a:ext cx="2945659" cy="49371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4" y="9378824"/>
            <a:ext cx="2945659" cy="493713"/>
          </a:xfrm>
          <a:prstGeom prst="rect">
            <a:avLst/>
          </a:prstGeom>
        </p:spPr>
        <p:txBody>
          <a:bodyPr vert="horz" lIns="91440" tIns="45720" rIns="91440" bIns="45720" rtlCol="0" anchor="b"/>
          <a:lstStyle>
            <a:lvl1pPr algn="r">
              <a:defRPr sz="1200"/>
            </a:lvl1pPr>
          </a:lstStyle>
          <a:p>
            <a:fld id="{FFD17AFA-2BBF-4B12-B5DC-63767E2DE83A}" type="slidenum">
              <a:rPr lang="de-CH" smtClean="0"/>
              <a:pPr/>
              <a:t>‹Nr.›</a:t>
            </a:fld>
            <a:endParaRPr lang="de-CH"/>
          </a:p>
        </p:txBody>
      </p:sp>
    </p:spTree>
    <p:extLst>
      <p:ext uri="{BB962C8B-B14F-4D97-AF65-F5344CB8AC3E}">
        <p14:creationId xmlns:p14="http://schemas.microsoft.com/office/powerpoint/2010/main" val="416572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Das alte Projekt ‘Holiday-Tech-</a:t>
            </a:r>
            <a:r>
              <a:rPr lang="de-CH" sz="1800" err="1">
                <a:effectLst/>
                <a:latin typeface="Tahoma" panose="020B0604030504040204" pitchFamily="34" charset="0"/>
                <a:ea typeface="Calibri" panose="020F0502020204030204" pitchFamily="34" charset="0"/>
                <a:cs typeface="Arial" panose="020B0604020202020204" pitchFamily="34" charset="0"/>
              </a:rPr>
              <a:t>Playground</a:t>
            </a:r>
            <a:r>
              <a:rPr lang="de-CH" sz="1800">
                <a:effectLst/>
                <a:latin typeface="Tahoma" panose="020B0604030504040204" pitchFamily="34" charset="0"/>
                <a:ea typeface="Calibri" panose="020F0502020204030204" pitchFamily="34" charset="0"/>
                <a:cs typeface="Arial" panose="020B0604020202020204" pitchFamily="34" charset="0"/>
              </a:rPr>
              <a:t>' ist beendet und hat als technische Spielwiese viele Möglichkeiten für die Entwickler geboten, um neue Technologien zu evaluieren.</a:t>
            </a:r>
          </a:p>
          <a:p>
            <a:pPr marL="457200">
              <a:lnSpc>
                <a:spcPct val="107000"/>
              </a:lnSpc>
            </a:pPr>
            <a:r>
              <a:rPr lang="de-CH" sz="1800">
                <a:effectLst/>
                <a:latin typeface="Tahoma" panose="020B0604030504040204" pitchFamily="34" charset="0"/>
                <a:ea typeface="Calibri" panose="020F0502020204030204" pitchFamily="34" charset="0"/>
                <a:cs typeface="Tahoma" panose="020B0604030504040204" pitchFamily="34" charset="0"/>
              </a:rPr>
              <a:t> </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Tahoma" panose="020B0604030504040204" pitchFamily="34" charset="0"/>
              </a:rPr>
              <a:t>Das neue Projekt ‘</a:t>
            </a:r>
            <a:r>
              <a:rPr lang="de-CH" sz="1800" err="1">
                <a:effectLst/>
                <a:latin typeface="Tahoma" panose="020B0604030504040204" pitchFamily="34" charset="0"/>
                <a:ea typeface="Calibri" panose="020F0502020204030204" pitchFamily="34" charset="0"/>
                <a:cs typeface="Tahoma" panose="020B0604030504040204" pitchFamily="34" charset="0"/>
              </a:rPr>
              <a:t>Blueprint</a:t>
            </a:r>
            <a:r>
              <a:rPr lang="de-CH" sz="1800">
                <a:effectLst/>
                <a:latin typeface="Tahoma" panose="020B0604030504040204" pitchFamily="34" charset="0"/>
                <a:ea typeface="Calibri" panose="020F0502020204030204" pitchFamily="34" charset="0"/>
                <a:cs typeface="Tahoma" panose="020B0604030504040204" pitchFamily="34" charset="0"/>
              </a:rPr>
              <a:t>’ soll jetzt einen Schritt weitergehen und nicht nur eine Technologiespielwiese sein, sondern einen </a:t>
            </a:r>
            <a:r>
              <a:rPr lang="de-CH" sz="1800" b="1">
                <a:effectLst/>
                <a:latin typeface="Tahoma" panose="020B0604030504040204" pitchFamily="34" charset="0"/>
                <a:ea typeface="Calibri" panose="020F0502020204030204" pitchFamily="34" charset="0"/>
                <a:cs typeface="Tahoma" panose="020B0604030504040204" pitchFamily="34" charset="0"/>
              </a:rPr>
              <a:t>Nutzwert</a:t>
            </a:r>
            <a:r>
              <a:rPr lang="de-CH" sz="1800">
                <a:effectLst/>
                <a:latin typeface="Tahoma" panose="020B0604030504040204" pitchFamily="34" charset="0"/>
                <a:ea typeface="Calibri" panose="020F0502020204030204" pitchFamily="34" charset="0"/>
                <a:cs typeface="Tahoma" panose="020B0604030504040204" pitchFamily="34" charset="0"/>
              </a:rPr>
              <a:t> für alle haben und in Form einer Cloud-Native Web-Applikation in </a:t>
            </a:r>
            <a:r>
              <a:rPr lang="de-CH" sz="1800" b="1">
                <a:effectLst/>
                <a:latin typeface="Tahoma" panose="020B0604030504040204" pitchFamily="34" charset="0"/>
                <a:ea typeface="Calibri" panose="020F0502020204030204" pitchFamily="34" charset="0"/>
                <a:cs typeface="Tahoma" panose="020B0604030504040204" pitchFamily="34" charset="0"/>
              </a:rPr>
              <a:t>Betrieb</a:t>
            </a:r>
            <a:r>
              <a:rPr lang="de-CH" sz="1800">
                <a:effectLst/>
                <a:latin typeface="Tahoma" panose="020B0604030504040204" pitchFamily="34" charset="0"/>
                <a:ea typeface="Calibri" panose="020F0502020204030204" pitchFamily="34" charset="0"/>
                <a:cs typeface="Tahoma" panose="020B0604030504040204" pitchFamily="34" charset="0"/>
              </a:rPr>
              <a:t> gehen.</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457200">
              <a:lnSpc>
                <a:spcPct val="107000"/>
              </a:lnSpc>
            </a:pPr>
            <a:r>
              <a:rPr lang="de-CH" sz="1800">
                <a:effectLst/>
                <a:latin typeface="Tahoma" panose="020B0604030504040204" pitchFamily="34" charset="0"/>
                <a:ea typeface="Calibri" panose="020F0502020204030204" pitchFamily="34" charset="0"/>
                <a:cs typeface="Tahoma" panose="020B0604030504040204" pitchFamily="34" charset="0"/>
              </a:rPr>
              <a:t> </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Tahoma" panose="020B0604030504040204" pitchFamily="34" charset="0"/>
              </a:rPr>
              <a:t>Die erste Ausbaustufe ist ein Marktplatz für Immobilien für alle AKROS-Mitarbeiter, bei der Immobilien und Unterkünfte für Mitarbeiter vermittelt werden. So können neue Mitarbeiter bei der Wohnungssuche unterstützt werden und gleichzeitig ein Mitarbeitergefühl aufgebaut werden.</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457200">
              <a:lnSpc>
                <a:spcPct val="107000"/>
              </a:lnSpc>
            </a:pPr>
            <a:r>
              <a:rPr lang="de-CH" sz="1800">
                <a:effectLst/>
                <a:latin typeface="Tahoma" panose="020B0604030504040204" pitchFamily="34" charset="0"/>
                <a:ea typeface="Calibri" panose="020F0502020204030204" pitchFamily="34" charset="0"/>
                <a:cs typeface="Tahoma" panose="020B0604030504040204" pitchFamily="34" charset="0"/>
              </a:rPr>
              <a:t> </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Tahoma" panose="020B0604030504040204" pitchFamily="34" charset="0"/>
              </a:rPr>
              <a:t>Ausserdem wird eine </a:t>
            </a:r>
            <a:r>
              <a:rPr lang="de-CH" sz="1800" b="1">
                <a:effectLst/>
                <a:latin typeface="Tahoma" panose="020B0604030504040204" pitchFamily="34" charset="0"/>
                <a:ea typeface="Calibri" panose="020F0502020204030204" pitchFamily="34" charset="0"/>
                <a:cs typeface="Tahoma" panose="020B0604030504040204" pitchFamily="34" charset="0"/>
              </a:rPr>
              <a:t>Reproduzierbarkeit</a:t>
            </a:r>
            <a:r>
              <a:rPr lang="de-CH" sz="1800">
                <a:effectLst/>
                <a:latin typeface="Tahoma" panose="020B0604030504040204" pitchFamily="34" charset="0"/>
                <a:ea typeface="Calibri" panose="020F0502020204030204" pitchFamily="34" charset="0"/>
                <a:cs typeface="Tahoma" panose="020B0604030504040204" pitchFamily="34" charset="0"/>
              </a:rPr>
              <a:t> gewährleistet, so dass die eingesetzten Technologien als Demonstrator und ‘Best-Practice’- Implementierungen für Schulungsgrundlagen anderer Entwickler dienen.</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457200">
              <a:lnSpc>
                <a:spcPct val="107000"/>
              </a:lnSpc>
            </a:pPr>
            <a:r>
              <a:rPr lang="de-CH" sz="1800">
                <a:effectLst/>
                <a:latin typeface="Tahoma" panose="020B0604030504040204" pitchFamily="34" charset="0"/>
                <a:ea typeface="Calibri" panose="020F0502020204030204" pitchFamily="34" charset="0"/>
                <a:cs typeface="Tahoma" panose="020B0604030504040204" pitchFamily="34" charset="0"/>
              </a:rPr>
              <a:t> </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de-CH" sz="1800">
                <a:effectLst/>
                <a:latin typeface="Tahoma" panose="020B0604030504040204" pitchFamily="34" charset="0"/>
                <a:ea typeface="Tahoma" panose="020B0604030504040204" pitchFamily="34" charset="0"/>
                <a:cs typeface="Tahoma" panose="020B0604030504040204" pitchFamily="34" charset="0"/>
              </a:rPr>
              <a:t>Auf diese Weise wird ein professioneller Softwarelösungsansatz demonstriert. Der Code dient hier als </a:t>
            </a:r>
            <a:r>
              <a:rPr lang="de-CH" sz="1800" b="1">
                <a:effectLst/>
                <a:latin typeface="Tahoma" panose="020B0604030504040204" pitchFamily="34" charset="0"/>
                <a:ea typeface="Tahoma" panose="020B0604030504040204" pitchFamily="34" charset="0"/>
                <a:cs typeface="Tahoma" panose="020B0604030504040204" pitchFamily="34" charset="0"/>
              </a:rPr>
              <a:t>Visitenkarte</a:t>
            </a:r>
            <a:r>
              <a:rPr lang="de-CH" sz="1800">
                <a:effectLst/>
                <a:latin typeface="Tahoma" panose="020B0604030504040204" pitchFamily="34" charset="0"/>
                <a:ea typeface="Tahoma" panose="020B0604030504040204" pitchFamily="34" charset="0"/>
                <a:cs typeface="Tahoma" panose="020B0604030504040204" pitchFamily="34" charset="0"/>
              </a:rPr>
              <a:t> der AKROS AG und den beteiligten Entwicklern. Es wird über GitHub öffentlich </a:t>
            </a:r>
            <a:r>
              <a:rPr lang="de-CH" sz="1800" b="1">
                <a:effectLst/>
                <a:latin typeface="Tahoma" panose="020B0604030504040204" pitchFamily="34" charset="0"/>
                <a:ea typeface="Tahoma" panose="020B0604030504040204" pitchFamily="34" charset="0"/>
                <a:cs typeface="Tahoma" panose="020B0604030504040204" pitchFamily="34" charset="0"/>
              </a:rPr>
              <a:t>zugänglich </a:t>
            </a:r>
            <a:r>
              <a:rPr lang="de-CH" sz="1800">
                <a:effectLst/>
                <a:latin typeface="Tahoma" panose="020B0604030504040204" pitchFamily="34" charset="0"/>
                <a:ea typeface="Tahoma" panose="020B0604030504040204" pitchFamily="34" charset="0"/>
                <a:cs typeface="Tahoma" panose="020B0604030504040204" pitchFamily="34" charset="0"/>
              </a:rPr>
              <a:t>gemacht und steht so für Qualität und  ‘State-</a:t>
            </a:r>
            <a:r>
              <a:rPr lang="de-CH" sz="1800" err="1">
                <a:effectLst/>
                <a:latin typeface="Tahoma" panose="020B0604030504040204" pitchFamily="34" charset="0"/>
                <a:ea typeface="Tahoma" panose="020B0604030504040204" pitchFamily="34" charset="0"/>
                <a:cs typeface="Tahoma" panose="020B0604030504040204" pitchFamily="34" charset="0"/>
              </a:rPr>
              <a:t>of</a:t>
            </a:r>
            <a:r>
              <a:rPr lang="de-CH" sz="1800">
                <a:effectLst/>
                <a:latin typeface="Tahoma" panose="020B0604030504040204" pitchFamily="34" charset="0"/>
                <a:ea typeface="Tahoma" panose="020B0604030504040204" pitchFamily="34" charset="0"/>
                <a:cs typeface="Tahoma" panose="020B0604030504040204" pitchFamily="34" charset="0"/>
              </a:rPr>
              <a:t>-</a:t>
            </a:r>
            <a:r>
              <a:rPr lang="de-CH" sz="1800" err="1">
                <a:effectLst/>
                <a:latin typeface="Tahoma" panose="020B0604030504040204" pitchFamily="34" charset="0"/>
                <a:ea typeface="Tahoma" panose="020B0604030504040204" pitchFamily="34" charset="0"/>
                <a:cs typeface="Tahoma" panose="020B0604030504040204" pitchFamily="34" charset="0"/>
              </a:rPr>
              <a:t>the</a:t>
            </a:r>
            <a:r>
              <a:rPr lang="de-CH" sz="1800">
                <a:effectLst/>
                <a:latin typeface="Tahoma" panose="020B0604030504040204" pitchFamily="34" charset="0"/>
                <a:ea typeface="Tahoma" panose="020B0604030504040204" pitchFamily="34" charset="0"/>
                <a:cs typeface="Tahoma" panose="020B0604030504040204" pitchFamily="34" charset="0"/>
              </a:rPr>
              <a:t>-Art’ der Softwareentwicklung.</a:t>
            </a:r>
            <a:endParaRPr lang="de-CH" sz="1800">
              <a:effectLst/>
              <a:latin typeface="Tahoma" panose="020B0604030504040204" pitchFamily="34" charset="0"/>
              <a:ea typeface="Calibri" panose="020F0502020204030204" pitchFamily="34" charset="0"/>
              <a:cs typeface="Arial" panose="020B0604020202020204" pitchFamily="34" charset="0"/>
            </a:endParaRP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3</a:t>
            </a:fld>
            <a:endParaRPr lang="de-CH"/>
          </a:p>
        </p:txBody>
      </p:sp>
    </p:spTree>
    <p:extLst>
      <p:ext uri="{BB962C8B-B14F-4D97-AF65-F5344CB8AC3E}">
        <p14:creationId xmlns:p14="http://schemas.microsoft.com/office/powerpoint/2010/main" val="260957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CH" sz="1200">
                <a:effectLst/>
                <a:latin typeface="Tahoma" panose="020B0604030504040204" pitchFamily="34" charset="0"/>
                <a:ea typeface="Calibri" panose="020F0502020204030204" pitchFamily="34" charset="0"/>
                <a:cs typeface="Arial" panose="020B0604020202020204" pitchFamily="34" charset="0"/>
              </a:rPr>
              <a:t>Der gesamte Entwicklungsprozess wird sich an professionellen Entwicklungsmethoden orientieren und jede Phase der Realisierung methodisch von der Idee, Umsetzung und Inbetriebnahme einbeziehen.</a:t>
            </a:r>
          </a:p>
          <a:p>
            <a:pPr marL="342900" lvl="0" indent="-342900">
              <a:lnSpc>
                <a:spcPct val="107000"/>
              </a:lnSpc>
              <a:buFont typeface="Symbol" panose="05050102010706020507" pitchFamily="18" charset="2"/>
              <a:buChar char=""/>
            </a:pPr>
            <a:r>
              <a:rPr lang="de-CH" sz="1200" b="1">
                <a:effectLst/>
                <a:latin typeface="Tahoma" panose="020B0604030504040204" pitchFamily="34" charset="0"/>
                <a:ea typeface="Calibri" panose="020F0502020204030204" pitchFamily="34" charset="0"/>
                <a:cs typeface="Tahoma" panose="020B0604030504040204" pitchFamily="34" charset="0"/>
              </a:rPr>
              <a:t>Agile Softwareentwicklung</a:t>
            </a:r>
            <a:endParaRPr lang="de-CH" sz="1200">
              <a:effectLst/>
              <a:latin typeface="Tahoma" panose="020B060403050404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Tahoma" panose="020B0604030504040204" pitchFamily="34" charset="0"/>
              </a:rPr>
              <a:t>Safe/</a:t>
            </a:r>
            <a:r>
              <a:rPr lang="de-CH" sz="1200" u="sng" err="1">
                <a:effectLst/>
                <a:latin typeface="Tahoma" panose="020B0604030504040204" pitchFamily="34" charset="0"/>
                <a:ea typeface="Calibri" panose="020F0502020204030204" pitchFamily="34" charset="0"/>
                <a:cs typeface="Tahoma" panose="020B0604030504040204" pitchFamily="34" charset="0"/>
              </a:rPr>
              <a:t>Scrum</a:t>
            </a:r>
            <a:r>
              <a:rPr lang="de-CH" sz="1200" u="sng">
                <a:effectLst/>
                <a:latin typeface="Tahoma" panose="020B0604030504040204" pitchFamily="34" charset="0"/>
                <a:ea typeface="Calibri" panose="020F0502020204030204" pitchFamily="34" charset="0"/>
                <a:cs typeface="Tahoma" panose="020B0604030504040204" pitchFamily="34" charset="0"/>
              </a:rPr>
              <a:t>/Kanban</a:t>
            </a:r>
            <a:r>
              <a:rPr lang="de-CH" sz="1200">
                <a:effectLst/>
                <a:latin typeface="Tahoma" panose="020B0604030504040204" pitchFamily="34" charset="0"/>
                <a:ea typeface="Calibri" panose="020F0502020204030204" pitchFamily="34" charset="0"/>
                <a:cs typeface="Tahoma" panose="020B0604030504040204" pitchFamily="34" charset="0"/>
              </a:rPr>
              <a:t>: Je nach Teamgrösse auf der Bench wird eine passende agile Form verwendet.</a:t>
            </a:r>
            <a:endParaRPr lang="de-CH" sz="1200">
              <a:effectLst/>
              <a:latin typeface="Tahoma" panose="020B060403050404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Tahoma" panose="020B0604030504040204" pitchFamily="34" charset="0"/>
              </a:rPr>
              <a:t>Anwendung von Best-Practices</a:t>
            </a:r>
            <a:r>
              <a:rPr lang="de-CH" sz="1200">
                <a:effectLst/>
                <a:latin typeface="Tahoma" panose="020B0604030504040204" pitchFamily="34" charset="0"/>
                <a:ea typeface="Calibri" panose="020F0502020204030204" pitchFamily="34" charset="0"/>
                <a:cs typeface="Tahoma" panose="020B0604030504040204" pitchFamily="34" charset="0"/>
              </a:rPr>
              <a:t>: Es besteht nicht der Anspruch alles neu zu erfinden, sondern möglichst die eleganteste und einfachste Lösung nach Best-Practice-Prinzip einzusetzen. Dies beinhaltet die Suche und Evaluierung von vorhandenen Lösungen.</a:t>
            </a:r>
            <a:endParaRPr lang="de-CH" sz="1200">
              <a:effectLst/>
              <a:latin typeface="Tahoma" panose="020B060403050404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Tahoma" panose="020B0604030504040204" pitchFamily="34" charset="0"/>
              </a:rPr>
              <a:t>MVP-Ansatz</a:t>
            </a:r>
            <a:r>
              <a:rPr lang="de-CH" sz="1200">
                <a:effectLst/>
                <a:latin typeface="Tahoma" panose="020B0604030504040204" pitchFamily="34" charset="0"/>
                <a:ea typeface="Calibri" panose="020F0502020204030204" pitchFamily="34" charset="0"/>
                <a:cs typeface="Tahoma" panose="020B0604030504040204" pitchFamily="34" charset="0"/>
              </a:rPr>
              <a:t>: Ziel ist es, jede neue Idee mit geringstem Aufwand als atomaren Baustein als </a:t>
            </a:r>
            <a:r>
              <a:rPr lang="de-CH" sz="1200">
                <a:solidFill>
                  <a:srgbClr val="202124"/>
                </a:solidFill>
                <a:effectLst/>
                <a:latin typeface="Tahoma" panose="020B0604030504040204" pitchFamily="34" charset="0"/>
                <a:ea typeface="Calibri" panose="020F0502020204030204" pitchFamily="34" charset="0"/>
                <a:cs typeface="Tahoma" panose="020B0604030504040204" pitchFamily="34" charset="0"/>
              </a:rPr>
              <a:t>„minimal brauchbares oder existenzfähiges Produkt“ zu designen und umzusetzen</a:t>
            </a:r>
            <a:r>
              <a:rPr lang="de-CH" sz="1200">
                <a:effectLst/>
                <a:latin typeface="Tahoma" panose="020B0604030504040204" pitchFamily="34" charset="0"/>
                <a:ea typeface="Calibri" panose="020F0502020204030204" pitchFamily="34" charset="0"/>
                <a:cs typeface="Tahoma" panose="020B0604030504040204" pitchFamily="34" charset="0"/>
              </a:rPr>
              <a:t>.</a:t>
            </a:r>
            <a:endParaRPr lang="de-CH" sz="1200">
              <a:effectLst/>
              <a:latin typeface="Tahoma" panose="020B0604030504040204" pitchFamily="34" charset="0"/>
              <a:ea typeface="Calibri" panose="020F0502020204030204" pitchFamily="34" charset="0"/>
              <a:cs typeface="Arial" panose="020B0604020202020204" pitchFamily="34" charset="0"/>
            </a:endParaRP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4</a:t>
            </a:fld>
            <a:endParaRPr lang="de-CH"/>
          </a:p>
        </p:txBody>
      </p:sp>
    </p:spTree>
    <p:extLst>
      <p:ext uri="{BB962C8B-B14F-4D97-AF65-F5344CB8AC3E}">
        <p14:creationId xmlns:p14="http://schemas.microsoft.com/office/powerpoint/2010/main" val="280316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de-CH" sz="1200" b="1">
                <a:effectLst/>
                <a:latin typeface="Tahoma" panose="020B0604030504040204" pitchFamily="34" charset="0"/>
                <a:ea typeface="Calibri" panose="020F0502020204030204" pitchFamily="34" charset="0"/>
                <a:cs typeface="Arial" panose="020B0604020202020204" pitchFamily="34" charset="0"/>
              </a:rPr>
              <a:t>Agiles Team</a:t>
            </a:r>
            <a:endParaRPr lang="de-CH" sz="1200">
              <a:effectLst/>
              <a:latin typeface="Tahoma" panose="020B060403050404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de-CH" sz="1200" u="sng" err="1">
                <a:effectLst/>
                <a:latin typeface="Tahoma" panose="020B0604030504040204" pitchFamily="34" charset="0"/>
                <a:ea typeface="Calibri" panose="020F0502020204030204" pitchFamily="34" charset="0"/>
                <a:cs typeface="Arial" panose="020B0604020202020204" pitchFamily="34" charset="0"/>
              </a:rPr>
              <a:t>Maintainer</a:t>
            </a:r>
            <a:r>
              <a:rPr lang="de-CH" sz="1200">
                <a:effectLst/>
                <a:latin typeface="Tahoma" panose="020B0604030504040204" pitchFamily="34" charset="0"/>
                <a:ea typeface="Calibri" panose="020F0502020204030204" pitchFamily="34" charset="0"/>
                <a:cs typeface="Arial" panose="020B0604020202020204" pitchFamily="34" charset="0"/>
              </a:rPr>
              <a:t>: Die Position des </a:t>
            </a:r>
            <a:r>
              <a:rPr lang="de-CH" sz="1200" err="1">
                <a:effectLst/>
                <a:latin typeface="Tahoma" panose="020B0604030504040204" pitchFamily="34" charset="0"/>
                <a:ea typeface="Calibri" panose="020F0502020204030204" pitchFamily="34" charset="0"/>
                <a:cs typeface="Arial" panose="020B0604020202020204" pitchFamily="34" charset="0"/>
              </a:rPr>
              <a:t>Scrum</a:t>
            </a:r>
            <a:r>
              <a:rPr lang="de-CH" sz="1200">
                <a:effectLst/>
                <a:latin typeface="Tahoma" panose="020B0604030504040204" pitchFamily="34" charset="0"/>
                <a:ea typeface="Calibri" panose="020F0502020204030204" pitchFamily="34" charset="0"/>
                <a:cs typeface="Arial" panose="020B0604020202020204" pitchFamily="34" charset="0"/>
              </a:rPr>
              <a:t> Masters ist fest vergeben an Heinz Lätsch und André Hirter. Diese </a:t>
            </a:r>
            <a:r>
              <a:rPr lang="de-CH" sz="1200" err="1">
                <a:effectLst/>
                <a:latin typeface="Tahoma" panose="020B0604030504040204" pitchFamily="34" charset="0"/>
                <a:ea typeface="Calibri" panose="020F0502020204030204" pitchFamily="34" charset="0"/>
                <a:cs typeface="Arial" panose="020B0604020202020204" pitchFamily="34" charset="0"/>
              </a:rPr>
              <a:t>enablen</a:t>
            </a:r>
            <a:r>
              <a:rPr lang="de-CH" sz="1200">
                <a:effectLst/>
                <a:latin typeface="Tahoma" panose="020B0604030504040204" pitchFamily="34" charset="0"/>
                <a:ea typeface="Calibri" panose="020F0502020204030204" pitchFamily="34" charset="0"/>
                <a:cs typeface="Arial" panose="020B0604020202020204" pitchFamily="34" charset="0"/>
              </a:rPr>
              <a:t> das Team und lösen auftretende Impediments / Probleme. </a:t>
            </a:r>
          </a:p>
          <a:p>
            <a:pPr marL="742950" lvl="1" indent="-285750">
              <a:lnSpc>
                <a:spcPct val="107000"/>
              </a:lnSpc>
              <a:buFont typeface="Courier New" panose="02070309020205020404" pitchFamily="49" charset="0"/>
              <a:buChar char="o"/>
            </a:pPr>
            <a:r>
              <a:rPr lang="de-CH" sz="1200" u="sng" err="1">
                <a:effectLst/>
                <a:latin typeface="Tahoma" panose="020B0604030504040204" pitchFamily="34" charset="0"/>
                <a:ea typeface="Calibri" panose="020F0502020204030204" pitchFamily="34" charset="0"/>
                <a:cs typeface="Arial" panose="020B0604020202020204" pitchFamily="34" charset="0"/>
              </a:rPr>
              <a:t>Product</a:t>
            </a:r>
            <a:r>
              <a:rPr lang="de-CH" sz="1200" u="sng">
                <a:effectLst/>
                <a:latin typeface="Tahoma" panose="020B0604030504040204" pitchFamily="34" charset="0"/>
                <a:ea typeface="Calibri" panose="020F0502020204030204" pitchFamily="34" charset="0"/>
                <a:cs typeface="Arial" panose="020B0604020202020204" pitchFamily="34" charset="0"/>
              </a:rPr>
              <a:t> </a:t>
            </a:r>
            <a:r>
              <a:rPr lang="de-CH" sz="1200" u="sng" err="1">
                <a:effectLst/>
                <a:latin typeface="Tahoma" panose="020B0604030504040204" pitchFamily="34" charset="0"/>
                <a:ea typeface="Calibri" panose="020F0502020204030204" pitchFamily="34" charset="0"/>
                <a:cs typeface="Arial" panose="020B0604020202020204" pitchFamily="34" charset="0"/>
              </a:rPr>
              <a:t>Owner</a:t>
            </a:r>
            <a:r>
              <a:rPr lang="de-CH" sz="1200">
                <a:effectLst/>
                <a:latin typeface="Tahoma" panose="020B0604030504040204" pitchFamily="34" charset="0"/>
                <a:ea typeface="Calibri" panose="020F0502020204030204" pitchFamily="34" charset="0"/>
                <a:cs typeface="Arial" panose="020B0604020202020204" pitchFamily="34" charset="0"/>
              </a:rPr>
              <a:t>: Der Produkt </a:t>
            </a:r>
            <a:r>
              <a:rPr lang="de-CH" sz="1200" err="1">
                <a:effectLst/>
                <a:latin typeface="Tahoma" panose="020B0604030504040204" pitchFamily="34" charset="0"/>
                <a:ea typeface="Calibri" panose="020F0502020204030204" pitchFamily="34" charset="0"/>
                <a:cs typeface="Arial" panose="020B0604020202020204" pitchFamily="34" charset="0"/>
              </a:rPr>
              <a:t>Owner</a:t>
            </a:r>
            <a:r>
              <a:rPr lang="de-CH" sz="1200">
                <a:effectLst/>
                <a:latin typeface="Tahoma" panose="020B0604030504040204" pitchFamily="34" charset="0"/>
                <a:ea typeface="Calibri" panose="020F0502020204030204" pitchFamily="34" charset="0"/>
                <a:cs typeface="Arial" panose="020B0604020202020204" pitchFamily="34" charset="0"/>
              </a:rPr>
              <a:t> definiert und priorisiert die Stories und entwickelt mit den Entwicklern die dazugehörigen Tasks. Auf diese Weise wird das Team Backlog immer mit Aufgaben gefüllt sein. Irina wird diese Rolle im Team ausfüllen.</a:t>
            </a:r>
          </a:p>
          <a:p>
            <a:pPr marL="742950" lvl="1" indent="-285750">
              <a:lnSpc>
                <a:spcPct val="107000"/>
              </a:lnSpc>
              <a:buFont typeface="Courier New" panose="02070309020205020404" pitchFamily="49" charset="0"/>
              <a:buChar char="o"/>
            </a:pPr>
            <a:r>
              <a:rPr lang="de-CH" sz="1200" u="sng" err="1">
                <a:effectLst/>
                <a:latin typeface="Tahoma" panose="020B0604030504040204" pitchFamily="34" charset="0"/>
                <a:ea typeface="Calibri" panose="020F0502020204030204" pitchFamily="34" charset="0"/>
                <a:cs typeface="Arial" panose="020B0604020202020204" pitchFamily="34" charset="0"/>
              </a:rPr>
              <a:t>Scrum</a:t>
            </a:r>
            <a:r>
              <a:rPr lang="de-CH" sz="1200" u="sng">
                <a:effectLst/>
                <a:latin typeface="Tahoma" panose="020B0604030504040204" pitchFamily="34" charset="0"/>
                <a:ea typeface="Calibri" panose="020F0502020204030204" pitchFamily="34" charset="0"/>
                <a:cs typeface="Arial" panose="020B0604020202020204" pitchFamily="34" charset="0"/>
              </a:rPr>
              <a:t> Master</a:t>
            </a:r>
            <a:r>
              <a:rPr lang="de-CH" sz="1200">
                <a:effectLst/>
                <a:latin typeface="Tahoma" panose="020B0604030504040204" pitchFamily="34" charset="0"/>
                <a:ea typeface="Calibri" panose="020F0502020204030204" pitchFamily="34" charset="0"/>
                <a:cs typeface="Arial" panose="020B0604020202020204" pitchFamily="34" charset="0"/>
              </a:rPr>
              <a:t>: Diese Rolle wird dynamisch vergeben, sobald die </a:t>
            </a:r>
            <a:r>
              <a:rPr lang="de-CH" sz="1200" err="1">
                <a:effectLst/>
                <a:latin typeface="Tahoma" panose="020B0604030504040204" pitchFamily="34" charset="0"/>
                <a:ea typeface="Calibri" panose="020F0502020204030204" pitchFamily="34" charset="0"/>
                <a:cs typeface="Arial" panose="020B0604020202020204" pitchFamily="34" charset="0"/>
              </a:rPr>
              <a:t>Resourcen</a:t>
            </a:r>
            <a:r>
              <a:rPr lang="de-CH" sz="1200">
                <a:effectLst/>
                <a:latin typeface="Tahoma" panose="020B0604030504040204" pitchFamily="34" charset="0"/>
                <a:ea typeface="Calibri" panose="020F0502020204030204" pitchFamily="34" charset="0"/>
                <a:cs typeface="Arial" panose="020B0604020202020204" pitchFamily="34" charset="0"/>
              </a:rPr>
              <a:t> und die Teamgrösse dies erfordern bzw. ermöglichen.</a:t>
            </a:r>
          </a:p>
          <a:p>
            <a:pPr marL="742950" lvl="1" indent="-285750">
              <a:lnSpc>
                <a:spcPct val="107000"/>
              </a:lnSpc>
              <a:buFont typeface="Courier New" panose="02070309020205020404" pitchFamily="49" charset="0"/>
              <a:buChar char="o"/>
            </a:pPr>
            <a:r>
              <a:rPr lang="de-CH" sz="1200" u="sng" err="1">
                <a:effectLst/>
                <a:latin typeface="Tahoma" panose="020B0604030504040204" pitchFamily="34" charset="0"/>
                <a:ea typeface="Calibri" panose="020F0502020204030204" pitchFamily="34" charset="0"/>
                <a:cs typeface="Arial" panose="020B0604020202020204" pitchFamily="34" charset="0"/>
              </a:rPr>
              <a:t>Dev</a:t>
            </a:r>
            <a:r>
              <a:rPr lang="de-CH" sz="1200" u="sng">
                <a:effectLst/>
                <a:latin typeface="Tahoma" panose="020B0604030504040204" pitchFamily="34" charset="0"/>
                <a:ea typeface="Calibri" panose="020F0502020204030204" pitchFamily="34" charset="0"/>
                <a:cs typeface="Arial" panose="020B0604020202020204" pitchFamily="34" charset="0"/>
              </a:rPr>
              <a:t> Team</a:t>
            </a:r>
            <a:r>
              <a:rPr lang="de-CH" sz="1200">
                <a:effectLst/>
                <a:latin typeface="Tahoma" panose="020B0604030504040204" pitchFamily="34" charset="0"/>
                <a:ea typeface="Calibri" panose="020F0502020204030204" pitchFamily="34" charset="0"/>
                <a:cs typeface="Arial" panose="020B0604020202020204" pitchFamily="34" charset="0"/>
              </a:rPr>
              <a:t>: Das </a:t>
            </a:r>
            <a:r>
              <a:rPr lang="de-CH" sz="1200" err="1">
                <a:effectLst/>
                <a:latin typeface="Tahoma" panose="020B0604030504040204" pitchFamily="34" charset="0"/>
                <a:ea typeface="Calibri" panose="020F0502020204030204" pitchFamily="34" charset="0"/>
                <a:cs typeface="Arial" panose="020B0604020202020204" pitchFamily="34" charset="0"/>
              </a:rPr>
              <a:t>Dev</a:t>
            </a:r>
            <a:r>
              <a:rPr lang="de-CH" sz="1200">
                <a:effectLst/>
                <a:latin typeface="Tahoma" panose="020B0604030504040204" pitchFamily="34" charset="0"/>
                <a:ea typeface="Calibri" panose="020F0502020204030204" pitchFamily="34" charset="0"/>
                <a:cs typeface="Arial" panose="020B0604020202020204" pitchFamily="34" charset="0"/>
              </a:rPr>
              <a:t> Team  bearbeitet die Tasks der Stories im Backlog und unterstützen den </a:t>
            </a:r>
            <a:r>
              <a:rPr lang="de-CH" sz="1200" err="1">
                <a:effectLst/>
                <a:latin typeface="Tahoma" panose="020B0604030504040204" pitchFamily="34" charset="0"/>
                <a:ea typeface="Calibri" panose="020F0502020204030204" pitchFamily="34" charset="0"/>
                <a:cs typeface="Arial" panose="020B0604020202020204" pitchFamily="34" charset="0"/>
              </a:rPr>
              <a:t>Product</a:t>
            </a:r>
            <a:r>
              <a:rPr lang="de-CH" sz="1200">
                <a:effectLst/>
                <a:latin typeface="Tahoma" panose="020B0604030504040204" pitchFamily="34" charset="0"/>
                <a:ea typeface="Calibri" panose="020F0502020204030204" pitchFamily="34" charset="0"/>
                <a:cs typeface="Arial" panose="020B0604020202020204" pitchFamily="34" charset="0"/>
              </a:rPr>
              <a:t> </a:t>
            </a:r>
            <a:r>
              <a:rPr lang="de-CH" sz="1200" err="1">
                <a:effectLst/>
                <a:latin typeface="Tahoma" panose="020B0604030504040204" pitchFamily="34" charset="0"/>
                <a:ea typeface="Calibri" panose="020F0502020204030204" pitchFamily="34" charset="0"/>
                <a:cs typeface="Arial" panose="020B0604020202020204" pitchFamily="34" charset="0"/>
              </a:rPr>
              <a:t>Owner</a:t>
            </a:r>
            <a:r>
              <a:rPr lang="de-CH" sz="1200">
                <a:effectLst/>
                <a:latin typeface="Tahoma" panose="020B0604030504040204" pitchFamily="34" charset="0"/>
                <a:ea typeface="Calibri" panose="020F0502020204030204" pitchFamily="34" charset="0"/>
                <a:cs typeface="Arial" panose="020B0604020202020204" pitchFamily="34" charset="0"/>
              </a:rPr>
              <a:t> während des Sprint Meetings beim Erstellen der Tasks zu den einzelnen Stories. </a:t>
            </a:r>
          </a:p>
          <a:p>
            <a:pPr marL="742950" lvl="1" indent="-285750">
              <a:lnSpc>
                <a:spcPct val="107000"/>
              </a:lnSpc>
              <a:spcAft>
                <a:spcPts val="800"/>
              </a:spcAft>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Auf diese Weise wird agiles Arbeiten, auch bei häufigerem Wechsel der Teammitglieder, als auch die fortlaufende professionelle und produktive Entwicklung gewährleistet.</a:t>
            </a: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5</a:t>
            </a:fld>
            <a:endParaRPr lang="de-CH"/>
          </a:p>
        </p:txBody>
      </p:sp>
    </p:spTree>
    <p:extLst>
      <p:ext uri="{BB962C8B-B14F-4D97-AF65-F5344CB8AC3E}">
        <p14:creationId xmlns:p14="http://schemas.microsoft.com/office/powerpoint/2010/main" val="279410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de-CH" sz="1200" b="1">
                <a:effectLst/>
                <a:latin typeface="Tahoma" panose="020B0604030504040204" pitchFamily="34" charset="0"/>
                <a:ea typeface="Calibri" panose="020F0502020204030204" pitchFamily="34" charset="0"/>
                <a:cs typeface="Arial" panose="020B0604020202020204" pitchFamily="34" charset="0"/>
              </a:rPr>
              <a:t>Architekturvorgaben</a:t>
            </a:r>
            <a:endParaRPr lang="de-CH" sz="1200">
              <a:effectLst/>
              <a:latin typeface="Tahoma" panose="020B060403050404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Arial" panose="020B0604020202020204" pitchFamily="34" charset="0"/>
              </a:rPr>
              <a:t>Cloud Native</a:t>
            </a:r>
            <a:r>
              <a:rPr lang="de-CH" sz="1200">
                <a:effectLst/>
                <a:latin typeface="Tahoma" panose="020B0604030504040204" pitchFamily="34" charset="0"/>
                <a:ea typeface="Calibri" panose="020F0502020204030204" pitchFamily="34" charset="0"/>
                <a:cs typeface="Arial" panose="020B0604020202020204" pitchFamily="34" charset="0"/>
              </a:rPr>
              <a:t>: Die Umsetzung wird vom gesamten Prozess für Containerisierung und Orchestrierung der Container vorgesehen.</a:t>
            </a:r>
          </a:p>
          <a:p>
            <a:pPr marL="742950" lvl="1" indent="-285750">
              <a:lnSpc>
                <a:spcPct val="107000"/>
              </a:lnSpc>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Arial" panose="020B0604020202020204" pitchFamily="34" charset="0"/>
              </a:rPr>
              <a:t>Microservices</a:t>
            </a:r>
            <a:r>
              <a:rPr lang="de-CH" sz="1200">
                <a:effectLst/>
                <a:latin typeface="Tahoma" panose="020B0604030504040204" pitchFamily="34" charset="0"/>
                <a:ea typeface="Calibri" panose="020F0502020204030204" pitchFamily="34" charset="0"/>
                <a:cs typeface="Arial" panose="020B0604020202020204" pitchFamily="34" charset="0"/>
              </a:rPr>
              <a:t>: Jede Funktion wird mit einem Microservice umgesetzt, der mit standardisierten Schnittstellen (-techniken) arbeitet, um technologieunabhängige Teilfunktionen umzusetzen. Die asynchrone Kommunikation der Microservices erfolgt via Messaging.</a:t>
            </a:r>
          </a:p>
          <a:p>
            <a:pPr marL="742950" lvl="1" indent="-285750">
              <a:lnSpc>
                <a:spcPct val="107000"/>
              </a:lnSpc>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Arial" panose="020B0604020202020204" pitchFamily="34" charset="0"/>
              </a:rPr>
              <a:t>Zero Trust</a:t>
            </a:r>
            <a:r>
              <a:rPr lang="de-CH" sz="1200">
                <a:effectLst/>
                <a:latin typeface="Tahoma" panose="020B0604030504040204" pitchFamily="34" charset="0"/>
                <a:ea typeface="Calibri" panose="020F0502020204030204" pitchFamily="34" charset="0"/>
                <a:cs typeface="Arial" panose="020B0604020202020204" pitchFamily="34" charset="0"/>
              </a:rPr>
              <a:t>: Jeder Aufruf einer Funktion im System muss verschlüsselt werden und wird erst nach erfolgreicher Authentifizierung und Autorisierung ausgeführt.</a:t>
            </a:r>
          </a:p>
          <a:p>
            <a:pPr marL="742950" lvl="1" indent="-285750">
              <a:lnSpc>
                <a:spcPct val="107000"/>
              </a:lnSpc>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Arial" panose="020B0604020202020204" pitchFamily="34" charset="0"/>
              </a:rPr>
              <a:t>UI-Module</a:t>
            </a:r>
            <a:r>
              <a:rPr lang="de-CH" sz="1200">
                <a:effectLst/>
                <a:latin typeface="Tahoma" panose="020B0604030504040204" pitchFamily="34" charset="0"/>
                <a:ea typeface="Calibri" panose="020F0502020204030204" pitchFamily="34" charset="0"/>
                <a:cs typeface="Arial" panose="020B0604020202020204" pitchFamily="34" charset="0"/>
              </a:rPr>
              <a:t>: Einzelne Web-Frontend-Funktionen werden modular in unterschiedlichen Technologien entwickelt.</a:t>
            </a:r>
          </a:p>
          <a:p>
            <a:pPr marL="742950" lvl="1" indent="-285750">
              <a:lnSpc>
                <a:spcPct val="107000"/>
              </a:lnSpc>
              <a:spcAft>
                <a:spcPts val="800"/>
              </a:spcAft>
              <a:buFont typeface="Courier New" panose="02070309020205020404" pitchFamily="49" charset="0"/>
              <a:buChar char="o"/>
            </a:pPr>
            <a:r>
              <a:rPr lang="de-CH" sz="1200" u="sng">
                <a:effectLst/>
                <a:latin typeface="Tahoma" panose="020B0604030504040204" pitchFamily="34" charset="0"/>
                <a:ea typeface="Calibri" panose="020F0502020204030204" pitchFamily="34" charset="0"/>
                <a:cs typeface="Arial" panose="020B0604020202020204" pitchFamily="34" charset="0"/>
              </a:rPr>
              <a:t>Open Source:</a:t>
            </a:r>
            <a:r>
              <a:rPr lang="de-CH" sz="1200">
                <a:effectLst/>
                <a:latin typeface="Tahoma" panose="020B0604030504040204" pitchFamily="34" charset="0"/>
                <a:ea typeface="Calibri" panose="020F0502020204030204" pitchFamily="34" charset="0"/>
                <a:cs typeface="Arial" panose="020B0604020202020204" pitchFamily="34" charset="0"/>
              </a:rPr>
              <a:t> Das Projekt wird vollständig Open Source entwickelt und ist auf GitHub frei verfügbar.</a:t>
            </a: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6</a:t>
            </a:fld>
            <a:endParaRPr lang="de-CH"/>
          </a:p>
        </p:txBody>
      </p:sp>
    </p:spTree>
    <p:extLst>
      <p:ext uri="{BB962C8B-B14F-4D97-AF65-F5344CB8AC3E}">
        <p14:creationId xmlns:p14="http://schemas.microsoft.com/office/powerpoint/2010/main" val="317535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de-CH" sz="1200" b="1" err="1">
                <a:effectLst/>
                <a:latin typeface="Tahoma" panose="020B0604030504040204" pitchFamily="34" charset="0"/>
                <a:ea typeface="Calibri" panose="020F0502020204030204" pitchFamily="34" charset="0"/>
                <a:cs typeface="Arial" panose="020B0604020202020204" pitchFamily="34" charset="0"/>
              </a:rPr>
              <a:t>DevOps</a:t>
            </a:r>
            <a:r>
              <a:rPr lang="de-CH" sz="1200">
                <a:effectLst/>
                <a:latin typeface="Tahoma" panose="020B0604030504040204" pitchFamily="34" charset="0"/>
                <a:ea typeface="Calibri" panose="020F0502020204030204" pitchFamily="34" charset="0"/>
                <a:cs typeface="Arial" panose="020B0604020202020204" pitchFamily="34" charset="0"/>
              </a:rPr>
              <a:t>: </a:t>
            </a:r>
          </a:p>
          <a:p>
            <a:pPr marL="742950" lvl="1" indent="-285750">
              <a:lnSpc>
                <a:spcPct val="107000"/>
              </a:lnSpc>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Die Umsetzung wird sich am ‘</a:t>
            </a:r>
            <a:r>
              <a:rPr lang="de-CH" sz="1200" err="1">
                <a:effectLst/>
                <a:latin typeface="Tahoma" panose="020B0604030504040204" pitchFamily="34" charset="0"/>
                <a:ea typeface="Calibri" panose="020F0502020204030204" pitchFamily="34" charset="0"/>
                <a:cs typeface="Arial" panose="020B0604020202020204" pitchFamily="34" charset="0"/>
              </a:rPr>
              <a:t>Built</a:t>
            </a:r>
            <a:r>
              <a:rPr lang="de-CH" sz="1200">
                <a:effectLst/>
                <a:latin typeface="Tahoma" panose="020B0604030504040204" pitchFamily="34" charset="0"/>
                <a:ea typeface="Calibri" panose="020F0502020204030204" pitchFamily="34" charset="0"/>
                <a:cs typeface="Arial" panose="020B0604020202020204" pitchFamily="34" charset="0"/>
              </a:rPr>
              <a:t>-In-Quality’-Prinzip orientieren.</a:t>
            </a:r>
          </a:p>
          <a:p>
            <a:pPr marL="1143000" lvl="2" indent="-228600">
              <a:lnSpc>
                <a:spcPct val="107000"/>
              </a:lnSpc>
              <a:buFont typeface="Wingdings" panose="05000000000000000000" pitchFamily="2" charset="2"/>
              <a:buChar char=""/>
            </a:pPr>
            <a:r>
              <a:rPr lang="de-CH" sz="1200">
                <a:effectLst/>
                <a:latin typeface="Tahoma" panose="020B0604030504040204" pitchFamily="34" charset="0"/>
                <a:ea typeface="Calibri" panose="020F0502020204030204" pitchFamily="34" charset="0"/>
                <a:cs typeface="Arial" panose="020B0604020202020204" pitchFamily="34" charset="0"/>
              </a:rPr>
              <a:t>Clean-Code Softwareentwicklung</a:t>
            </a:r>
          </a:p>
          <a:p>
            <a:pPr marL="1143000" lvl="2" indent="-228600">
              <a:lnSpc>
                <a:spcPct val="107000"/>
              </a:lnSpc>
              <a:buFont typeface="Wingdings" panose="05000000000000000000" pitchFamily="2" charset="2"/>
              <a:buChar char=""/>
            </a:pPr>
            <a:r>
              <a:rPr lang="de-CH" sz="1200">
                <a:effectLst/>
                <a:latin typeface="Tahoma" panose="020B0604030504040204" pitchFamily="34" charset="0"/>
                <a:ea typeface="Calibri" panose="020F0502020204030204" pitchFamily="34" charset="0"/>
                <a:cs typeface="Arial" panose="020B0604020202020204" pitchFamily="34" charset="0"/>
              </a:rPr>
              <a:t>Test-Driven-Entwicklung von einfachen lokalen Tests bis zu Integrationstests.</a:t>
            </a:r>
          </a:p>
          <a:p>
            <a:pPr marL="1143000" lvl="2" indent="-228600">
              <a:lnSpc>
                <a:spcPct val="107000"/>
              </a:lnSpc>
              <a:spcAft>
                <a:spcPts val="800"/>
              </a:spcAft>
              <a:buFont typeface="Wingdings" panose="05000000000000000000" pitchFamily="2" charset="2"/>
              <a:buChar char=""/>
            </a:pPr>
            <a:r>
              <a:rPr lang="de-CH" sz="1200">
                <a:effectLst/>
                <a:latin typeface="Tahoma" panose="020B0604030504040204" pitchFamily="34" charset="0"/>
                <a:ea typeface="Calibri" panose="020F0502020204030204" pitchFamily="34" charset="0"/>
                <a:cs typeface="Arial" panose="020B0604020202020204" pitchFamily="34" charset="0"/>
              </a:rPr>
              <a:t>Automatisierte </a:t>
            </a:r>
            <a:r>
              <a:rPr lang="de-CH" sz="1200" err="1">
                <a:effectLst/>
                <a:latin typeface="Tahoma" panose="020B0604030504040204" pitchFamily="34" charset="0"/>
                <a:ea typeface="Calibri" panose="020F0502020204030204" pitchFamily="34" charset="0"/>
                <a:cs typeface="Arial" panose="020B0604020202020204" pitchFamily="34" charset="0"/>
              </a:rPr>
              <a:t>Build</a:t>
            </a:r>
            <a:r>
              <a:rPr lang="de-CH" sz="1200">
                <a:effectLst/>
                <a:latin typeface="Tahoma" panose="020B0604030504040204" pitchFamily="34" charset="0"/>
                <a:ea typeface="Calibri" panose="020F0502020204030204" pitchFamily="34" charset="0"/>
                <a:cs typeface="Arial" panose="020B0604020202020204" pitchFamily="34" charset="0"/>
              </a:rPr>
              <a:t>-Pipeline CI/CD und Infrastructure </a:t>
            </a:r>
            <a:r>
              <a:rPr lang="de-CH" sz="1200" err="1">
                <a:effectLst/>
                <a:latin typeface="Tahoma" panose="020B0604030504040204" pitchFamily="34" charset="0"/>
                <a:ea typeface="Calibri" panose="020F0502020204030204" pitchFamily="34" charset="0"/>
                <a:cs typeface="Arial" panose="020B0604020202020204" pitchFamily="34" charset="0"/>
              </a:rPr>
              <a:t>as</a:t>
            </a:r>
            <a:r>
              <a:rPr lang="de-CH" sz="1200">
                <a:effectLst/>
                <a:latin typeface="Tahoma" panose="020B0604030504040204" pitchFamily="34" charset="0"/>
                <a:ea typeface="Calibri" panose="020F0502020204030204" pitchFamily="34" charset="0"/>
                <a:cs typeface="Arial" panose="020B0604020202020204" pitchFamily="34" charset="0"/>
              </a:rPr>
              <a:t> Code für Plattformen wie </a:t>
            </a:r>
            <a:r>
              <a:rPr lang="de-CH" sz="1200" err="1">
                <a:effectLst/>
                <a:latin typeface="Tahoma" panose="020B0604030504040204" pitchFamily="34" charset="0"/>
                <a:ea typeface="Calibri" panose="020F0502020204030204" pitchFamily="34" charset="0"/>
                <a:cs typeface="Arial" panose="020B0604020202020204" pitchFamily="34" charset="0"/>
              </a:rPr>
              <a:t>Openshift</a:t>
            </a:r>
            <a:r>
              <a:rPr lang="de-CH" sz="1200">
                <a:effectLst/>
                <a:latin typeface="Tahoma" panose="020B0604030504040204" pitchFamily="34" charset="0"/>
                <a:ea typeface="Calibri" panose="020F0502020204030204" pitchFamily="34" charset="0"/>
                <a:cs typeface="Arial" panose="020B0604020202020204" pitchFamily="34" charset="0"/>
              </a:rPr>
              <a:t>, Azure, </a:t>
            </a:r>
            <a:r>
              <a:rPr lang="de-CH" sz="1200" err="1">
                <a:effectLst/>
                <a:latin typeface="Tahoma" panose="020B0604030504040204" pitchFamily="34" charset="0"/>
                <a:ea typeface="Calibri" panose="020F0502020204030204" pitchFamily="34" charset="0"/>
                <a:cs typeface="Arial" panose="020B0604020202020204" pitchFamily="34" charset="0"/>
              </a:rPr>
              <a:t>Kubernetes</a:t>
            </a:r>
            <a:r>
              <a:rPr lang="de-CH" sz="1200">
                <a:effectLst/>
                <a:latin typeface="Tahoma" panose="020B0604030504040204" pitchFamily="34" charset="0"/>
                <a:ea typeface="Calibri" panose="020F0502020204030204" pitchFamily="34" charset="0"/>
                <a:cs typeface="Arial" panose="020B0604020202020204" pitchFamily="34" charset="0"/>
              </a:rPr>
              <a:t> </a:t>
            </a:r>
            <a:r>
              <a:rPr lang="de-CH" sz="800">
                <a:effectLst/>
                <a:latin typeface="Tahoma" panose="020B0604030504040204" pitchFamily="34" charset="0"/>
                <a:ea typeface="Calibri" panose="020F0502020204030204" pitchFamily="34" charset="0"/>
                <a:cs typeface="Arial" panose="020B0604020202020204" pitchFamily="34" charset="0"/>
              </a:rPr>
              <a:t> </a:t>
            </a:r>
            <a:r>
              <a:rPr lang="de-CH" sz="1200">
                <a:effectLst/>
                <a:latin typeface="Tahoma" panose="020B0604030504040204" pitchFamily="34" charset="0"/>
                <a:ea typeface="Calibri" panose="020F0502020204030204" pitchFamily="34" charset="0"/>
                <a:cs typeface="Arial" panose="020B0604020202020204" pitchFamily="34" charset="0"/>
              </a:rPr>
              <a:t>und Lokal.</a:t>
            </a: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7</a:t>
            </a:fld>
            <a:endParaRPr lang="de-CH"/>
          </a:p>
        </p:txBody>
      </p:sp>
    </p:spTree>
    <p:extLst>
      <p:ext uri="{BB962C8B-B14F-4D97-AF65-F5344CB8AC3E}">
        <p14:creationId xmlns:p14="http://schemas.microsoft.com/office/powerpoint/2010/main" val="258992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CH" sz="1800" b="1">
                <a:effectLst/>
                <a:latin typeface="Tahoma" panose="020B0604030504040204" pitchFamily="34" charset="0"/>
                <a:ea typeface="Calibri" panose="020F0502020204030204" pitchFamily="34" charset="0"/>
                <a:cs typeface="Arial" panose="020B0604020202020204" pitchFamily="34" charset="0"/>
              </a:rPr>
              <a:t>Vorarbeiten und Aufbau</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Repository für Entwicklerteam bereitstellen und Entwickler entsprechende Zugriffrechte zuweisen.</a:t>
            </a: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JIRA/</a:t>
            </a:r>
            <a:r>
              <a:rPr lang="de-CH" sz="1800" err="1">
                <a:effectLst/>
                <a:latin typeface="Tahoma" panose="020B0604030504040204" pitchFamily="34" charset="0"/>
                <a:ea typeface="Calibri" panose="020F0502020204030204" pitchFamily="34" charset="0"/>
                <a:cs typeface="Arial" panose="020B0604020202020204" pitchFamily="34" charset="0"/>
              </a:rPr>
              <a:t>Confluence</a:t>
            </a:r>
            <a:r>
              <a:rPr lang="de-CH" sz="1800">
                <a:effectLst/>
                <a:latin typeface="Tahoma" panose="020B0604030504040204" pitchFamily="34" charset="0"/>
                <a:ea typeface="Calibri" panose="020F0502020204030204" pitchFamily="34" charset="0"/>
                <a:cs typeface="Arial" panose="020B0604020202020204" pitchFamily="34" charset="0"/>
              </a:rPr>
              <a:t>/WIKI oder adäquates zur Dokumentation</a:t>
            </a:r>
          </a:p>
          <a:p>
            <a:pPr marL="342900" lvl="0" indent="-342900">
              <a:lnSpc>
                <a:spcPct val="107000"/>
              </a:lnSpc>
              <a:buFont typeface="Symbol" panose="05050102010706020507" pitchFamily="18" charset="2"/>
              <a:buChar char=""/>
            </a:pPr>
            <a:r>
              <a:rPr lang="de-CH" sz="1800" err="1">
                <a:effectLst/>
                <a:latin typeface="Tahoma" panose="020B0604030504040204" pitchFamily="34" charset="0"/>
                <a:ea typeface="Calibri" panose="020F0502020204030204" pitchFamily="34" charset="0"/>
                <a:cs typeface="Arial" panose="020B0604020202020204" pitchFamily="34" charset="0"/>
              </a:rPr>
              <a:t>Gitflow</a:t>
            </a:r>
            <a:r>
              <a:rPr lang="de-CH" sz="1800">
                <a:effectLst/>
                <a:latin typeface="Tahoma" panose="020B0604030504040204" pitchFamily="34" charset="0"/>
                <a:ea typeface="Calibri" panose="020F0502020204030204" pitchFamily="34" charset="0"/>
                <a:cs typeface="Arial" panose="020B0604020202020204" pitchFamily="34" charset="0"/>
              </a:rPr>
              <a:t> oder adäquates zur Qualitätskontrolle</a:t>
            </a:r>
          </a:p>
          <a:p>
            <a:pPr marL="342900" lvl="0" indent="-342900">
              <a:lnSpc>
                <a:spcPct val="107000"/>
              </a:lnSpc>
              <a:buFont typeface="Symbol" panose="05050102010706020507" pitchFamily="18" charset="2"/>
              <a:buChar char=""/>
            </a:pPr>
            <a:r>
              <a:rPr lang="de-CH" sz="1800" err="1">
                <a:effectLst/>
                <a:latin typeface="Tahoma" panose="020B0604030504040204" pitchFamily="34" charset="0"/>
                <a:ea typeface="Calibri" panose="020F0502020204030204" pitchFamily="34" charset="0"/>
                <a:cs typeface="Arial" panose="020B0604020202020204" pitchFamily="34" charset="0"/>
              </a:rPr>
              <a:t>Build</a:t>
            </a:r>
            <a:r>
              <a:rPr lang="de-CH" sz="1800">
                <a:effectLst/>
                <a:latin typeface="Tahoma" panose="020B0604030504040204" pitchFamily="34" charset="0"/>
                <a:ea typeface="Calibri" panose="020F0502020204030204" pitchFamily="34" charset="0"/>
                <a:cs typeface="Arial" panose="020B0604020202020204" pitchFamily="34" charset="0"/>
              </a:rPr>
              <a:t> Pipeline (Jenkins, GitHub Actions oder adäquates)</a:t>
            </a: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Erste Komponenten definieren und der Repository-Struktur zuweisen.</a:t>
            </a:r>
          </a:p>
          <a:p>
            <a:pPr marL="342900" lvl="0" indent="-342900">
              <a:lnSpc>
                <a:spcPct val="107000"/>
              </a:lnSpc>
              <a:spcAft>
                <a:spcPts val="800"/>
              </a:spcAft>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Die erste Containerisierung erfolgt für lokale Tests.</a:t>
            </a:r>
          </a:p>
          <a:p>
            <a:pPr>
              <a:lnSpc>
                <a:spcPct val="107000"/>
              </a:lnSpc>
              <a:spcAft>
                <a:spcPts val="800"/>
              </a:spcAft>
            </a:pPr>
            <a:r>
              <a:rPr lang="de-CH" sz="1800">
                <a:effectLst/>
                <a:latin typeface="Tahoma" panose="020B0604030504040204" pitchFamily="34" charset="0"/>
                <a:ea typeface="Calibri" panose="020F0502020204030204" pitchFamily="34" charset="0"/>
                <a:cs typeface="Arial" panose="020B0604020202020204" pitchFamily="34" charset="0"/>
              </a:rPr>
              <a:t> </a:t>
            </a:r>
          </a:p>
          <a:p>
            <a:pPr>
              <a:lnSpc>
                <a:spcPct val="107000"/>
              </a:lnSpc>
              <a:spcAft>
                <a:spcPts val="800"/>
              </a:spcAft>
            </a:pPr>
            <a:r>
              <a:rPr lang="de-CH" sz="1800" b="1">
                <a:effectLst/>
                <a:latin typeface="Tahoma" panose="020B0604030504040204" pitchFamily="34" charset="0"/>
                <a:ea typeface="Calibri" panose="020F0502020204030204" pitchFamily="34" charset="0"/>
                <a:cs typeface="Arial" panose="020B0604020202020204" pitchFamily="34" charset="0"/>
              </a:rPr>
              <a:t>Vorstudie GitHub</a:t>
            </a:r>
            <a:endParaRPr lang="de-CH" sz="1800">
              <a:effectLst/>
              <a:latin typeface="Tahoma" panose="020B060403050404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Nutzen von GitHub wie </a:t>
            </a:r>
            <a:r>
              <a:rPr lang="de-CH" sz="1800" err="1">
                <a:effectLst/>
                <a:latin typeface="Tahoma" panose="020B0604030504040204" pitchFamily="34" charset="0"/>
                <a:ea typeface="Calibri" panose="020F0502020204030204" pitchFamily="34" charset="0"/>
                <a:cs typeface="Arial" panose="020B0604020202020204" pitchFamily="34" charset="0"/>
              </a:rPr>
              <a:t>GitFlow</a:t>
            </a:r>
            <a:r>
              <a:rPr lang="de-CH" sz="1800">
                <a:effectLst/>
                <a:latin typeface="Tahoma" panose="020B0604030504040204" pitchFamily="34" charset="0"/>
                <a:ea typeface="Calibri" panose="020F0502020204030204" pitchFamily="34" charset="0"/>
                <a:cs typeface="Arial" panose="020B0604020202020204" pitchFamily="34" charset="0"/>
              </a:rPr>
              <a:t>: Es gibt eines Branch/Pull-Request-Prozess. Dieser verhält sich ein wenig anders als die normale Variante beim Arbeiten von der Kommandozeile.</a:t>
            </a:r>
          </a:p>
          <a:p>
            <a:pPr marL="342900" lvl="0" indent="-342900">
              <a:lnSpc>
                <a:spcPct val="107000"/>
              </a:lnSpc>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Pipeline </a:t>
            </a:r>
            <a:r>
              <a:rPr lang="de-CH" sz="1800" err="1">
                <a:effectLst/>
                <a:latin typeface="Tahoma" panose="020B0604030504040204" pitchFamily="34" charset="0"/>
                <a:ea typeface="Calibri" panose="020F0502020204030204" pitchFamily="34" charset="0"/>
                <a:cs typeface="Arial" panose="020B0604020202020204" pitchFamily="34" charset="0"/>
              </a:rPr>
              <a:t>Builds</a:t>
            </a:r>
            <a:r>
              <a:rPr lang="de-CH" sz="1800">
                <a:effectLst/>
                <a:latin typeface="Tahoma" panose="020B0604030504040204" pitchFamily="34" charset="0"/>
                <a:ea typeface="Calibri" panose="020F0502020204030204" pitchFamily="34" charset="0"/>
                <a:cs typeface="Arial" panose="020B0604020202020204" pitchFamily="34" charset="0"/>
              </a:rPr>
              <a:t>: CI/CD wird unter GitHub seit 2 Jahren mit GitHub-Actions ermöglicht. Hierzu werden YAML-Files in einem Verzeichnis verarbeitet. Bei einfachen Projekten scheint dies gut zu funktionieren. So soll ein </a:t>
            </a:r>
            <a:r>
              <a:rPr lang="de-CH" sz="1800" err="1">
                <a:effectLst/>
                <a:latin typeface="Tahoma" panose="020B0604030504040204" pitchFamily="34" charset="0"/>
                <a:ea typeface="Calibri" panose="020F0502020204030204" pitchFamily="34" charset="0"/>
                <a:cs typeface="Arial" panose="020B0604020202020204" pitchFamily="34" charset="0"/>
              </a:rPr>
              <a:t>Deployment</a:t>
            </a:r>
            <a:r>
              <a:rPr lang="de-CH" sz="1800">
                <a:effectLst/>
                <a:latin typeface="Tahoma" panose="020B0604030504040204" pitchFamily="34" charset="0"/>
                <a:ea typeface="Calibri" panose="020F0502020204030204" pitchFamily="34" charset="0"/>
                <a:cs typeface="Arial" panose="020B0604020202020204" pitchFamily="34" charset="0"/>
              </a:rPr>
              <a:t> in verschiedene Cloud-System möglich sein : Azure, </a:t>
            </a:r>
            <a:r>
              <a:rPr lang="de-CH" sz="1800" err="1">
                <a:effectLst/>
                <a:latin typeface="Tahoma" panose="020B0604030504040204" pitchFamily="34" charset="0"/>
                <a:ea typeface="Calibri" panose="020F0502020204030204" pitchFamily="34" charset="0"/>
                <a:cs typeface="Arial" panose="020B0604020202020204" pitchFamily="34" charset="0"/>
              </a:rPr>
              <a:t>OpenShift</a:t>
            </a:r>
            <a:r>
              <a:rPr lang="de-CH" sz="1800">
                <a:effectLst/>
                <a:latin typeface="Tahoma" panose="020B0604030504040204" pitchFamily="34" charset="0"/>
                <a:ea typeface="Calibri" panose="020F0502020204030204" pitchFamily="34" charset="0"/>
                <a:cs typeface="Arial" panose="020B0604020202020204" pitchFamily="34" charset="0"/>
              </a:rPr>
              <a:t>, AWS, usw.</a:t>
            </a:r>
          </a:p>
          <a:p>
            <a:pPr marL="342900" lvl="0" indent="-342900">
              <a:lnSpc>
                <a:spcPct val="107000"/>
              </a:lnSpc>
              <a:spcAft>
                <a:spcPts val="800"/>
              </a:spcAft>
              <a:buFont typeface="Symbol" panose="05050102010706020507" pitchFamily="18" charset="2"/>
              <a:buChar char=""/>
            </a:pPr>
            <a:r>
              <a:rPr lang="de-CH" sz="1800">
                <a:effectLst/>
                <a:latin typeface="Tahoma" panose="020B0604030504040204" pitchFamily="34" charset="0"/>
                <a:ea typeface="Calibri" panose="020F0502020204030204" pitchFamily="34" charset="0"/>
                <a:cs typeface="Arial" panose="020B0604020202020204" pitchFamily="34" charset="0"/>
              </a:rPr>
              <a:t>Agiles Projektmanagement: Es existieren einfache Kanban Board. Es gilt hier zu ermitteln, ob diese Boards zur Projektverwaltung ausreichen.</a:t>
            </a: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8</a:t>
            </a:fld>
            <a:endParaRPr lang="de-CH"/>
          </a:p>
        </p:txBody>
      </p:sp>
    </p:spTree>
    <p:extLst>
      <p:ext uri="{BB962C8B-B14F-4D97-AF65-F5344CB8AC3E}">
        <p14:creationId xmlns:p14="http://schemas.microsoft.com/office/powerpoint/2010/main" val="97979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de-CH" sz="1200" u="sng">
                <a:effectLst/>
                <a:latin typeface="Tahoma" panose="020B0604030504040204" pitchFamily="34" charset="0"/>
                <a:ea typeface="Calibri" panose="020F0502020204030204" pitchFamily="34" charset="0"/>
                <a:cs typeface="Arial" panose="020B0604020202020204" pitchFamily="34" charset="0"/>
              </a:rPr>
              <a:t>Login-Web-UI-Komponente</a:t>
            </a:r>
            <a:r>
              <a:rPr lang="de-CH" sz="1200">
                <a:effectLst/>
                <a:latin typeface="Tahoma" panose="020B0604030504040204" pitchFamily="34" charset="0"/>
                <a:ea typeface="Calibri" panose="020F0502020204030204" pitchFamily="34" charset="0"/>
                <a:cs typeface="Arial" panose="020B0604020202020204" pitchFamily="34" charset="0"/>
              </a:rPr>
              <a:t>: Diese Komponente wird immer aufgerufen, wenn zu einem Benutzer keine gültige Identität ermittelt werden kann.</a:t>
            </a:r>
          </a:p>
          <a:p>
            <a:pPr marL="742950" lvl="1" indent="-285750">
              <a:lnSpc>
                <a:spcPct val="107000"/>
              </a:lnSpc>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Login: Biete die Möglichkeit sich über ein oder mehrerer externer Identitäten einzuloggen (Azure AD, </a:t>
            </a:r>
            <a:r>
              <a:rPr lang="de-CH" sz="1200" err="1">
                <a:effectLst/>
                <a:latin typeface="Tahoma" panose="020B0604030504040204" pitchFamily="34" charset="0"/>
                <a:ea typeface="Calibri" panose="020F0502020204030204" pitchFamily="34" charset="0"/>
                <a:cs typeface="Arial" panose="020B0604020202020204" pitchFamily="34" charset="0"/>
              </a:rPr>
              <a:t>Github</a:t>
            </a:r>
            <a:r>
              <a:rPr lang="de-CH" sz="1200">
                <a:effectLst/>
                <a:latin typeface="Tahoma" panose="020B0604030504040204" pitchFamily="34" charset="0"/>
                <a:ea typeface="Calibri" panose="020F0502020204030204" pitchFamily="34" charset="0"/>
                <a:cs typeface="Arial" panose="020B0604020202020204" pitchFamily="34" charset="0"/>
              </a:rPr>
              <a:t>, </a:t>
            </a:r>
            <a:r>
              <a:rPr lang="de-CH" sz="1200" err="1">
                <a:effectLst/>
                <a:latin typeface="Tahoma" panose="020B0604030504040204" pitchFamily="34" charset="0"/>
                <a:ea typeface="Calibri" panose="020F0502020204030204" pitchFamily="34" charset="0"/>
                <a:cs typeface="Arial" panose="020B0604020202020204" pitchFamily="34" charset="0"/>
              </a:rPr>
              <a:t>Swisspass</a:t>
            </a:r>
            <a:r>
              <a:rPr lang="de-CH" sz="1200">
                <a:effectLst/>
                <a:latin typeface="Tahoma" panose="020B0604030504040204" pitchFamily="34" charset="0"/>
                <a:ea typeface="Calibri" panose="020F0502020204030204" pitchFamily="34" charset="0"/>
                <a:cs typeface="Arial" panose="020B0604020202020204" pitchFamily="34" charset="0"/>
              </a:rPr>
              <a:t>, </a:t>
            </a:r>
            <a:r>
              <a:rPr lang="de-CH" sz="1200" err="1">
                <a:effectLst/>
                <a:latin typeface="Tahoma" panose="020B0604030504040204" pitchFamily="34" charset="0"/>
                <a:ea typeface="Calibri" panose="020F0502020204030204" pitchFamily="34" charset="0"/>
                <a:cs typeface="Arial" panose="020B0604020202020204" pitchFamily="34" charset="0"/>
              </a:rPr>
              <a:t>SwissId</a:t>
            </a:r>
            <a:r>
              <a:rPr lang="de-CH" sz="1200">
                <a:effectLst/>
                <a:latin typeface="Tahoma" panose="020B0604030504040204" pitchFamily="34" charset="0"/>
                <a:ea typeface="Calibri" panose="020F0502020204030204" pitchFamily="34" charset="0"/>
                <a:cs typeface="Arial" panose="020B0604020202020204" pitchFamily="34" charset="0"/>
              </a:rPr>
              <a:t>, Facebook, Google, Firmenspezifische </a:t>
            </a:r>
            <a:r>
              <a:rPr lang="de-CH" sz="1200" err="1">
                <a:effectLst/>
                <a:latin typeface="Tahoma" panose="020B0604030504040204" pitchFamily="34" charset="0"/>
                <a:ea typeface="Calibri" panose="020F0502020204030204" pitchFamily="34" charset="0"/>
                <a:cs typeface="Arial" panose="020B0604020202020204" pitchFamily="34" charset="0"/>
              </a:rPr>
              <a:t>IdP</a:t>
            </a:r>
            <a:r>
              <a:rPr lang="de-CH" sz="1200">
                <a:effectLst/>
                <a:latin typeface="Tahoma" panose="020B0604030504040204" pitchFamily="34" charset="0"/>
                <a:ea typeface="Calibri" panose="020F0502020204030204" pitchFamily="34" charset="0"/>
                <a:cs typeface="Arial" panose="020B0604020202020204" pitchFamily="34" charset="0"/>
              </a:rPr>
              <a:t>). Der entsprechende zugeordnete Hash-Wert wird in der Authentifizierungskomponente gespeichert. Dieser Hash-Wert kann dann als Session-Cookie oder als permanenter Cookie in Browser gespeichert werden. Ist ein permanenter Cookie gesetzt, so kann sofort dieser Wert als Login-Hash in der Authentifizierungskomponente gespeichert werden.</a:t>
            </a:r>
          </a:p>
          <a:p>
            <a:pPr marL="742950" lvl="1" indent="-285750">
              <a:lnSpc>
                <a:spcPct val="107000"/>
              </a:lnSpc>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Logout: Löschen des Browser-Cookies und löschen des Login-Hashs in der Authentifizierungskomponente. Rücksprung zur Login-Funktionalität.</a:t>
            </a:r>
          </a:p>
          <a:p>
            <a:pPr marL="742950" lvl="1" indent="-285750">
              <a:lnSpc>
                <a:spcPct val="107000"/>
              </a:lnSpc>
              <a:spcAft>
                <a:spcPts val="800"/>
              </a:spcAft>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aktueller Status: Bei gültigem Login, werden hier die externen Identitätsinformationen angezeigt.</a:t>
            </a:r>
          </a:p>
          <a:p>
            <a:pPr>
              <a:lnSpc>
                <a:spcPct val="107000"/>
              </a:lnSpc>
              <a:spcAft>
                <a:spcPts val="800"/>
              </a:spcAft>
            </a:pPr>
            <a:r>
              <a:rPr lang="de-CH" sz="1200">
                <a:effectLst/>
                <a:latin typeface="Tahoma" panose="020B0604030504040204" pitchFamily="34" charset="0"/>
                <a:ea typeface="Calibri" panose="020F0502020204030204" pitchFamily="34" charset="0"/>
                <a:cs typeface="Arial" panose="020B0604020202020204" pitchFamily="34" charset="0"/>
              </a:rPr>
              <a:t> </a:t>
            </a:r>
          </a:p>
          <a:p>
            <a:pPr marL="342900" lvl="0" indent="-342900">
              <a:lnSpc>
                <a:spcPct val="107000"/>
              </a:lnSpc>
              <a:buFont typeface="Symbol" panose="05050102010706020507" pitchFamily="18" charset="2"/>
              <a:buChar char=""/>
            </a:pPr>
            <a:r>
              <a:rPr lang="de-CH" sz="1200" u="sng">
                <a:effectLst/>
                <a:latin typeface="Tahoma" panose="020B0604030504040204" pitchFamily="34" charset="0"/>
                <a:ea typeface="Calibri" panose="020F0502020204030204" pitchFamily="34" charset="0"/>
                <a:cs typeface="Arial" panose="020B0604020202020204" pitchFamily="34" charset="0"/>
              </a:rPr>
              <a:t>Authentifizierungs-Komponente</a:t>
            </a:r>
            <a:r>
              <a:rPr lang="de-CH" sz="1200">
                <a:effectLst/>
                <a:latin typeface="Tahoma" panose="020B0604030504040204" pitchFamily="34" charset="0"/>
                <a:ea typeface="Calibri" panose="020F0502020204030204" pitchFamily="34" charset="0"/>
                <a:cs typeface="Arial" panose="020B0604020202020204" pitchFamily="34" charset="0"/>
              </a:rPr>
              <a:t>:</a:t>
            </a:r>
          </a:p>
          <a:p>
            <a:pPr marL="742950" lvl="1" indent="-285750">
              <a:lnSpc>
                <a:spcPct val="107000"/>
              </a:lnSpc>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Login-Hash speichern: Ein gültiges Login wird von der Login-Web-UI-Komponente gespeichert. Als Rückgabewert wird ein neuer eindeutiger Hash-Wert zurückgegeben, der als innerhalb des </a:t>
            </a:r>
            <a:r>
              <a:rPr lang="de-CH" sz="1200" err="1">
                <a:effectLst/>
                <a:latin typeface="Tahoma" panose="020B0604030504040204" pitchFamily="34" charset="0"/>
                <a:ea typeface="Calibri" panose="020F0502020204030204" pitchFamily="34" charset="0"/>
                <a:cs typeface="Arial" panose="020B0604020202020204" pitchFamily="34" charset="0"/>
              </a:rPr>
              <a:t>Marketplaces</a:t>
            </a:r>
            <a:r>
              <a:rPr lang="de-CH" sz="1200">
                <a:effectLst/>
                <a:latin typeface="Tahoma" panose="020B0604030504040204" pitchFamily="34" charset="0"/>
                <a:ea typeface="Calibri" panose="020F0502020204030204" pitchFamily="34" charset="0"/>
                <a:cs typeface="Arial" panose="020B0604020202020204" pitchFamily="34" charset="0"/>
              </a:rPr>
              <a:t> zur Identifizierung verwendet wird. Dieser Wert wird als Deep-Link in der URL verwendet. Nur die Login-Web-UI-Komponente darf diese Funktion aufrufen.</a:t>
            </a:r>
          </a:p>
          <a:p>
            <a:pPr marL="742950" lvl="1" indent="-285750">
              <a:lnSpc>
                <a:spcPct val="107000"/>
              </a:lnSpc>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Login-Hash löschen: Ein gültiges Login wird von der Login-Web-UI-Komponente gelöscht. Nur die Login-Web-UI-Komponente darf diese Funktion aufrufen.</a:t>
            </a:r>
          </a:p>
          <a:p>
            <a:pPr marL="742950" lvl="1" indent="-285750">
              <a:lnSpc>
                <a:spcPct val="107000"/>
              </a:lnSpc>
              <a:spcAft>
                <a:spcPts val="800"/>
              </a:spcAft>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Login-Hash abfragen: Diese Funktion soll von allen zukünftigen Komponenten zur Authentifizierung verwendet werden.</a:t>
            </a:r>
          </a:p>
          <a:p>
            <a:pPr>
              <a:lnSpc>
                <a:spcPct val="107000"/>
              </a:lnSpc>
              <a:spcAft>
                <a:spcPts val="800"/>
              </a:spcAft>
            </a:pPr>
            <a:r>
              <a:rPr lang="de-CH" sz="1200">
                <a:effectLst/>
                <a:latin typeface="Tahoma" panose="020B0604030504040204" pitchFamily="34" charset="0"/>
                <a:ea typeface="Calibri" panose="020F0502020204030204" pitchFamily="34" charset="0"/>
                <a:cs typeface="Arial" panose="020B0604020202020204" pitchFamily="34" charset="0"/>
              </a:rPr>
              <a:t> </a:t>
            </a:r>
          </a:p>
          <a:p>
            <a:pPr marL="342900" lvl="0" indent="-342900">
              <a:lnSpc>
                <a:spcPct val="107000"/>
              </a:lnSpc>
              <a:buFont typeface="Symbol" panose="05050102010706020507" pitchFamily="18" charset="2"/>
              <a:buChar char=""/>
            </a:pPr>
            <a:r>
              <a:rPr lang="de-CH" sz="1200" u="sng">
                <a:effectLst/>
                <a:latin typeface="Tahoma" panose="020B0604030504040204" pitchFamily="34" charset="0"/>
                <a:ea typeface="Calibri" panose="020F0502020204030204" pitchFamily="34" charset="0"/>
                <a:cs typeface="Arial" panose="020B0604020202020204" pitchFamily="34" charset="0"/>
              </a:rPr>
              <a:t>Erstes </a:t>
            </a:r>
            <a:r>
              <a:rPr lang="de-CH" sz="1200" u="sng" err="1">
                <a:effectLst/>
                <a:latin typeface="Tahoma" panose="020B0604030504040204" pitchFamily="34" charset="0"/>
                <a:ea typeface="Calibri" panose="020F0502020204030204" pitchFamily="34" charset="0"/>
                <a:cs typeface="Arial" panose="020B0604020202020204" pitchFamily="34" charset="0"/>
              </a:rPr>
              <a:t>Deployment</a:t>
            </a:r>
            <a:r>
              <a:rPr lang="de-CH" sz="1200">
                <a:effectLst/>
                <a:latin typeface="Tahoma" panose="020B060403050404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Font typeface="Courier New" panose="02070309020205020404" pitchFamily="49" charset="0"/>
              <a:buChar char="o"/>
            </a:pPr>
            <a:r>
              <a:rPr lang="de-CH" sz="1200">
                <a:effectLst/>
                <a:latin typeface="Tahoma" panose="020B0604030504040204" pitchFamily="34" charset="0"/>
                <a:ea typeface="Calibri" panose="020F0502020204030204" pitchFamily="34" charset="0"/>
                <a:cs typeface="Arial" panose="020B0604020202020204" pitchFamily="34" charset="0"/>
              </a:rPr>
              <a:t>Für das allererste </a:t>
            </a:r>
            <a:r>
              <a:rPr lang="de-CH" sz="1200" err="1">
                <a:effectLst/>
                <a:latin typeface="Tahoma" panose="020B0604030504040204" pitchFamily="34" charset="0"/>
                <a:ea typeface="Calibri" panose="020F0502020204030204" pitchFamily="34" charset="0"/>
                <a:cs typeface="Arial" panose="020B0604020202020204" pitchFamily="34" charset="0"/>
              </a:rPr>
              <a:t>Deployment</a:t>
            </a:r>
            <a:r>
              <a:rPr lang="de-CH" sz="1200">
                <a:effectLst/>
                <a:latin typeface="Tahoma" panose="020B0604030504040204" pitchFamily="34" charset="0"/>
                <a:ea typeface="Calibri" panose="020F0502020204030204" pitchFamily="34" charset="0"/>
                <a:cs typeface="Arial" panose="020B0604020202020204" pitchFamily="34" charset="0"/>
              </a:rPr>
              <a:t> mit den beiden Komponenten ‘Login-Web-UI-Komponente’ und ‘Authentifizierungs-Komponente’ wird lokal ein </a:t>
            </a:r>
            <a:r>
              <a:rPr lang="de-CH" sz="1200" err="1">
                <a:effectLst/>
                <a:latin typeface="Tahoma" panose="020B0604030504040204" pitchFamily="34" charset="0"/>
                <a:ea typeface="Calibri" panose="020F0502020204030204" pitchFamily="34" charset="0"/>
                <a:cs typeface="Arial" panose="020B0604020202020204" pitchFamily="34" charset="0"/>
              </a:rPr>
              <a:t>Deployment</a:t>
            </a:r>
            <a:r>
              <a:rPr lang="de-CH" sz="1200">
                <a:effectLst/>
                <a:latin typeface="Tahoma" panose="020B0604030504040204" pitchFamily="34" charset="0"/>
                <a:ea typeface="Calibri" panose="020F0502020204030204" pitchFamily="34" charset="0"/>
                <a:cs typeface="Arial" panose="020B0604020202020204" pitchFamily="34" charset="0"/>
              </a:rPr>
              <a:t> via Docker-</a:t>
            </a:r>
            <a:r>
              <a:rPr lang="de-CH" sz="1200" err="1">
                <a:effectLst/>
                <a:latin typeface="Tahoma" panose="020B0604030504040204" pitchFamily="34" charset="0"/>
                <a:ea typeface="Calibri" panose="020F0502020204030204" pitchFamily="34" charset="0"/>
                <a:cs typeface="Arial" panose="020B0604020202020204" pitchFamily="34" charset="0"/>
              </a:rPr>
              <a:t>Compose</a:t>
            </a:r>
            <a:r>
              <a:rPr lang="de-CH" sz="1200">
                <a:effectLst/>
                <a:latin typeface="Tahoma" panose="020B0604030504040204" pitchFamily="34" charset="0"/>
                <a:ea typeface="Calibri" panose="020F0502020204030204" pitchFamily="34" charset="0"/>
                <a:cs typeface="Arial" panose="020B0604020202020204" pitchFamily="34" charset="0"/>
              </a:rPr>
              <a:t> möglich sein.</a:t>
            </a:r>
          </a:p>
          <a:p>
            <a:endParaRPr lang="LID4096"/>
          </a:p>
        </p:txBody>
      </p:sp>
      <p:sp>
        <p:nvSpPr>
          <p:cNvPr id="4" name="Foliennummernplatzhalter 3"/>
          <p:cNvSpPr>
            <a:spLocks noGrp="1"/>
          </p:cNvSpPr>
          <p:nvPr>
            <p:ph type="sldNum" sz="quarter" idx="5"/>
          </p:nvPr>
        </p:nvSpPr>
        <p:spPr/>
        <p:txBody>
          <a:bodyPr/>
          <a:lstStyle/>
          <a:p>
            <a:fld id="{FFD17AFA-2BBF-4B12-B5DC-63767E2DE83A}" type="slidenum">
              <a:rPr lang="de-CH" smtClean="0"/>
              <a:pPr/>
              <a:t>9</a:t>
            </a:fld>
            <a:endParaRPr lang="de-CH"/>
          </a:p>
        </p:txBody>
      </p:sp>
    </p:spTree>
    <p:extLst>
      <p:ext uri="{BB962C8B-B14F-4D97-AF65-F5344CB8AC3E}">
        <p14:creationId xmlns:p14="http://schemas.microsoft.com/office/powerpoint/2010/main" val="70365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FFF5F5-F887-409A-BBC6-1B1A5F5BFFE6}" type="slidenum">
              <a:rPr/>
              <a:pPr/>
              <a:t>13</a:t>
            </a:fld>
            <a:endParaRPr lang="de-DE"/>
          </a:p>
        </p:txBody>
      </p:sp>
      <p:sp>
        <p:nvSpPr>
          <p:cNvPr id="79875" name="Rectangle 7"/>
          <p:cNvSpPr txBox="1">
            <a:spLocks noGrp="1" noChangeArrowheads="1"/>
          </p:cNvSpPr>
          <p:nvPr/>
        </p:nvSpPr>
        <p:spPr bwMode="auto">
          <a:xfrm>
            <a:off x="3893188" y="9498626"/>
            <a:ext cx="2974337" cy="496274"/>
          </a:xfrm>
          <a:prstGeom prst="rect">
            <a:avLst/>
          </a:prstGeom>
          <a:noFill/>
          <a:ln w="9525">
            <a:noFill/>
            <a:miter lim="800000"/>
            <a:headEnd/>
            <a:tailEnd/>
          </a:ln>
        </p:spPr>
        <p:txBody>
          <a:bodyPr lIns="96341" tIns="48175" rIns="96341" bIns="48175" anchor="b"/>
          <a:lstStyle/>
          <a:p>
            <a:pPr algn="r" defTabSz="962902"/>
            <a:fld id="{BFC66329-6AA5-4B9B-BFF3-69EF1D7F13C6}" type="slidenum">
              <a:rPr lang="en-GB" sz="1300"/>
              <a:pPr algn="r" defTabSz="962902"/>
              <a:t>13</a:t>
            </a:fld>
            <a:endParaRPr lang="en-GB" sz="1300"/>
          </a:p>
        </p:txBody>
      </p:sp>
      <p:sp>
        <p:nvSpPr>
          <p:cNvPr id="79876" name="Rectangle 2"/>
          <p:cNvSpPr>
            <a:spLocks noGrp="1" noRot="1" noChangeAspect="1" noChangeArrowheads="1" noTextEdit="1"/>
          </p:cNvSpPr>
          <p:nvPr>
            <p:ph type="sldImg"/>
          </p:nvPr>
        </p:nvSpPr>
        <p:spPr>
          <a:xfrm>
            <a:off x="101600" y="749300"/>
            <a:ext cx="6665913" cy="3749675"/>
          </a:xfrm>
          <a:ln/>
        </p:spPr>
      </p:sp>
      <p:sp>
        <p:nvSpPr>
          <p:cNvPr id="79877" name="Rectangle 3"/>
          <p:cNvSpPr>
            <a:spLocks noGrp="1" noChangeArrowheads="1"/>
          </p:cNvSpPr>
          <p:nvPr>
            <p:ph type="body" idx="1"/>
          </p:nvPr>
        </p:nvSpPr>
        <p:spPr>
          <a:xfrm>
            <a:off x="915671" y="4747578"/>
            <a:ext cx="5036185" cy="4497705"/>
          </a:xfrm>
          <a:noFill/>
          <a:ln/>
        </p:spPr>
        <p:txBody>
          <a:bodyPr lIns="96341" tIns="48175" rIns="96341" bIns="48175"/>
          <a:lstStyle/>
          <a:p>
            <a:pPr eaLnBrk="1" hangingPunct="1"/>
            <a:endParaRPr lang="de-DE" noProof="1">
              <a:cs typeface="Arial" pitchFamily="34" charset="0"/>
            </a:endParaRPr>
          </a:p>
        </p:txBody>
      </p:sp>
    </p:spTree>
    <p:extLst>
      <p:ext uri="{BB962C8B-B14F-4D97-AF65-F5344CB8AC3E}">
        <p14:creationId xmlns:p14="http://schemas.microsoft.com/office/powerpoint/2010/main" val="4267364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3568" y="2571750"/>
            <a:ext cx="7774632" cy="535785"/>
          </a:xfrm>
        </p:spPr>
        <p:txBody>
          <a:bodyPr wrap="square" lIns="0" tIns="0" rIns="0" bIns="0" anchor="t" anchorCtr="0">
            <a:normAutofit/>
          </a:bodyPr>
          <a:lstStyle>
            <a:lvl1pPr algn="r">
              <a:defRPr sz="2600">
                <a:solidFill>
                  <a:srgbClr val="848484"/>
                </a:solidFill>
              </a:defRPr>
            </a:lvl1pPr>
          </a:lstStyle>
          <a:p>
            <a:r>
              <a:rPr lang="de-DE"/>
              <a:t>Mastertitelformat bearbeiten</a:t>
            </a:r>
            <a:endParaRPr lang="de-CH"/>
          </a:p>
        </p:txBody>
      </p:sp>
      <p:sp>
        <p:nvSpPr>
          <p:cNvPr id="3" name="Untertitel 2"/>
          <p:cNvSpPr>
            <a:spLocks noGrp="1"/>
          </p:cNvSpPr>
          <p:nvPr>
            <p:ph type="subTitle" idx="1" hasCustomPrompt="1"/>
          </p:nvPr>
        </p:nvSpPr>
        <p:spPr>
          <a:xfrm>
            <a:off x="2071670" y="3882647"/>
            <a:ext cx="6400800" cy="242880"/>
          </a:xfrm>
        </p:spPr>
        <p:txBody>
          <a:bodyPr>
            <a:normAutofit/>
          </a:bodyPr>
          <a:lstStyle>
            <a:lvl1pPr marL="0" indent="0" algn="r">
              <a:buNone/>
              <a:defRPr sz="16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Untertitel durch Klicken einfügen</a:t>
            </a:r>
            <a:endParaRPr lang="de-CH"/>
          </a:p>
        </p:txBody>
      </p:sp>
      <p:sp>
        <p:nvSpPr>
          <p:cNvPr id="4" name="Datumsplatzhalter 3"/>
          <p:cNvSpPr>
            <a:spLocks noGrp="1"/>
          </p:cNvSpPr>
          <p:nvPr>
            <p:ph type="dt" sz="half" idx="10"/>
          </p:nvPr>
        </p:nvSpPr>
        <p:spPr/>
        <p:txBody>
          <a:bodyPr/>
          <a:lstStyle/>
          <a:p>
            <a:fld id="{80AD29F1-E8A8-48AC-85C3-84E1CA806AB3}" type="datetime1">
              <a:rPr lang="de-DE" smtClean="0"/>
              <a:pPr/>
              <a:t>20.12.2021</a:t>
            </a:fld>
            <a:endParaRPr lang="de-CH"/>
          </a:p>
        </p:txBody>
      </p:sp>
      <p:sp>
        <p:nvSpPr>
          <p:cNvPr id="5" name="Fußzeilenplatzhalter 4"/>
          <p:cNvSpPr>
            <a:spLocks noGrp="1"/>
          </p:cNvSpPr>
          <p:nvPr>
            <p:ph type="ftr" sz="quarter" idx="11"/>
          </p:nvPr>
        </p:nvSpPr>
        <p:spPr/>
        <p:txBody>
          <a:bodyPr/>
          <a:lstStyle/>
          <a:p>
            <a:r>
              <a:rPr lang="de-CH" err="1"/>
              <a:t>AKROS</a:t>
            </a:r>
            <a:r>
              <a:rPr lang="de-CH"/>
              <a:t> AG, © 2010 | </a:t>
            </a:r>
            <a:r>
              <a:rPr lang="de-CH" err="1"/>
              <a:t>www.akros.ch</a:t>
            </a:r>
            <a:endParaRPr lang="de-CH"/>
          </a:p>
        </p:txBody>
      </p:sp>
      <p:sp>
        <p:nvSpPr>
          <p:cNvPr id="6" name="Foliennummernplatzhalter 5"/>
          <p:cNvSpPr>
            <a:spLocks noGrp="1"/>
          </p:cNvSpPr>
          <p:nvPr>
            <p:ph type="sldNum" sz="quarter" idx="12"/>
          </p:nvPr>
        </p:nvSpPr>
        <p:spPr/>
        <p:txBody>
          <a:bodyPr/>
          <a:lstStyle/>
          <a:p>
            <a:fld id="{08205279-D810-4DD2-9E5D-E0C15C29441D}" type="slidenum">
              <a:rPr lang="de-CH" smtClean="0"/>
              <a:pPr/>
              <a:t>‹Nr.›</a:t>
            </a:fld>
            <a:endParaRPr lang="de-CH"/>
          </a:p>
        </p:txBody>
      </p:sp>
      <p:sp>
        <p:nvSpPr>
          <p:cNvPr id="16" name="Datumsplatzhalter 3"/>
          <p:cNvSpPr txBox="1">
            <a:spLocks/>
          </p:cNvSpPr>
          <p:nvPr userDrawn="1"/>
        </p:nvSpPr>
        <p:spPr>
          <a:xfrm>
            <a:off x="7000892" y="4119576"/>
            <a:ext cx="1471594" cy="273844"/>
          </a:xfrm>
          <a:prstGeom prst="rect">
            <a:avLst/>
          </a:prstGeom>
        </p:spPr>
        <p:txBody>
          <a:bodyPr vert="horz" lIns="0" tIns="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7F4C20F8-D87C-4056-9D26-260CF47559A5}" type="datetime1">
              <a:rPr kumimoji="0" lang="de-DE" sz="1000" b="0" i="0" u="none" strike="noStrike" kern="1200" cap="none" spc="0" normalizeH="0" baseline="0" noProof="0" smtClean="0">
                <a:ln>
                  <a:noFill/>
                </a:ln>
                <a:solidFill>
                  <a:schemeClr val="bg1">
                    <a:lumMod val="50000"/>
                  </a:scheme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20.12.2021</a:t>
            </a:fld>
            <a:endParaRPr kumimoji="0" lang="de-CH" sz="1000" b="0" i="0" u="none" strike="noStrike" kern="1200" cap="none" spc="0" normalizeH="0" baseline="0" noProof="0">
              <a:ln>
                <a:noFill/>
              </a:ln>
              <a:solidFill>
                <a:schemeClr val="bg1">
                  <a:lumMod val="50000"/>
                </a:schemeClr>
              </a:solidFill>
              <a:effectLst/>
              <a:uLnTx/>
              <a:uFillTx/>
              <a:latin typeface="Arial" pitchFamily="34" charset="0"/>
              <a:ea typeface="+mn-ea"/>
              <a:cs typeface="Arial" pitchFamily="34" charset="0"/>
            </a:endParaRPr>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10532" y="1131590"/>
            <a:ext cx="2123728" cy="7079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467544" y="1329612"/>
            <a:ext cx="8033546" cy="3265010"/>
          </a:xfrm>
        </p:spPr>
        <p:txBody>
          <a:bodyPr vert="eaVert"/>
          <a:lstStyle>
            <a:lvl1pPr>
              <a:buClr>
                <a:srgbClr val="C41713"/>
              </a:buClr>
              <a:buFont typeface="Wingdings" pitchFamily="2" charset="2"/>
              <a:buChar char="§"/>
              <a:defRPr/>
            </a:lvl1pPr>
            <a:lvl2pPr>
              <a:buClr>
                <a:srgbClr val="C41713"/>
              </a:buClr>
              <a:buFont typeface="Wingdings" pitchFamily="2" charset="2"/>
              <a:buChar char="§"/>
              <a:defRPr/>
            </a:lvl2pPr>
            <a:lvl3pPr>
              <a:buClr>
                <a:srgbClr val="C41713"/>
              </a:buClr>
              <a:buFont typeface="Wingdings" pitchFamily="2" charset="2"/>
              <a:buChar char="§"/>
              <a:defRPr/>
            </a:lvl3pPr>
            <a:lvl4pPr>
              <a:buClr>
                <a:srgbClr val="C41713"/>
              </a:buClr>
              <a:buFont typeface="Wingdings" pitchFamily="2" charset="2"/>
              <a:buChar char="§"/>
              <a:defRPr/>
            </a:lvl4pPr>
            <a:lvl5pPr>
              <a:buClr>
                <a:srgbClr val="C41713"/>
              </a:buClr>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1F2A4C34-5B9E-4456-97A3-966535A065B0}" type="datetime1">
              <a:rPr lang="de-DE" smtClean="0"/>
              <a:pPr/>
              <a:t>20.12.2021</a:t>
            </a:fld>
            <a:endParaRPr lang="de-CH"/>
          </a:p>
        </p:txBody>
      </p:sp>
      <p:sp>
        <p:nvSpPr>
          <p:cNvPr id="5" name="Fußzeilenplatzhalter 4"/>
          <p:cNvSpPr>
            <a:spLocks noGrp="1"/>
          </p:cNvSpPr>
          <p:nvPr>
            <p:ph type="ftr" sz="quarter" idx="11"/>
          </p:nvPr>
        </p:nvSpPr>
        <p:spPr/>
        <p:txBody>
          <a:bodyPr/>
          <a:lstStyle/>
          <a:p>
            <a:r>
              <a:rPr lang="de-CH"/>
              <a:t>AKROS AG, © 2010 | www.akros.ch</a:t>
            </a:r>
          </a:p>
        </p:txBody>
      </p:sp>
      <p:sp>
        <p:nvSpPr>
          <p:cNvPr id="6" name="Foliennummernplatzhalter 5"/>
          <p:cNvSpPr>
            <a:spLocks noGrp="1"/>
          </p:cNvSpPr>
          <p:nvPr>
            <p:ph type="sldNum" sz="quarter" idx="12"/>
          </p:nvPr>
        </p:nvSpPr>
        <p:spPr/>
        <p:txBody>
          <a:bodyPr/>
          <a:lstStyle/>
          <a:p>
            <a:fld id="{08205279-D810-4DD2-9E5D-E0C15C29441D}" type="slidenum">
              <a:rPr lang="de-CH" smtClean="0"/>
              <a:pPr/>
              <a:t>‹Nr.›</a:t>
            </a:fld>
            <a:endParaRPr lang="de-CH"/>
          </a:p>
        </p:txBody>
      </p:sp>
      <p:sp>
        <p:nvSpPr>
          <p:cNvPr id="8" name="Titel 6"/>
          <p:cNvSpPr>
            <a:spLocks noGrp="1"/>
          </p:cNvSpPr>
          <p:nvPr>
            <p:ph type="title"/>
          </p:nvPr>
        </p:nvSpPr>
        <p:spPr>
          <a:xfrm>
            <a:off x="467544" y="357504"/>
            <a:ext cx="6048672" cy="702078"/>
          </a:xfrm>
          <a:solidFill>
            <a:schemeClr val="bg1"/>
          </a:solidFill>
        </p:spPr>
        <p:txBody>
          <a:bodyPr wrap="square" lIns="90000" tIns="90000" rIns="90000" bIns="90000" anchor="t" anchorCtr="0">
            <a:normAutofit/>
          </a:bodyPr>
          <a:lstStyle>
            <a:lvl1pPr>
              <a:defRPr sz="2400" b="1">
                <a:solidFill>
                  <a:srgbClr val="848484"/>
                </a:solidFill>
              </a:defRPr>
            </a:lvl1pPr>
          </a:lstStyle>
          <a:p>
            <a:r>
              <a:rPr lang="de-DE"/>
              <a:t>Mastertitelformat bearbeiten</a:t>
            </a:r>
            <a:endParaRPr lang="de-CH"/>
          </a:p>
        </p:txBody>
      </p:sp>
      <p:pic>
        <p:nvPicPr>
          <p:cNvPr id="9" name="Grafik 8" descr="Ein Bild, das Zeichnung enthält.&#10;&#10;Automatisch generierte Beschreibung">
            <a:extLst>
              <a:ext uri="{FF2B5EF4-FFF2-40B4-BE49-F238E27FC236}">
                <a16:creationId xmlns:a16="http://schemas.microsoft.com/office/drawing/2014/main" id="{85BF8A78-2583-4766-89C4-DF8BD9F58BB5}"/>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95536" y="1329612"/>
            <a:ext cx="6891108" cy="3265010"/>
          </a:xfrm>
        </p:spPr>
        <p:txBody>
          <a:bodyPr vert="eaVert"/>
          <a:lstStyle>
            <a:lvl1pPr>
              <a:buClr>
                <a:srgbClr val="C41713"/>
              </a:buClr>
              <a:buFont typeface="Wingdings" pitchFamily="2" charset="2"/>
              <a:buChar char="§"/>
              <a:defRPr/>
            </a:lvl1pPr>
            <a:lvl2pPr>
              <a:buClr>
                <a:srgbClr val="C41713"/>
              </a:buClr>
              <a:buFont typeface="Wingdings" pitchFamily="2" charset="2"/>
              <a:buChar char="§"/>
              <a:defRPr/>
            </a:lvl2pPr>
            <a:lvl3pPr>
              <a:buClr>
                <a:srgbClr val="C41713"/>
              </a:buClr>
              <a:buFont typeface="Wingdings" pitchFamily="2" charset="2"/>
              <a:buChar char="§"/>
              <a:defRPr/>
            </a:lvl3pPr>
            <a:lvl4pPr>
              <a:buClr>
                <a:srgbClr val="C41713"/>
              </a:buClr>
              <a:buFont typeface="Wingdings" pitchFamily="2" charset="2"/>
              <a:buChar char="§"/>
              <a:defRPr/>
            </a:lvl4pPr>
            <a:lvl5pPr>
              <a:buClr>
                <a:srgbClr val="C41713"/>
              </a:buClr>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380187CF-2A6F-4C56-BE41-2E28B00F0143}" type="datetime1">
              <a:rPr lang="de-DE" smtClean="0"/>
              <a:pPr/>
              <a:t>20.12.2021</a:t>
            </a:fld>
            <a:endParaRPr lang="de-CH"/>
          </a:p>
        </p:txBody>
      </p:sp>
      <p:sp>
        <p:nvSpPr>
          <p:cNvPr id="5" name="Fußzeilenplatzhalter 4"/>
          <p:cNvSpPr>
            <a:spLocks noGrp="1"/>
          </p:cNvSpPr>
          <p:nvPr>
            <p:ph type="ftr" sz="quarter" idx="11"/>
          </p:nvPr>
        </p:nvSpPr>
        <p:spPr/>
        <p:txBody>
          <a:bodyPr/>
          <a:lstStyle/>
          <a:p>
            <a:r>
              <a:rPr lang="de-CH"/>
              <a:t>AKROS AG, © 2010 | www.akros.ch</a:t>
            </a:r>
          </a:p>
        </p:txBody>
      </p:sp>
      <p:sp>
        <p:nvSpPr>
          <p:cNvPr id="6" name="Foliennummernplatzhalter 5"/>
          <p:cNvSpPr>
            <a:spLocks noGrp="1"/>
          </p:cNvSpPr>
          <p:nvPr>
            <p:ph type="sldNum" sz="quarter" idx="12"/>
          </p:nvPr>
        </p:nvSpPr>
        <p:spPr/>
        <p:txBody>
          <a:bodyPr/>
          <a:lstStyle/>
          <a:p>
            <a:fld id="{08205279-D810-4DD2-9E5D-E0C15C29441D}" type="slidenum">
              <a:rPr lang="de-CH" smtClean="0"/>
              <a:pPr/>
              <a:t>‹Nr.›</a:t>
            </a:fld>
            <a:endParaRPr lang="de-CH"/>
          </a:p>
        </p:txBody>
      </p:sp>
      <p:sp>
        <p:nvSpPr>
          <p:cNvPr id="9" name="Titel 6"/>
          <p:cNvSpPr>
            <a:spLocks noGrp="1"/>
          </p:cNvSpPr>
          <p:nvPr>
            <p:ph type="title"/>
          </p:nvPr>
        </p:nvSpPr>
        <p:spPr>
          <a:xfrm rot="5400000">
            <a:off x="6462210" y="2463738"/>
            <a:ext cx="3132348" cy="864096"/>
          </a:xfrm>
          <a:solidFill>
            <a:schemeClr val="bg1"/>
          </a:solidFill>
        </p:spPr>
        <p:txBody>
          <a:bodyPr lIns="90000" tIns="90000" rIns="90000" bIns="90000">
            <a:normAutofit/>
          </a:bodyPr>
          <a:lstStyle>
            <a:lvl1pPr>
              <a:defRPr sz="2400" b="1">
                <a:solidFill>
                  <a:srgbClr val="848484"/>
                </a:solidFill>
              </a:defRPr>
            </a:lvl1pPr>
          </a:lstStyle>
          <a:p>
            <a:r>
              <a:rPr lang="de-DE"/>
              <a:t>Mastertitelformat bearbeiten</a:t>
            </a:r>
            <a:endParaRPr lang="de-CH"/>
          </a:p>
        </p:txBody>
      </p:sp>
      <p:pic>
        <p:nvPicPr>
          <p:cNvPr id="8" name="Grafik 7" descr="Ein Bild, das Zeichnung enthält.&#10;&#10;Automatisch generierte Beschreibung">
            <a:extLst>
              <a:ext uri="{FF2B5EF4-FFF2-40B4-BE49-F238E27FC236}">
                <a16:creationId xmlns:a16="http://schemas.microsoft.com/office/drawing/2014/main" id="{1E3F3909-B4FA-4342-8567-269C3D2AFE0B}"/>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67544" y="1383619"/>
            <a:ext cx="8033546" cy="3211004"/>
          </a:xfrm>
        </p:spPr>
        <p:txBody>
          <a:bodyPr lIns="90000"/>
          <a:lstStyle>
            <a:lvl1pPr>
              <a:buClr>
                <a:srgbClr val="C41713"/>
              </a:buClr>
              <a:buFont typeface="Wingdings" pitchFamily="2" charset="2"/>
              <a:buChar char="§"/>
              <a:defRPr/>
            </a:lvl1pPr>
            <a:lvl2pPr>
              <a:buClr>
                <a:srgbClr val="C41713"/>
              </a:buClr>
              <a:buFont typeface="Wingdings" pitchFamily="2" charset="2"/>
              <a:buChar char="§"/>
              <a:defRPr/>
            </a:lvl2pPr>
            <a:lvl3pPr>
              <a:buClr>
                <a:srgbClr val="C41713"/>
              </a:buClr>
              <a:buFont typeface="Wingdings" pitchFamily="2" charset="2"/>
              <a:buChar char="§"/>
              <a:defRPr/>
            </a:lvl3pPr>
            <a:lvl4pPr>
              <a:buClr>
                <a:srgbClr val="C41713"/>
              </a:buClr>
              <a:buFont typeface="Wingdings" pitchFamily="2" charset="2"/>
              <a:buChar char="§"/>
              <a:defRPr/>
            </a:lvl4pPr>
            <a:lvl5pPr>
              <a:buClr>
                <a:srgbClr val="C41713"/>
              </a:buClr>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marL="0">
              <a:lnSpc>
                <a:spcPct val="100000"/>
              </a:lnSpc>
              <a:spcBef>
                <a:spcPts val="0"/>
              </a:spcBef>
              <a:defRPr sz="2400" b="1">
                <a:solidFill>
                  <a:srgbClr val="848484"/>
                </a:solidFill>
              </a:defRPr>
            </a:lvl1pPr>
          </a:lstStyle>
          <a:p>
            <a:r>
              <a:rPr lang="de-DE"/>
              <a:t>Mastertitelformat bearbeiten</a:t>
            </a:r>
            <a:endParaRPr lang="de-CH"/>
          </a:p>
        </p:txBody>
      </p:sp>
      <p:sp>
        <p:nvSpPr>
          <p:cNvPr id="8" name="Datumsplatzhalter 7"/>
          <p:cNvSpPr>
            <a:spLocks noGrp="1"/>
          </p:cNvSpPr>
          <p:nvPr>
            <p:ph type="dt" sz="half" idx="10"/>
          </p:nvPr>
        </p:nvSpPr>
        <p:spPr/>
        <p:txBody>
          <a:bodyPr/>
          <a:lstStyle/>
          <a:p>
            <a:fld id="{AB9C80B7-7277-40DF-82F9-600B82FE83B8}" type="datetime1">
              <a:rPr lang="de-DE" smtClean="0"/>
              <a:pPr/>
              <a:t>20.12.2021</a:t>
            </a:fld>
            <a:endParaRPr lang="de-CH"/>
          </a:p>
        </p:txBody>
      </p:sp>
      <p:sp>
        <p:nvSpPr>
          <p:cNvPr id="9" name="Foliennummernplatzhalter 8"/>
          <p:cNvSpPr>
            <a:spLocks noGrp="1"/>
          </p:cNvSpPr>
          <p:nvPr>
            <p:ph type="sldNum" sz="quarter" idx="11"/>
          </p:nvPr>
        </p:nvSpPr>
        <p:spPr>
          <a:xfrm>
            <a:off x="7386686" y="4767263"/>
            <a:ext cx="1114404" cy="273844"/>
          </a:xfrm>
        </p:spPr>
        <p:txBody>
          <a:bodyPr/>
          <a:lstStyle/>
          <a:p>
            <a:fld id="{08205279-D810-4DD2-9E5D-E0C15C29441D}" type="slidenum">
              <a:rPr lang="de-CH" smtClean="0"/>
              <a:pPr/>
              <a:t>‹Nr.›</a:t>
            </a:fld>
            <a:endParaRPr lang="de-CH"/>
          </a:p>
        </p:txBody>
      </p:sp>
      <p:sp>
        <p:nvSpPr>
          <p:cNvPr id="10" name="Fußzeilenplatzhalter 9"/>
          <p:cNvSpPr>
            <a:spLocks noGrp="1"/>
          </p:cNvSpPr>
          <p:nvPr>
            <p:ph type="ftr" sz="quarter" idx="12"/>
          </p:nvPr>
        </p:nvSpPr>
        <p:spPr>
          <a:xfrm>
            <a:off x="1643042" y="4767263"/>
            <a:ext cx="5572164" cy="273844"/>
          </a:xfrm>
        </p:spPr>
        <p:txBody>
          <a:bodyPr/>
          <a:lstStyle/>
          <a:p>
            <a:r>
              <a:rPr lang="de-CH"/>
              <a:t>AKROS AG, © 2010 | www.akros.ch</a:t>
            </a:r>
          </a:p>
        </p:txBody>
      </p:sp>
      <p:pic>
        <p:nvPicPr>
          <p:cNvPr id="4" name="Grafik 3" descr="Ein Bild, das Zeichnung enthält.&#10;&#10;Automatisch generierte Beschreibung">
            <a:extLst>
              <a:ext uri="{FF2B5EF4-FFF2-40B4-BE49-F238E27FC236}">
                <a16:creationId xmlns:a16="http://schemas.microsoft.com/office/drawing/2014/main" id="{D20EF82A-F427-4B27-9DB6-F645E6E167D8}"/>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7544" y="1329612"/>
            <a:ext cx="3769656" cy="3265010"/>
          </a:xfrm>
        </p:spPr>
        <p:txBody>
          <a:bodyPr/>
          <a:lstStyle>
            <a:lvl1pPr>
              <a:buClr>
                <a:srgbClr val="C41713"/>
              </a:buClr>
              <a:buFont typeface="Wingdings" pitchFamily="2" charset="2"/>
              <a:buChar char="§"/>
              <a:defRPr sz="2000"/>
            </a:lvl1pPr>
            <a:lvl2pPr>
              <a:buClr>
                <a:srgbClr val="C41713"/>
              </a:buClr>
              <a:buFont typeface="Wingdings" pitchFamily="2" charset="2"/>
              <a:buChar char="§"/>
              <a:defRPr sz="1600"/>
            </a:lvl2pPr>
            <a:lvl3pPr>
              <a:buClr>
                <a:srgbClr val="C41713"/>
              </a:buClr>
              <a:buFont typeface="Wingdings" pitchFamily="2" charset="2"/>
              <a:buChar char="§"/>
              <a:defRPr sz="1600"/>
            </a:lvl3pPr>
            <a:lvl4pPr>
              <a:buClr>
                <a:srgbClr val="C41713"/>
              </a:buClr>
              <a:buFont typeface="Wingdings" pitchFamily="2" charset="2"/>
              <a:buChar char="§"/>
              <a:defRPr sz="1400"/>
            </a:lvl4pPr>
            <a:lvl5pPr>
              <a:buClr>
                <a:srgbClr val="C41713"/>
              </a:buClr>
              <a:buFont typeface="Wingdings" pitchFamily="2" charset="2"/>
              <a:buChar cha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4716016" y="1329612"/>
            <a:ext cx="3785074" cy="3265010"/>
          </a:xfrm>
        </p:spPr>
        <p:txBody>
          <a:bodyPr/>
          <a:lstStyle>
            <a:lvl1pPr>
              <a:buClr>
                <a:srgbClr val="C41713"/>
              </a:buClr>
              <a:buFont typeface="Wingdings" pitchFamily="2" charset="2"/>
              <a:buChar char="§"/>
              <a:defRPr sz="2000"/>
            </a:lvl1pPr>
            <a:lvl2pPr>
              <a:buClr>
                <a:srgbClr val="C41713"/>
              </a:buClr>
              <a:buFont typeface="Wingdings" pitchFamily="2" charset="2"/>
              <a:buChar char="§"/>
              <a:defRPr sz="1600"/>
            </a:lvl2pPr>
            <a:lvl3pPr>
              <a:buClr>
                <a:srgbClr val="C41713"/>
              </a:buClr>
              <a:buFont typeface="Wingdings" pitchFamily="2" charset="2"/>
              <a:buChar char="§"/>
              <a:defRPr sz="1600"/>
            </a:lvl3pPr>
            <a:lvl4pPr>
              <a:buClr>
                <a:srgbClr val="C41713"/>
              </a:buClr>
              <a:buFont typeface="Wingdings" pitchFamily="2" charset="2"/>
              <a:buChar char="§"/>
              <a:defRPr sz="1400"/>
            </a:lvl4pPr>
            <a:lvl5pPr>
              <a:buClr>
                <a:srgbClr val="C41713"/>
              </a:buClr>
              <a:buFont typeface="Wingdings" pitchFamily="2" charset="2"/>
              <a:buChar cha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2740E743-587E-4A18-BD49-39EE48153DA6}" type="datetime1">
              <a:rPr lang="de-DE" smtClean="0"/>
              <a:pPr/>
              <a:t>20.12.2021</a:t>
            </a:fld>
            <a:endParaRPr lang="de-CH"/>
          </a:p>
        </p:txBody>
      </p:sp>
      <p:sp>
        <p:nvSpPr>
          <p:cNvPr id="6" name="Fußzeilenplatzhalter 5"/>
          <p:cNvSpPr>
            <a:spLocks noGrp="1"/>
          </p:cNvSpPr>
          <p:nvPr>
            <p:ph type="ftr" sz="quarter" idx="11"/>
          </p:nvPr>
        </p:nvSpPr>
        <p:spPr/>
        <p:txBody>
          <a:bodyPr/>
          <a:lstStyle/>
          <a:p>
            <a:r>
              <a:rPr lang="de-CH"/>
              <a:t>AKROS AG, © 2010 | www.akros.ch</a:t>
            </a:r>
          </a:p>
        </p:txBody>
      </p:sp>
      <p:sp>
        <p:nvSpPr>
          <p:cNvPr id="7" name="Foliennummernplatzhalter 6"/>
          <p:cNvSpPr>
            <a:spLocks noGrp="1"/>
          </p:cNvSpPr>
          <p:nvPr>
            <p:ph type="sldNum" sz="quarter" idx="12"/>
          </p:nvPr>
        </p:nvSpPr>
        <p:spPr/>
        <p:txBody>
          <a:bodyPr/>
          <a:lstStyle/>
          <a:p>
            <a:fld id="{08205279-D810-4DD2-9E5D-E0C15C29441D}" type="slidenum">
              <a:rPr lang="de-CH" smtClean="0"/>
              <a:pPr/>
              <a:t>‹Nr.›</a:t>
            </a:fld>
            <a:endParaRPr lang="de-CH"/>
          </a:p>
        </p:txBody>
      </p:sp>
      <p:sp>
        <p:nvSpPr>
          <p:cNvPr id="9"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a:p>
        </p:txBody>
      </p:sp>
      <p:pic>
        <p:nvPicPr>
          <p:cNvPr id="10" name="Grafik 9" descr="Ein Bild, das Zeichnung enthält.&#10;&#10;Automatisch generierte Beschreibung">
            <a:extLst>
              <a:ext uri="{FF2B5EF4-FFF2-40B4-BE49-F238E27FC236}">
                <a16:creationId xmlns:a16="http://schemas.microsoft.com/office/drawing/2014/main" id="{9848C3A5-F237-4D3C-9E24-81C132969188}"/>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67544" y="1383618"/>
            <a:ext cx="378000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67544" y="2031690"/>
            <a:ext cx="3769656" cy="2562932"/>
          </a:xfrm>
        </p:spPr>
        <p:txBody>
          <a:bodyPr/>
          <a:lstStyle>
            <a:lvl1pPr>
              <a:buClr>
                <a:srgbClr val="C41713"/>
              </a:buClr>
              <a:buFont typeface="Wingdings" pitchFamily="2" charset="2"/>
              <a:buChar char="§"/>
              <a:defRPr sz="2000"/>
            </a:lvl1pPr>
            <a:lvl2pPr>
              <a:buClr>
                <a:srgbClr val="C41713"/>
              </a:buClr>
              <a:buFont typeface="Wingdings" pitchFamily="2" charset="2"/>
              <a:buChar char="§"/>
              <a:defRPr sz="1600"/>
            </a:lvl2pPr>
            <a:lvl3pPr>
              <a:buClr>
                <a:srgbClr val="C41713"/>
              </a:buClr>
              <a:buFont typeface="Wingdings" pitchFamily="2" charset="2"/>
              <a:buChar char="§"/>
              <a:defRPr sz="1600"/>
            </a:lvl3pPr>
            <a:lvl4pPr>
              <a:buClr>
                <a:srgbClr val="C41713"/>
              </a:buClr>
              <a:buFont typeface="Wingdings" pitchFamily="2" charset="2"/>
              <a:buChar char="§"/>
              <a:defRPr sz="1400"/>
            </a:lvl4pPr>
            <a:lvl5pPr>
              <a:buClr>
                <a:srgbClr val="C41713"/>
              </a:buClr>
              <a:buFont typeface="Wingdings" pitchFamily="2" charset="2"/>
              <a:buChar cha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4716016" y="1383618"/>
            <a:ext cx="378000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716016" y="2031690"/>
            <a:ext cx="3785074" cy="2562932"/>
          </a:xfrm>
        </p:spPr>
        <p:txBody>
          <a:bodyPr/>
          <a:lstStyle>
            <a:lvl1pPr>
              <a:buClr>
                <a:srgbClr val="C01317"/>
              </a:buClr>
              <a:buFont typeface="Wingdings" pitchFamily="2" charset="2"/>
              <a:buChar char="§"/>
              <a:defRPr sz="2000"/>
            </a:lvl1pPr>
            <a:lvl2pPr>
              <a:buClr>
                <a:srgbClr val="C01317"/>
              </a:buClr>
              <a:buFont typeface="Wingdings" pitchFamily="2" charset="2"/>
              <a:buChar char="§"/>
              <a:defRPr sz="1600"/>
            </a:lvl2pPr>
            <a:lvl3pPr>
              <a:buClr>
                <a:srgbClr val="C01317"/>
              </a:buClr>
              <a:buFont typeface="Wingdings" pitchFamily="2" charset="2"/>
              <a:buChar char="§"/>
              <a:defRPr sz="1600"/>
            </a:lvl3pPr>
            <a:lvl4pPr>
              <a:buClr>
                <a:srgbClr val="C01317"/>
              </a:buClr>
              <a:buFont typeface="Wingdings" pitchFamily="2" charset="2"/>
              <a:buChar char="§"/>
              <a:defRPr sz="1400"/>
            </a:lvl4pPr>
            <a:lvl5pPr>
              <a:buClr>
                <a:srgbClr val="C01317"/>
              </a:buClr>
              <a:buFont typeface="Wingdings" pitchFamily="2" charset="2"/>
              <a:buChar cha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C1C29C1D-6F9A-43E5-80E6-B861810DFF3E}" type="datetime1">
              <a:rPr lang="de-DE" smtClean="0"/>
              <a:pPr/>
              <a:t>20.12.2021</a:t>
            </a:fld>
            <a:endParaRPr lang="de-CH"/>
          </a:p>
        </p:txBody>
      </p:sp>
      <p:sp>
        <p:nvSpPr>
          <p:cNvPr id="8" name="Fußzeilenplatzhalter 7"/>
          <p:cNvSpPr>
            <a:spLocks noGrp="1"/>
          </p:cNvSpPr>
          <p:nvPr>
            <p:ph type="ftr" sz="quarter" idx="11"/>
          </p:nvPr>
        </p:nvSpPr>
        <p:spPr/>
        <p:txBody>
          <a:bodyPr/>
          <a:lstStyle/>
          <a:p>
            <a:r>
              <a:rPr lang="de-CH"/>
              <a:t>AKROS AG, © 2010 | www.akros.ch</a:t>
            </a:r>
          </a:p>
        </p:txBody>
      </p:sp>
      <p:sp>
        <p:nvSpPr>
          <p:cNvPr id="9" name="Foliennummernplatzhalter 8"/>
          <p:cNvSpPr>
            <a:spLocks noGrp="1"/>
          </p:cNvSpPr>
          <p:nvPr>
            <p:ph type="sldNum" sz="quarter" idx="12"/>
          </p:nvPr>
        </p:nvSpPr>
        <p:spPr/>
        <p:txBody>
          <a:bodyPr/>
          <a:lstStyle/>
          <a:p>
            <a:fld id="{08205279-D810-4DD2-9E5D-E0C15C29441D}" type="slidenum">
              <a:rPr lang="de-CH" smtClean="0"/>
              <a:pPr/>
              <a:t>‹Nr.›</a:t>
            </a:fld>
            <a:endParaRPr lang="de-CH"/>
          </a:p>
        </p:txBody>
      </p:sp>
      <p:sp>
        <p:nvSpPr>
          <p:cNvPr id="11"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a:p>
        </p:txBody>
      </p:sp>
      <p:pic>
        <p:nvPicPr>
          <p:cNvPr id="12" name="Grafik 11" descr="Ein Bild, das Zeichnung enthält.&#10;&#10;Automatisch generierte Beschreibung">
            <a:extLst>
              <a:ext uri="{FF2B5EF4-FFF2-40B4-BE49-F238E27FC236}">
                <a16:creationId xmlns:a16="http://schemas.microsoft.com/office/drawing/2014/main" id="{0B86CF4A-D2AC-4C93-9E1B-D000E0C37883}"/>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EB99720-3D27-49A2-847F-E34F612DBFD5}" type="datetime1">
              <a:rPr lang="de-DE" smtClean="0"/>
              <a:pPr/>
              <a:t>20.12.2021</a:t>
            </a:fld>
            <a:endParaRPr lang="de-CH"/>
          </a:p>
        </p:txBody>
      </p:sp>
      <p:sp>
        <p:nvSpPr>
          <p:cNvPr id="4" name="Fußzeilenplatzhalter 3"/>
          <p:cNvSpPr>
            <a:spLocks noGrp="1"/>
          </p:cNvSpPr>
          <p:nvPr>
            <p:ph type="ftr" sz="quarter" idx="11"/>
          </p:nvPr>
        </p:nvSpPr>
        <p:spPr/>
        <p:txBody>
          <a:bodyPr/>
          <a:lstStyle/>
          <a:p>
            <a:r>
              <a:rPr lang="de-CH"/>
              <a:t>AKROS AG, © 2010 | www.akros.ch</a:t>
            </a:r>
          </a:p>
        </p:txBody>
      </p:sp>
      <p:sp>
        <p:nvSpPr>
          <p:cNvPr id="5" name="Foliennummernplatzhalter 4"/>
          <p:cNvSpPr>
            <a:spLocks noGrp="1"/>
          </p:cNvSpPr>
          <p:nvPr>
            <p:ph type="sldNum" sz="quarter" idx="12"/>
          </p:nvPr>
        </p:nvSpPr>
        <p:spPr/>
        <p:txBody>
          <a:bodyPr/>
          <a:lstStyle/>
          <a:p>
            <a:fld id="{08205279-D810-4DD2-9E5D-E0C15C29441D}" type="slidenum">
              <a:rPr lang="de-CH" smtClean="0"/>
              <a:pPr/>
              <a:t>‹Nr.›</a:t>
            </a:fld>
            <a:endParaRPr lang="de-CH"/>
          </a:p>
        </p:txBody>
      </p:sp>
      <p:sp>
        <p:nvSpPr>
          <p:cNvPr id="7"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a:p>
        </p:txBody>
      </p:sp>
      <p:pic>
        <p:nvPicPr>
          <p:cNvPr id="8" name="Grafik 7" descr="Ein Bild, das Zeichnung enthält.&#10;&#10;Automatisch generierte Beschreibung">
            <a:extLst>
              <a:ext uri="{FF2B5EF4-FFF2-40B4-BE49-F238E27FC236}">
                <a16:creationId xmlns:a16="http://schemas.microsoft.com/office/drawing/2014/main" id="{CFDD7FF8-E7FF-4A13-ADAC-1EE8C89C8ECE}"/>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7E0136B-7781-4BB0-862A-CA820DC59F2E}" type="datetime1">
              <a:rPr lang="de-DE" smtClean="0"/>
              <a:pPr/>
              <a:t>20.12.2021</a:t>
            </a:fld>
            <a:endParaRPr lang="de-CH"/>
          </a:p>
        </p:txBody>
      </p:sp>
      <p:sp>
        <p:nvSpPr>
          <p:cNvPr id="3" name="Fußzeilenplatzhalter 2"/>
          <p:cNvSpPr>
            <a:spLocks noGrp="1"/>
          </p:cNvSpPr>
          <p:nvPr>
            <p:ph type="ftr" sz="quarter" idx="11"/>
          </p:nvPr>
        </p:nvSpPr>
        <p:spPr/>
        <p:txBody>
          <a:bodyPr/>
          <a:lstStyle/>
          <a:p>
            <a:r>
              <a:rPr lang="de-CH"/>
              <a:t>AKROS AG, © 2010 | www.akros.ch</a:t>
            </a:r>
          </a:p>
        </p:txBody>
      </p:sp>
      <p:sp>
        <p:nvSpPr>
          <p:cNvPr id="4" name="Foliennummernplatzhalter 3"/>
          <p:cNvSpPr>
            <a:spLocks noGrp="1"/>
          </p:cNvSpPr>
          <p:nvPr>
            <p:ph type="sldNum" sz="quarter" idx="12"/>
          </p:nvPr>
        </p:nvSpPr>
        <p:spPr/>
        <p:txBody>
          <a:bodyPr/>
          <a:lstStyle/>
          <a:p>
            <a:fld id="{08205279-D810-4DD2-9E5D-E0C15C29441D}" type="slidenum">
              <a:rPr lang="de-CH" smtClean="0"/>
              <a:pPr/>
              <a:t>‹Nr.›</a:t>
            </a:fld>
            <a:endParaRPr lang="de-CH"/>
          </a:p>
        </p:txBody>
      </p:sp>
      <p:pic>
        <p:nvPicPr>
          <p:cNvPr id="6" name="Grafik 5" descr="Ein Bild, das Zeichnung enthält.&#10;&#10;Automatisch generierte Beschreibung">
            <a:extLst>
              <a:ext uri="{FF2B5EF4-FFF2-40B4-BE49-F238E27FC236}">
                <a16:creationId xmlns:a16="http://schemas.microsoft.com/office/drawing/2014/main" id="{5C06F5DE-1885-4EFD-8198-12A659867CAF}"/>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nutzerdefiniertes Layout">
    <p:bg>
      <p:bgPr>
        <a:solidFill>
          <a:srgbClr val="C3BBB2"/>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a:t>Mastertitelformat bearbeiten</a:t>
            </a:r>
            <a:endParaRPr lang="fr-FR"/>
          </a:p>
        </p:txBody>
      </p:sp>
      <p:sp>
        <p:nvSpPr>
          <p:cNvPr id="3" name="Datumsplatzhalter 2"/>
          <p:cNvSpPr>
            <a:spLocks noGrp="1"/>
          </p:cNvSpPr>
          <p:nvPr>
            <p:ph type="dt" sz="half" idx="10"/>
          </p:nvPr>
        </p:nvSpPr>
        <p:spPr/>
        <p:txBody>
          <a:bodyPr/>
          <a:lstStyle/>
          <a:p>
            <a:fld id="{FA66BA8A-C98C-405D-9A36-7B39377E04AD}" type="datetime1">
              <a:rPr lang="de-DE" smtClean="0"/>
              <a:pPr/>
              <a:t>20.12.2021</a:t>
            </a:fld>
            <a:endParaRPr lang="de-CH"/>
          </a:p>
        </p:txBody>
      </p:sp>
      <p:sp>
        <p:nvSpPr>
          <p:cNvPr id="4" name="Fußzeilenplatzhalter 3"/>
          <p:cNvSpPr>
            <a:spLocks noGrp="1"/>
          </p:cNvSpPr>
          <p:nvPr>
            <p:ph type="ftr" sz="quarter" idx="11"/>
          </p:nvPr>
        </p:nvSpPr>
        <p:spPr/>
        <p:txBody>
          <a:bodyPr/>
          <a:lstStyle/>
          <a:p>
            <a:r>
              <a:rPr lang="de-CH"/>
              <a:t>AKROS AG, © 2010 | www.akros.ch</a:t>
            </a:r>
          </a:p>
        </p:txBody>
      </p:sp>
      <p:sp>
        <p:nvSpPr>
          <p:cNvPr id="5" name="Foliennummernplatzhalter 4"/>
          <p:cNvSpPr>
            <a:spLocks noGrp="1"/>
          </p:cNvSpPr>
          <p:nvPr>
            <p:ph type="sldNum" sz="quarter" idx="12"/>
          </p:nvPr>
        </p:nvSpPr>
        <p:spPr/>
        <p:txBody>
          <a:bodyPr/>
          <a:lstStyle/>
          <a:p>
            <a:fld id="{08205279-D810-4DD2-9E5D-E0C15C29441D}" type="slidenum">
              <a:rPr lang="de-CH" smtClean="0"/>
              <a:pPr/>
              <a:t>‹Nr.›</a:t>
            </a:fld>
            <a:endParaRPr lang="de-CH"/>
          </a:p>
        </p:txBody>
      </p:sp>
      <p:pic>
        <p:nvPicPr>
          <p:cNvPr id="8" name="Grafik 7" descr="Ein Bild, das Zeichnung enthält.&#10;&#10;Automatisch generierte Beschreibung">
            <a:extLst>
              <a:ext uri="{FF2B5EF4-FFF2-40B4-BE49-F238E27FC236}">
                <a16:creationId xmlns:a16="http://schemas.microsoft.com/office/drawing/2014/main" id="{ADFBFEB2-0766-450A-8EEB-20CCCB47DF1C}"/>
              </a:ext>
            </a:extLst>
          </p:cNvPr>
          <p:cNvPicPr>
            <a:picLocks noChangeAspect="1"/>
          </p:cNvPicPr>
          <p:nvPr userDrawn="1"/>
        </p:nvPicPr>
        <p:blipFill>
          <a:blip r:embed="rId2"/>
          <a:stretch>
            <a:fillRect/>
          </a:stretch>
        </p:blipFill>
        <p:spPr>
          <a:xfrm>
            <a:off x="7729200" y="172716"/>
            <a:ext cx="1163198" cy="388800"/>
          </a:xfrm>
          <a:prstGeom prst="rect">
            <a:avLst/>
          </a:prstGeom>
        </p:spPr>
      </p:pic>
    </p:spTree>
    <p:extLst>
      <p:ext uri="{BB962C8B-B14F-4D97-AF65-F5344CB8AC3E}">
        <p14:creationId xmlns:p14="http://schemas.microsoft.com/office/powerpoint/2010/main" val="339286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enutzerdefiniertes Layout">
    <p:bg>
      <p:bgPr>
        <a:solidFill>
          <a:srgbClr val="EEEBE5"/>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fr-FR"/>
          </a:p>
        </p:txBody>
      </p:sp>
      <p:sp>
        <p:nvSpPr>
          <p:cNvPr id="3" name="Datumsplatzhalter 2"/>
          <p:cNvSpPr>
            <a:spLocks noGrp="1"/>
          </p:cNvSpPr>
          <p:nvPr>
            <p:ph type="dt" sz="half" idx="10"/>
          </p:nvPr>
        </p:nvSpPr>
        <p:spPr/>
        <p:txBody>
          <a:bodyPr/>
          <a:lstStyle/>
          <a:p>
            <a:fld id="{FA66BA8A-C98C-405D-9A36-7B39377E04AD}" type="datetime1">
              <a:rPr lang="de-DE" smtClean="0"/>
              <a:pPr/>
              <a:t>20.12.2021</a:t>
            </a:fld>
            <a:endParaRPr lang="de-CH"/>
          </a:p>
        </p:txBody>
      </p:sp>
      <p:sp>
        <p:nvSpPr>
          <p:cNvPr id="4" name="Fußzeilenplatzhalter 3"/>
          <p:cNvSpPr>
            <a:spLocks noGrp="1"/>
          </p:cNvSpPr>
          <p:nvPr>
            <p:ph type="ftr" sz="quarter" idx="11"/>
          </p:nvPr>
        </p:nvSpPr>
        <p:spPr/>
        <p:txBody>
          <a:bodyPr/>
          <a:lstStyle/>
          <a:p>
            <a:r>
              <a:rPr lang="de-CH"/>
              <a:t>AKROS AG, © 2010 | www.akros.ch</a:t>
            </a:r>
          </a:p>
        </p:txBody>
      </p:sp>
      <p:sp>
        <p:nvSpPr>
          <p:cNvPr id="5" name="Foliennummernplatzhalter 4"/>
          <p:cNvSpPr>
            <a:spLocks noGrp="1"/>
          </p:cNvSpPr>
          <p:nvPr>
            <p:ph type="sldNum" sz="quarter" idx="12"/>
          </p:nvPr>
        </p:nvSpPr>
        <p:spPr/>
        <p:txBody>
          <a:bodyPr/>
          <a:lstStyle/>
          <a:p>
            <a:fld id="{08205279-D810-4DD2-9E5D-E0C15C29441D}" type="slidenum">
              <a:rPr lang="de-CH" smtClean="0"/>
              <a:pPr/>
              <a:t>‹Nr.›</a:t>
            </a:fld>
            <a:endParaRPr lang="de-CH"/>
          </a:p>
        </p:txBody>
      </p:sp>
      <p:pic>
        <p:nvPicPr>
          <p:cNvPr id="7" name="Grafik 6" descr="Ein Bild, das Zeichnung enthält.&#10;&#10;Automatisch generierte Beschreibung">
            <a:extLst>
              <a:ext uri="{FF2B5EF4-FFF2-40B4-BE49-F238E27FC236}">
                <a16:creationId xmlns:a16="http://schemas.microsoft.com/office/drawing/2014/main" id="{10BA2A78-1072-46EA-9D11-32FF7C3A410F}"/>
              </a:ext>
            </a:extLst>
          </p:cNvPr>
          <p:cNvPicPr>
            <a:picLocks noChangeAspect="1"/>
          </p:cNvPicPr>
          <p:nvPr userDrawn="1"/>
        </p:nvPicPr>
        <p:blipFill>
          <a:blip r:embed="rId2"/>
          <a:stretch>
            <a:fillRect/>
          </a:stretch>
        </p:blipFill>
        <p:spPr>
          <a:xfrm>
            <a:off x="7729200" y="172800"/>
            <a:ext cx="1163199" cy="388800"/>
          </a:xfrm>
          <a:prstGeom prst="rect">
            <a:avLst/>
          </a:prstGeom>
        </p:spPr>
      </p:pic>
    </p:spTree>
    <p:extLst>
      <p:ext uri="{BB962C8B-B14F-4D97-AF65-F5344CB8AC3E}">
        <p14:creationId xmlns:p14="http://schemas.microsoft.com/office/powerpoint/2010/main" val="1140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67544" y="1329613"/>
            <a:ext cx="5533216" cy="3278121"/>
          </a:xfrm>
        </p:spPr>
        <p:txBody>
          <a:bodyPr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56176" y="1329612"/>
            <a:ext cx="2344914" cy="3278121"/>
          </a:xfrm>
        </p:spPr>
        <p:txBody>
          <a:bodyPr lIns="0" tIns="0" rIns="0" bIns="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46049DF7-696C-4479-819D-AA9D514B9734}" type="datetime1">
              <a:rPr lang="de-DE" smtClean="0"/>
              <a:pPr/>
              <a:t>20.12.2021</a:t>
            </a:fld>
            <a:endParaRPr lang="de-CH"/>
          </a:p>
        </p:txBody>
      </p:sp>
      <p:sp>
        <p:nvSpPr>
          <p:cNvPr id="6" name="Fußzeilenplatzhalter 5"/>
          <p:cNvSpPr>
            <a:spLocks noGrp="1"/>
          </p:cNvSpPr>
          <p:nvPr>
            <p:ph type="ftr" sz="quarter" idx="11"/>
          </p:nvPr>
        </p:nvSpPr>
        <p:spPr/>
        <p:txBody>
          <a:bodyPr/>
          <a:lstStyle/>
          <a:p>
            <a:r>
              <a:rPr lang="de-CH"/>
              <a:t>AKROS AG, © 2010 | www.akros.ch</a:t>
            </a:r>
          </a:p>
        </p:txBody>
      </p:sp>
      <p:sp>
        <p:nvSpPr>
          <p:cNvPr id="7" name="Foliennummernplatzhalter 6"/>
          <p:cNvSpPr>
            <a:spLocks noGrp="1"/>
          </p:cNvSpPr>
          <p:nvPr>
            <p:ph type="sldNum" sz="quarter" idx="12"/>
          </p:nvPr>
        </p:nvSpPr>
        <p:spPr/>
        <p:txBody>
          <a:bodyPr/>
          <a:lstStyle/>
          <a:p>
            <a:fld id="{08205279-D810-4DD2-9E5D-E0C15C29441D}" type="slidenum">
              <a:rPr lang="de-CH" smtClean="0"/>
              <a:pPr/>
              <a:t>‹Nr.›</a:t>
            </a:fld>
            <a:endParaRPr lang="de-CH"/>
          </a:p>
        </p:txBody>
      </p:sp>
      <p:sp>
        <p:nvSpPr>
          <p:cNvPr id="9"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a:p>
        </p:txBody>
      </p:sp>
      <p:pic>
        <p:nvPicPr>
          <p:cNvPr id="10" name="Grafik 9" descr="Ein Bild, das Zeichnung enthält.&#10;&#10;Automatisch generierte Beschreibung">
            <a:extLst>
              <a:ext uri="{FF2B5EF4-FFF2-40B4-BE49-F238E27FC236}">
                <a16:creationId xmlns:a16="http://schemas.microsoft.com/office/drawing/2014/main" id="{322C2576-F8E9-44CC-910B-87646E29E7DF}"/>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803666"/>
            <a:ext cx="8043890" cy="857250"/>
          </a:xfrm>
          <a:prstGeom prst="rect">
            <a:avLst/>
          </a:prstGeom>
        </p:spPr>
        <p:txBody>
          <a:bodyPr vert="horz" lIns="0" tIns="0" rIns="0" bIns="0" rtlCol="0" anchor="t" anchorCtr="0">
            <a:normAutofit/>
          </a:bodyPr>
          <a:lstStyle/>
          <a:p>
            <a:r>
              <a:rPr lang="de-DE"/>
              <a:t>Titelmasterformat durch Klicken bearbeiten</a:t>
            </a:r>
            <a:endParaRPr lang="de-CH"/>
          </a:p>
        </p:txBody>
      </p:sp>
      <p:sp>
        <p:nvSpPr>
          <p:cNvPr id="3" name="Textplatzhalter 2"/>
          <p:cNvSpPr>
            <a:spLocks noGrp="1"/>
          </p:cNvSpPr>
          <p:nvPr>
            <p:ph type="body" idx="1"/>
          </p:nvPr>
        </p:nvSpPr>
        <p:spPr>
          <a:xfrm>
            <a:off x="457200" y="1875230"/>
            <a:ext cx="8043890" cy="2719393"/>
          </a:xfrm>
          <a:prstGeom prst="rect">
            <a:avLst/>
          </a:prstGeom>
        </p:spPr>
        <p:txBody>
          <a:bodyPr vert="horz" lIns="90000" tIns="0" rIns="0" bIns="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457200" y="4767263"/>
            <a:ext cx="1042966" cy="273844"/>
          </a:xfrm>
          <a:prstGeom prst="rect">
            <a:avLst/>
          </a:prstGeom>
        </p:spPr>
        <p:txBody>
          <a:bodyPr vert="horz" lIns="91440" tIns="45720" rIns="91440" bIns="45720" rtlCol="0" anchor="ctr"/>
          <a:lstStyle>
            <a:lvl1pPr algn="l">
              <a:defRPr sz="800">
                <a:solidFill>
                  <a:schemeClr val="bg1">
                    <a:lumMod val="50000"/>
                  </a:schemeClr>
                </a:solidFill>
                <a:latin typeface="Arial" pitchFamily="34" charset="0"/>
                <a:cs typeface="Arial" pitchFamily="34" charset="0"/>
              </a:defRPr>
            </a:lvl1pPr>
          </a:lstStyle>
          <a:p>
            <a:fld id="{FA66BA8A-C98C-405D-9A36-7B39377E04AD}" type="datetime1">
              <a:rPr lang="de-DE" smtClean="0"/>
              <a:pPr/>
              <a:t>20.12.2021</a:t>
            </a:fld>
            <a:endParaRPr lang="de-CH"/>
          </a:p>
        </p:txBody>
      </p:sp>
      <p:sp>
        <p:nvSpPr>
          <p:cNvPr id="5" name="Fußzeilenplatzhalter 4"/>
          <p:cNvSpPr>
            <a:spLocks noGrp="1"/>
          </p:cNvSpPr>
          <p:nvPr>
            <p:ph type="ftr" sz="quarter" idx="3"/>
          </p:nvPr>
        </p:nvSpPr>
        <p:spPr>
          <a:xfrm>
            <a:off x="1643042" y="4767263"/>
            <a:ext cx="5572164" cy="273844"/>
          </a:xfrm>
          <a:prstGeom prst="rect">
            <a:avLst/>
          </a:prstGeom>
        </p:spPr>
        <p:txBody>
          <a:bodyPr vert="horz" lIns="91440" tIns="45720" rIns="91440" bIns="45720" rtlCol="0" anchor="ctr"/>
          <a:lstStyle>
            <a:lvl1pPr algn="ctr">
              <a:defRPr sz="800">
                <a:solidFill>
                  <a:schemeClr val="bg1">
                    <a:lumMod val="50000"/>
                  </a:schemeClr>
                </a:solidFill>
                <a:latin typeface="Arial" pitchFamily="34" charset="0"/>
                <a:cs typeface="Arial" pitchFamily="34" charset="0"/>
              </a:defRPr>
            </a:lvl1pPr>
          </a:lstStyle>
          <a:p>
            <a:r>
              <a:rPr lang="de-CH"/>
              <a:t>AKROS AG, © 2010 | www.akros.ch</a:t>
            </a:r>
          </a:p>
        </p:txBody>
      </p:sp>
      <p:sp>
        <p:nvSpPr>
          <p:cNvPr id="6" name="Foliennummernplatzhalter 5"/>
          <p:cNvSpPr>
            <a:spLocks noGrp="1"/>
          </p:cNvSpPr>
          <p:nvPr>
            <p:ph type="sldNum" sz="quarter" idx="4"/>
          </p:nvPr>
        </p:nvSpPr>
        <p:spPr>
          <a:xfrm>
            <a:off x="7386686" y="4767263"/>
            <a:ext cx="1114404" cy="273844"/>
          </a:xfrm>
          <a:prstGeom prst="rect">
            <a:avLst/>
          </a:prstGeom>
        </p:spPr>
        <p:txBody>
          <a:bodyPr vert="horz" lIns="91440" tIns="45720" rIns="91440" bIns="45720" rtlCol="0" anchor="ctr"/>
          <a:lstStyle>
            <a:lvl1pPr algn="r">
              <a:defRPr sz="800">
                <a:solidFill>
                  <a:schemeClr val="bg1">
                    <a:lumMod val="50000"/>
                  </a:schemeClr>
                </a:solidFill>
                <a:latin typeface="Arial" pitchFamily="34" charset="0"/>
                <a:cs typeface="Arial" pitchFamily="34" charset="0"/>
              </a:defRPr>
            </a:lvl1pPr>
          </a:lstStyle>
          <a:p>
            <a:fld id="{08205279-D810-4DD2-9E5D-E0C15C29441D}" type="slidenum">
              <a:rPr lang="de-CH" smtClean="0"/>
              <a:pPr/>
              <a:t>‹Nr.›</a:t>
            </a:fld>
            <a:endParaRPr lang="de-CH"/>
          </a:p>
        </p:txBody>
      </p:sp>
      <p:cxnSp>
        <p:nvCxnSpPr>
          <p:cNvPr id="10" name="Gerade Verbindung 9"/>
          <p:cNvCxnSpPr/>
          <p:nvPr/>
        </p:nvCxnSpPr>
        <p:spPr>
          <a:xfrm>
            <a:off x="457200" y="4768469"/>
            <a:ext cx="8172000" cy="0"/>
          </a:xfrm>
          <a:prstGeom prst="line">
            <a:avLst/>
          </a:prstGeom>
          <a:ln>
            <a:solidFill>
              <a:srgbClr val="C41713"/>
            </a:solidFill>
          </a:ln>
          <a:effectLst>
            <a:outerShdw blurRad="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0" r:id="rId7"/>
    <p:sldLayoutId id="2147483661" r:id="rId8"/>
    <p:sldLayoutId id="2147483657" r:id="rId9"/>
    <p:sldLayoutId id="2147483658" r:id="rId10"/>
    <p:sldLayoutId id="2147483659" r:id="rId11"/>
  </p:sldLayoutIdLst>
  <p:hf hdr="0"/>
  <p:txStyles>
    <p:titleStyle>
      <a:lvl1pPr algn="l" defTabSz="914400" rtl="0" eaLnBrk="1" latinLnBrk="0" hangingPunct="1">
        <a:spcBef>
          <a:spcPct val="0"/>
        </a:spcBef>
        <a:buNone/>
        <a:defRPr sz="2400" b="1" kern="1200">
          <a:solidFill>
            <a:srgbClr val="848484"/>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C41713"/>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C11317"/>
        </a:buClr>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C41713"/>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C11317"/>
        </a:buClr>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C11317"/>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max.daester@akros.c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CH"/>
              <a:t>Kick-off AKROS Marketplace </a:t>
            </a:r>
          </a:p>
        </p:txBody>
      </p:sp>
      <p:sp>
        <p:nvSpPr>
          <p:cNvPr id="3" name="Untertitel 2"/>
          <p:cNvSpPr>
            <a:spLocks noGrp="1"/>
          </p:cNvSpPr>
          <p:nvPr>
            <p:ph type="subTitle" idx="1"/>
          </p:nvPr>
        </p:nvSpPr>
        <p:spPr/>
        <p:txBody>
          <a:bodyPr>
            <a:normAutofit lnSpcReduction="10000"/>
          </a:bodyPr>
          <a:lstStyle/>
          <a:p>
            <a:r>
              <a:rPr lang="de-CH"/>
              <a:t>AKROS / Noser Group</a:t>
            </a:r>
          </a:p>
        </p:txBody>
      </p:sp>
      <p:sp>
        <p:nvSpPr>
          <p:cNvPr id="4" name="Fußzeilenplatzhalter 3"/>
          <p:cNvSpPr>
            <a:spLocks noGrp="1"/>
          </p:cNvSpPr>
          <p:nvPr>
            <p:ph type="ftr" sz="quarter" idx="11"/>
          </p:nvPr>
        </p:nvSpPr>
        <p:spPr/>
        <p:txBody>
          <a:bodyPr/>
          <a:lstStyle/>
          <a:p>
            <a:r>
              <a:rPr lang="de-CH"/>
              <a:t>AKROS AG, © 2010 | www.akros.ch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a:latin typeface="Arial"/>
                <a:cs typeface="Arial"/>
              </a:rPr>
              <a:t>Fragen</a:t>
            </a:r>
            <a:endParaRPr lang="en-US"/>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10</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311806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vert="horz" lIns="90000" tIns="0" rIns="0" bIns="0" rtlCol="0" anchor="t">
            <a:normAutofit/>
          </a:bodyPr>
          <a:lstStyle/>
          <a:p>
            <a:pPr>
              <a:buNone/>
            </a:pPr>
            <a:r>
              <a:rPr lang="de-CH"/>
              <a:t>Ihr/e Ansprechpartner:</a:t>
            </a:r>
          </a:p>
          <a:p>
            <a:pPr>
              <a:buNone/>
            </a:pPr>
            <a:endParaRPr lang="de-CH"/>
          </a:p>
          <a:p>
            <a:pPr>
              <a:buNone/>
            </a:pPr>
            <a:r>
              <a:rPr lang="en-US">
                <a:latin typeface="Arial"/>
                <a:cs typeface="Arial"/>
              </a:rPr>
              <a:t>Jan Richter und Eduard </a:t>
            </a:r>
            <a:r>
              <a:rPr lang="en-US" err="1">
                <a:latin typeface="Arial"/>
                <a:cs typeface="Arial"/>
              </a:rPr>
              <a:t>Werwein</a:t>
            </a:r>
            <a:endParaRPr lang="en-US" err="1"/>
          </a:p>
          <a:p>
            <a:pPr>
              <a:buNone/>
            </a:pPr>
            <a:r>
              <a:rPr lang="en-US">
                <a:latin typeface="Arial"/>
                <a:cs typeface="Arial"/>
                <a:hlinkClick r:id="rId2"/>
              </a:rPr>
              <a:t>jan.richter@akros.ch</a:t>
            </a:r>
            <a:endParaRPr lang="en-US">
              <a:latin typeface="Arial"/>
              <a:cs typeface="Arial"/>
            </a:endParaRPr>
          </a:p>
          <a:p>
            <a:pPr>
              <a:buNone/>
            </a:pPr>
            <a:r>
              <a:rPr lang="en-US">
                <a:latin typeface="Arial"/>
                <a:cs typeface="Arial"/>
                <a:hlinkClick r:id="rId2"/>
              </a:rPr>
              <a:t>eduard.werwein@akros.ch</a:t>
            </a:r>
            <a:endParaRPr lang="en-US">
              <a:latin typeface="Arial"/>
              <a:cs typeface="Arial"/>
            </a:endParaRPr>
          </a:p>
          <a:p>
            <a:pPr>
              <a:buNone/>
            </a:pPr>
            <a:endParaRPr lang="en-US"/>
          </a:p>
        </p:txBody>
      </p:sp>
      <p:sp>
        <p:nvSpPr>
          <p:cNvPr id="3" name="Titel 2"/>
          <p:cNvSpPr>
            <a:spLocks noGrp="1"/>
          </p:cNvSpPr>
          <p:nvPr>
            <p:ph type="title"/>
          </p:nvPr>
        </p:nvSpPr>
        <p:spPr/>
        <p:txBody>
          <a:bodyPr>
            <a:normAutofit/>
          </a:bodyPr>
          <a:lstStyle/>
          <a:p>
            <a:r>
              <a:rPr lang="de-CH"/>
              <a:t>Vielen Dank für Ihr Interesse!</a:t>
            </a:r>
          </a:p>
        </p:txBody>
      </p:sp>
      <p:sp>
        <p:nvSpPr>
          <p:cNvPr id="6" name="Fußzeilenplatzhalter 5"/>
          <p:cNvSpPr>
            <a:spLocks noGrp="1"/>
          </p:cNvSpPr>
          <p:nvPr>
            <p:ph type="ftr" sz="quarter" idx="12"/>
          </p:nvPr>
        </p:nvSpPr>
        <p:spPr/>
        <p:txBody>
          <a:bodyPr/>
          <a:lstStyle/>
          <a:p>
            <a:r>
              <a:rPr lang="de-CH"/>
              <a:t>AKROS AG, © 2010 | www.akros.ch</a:t>
            </a:r>
          </a:p>
        </p:txBody>
      </p:sp>
      <p:sp>
        <p:nvSpPr>
          <p:cNvPr id="5" name="Datumsplatzhalter 4"/>
          <p:cNvSpPr>
            <a:spLocks noGrp="1"/>
          </p:cNvSpPr>
          <p:nvPr>
            <p:ph type="dt" sz="half" idx="10"/>
          </p:nvPr>
        </p:nvSpPr>
        <p:spPr/>
        <p:txBody>
          <a:bodyPr/>
          <a:lstStyle/>
          <a:p>
            <a:fld id="{7D61167F-D641-427B-9E09-C8A480DD0F7E}" type="datetime1">
              <a:rPr lang="de-DE" smtClean="0"/>
              <a:pPr/>
              <a:t>20.12.2021</a:t>
            </a:fld>
            <a:endParaRPr lang="de-CH"/>
          </a:p>
        </p:txBody>
      </p:sp>
      <p:sp>
        <p:nvSpPr>
          <p:cNvPr id="7" name="Foliennummernplatzhalter 6"/>
          <p:cNvSpPr>
            <a:spLocks noGrp="1"/>
          </p:cNvSpPr>
          <p:nvPr>
            <p:ph type="sldNum" sz="quarter" idx="11"/>
          </p:nvPr>
        </p:nvSpPr>
        <p:spPr/>
        <p:txBody>
          <a:bodyPr/>
          <a:lstStyle/>
          <a:p>
            <a:fld id="{08205279-D810-4DD2-9E5D-E0C15C29441D}" type="slidenum">
              <a:rPr lang="de-CH" smtClean="0"/>
              <a:pPr/>
              <a:t>11</a:t>
            </a:fld>
            <a:endParaRPr lang="de-CH"/>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solidFill>
            <a:schemeClr val="bg1"/>
          </a:solidFill>
        </p:spPr>
        <p:txBody>
          <a:bodyPr>
            <a:normAutofit/>
          </a:bodyPr>
          <a:lstStyle/>
          <a:p>
            <a:r>
              <a:rPr lang="de-CH"/>
              <a:t>Farbdefinitionen</a:t>
            </a:r>
          </a:p>
        </p:txBody>
      </p:sp>
      <p:sp>
        <p:nvSpPr>
          <p:cNvPr id="10" name="Datumsplatzhalter 9"/>
          <p:cNvSpPr>
            <a:spLocks noGrp="1"/>
          </p:cNvSpPr>
          <p:nvPr>
            <p:ph type="dt" sz="half" idx="10"/>
          </p:nvPr>
        </p:nvSpPr>
        <p:spPr/>
        <p:txBody>
          <a:bodyPr/>
          <a:lstStyle/>
          <a:p>
            <a:fld id="{B0D2746E-4C33-4F7A-838B-B03D00D4CB84}" type="datetime1">
              <a:rPr lang="de-DE" smtClean="0"/>
              <a:pPr/>
              <a:t>20.12.2021</a:t>
            </a:fld>
            <a:endParaRPr lang="de-CH"/>
          </a:p>
        </p:txBody>
      </p:sp>
      <p:sp>
        <p:nvSpPr>
          <p:cNvPr id="11" name="Foliennummernplatzhalter 10"/>
          <p:cNvSpPr>
            <a:spLocks noGrp="1"/>
          </p:cNvSpPr>
          <p:nvPr>
            <p:ph type="sldNum" sz="quarter" idx="11"/>
          </p:nvPr>
        </p:nvSpPr>
        <p:spPr/>
        <p:txBody>
          <a:bodyPr/>
          <a:lstStyle/>
          <a:p>
            <a:fld id="{08205279-D810-4DD2-9E5D-E0C15C29441D}" type="slidenum">
              <a:rPr lang="de-CH" smtClean="0"/>
              <a:pPr/>
              <a:t>12</a:t>
            </a:fld>
            <a:endParaRPr lang="de-CH"/>
          </a:p>
        </p:txBody>
      </p:sp>
      <p:sp>
        <p:nvSpPr>
          <p:cNvPr id="6" name="Fußzeilenplatzhalter 5"/>
          <p:cNvSpPr>
            <a:spLocks noGrp="1"/>
          </p:cNvSpPr>
          <p:nvPr>
            <p:ph type="ftr" sz="quarter" idx="12"/>
          </p:nvPr>
        </p:nvSpPr>
        <p:spPr/>
        <p:txBody>
          <a:bodyPr/>
          <a:lstStyle/>
          <a:p>
            <a:r>
              <a:rPr lang="de-CH"/>
              <a:t>AKROS AG, © 2010 | www.akros.ch</a:t>
            </a:r>
          </a:p>
        </p:txBody>
      </p:sp>
      <p:sp>
        <p:nvSpPr>
          <p:cNvPr id="16" name="Textfeld 15"/>
          <p:cNvSpPr txBox="1"/>
          <p:nvPr/>
        </p:nvSpPr>
        <p:spPr>
          <a:xfrm>
            <a:off x="2303748" y="1275606"/>
            <a:ext cx="3240360" cy="230832"/>
          </a:xfrm>
          <a:prstGeom prst="rect">
            <a:avLst/>
          </a:prstGeom>
          <a:noFill/>
        </p:spPr>
        <p:txBody>
          <a:bodyPr wrap="square" rtlCol="0">
            <a:spAutoFit/>
          </a:bodyPr>
          <a:lstStyle/>
          <a:p>
            <a:r>
              <a:rPr lang="de-CH" sz="900"/>
              <a:t>Primärfarbe rot: RGB 198/12/48</a:t>
            </a:r>
          </a:p>
        </p:txBody>
      </p:sp>
      <p:sp>
        <p:nvSpPr>
          <p:cNvPr id="17" name="Textfeld 16"/>
          <p:cNvSpPr txBox="1"/>
          <p:nvPr/>
        </p:nvSpPr>
        <p:spPr>
          <a:xfrm>
            <a:off x="2303748" y="1779296"/>
            <a:ext cx="3240360" cy="230832"/>
          </a:xfrm>
          <a:prstGeom prst="rect">
            <a:avLst/>
          </a:prstGeom>
          <a:noFill/>
        </p:spPr>
        <p:txBody>
          <a:bodyPr wrap="square" rtlCol="0">
            <a:spAutoFit/>
          </a:bodyPr>
          <a:lstStyle/>
          <a:p>
            <a:r>
              <a:rPr lang="de-CH" sz="900"/>
              <a:t>Primärfarbe grau: </a:t>
            </a:r>
            <a:r>
              <a:rPr lang="de-CH" sz="900" err="1"/>
              <a:t>RGB</a:t>
            </a:r>
            <a:r>
              <a:rPr lang="de-CH" sz="900"/>
              <a:t> 132/132/132</a:t>
            </a:r>
          </a:p>
        </p:txBody>
      </p:sp>
      <p:sp>
        <p:nvSpPr>
          <p:cNvPr id="18" name="Textfeld 17"/>
          <p:cNvSpPr txBox="1"/>
          <p:nvPr/>
        </p:nvSpPr>
        <p:spPr>
          <a:xfrm>
            <a:off x="2303748" y="2301720"/>
            <a:ext cx="3240360" cy="230832"/>
          </a:xfrm>
          <a:prstGeom prst="rect">
            <a:avLst/>
          </a:prstGeom>
          <a:noFill/>
        </p:spPr>
        <p:txBody>
          <a:bodyPr wrap="square" rtlCol="0">
            <a:spAutoFit/>
          </a:bodyPr>
          <a:lstStyle/>
          <a:p>
            <a:r>
              <a:rPr lang="de-CH" sz="900"/>
              <a:t>Sekundärfarbe warm grau 11: </a:t>
            </a:r>
            <a:r>
              <a:rPr lang="de-CH" sz="900" err="1"/>
              <a:t>RGB</a:t>
            </a:r>
            <a:r>
              <a:rPr lang="de-CH" sz="900"/>
              <a:t> 129/114/94</a:t>
            </a:r>
          </a:p>
        </p:txBody>
      </p:sp>
      <p:sp>
        <p:nvSpPr>
          <p:cNvPr id="19" name="Textfeld 18"/>
          <p:cNvSpPr txBox="1"/>
          <p:nvPr/>
        </p:nvSpPr>
        <p:spPr>
          <a:xfrm>
            <a:off x="2303748" y="2742043"/>
            <a:ext cx="3240360" cy="230832"/>
          </a:xfrm>
          <a:prstGeom prst="rect">
            <a:avLst/>
          </a:prstGeom>
          <a:noFill/>
        </p:spPr>
        <p:txBody>
          <a:bodyPr wrap="square" rtlCol="0">
            <a:spAutoFit/>
          </a:bodyPr>
          <a:lstStyle/>
          <a:p>
            <a:r>
              <a:rPr lang="de-CH" sz="900"/>
              <a:t>Sekundärfarbe warm grau 6: </a:t>
            </a:r>
            <a:r>
              <a:rPr lang="de-CH" sz="900" err="1"/>
              <a:t>RGB</a:t>
            </a:r>
            <a:r>
              <a:rPr lang="de-CH" sz="900"/>
              <a:t> 195/187/178</a:t>
            </a:r>
          </a:p>
        </p:txBody>
      </p:sp>
      <p:sp>
        <p:nvSpPr>
          <p:cNvPr id="20" name="Textfeld 19"/>
          <p:cNvSpPr txBox="1"/>
          <p:nvPr/>
        </p:nvSpPr>
        <p:spPr>
          <a:xfrm>
            <a:off x="2303748" y="3228097"/>
            <a:ext cx="3240360" cy="230832"/>
          </a:xfrm>
          <a:prstGeom prst="rect">
            <a:avLst/>
          </a:prstGeom>
          <a:noFill/>
        </p:spPr>
        <p:txBody>
          <a:bodyPr wrap="square" rtlCol="0">
            <a:spAutoFit/>
          </a:bodyPr>
          <a:lstStyle/>
          <a:p>
            <a:r>
              <a:rPr lang="de-CH" sz="900"/>
              <a:t>Sekundärfarbe warm grau 2: </a:t>
            </a:r>
            <a:r>
              <a:rPr lang="de-CH" sz="900" err="1"/>
              <a:t>RGB</a:t>
            </a:r>
            <a:r>
              <a:rPr lang="de-CH" sz="900"/>
              <a:t> 238/235/229</a:t>
            </a:r>
          </a:p>
        </p:txBody>
      </p:sp>
      <p:sp>
        <p:nvSpPr>
          <p:cNvPr id="2" name="Rechteck 1"/>
          <p:cNvSpPr/>
          <p:nvPr/>
        </p:nvSpPr>
        <p:spPr>
          <a:xfrm>
            <a:off x="1493658" y="1167594"/>
            <a:ext cx="648072" cy="432048"/>
          </a:xfrm>
          <a:prstGeom prst="rect">
            <a:avLst/>
          </a:prstGeom>
          <a:solidFill>
            <a:srgbClr val="C60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Rechteck 13"/>
          <p:cNvSpPr/>
          <p:nvPr/>
        </p:nvSpPr>
        <p:spPr>
          <a:xfrm>
            <a:off x="1493658" y="1667147"/>
            <a:ext cx="648072" cy="432048"/>
          </a:xfrm>
          <a:prstGeom prst="rect">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Rechteck 20"/>
          <p:cNvSpPr/>
          <p:nvPr/>
        </p:nvSpPr>
        <p:spPr>
          <a:xfrm>
            <a:off x="1484220" y="2157338"/>
            <a:ext cx="648072" cy="432048"/>
          </a:xfrm>
          <a:prstGeom prst="rect">
            <a:avLst/>
          </a:prstGeom>
          <a:solidFill>
            <a:srgbClr val="81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2" name="Rechteck 21"/>
          <p:cNvSpPr/>
          <p:nvPr/>
        </p:nvSpPr>
        <p:spPr>
          <a:xfrm>
            <a:off x="1493658" y="2639255"/>
            <a:ext cx="648072" cy="432048"/>
          </a:xfrm>
          <a:prstGeom prst="rect">
            <a:avLst/>
          </a:prstGeom>
          <a:solidFill>
            <a:srgbClr val="C3BB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3" name="Rechteck 22"/>
          <p:cNvSpPr/>
          <p:nvPr/>
        </p:nvSpPr>
        <p:spPr>
          <a:xfrm>
            <a:off x="1493658" y="3144410"/>
            <a:ext cx="648072"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4" name="Textfeld 23"/>
          <p:cNvSpPr txBox="1"/>
          <p:nvPr/>
        </p:nvSpPr>
        <p:spPr>
          <a:xfrm>
            <a:off x="2298612" y="3776182"/>
            <a:ext cx="3240360" cy="230832"/>
          </a:xfrm>
          <a:prstGeom prst="rect">
            <a:avLst/>
          </a:prstGeom>
          <a:noFill/>
        </p:spPr>
        <p:txBody>
          <a:bodyPr wrap="square" rtlCol="0">
            <a:spAutoFit/>
          </a:bodyPr>
          <a:lstStyle/>
          <a:p>
            <a:r>
              <a:rPr lang="de-CH" sz="900"/>
              <a:t>Zusätzliche Farbe dunkle blau: RGB 58/79/92</a:t>
            </a:r>
          </a:p>
        </p:txBody>
      </p:sp>
      <p:sp>
        <p:nvSpPr>
          <p:cNvPr id="25" name="Rechteck 24"/>
          <p:cNvSpPr/>
          <p:nvPr/>
        </p:nvSpPr>
        <p:spPr>
          <a:xfrm>
            <a:off x="1497960" y="3668170"/>
            <a:ext cx="648072" cy="432048"/>
          </a:xfrm>
          <a:prstGeom prst="rect">
            <a:avLst/>
          </a:prstGeom>
          <a:solidFill>
            <a:srgbClr val="3A4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6" name="Textfeld 25"/>
          <p:cNvSpPr txBox="1"/>
          <p:nvPr/>
        </p:nvSpPr>
        <p:spPr>
          <a:xfrm>
            <a:off x="2294310" y="4299942"/>
            <a:ext cx="3240360" cy="230832"/>
          </a:xfrm>
          <a:prstGeom prst="rect">
            <a:avLst/>
          </a:prstGeom>
          <a:noFill/>
        </p:spPr>
        <p:txBody>
          <a:bodyPr wrap="square" rtlCol="0">
            <a:spAutoFit/>
          </a:bodyPr>
          <a:lstStyle/>
          <a:p>
            <a:r>
              <a:rPr lang="de-CH" sz="900"/>
              <a:t>Zusätzliche Farbe hell blau: RGB 147/190/205</a:t>
            </a:r>
          </a:p>
        </p:txBody>
      </p:sp>
      <p:sp>
        <p:nvSpPr>
          <p:cNvPr id="27" name="Rechteck 26"/>
          <p:cNvSpPr/>
          <p:nvPr/>
        </p:nvSpPr>
        <p:spPr>
          <a:xfrm>
            <a:off x="1493658" y="4191930"/>
            <a:ext cx="648072" cy="432048"/>
          </a:xfrm>
          <a:prstGeom prst="rect">
            <a:avLst/>
          </a:prstGeom>
          <a:solidFill>
            <a:srgbClr val="93B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Tree>
    <p:extLst>
      <p:ext uri="{BB962C8B-B14F-4D97-AF65-F5344CB8AC3E}">
        <p14:creationId xmlns:p14="http://schemas.microsoft.com/office/powerpoint/2010/main" val="357360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uppieren 79"/>
          <p:cNvGrpSpPr/>
          <p:nvPr/>
        </p:nvGrpSpPr>
        <p:grpSpPr>
          <a:xfrm>
            <a:off x="3206044" y="1996149"/>
            <a:ext cx="316055" cy="246028"/>
            <a:chOff x="6899275" y="-1597025"/>
            <a:chExt cx="809625" cy="630238"/>
          </a:xfrm>
          <a:solidFill>
            <a:schemeClr val="bg1"/>
          </a:solidFill>
        </p:grpSpPr>
        <p:sp>
          <p:nvSpPr>
            <p:cNvPr id="81" name="Freeform 9"/>
            <p:cNvSpPr>
              <a:spLocks noEditPoints="1"/>
            </p:cNvSpPr>
            <p:nvPr/>
          </p:nvSpPr>
          <p:spPr bwMode="auto">
            <a:xfrm>
              <a:off x="6899275" y="-1597025"/>
              <a:ext cx="809625" cy="630238"/>
            </a:xfrm>
            <a:custGeom>
              <a:avLst/>
              <a:gdLst>
                <a:gd name="T0" fmla="*/ 196 w 216"/>
                <a:gd name="T1" fmla="*/ 0 h 168"/>
                <a:gd name="T2" fmla="*/ 20 w 216"/>
                <a:gd name="T3" fmla="*/ 0 h 168"/>
                <a:gd name="T4" fmla="*/ 0 w 216"/>
                <a:gd name="T5" fmla="*/ 20 h 168"/>
                <a:gd name="T6" fmla="*/ 0 w 216"/>
                <a:gd name="T7" fmla="*/ 148 h 168"/>
                <a:gd name="T8" fmla="*/ 20 w 216"/>
                <a:gd name="T9" fmla="*/ 168 h 168"/>
                <a:gd name="T10" fmla="*/ 196 w 216"/>
                <a:gd name="T11" fmla="*/ 168 h 168"/>
                <a:gd name="T12" fmla="*/ 216 w 216"/>
                <a:gd name="T13" fmla="*/ 148 h 168"/>
                <a:gd name="T14" fmla="*/ 216 w 216"/>
                <a:gd name="T15" fmla="*/ 20 h 168"/>
                <a:gd name="T16" fmla="*/ 196 w 216"/>
                <a:gd name="T17" fmla="*/ 0 h 168"/>
                <a:gd name="T18" fmla="*/ 208 w 216"/>
                <a:gd name="T19" fmla="*/ 148 h 168"/>
                <a:gd name="T20" fmla="*/ 196 w 216"/>
                <a:gd name="T21" fmla="*/ 160 h 168"/>
                <a:gd name="T22" fmla="*/ 20 w 216"/>
                <a:gd name="T23" fmla="*/ 160 h 168"/>
                <a:gd name="T24" fmla="*/ 8 w 216"/>
                <a:gd name="T25" fmla="*/ 148 h 168"/>
                <a:gd name="T26" fmla="*/ 8 w 216"/>
                <a:gd name="T27" fmla="*/ 20 h 168"/>
                <a:gd name="T28" fmla="*/ 20 w 216"/>
                <a:gd name="T29" fmla="*/ 8 h 168"/>
                <a:gd name="T30" fmla="*/ 196 w 216"/>
                <a:gd name="T31" fmla="*/ 8 h 168"/>
                <a:gd name="T32" fmla="*/ 208 w 216"/>
                <a:gd name="T33" fmla="*/ 20 h 168"/>
                <a:gd name="T34" fmla="*/ 208 w 216"/>
                <a:gd name="T35"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68">
                  <a:moveTo>
                    <a:pt x="196" y="0"/>
                  </a:moveTo>
                  <a:cubicBezTo>
                    <a:pt x="20" y="0"/>
                    <a:pt x="20" y="0"/>
                    <a:pt x="20" y="0"/>
                  </a:cubicBezTo>
                  <a:cubicBezTo>
                    <a:pt x="9" y="0"/>
                    <a:pt x="0" y="9"/>
                    <a:pt x="0" y="20"/>
                  </a:cubicBezTo>
                  <a:cubicBezTo>
                    <a:pt x="0" y="148"/>
                    <a:pt x="0" y="148"/>
                    <a:pt x="0" y="148"/>
                  </a:cubicBezTo>
                  <a:cubicBezTo>
                    <a:pt x="0" y="159"/>
                    <a:pt x="9" y="168"/>
                    <a:pt x="20" y="168"/>
                  </a:cubicBezTo>
                  <a:cubicBezTo>
                    <a:pt x="196" y="168"/>
                    <a:pt x="196" y="168"/>
                    <a:pt x="196" y="168"/>
                  </a:cubicBezTo>
                  <a:cubicBezTo>
                    <a:pt x="207" y="168"/>
                    <a:pt x="216" y="159"/>
                    <a:pt x="216" y="148"/>
                  </a:cubicBezTo>
                  <a:cubicBezTo>
                    <a:pt x="216" y="20"/>
                    <a:pt x="216" y="20"/>
                    <a:pt x="216" y="20"/>
                  </a:cubicBezTo>
                  <a:cubicBezTo>
                    <a:pt x="216" y="9"/>
                    <a:pt x="207" y="0"/>
                    <a:pt x="196" y="0"/>
                  </a:cubicBezTo>
                  <a:close/>
                  <a:moveTo>
                    <a:pt x="208" y="148"/>
                  </a:moveTo>
                  <a:cubicBezTo>
                    <a:pt x="208" y="155"/>
                    <a:pt x="203" y="160"/>
                    <a:pt x="196" y="160"/>
                  </a:cubicBezTo>
                  <a:cubicBezTo>
                    <a:pt x="20" y="160"/>
                    <a:pt x="20" y="160"/>
                    <a:pt x="20" y="160"/>
                  </a:cubicBezTo>
                  <a:cubicBezTo>
                    <a:pt x="13" y="160"/>
                    <a:pt x="8" y="155"/>
                    <a:pt x="8" y="148"/>
                  </a:cubicBezTo>
                  <a:cubicBezTo>
                    <a:pt x="8" y="20"/>
                    <a:pt x="8" y="20"/>
                    <a:pt x="8" y="20"/>
                  </a:cubicBezTo>
                  <a:cubicBezTo>
                    <a:pt x="8" y="13"/>
                    <a:pt x="13" y="8"/>
                    <a:pt x="20" y="8"/>
                  </a:cubicBezTo>
                  <a:cubicBezTo>
                    <a:pt x="196" y="8"/>
                    <a:pt x="196" y="8"/>
                    <a:pt x="196" y="8"/>
                  </a:cubicBezTo>
                  <a:cubicBezTo>
                    <a:pt x="203" y="8"/>
                    <a:pt x="208" y="13"/>
                    <a:pt x="208" y="20"/>
                  </a:cubicBezTo>
                  <a:lnTo>
                    <a:pt x="20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82" name="Freeform 10"/>
            <p:cNvSpPr>
              <a:spLocks/>
            </p:cNvSpPr>
            <p:nvPr/>
          </p:nvSpPr>
          <p:spPr bwMode="auto">
            <a:xfrm>
              <a:off x="6958013" y="-1536700"/>
              <a:ext cx="690563" cy="292100"/>
            </a:xfrm>
            <a:custGeom>
              <a:avLst/>
              <a:gdLst>
                <a:gd name="T0" fmla="*/ 177 w 184"/>
                <a:gd name="T1" fmla="*/ 1 h 78"/>
                <a:gd name="T2" fmla="*/ 101 w 184"/>
                <a:gd name="T3" fmla="*/ 67 h 78"/>
                <a:gd name="T4" fmla="*/ 83 w 184"/>
                <a:gd name="T5" fmla="*/ 67 h 78"/>
                <a:gd name="T6" fmla="*/ 7 w 184"/>
                <a:gd name="T7" fmla="*/ 1 h 78"/>
                <a:gd name="T8" fmla="*/ 1 w 184"/>
                <a:gd name="T9" fmla="*/ 1 h 78"/>
                <a:gd name="T10" fmla="*/ 1 w 184"/>
                <a:gd name="T11" fmla="*/ 7 h 78"/>
                <a:gd name="T12" fmla="*/ 77 w 184"/>
                <a:gd name="T13" fmla="*/ 73 h 78"/>
                <a:gd name="T14" fmla="*/ 92 w 184"/>
                <a:gd name="T15" fmla="*/ 78 h 78"/>
                <a:gd name="T16" fmla="*/ 107 w 184"/>
                <a:gd name="T17" fmla="*/ 73 h 78"/>
                <a:gd name="T18" fmla="*/ 183 w 184"/>
                <a:gd name="T19" fmla="*/ 7 h 78"/>
                <a:gd name="T20" fmla="*/ 183 w 184"/>
                <a:gd name="T21" fmla="*/ 1 h 78"/>
                <a:gd name="T22" fmla="*/ 177 w 184"/>
                <a:gd name="T23"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78">
                  <a:moveTo>
                    <a:pt x="177" y="1"/>
                  </a:moveTo>
                  <a:cubicBezTo>
                    <a:pt x="101" y="67"/>
                    <a:pt x="101" y="67"/>
                    <a:pt x="101" y="67"/>
                  </a:cubicBezTo>
                  <a:cubicBezTo>
                    <a:pt x="96" y="71"/>
                    <a:pt x="88" y="71"/>
                    <a:pt x="83" y="67"/>
                  </a:cubicBezTo>
                  <a:cubicBezTo>
                    <a:pt x="7" y="1"/>
                    <a:pt x="7" y="1"/>
                    <a:pt x="7" y="1"/>
                  </a:cubicBezTo>
                  <a:cubicBezTo>
                    <a:pt x="5" y="0"/>
                    <a:pt x="2" y="0"/>
                    <a:pt x="1" y="1"/>
                  </a:cubicBezTo>
                  <a:cubicBezTo>
                    <a:pt x="0" y="3"/>
                    <a:pt x="0" y="6"/>
                    <a:pt x="1" y="7"/>
                  </a:cubicBezTo>
                  <a:cubicBezTo>
                    <a:pt x="77" y="73"/>
                    <a:pt x="77" y="73"/>
                    <a:pt x="77" y="73"/>
                  </a:cubicBezTo>
                  <a:cubicBezTo>
                    <a:pt x="81" y="76"/>
                    <a:pt x="87" y="78"/>
                    <a:pt x="92" y="78"/>
                  </a:cubicBezTo>
                  <a:cubicBezTo>
                    <a:pt x="97" y="78"/>
                    <a:pt x="103" y="76"/>
                    <a:pt x="107" y="73"/>
                  </a:cubicBezTo>
                  <a:cubicBezTo>
                    <a:pt x="183" y="7"/>
                    <a:pt x="183" y="7"/>
                    <a:pt x="183" y="7"/>
                  </a:cubicBezTo>
                  <a:cubicBezTo>
                    <a:pt x="184" y="6"/>
                    <a:pt x="184" y="3"/>
                    <a:pt x="183" y="1"/>
                  </a:cubicBezTo>
                  <a:cubicBezTo>
                    <a:pt x="182" y="0"/>
                    <a:pt x="179" y="0"/>
                    <a:pt x="1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83" name="Gruppieren 82"/>
          <p:cNvGrpSpPr/>
          <p:nvPr/>
        </p:nvGrpSpPr>
        <p:grpSpPr>
          <a:xfrm>
            <a:off x="4021777" y="2647823"/>
            <a:ext cx="286844" cy="284037"/>
            <a:chOff x="8097838" y="-1770063"/>
            <a:chExt cx="811213" cy="803275"/>
          </a:xfrm>
          <a:solidFill>
            <a:schemeClr val="bg1"/>
          </a:solidFill>
        </p:grpSpPr>
        <p:sp>
          <p:nvSpPr>
            <p:cNvPr id="84" name="Freeform 14"/>
            <p:cNvSpPr>
              <a:spLocks noEditPoints="1"/>
            </p:cNvSpPr>
            <p:nvPr/>
          </p:nvSpPr>
          <p:spPr bwMode="auto">
            <a:xfrm>
              <a:off x="8154988" y="-1536700"/>
              <a:ext cx="696913" cy="325438"/>
            </a:xfrm>
            <a:custGeom>
              <a:avLst/>
              <a:gdLst>
                <a:gd name="T0" fmla="*/ 179 w 186"/>
                <a:gd name="T1" fmla="*/ 25 h 87"/>
                <a:gd name="T2" fmla="*/ 149 w 186"/>
                <a:gd name="T3" fmla="*/ 45 h 87"/>
                <a:gd name="T4" fmla="*/ 149 w 186"/>
                <a:gd name="T5" fmla="*/ 4 h 87"/>
                <a:gd name="T6" fmla="*/ 145 w 186"/>
                <a:gd name="T7" fmla="*/ 0 h 87"/>
                <a:gd name="T8" fmla="*/ 41 w 186"/>
                <a:gd name="T9" fmla="*/ 0 h 87"/>
                <a:gd name="T10" fmla="*/ 37 w 186"/>
                <a:gd name="T11" fmla="*/ 4 h 87"/>
                <a:gd name="T12" fmla="*/ 37 w 186"/>
                <a:gd name="T13" fmla="*/ 45 h 87"/>
                <a:gd name="T14" fmla="*/ 7 w 186"/>
                <a:gd name="T15" fmla="*/ 25 h 87"/>
                <a:gd name="T16" fmla="*/ 2 w 186"/>
                <a:gd name="T17" fmla="*/ 26 h 87"/>
                <a:gd name="T18" fmla="*/ 3 w 186"/>
                <a:gd name="T19" fmla="*/ 31 h 87"/>
                <a:gd name="T20" fmla="*/ 78 w 186"/>
                <a:gd name="T21" fmla="*/ 82 h 87"/>
                <a:gd name="T22" fmla="*/ 93 w 186"/>
                <a:gd name="T23" fmla="*/ 87 h 87"/>
                <a:gd name="T24" fmla="*/ 108 w 186"/>
                <a:gd name="T25" fmla="*/ 82 h 87"/>
                <a:gd name="T26" fmla="*/ 183 w 186"/>
                <a:gd name="T27" fmla="*/ 31 h 87"/>
                <a:gd name="T28" fmla="*/ 184 w 186"/>
                <a:gd name="T29" fmla="*/ 26 h 87"/>
                <a:gd name="T30" fmla="*/ 179 w 186"/>
                <a:gd name="T31" fmla="*/ 25 h 87"/>
                <a:gd name="T32" fmla="*/ 104 w 186"/>
                <a:gd name="T33" fmla="*/ 76 h 87"/>
                <a:gd name="T34" fmla="*/ 82 w 186"/>
                <a:gd name="T35" fmla="*/ 76 h 87"/>
                <a:gd name="T36" fmla="*/ 44 w 186"/>
                <a:gd name="T37" fmla="*/ 50 h 87"/>
                <a:gd name="T38" fmla="*/ 45 w 186"/>
                <a:gd name="T39" fmla="*/ 48 h 87"/>
                <a:gd name="T40" fmla="*/ 45 w 186"/>
                <a:gd name="T41" fmla="*/ 8 h 87"/>
                <a:gd name="T42" fmla="*/ 141 w 186"/>
                <a:gd name="T43" fmla="*/ 8 h 87"/>
                <a:gd name="T44" fmla="*/ 141 w 186"/>
                <a:gd name="T45" fmla="*/ 48 h 87"/>
                <a:gd name="T46" fmla="*/ 142 w 186"/>
                <a:gd name="T47" fmla="*/ 50 h 87"/>
                <a:gd name="T48" fmla="*/ 104 w 186"/>
                <a:gd name="T49"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87">
                  <a:moveTo>
                    <a:pt x="179" y="25"/>
                  </a:moveTo>
                  <a:cubicBezTo>
                    <a:pt x="149" y="45"/>
                    <a:pt x="149" y="45"/>
                    <a:pt x="149" y="45"/>
                  </a:cubicBezTo>
                  <a:cubicBezTo>
                    <a:pt x="149" y="4"/>
                    <a:pt x="149" y="4"/>
                    <a:pt x="149" y="4"/>
                  </a:cubicBezTo>
                  <a:cubicBezTo>
                    <a:pt x="149" y="2"/>
                    <a:pt x="147" y="0"/>
                    <a:pt x="145" y="0"/>
                  </a:cubicBezTo>
                  <a:cubicBezTo>
                    <a:pt x="41" y="0"/>
                    <a:pt x="41" y="0"/>
                    <a:pt x="41" y="0"/>
                  </a:cubicBezTo>
                  <a:cubicBezTo>
                    <a:pt x="39" y="0"/>
                    <a:pt x="37" y="2"/>
                    <a:pt x="37" y="4"/>
                  </a:cubicBezTo>
                  <a:cubicBezTo>
                    <a:pt x="37" y="45"/>
                    <a:pt x="37" y="45"/>
                    <a:pt x="37" y="45"/>
                  </a:cubicBezTo>
                  <a:cubicBezTo>
                    <a:pt x="7" y="25"/>
                    <a:pt x="7" y="25"/>
                    <a:pt x="7" y="25"/>
                  </a:cubicBezTo>
                  <a:cubicBezTo>
                    <a:pt x="5" y="23"/>
                    <a:pt x="3" y="24"/>
                    <a:pt x="2" y="26"/>
                  </a:cubicBezTo>
                  <a:cubicBezTo>
                    <a:pt x="0" y="28"/>
                    <a:pt x="1" y="30"/>
                    <a:pt x="3" y="31"/>
                  </a:cubicBezTo>
                  <a:cubicBezTo>
                    <a:pt x="78" y="82"/>
                    <a:pt x="78" y="82"/>
                    <a:pt x="78" y="82"/>
                  </a:cubicBezTo>
                  <a:cubicBezTo>
                    <a:pt x="82" y="85"/>
                    <a:pt x="87" y="87"/>
                    <a:pt x="93" y="87"/>
                  </a:cubicBezTo>
                  <a:cubicBezTo>
                    <a:pt x="99" y="87"/>
                    <a:pt x="104" y="85"/>
                    <a:pt x="108" y="82"/>
                  </a:cubicBezTo>
                  <a:cubicBezTo>
                    <a:pt x="183" y="31"/>
                    <a:pt x="183" y="31"/>
                    <a:pt x="183" y="31"/>
                  </a:cubicBezTo>
                  <a:cubicBezTo>
                    <a:pt x="185" y="30"/>
                    <a:pt x="186" y="28"/>
                    <a:pt x="184" y="26"/>
                  </a:cubicBezTo>
                  <a:cubicBezTo>
                    <a:pt x="183" y="24"/>
                    <a:pt x="181" y="23"/>
                    <a:pt x="179" y="25"/>
                  </a:cubicBezTo>
                  <a:close/>
                  <a:moveTo>
                    <a:pt x="104" y="76"/>
                  </a:moveTo>
                  <a:cubicBezTo>
                    <a:pt x="98" y="80"/>
                    <a:pt x="88" y="80"/>
                    <a:pt x="82" y="76"/>
                  </a:cubicBezTo>
                  <a:cubicBezTo>
                    <a:pt x="44" y="50"/>
                    <a:pt x="44" y="50"/>
                    <a:pt x="44" y="50"/>
                  </a:cubicBezTo>
                  <a:cubicBezTo>
                    <a:pt x="45" y="49"/>
                    <a:pt x="45" y="49"/>
                    <a:pt x="45" y="48"/>
                  </a:cubicBezTo>
                  <a:cubicBezTo>
                    <a:pt x="45" y="8"/>
                    <a:pt x="45" y="8"/>
                    <a:pt x="45" y="8"/>
                  </a:cubicBezTo>
                  <a:cubicBezTo>
                    <a:pt x="141" y="8"/>
                    <a:pt x="141" y="8"/>
                    <a:pt x="141" y="8"/>
                  </a:cubicBezTo>
                  <a:cubicBezTo>
                    <a:pt x="141" y="48"/>
                    <a:pt x="141" y="48"/>
                    <a:pt x="141" y="48"/>
                  </a:cubicBezTo>
                  <a:cubicBezTo>
                    <a:pt x="141" y="49"/>
                    <a:pt x="141" y="49"/>
                    <a:pt x="142" y="50"/>
                  </a:cubicBezTo>
                  <a:lnTo>
                    <a:pt x="104"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85" name="Freeform 15"/>
            <p:cNvSpPr>
              <a:spLocks noEditPoints="1"/>
            </p:cNvSpPr>
            <p:nvPr/>
          </p:nvSpPr>
          <p:spPr bwMode="auto">
            <a:xfrm>
              <a:off x="8097838" y="-1770063"/>
              <a:ext cx="811213" cy="803275"/>
            </a:xfrm>
            <a:custGeom>
              <a:avLst/>
              <a:gdLst>
                <a:gd name="T0" fmla="*/ 210 w 216"/>
                <a:gd name="T1" fmla="*/ 71 h 214"/>
                <a:gd name="T2" fmla="*/ 123 w 216"/>
                <a:gd name="T3" fmla="*/ 5 h 214"/>
                <a:gd name="T4" fmla="*/ 108 w 216"/>
                <a:gd name="T5" fmla="*/ 0 h 214"/>
                <a:gd name="T6" fmla="*/ 93 w 216"/>
                <a:gd name="T7" fmla="*/ 5 h 214"/>
                <a:gd name="T8" fmla="*/ 6 w 216"/>
                <a:gd name="T9" fmla="*/ 71 h 214"/>
                <a:gd name="T10" fmla="*/ 0 w 216"/>
                <a:gd name="T11" fmla="*/ 84 h 214"/>
                <a:gd name="T12" fmla="*/ 0 w 216"/>
                <a:gd name="T13" fmla="*/ 194 h 214"/>
                <a:gd name="T14" fmla="*/ 20 w 216"/>
                <a:gd name="T15" fmla="*/ 214 h 214"/>
                <a:gd name="T16" fmla="*/ 196 w 216"/>
                <a:gd name="T17" fmla="*/ 214 h 214"/>
                <a:gd name="T18" fmla="*/ 216 w 216"/>
                <a:gd name="T19" fmla="*/ 194 h 214"/>
                <a:gd name="T20" fmla="*/ 216 w 216"/>
                <a:gd name="T21" fmla="*/ 84 h 214"/>
                <a:gd name="T22" fmla="*/ 210 w 216"/>
                <a:gd name="T23" fmla="*/ 71 h 214"/>
                <a:gd name="T24" fmla="*/ 208 w 216"/>
                <a:gd name="T25" fmla="*/ 194 h 214"/>
                <a:gd name="T26" fmla="*/ 196 w 216"/>
                <a:gd name="T27" fmla="*/ 206 h 214"/>
                <a:gd name="T28" fmla="*/ 20 w 216"/>
                <a:gd name="T29" fmla="*/ 206 h 214"/>
                <a:gd name="T30" fmla="*/ 8 w 216"/>
                <a:gd name="T31" fmla="*/ 194 h 214"/>
                <a:gd name="T32" fmla="*/ 8 w 216"/>
                <a:gd name="T33" fmla="*/ 84 h 214"/>
                <a:gd name="T34" fmla="*/ 11 w 216"/>
                <a:gd name="T35" fmla="*/ 78 h 214"/>
                <a:gd name="T36" fmla="*/ 98 w 216"/>
                <a:gd name="T37" fmla="*/ 11 h 214"/>
                <a:gd name="T38" fmla="*/ 108 w 216"/>
                <a:gd name="T39" fmla="*/ 8 h 214"/>
                <a:gd name="T40" fmla="*/ 118 w 216"/>
                <a:gd name="T41" fmla="*/ 11 h 214"/>
                <a:gd name="T42" fmla="*/ 205 w 216"/>
                <a:gd name="T43" fmla="*/ 78 h 214"/>
                <a:gd name="T44" fmla="*/ 208 w 216"/>
                <a:gd name="T45" fmla="*/ 84 h 214"/>
                <a:gd name="T46" fmla="*/ 208 w 216"/>
                <a:gd name="T47" fmla="*/ 19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 h="214">
                  <a:moveTo>
                    <a:pt x="210" y="71"/>
                  </a:moveTo>
                  <a:cubicBezTo>
                    <a:pt x="123" y="5"/>
                    <a:pt x="123" y="5"/>
                    <a:pt x="123" y="5"/>
                  </a:cubicBezTo>
                  <a:cubicBezTo>
                    <a:pt x="119" y="1"/>
                    <a:pt x="114" y="0"/>
                    <a:pt x="108" y="0"/>
                  </a:cubicBezTo>
                  <a:cubicBezTo>
                    <a:pt x="102" y="0"/>
                    <a:pt x="97" y="1"/>
                    <a:pt x="93" y="5"/>
                  </a:cubicBezTo>
                  <a:cubicBezTo>
                    <a:pt x="6" y="71"/>
                    <a:pt x="6" y="71"/>
                    <a:pt x="6" y="71"/>
                  </a:cubicBezTo>
                  <a:cubicBezTo>
                    <a:pt x="3" y="74"/>
                    <a:pt x="0" y="79"/>
                    <a:pt x="0" y="84"/>
                  </a:cubicBezTo>
                  <a:cubicBezTo>
                    <a:pt x="0" y="194"/>
                    <a:pt x="0" y="194"/>
                    <a:pt x="0" y="194"/>
                  </a:cubicBezTo>
                  <a:cubicBezTo>
                    <a:pt x="0" y="205"/>
                    <a:pt x="9" y="214"/>
                    <a:pt x="20" y="214"/>
                  </a:cubicBezTo>
                  <a:cubicBezTo>
                    <a:pt x="196" y="214"/>
                    <a:pt x="196" y="214"/>
                    <a:pt x="196" y="214"/>
                  </a:cubicBezTo>
                  <a:cubicBezTo>
                    <a:pt x="207" y="214"/>
                    <a:pt x="216" y="205"/>
                    <a:pt x="216" y="194"/>
                  </a:cubicBezTo>
                  <a:cubicBezTo>
                    <a:pt x="216" y="84"/>
                    <a:pt x="216" y="84"/>
                    <a:pt x="216" y="84"/>
                  </a:cubicBezTo>
                  <a:cubicBezTo>
                    <a:pt x="216" y="79"/>
                    <a:pt x="213" y="74"/>
                    <a:pt x="210" y="71"/>
                  </a:cubicBezTo>
                  <a:close/>
                  <a:moveTo>
                    <a:pt x="208" y="194"/>
                  </a:moveTo>
                  <a:cubicBezTo>
                    <a:pt x="208" y="201"/>
                    <a:pt x="203" y="206"/>
                    <a:pt x="196" y="206"/>
                  </a:cubicBezTo>
                  <a:cubicBezTo>
                    <a:pt x="20" y="206"/>
                    <a:pt x="20" y="206"/>
                    <a:pt x="20" y="206"/>
                  </a:cubicBezTo>
                  <a:cubicBezTo>
                    <a:pt x="13" y="206"/>
                    <a:pt x="8" y="201"/>
                    <a:pt x="8" y="194"/>
                  </a:cubicBezTo>
                  <a:cubicBezTo>
                    <a:pt x="8" y="84"/>
                    <a:pt x="8" y="84"/>
                    <a:pt x="8" y="84"/>
                  </a:cubicBezTo>
                  <a:cubicBezTo>
                    <a:pt x="8" y="82"/>
                    <a:pt x="9" y="79"/>
                    <a:pt x="11" y="78"/>
                  </a:cubicBezTo>
                  <a:cubicBezTo>
                    <a:pt x="98" y="11"/>
                    <a:pt x="98" y="11"/>
                    <a:pt x="98" y="11"/>
                  </a:cubicBezTo>
                  <a:cubicBezTo>
                    <a:pt x="100" y="9"/>
                    <a:pt x="104" y="8"/>
                    <a:pt x="108" y="8"/>
                  </a:cubicBezTo>
                  <a:cubicBezTo>
                    <a:pt x="112" y="8"/>
                    <a:pt x="116" y="9"/>
                    <a:pt x="118" y="11"/>
                  </a:cubicBezTo>
                  <a:cubicBezTo>
                    <a:pt x="205" y="78"/>
                    <a:pt x="205" y="78"/>
                    <a:pt x="205" y="78"/>
                  </a:cubicBezTo>
                  <a:cubicBezTo>
                    <a:pt x="207" y="79"/>
                    <a:pt x="208" y="82"/>
                    <a:pt x="208" y="84"/>
                  </a:cubicBezTo>
                  <a:lnTo>
                    <a:pt x="208"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86" name="Freeform 16"/>
            <p:cNvSpPr>
              <a:spLocks/>
            </p:cNvSpPr>
            <p:nvPr/>
          </p:nvSpPr>
          <p:spPr bwMode="auto">
            <a:xfrm>
              <a:off x="8383588" y="-1447800"/>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87" name="Freeform 17"/>
            <p:cNvSpPr>
              <a:spLocks/>
            </p:cNvSpPr>
            <p:nvPr/>
          </p:nvSpPr>
          <p:spPr bwMode="auto">
            <a:xfrm>
              <a:off x="8383588" y="-1387475"/>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88" name="Gruppieren 87"/>
          <p:cNvGrpSpPr/>
          <p:nvPr/>
        </p:nvGrpSpPr>
        <p:grpSpPr>
          <a:xfrm>
            <a:off x="4024607" y="1974228"/>
            <a:ext cx="309876" cy="309876"/>
            <a:chOff x="9283700" y="4222750"/>
            <a:chExt cx="809625" cy="809625"/>
          </a:xfrm>
          <a:solidFill>
            <a:schemeClr val="bg1"/>
          </a:solidFill>
        </p:grpSpPr>
        <p:sp>
          <p:nvSpPr>
            <p:cNvPr id="89" name="Freeform 30"/>
            <p:cNvSpPr>
              <a:spLocks noEditPoints="1"/>
            </p:cNvSpPr>
            <p:nvPr/>
          </p:nvSpPr>
          <p:spPr bwMode="auto">
            <a:xfrm>
              <a:off x="9283700" y="4222750"/>
              <a:ext cx="614363" cy="809625"/>
            </a:xfrm>
            <a:custGeom>
              <a:avLst/>
              <a:gdLst>
                <a:gd name="T0" fmla="*/ 160 w 164"/>
                <a:gd name="T1" fmla="*/ 96 h 216"/>
                <a:gd name="T2" fmla="*/ 156 w 164"/>
                <a:gd name="T3" fmla="*/ 100 h 216"/>
                <a:gd name="T4" fmla="*/ 156 w 164"/>
                <a:gd name="T5" fmla="*/ 204 h 216"/>
                <a:gd name="T6" fmla="*/ 152 w 164"/>
                <a:gd name="T7" fmla="*/ 208 h 216"/>
                <a:gd name="T8" fmla="*/ 12 w 164"/>
                <a:gd name="T9" fmla="*/ 208 h 216"/>
                <a:gd name="T10" fmla="*/ 8 w 164"/>
                <a:gd name="T11" fmla="*/ 204 h 216"/>
                <a:gd name="T12" fmla="*/ 8 w 164"/>
                <a:gd name="T13" fmla="*/ 60 h 216"/>
                <a:gd name="T14" fmla="*/ 48 w 164"/>
                <a:gd name="T15" fmla="*/ 60 h 216"/>
                <a:gd name="T16" fmla="*/ 60 w 164"/>
                <a:gd name="T17" fmla="*/ 48 h 216"/>
                <a:gd name="T18" fmla="*/ 60 w 164"/>
                <a:gd name="T19" fmla="*/ 8 h 216"/>
                <a:gd name="T20" fmla="*/ 152 w 164"/>
                <a:gd name="T21" fmla="*/ 8 h 216"/>
                <a:gd name="T22" fmla="*/ 156 w 164"/>
                <a:gd name="T23" fmla="*/ 12 h 216"/>
                <a:gd name="T24" fmla="*/ 156 w 164"/>
                <a:gd name="T25" fmla="*/ 20 h 216"/>
                <a:gd name="T26" fmla="*/ 160 w 164"/>
                <a:gd name="T27" fmla="*/ 24 h 216"/>
                <a:gd name="T28" fmla="*/ 164 w 164"/>
                <a:gd name="T29" fmla="*/ 20 h 216"/>
                <a:gd name="T30" fmla="*/ 164 w 164"/>
                <a:gd name="T31" fmla="*/ 12 h 216"/>
                <a:gd name="T32" fmla="*/ 152 w 164"/>
                <a:gd name="T33" fmla="*/ 0 h 216"/>
                <a:gd name="T34" fmla="*/ 60 w 164"/>
                <a:gd name="T35" fmla="*/ 0 h 216"/>
                <a:gd name="T36" fmla="*/ 44 w 164"/>
                <a:gd name="T37" fmla="*/ 7 h 216"/>
                <a:gd name="T38" fmla="*/ 7 w 164"/>
                <a:gd name="T39" fmla="*/ 44 h 216"/>
                <a:gd name="T40" fmla="*/ 0 w 164"/>
                <a:gd name="T41" fmla="*/ 60 h 216"/>
                <a:gd name="T42" fmla="*/ 0 w 164"/>
                <a:gd name="T43" fmla="*/ 204 h 216"/>
                <a:gd name="T44" fmla="*/ 12 w 164"/>
                <a:gd name="T45" fmla="*/ 216 h 216"/>
                <a:gd name="T46" fmla="*/ 152 w 164"/>
                <a:gd name="T47" fmla="*/ 216 h 216"/>
                <a:gd name="T48" fmla="*/ 164 w 164"/>
                <a:gd name="T49" fmla="*/ 204 h 216"/>
                <a:gd name="T50" fmla="*/ 164 w 164"/>
                <a:gd name="T51" fmla="*/ 100 h 216"/>
                <a:gd name="T52" fmla="*/ 160 w 164"/>
                <a:gd name="T53" fmla="*/ 96 h 216"/>
                <a:gd name="T54" fmla="*/ 49 w 164"/>
                <a:gd name="T55" fmla="*/ 12 h 216"/>
                <a:gd name="T56" fmla="*/ 52 w 164"/>
                <a:gd name="T57" fmla="*/ 10 h 216"/>
                <a:gd name="T58" fmla="*/ 52 w 164"/>
                <a:gd name="T59" fmla="*/ 48 h 216"/>
                <a:gd name="T60" fmla="*/ 48 w 164"/>
                <a:gd name="T61" fmla="*/ 52 h 216"/>
                <a:gd name="T62" fmla="*/ 10 w 164"/>
                <a:gd name="T63" fmla="*/ 52 h 216"/>
                <a:gd name="T64" fmla="*/ 12 w 164"/>
                <a:gd name="T65" fmla="*/ 49 h 216"/>
                <a:gd name="T66" fmla="*/ 49 w 164"/>
                <a:gd name="T67" fmla="*/ 1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4" h="216">
                  <a:moveTo>
                    <a:pt x="160" y="96"/>
                  </a:moveTo>
                  <a:cubicBezTo>
                    <a:pt x="158" y="96"/>
                    <a:pt x="156" y="98"/>
                    <a:pt x="156" y="100"/>
                  </a:cubicBezTo>
                  <a:cubicBezTo>
                    <a:pt x="156" y="204"/>
                    <a:pt x="156" y="204"/>
                    <a:pt x="156" y="204"/>
                  </a:cubicBezTo>
                  <a:cubicBezTo>
                    <a:pt x="156" y="206"/>
                    <a:pt x="154" y="208"/>
                    <a:pt x="152" y="208"/>
                  </a:cubicBezTo>
                  <a:cubicBezTo>
                    <a:pt x="12" y="208"/>
                    <a:pt x="12" y="208"/>
                    <a:pt x="12" y="208"/>
                  </a:cubicBezTo>
                  <a:cubicBezTo>
                    <a:pt x="10" y="208"/>
                    <a:pt x="8" y="206"/>
                    <a:pt x="8" y="204"/>
                  </a:cubicBezTo>
                  <a:cubicBezTo>
                    <a:pt x="8" y="60"/>
                    <a:pt x="8" y="60"/>
                    <a:pt x="8" y="60"/>
                  </a:cubicBezTo>
                  <a:cubicBezTo>
                    <a:pt x="48" y="60"/>
                    <a:pt x="48" y="60"/>
                    <a:pt x="48" y="60"/>
                  </a:cubicBezTo>
                  <a:cubicBezTo>
                    <a:pt x="55" y="60"/>
                    <a:pt x="60" y="55"/>
                    <a:pt x="60" y="48"/>
                  </a:cubicBezTo>
                  <a:cubicBezTo>
                    <a:pt x="60" y="8"/>
                    <a:pt x="60" y="8"/>
                    <a:pt x="60" y="8"/>
                  </a:cubicBezTo>
                  <a:cubicBezTo>
                    <a:pt x="152" y="8"/>
                    <a:pt x="152" y="8"/>
                    <a:pt x="152" y="8"/>
                  </a:cubicBezTo>
                  <a:cubicBezTo>
                    <a:pt x="154" y="8"/>
                    <a:pt x="156" y="10"/>
                    <a:pt x="156" y="12"/>
                  </a:cubicBezTo>
                  <a:cubicBezTo>
                    <a:pt x="156" y="20"/>
                    <a:pt x="156" y="20"/>
                    <a:pt x="156" y="20"/>
                  </a:cubicBezTo>
                  <a:cubicBezTo>
                    <a:pt x="156" y="22"/>
                    <a:pt x="158" y="24"/>
                    <a:pt x="160" y="24"/>
                  </a:cubicBezTo>
                  <a:cubicBezTo>
                    <a:pt x="162" y="24"/>
                    <a:pt x="164" y="22"/>
                    <a:pt x="164" y="20"/>
                  </a:cubicBezTo>
                  <a:cubicBezTo>
                    <a:pt x="164" y="12"/>
                    <a:pt x="164" y="12"/>
                    <a:pt x="164" y="12"/>
                  </a:cubicBezTo>
                  <a:cubicBezTo>
                    <a:pt x="164" y="5"/>
                    <a:pt x="159" y="0"/>
                    <a:pt x="152" y="0"/>
                  </a:cubicBezTo>
                  <a:cubicBezTo>
                    <a:pt x="60" y="0"/>
                    <a:pt x="60" y="0"/>
                    <a:pt x="60" y="0"/>
                  </a:cubicBezTo>
                  <a:cubicBezTo>
                    <a:pt x="55" y="0"/>
                    <a:pt x="47" y="3"/>
                    <a:pt x="44" y="7"/>
                  </a:cubicBezTo>
                  <a:cubicBezTo>
                    <a:pt x="7" y="44"/>
                    <a:pt x="7" y="44"/>
                    <a:pt x="7" y="44"/>
                  </a:cubicBezTo>
                  <a:cubicBezTo>
                    <a:pt x="3" y="47"/>
                    <a:pt x="0" y="55"/>
                    <a:pt x="0" y="60"/>
                  </a:cubicBezTo>
                  <a:cubicBezTo>
                    <a:pt x="0" y="204"/>
                    <a:pt x="0" y="204"/>
                    <a:pt x="0" y="204"/>
                  </a:cubicBezTo>
                  <a:cubicBezTo>
                    <a:pt x="0" y="211"/>
                    <a:pt x="5" y="216"/>
                    <a:pt x="12" y="216"/>
                  </a:cubicBezTo>
                  <a:cubicBezTo>
                    <a:pt x="152" y="216"/>
                    <a:pt x="152" y="216"/>
                    <a:pt x="152" y="216"/>
                  </a:cubicBezTo>
                  <a:cubicBezTo>
                    <a:pt x="159" y="216"/>
                    <a:pt x="164" y="211"/>
                    <a:pt x="164" y="204"/>
                  </a:cubicBezTo>
                  <a:cubicBezTo>
                    <a:pt x="164" y="100"/>
                    <a:pt x="164" y="100"/>
                    <a:pt x="164" y="100"/>
                  </a:cubicBezTo>
                  <a:cubicBezTo>
                    <a:pt x="164" y="98"/>
                    <a:pt x="162" y="96"/>
                    <a:pt x="160" y="96"/>
                  </a:cubicBezTo>
                  <a:close/>
                  <a:moveTo>
                    <a:pt x="49" y="12"/>
                  </a:moveTo>
                  <a:cubicBezTo>
                    <a:pt x="50" y="12"/>
                    <a:pt x="51" y="11"/>
                    <a:pt x="52" y="10"/>
                  </a:cubicBezTo>
                  <a:cubicBezTo>
                    <a:pt x="52" y="48"/>
                    <a:pt x="52" y="48"/>
                    <a:pt x="52" y="48"/>
                  </a:cubicBezTo>
                  <a:cubicBezTo>
                    <a:pt x="52" y="50"/>
                    <a:pt x="50" y="52"/>
                    <a:pt x="48" y="52"/>
                  </a:cubicBezTo>
                  <a:cubicBezTo>
                    <a:pt x="10" y="52"/>
                    <a:pt x="10" y="52"/>
                    <a:pt x="10" y="52"/>
                  </a:cubicBezTo>
                  <a:cubicBezTo>
                    <a:pt x="11" y="51"/>
                    <a:pt x="12" y="50"/>
                    <a:pt x="12" y="49"/>
                  </a:cubicBezTo>
                  <a:lnTo>
                    <a:pt x="4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90" name="Freeform 31"/>
            <p:cNvSpPr>
              <a:spLocks noEditPoints="1"/>
            </p:cNvSpPr>
            <p:nvPr/>
          </p:nvSpPr>
          <p:spPr bwMode="auto">
            <a:xfrm>
              <a:off x="9539288" y="4327525"/>
              <a:ext cx="463550" cy="465138"/>
            </a:xfrm>
            <a:custGeom>
              <a:avLst/>
              <a:gdLst>
                <a:gd name="T0" fmla="*/ 107 w 124"/>
                <a:gd name="T1" fmla="*/ 1 h 124"/>
                <a:gd name="T2" fmla="*/ 101 w 124"/>
                <a:gd name="T3" fmla="*/ 1 h 124"/>
                <a:gd name="T4" fmla="*/ 13 w 124"/>
                <a:gd name="T5" fmla="*/ 85 h 124"/>
                <a:gd name="T6" fmla="*/ 12 w 124"/>
                <a:gd name="T7" fmla="*/ 87 h 124"/>
                <a:gd name="T8" fmla="*/ 0 w 124"/>
                <a:gd name="T9" fmla="*/ 119 h 124"/>
                <a:gd name="T10" fmla="*/ 1 w 124"/>
                <a:gd name="T11" fmla="*/ 123 h 124"/>
                <a:gd name="T12" fmla="*/ 4 w 124"/>
                <a:gd name="T13" fmla="*/ 124 h 124"/>
                <a:gd name="T14" fmla="*/ 6 w 124"/>
                <a:gd name="T15" fmla="*/ 124 h 124"/>
                <a:gd name="T16" fmla="*/ 38 w 124"/>
                <a:gd name="T17" fmla="*/ 108 h 124"/>
                <a:gd name="T18" fmla="*/ 39 w 124"/>
                <a:gd name="T19" fmla="*/ 107 h 124"/>
                <a:gd name="T20" fmla="*/ 123 w 124"/>
                <a:gd name="T21" fmla="*/ 23 h 124"/>
                <a:gd name="T22" fmla="*/ 123 w 124"/>
                <a:gd name="T23" fmla="*/ 17 h 124"/>
                <a:gd name="T24" fmla="*/ 107 w 124"/>
                <a:gd name="T25" fmla="*/ 1 h 124"/>
                <a:gd name="T26" fmla="*/ 34 w 124"/>
                <a:gd name="T27" fmla="*/ 101 h 124"/>
                <a:gd name="T28" fmla="*/ 11 w 124"/>
                <a:gd name="T29" fmla="*/ 112 h 124"/>
                <a:gd name="T30" fmla="*/ 19 w 124"/>
                <a:gd name="T31" fmla="*/ 90 h 124"/>
                <a:gd name="T32" fmla="*/ 104 w 124"/>
                <a:gd name="T33" fmla="*/ 10 h 124"/>
                <a:gd name="T34" fmla="*/ 114 w 124"/>
                <a:gd name="T35" fmla="*/ 20 h 124"/>
                <a:gd name="T36" fmla="*/ 34 w 124"/>
                <a:gd name="T37" fmla="*/ 10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24">
                  <a:moveTo>
                    <a:pt x="107" y="1"/>
                  </a:moveTo>
                  <a:cubicBezTo>
                    <a:pt x="105" y="0"/>
                    <a:pt x="103" y="0"/>
                    <a:pt x="101" y="1"/>
                  </a:cubicBezTo>
                  <a:cubicBezTo>
                    <a:pt x="13" y="85"/>
                    <a:pt x="13" y="85"/>
                    <a:pt x="13" y="85"/>
                  </a:cubicBezTo>
                  <a:cubicBezTo>
                    <a:pt x="13" y="86"/>
                    <a:pt x="12" y="86"/>
                    <a:pt x="12" y="87"/>
                  </a:cubicBezTo>
                  <a:cubicBezTo>
                    <a:pt x="0" y="119"/>
                    <a:pt x="0" y="119"/>
                    <a:pt x="0" y="119"/>
                  </a:cubicBezTo>
                  <a:cubicBezTo>
                    <a:pt x="0" y="120"/>
                    <a:pt x="0" y="122"/>
                    <a:pt x="1" y="123"/>
                  </a:cubicBezTo>
                  <a:cubicBezTo>
                    <a:pt x="2" y="124"/>
                    <a:pt x="3" y="124"/>
                    <a:pt x="4" y="124"/>
                  </a:cubicBezTo>
                  <a:cubicBezTo>
                    <a:pt x="5" y="124"/>
                    <a:pt x="5" y="124"/>
                    <a:pt x="6" y="124"/>
                  </a:cubicBezTo>
                  <a:cubicBezTo>
                    <a:pt x="38" y="108"/>
                    <a:pt x="38" y="108"/>
                    <a:pt x="38" y="108"/>
                  </a:cubicBezTo>
                  <a:cubicBezTo>
                    <a:pt x="38" y="107"/>
                    <a:pt x="39" y="107"/>
                    <a:pt x="39" y="107"/>
                  </a:cubicBezTo>
                  <a:cubicBezTo>
                    <a:pt x="123" y="23"/>
                    <a:pt x="123" y="23"/>
                    <a:pt x="123" y="23"/>
                  </a:cubicBezTo>
                  <a:cubicBezTo>
                    <a:pt x="124" y="21"/>
                    <a:pt x="124" y="19"/>
                    <a:pt x="123" y="17"/>
                  </a:cubicBezTo>
                  <a:lnTo>
                    <a:pt x="107" y="1"/>
                  </a:lnTo>
                  <a:close/>
                  <a:moveTo>
                    <a:pt x="34" y="101"/>
                  </a:moveTo>
                  <a:cubicBezTo>
                    <a:pt x="11" y="112"/>
                    <a:pt x="11" y="112"/>
                    <a:pt x="11" y="112"/>
                  </a:cubicBezTo>
                  <a:cubicBezTo>
                    <a:pt x="19" y="90"/>
                    <a:pt x="19" y="90"/>
                    <a:pt x="19" y="90"/>
                  </a:cubicBezTo>
                  <a:cubicBezTo>
                    <a:pt x="104" y="10"/>
                    <a:pt x="104" y="10"/>
                    <a:pt x="104" y="10"/>
                  </a:cubicBezTo>
                  <a:cubicBezTo>
                    <a:pt x="114" y="20"/>
                    <a:pt x="114" y="20"/>
                    <a:pt x="114" y="20"/>
                  </a:cubicBezTo>
                  <a:lnTo>
                    <a:pt x="3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91" name="Freeform 32"/>
            <p:cNvSpPr>
              <a:spLocks noEditPoints="1"/>
            </p:cNvSpPr>
            <p:nvPr/>
          </p:nvSpPr>
          <p:spPr bwMode="auto">
            <a:xfrm>
              <a:off x="9950450" y="4238625"/>
              <a:ext cx="142875" cy="141288"/>
            </a:xfrm>
            <a:custGeom>
              <a:avLst/>
              <a:gdLst>
                <a:gd name="T0" fmla="*/ 18 w 38"/>
                <a:gd name="T1" fmla="*/ 0 h 38"/>
                <a:gd name="T2" fmla="*/ 16 w 38"/>
                <a:gd name="T3" fmla="*/ 0 h 38"/>
                <a:gd name="T4" fmla="*/ 0 w 38"/>
                <a:gd name="T5" fmla="*/ 16 h 38"/>
                <a:gd name="T6" fmla="*/ 22 w 38"/>
                <a:gd name="T7" fmla="*/ 38 h 38"/>
                <a:gd name="T8" fmla="*/ 38 w 38"/>
                <a:gd name="T9" fmla="*/ 22 h 38"/>
                <a:gd name="T10" fmla="*/ 38 w 38"/>
                <a:gd name="T11" fmla="*/ 20 h 38"/>
                <a:gd name="T12" fmla="*/ 18 w 38"/>
                <a:gd name="T13" fmla="*/ 0 h 38"/>
                <a:gd name="T14" fmla="*/ 22 w 38"/>
                <a:gd name="T15" fmla="*/ 26 h 38"/>
                <a:gd name="T16" fmla="*/ 12 w 38"/>
                <a:gd name="T17" fmla="*/ 16 h 38"/>
                <a:gd name="T18" fmla="*/ 20 w 38"/>
                <a:gd name="T19" fmla="*/ 8 h 38"/>
                <a:gd name="T20" fmla="*/ 30 w 38"/>
                <a:gd name="T21" fmla="*/ 18 h 38"/>
                <a:gd name="T22" fmla="*/ 22 w 38"/>
                <a:gd name="T2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8">
                  <a:moveTo>
                    <a:pt x="18" y="0"/>
                  </a:moveTo>
                  <a:cubicBezTo>
                    <a:pt x="16" y="0"/>
                    <a:pt x="16" y="0"/>
                    <a:pt x="16" y="0"/>
                  </a:cubicBezTo>
                  <a:cubicBezTo>
                    <a:pt x="0" y="16"/>
                    <a:pt x="0" y="16"/>
                    <a:pt x="0" y="16"/>
                  </a:cubicBezTo>
                  <a:cubicBezTo>
                    <a:pt x="22" y="38"/>
                    <a:pt x="22" y="38"/>
                    <a:pt x="22" y="38"/>
                  </a:cubicBezTo>
                  <a:cubicBezTo>
                    <a:pt x="38" y="22"/>
                    <a:pt x="38" y="22"/>
                    <a:pt x="38" y="22"/>
                  </a:cubicBezTo>
                  <a:cubicBezTo>
                    <a:pt x="38" y="20"/>
                    <a:pt x="38" y="20"/>
                    <a:pt x="38" y="20"/>
                  </a:cubicBezTo>
                  <a:cubicBezTo>
                    <a:pt x="38" y="4"/>
                    <a:pt x="25" y="0"/>
                    <a:pt x="18" y="0"/>
                  </a:cubicBezTo>
                  <a:close/>
                  <a:moveTo>
                    <a:pt x="22" y="26"/>
                  </a:moveTo>
                  <a:cubicBezTo>
                    <a:pt x="12" y="16"/>
                    <a:pt x="12" y="16"/>
                    <a:pt x="12" y="16"/>
                  </a:cubicBezTo>
                  <a:cubicBezTo>
                    <a:pt x="20" y="8"/>
                    <a:pt x="20" y="8"/>
                    <a:pt x="20" y="8"/>
                  </a:cubicBezTo>
                  <a:cubicBezTo>
                    <a:pt x="23" y="9"/>
                    <a:pt x="29" y="10"/>
                    <a:pt x="30" y="18"/>
                  </a:cubicBezTo>
                  <a:lnTo>
                    <a:pt x="2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92" name="Gruppieren 91"/>
          <p:cNvGrpSpPr/>
          <p:nvPr/>
        </p:nvGrpSpPr>
        <p:grpSpPr>
          <a:xfrm>
            <a:off x="3207020" y="2641414"/>
            <a:ext cx="314102" cy="314102"/>
            <a:chOff x="3298825" y="4222750"/>
            <a:chExt cx="809625" cy="809625"/>
          </a:xfrm>
          <a:solidFill>
            <a:schemeClr val="bg1"/>
          </a:solidFill>
        </p:grpSpPr>
        <p:sp>
          <p:nvSpPr>
            <p:cNvPr id="93" name="Freeform 11"/>
            <p:cNvSpPr>
              <a:spLocks noEditPoints="1"/>
            </p:cNvSpPr>
            <p:nvPr/>
          </p:nvSpPr>
          <p:spPr bwMode="auto">
            <a:xfrm>
              <a:off x="3298825" y="4222750"/>
              <a:ext cx="809625" cy="809625"/>
            </a:xfrm>
            <a:custGeom>
              <a:avLst/>
              <a:gdLst>
                <a:gd name="T0" fmla="*/ 216 w 216"/>
                <a:gd name="T1" fmla="*/ 44 h 216"/>
                <a:gd name="T2" fmla="*/ 204 w 216"/>
                <a:gd name="T3" fmla="*/ 32 h 216"/>
                <a:gd name="T4" fmla="*/ 196 w 216"/>
                <a:gd name="T5" fmla="*/ 32 h 216"/>
                <a:gd name="T6" fmla="*/ 196 w 216"/>
                <a:gd name="T7" fmla="*/ 20 h 216"/>
                <a:gd name="T8" fmla="*/ 176 w 216"/>
                <a:gd name="T9" fmla="*/ 0 h 216"/>
                <a:gd name="T10" fmla="*/ 32 w 216"/>
                <a:gd name="T11" fmla="*/ 0 h 216"/>
                <a:gd name="T12" fmla="*/ 12 w 216"/>
                <a:gd name="T13" fmla="*/ 20 h 216"/>
                <a:gd name="T14" fmla="*/ 12 w 216"/>
                <a:gd name="T15" fmla="*/ 40 h 216"/>
                <a:gd name="T16" fmla="*/ 20 w 216"/>
                <a:gd name="T17" fmla="*/ 40 h 216"/>
                <a:gd name="T18" fmla="*/ 20 w 216"/>
                <a:gd name="T19" fmla="*/ 20 h 216"/>
                <a:gd name="T20" fmla="*/ 32 w 216"/>
                <a:gd name="T21" fmla="*/ 8 h 216"/>
                <a:gd name="T22" fmla="*/ 176 w 216"/>
                <a:gd name="T23" fmla="*/ 8 h 216"/>
                <a:gd name="T24" fmla="*/ 188 w 216"/>
                <a:gd name="T25" fmla="*/ 20 h 216"/>
                <a:gd name="T26" fmla="*/ 188 w 216"/>
                <a:gd name="T27" fmla="*/ 196 h 216"/>
                <a:gd name="T28" fmla="*/ 176 w 216"/>
                <a:gd name="T29" fmla="*/ 208 h 216"/>
                <a:gd name="T30" fmla="*/ 32 w 216"/>
                <a:gd name="T31" fmla="*/ 208 h 216"/>
                <a:gd name="T32" fmla="*/ 20 w 216"/>
                <a:gd name="T33" fmla="*/ 196 h 216"/>
                <a:gd name="T34" fmla="*/ 20 w 216"/>
                <a:gd name="T35" fmla="*/ 172 h 216"/>
                <a:gd name="T36" fmla="*/ 28 w 216"/>
                <a:gd name="T37" fmla="*/ 172 h 216"/>
                <a:gd name="T38" fmla="*/ 32 w 216"/>
                <a:gd name="T39" fmla="*/ 168 h 216"/>
                <a:gd name="T40" fmla="*/ 28 w 216"/>
                <a:gd name="T41" fmla="*/ 164 h 216"/>
                <a:gd name="T42" fmla="*/ 4 w 216"/>
                <a:gd name="T43" fmla="*/ 164 h 216"/>
                <a:gd name="T44" fmla="*/ 0 w 216"/>
                <a:gd name="T45" fmla="*/ 168 h 216"/>
                <a:gd name="T46" fmla="*/ 4 w 216"/>
                <a:gd name="T47" fmla="*/ 172 h 216"/>
                <a:gd name="T48" fmla="*/ 12 w 216"/>
                <a:gd name="T49" fmla="*/ 172 h 216"/>
                <a:gd name="T50" fmla="*/ 12 w 216"/>
                <a:gd name="T51" fmla="*/ 196 h 216"/>
                <a:gd name="T52" fmla="*/ 32 w 216"/>
                <a:gd name="T53" fmla="*/ 216 h 216"/>
                <a:gd name="T54" fmla="*/ 176 w 216"/>
                <a:gd name="T55" fmla="*/ 216 h 216"/>
                <a:gd name="T56" fmla="*/ 196 w 216"/>
                <a:gd name="T57" fmla="*/ 196 h 216"/>
                <a:gd name="T58" fmla="*/ 196 w 216"/>
                <a:gd name="T59" fmla="*/ 184 h 216"/>
                <a:gd name="T60" fmla="*/ 204 w 216"/>
                <a:gd name="T61" fmla="*/ 184 h 216"/>
                <a:gd name="T62" fmla="*/ 216 w 216"/>
                <a:gd name="T63" fmla="*/ 172 h 216"/>
                <a:gd name="T64" fmla="*/ 216 w 216"/>
                <a:gd name="T65" fmla="*/ 140 h 216"/>
                <a:gd name="T66" fmla="*/ 213 w 216"/>
                <a:gd name="T67" fmla="*/ 132 h 216"/>
                <a:gd name="T68" fmla="*/ 216 w 216"/>
                <a:gd name="T69" fmla="*/ 124 h 216"/>
                <a:gd name="T70" fmla="*/ 216 w 216"/>
                <a:gd name="T71" fmla="*/ 92 h 216"/>
                <a:gd name="T72" fmla="*/ 213 w 216"/>
                <a:gd name="T73" fmla="*/ 84 h 216"/>
                <a:gd name="T74" fmla="*/ 216 w 216"/>
                <a:gd name="T75" fmla="*/ 76 h 216"/>
                <a:gd name="T76" fmla="*/ 216 w 216"/>
                <a:gd name="T77" fmla="*/ 44 h 216"/>
                <a:gd name="T78" fmla="*/ 204 w 216"/>
                <a:gd name="T79" fmla="*/ 40 h 216"/>
                <a:gd name="T80" fmla="*/ 208 w 216"/>
                <a:gd name="T81" fmla="*/ 44 h 216"/>
                <a:gd name="T82" fmla="*/ 208 w 216"/>
                <a:gd name="T83" fmla="*/ 76 h 216"/>
                <a:gd name="T84" fmla="*/ 204 w 216"/>
                <a:gd name="T85" fmla="*/ 80 h 216"/>
                <a:gd name="T86" fmla="*/ 196 w 216"/>
                <a:gd name="T87" fmla="*/ 80 h 216"/>
                <a:gd name="T88" fmla="*/ 196 w 216"/>
                <a:gd name="T89" fmla="*/ 40 h 216"/>
                <a:gd name="T90" fmla="*/ 204 w 216"/>
                <a:gd name="T91" fmla="*/ 40 h 216"/>
                <a:gd name="T92" fmla="*/ 208 w 216"/>
                <a:gd name="T93" fmla="*/ 92 h 216"/>
                <a:gd name="T94" fmla="*/ 208 w 216"/>
                <a:gd name="T95" fmla="*/ 124 h 216"/>
                <a:gd name="T96" fmla="*/ 204 w 216"/>
                <a:gd name="T97" fmla="*/ 128 h 216"/>
                <a:gd name="T98" fmla="*/ 196 w 216"/>
                <a:gd name="T99" fmla="*/ 128 h 216"/>
                <a:gd name="T100" fmla="*/ 196 w 216"/>
                <a:gd name="T101" fmla="*/ 88 h 216"/>
                <a:gd name="T102" fmla="*/ 204 w 216"/>
                <a:gd name="T103" fmla="*/ 88 h 216"/>
                <a:gd name="T104" fmla="*/ 208 w 216"/>
                <a:gd name="T105" fmla="*/ 92 h 216"/>
                <a:gd name="T106" fmla="*/ 208 w 216"/>
                <a:gd name="T107" fmla="*/ 172 h 216"/>
                <a:gd name="T108" fmla="*/ 204 w 216"/>
                <a:gd name="T109" fmla="*/ 176 h 216"/>
                <a:gd name="T110" fmla="*/ 196 w 216"/>
                <a:gd name="T111" fmla="*/ 176 h 216"/>
                <a:gd name="T112" fmla="*/ 196 w 216"/>
                <a:gd name="T113" fmla="*/ 136 h 216"/>
                <a:gd name="T114" fmla="*/ 204 w 216"/>
                <a:gd name="T115" fmla="*/ 136 h 216"/>
                <a:gd name="T116" fmla="*/ 208 w 216"/>
                <a:gd name="T117" fmla="*/ 140 h 216"/>
                <a:gd name="T118" fmla="*/ 208 w 216"/>
                <a:gd name="T119" fmla="*/ 1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216">
                  <a:moveTo>
                    <a:pt x="216" y="44"/>
                  </a:moveTo>
                  <a:cubicBezTo>
                    <a:pt x="216" y="37"/>
                    <a:pt x="211" y="32"/>
                    <a:pt x="204" y="32"/>
                  </a:cubicBezTo>
                  <a:cubicBezTo>
                    <a:pt x="196" y="32"/>
                    <a:pt x="196" y="32"/>
                    <a:pt x="196" y="32"/>
                  </a:cubicBezTo>
                  <a:cubicBezTo>
                    <a:pt x="196" y="20"/>
                    <a:pt x="196" y="20"/>
                    <a:pt x="196" y="20"/>
                  </a:cubicBezTo>
                  <a:cubicBezTo>
                    <a:pt x="196" y="9"/>
                    <a:pt x="187" y="0"/>
                    <a:pt x="176" y="0"/>
                  </a:cubicBezTo>
                  <a:cubicBezTo>
                    <a:pt x="32" y="0"/>
                    <a:pt x="32" y="0"/>
                    <a:pt x="32" y="0"/>
                  </a:cubicBezTo>
                  <a:cubicBezTo>
                    <a:pt x="21" y="0"/>
                    <a:pt x="12" y="9"/>
                    <a:pt x="12" y="20"/>
                  </a:cubicBezTo>
                  <a:cubicBezTo>
                    <a:pt x="12" y="40"/>
                    <a:pt x="12" y="40"/>
                    <a:pt x="12" y="40"/>
                  </a:cubicBezTo>
                  <a:cubicBezTo>
                    <a:pt x="20" y="40"/>
                    <a:pt x="20" y="40"/>
                    <a:pt x="20" y="40"/>
                  </a:cubicBezTo>
                  <a:cubicBezTo>
                    <a:pt x="20" y="20"/>
                    <a:pt x="20" y="20"/>
                    <a:pt x="20" y="20"/>
                  </a:cubicBezTo>
                  <a:cubicBezTo>
                    <a:pt x="20" y="13"/>
                    <a:pt x="25" y="8"/>
                    <a:pt x="32" y="8"/>
                  </a:cubicBezTo>
                  <a:cubicBezTo>
                    <a:pt x="176" y="8"/>
                    <a:pt x="176" y="8"/>
                    <a:pt x="176" y="8"/>
                  </a:cubicBezTo>
                  <a:cubicBezTo>
                    <a:pt x="183" y="8"/>
                    <a:pt x="188" y="13"/>
                    <a:pt x="188" y="20"/>
                  </a:cubicBezTo>
                  <a:cubicBezTo>
                    <a:pt x="188" y="196"/>
                    <a:pt x="188" y="196"/>
                    <a:pt x="188" y="196"/>
                  </a:cubicBezTo>
                  <a:cubicBezTo>
                    <a:pt x="188" y="203"/>
                    <a:pt x="183" y="208"/>
                    <a:pt x="176" y="208"/>
                  </a:cubicBezTo>
                  <a:cubicBezTo>
                    <a:pt x="32" y="208"/>
                    <a:pt x="32" y="208"/>
                    <a:pt x="32" y="208"/>
                  </a:cubicBezTo>
                  <a:cubicBezTo>
                    <a:pt x="25" y="208"/>
                    <a:pt x="20" y="203"/>
                    <a:pt x="20" y="196"/>
                  </a:cubicBezTo>
                  <a:cubicBezTo>
                    <a:pt x="20" y="172"/>
                    <a:pt x="20" y="172"/>
                    <a:pt x="20" y="172"/>
                  </a:cubicBezTo>
                  <a:cubicBezTo>
                    <a:pt x="28" y="172"/>
                    <a:pt x="28" y="172"/>
                    <a:pt x="28" y="172"/>
                  </a:cubicBezTo>
                  <a:cubicBezTo>
                    <a:pt x="30" y="172"/>
                    <a:pt x="32" y="170"/>
                    <a:pt x="32" y="168"/>
                  </a:cubicBezTo>
                  <a:cubicBezTo>
                    <a:pt x="32" y="166"/>
                    <a:pt x="30" y="164"/>
                    <a:pt x="28" y="164"/>
                  </a:cubicBezTo>
                  <a:cubicBezTo>
                    <a:pt x="4" y="164"/>
                    <a:pt x="4" y="164"/>
                    <a:pt x="4" y="164"/>
                  </a:cubicBezTo>
                  <a:cubicBezTo>
                    <a:pt x="2" y="164"/>
                    <a:pt x="0" y="166"/>
                    <a:pt x="0" y="168"/>
                  </a:cubicBezTo>
                  <a:cubicBezTo>
                    <a:pt x="0" y="170"/>
                    <a:pt x="2" y="172"/>
                    <a:pt x="4" y="172"/>
                  </a:cubicBezTo>
                  <a:cubicBezTo>
                    <a:pt x="12" y="172"/>
                    <a:pt x="12" y="172"/>
                    <a:pt x="12" y="172"/>
                  </a:cubicBezTo>
                  <a:cubicBezTo>
                    <a:pt x="12" y="196"/>
                    <a:pt x="12" y="196"/>
                    <a:pt x="12" y="196"/>
                  </a:cubicBezTo>
                  <a:cubicBezTo>
                    <a:pt x="12" y="207"/>
                    <a:pt x="21" y="216"/>
                    <a:pt x="32" y="216"/>
                  </a:cubicBezTo>
                  <a:cubicBezTo>
                    <a:pt x="176" y="216"/>
                    <a:pt x="176" y="216"/>
                    <a:pt x="176" y="216"/>
                  </a:cubicBezTo>
                  <a:cubicBezTo>
                    <a:pt x="187" y="216"/>
                    <a:pt x="196" y="207"/>
                    <a:pt x="196" y="196"/>
                  </a:cubicBezTo>
                  <a:cubicBezTo>
                    <a:pt x="196" y="184"/>
                    <a:pt x="196" y="184"/>
                    <a:pt x="196" y="184"/>
                  </a:cubicBezTo>
                  <a:cubicBezTo>
                    <a:pt x="204" y="184"/>
                    <a:pt x="204" y="184"/>
                    <a:pt x="204" y="184"/>
                  </a:cubicBezTo>
                  <a:cubicBezTo>
                    <a:pt x="211" y="184"/>
                    <a:pt x="216" y="179"/>
                    <a:pt x="216" y="172"/>
                  </a:cubicBezTo>
                  <a:cubicBezTo>
                    <a:pt x="216" y="140"/>
                    <a:pt x="216" y="140"/>
                    <a:pt x="216" y="140"/>
                  </a:cubicBezTo>
                  <a:cubicBezTo>
                    <a:pt x="216" y="137"/>
                    <a:pt x="215" y="134"/>
                    <a:pt x="213" y="132"/>
                  </a:cubicBezTo>
                  <a:cubicBezTo>
                    <a:pt x="215" y="130"/>
                    <a:pt x="216" y="127"/>
                    <a:pt x="216" y="124"/>
                  </a:cubicBezTo>
                  <a:cubicBezTo>
                    <a:pt x="216" y="92"/>
                    <a:pt x="216" y="92"/>
                    <a:pt x="216" y="92"/>
                  </a:cubicBezTo>
                  <a:cubicBezTo>
                    <a:pt x="216" y="89"/>
                    <a:pt x="215" y="86"/>
                    <a:pt x="213" y="84"/>
                  </a:cubicBezTo>
                  <a:cubicBezTo>
                    <a:pt x="215" y="82"/>
                    <a:pt x="216" y="79"/>
                    <a:pt x="216" y="76"/>
                  </a:cubicBezTo>
                  <a:lnTo>
                    <a:pt x="216" y="44"/>
                  </a:lnTo>
                  <a:close/>
                  <a:moveTo>
                    <a:pt x="204" y="40"/>
                  </a:moveTo>
                  <a:cubicBezTo>
                    <a:pt x="206" y="40"/>
                    <a:pt x="208" y="42"/>
                    <a:pt x="208" y="44"/>
                  </a:cubicBezTo>
                  <a:cubicBezTo>
                    <a:pt x="208" y="76"/>
                    <a:pt x="208" y="76"/>
                    <a:pt x="208" y="76"/>
                  </a:cubicBezTo>
                  <a:cubicBezTo>
                    <a:pt x="208" y="78"/>
                    <a:pt x="206" y="80"/>
                    <a:pt x="204" y="80"/>
                  </a:cubicBezTo>
                  <a:cubicBezTo>
                    <a:pt x="196" y="80"/>
                    <a:pt x="196" y="80"/>
                    <a:pt x="196" y="80"/>
                  </a:cubicBezTo>
                  <a:cubicBezTo>
                    <a:pt x="196" y="40"/>
                    <a:pt x="196" y="40"/>
                    <a:pt x="196" y="40"/>
                  </a:cubicBezTo>
                  <a:lnTo>
                    <a:pt x="204" y="40"/>
                  </a:lnTo>
                  <a:close/>
                  <a:moveTo>
                    <a:pt x="208" y="92"/>
                  </a:moveTo>
                  <a:cubicBezTo>
                    <a:pt x="208" y="124"/>
                    <a:pt x="208" y="124"/>
                    <a:pt x="208" y="124"/>
                  </a:cubicBezTo>
                  <a:cubicBezTo>
                    <a:pt x="208" y="126"/>
                    <a:pt x="206" y="128"/>
                    <a:pt x="204" y="128"/>
                  </a:cubicBezTo>
                  <a:cubicBezTo>
                    <a:pt x="196" y="128"/>
                    <a:pt x="196" y="128"/>
                    <a:pt x="196" y="128"/>
                  </a:cubicBezTo>
                  <a:cubicBezTo>
                    <a:pt x="196" y="88"/>
                    <a:pt x="196" y="88"/>
                    <a:pt x="196" y="88"/>
                  </a:cubicBezTo>
                  <a:cubicBezTo>
                    <a:pt x="204" y="88"/>
                    <a:pt x="204" y="88"/>
                    <a:pt x="204" y="88"/>
                  </a:cubicBezTo>
                  <a:cubicBezTo>
                    <a:pt x="206" y="88"/>
                    <a:pt x="208" y="90"/>
                    <a:pt x="208" y="92"/>
                  </a:cubicBezTo>
                  <a:close/>
                  <a:moveTo>
                    <a:pt x="208" y="172"/>
                  </a:moveTo>
                  <a:cubicBezTo>
                    <a:pt x="208" y="174"/>
                    <a:pt x="206" y="176"/>
                    <a:pt x="204" y="176"/>
                  </a:cubicBezTo>
                  <a:cubicBezTo>
                    <a:pt x="196" y="176"/>
                    <a:pt x="196" y="176"/>
                    <a:pt x="196" y="176"/>
                  </a:cubicBezTo>
                  <a:cubicBezTo>
                    <a:pt x="196" y="136"/>
                    <a:pt x="196" y="136"/>
                    <a:pt x="196" y="136"/>
                  </a:cubicBezTo>
                  <a:cubicBezTo>
                    <a:pt x="204" y="136"/>
                    <a:pt x="204" y="136"/>
                    <a:pt x="204" y="136"/>
                  </a:cubicBezTo>
                  <a:cubicBezTo>
                    <a:pt x="206" y="136"/>
                    <a:pt x="208" y="138"/>
                    <a:pt x="208" y="140"/>
                  </a:cubicBezTo>
                  <a:lnTo>
                    <a:pt x="208"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94" name="Freeform 12"/>
            <p:cNvSpPr>
              <a:spLocks/>
            </p:cNvSpPr>
            <p:nvPr/>
          </p:nvSpPr>
          <p:spPr bwMode="auto">
            <a:xfrm>
              <a:off x="3298825" y="4402137"/>
              <a:ext cx="119063" cy="406400"/>
            </a:xfrm>
            <a:custGeom>
              <a:avLst/>
              <a:gdLst>
                <a:gd name="T0" fmla="*/ 4 w 32"/>
                <a:gd name="T1" fmla="*/ 8 h 108"/>
                <a:gd name="T2" fmla="*/ 12 w 32"/>
                <a:gd name="T3" fmla="*/ 8 h 108"/>
                <a:gd name="T4" fmla="*/ 12 w 32"/>
                <a:gd name="T5" fmla="*/ 108 h 108"/>
                <a:gd name="T6" fmla="*/ 20 w 32"/>
                <a:gd name="T7" fmla="*/ 108 h 108"/>
                <a:gd name="T8" fmla="*/ 20 w 32"/>
                <a:gd name="T9" fmla="*/ 8 h 108"/>
                <a:gd name="T10" fmla="*/ 28 w 32"/>
                <a:gd name="T11" fmla="*/ 8 h 108"/>
                <a:gd name="T12" fmla="*/ 32 w 32"/>
                <a:gd name="T13" fmla="*/ 4 h 108"/>
                <a:gd name="T14" fmla="*/ 28 w 32"/>
                <a:gd name="T15" fmla="*/ 0 h 108"/>
                <a:gd name="T16" fmla="*/ 4 w 32"/>
                <a:gd name="T17" fmla="*/ 0 h 108"/>
                <a:gd name="T18" fmla="*/ 0 w 32"/>
                <a:gd name="T19" fmla="*/ 4 h 108"/>
                <a:gd name="T20" fmla="*/ 4 w 32"/>
                <a:gd name="T21" fmla="*/ 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08">
                  <a:moveTo>
                    <a:pt x="4" y="8"/>
                  </a:moveTo>
                  <a:cubicBezTo>
                    <a:pt x="12" y="8"/>
                    <a:pt x="12" y="8"/>
                    <a:pt x="12" y="8"/>
                  </a:cubicBezTo>
                  <a:cubicBezTo>
                    <a:pt x="12" y="108"/>
                    <a:pt x="12" y="108"/>
                    <a:pt x="12" y="108"/>
                  </a:cubicBezTo>
                  <a:cubicBezTo>
                    <a:pt x="20" y="108"/>
                    <a:pt x="20" y="108"/>
                    <a:pt x="20" y="108"/>
                  </a:cubicBezTo>
                  <a:cubicBezTo>
                    <a:pt x="20" y="8"/>
                    <a:pt x="20" y="8"/>
                    <a:pt x="20" y="8"/>
                  </a:cubicBezTo>
                  <a:cubicBezTo>
                    <a:pt x="28" y="8"/>
                    <a:pt x="28" y="8"/>
                    <a:pt x="28" y="8"/>
                  </a:cubicBezTo>
                  <a:cubicBezTo>
                    <a:pt x="30" y="8"/>
                    <a:pt x="32" y="6"/>
                    <a:pt x="32" y="4"/>
                  </a:cubicBezTo>
                  <a:cubicBezTo>
                    <a:pt x="32" y="2"/>
                    <a:pt x="30" y="0"/>
                    <a:pt x="2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95" name="Freeform 13"/>
            <p:cNvSpPr>
              <a:spLocks noEditPoints="1"/>
            </p:cNvSpPr>
            <p:nvPr/>
          </p:nvSpPr>
          <p:spPr bwMode="auto">
            <a:xfrm>
              <a:off x="3516313" y="4437062"/>
              <a:ext cx="341313" cy="344488"/>
            </a:xfrm>
            <a:custGeom>
              <a:avLst/>
              <a:gdLst>
                <a:gd name="T0" fmla="*/ 57 w 91"/>
                <a:gd name="T1" fmla="*/ 23 h 92"/>
                <a:gd name="T2" fmla="*/ 27 w 91"/>
                <a:gd name="T3" fmla="*/ 34 h 92"/>
                <a:gd name="T4" fmla="*/ 24 w 91"/>
                <a:gd name="T5" fmla="*/ 55 h 92"/>
                <a:gd name="T6" fmla="*/ 34 w 91"/>
                <a:gd name="T7" fmla="*/ 66 h 92"/>
                <a:gd name="T8" fmla="*/ 45 w 91"/>
                <a:gd name="T9" fmla="*/ 65 h 92"/>
                <a:gd name="T10" fmla="*/ 54 w 91"/>
                <a:gd name="T11" fmla="*/ 56 h 92"/>
                <a:gd name="T12" fmla="*/ 56 w 91"/>
                <a:gd name="T13" fmla="*/ 59 h 92"/>
                <a:gd name="T14" fmla="*/ 73 w 91"/>
                <a:gd name="T15" fmla="*/ 65 h 92"/>
                <a:gd name="T16" fmla="*/ 89 w 91"/>
                <a:gd name="T17" fmla="*/ 46 h 92"/>
                <a:gd name="T18" fmla="*/ 81 w 91"/>
                <a:gd name="T19" fmla="*/ 15 h 92"/>
                <a:gd name="T20" fmla="*/ 40 w 91"/>
                <a:gd name="T21" fmla="*/ 2 h 92"/>
                <a:gd name="T22" fmla="*/ 9 w 91"/>
                <a:gd name="T23" fmla="*/ 21 h 92"/>
                <a:gd name="T24" fmla="*/ 3 w 91"/>
                <a:gd name="T25" fmla="*/ 61 h 92"/>
                <a:gd name="T26" fmla="*/ 35 w 91"/>
                <a:gd name="T27" fmla="*/ 91 h 92"/>
                <a:gd name="T28" fmla="*/ 47 w 91"/>
                <a:gd name="T29" fmla="*/ 92 h 92"/>
                <a:gd name="T30" fmla="*/ 81 w 91"/>
                <a:gd name="T31" fmla="*/ 77 h 92"/>
                <a:gd name="T32" fmla="*/ 80 w 91"/>
                <a:gd name="T33" fmla="*/ 72 h 92"/>
                <a:gd name="T34" fmla="*/ 75 w 91"/>
                <a:gd name="T35" fmla="*/ 72 h 92"/>
                <a:gd name="T36" fmla="*/ 37 w 91"/>
                <a:gd name="T37" fmla="*/ 83 h 92"/>
                <a:gd name="T38" fmla="*/ 11 w 91"/>
                <a:gd name="T39" fmla="*/ 59 h 92"/>
                <a:gd name="T40" fmla="*/ 16 w 91"/>
                <a:gd name="T41" fmla="*/ 25 h 92"/>
                <a:gd name="T42" fmla="*/ 41 w 91"/>
                <a:gd name="T43" fmla="*/ 10 h 92"/>
                <a:gd name="T44" fmla="*/ 75 w 91"/>
                <a:gd name="T45" fmla="*/ 21 h 92"/>
                <a:gd name="T46" fmla="*/ 81 w 91"/>
                <a:gd name="T47" fmla="*/ 44 h 92"/>
                <a:gd name="T48" fmla="*/ 71 w 91"/>
                <a:gd name="T49" fmla="*/ 57 h 92"/>
                <a:gd name="T50" fmla="*/ 63 w 91"/>
                <a:gd name="T51" fmla="*/ 54 h 92"/>
                <a:gd name="T52" fmla="*/ 60 w 91"/>
                <a:gd name="T53" fmla="*/ 28 h 92"/>
                <a:gd name="T54" fmla="*/ 57 w 91"/>
                <a:gd name="T55" fmla="*/ 23 h 92"/>
                <a:gd name="T56" fmla="*/ 51 w 91"/>
                <a:gd name="T57" fmla="*/ 43 h 92"/>
                <a:gd name="T58" fmla="*/ 50 w 91"/>
                <a:gd name="T59" fmla="*/ 45 h 92"/>
                <a:gd name="T60" fmla="*/ 42 w 91"/>
                <a:gd name="T61" fmla="*/ 58 h 92"/>
                <a:gd name="T62" fmla="*/ 37 w 91"/>
                <a:gd name="T63" fmla="*/ 59 h 92"/>
                <a:gd name="T64" fmla="*/ 31 w 91"/>
                <a:gd name="T65" fmla="*/ 53 h 92"/>
                <a:gd name="T66" fmla="*/ 34 w 91"/>
                <a:gd name="T67" fmla="*/ 38 h 92"/>
                <a:gd name="T68" fmla="*/ 49 w 91"/>
                <a:gd name="T69" fmla="*/ 30 h 92"/>
                <a:gd name="T70" fmla="*/ 51 w 91"/>
                <a:gd name="T71" fmla="*/ 30 h 92"/>
                <a:gd name="T72" fmla="*/ 51 w 91"/>
                <a:gd name="T73" fmla="*/ 4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2">
                  <a:moveTo>
                    <a:pt x="57" y="23"/>
                  </a:moveTo>
                  <a:cubicBezTo>
                    <a:pt x="50" y="21"/>
                    <a:pt x="35" y="21"/>
                    <a:pt x="27" y="34"/>
                  </a:cubicBezTo>
                  <a:cubicBezTo>
                    <a:pt x="23" y="42"/>
                    <a:pt x="21" y="49"/>
                    <a:pt x="24" y="55"/>
                  </a:cubicBezTo>
                  <a:cubicBezTo>
                    <a:pt x="25" y="60"/>
                    <a:pt x="29" y="64"/>
                    <a:pt x="34" y="66"/>
                  </a:cubicBezTo>
                  <a:cubicBezTo>
                    <a:pt x="37" y="68"/>
                    <a:pt x="42" y="67"/>
                    <a:pt x="45" y="65"/>
                  </a:cubicBezTo>
                  <a:cubicBezTo>
                    <a:pt x="49" y="63"/>
                    <a:pt x="52" y="60"/>
                    <a:pt x="54" y="56"/>
                  </a:cubicBezTo>
                  <a:cubicBezTo>
                    <a:pt x="55" y="57"/>
                    <a:pt x="56" y="58"/>
                    <a:pt x="56" y="59"/>
                  </a:cubicBezTo>
                  <a:cubicBezTo>
                    <a:pt x="60" y="64"/>
                    <a:pt x="67" y="66"/>
                    <a:pt x="73" y="65"/>
                  </a:cubicBezTo>
                  <a:cubicBezTo>
                    <a:pt x="77" y="64"/>
                    <a:pt x="85" y="60"/>
                    <a:pt x="89" y="46"/>
                  </a:cubicBezTo>
                  <a:cubicBezTo>
                    <a:pt x="91" y="34"/>
                    <a:pt x="89" y="24"/>
                    <a:pt x="81" y="15"/>
                  </a:cubicBezTo>
                  <a:cubicBezTo>
                    <a:pt x="72" y="5"/>
                    <a:pt x="56" y="0"/>
                    <a:pt x="40" y="2"/>
                  </a:cubicBezTo>
                  <a:cubicBezTo>
                    <a:pt x="27" y="4"/>
                    <a:pt x="16" y="11"/>
                    <a:pt x="9" y="21"/>
                  </a:cubicBezTo>
                  <a:cubicBezTo>
                    <a:pt x="2" y="32"/>
                    <a:pt x="0" y="47"/>
                    <a:pt x="3" y="61"/>
                  </a:cubicBezTo>
                  <a:cubicBezTo>
                    <a:pt x="7" y="76"/>
                    <a:pt x="19" y="87"/>
                    <a:pt x="35" y="91"/>
                  </a:cubicBezTo>
                  <a:cubicBezTo>
                    <a:pt x="39" y="92"/>
                    <a:pt x="43" y="92"/>
                    <a:pt x="47" y="92"/>
                  </a:cubicBezTo>
                  <a:cubicBezTo>
                    <a:pt x="60" y="92"/>
                    <a:pt x="72" y="87"/>
                    <a:pt x="81" y="77"/>
                  </a:cubicBezTo>
                  <a:cubicBezTo>
                    <a:pt x="82" y="76"/>
                    <a:pt x="82" y="73"/>
                    <a:pt x="80" y="72"/>
                  </a:cubicBezTo>
                  <a:cubicBezTo>
                    <a:pt x="79" y="70"/>
                    <a:pt x="76" y="70"/>
                    <a:pt x="75" y="72"/>
                  </a:cubicBezTo>
                  <a:cubicBezTo>
                    <a:pt x="66" y="82"/>
                    <a:pt x="51" y="87"/>
                    <a:pt x="37" y="83"/>
                  </a:cubicBezTo>
                  <a:cubicBezTo>
                    <a:pt x="24" y="80"/>
                    <a:pt x="14" y="71"/>
                    <a:pt x="11" y="59"/>
                  </a:cubicBezTo>
                  <a:cubicBezTo>
                    <a:pt x="8" y="47"/>
                    <a:pt x="10" y="34"/>
                    <a:pt x="16" y="25"/>
                  </a:cubicBezTo>
                  <a:cubicBezTo>
                    <a:pt x="22" y="17"/>
                    <a:pt x="30" y="12"/>
                    <a:pt x="41" y="10"/>
                  </a:cubicBezTo>
                  <a:cubicBezTo>
                    <a:pt x="55" y="8"/>
                    <a:pt x="68" y="12"/>
                    <a:pt x="75" y="21"/>
                  </a:cubicBezTo>
                  <a:cubicBezTo>
                    <a:pt x="81" y="27"/>
                    <a:pt x="83" y="35"/>
                    <a:pt x="81" y="44"/>
                  </a:cubicBezTo>
                  <a:cubicBezTo>
                    <a:pt x="79" y="51"/>
                    <a:pt x="76" y="56"/>
                    <a:pt x="71" y="57"/>
                  </a:cubicBezTo>
                  <a:cubicBezTo>
                    <a:pt x="68" y="58"/>
                    <a:pt x="64" y="56"/>
                    <a:pt x="63" y="54"/>
                  </a:cubicBezTo>
                  <a:cubicBezTo>
                    <a:pt x="57" y="48"/>
                    <a:pt x="59" y="33"/>
                    <a:pt x="60" y="28"/>
                  </a:cubicBezTo>
                  <a:lnTo>
                    <a:pt x="57" y="23"/>
                  </a:lnTo>
                  <a:close/>
                  <a:moveTo>
                    <a:pt x="51" y="43"/>
                  </a:moveTo>
                  <a:cubicBezTo>
                    <a:pt x="50" y="43"/>
                    <a:pt x="50" y="44"/>
                    <a:pt x="50" y="45"/>
                  </a:cubicBezTo>
                  <a:cubicBezTo>
                    <a:pt x="49" y="51"/>
                    <a:pt x="46" y="56"/>
                    <a:pt x="42" y="58"/>
                  </a:cubicBezTo>
                  <a:cubicBezTo>
                    <a:pt x="40" y="59"/>
                    <a:pt x="38" y="59"/>
                    <a:pt x="37" y="59"/>
                  </a:cubicBezTo>
                  <a:cubicBezTo>
                    <a:pt x="34" y="58"/>
                    <a:pt x="32" y="56"/>
                    <a:pt x="31" y="53"/>
                  </a:cubicBezTo>
                  <a:cubicBezTo>
                    <a:pt x="30" y="49"/>
                    <a:pt x="31" y="44"/>
                    <a:pt x="34" y="38"/>
                  </a:cubicBezTo>
                  <a:cubicBezTo>
                    <a:pt x="38" y="32"/>
                    <a:pt x="44" y="30"/>
                    <a:pt x="49" y="30"/>
                  </a:cubicBezTo>
                  <a:cubicBezTo>
                    <a:pt x="50" y="30"/>
                    <a:pt x="51" y="30"/>
                    <a:pt x="51" y="30"/>
                  </a:cubicBezTo>
                  <a:cubicBezTo>
                    <a:pt x="51" y="33"/>
                    <a:pt x="51" y="38"/>
                    <a:pt x="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sp>
        <p:nvSpPr>
          <p:cNvPr id="99" name="Freeform 10"/>
          <p:cNvSpPr>
            <a:spLocks noEditPoints="1"/>
          </p:cNvSpPr>
          <p:nvPr/>
        </p:nvSpPr>
        <p:spPr bwMode="auto">
          <a:xfrm>
            <a:off x="4001346" y="3434372"/>
            <a:ext cx="340384" cy="340384"/>
          </a:xfrm>
          <a:custGeom>
            <a:avLst/>
            <a:gdLst>
              <a:gd name="T0" fmla="*/ 120 w 240"/>
              <a:gd name="T1" fmla="*/ 240 h 240"/>
              <a:gd name="T2" fmla="*/ 230 w 240"/>
              <a:gd name="T3" fmla="*/ 99 h 240"/>
              <a:gd name="T4" fmla="*/ 217 w 240"/>
              <a:gd name="T5" fmla="*/ 127 h 240"/>
              <a:gd name="T6" fmla="*/ 202 w 240"/>
              <a:gd name="T7" fmla="*/ 167 h 240"/>
              <a:gd name="T8" fmla="*/ 198 w 240"/>
              <a:gd name="T9" fmla="*/ 144 h 240"/>
              <a:gd name="T10" fmla="*/ 147 w 240"/>
              <a:gd name="T11" fmla="*/ 115 h 240"/>
              <a:gd name="T12" fmla="*/ 146 w 240"/>
              <a:gd name="T13" fmla="*/ 85 h 240"/>
              <a:gd name="T14" fmla="*/ 153 w 240"/>
              <a:gd name="T15" fmla="*/ 76 h 240"/>
              <a:gd name="T16" fmla="*/ 183 w 240"/>
              <a:gd name="T17" fmla="*/ 81 h 240"/>
              <a:gd name="T18" fmla="*/ 213 w 240"/>
              <a:gd name="T19" fmla="*/ 70 h 240"/>
              <a:gd name="T20" fmla="*/ 191 w 240"/>
              <a:gd name="T21" fmla="*/ 61 h 240"/>
              <a:gd name="T22" fmla="*/ 175 w 240"/>
              <a:gd name="T23" fmla="*/ 55 h 240"/>
              <a:gd name="T24" fmla="*/ 164 w 240"/>
              <a:gd name="T25" fmla="*/ 53 h 240"/>
              <a:gd name="T26" fmla="*/ 149 w 240"/>
              <a:gd name="T27" fmla="*/ 58 h 240"/>
              <a:gd name="T28" fmla="*/ 166 w 240"/>
              <a:gd name="T29" fmla="*/ 32 h 240"/>
              <a:gd name="T30" fmla="*/ 147 w 240"/>
              <a:gd name="T31" fmla="*/ 22 h 240"/>
              <a:gd name="T32" fmla="*/ 137 w 240"/>
              <a:gd name="T33" fmla="*/ 9 h 240"/>
              <a:gd name="T34" fmla="*/ 96 w 240"/>
              <a:gd name="T35" fmla="*/ 34 h 240"/>
              <a:gd name="T36" fmla="*/ 54 w 240"/>
              <a:gd name="T37" fmla="*/ 85 h 240"/>
              <a:gd name="T38" fmla="*/ 35 w 240"/>
              <a:gd name="T39" fmla="*/ 78 h 240"/>
              <a:gd name="T40" fmla="*/ 41 w 240"/>
              <a:gd name="T41" fmla="*/ 105 h 240"/>
              <a:gd name="T42" fmla="*/ 29 w 240"/>
              <a:gd name="T43" fmla="*/ 111 h 240"/>
              <a:gd name="T44" fmla="*/ 18 w 240"/>
              <a:gd name="T45" fmla="*/ 73 h 240"/>
              <a:gd name="T46" fmla="*/ 8 w 240"/>
              <a:gd name="T47" fmla="*/ 120 h 240"/>
              <a:gd name="T48" fmla="*/ 17 w 240"/>
              <a:gd name="T49" fmla="*/ 106 h 240"/>
              <a:gd name="T50" fmla="*/ 46 w 240"/>
              <a:gd name="T51" fmla="*/ 128 h 240"/>
              <a:gd name="T52" fmla="*/ 68 w 240"/>
              <a:gd name="T53" fmla="*/ 190 h 240"/>
              <a:gd name="T54" fmla="*/ 77 w 240"/>
              <a:gd name="T55" fmla="*/ 223 h 240"/>
              <a:gd name="T56" fmla="*/ 85 w 240"/>
              <a:gd name="T57" fmla="*/ 219 h 240"/>
              <a:gd name="T58" fmla="*/ 81 w 240"/>
              <a:gd name="T59" fmla="*/ 211 h 240"/>
              <a:gd name="T60" fmla="*/ 68 w 240"/>
              <a:gd name="T61" fmla="*/ 167 h 240"/>
              <a:gd name="T62" fmla="*/ 68 w 240"/>
              <a:gd name="T63" fmla="*/ 121 h 240"/>
              <a:gd name="T64" fmla="*/ 112 w 240"/>
              <a:gd name="T65" fmla="*/ 144 h 240"/>
              <a:gd name="T66" fmla="*/ 125 w 240"/>
              <a:gd name="T67" fmla="*/ 149 h 240"/>
              <a:gd name="T68" fmla="*/ 99 w 240"/>
              <a:gd name="T69" fmla="*/ 201 h 240"/>
              <a:gd name="T70" fmla="*/ 120 w 240"/>
              <a:gd name="T71" fmla="*/ 232 h 240"/>
              <a:gd name="T72" fmla="*/ 98 w 240"/>
              <a:gd name="T73" fmla="*/ 211 h 240"/>
              <a:gd name="T74" fmla="*/ 128 w 240"/>
              <a:gd name="T75" fmla="*/ 158 h 240"/>
              <a:gd name="T76" fmla="*/ 122 w 240"/>
              <a:gd name="T77" fmla="*/ 138 h 240"/>
              <a:gd name="T78" fmla="*/ 70 w 240"/>
              <a:gd name="T79" fmla="*/ 113 h 240"/>
              <a:gd name="T80" fmla="*/ 50 w 240"/>
              <a:gd name="T81" fmla="*/ 109 h 240"/>
              <a:gd name="T82" fmla="*/ 39 w 240"/>
              <a:gd name="T83" fmla="*/ 97 h 240"/>
              <a:gd name="T84" fmla="*/ 39 w 240"/>
              <a:gd name="T85" fmla="*/ 85 h 240"/>
              <a:gd name="T86" fmla="*/ 50 w 240"/>
              <a:gd name="T87" fmla="*/ 97 h 240"/>
              <a:gd name="T88" fmla="*/ 93 w 240"/>
              <a:gd name="T89" fmla="*/ 47 h 240"/>
              <a:gd name="T90" fmla="*/ 105 w 240"/>
              <a:gd name="T91" fmla="*/ 45 h 240"/>
              <a:gd name="T92" fmla="*/ 103 w 240"/>
              <a:gd name="T93" fmla="*/ 36 h 240"/>
              <a:gd name="T94" fmla="*/ 129 w 240"/>
              <a:gd name="T95" fmla="*/ 8 h 240"/>
              <a:gd name="T96" fmla="*/ 143 w 240"/>
              <a:gd name="T97" fmla="*/ 29 h 240"/>
              <a:gd name="T98" fmla="*/ 159 w 240"/>
              <a:gd name="T99" fmla="*/ 29 h 240"/>
              <a:gd name="T100" fmla="*/ 140 w 240"/>
              <a:gd name="T101" fmla="*/ 61 h 240"/>
              <a:gd name="T102" fmla="*/ 163 w 240"/>
              <a:gd name="T103" fmla="*/ 63 h 240"/>
              <a:gd name="T104" fmla="*/ 185 w 240"/>
              <a:gd name="T105" fmla="*/ 68 h 240"/>
              <a:gd name="T106" fmla="*/ 202 w 240"/>
              <a:gd name="T107" fmla="*/ 65 h 240"/>
              <a:gd name="T108" fmla="*/ 193 w 240"/>
              <a:gd name="T109" fmla="*/ 72 h 240"/>
              <a:gd name="T110" fmla="*/ 159 w 240"/>
              <a:gd name="T111" fmla="*/ 67 h 240"/>
              <a:gd name="T112" fmla="*/ 144 w 240"/>
              <a:gd name="T113" fmla="*/ 76 h 240"/>
              <a:gd name="T114" fmla="*/ 134 w 240"/>
              <a:gd name="T115" fmla="*/ 90 h 240"/>
              <a:gd name="T116" fmla="*/ 164 w 240"/>
              <a:gd name="T117" fmla="*/ 125 h 240"/>
              <a:gd name="T118" fmla="*/ 193 w 240"/>
              <a:gd name="T119" fmla="*/ 152 h 240"/>
              <a:gd name="T120" fmla="*/ 198 w 240"/>
              <a:gd name="T121" fmla="*/ 177 h 240"/>
              <a:gd name="T122" fmla="*/ 219 w 240"/>
              <a:gd name="T123" fmla="*/ 148 h 240"/>
              <a:gd name="T124" fmla="*/ 232 w 240"/>
              <a:gd name="T125" fmla="*/ 11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230" y="99"/>
                </a:moveTo>
                <a:cubicBezTo>
                  <a:pt x="230" y="100"/>
                  <a:pt x="230" y="101"/>
                  <a:pt x="230" y="101"/>
                </a:cubicBezTo>
                <a:cubicBezTo>
                  <a:pt x="229" y="108"/>
                  <a:pt x="222" y="119"/>
                  <a:pt x="218" y="125"/>
                </a:cubicBezTo>
                <a:cubicBezTo>
                  <a:pt x="217" y="127"/>
                  <a:pt x="217" y="127"/>
                  <a:pt x="217" y="127"/>
                </a:cubicBezTo>
                <a:cubicBezTo>
                  <a:pt x="213" y="132"/>
                  <a:pt x="212" y="140"/>
                  <a:pt x="211" y="147"/>
                </a:cubicBezTo>
                <a:cubicBezTo>
                  <a:pt x="210" y="151"/>
                  <a:pt x="209" y="155"/>
                  <a:pt x="208" y="157"/>
                </a:cubicBezTo>
                <a:cubicBezTo>
                  <a:pt x="207" y="160"/>
                  <a:pt x="204" y="164"/>
                  <a:pt x="202" y="167"/>
                </a:cubicBezTo>
                <a:cubicBezTo>
                  <a:pt x="202" y="165"/>
                  <a:pt x="203" y="163"/>
                  <a:pt x="204" y="162"/>
                </a:cubicBezTo>
                <a:cubicBezTo>
                  <a:pt x="206" y="156"/>
                  <a:pt x="202" y="151"/>
                  <a:pt x="200" y="148"/>
                </a:cubicBezTo>
                <a:cubicBezTo>
                  <a:pt x="199" y="146"/>
                  <a:pt x="198" y="145"/>
                  <a:pt x="198" y="144"/>
                </a:cubicBezTo>
                <a:cubicBezTo>
                  <a:pt x="198" y="144"/>
                  <a:pt x="189" y="120"/>
                  <a:pt x="184" y="119"/>
                </a:cubicBezTo>
                <a:cubicBezTo>
                  <a:pt x="183" y="118"/>
                  <a:pt x="167" y="116"/>
                  <a:pt x="162" y="118"/>
                </a:cubicBezTo>
                <a:cubicBezTo>
                  <a:pt x="159" y="119"/>
                  <a:pt x="151" y="118"/>
                  <a:pt x="147" y="115"/>
                </a:cubicBezTo>
                <a:cubicBezTo>
                  <a:pt x="145" y="113"/>
                  <a:pt x="143" y="105"/>
                  <a:pt x="142" y="91"/>
                </a:cubicBezTo>
                <a:cubicBezTo>
                  <a:pt x="142" y="90"/>
                  <a:pt x="142" y="90"/>
                  <a:pt x="142" y="90"/>
                </a:cubicBezTo>
                <a:cubicBezTo>
                  <a:pt x="142" y="88"/>
                  <a:pt x="143" y="87"/>
                  <a:pt x="146" y="85"/>
                </a:cubicBezTo>
                <a:cubicBezTo>
                  <a:pt x="147" y="84"/>
                  <a:pt x="149" y="82"/>
                  <a:pt x="150" y="80"/>
                </a:cubicBezTo>
                <a:cubicBezTo>
                  <a:pt x="151" y="79"/>
                  <a:pt x="151" y="79"/>
                  <a:pt x="151" y="79"/>
                </a:cubicBezTo>
                <a:cubicBezTo>
                  <a:pt x="151" y="78"/>
                  <a:pt x="152" y="76"/>
                  <a:pt x="153" y="76"/>
                </a:cubicBezTo>
                <a:cubicBezTo>
                  <a:pt x="157" y="77"/>
                  <a:pt x="161" y="75"/>
                  <a:pt x="162" y="74"/>
                </a:cubicBezTo>
                <a:cubicBezTo>
                  <a:pt x="164" y="74"/>
                  <a:pt x="167" y="75"/>
                  <a:pt x="171" y="76"/>
                </a:cubicBezTo>
                <a:cubicBezTo>
                  <a:pt x="174" y="78"/>
                  <a:pt x="178" y="80"/>
                  <a:pt x="183" y="81"/>
                </a:cubicBezTo>
                <a:cubicBezTo>
                  <a:pt x="190" y="82"/>
                  <a:pt x="193" y="81"/>
                  <a:pt x="196" y="79"/>
                </a:cubicBezTo>
                <a:cubicBezTo>
                  <a:pt x="198" y="79"/>
                  <a:pt x="200" y="78"/>
                  <a:pt x="204" y="77"/>
                </a:cubicBezTo>
                <a:cubicBezTo>
                  <a:pt x="210" y="75"/>
                  <a:pt x="212" y="72"/>
                  <a:pt x="213" y="70"/>
                </a:cubicBezTo>
                <a:cubicBezTo>
                  <a:pt x="214" y="63"/>
                  <a:pt x="206" y="58"/>
                  <a:pt x="206" y="58"/>
                </a:cubicBezTo>
                <a:cubicBezTo>
                  <a:pt x="202" y="56"/>
                  <a:pt x="199" y="58"/>
                  <a:pt x="195" y="59"/>
                </a:cubicBezTo>
                <a:cubicBezTo>
                  <a:pt x="194" y="60"/>
                  <a:pt x="192" y="61"/>
                  <a:pt x="191" y="61"/>
                </a:cubicBezTo>
                <a:cubicBezTo>
                  <a:pt x="190" y="62"/>
                  <a:pt x="190" y="62"/>
                  <a:pt x="188" y="61"/>
                </a:cubicBezTo>
                <a:cubicBezTo>
                  <a:pt x="186" y="60"/>
                  <a:pt x="183" y="59"/>
                  <a:pt x="179" y="58"/>
                </a:cubicBezTo>
                <a:cubicBezTo>
                  <a:pt x="176" y="58"/>
                  <a:pt x="176" y="57"/>
                  <a:pt x="175" y="55"/>
                </a:cubicBezTo>
                <a:cubicBezTo>
                  <a:pt x="175" y="54"/>
                  <a:pt x="174" y="51"/>
                  <a:pt x="172" y="50"/>
                </a:cubicBezTo>
                <a:cubicBezTo>
                  <a:pt x="170" y="49"/>
                  <a:pt x="169" y="49"/>
                  <a:pt x="167" y="49"/>
                </a:cubicBezTo>
                <a:cubicBezTo>
                  <a:pt x="165" y="50"/>
                  <a:pt x="164" y="52"/>
                  <a:pt x="164" y="53"/>
                </a:cubicBezTo>
                <a:cubicBezTo>
                  <a:pt x="163" y="54"/>
                  <a:pt x="163" y="55"/>
                  <a:pt x="161" y="55"/>
                </a:cubicBezTo>
                <a:cubicBezTo>
                  <a:pt x="158" y="56"/>
                  <a:pt x="157" y="57"/>
                  <a:pt x="155" y="57"/>
                </a:cubicBezTo>
                <a:cubicBezTo>
                  <a:pt x="153" y="59"/>
                  <a:pt x="152" y="59"/>
                  <a:pt x="149" y="58"/>
                </a:cubicBezTo>
                <a:cubicBezTo>
                  <a:pt x="149" y="57"/>
                  <a:pt x="150" y="56"/>
                  <a:pt x="151" y="55"/>
                </a:cubicBezTo>
                <a:cubicBezTo>
                  <a:pt x="152" y="55"/>
                  <a:pt x="152" y="54"/>
                  <a:pt x="153" y="54"/>
                </a:cubicBezTo>
                <a:cubicBezTo>
                  <a:pt x="156" y="49"/>
                  <a:pt x="164" y="38"/>
                  <a:pt x="166" y="32"/>
                </a:cubicBezTo>
                <a:cubicBezTo>
                  <a:pt x="168" y="28"/>
                  <a:pt x="167" y="25"/>
                  <a:pt x="165" y="23"/>
                </a:cubicBezTo>
                <a:cubicBezTo>
                  <a:pt x="162" y="20"/>
                  <a:pt x="157" y="21"/>
                  <a:pt x="152" y="22"/>
                </a:cubicBezTo>
                <a:cubicBezTo>
                  <a:pt x="149" y="23"/>
                  <a:pt x="149" y="23"/>
                  <a:pt x="147" y="22"/>
                </a:cubicBezTo>
                <a:cubicBezTo>
                  <a:pt x="145" y="21"/>
                  <a:pt x="143" y="20"/>
                  <a:pt x="140" y="19"/>
                </a:cubicBezTo>
                <a:cubicBezTo>
                  <a:pt x="137" y="18"/>
                  <a:pt x="137" y="16"/>
                  <a:pt x="137" y="10"/>
                </a:cubicBezTo>
                <a:cubicBezTo>
                  <a:pt x="137" y="10"/>
                  <a:pt x="137" y="9"/>
                  <a:pt x="137" y="9"/>
                </a:cubicBezTo>
                <a:cubicBezTo>
                  <a:pt x="184" y="16"/>
                  <a:pt x="221" y="53"/>
                  <a:pt x="230" y="99"/>
                </a:cubicBezTo>
                <a:close/>
                <a:moveTo>
                  <a:pt x="91" y="12"/>
                </a:moveTo>
                <a:cubicBezTo>
                  <a:pt x="94" y="19"/>
                  <a:pt x="98" y="30"/>
                  <a:pt x="96" y="34"/>
                </a:cubicBezTo>
                <a:cubicBezTo>
                  <a:pt x="95" y="35"/>
                  <a:pt x="95" y="37"/>
                  <a:pt x="96" y="38"/>
                </a:cubicBezTo>
                <a:cubicBezTo>
                  <a:pt x="93" y="38"/>
                  <a:pt x="89" y="39"/>
                  <a:pt x="87" y="41"/>
                </a:cubicBezTo>
                <a:cubicBezTo>
                  <a:pt x="76" y="51"/>
                  <a:pt x="55" y="76"/>
                  <a:pt x="54" y="85"/>
                </a:cubicBezTo>
                <a:cubicBezTo>
                  <a:pt x="54" y="85"/>
                  <a:pt x="54" y="86"/>
                  <a:pt x="53" y="86"/>
                </a:cubicBezTo>
                <a:cubicBezTo>
                  <a:pt x="51" y="83"/>
                  <a:pt x="48" y="79"/>
                  <a:pt x="43" y="77"/>
                </a:cubicBezTo>
                <a:cubicBezTo>
                  <a:pt x="40" y="76"/>
                  <a:pt x="37" y="77"/>
                  <a:pt x="35" y="78"/>
                </a:cubicBezTo>
                <a:cubicBezTo>
                  <a:pt x="28" y="82"/>
                  <a:pt x="25" y="91"/>
                  <a:pt x="26" y="98"/>
                </a:cubicBezTo>
                <a:cubicBezTo>
                  <a:pt x="27" y="103"/>
                  <a:pt x="29" y="106"/>
                  <a:pt x="33" y="107"/>
                </a:cubicBezTo>
                <a:cubicBezTo>
                  <a:pt x="37" y="107"/>
                  <a:pt x="39" y="106"/>
                  <a:pt x="41" y="105"/>
                </a:cubicBezTo>
                <a:cubicBezTo>
                  <a:pt x="42" y="107"/>
                  <a:pt x="42" y="109"/>
                  <a:pt x="43" y="111"/>
                </a:cubicBezTo>
                <a:cubicBezTo>
                  <a:pt x="44" y="114"/>
                  <a:pt x="44" y="117"/>
                  <a:pt x="44" y="119"/>
                </a:cubicBezTo>
                <a:cubicBezTo>
                  <a:pt x="38" y="117"/>
                  <a:pt x="31" y="114"/>
                  <a:pt x="29" y="111"/>
                </a:cubicBezTo>
                <a:cubicBezTo>
                  <a:pt x="27" y="110"/>
                  <a:pt x="26" y="107"/>
                  <a:pt x="25" y="104"/>
                </a:cubicBezTo>
                <a:cubicBezTo>
                  <a:pt x="24" y="101"/>
                  <a:pt x="23" y="98"/>
                  <a:pt x="21" y="96"/>
                </a:cubicBezTo>
                <a:cubicBezTo>
                  <a:pt x="20" y="94"/>
                  <a:pt x="18" y="80"/>
                  <a:pt x="18" y="73"/>
                </a:cubicBezTo>
                <a:cubicBezTo>
                  <a:pt x="19" y="73"/>
                  <a:pt x="18" y="73"/>
                  <a:pt x="18" y="73"/>
                </a:cubicBezTo>
                <a:cubicBezTo>
                  <a:pt x="32" y="43"/>
                  <a:pt x="59" y="20"/>
                  <a:pt x="91" y="12"/>
                </a:cubicBezTo>
                <a:close/>
                <a:moveTo>
                  <a:pt x="8" y="120"/>
                </a:moveTo>
                <a:cubicBezTo>
                  <a:pt x="8" y="110"/>
                  <a:pt x="9" y="101"/>
                  <a:pt x="12" y="92"/>
                </a:cubicBezTo>
                <a:cubicBezTo>
                  <a:pt x="13" y="96"/>
                  <a:pt x="14" y="100"/>
                  <a:pt x="16" y="102"/>
                </a:cubicBezTo>
                <a:cubicBezTo>
                  <a:pt x="16" y="102"/>
                  <a:pt x="17" y="105"/>
                  <a:pt x="17" y="106"/>
                </a:cubicBezTo>
                <a:cubicBezTo>
                  <a:pt x="18" y="109"/>
                  <a:pt x="19" y="114"/>
                  <a:pt x="23" y="118"/>
                </a:cubicBezTo>
                <a:cubicBezTo>
                  <a:pt x="29" y="123"/>
                  <a:pt x="45" y="127"/>
                  <a:pt x="46" y="128"/>
                </a:cubicBezTo>
                <a:cubicBezTo>
                  <a:pt x="46" y="128"/>
                  <a:pt x="46" y="128"/>
                  <a:pt x="46" y="128"/>
                </a:cubicBezTo>
                <a:cubicBezTo>
                  <a:pt x="44" y="136"/>
                  <a:pt x="44" y="147"/>
                  <a:pt x="44" y="147"/>
                </a:cubicBezTo>
                <a:cubicBezTo>
                  <a:pt x="45" y="153"/>
                  <a:pt x="51" y="164"/>
                  <a:pt x="63" y="173"/>
                </a:cubicBezTo>
                <a:cubicBezTo>
                  <a:pt x="69" y="178"/>
                  <a:pt x="69" y="184"/>
                  <a:pt x="68" y="190"/>
                </a:cubicBezTo>
                <a:cubicBezTo>
                  <a:pt x="68" y="192"/>
                  <a:pt x="68" y="194"/>
                  <a:pt x="68" y="196"/>
                </a:cubicBezTo>
                <a:cubicBezTo>
                  <a:pt x="68" y="201"/>
                  <a:pt x="71" y="208"/>
                  <a:pt x="74" y="214"/>
                </a:cubicBezTo>
                <a:cubicBezTo>
                  <a:pt x="75" y="217"/>
                  <a:pt x="77" y="220"/>
                  <a:pt x="77" y="223"/>
                </a:cubicBezTo>
                <a:cubicBezTo>
                  <a:pt x="77" y="223"/>
                  <a:pt x="78" y="223"/>
                  <a:pt x="78" y="224"/>
                </a:cubicBezTo>
                <a:cubicBezTo>
                  <a:pt x="37" y="207"/>
                  <a:pt x="8" y="167"/>
                  <a:pt x="8" y="120"/>
                </a:cubicBezTo>
                <a:close/>
                <a:moveTo>
                  <a:pt x="85" y="219"/>
                </a:moveTo>
                <a:cubicBezTo>
                  <a:pt x="85" y="220"/>
                  <a:pt x="85" y="221"/>
                  <a:pt x="86" y="222"/>
                </a:cubicBezTo>
                <a:cubicBezTo>
                  <a:pt x="85" y="221"/>
                  <a:pt x="85" y="221"/>
                  <a:pt x="85" y="220"/>
                </a:cubicBezTo>
                <a:cubicBezTo>
                  <a:pt x="84" y="217"/>
                  <a:pt x="83" y="214"/>
                  <a:pt x="81" y="211"/>
                </a:cubicBezTo>
                <a:cubicBezTo>
                  <a:pt x="79" y="206"/>
                  <a:pt x="76" y="199"/>
                  <a:pt x="76" y="196"/>
                </a:cubicBezTo>
                <a:cubicBezTo>
                  <a:pt x="76" y="194"/>
                  <a:pt x="76" y="193"/>
                  <a:pt x="76" y="191"/>
                </a:cubicBezTo>
                <a:cubicBezTo>
                  <a:pt x="77" y="184"/>
                  <a:pt x="78" y="174"/>
                  <a:pt x="68" y="167"/>
                </a:cubicBezTo>
                <a:cubicBezTo>
                  <a:pt x="57" y="159"/>
                  <a:pt x="52" y="150"/>
                  <a:pt x="52" y="146"/>
                </a:cubicBezTo>
                <a:cubicBezTo>
                  <a:pt x="52" y="142"/>
                  <a:pt x="53" y="131"/>
                  <a:pt x="55" y="128"/>
                </a:cubicBezTo>
                <a:cubicBezTo>
                  <a:pt x="58" y="127"/>
                  <a:pt x="64" y="125"/>
                  <a:pt x="68" y="121"/>
                </a:cubicBezTo>
                <a:cubicBezTo>
                  <a:pt x="68" y="121"/>
                  <a:pt x="69" y="121"/>
                  <a:pt x="70" y="121"/>
                </a:cubicBezTo>
                <a:cubicBezTo>
                  <a:pt x="74" y="121"/>
                  <a:pt x="80" y="123"/>
                  <a:pt x="85" y="127"/>
                </a:cubicBezTo>
                <a:cubicBezTo>
                  <a:pt x="94" y="135"/>
                  <a:pt x="102" y="142"/>
                  <a:pt x="112" y="144"/>
                </a:cubicBezTo>
                <a:cubicBezTo>
                  <a:pt x="116" y="145"/>
                  <a:pt x="119" y="146"/>
                  <a:pt x="121" y="146"/>
                </a:cubicBezTo>
                <a:cubicBezTo>
                  <a:pt x="123" y="146"/>
                  <a:pt x="125" y="146"/>
                  <a:pt x="126" y="147"/>
                </a:cubicBezTo>
                <a:cubicBezTo>
                  <a:pt x="126" y="148"/>
                  <a:pt x="126" y="148"/>
                  <a:pt x="125" y="149"/>
                </a:cubicBezTo>
                <a:cubicBezTo>
                  <a:pt x="123" y="150"/>
                  <a:pt x="122" y="152"/>
                  <a:pt x="121" y="154"/>
                </a:cubicBezTo>
                <a:cubicBezTo>
                  <a:pt x="120" y="155"/>
                  <a:pt x="120" y="158"/>
                  <a:pt x="118" y="161"/>
                </a:cubicBezTo>
                <a:cubicBezTo>
                  <a:pt x="115" y="171"/>
                  <a:pt x="105" y="196"/>
                  <a:pt x="99" y="201"/>
                </a:cubicBezTo>
                <a:cubicBezTo>
                  <a:pt x="97" y="202"/>
                  <a:pt x="95" y="203"/>
                  <a:pt x="94" y="204"/>
                </a:cubicBezTo>
                <a:cubicBezTo>
                  <a:pt x="88" y="208"/>
                  <a:pt x="85" y="210"/>
                  <a:pt x="85" y="219"/>
                </a:cubicBezTo>
                <a:close/>
                <a:moveTo>
                  <a:pt x="120" y="232"/>
                </a:moveTo>
                <a:cubicBezTo>
                  <a:pt x="111" y="232"/>
                  <a:pt x="102" y="231"/>
                  <a:pt x="94" y="229"/>
                </a:cubicBezTo>
                <a:cubicBezTo>
                  <a:pt x="94" y="228"/>
                  <a:pt x="94" y="225"/>
                  <a:pt x="93" y="218"/>
                </a:cubicBezTo>
                <a:cubicBezTo>
                  <a:pt x="93" y="214"/>
                  <a:pt x="93" y="214"/>
                  <a:pt x="98" y="211"/>
                </a:cubicBezTo>
                <a:cubicBezTo>
                  <a:pt x="99" y="210"/>
                  <a:pt x="101" y="209"/>
                  <a:pt x="103" y="207"/>
                </a:cubicBezTo>
                <a:cubicBezTo>
                  <a:pt x="111" y="202"/>
                  <a:pt x="119" y="182"/>
                  <a:pt x="126" y="164"/>
                </a:cubicBezTo>
                <a:cubicBezTo>
                  <a:pt x="127" y="161"/>
                  <a:pt x="128" y="159"/>
                  <a:pt x="128" y="158"/>
                </a:cubicBezTo>
                <a:cubicBezTo>
                  <a:pt x="129" y="157"/>
                  <a:pt x="129" y="156"/>
                  <a:pt x="130" y="155"/>
                </a:cubicBezTo>
                <a:cubicBezTo>
                  <a:pt x="132" y="153"/>
                  <a:pt x="135" y="150"/>
                  <a:pt x="134" y="145"/>
                </a:cubicBezTo>
                <a:cubicBezTo>
                  <a:pt x="132" y="139"/>
                  <a:pt x="127" y="138"/>
                  <a:pt x="122" y="138"/>
                </a:cubicBezTo>
                <a:cubicBezTo>
                  <a:pt x="120" y="138"/>
                  <a:pt x="117" y="137"/>
                  <a:pt x="114" y="137"/>
                </a:cubicBezTo>
                <a:cubicBezTo>
                  <a:pt x="105" y="135"/>
                  <a:pt x="99" y="129"/>
                  <a:pt x="91" y="122"/>
                </a:cubicBezTo>
                <a:cubicBezTo>
                  <a:pt x="85" y="116"/>
                  <a:pt x="77" y="113"/>
                  <a:pt x="70" y="113"/>
                </a:cubicBezTo>
                <a:cubicBezTo>
                  <a:pt x="67" y="113"/>
                  <a:pt x="64" y="113"/>
                  <a:pt x="62" y="115"/>
                </a:cubicBezTo>
                <a:cubicBezTo>
                  <a:pt x="60" y="117"/>
                  <a:pt x="55" y="119"/>
                  <a:pt x="52" y="120"/>
                </a:cubicBezTo>
                <a:cubicBezTo>
                  <a:pt x="52" y="117"/>
                  <a:pt x="52" y="113"/>
                  <a:pt x="50" y="109"/>
                </a:cubicBezTo>
                <a:cubicBezTo>
                  <a:pt x="49" y="106"/>
                  <a:pt x="49" y="104"/>
                  <a:pt x="49" y="103"/>
                </a:cubicBezTo>
                <a:cubicBezTo>
                  <a:pt x="49" y="102"/>
                  <a:pt x="49" y="99"/>
                  <a:pt x="47" y="97"/>
                </a:cubicBezTo>
                <a:cubicBezTo>
                  <a:pt x="44" y="95"/>
                  <a:pt x="41" y="96"/>
                  <a:pt x="39" y="97"/>
                </a:cubicBezTo>
                <a:cubicBezTo>
                  <a:pt x="37" y="98"/>
                  <a:pt x="36" y="99"/>
                  <a:pt x="35" y="99"/>
                </a:cubicBezTo>
                <a:cubicBezTo>
                  <a:pt x="34" y="99"/>
                  <a:pt x="34" y="97"/>
                  <a:pt x="34" y="94"/>
                </a:cubicBezTo>
                <a:cubicBezTo>
                  <a:pt x="34" y="91"/>
                  <a:pt x="36" y="87"/>
                  <a:pt x="39" y="85"/>
                </a:cubicBezTo>
                <a:cubicBezTo>
                  <a:pt x="39" y="85"/>
                  <a:pt x="40" y="85"/>
                  <a:pt x="41" y="85"/>
                </a:cubicBezTo>
                <a:cubicBezTo>
                  <a:pt x="44" y="86"/>
                  <a:pt x="47" y="91"/>
                  <a:pt x="49" y="94"/>
                </a:cubicBezTo>
                <a:cubicBezTo>
                  <a:pt x="50" y="97"/>
                  <a:pt x="50" y="97"/>
                  <a:pt x="50" y="97"/>
                </a:cubicBezTo>
                <a:cubicBezTo>
                  <a:pt x="52" y="97"/>
                  <a:pt x="52" y="97"/>
                  <a:pt x="52" y="97"/>
                </a:cubicBezTo>
                <a:cubicBezTo>
                  <a:pt x="52" y="97"/>
                  <a:pt x="60" y="97"/>
                  <a:pt x="62" y="86"/>
                </a:cubicBezTo>
                <a:cubicBezTo>
                  <a:pt x="62" y="81"/>
                  <a:pt x="79" y="59"/>
                  <a:pt x="93" y="47"/>
                </a:cubicBezTo>
                <a:cubicBezTo>
                  <a:pt x="93" y="46"/>
                  <a:pt x="96" y="46"/>
                  <a:pt x="97" y="46"/>
                </a:cubicBezTo>
                <a:cubicBezTo>
                  <a:pt x="100" y="47"/>
                  <a:pt x="102" y="47"/>
                  <a:pt x="104" y="46"/>
                </a:cubicBezTo>
                <a:cubicBezTo>
                  <a:pt x="105" y="45"/>
                  <a:pt x="105" y="45"/>
                  <a:pt x="105" y="45"/>
                </a:cubicBezTo>
                <a:cubicBezTo>
                  <a:pt x="106" y="43"/>
                  <a:pt x="106" y="43"/>
                  <a:pt x="106" y="43"/>
                </a:cubicBezTo>
                <a:cubicBezTo>
                  <a:pt x="106" y="41"/>
                  <a:pt x="105" y="39"/>
                  <a:pt x="104" y="37"/>
                </a:cubicBezTo>
                <a:cubicBezTo>
                  <a:pt x="104" y="36"/>
                  <a:pt x="104" y="36"/>
                  <a:pt x="103" y="36"/>
                </a:cubicBezTo>
                <a:cubicBezTo>
                  <a:pt x="106" y="28"/>
                  <a:pt x="102" y="15"/>
                  <a:pt x="99" y="10"/>
                </a:cubicBezTo>
                <a:cubicBezTo>
                  <a:pt x="106" y="9"/>
                  <a:pt x="113" y="8"/>
                  <a:pt x="120" y="8"/>
                </a:cubicBezTo>
                <a:cubicBezTo>
                  <a:pt x="123" y="8"/>
                  <a:pt x="126" y="8"/>
                  <a:pt x="129" y="8"/>
                </a:cubicBezTo>
                <a:cubicBezTo>
                  <a:pt x="129" y="9"/>
                  <a:pt x="129" y="9"/>
                  <a:pt x="129" y="10"/>
                </a:cubicBezTo>
                <a:cubicBezTo>
                  <a:pt x="129" y="14"/>
                  <a:pt x="128" y="24"/>
                  <a:pt x="138" y="26"/>
                </a:cubicBezTo>
                <a:cubicBezTo>
                  <a:pt x="140" y="27"/>
                  <a:pt x="142" y="28"/>
                  <a:pt x="143" y="29"/>
                </a:cubicBezTo>
                <a:cubicBezTo>
                  <a:pt x="146" y="30"/>
                  <a:pt x="148" y="31"/>
                  <a:pt x="154" y="30"/>
                </a:cubicBezTo>
                <a:cubicBezTo>
                  <a:pt x="156" y="29"/>
                  <a:pt x="158" y="29"/>
                  <a:pt x="159" y="29"/>
                </a:cubicBezTo>
                <a:cubicBezTo>
                  <a:pt x="159" y="29"/>
                  <a:pt x="159" y="29"/>
                  <a:pt x="159" y="29"/>
                </a:cubicBezTo>
                <a:cubicBezTo>
                  <a:pt x="157" y="34"/>
                  <a:pt x="150" y="44"/>
                  <a:pt x="147" y="48"/>
                </a:cubicBezTo>
                <a:cubicBezTo>
                  <a:pt x="146" y="49"/>
                  <a:pt x="146" y="49"/>
                  <a:pt x="145" y="50"/>
                </a:cubicBezTo>
                <a:cubicBezTo>
                  <a:pt x="142" y="53"/>
                  <a:pt x="139" y="57"/>
                  <a:pt x="140" y="61"/>
                </a:cubicBezTo>
                <a:cubicBezTo>
                  <a:pt x="141" y="63"/>
                  <a:pt x="143" y="65"/>
                  <a:pt x="147" y="66"/>
                </a:cubicBezTo>
                <a:cubicBezTo>
                  <a:pt x="153" y="67"/>
                  <a:pt x="155" y="66"/>
                  <a:pt x="159" y="65"/>
                </a:cubicBezTo>
                <a:cubicBezTo>
                  <a:pt x="160" y="64"/>
                  <a:pt x="161" y="63"/>
                  <a:pt x="163" y="63"/>
                </a:cubicBezTo>
                <a:cubicBezTo>
                  <a:pt x="166" y="62"/>
                  <a:pt x="167" y="61"/>
                  <a:pt x="168" y="60"/>
                </a:cubicBezTo>
                <a:cubicBezTo>
                  <a:pt x="169" y="62"/>
                  <a:pt x="172" y="65"/>
                  <a:pt x="178" y="66"/>
                </a:cubicBezTo>
                <a:cubicBezTo>
                  <a:pt x="181" y="67"/>
                  <a:pt x="183" y="68"/>
                  <a:pt x="185" y="68"/>
                </a:cubicBezTo>
                <a:cubicBezTo>
                  <a:pt x="187" y="69"/>
                  <a:pt x="190" y="70"/>
                  <a:pt x="193" y="69"/>
                </a:cubicBezTo>
                <a:cubicBezTo>
                  <a:pt x="196" y="68"/>
                  <a:pt x="198" y="67"/>
                  <a:pt x="199" y="66"/>
                </a:cubicBezTo>
                <a:cubicBezTo>
                  <a:pt x="200" y="66"/>
                  <a:pt x="201" y="65"/>
                  <a:pt x="202" y="65"/>
                </a:cubicBezTo>
                <a:cubicBezTo>
                  <a:pt x="203" y="66"/>
                  <a:pt x="204" y="67"/>
                  <a:pt x="205" y="68"/>
                </a:cubicBezTo>
                <a:cubicBezTo>
                  <a:pt x="204" y="68"/>
                  <a:pt x="204" y="69"/>
                  <a:pt x="202" y="69"/>
                </a:cubicBezTo>
                <a:cubicBezTo>
                  <a:pt x="198" y="70"/>
                  <a:pt x="195" y="71"/>
                  <a:pt x="193" y="72"/>
                </a:cubicBezTo>
                <a:cubicBezTo>
                  <a:pt x="190" y="73"/>
                  <a:pt x="189" y="73"/>
                  <a:pt x="184" y="73"/>
                </a:cubicBezTo>
                <a:cubicBezTo>
                  <a:pt x="180" y="72"/>
                  <a:pt x="177" y="71"/>
                  <a:pt x="174" y="69"/>
                </a:cubicBezTo>
                <a:cubicBezTo>
                  <a:pt x="169" y="67"/>
                  <a:pt x="164" y="65"/>
                  <a:pt x="159" y="67"/>
                </a:cubicBezTo>
                <a:cubicBezTo>
                  <a:pt x="158" y="67"/>
                  <a:pt x="158" y="67"/>
                  <a:pt x="158" y="67"/>
                </a:cubicBezTo>
                <a:cubicBezTo>
                  <a:pt x="158" y="67"/>
                  <a:pt x="156" y="68"/>
                  <a:pt x="154" y="68"/>
                </a:cubicBezTo>
                <a:cubicBezTo>
                  <a:pt x="148" y="67"/>
                  <a:pt x="145" y="72"/>
                  <a:pt x="144" y="76"/>
                </a:cubicBezTo>
                <a:cubicBezTo>
                  <a:pt x="143" y="77"/>
                  <a:pt x="143" y="77"/>
                  <a:pt x="143" y="77"/>
                </a:cubicBezTo>
                <a:cubicBezTo>
                  <a:pt x="143" y="77"/>
                  <a:pt x="142" y="78"/>
                  <a:pt x="141" y="79"/>
                </a:cubicBezTo>
                <a:cubicBezTo>
                  <a:pt x="138" y="81"/>
                  <a:pt x="134" y="84"/>
                  <a:pt x="134" y="90"/>
                </a:cubicBezTo>
                <a:cubicBezTo>
                  <a:pt x="134" y="92"/>
                  <a:pt x="134" y="92"/>
                  <a:pt x="134" y="92"/>
                </a:cubicBezTo>
                <a:cubicBezTo>
                  <a:pt x="135" y="104"/>
                  <a:pt x="137" y="116"/>
                  <a:pt x="142" y="121"/>
                </a:cubicBezTo>
                <a:cubicBezTo>
                  <a:pt x="148" y="127"/>
                  <a:pt x="159" y="127"/>
                  <a:pt x="164" y="125"/>
                </a:cubicBezTo>
                <a:cubicBezTo>
                  <a:pt x="167" y="125"/>
                  <a:pt x="177" y="126"/>
                  <a:pt x="181" y="126"/>
                </a:cubicBezTo>
                <a:cubicBezTo>
                  <a:pt x="183" y="130"/>
                  <a:pt x="189" y="143"/>
                  <a:pt x="190" y="146"/>
                </a:cubicBezTo>
                <a:cubicBezTo>
                  <a:pt x="191" y="148"/>
                  <a:pt x="192" y="150"/>
                  <a:pt x="193" y="152"/>
                </a:cubicBezTo>
                <a:cubicBezTo>
                  <a:pt x="195" y="155"/>
                  <a:pt x="197" y="157"/>
                  <a:pt x="196" y="159"/>
                </a:cubicBezTo>
                <a:cubicBezTo>
                  <a:pt x="196" y="160"/>
                  <a:pt x="192" y="169"/>
                  <a:pt x="194" y="174"/>
                </a:cubicBezTo>
                <a:cubicBezTo>
                  <a:pt x="195" y="176"/>
                  <a:pt x="196" y="177"/>
                  <a:pt x="198" y="177"/>
                </a:cubicBezTo>
                <a:cubicBezTo>
                  <a:pt x="198" y="177"/>
                  <a:pt x="199" y="178"/>
                  <a:pt x="199" y="178"/>
                </a:cubicBezTo>
                <a:cubicBezTo>
                  <a:pt x="206" y="178"/>
                  <a:pt x="214" y="165"/>
                  <a:pt x="216" y="160"/>
                </a:cubicBezTo>
                <a:cubicBezTo>
                  <a:pt x="217" y="157"/>
                  <a:pt x="218" y="153"/>
                  <a:pt x="219" y="148"/>
                </a:cubicBezTo>
                <a:cubicBezTo>
                  <a:pt x="220" y="142"/>
                  <a:pt x="221" y="135"/>
                  <a:pt x="223" y="131"/>
                </a:cubicBezTo>
                <a:cubicBezTo>
                  <a:pt x="225" y="129"/>
                  <a:pt x="225" y="129"/>
                  <a:pt x="225" y="129"/>
                </a:cubicBezTo>
                <a:cubicBezTo>
                  <a:pt x="227" y="126"/>
                  <a:pt x="230" y="122"/>
                  <a:pt x="232" y="118"/>
                </a:cubicBezTo>
                <a:cubicBezTo>
                  <a:pt x="232" y="118"/>
                  <a:pt x="232" y="119"/>
                  <a:pt x="232" y="120"/>
                </a:cubicBezTo>
                <a:cubicBezTo>
                  <a:pt x="232" y="182"/>
                  <a:pt x="182" y="232"/>
                  <a:pt x="120" y="232"/>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a:p>
        </p:txBody>
      </p:sp>
      <p:sp>
        <p:nvSpPr>
          <p:cNvPr id="100" name="Freeform 74"/>
          <p:cNvSpPr>
            <a:spLocks noEditPoints="1"/>
          </p:cNvSpPr>
          <p:nvPr/>
        </p:nvSpPr>
        <p:spPr bwMode="auto">
          <a:xfrm>
            <a:off x="3194251" y="3434937"/>
            <a:ext cx="345356" cy="344671"/>
          </a:xfrm>
          <a:custGeom>
            <a:avLst/>
            <a:gdLst>
              <a:gd name="T0" fmla="*/ 0 w 240"/>
              <a:gd name="T1" fmla="*/ 120 h 240"/>
              <a:gd name="T2" fmla="*/ 240 w 240"/>
              <a:gd name="T3" fmla="*/ 120 h 240"/>
              <a:gd name="T4" fmla="*/ 209 w 240"/>
              <a:gd name="T5" fmla="*/ 188 h 240"/>
              <a:gd name="T6" fmla="*/ 184 w 240"/>
              <a:gd name="T7" fmla="*/ 124 h 240"/>
              <a:gd name="T8" fmla="*/ 209 w 240"/>
              <a:gd name="T9" fmla="*/ 188 h 240"/>
              <a:gd name="T10" fmla="*/ 56 w 240"/>
              <a:gd name="T11" fmla="*/ 124 h 240"/>
              <a:gd name="T12" fmla="*/ 31 w 240"/>
              <a:gd name="T13" fmla="*/ 188 h 240"/>
              <a:gd name="T14" fmla="*/ 31 w 240"/>
              <a:gd name="T15" fmla="*/ 52 h 240"/>
              <a:gd name="T16" fmla="*/ 56 w 240"/>
              <a:gd name="T17" fmla="*/ 116 h 240"/>
              <a:gd name="T18" fmla="*/ 31 w 240"/>
              <a:gd name="T19" fmla="*/ 52 h 240"/>
              <a:gd name="T20" fmla="*/ 170 w 240"/>
              <a:gd name="T21" fmla="*/ 70 h 240"/>
              <a:gd name="T22" fmla="*/ 124 w 240"/>
              <a:gd name="T23" fmla="*/ 116 h 240"/>
              <a:gd name="T24" fmla="*/ 124 w 240"/>
              <a:gd name="T25" fmla="*/ 69 h 240"/>
              <a:gd name="T26" fmla="*/ 168 w 240"/>
              <a:gd name="T27" fmla="*/ 63 h 240"/>
              <a:gd name="T28" fmla="*/ 116 w 240"/>
              <a:gd name="T29" fmla="*/ 8 h 240"/>
              <a:gd name="T30" fmla="*/ 72 w 240"/>
              <a:gd name="T31" fmla="*/ 63 h 240"/>
              <a:gd name="T32" fmla="*/ 116 w 240"/>
              <a:gd name="T33" fmla="*/ 77 h 240"/>
              <a:gd name="T34" fmla="*/ 64 w 240"/>
              <a:gd name="T35" fmla="*/ 116 h 240"/>
              <a:gd name="T36" fmla="*/ 116 w 240"/>
              <a:gd name="T37" fmla="*/ 77 h 240"/>
              <a:gd name="T38" fmla="*/ 116 w 240"/>
              <a:gd name="T39" fmla="*/ 124 h 240"/>
              <a:gd name="T40" fmla="*/ 70 w 240"/>
              <a:gd name="T41" fmla="*/ 170 h 240"/>
              <a:gd name="T42" fmla="*/ 116 w 240"/>
              <a:gd name="T43" fmla="*/ 172 h 240"/>
              <a:gd name="T44" fmla="*/ 72 w 240"/>
              <a:gd name="T45" fmla="*/ 178 h 240"/>
              <a:gd name="T46" fmla="*/ 124 w 240"/>
              <a:gd name="T47" fmla="*/ 232 h 240"/>
              <a:gd name="T48" fmla="*/ 168 w 240"/>
              <a:gd name="T49" fmla="*/ 178 h 240"/>
              <a:gd name="T50" fmla="*/ 124 w 240"/>
              <a:gd name="T51" fmla="*/ 164 h 240"/>
              <a:gd name="T52" fmla="*/ 176 w 240"/>
              <a:gd name="T53" fmla="*/ 124 h 240"/>
              <a:gd name="T54" fmla="*/ 124 w 240"/>
              <a:gd name="T55" fmla="*/ 164 h 240"/>
              <a:gd name="T56" fmla="*/ 178 w 240"/>
              <a:gd name="T57" fmla="*/ 68 h 240"/>
              <a:gd name="T58" fmla="*/ 232 w 240"/>
              <a:gd name="T59" fmla="*/ 116 h 240"/>
              <a:gd name="T60" fmla="*/ 204 w 240"/>
              <a:gd name="T61" fmla="*/ 46 h 240"/>
              <a:gd name="T62" fmla="*/ 148 w 240"/>
              <a:gd name="T63" fmla="*/ 11 h 240"/>
              <a:gd name="T64" fmla="*/ 92 w 240"/>
              <a:gd name="T65" fmla="*/ 11 h 240"/>
              <a:gd name="T66" fmla="*/ 36 w 240"/>
              <a:gd name="T67" fmla="*/ 46 h 240"/>
              <a:gd name="T68" fmla="*/ 36 w 240"/>
              <a:gd name="T69" fmla="*/ 194 h 240"/>
              <a:gd name="T70" fmla="*/ 92 w 240"/>
              <a:gd name="T71" fmla="*/ 229 h 240"/>
              <a:gd name="T72" fmla="*/ 148 w 240"/>
              <a:gd name="T73" fmla="*/ 229 h 240"/>
              <a:gd name="T74" fmla="*/ 204 w 240"/>
              <a:gd name="T75" fmla="*/ 19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209" y="188"/>
                </a:moveTo>
                <a:cubicBezTo>
                  <a:pt x="205" y="185"/>
                  <a:pt x="195" y="178"/>
                  <a:pt x="178" y="172"/>
                </a:cubicBezTo>
                <a:cubicBezTo>
                  <a:pt x="181" y="158"/>
                  <a:pt x="184" y="141"/>
                  <a:pt x="184" y="124"/>
                </a:cubicBezTo>
                <a:cubicBezTo>
                  <a:pt x="232" y="124"/>
                  <a:pt x="232" y="124"/>
                  <a:pt x="232" y="124"/>
                </a:cubicBezTo>
                <a:cubicBezTo>
                  <a:pt x="231" y="148"/>
                  <a:pt x="223" y="170"/>
                  <a:pt x="209" y="188"/>
                </a:cubicBezTo>
                <a:close/>
                <a:moveTo>
                  <a:pt x="8" y="124"/>
                </a:moveTo>
                <a:cubicBezTo>
                  <a:pt x="56" y="124"/>
                  <a:pt x="56" y="124"/>
                  <a:pt x="56" y="124"/>
                </a:cubicBezTo>
                <a:cubicBezTo>
                  <a:pt x="56" y="141"/>
                  <a:pt x="59" y="158"/>
                  <a:pt x="62" y="172"/>
                </a:cubicBezTo>
                <a:cubicBezTo>
                  <a:pt x="45" y="178"/>
                  <a:pt x="35" y="185"/>
                  <a:pt x="31" y="188"/>
                </a:cubicBezTo>
                <a:cubicBezTo>
                  <a:pt x="17" y="170"/>
                  <a:pt x="9" y="148"/>
                  <a:pt x="8" y="124"/>
                </a:cubicBezTo>
                <a:close/>
                <a:moveTo>
                  <a:pt x="31" y="52"/>
                </a:moveTo>
                <a:cubicBezTo>
                  <a:pt x="35" y="55"/>
                  <a:pt x="45" y="62"/>
                  <a:pt x="62" y="68"/>
                </a:cubicBezTo>
                <a:cubicBezTo>
                  <a:pt x="58" y="83"/>
                  <a:pt x="56" y="99"/>
                  <a:pt x="56" y="116"/>
                </a:cubicBezTo>
                <a:cubicBezTo>
                  <a:pt x="8" y="116"/>
                  <a:pt x="8" y="116"/>
                  <a:pt x="8" y="116"/>
                </a:cubicBezTo>
                <a:cubicBezTo>
                  <a:pt x="9" y="92"/>
                  <a:pt x="17" y="70"/>
                  <a:pt x="31" y="52"/>
                </a:cubicBezTo>
                <a:close/>
                <a:moveTo>
                  <a:pt x="124" y="77"/>
                </a:moveTo>
                <a:cubicBezTo>
                  <a:pt x="142" y="76"/>
                  <a:pt x="158" y="74"/>
                  <a:pt x="170" y="70"/>
                </a:cubicBezTo>
                <a:cubicBezTo>
                  <a:pt x="174" y="84"/>
                  <a:pt x="176" y="100"/>
                  <a:pt x="176" y="116"/>
                </a:cubicBezTo>
                <a:cubicBezTo>
                  <a:pt x="124" y="116"/>
                  <a:pt x="124" y="116"/>
                  <a:pt x="124" y="116"/>
                </a:cubicBezTo>
                <a:lnTo>
                  <a:pt x="124" y="77"/>
                </a:lnTo>
                <a:close/>
                <a:moveTo>
                  <a:pt x="124" y="69"/>
                </a:moveTo>
                <a:cubicBezTo>
                  <a:pt x="124" y="8"/>
                  <a:pt x="124" y="8"/>
                  <a:pt x="124" y="8"/>
                </a:cubicBezTo>
                <a:cubicBezTo>
                  <a:pt x="143" y="11"/>
                  <a:pt x="159" y="32"/>
                  <a:pt x="168" y="63"/>
                </a:cubicBezTo>
                <a:cubicBezTo>
                  <a:pt x="156" y="66"/>
                  <a:pt x="142" y="68"/>
                  <a:pt x="124" y="69"/>
                </a:cubicBezTo>
                <a:close/>
                <a:moveTo>
                  <a:pt x="116" y="8"/>
                </a:moveTo>
                <a:cubicBezTo>
                  <a:pt x="116" y="69"/>
                  <a:pt x="116" y="69"/>
                  <a:pt x="116" y="69"/>
                </a:cubicBezTo>
                <a:cubicBezTo>
                  <a:pt x="98" y="68"/>
                  <a:pt x="84" y="66"/>
                  <a:pt x="72" y="63"/>
                </a:cubicBezTo>
                <a:cubicBezTo>
                  <a:pt x="81" y="32"/>
                  <a:pt x="97" y="11"/>
                  <a:pt x="116" y="8"/>
                </a:cubicBezTo>
                <a:close/>
                <a:moveTo>
                  <a:pt x="116" y="77"/>
                </a:moveTo>
                <a:cubicBezTo>
                  <a:pt x="116" y="116"/>
                  <a:pt x="116" y="116"/>
                  <a:pt x="116" y="116"/>
                </a:cubicBezTo>
                <a:cubicBezTo>
                  <a:pt x="64" y="116"/>
                  <a:pt x="64" y="116"/>
                  <a:pt x="64" y="116"/>
                </a:cubicBezTo>
                <a:cubicBezTo>
                  <a:pt x="64" y="100"/>
                  <a:pt x="66" y="84"/>
                  <a:pt x="70" y="70"/>
                </a:cubicBezTo>
                <a:cubicBezTo>
                  <a:pt x="82" y="74"/>
                  <a:pt x="98" y="76"/>
                  <a:pt x="116" y="77"/>
                </a:cubicBezTo>
                <a:close/>
                <a:moveTo>
                  <a:pt x="64" y="124"/>
                </a:moveTo>
                <a:cubicBezTo>
                  <a:pt x="116" y="124"/>
                  <a:pt x="116" y="124"/>
                  <a:pt x="116" y="124"/>
                </a:cubicBezTo>
                <a:cubicBezTo>
                  <a:pt x="116" y="164"/>
                  <a:pt x="116" y="164"/>
                  <a:pt x="116" y="164"/>
                </a:cubicBezTo>
                <a:cubicBezTo>
                  <a:pt x="98" y="164"/>
                  <a:pt x="82" y="167"/>
                  <a:pt x="70" y="170"/>
                </a:cubicBezTo>
                <a:cubicBezTo>
                  <a:pt x="66" y="156"/>
                  <a:pt x="64" y="140"/>
                  <a:pt x="64" y="124"/>
                </a:cubicBezTo>
                <a:close/>
                <a:moveTo>
                  <a:pt x="116" y="172"/>
                </a:moveTo>
                <a:cubicBezTo>
                  <a:pt x="116" y="232"/>
                  <a:pt x="116" y="232"/>
                  <a:pt x="116" y="232"/>
                </a:cubicBezTo>
                <a:cubicBezTo>
                  <a:pt x="97" y="229"/>
                  <a:pt x="81" y="208"/>
                  <a:pt x="72" y="178"/>
                </a:cubicBezTo>
                <a:cubicBezTo>
                  <a:pt x="84" y="175"/>
                  <a:pt x="98" y="172"/>
                  <a:pt x="116" y="172"/>
                </a:cubicBezTo>
                <a:close/>
                <a:moveTo>
                  <a:pt x="124" y="232"/>
                </a:moveTo>
                <a:cubicBezTo>
                  <a:pt x="124" y="172"/>
                  <a:pt x="124" y="172"/>
                  <a:pt x="124" y="172"/>
                </a:cubicBezTo>
                <a:cubicBezTo>
                  <a:pt x="142" y="172"/>
                  <a:pt x="156" y="175"/>
                  <a:pt x="168" y="178"/>
                </a:cubicBezTo>
                <a:cubicBezTo>
                  <a:pt x="159" y="208"/>
                  <a:pt x="143" y="229"/>
                  <a:pt x="124" y="232"/>
                </a:cubicBezTo>
                <a:close/>
                <a:moveTo>
                  <a:pt x="124" y="164"/>
                </a:moveTo>
                <a:cubicBezTo>
                  <a:pt x="124" y="124"/>
                  <a:pt x="124" y="124"/>
                  <a:pt x="124" y="124"/>
                </a:cubicBezTo>
                <a:cubicBezTo>
                  <a:pt x="176" y="124"/>
                  <a:pt x="176" y="124"/>
                  <a:pt x="176" y="124"/>
                </a:cubicBezTo>
                <a:cubicBezTo>
                  <a:pt x="176" y="140"/>
                  <a:pt x="174" y="156"/>
                  <a:pt x="170" y="170"/>
                </a:cubicBezTo>
                <a:cubicBezTo>
                  <a:pt x="158" y="167"/>
                  <a:pt x="142" y="164"/>
                  <a:pt x="124" y="164"/>
                </a:cubicBezTo>
                <a:close/>
                <a:moveTo>
                  <a:pt x="184" y="116"/>
                </a:moveTo>
                <a:cubicBezTo>
                  <a:pt x="184" y="99"/>
                  <a:pt x="182" y="83"/>
                  <a:pt x="178" y="68"/>
                </a:cubicBezTo>
                <a:cubicBezTo>
                  <a:pt x="195" y="62"/>
                  <a:pt x="205" y="55"/>
                  <a:pt x="209" y="52"/>
                </a:cubicBezTo>
                <a:cubicBezTo>
                  <a:pt x="223" y="70"/>
                  <a:pt x="231" y="92"/>
                  <a:pt x="232" y="116"/>
                </a:cubicBezTo>
                <a:lnTo>
                  <a:pt x="184" y="116"/>
                </a:lnTo>
                <a:close/>
                <a:moveTo>
                  <a:pt x="204" y="46"/>
                </a:moveTo>
                <a:cubicBezTo>
                  <a:pt x="201" y="49"/>
                  <a:pt x="191" y="55"/>
                  <a:pt x="176" y="60"/>
                </a:cubicBezTo>
                <a:cubicBezTo>
                  <a:pt x="169" y="39"/>
                  <a:pt x="160" y="22"/>
                  <a:pt x="148" y="11"/>
                </a:cubicBezTo>
                <a:cubicBezTo>
                  <a:pt x="170" y="17"/>
                  <a:pt x="189" y="29"/>
                  <a:pt x="204" y="46"/>
                </a:cubicBezTo>
                <a:close/>
                <a:moveTo>
                  <a:pt x="92" y="11"/>
                </a:moveTo>
                <a:cubicBezTo>
                  <a:pt x="80" y="22"/>
                  <a:pt x="71" y="39"/>
                  <a:pt x="64" y="60"/>
                </a:cubicBezTo>
                <a:cubicBezTo>
                  <a:pt x="49" y="55"/>
                  <a:pt x="39" y="49"/>
                  <a:pt x="36" y="46"/>
                </a:cubicBezTo>
                <a:cubicBezTo>
                  <a:pt x="51" y="29"/>
                  <a:pt x="70" y="17"/>
                  <a:pt x="92" y="11"/>
                </a:cubicBezTo>
                <a:close/>
                <a:moveTo>
                  <a:pt x="36" y="194"/>
                </a:moveTo>
                <a:cubicBezTo>
                  <a:pt x="40" y="192"/>
                  <a:pt x="49" y="185"/>
                  <a:pt x="64" y="180"/>
                </a:cubicBezTo>
                <a:cubicBezTo>
                  <a:pt x="71" y="201"/>
                  <a:pt x="80" y="218"/>
                  <a:pt x="92" y="229"/>
                </a:cubicBezTo>
                <a:cubicBezTo>
                  <a:pt x="70" y="223"/>
                  <a:pt x="51" y="211"/>
                  <a:pt x="36" y="194"/>
                </a:cubicBezTo>
                <a:close/>
                <a:moveTo>
                  <a:pt x="148" y="229"/>
                </a:moveTo>
                <a:cubicBezTo>
                  <a:pt x="160" y="218"/>
                  <a:pt x="169" y="201"/>
                  <a:pt x="176" y="180"/>
                </a:cubicBezTo>
                <a:cubicBezTo>
                  <a:pt x="191" y="185"/>
                  <a:pt x="200" y="192"/>
                  <a:pt x="204" y="194"/>
                </a:cubicBezTo>
                <a:cubicBezTo>
                  <a:pt x="189" y="211"/>
                  <a:pt x="170" y="223"/>
                  <a:pt x="148" y="229"/>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de-DE" sz="760"/>
          </a:p>
        </p:txBody>
      </p:sp>
      <p:grpSp>
        <p:nvGrpSpPr>
          <p:cNvPr id="101" name="Gruppieren 100"/>
          <p:cNvGrpSpPr/>
          <p:nvPr/>
        </p:nvGrpSpPr>
        <p:grpSpPr>
          <a:xfrm>
            <a:off x="2415829" y="4275733"/>
            <a:ext cx="309524" cy="294239"/>
            <a:chOff x="10445751" y="6026150"/>
            <a:chExt cx="900113" cy="855663"/>
          </a:xfrm>
          <a:solidFill>
            <a:schemeClr val="bg1"/>
          </a:solidFill>
        </p:grpSpPr>
        <p:sp>
          <p:nvSpPr>
            <p:cNvPr id="102" name="Freeform 24"/>
            <p:cNvSpPr>
              <a:spLocks noEditPoints="1"/>
            </p:cNvSpPr>
            <p:nvPr/>
          </p:nvSpPr>
          <p:spPr bwMode="auto">
            <a:xfrm>
              <a:off x="10445751" y="6026150"/>
              <a:ext cx="900113" cy="855663"/>
            </a:xfrm>
            <a:custGeom>
              <a:avLst/>
              <a:gdLst>
                <a:gd name="T0" fmla="*/ 240 w 240"/>
                <a:gd name="T1" fmla="*/ 0 h 228"/>
                <a:gd name="T2" fmla="*/ 0 w 240"/>
                <a:gd name="T3" fmla="*/ 0 h 228"/>
                <a:gd name="T4" fmla="*/ 0 w 240"/>
                <a:gd name="T5" fmla="*/ 192 h 228"/>
                <a:gd name="T6" fmla="*/ 74 w 240"/>
                <a:gd name="T7" fmla="*/ 192 h 228"/>
                <a:gd name="T8" fmla="*/ 45 w 240"/>
                <a:gd name="T9" fmla="*/ 221 h 228"/>
                <a:gd name="T10" fmla="*/ 45 w 240"/>
                <a:gd name="T11" fmla="*/ 227 h 228"/>
                <a:gd name="T12" fmla="*/ 48 w 240"/>
                <a:gd name="T13" fmla="*/ 228 h 228"/>
                <a:gd name="T14" fmla="*/ 51 w 240"/>
                <a:gd name="T15" fmla="*/ 227 h 228"/>
                <a:gd name="T16" fmla="*/ 83 w 240"/>
                <a:gd name="T17" fmla="*/ 195 h 228"/>
                <a:gd name="T18" fmla="*/ 84 w 240"/>
                <a:gd name="T19" fmla="*/ 192 h 228"/>
                <a:gd name="T20" fmla="*/ 156 w 240"/>
                <a:gd name="T21" fmla="*/ 192 h 228"/>
                <a:gd name="T22" fmla="*/ 157 w 240"/>
                <a:gd name="T23" fmla="*/ 195 h 228"/>
                <a:gd name="T24" fmla="*/ 189 w 240"/>
                <a:gd name="T25" fmla="*/ 227 h 228"/>
                <a:gd name="T26" fmla="*/ 192 w 240"/>
                <a:gd name="T27" fmla="*/ 228 h 228"/>
                <a:gd name="T28" fmla="*/ 195 w 240"/>
                <a:gd name="T29" fmla="*/ 227 h 228"/>
                <a:gd name="T30" fmla="*/ 195 w 240"/>
                <a:gd name="T31" fmla="*/ 221 h 228"/>
                <a:gd name="T32" fmla="*/ 166 w 240"/>
                <a:gd name="T33" fmla="*/ 192 h 228"/>
                <a:gd name="T34" fmla="*/ 240 w 240"/>
                <a:gd name="T35" fmla="*/ 192 h 228"/>
                <a:gd name="T36" fmla="*/ 240 w 240"/>
                <a:gd name="T37" fmla="*/ 0 h 228"/>
                <a:gd name="T38" fmla="*/ 232 w 240"/>
                <a:gd name="T39" fmla="*/ 184 h 228"/>
                <a:gd name="T40" fmla="*/ 8 w 240"/>
                <a:gd name="T41" fmla="*/ 184 h 228"/>
                <a:gd name="T42" fmla="*/ 8 w 240"/>
                <a:gd name="T43" fmla="*/ 8 h 228"/>
                <a:gd name="T44" fmla="*/ 232 w 240"/>
                <a:gd name="T45" fmla="*/ 8 h 228"/>
                <a:gd name="T46" fmla="*/ 232 w 240"/>
                <a:gd name="T47" fmla="*/ 18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28">
                  <a:moveTo>
                    <a:pt x="240" y="0"/>
                  </a:moveTo>
                  <a:cubicBezTo>
                    <a:pt x="0" y="0"/>
                    <a:pt x="0" y="0"/>
                    <a:pt x="0" y="0"/>
                  </a:cubicBezTo>
                  <a:cubicBezTo>
                    <a:pt x="0" y="192"/>
                    <a:pt x="0" y="192"/>
                    <a:pt x="0" y="192"/>
                  </a:cubicBezTo>
                  <a:cubicBezTo>
                    <a:pt x="74" y="192"/>
                    <a:pt x="74" y="192"/>
                    <a:pt x="74" y="192"/>
                  </a:cubicBezTo>
                  <a:cubicBezTo>
                    <a:pt x="45" y="221"/>
                    <a:pt x="45" y="221"/>
                    <a:pt x="45" y="221"/>
                  </a:cubicBezTo>
                  <a:cubicBezTo>
                    <a:pt x="44" y="223"/>
                    <a:pt x="44" y="225"/>
                    <a:pt x="45" y="227"/>
                  </a:cubicBezTo>
                  <a:cubicBezTo>
                    <a:pt x="46" y="228"/>
                    <a:pt x="47" y="228"/>
                    <a:pt x="48" y="228"/>
                  </a:cubicBezTo>
                  <a:cubicBezTo>
                    <a:pt x="49" y="228"/>
                    <a:pt x="50" y="228"/>
                    <a:pt x="51" y="227"/>
                  </a:cubicBezTo>
                  <a:cubicBezTo>
                    <a:pt x="83" y="195"/>
                    <a:pt x="83" y="195"/>
                    <a:pt x="83" y="195"/>
                  </a:cubicBezTo>
                  <a:cubicBezTo>
                    <a:pt x="84" y="194"/>
                    <a:pt x="84" y="193"/>
                    <a:pt x="84" y="192"/>
                  </a:cubicBezTo>
                  <a:cubicBezTo>
                    <a:pt x="156" y="192"/>
                    <a:pt x="156" y="192"/>
                    <a:pt x="156" y="192"/>
                  </a:cubicBezTo>
                  <a:cubicBezTo>
                    <a:pt x="156" y="193"/>
                    <a:pt x="156" y="194"/>
                    <a:pt x="157" y="195"/>
                  </a:cubicBezTo>
                  <a:cubicBezTo>
                    <a:pt x="189" y="227"/>
                    <a:pt x="189" y="227"/>
                    <a:pt x="189" y="227"/>
                  </a:cubicBezTo>
                  <a:cubicBezTo>
                    <a:pt x="190" y="228"/>
                    <a:pt x="191" y="228"/>
                    <a:pt x="192" y="228"/>
                  </a:cubicBezTo>
                  <a:cubicBezTo>
                    <a:pt x="193" y="228"/>
                    <a:pt x="194" y="228"/>
                    <a:pt x="195" y="227"/>
                  </a:cubicBezTo>
                  <a:cubicBezTo>
                    <a:pt x="196" y="225"/>
                    <a:pt x="196" y="223"/>
                    <a:pt x="195" y="221"/>
                  </a:cubicBezTo>
                  <a:cubicBezTo>
                    <a:pt x="166" y="192"/>
                    <a:pt x="166" y="192"/>
                    <a:pt x="166" y="192"/>
                  </a:cubicBezTo>
                  <a:cubicBezTo>
                    <a:pt x="240" y="192"/>
                    <a:pt x="240" y="192"/>
                    <a:pt x="240" y="192"/>
                  </a:cubicBezTo>
                  <a:lnTo>
                    <a:pt x="240" y="0"/>
                  </a:lnTo>
                  <a:close/>
                  <a:moveTo>
                    <a:pt x="232" y="184"/>
                  </a:moveTo>
                  <a:cubicBezTo>
                    <a:pt x="8" y="184"/>
                    <a:pt x="8" y="184"/>
                    <a:pt x="8" y="184"/>
                  </a:cubicBezTo>
                  <a:cubicBezTo>
                    <a:pt x="8" y="8"/>
                    <a:pt x="8" y="8"/>
                    <a:pt x="8" y="8"/>
                  </a:cubicBezTo>
                  <a:cubicBezTo>
                    <a:pt x="232" y="8"/>
                    <a:pt x="232" y="8"/>
                    <a:pt x="232" y="8"/>
                  </a:cubicBezTo>
                  <a:lnTo>
                    <a:pt x="232" y="18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03" name="Freeform 25"/>
            <p:cNvSpPr>
              <a:spLocks/>
            </p:cNvSpPr>
            <p:nvPr/>
          </p:nvSpPr>
          <p:spPr bwMode="auto">
            <a:xfrm>
              <a:off x="10536238" y="6146800"/>
              <a:ext cx="720725" cy="465138"/>
            </a:xfrm>
            <a:custGeom>
              <a:avLst/>
              <a:gdLst>
                <a:gd name="T0" fmla="*/ 16 w 192"/>
                <a:gd name="T1" fmla="*/ 124 h 124"/>
                <a:gd name="T2" fmla="*/ 32 w 192"/>
                <a:gd name="T3" fmla="*/ 108 h 124"/>
                <a:gd name="T4" fmla="*/ 30 w 192"/>
                <a:gd name="T5" fmla="*/ 100 h 124"/>
                <a:gd name="T6" fmla="*/ 60 w 192"/>
                <a:gd name="T7" fmla="*/ 70 h 124"/>
                <a:gd name="T8" fmla="*/ 68 w 192"/>
                <a:gd name="T9" fmla="*/ 72 h 124"/>
                <a:gd name="T10" fmla="*/ 77 w 192"/>
                <a:gd name="T11" fmla="*/ 69 h 124"/>
                <a:gd name="T12" fmla="*/ 102 w 192"/>
                <a:gd name="T13" fmla="*/ 93 h 124"/>
                <a:gd name="T14" fmla="*/ 100 w 192"/>
                <a:gd name="T15" fmla="*/ 100 h 124"/>
                <a:gd name="T16" fmla="*/ 116 w 192"/>
                <a:gd name="T17" fmla="*/ 116 h 124"/>
                <a:gd name="T18" fmla="*/ 132 w 192"/>
                <a:gd name="T19" fmla="*/ 100 h 124"/>
                <a:gd name="T20" fmla="*/ 128 w 192"/>
                <a:gd name="T21" fmla="*/ 90 h 124"/>
                <a:gd name="T22" fmla="*/ 170 w 192"/>
                <a:gd name="T23" fmla="*/ 31 h 124"/>
                <a:gd name="T24" fmla="*/ 176 w 192"/>
                <a:gd name="T25" fmla="*/ 32 h 124"/>
                <a:gd name="T26" fmla="*/ 192 w 192"/>
                <a:gd name="T27" fmla="*/ 16 h 124"/>
                <a:gd name="T28" fmla="*/ 176 w 192"/>
                <a:gd name="T29" fmla="*/ 0 h 124"/>
                <a:gd name="T30" fmla="*/ 160 w 192"/>
                <a:gd name="T31" fmla="*/ 16 h 124"/>
                <a:gd name="T32" fmla="*/ 164 w 192"/>
                <a:gd name="T33" fmla="*/ 26 h 124"/>
                <a:gd name="T34" fmla="*/ 122 w 192"/>
                <a:gd name="T35" fmla="*/ 85 h 124"/>
                <a:gd name="T36" fmla="*/ 116 w 192"/>
                <a:gd name="T37" fmla="*/ 84 h 124"/>
                <a:gd name="T38" fmla="*/ 107 w 192"/>
                <a:gd name="T39" fmla="*/ 87 h 124"/>
                <a:gd name="T40" fmla="*/ 82 w 192"/>
                <a:gd name="T41" fmla="*/ 63 h 124"/>
                <a:gd name="T42" fmla="*/ 84 w 192"/>
                <a:gd name="T43" fmla="*/ 56 h 124"/>
                <a:gd name="T44" fmla="*/ 68 w 192"/>
                <a:gd name="T45" fmla="*/ 40 h 124"/>
                <a:gd name="T46" fmla="*/ 52 w 192"/>
                <a:gd name="T47" fmla="*/ 56 h 124"/>
                <a:gd name="T48" fmla="*/ 54 w 192"/>
                <a:gd name="T49" fmla="*/ 64 h 124"/>
                <a:gd name="T50" fmla="*/ 24 w 192"/>
                <a:gd name="T51" fmla="*/ 94 h 124"/>
                <a:gd name="T52" fmla="*/ 16 w 192"/>
                <a:gd name="T53" fmla="*/ 92 h 124"/>
                <a:gd name="T54" fmla="*/ 0 w 192"/>
                <a:gd name="T55" fmla="*/ 108 h 124"/>
                <a:gd name="T56" fmla="*/ 16 w 192"/>
                <a:gd name="T5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124">
                  <a:moveTo>
                    <a:pt x="16" y="124"/>
                  </a:moveTo>
                  <a:cubicBezTo>
                    <a:pt x="25" y="124"/>
                    <a:pt x="32" y="117"/>
                    <a:pt x="32" y="108"/>
                  </a:cubicBezTo>
                  <a:cubicBezTo>
                    <a:pt x="32" y="105"/>
                    <a:pt x="31" y="102"/>
                    <a:pt x="30" y="100"/>
                  </a:cubicBezTo>
                  <a:cubicBezTo>
                    <a:pt x="60" y="70"/>
                    <a:pt x="60" y="70"/>
                    <a:pt x="60" y="70"/>
                  </a:cubicBezTo>
                  <a:cubicBezTo>
                    <a:pt x="62" y="71"/>
                    <a:pt x="65" y="72"/>
                    <a:pt x="68" y="72"/>
                  </a:cubicBezTo>
                  <a:cubicBezTo>
                    <a:pt x="71" y="72"/>
                    <a:pt x="74" y="71"/>
                    <a:pt x="77" y="69"/>
                  </a:cubicBezTo>
                  <a:cubicBezTo>
                    <a:pt x="102" y="93"/>
                    <a:pt x="102" y="93"/>
                    <a:pt x="102" y="93"/>
                  </a:cubicBezTo>
                  <a:cubicBezTo>
                    <a:pt x="101" y="95"/>
                    <a:pt x="100" y="97"/>
                    <a:pt x="100" y="100"/>
                  </a:cubicBezTo>
                  <a:cubicBezTo>
                    <a:pt x="100" y="109"/>
                    <a:pt x="107" y="116"/>
                    <a:pt x="116" y="116"/>
                  </a:cubicBezTo>
                  <a:cubicBezTo>
                    <a:pt x="125" y="116"/>
                    <a:pt x="132" y="109"/>
                    <a:pt x="132" y="100"/>
                  </a:cubicBezTo>
                  <a:cubicBezTo>
                    <a:pt x="132" y="96"/>
                    <a:pt x="131" y="93"/>
                    <a:pt x="128" y="90"/>
                  </a:cubicBezTo>
                  <a:cubicBezTo>
                    <a:pt x="170" y="31"/>
                    <a:pt x="170" y="31"/>
                    <a:pt x="170" y="31"/>
                  </a:cubicBezTo>
                  <a:cubicBezTo>
                    <a:pt x="172" y="32"/>
                    <a:pt x="174" y="32"/>
                    <a:pt x="176" y="32"/>
                  </a:cubicBezTo>
                  <a:cubicBezTo>
                    <a:pt x="185" y="32"/>
                    <a:pt x="192" y="25"/>
                    <a:pt x="192" y="16"/>
                  </a:cubicBezTo>
                  <a:cubicBezTo>
                    <a:pt x="192" y="7"/>
                    <a:pt x="185" y="0"/>
                    <a:pt x="176" y="0"/>
                  </a:cubicBezTo>
                  <a:cubicBezTo>
                    <a:pt x="167" y="0"/>
                    <a:pt x="160" y="7"/>
                    <a:pt x="160" y="16"/>
                  </a:cubicBezTo>
                  <a:cubicBezTo>
                    <a:pt x="160" y="20"/>
                    <a:pt x="161" y="23"/>
                    <a:pt x="164" y="26"/>
                  </a:cubicBezTo>
                  <a:cubicBezTo>
                    <a:pt x="122" y="85"/>
                    <a:pt x="122" y="85"/>
                    <a:pt x="122" y="85"/>
                  </a:cubicBezTo>
                  <a:cubicBezTo>
                    <a:pt x="120" y="84"/>
                    <a:pt x="118" y="84"/>
                    <a:pt x="116" y="84"/>
                  </a:cubicBezTo>
                  <a:cubicBezTo>
                    <a:pt x="113" y="84"/>
                    <a:pt x="110" y="85"/>
                    <a:pt x="107" y="87"/>
                  </a:cubicBezTo>
                  <a:cubicBezTo>
                    <a:pt x="82" y="63"/>
                    <a:pt x="82" y="63"/>
                    <a:pt x="82" y="63"/>
                  </a:cubicBezTo>
                  <a:cubicBezTo>
                    <a:pt x="83" y="61"/>
                    <a:pt x="84" y="59"/>
                    <a:pt x="84" y="56"/>
                  </a:cubicBezTo>
                  <a:cubicBezTo>
                    <a:pt x="84" y="47"/>
                    <a:pt x="77" y="40"/>
                    <a:pt x="68" y="40"/>
                  </a:cubicBezTo>
                  <a:cubicBezTo>
                    <a:pt x="59" y="40"/>
                    <a:pt x="52" y="47"/>
                    <a:pt x="52" y="56"/>
                  </a:cubicBezTo>
                  <a:cubicBezTo>
                    <a:pt x="52" y="59"/>
                    <a:pt x="53" y="62"/>
                    <a:pt x="54" y="64"/>
                  </a:cubicBezTo>
                  <a:cubicBezTo>
                    <a:pt x="24" y="94"/>
                    <a:pt x="24" y="94"/>
                    <a:pt x="24" y="94"/>
                  </a:cubicBezTo>
                  <a:cubicBezTo>
                    <a:pt x="22" y="93"/>
                    <a:pt x="19" y="92"/>
                    <a:pt x="16" y="92"/>
                  </a:cubicBezTo>
                  <a:cubicBezTo>
                    <a:pt x="7" y="92"/>
                    <a:pt x="0" y="99"/>
                    <a:pt x="0" y="108"/>
                  </a:cubicBezTo>
                  <a:cubicBezTo>
                    <a:pt x="0" y="117"/>
                    <a:pt x="7" y="124"/>
                    <a:pt x="16" y="12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grpSp>
      <p:sp>
        <p:nvSpPr>
          <p:cNvPr id="104" name="Freeform 31"/>
          <p:cNvSpPr>
            <a:spLocks noEditPoints="1"/>
          </p:cNvSpPr>
          <p:nvPr/>
        </p:nvSpPr>
        <p:spPr bwMode="auto">
          <a:xfrm>
            <a:off x="5631175" y="2014431"/>
            <a:ext cx="270053" cy="215756"/>
          </a:xfrm>
          <a:custGeom>
            <a:avLst/>
            <a:gdLst>
              <a:gd name="T0" fmla="*/ 220 w 240"/>
              <a:gd name="T1" fmla="*/ 24 h 192"/>
              <a:gd name="T2" fmla="*/ 118 w 240"/>
              <a:gd name="T3" fmla="*/ 24 h 192"/>
              <a:gd name="T4" fmla="*/ 108 w 240"/>
              <a:gd name="T5" fmla="*/ 15 h 192"/>
              <a:gd name="T6" fmla="*/ 90 w 240"/>
              <a:gd name="T7" fmla="*/ 0 h 192"/>
              <a:gd name="T8" fmla="*/ 20 w 240"/>
              <a:gd name="T9" fmla="*/ 0 h 192"/>
              <a:gd name="T10" fmla="*/ 0 w 240"/>
              <a:gd name="T11" fmla="*/ 20 h 192"/>
              <a:gd name="T12" fmla="*/ 0 w 240"/>
              <a:gd name="T13" fmla="*/ 172 h 192"/>
              <a:gd name="T14" fmla="*/ 20 w 240"/>
              <a:gd name="T15" fmla="*/ 192 h 192"/>
              <a:gd name="T16" fmla="*/ 220 w 240"/>
              <a:gd name="T17" fmla="*/ 192 h 192"/>
              <a:gd name="T18" fmla="*/ 240 w 240"/>
              <a:gd name="T19" fmla="*/ 172 h 192"/>
              <a:gd name="T20" fmla="*/ 240 w 240"/>
              <a:gd name="T21" fmla="*/ 44 h 192"/>
              <a:gd name="T22" fmla="*/ 220 w 240"/>
              <a:gd name="T23" fmla="*/ 24 h 192"/>
              <a:gd name="T24" fmla="*/ 20 w 240"/>
              <a:gd name="T25" fmla="*/ 8 h 192"/>
              <a:gd name="T26" fmla="*/ 90 w 240"/>
              <a:gd name="T27" fmla="*/ 8 h 192"/>
              <a:gd name="T28" fmla="*/ 100 w 240"/>
              <a:gd name="T29" fmla="*/ 17 h 192"/>
              <a:gd name="T30" fmla="*/ 118 w 240"/>
              <a:gd name="T31" fmla="*/ 32 h 192"/>
              <a:gd name="T32" fmla="*/ 220 w 240"/>
              <a:gd name="T33" fmla="*/ 32 h 192"/>
              <a:gd name="T34" fmla="*/ 232 w 240"/>
              <a:gd name="T35" fmla="*/ 44 h 192"/>
              <a:gd name="T36" fmla="*/ 120 w 240"/>
              <a:gd name="T37" fmla="*/ 44 h 192"/>
              <a:gd name="T38" fmla="*/ 104 w 240"/>
              <a:gd name="T39" fmla="*/ 51 h 192"/>
              <a:gd name="T40" fmla="*/ 99 w 240"/>
              <a:gd name="T41" fmla="*/ 56 h 192"/>
              <a:gd name="T42" fmla="*/ 88 w 240"/>
              <a:gd name="T43" fmla="*/ 60 h 192"/>
              <a:gd name="T44" fmla="*/ 8 w 240"/>
              <a:gd name="T45" fmla="*/ 60 h 192"/>
              <a:gd name="T46" fmla="*/ 8 w 240"/>
              <a:gd name="T47" fmla="*/ 20 h 192"/>
              <a:gd name="T48" fmla="*/ 20 w 240"/>
              <a:gd name="T49" fmla="*/ 8 h 192"/>
              <a:gd name="T50" fmla="*/ 220 w 240"/>
              <a:gd name="T51" fmla="*/ 184 h 192"/>
              <a:gd name="T52" fmla="*/ 20 w 240"/>
              <a:gd name="T53" fmla="*/ 184 h 192"/>
              <a:gd name="T54" fmla="*/ 8 w 240"/>
              <a:gd name="T55" fmla="*/ 172 h 192"/>
              <a:gd name="T56" fmla="*/ 8 w 240"/>
              <a:gd name="T57" fmla="*/ 68 h 192"/>
              <a:gd name="T58" fmla="*/ 88 w 240"/>
              <a:gd name="T59" fmla="*/ 68 h 192"/>
              <a:gd name="T60" fmla="*/ 104 w 240"/>
              <a:gd name="T61" fmla="*/ 61 h 192"/>
              <a:gd name="T62" fmla="*/ 109 w 240"/>
              <a:gd name="T63" fmla="*/ 56 h 192"/>
              <a:gd name="T64" fmla="*/ 120 w 240"/>
              <a:gd name="T65" fmla="*/ 52 h 192"/>
              <a:gd name="T66" fmla="*/ 232 w 240"/>
              <a:gd name="T67" fmla="*/ 52 h 192"/>
              <a:gd name="T68" fmla="*/ 232 w 240"/>
              <a:gd name="T69" fmla="*/ 172 h 192"/>
              <a:gd name="T70" fmla="*/ 220 w 240"/>
              <a:gd name="T71"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92">
                <a:moveTo>
                  <a:pt x="220" y="24"/>
                </a:moveTo>
                <a:cubicBezTo>
                  <a:pt x="118" y="24"/>
                  <a:pt x="118" y="24"/>
                  <a:pt x="118" y="24"/>
                </a:cubicBezTo>
                <a:cubicBezTo>
                  <a:pt x="115" y="24"/>
                  <a:pt x="110" y="20"/>
                  <a:pt x="108" y="15"/>
                </a:cubicBezTo>
                <a:cubicBezTo>
                  <a:pt x="105" y="6"/>
                  <a:pt x="97" y="0"/>
                  <a:pt x="90" y="0"/>
                </a:cubicBezTo>
                <a:cubicBezTo>
                  <a:pt x="20" y="0"/>
                  <a:pt x="20" y="0"/>
                  <a:pt x="20" y="0"/>
                </a:cubicBezTo>
                <a:cubicBezTo>
                  <a:pt x="9" y="0"/>
                  <a:pt x="0" y="9"/>
                  <a:pt x="0" y="20"/>
                </a:cubicBezTo>
                <a:cubicBezTo>
                  <a:pt x="0" y="172"/>
                  <a:pt x="0" y="172"/>
                  <a:pt x="0" y="172"/>
                </a:cubicBezTo>
                <a:cubicBezTo>
                  <a:pt x="0" y="183"/>
                  <a:pt x="9" y="192"/>
                  <a:pt x="20" y="192"/>
                </a:cubicBezTo>
                <a:cubicBezTo>
                  <a:pt x="220" y="192"/>
                  <a:pt x="220" y="192"/>
                  <a:pt x="220" y="192"/>
                </a:cubicBezTo>
                <a:cubicBezTo>
                  <a:pt x="231" y="192"/>
                  <a:pt x="240" y="183"/>
                  <a:pt x="240" y="172"/>
                </a:cubicBezTo>
                <a:cubicBezTo>
                  <a:pt x="240" y="44"/>
                  <a:pt x="240" y="44"/>
                  <a:pt x="240" y="44"/>
                </a:cubicBezTo>
                <a:cubicBezTo>
                  <a:pt x="240" y="33"/>
                  <a:pt x="231" y="24"/>
                  <a:pt x="220" y="24"/>
                </a:cubicBezTo>
                <a:close/>
                <a:moveTo>
                  <a:pt x="20" y="8"/>
                </a:moveTo>
                <a:cubicBezTo>
                  <a:pt x="90" y="8"/>
                  <a:pt x="90" y="8"/>
                  <a:pt x="90" y="8"/>
                </a:cubicBezTo>
                <a:cubicBezTo>
                  <a:pt x="93" y="8"/>
                  <a:pt x="98" y="12"/>
                  <a:pt x="100" y="17"/>
                </a:cubicBezTo>
                <a:cubicBezTo>
                  <a:pt x="103" y="26"/>
                  <a:pt x="111" y="32"/>
                  <a:pt x="118" y="32"/>
                </a:cubicBezTo>
                <a:cubicBezTo>
                  <a:pt x="220" y="32"/>
                  <a:pt x="220" y="32"/>
                  <a:pt x="220" y="32"/>
                </a:cubicBezTo>
                <a:cubicBezTo>
                  <a:pt x="227" y="32"/>
                  <a:pt x="232" y="37"/>
                  <a:pt x="232" y="44"/>
                </a:cubicBezTo>
                <a:cubicBezTo>
                  <a:pt x="120" y="44"/>
                  <a:pt x="120" y="44"/>
                  <a:pt x="120" y="44"/>
                </a:cubicBezTo>
                <a:cubicBezTo>
                  <a:pt x="114" y="44"/>
                  <a:pt x="107" y="47"/>
                  <a:pt x="104" y="51"/>
                </a:cubicBezTo>
                <a:cubicBezTo>
                  <a:pt x="99" y="56"/>
                  <a:pt x="99" y="56"/>
                  <a:pt x="99" y="56"/>
                </a:cubicBezTo>
                <a:cubicBezTo>
                  <a:pt x="96" y="58"/>
                  <a:pt x="91" y="60"/>
                  <a:pt x="88" y="60"/>
                </a:cubicBezTo>
                <a:cubicBezTo>
                  <a:pt x="8" y="60"/>
                  <a:pt x="8" y="60"/>
                  <a:pt x="8" y="60"/>
                </a:cubicBezTo>
                <a:cubicBezTo>
                  <a:pt x="8" y="20"/>
                  <a:pt x="8" y="20"/>
                  <a:pt x="8" y="20"/>
                </a:cubicBezTo>
                <a:cubicBezTo>
                  <a:pt x="8" y="13"/>
                  <a:pt x="13" y="8"/>
                  <a:pt x="20" y="8"/>
                </a:cubicBezTo>
                <a:close/>
                <a:moveTo>
                  <a:pt x="220" y="184"/>
                </a:moveTo>
                <a:cubicBezTo>
                  <a:pt x="20" y="184"/>
                  <a:pt x="20" y="184"/>
                  <a:pt x="20" y="184"/>
                </a:cubicBezTo>
                <a:cubicBezTo>
                  <a:pt x="13" y="184"/>
                  <a:pt x="8" y="179"/>
                  <a:pt x="8" y="172"/>
                </a:cubicBezTo>
                <a:cubicBezTo>
                  <a:pt x="8" y="68"/>
                  <a:pt x="8" y="68"/>
                  <a:pt x="8" y="68"/>
                </a:cubicBezTo>
                <a:cubicBezTo>
                  <a:pt x="88" y="68"/>
                  <a:pt x="88" y="68"/>
                  <a:pt x="88" y="68"/>
                </a:cubicBezTo>
                <a:cubicBezTo>
                  <a:pt x="94" y="68"/>
                  <a:pt x="101" y="65"/>
                  <a:pt x="104" y="61"/>
                </a:cubicBezTo>
                <a:cubicBezTo>
                  <a:pt x="109" y="56"/>
                  <a:pt x="109" y="56"/>
                  <a:pt x="109" y="56"/>
                </a:cubicBezTo>
                <a:cubicBezTo>
                  <a:pt x="112" y="54"/>
                  <a:pt x="117" y="52"/>
                  <a:pt x="120" y="52"/>
                </a:cubicBezTo>
                <a:cubicBezTo>
                  <a:pt x="232" y="52"/>
                  <a:pt x="232" y="52"/>
                  <a:pt x="232" y="52"/>
                </a:cubicBezTo>
                <a:cubicBezTo>
                  <a:pt x="232" y="172"/>
                  <a:pt x="232" y="172"/>
                  <a:pt x="232" y="172"/>
                </a:cubicBezTo>
                <a:cubicBezTo>
                  <a:pt x="232" y="179"/>
                  <a:pt x="227" y="184"/>
                  <a:pt x="220" y="184"/>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b="1"/>
          </a:p>
        </p:txBody>
      </p:sp>
      <p:grpSp>
        <p:nvGrpSpPr>
          <p:cNvPr id="105" name="Gruppieren 104"/>
          <p:cNvGrpSpPr/>
          <p:nvPr/>
        </p:nvGrpSpPr>
        <p:grpSpPr>
          <a:xfrm>
            <a:off x="4823509" y="1977829"/>
            <a:ext cx="295573" cy="265859"/>
            <a:chOff x="8047038" y="4826000"/>
            <a:chExt cx="900113" cy="809625"/>
          </a:xfrm>
          <a:solidFill>
            <a:schemeClr val="bg1"/>
          </a:solidFill>
        </p:grpSpPr>
        <p:sp>
          <p:nvSpPr>
            <p:cNvPr id="106" name="Freeform 10"/>
            <p:cNvSpPr>
              <a:spLocks noEditPoints="1"/>
            </p:cNvSpPr>
            <p:nvPr/>
          </p:nvSpPr>
          <p:spPr bwMode="auto">
            <a:xfrm>
              <a:off x="8047038" y="4826000"/>
              <a:ext cx="900113" cy="809625"/>
            </a:xfrm>
            <a:custGeom>
              <a:avLst/>
              <a:gdLst>
                <a:gd name="T0" fmla="*/ 220 w 240"/>
                <a:gd name="T1" fmla="*/ 40 h 216"/>
                <a:gd name="T2" fmla="*/ 148 w 240"/>
                <a:gd name="T3" fmla="*/ 40 h 216"/>
                <a:gd name="T4" fmla="*/ 148 w 240"/>
                <a:gd name="T5" fmla="*/ 10 h 216"/>
                <a:gd name="T6" fmla="*/ 146 w 240"/>
                <a:gd name="T7" fmla="*/ 9 h 216"/>
                <a:gd name="T8" fmla="*/ 120 w 240"/>
                <a:gd name="T9" fmla="*/ 0 h 216"/>
                <a:gd name="T10" fmla="*/ 94 w 240"/>
                <a:gd name="T11" fmla="*/ 9 h 216"/>
                <a:gd name="T12" fmla="*/ 92 w 240"/>
                <a:gd name="T13" fmla="*/ 10 h 216"/>
                <a:gd name="T14" fmla="*/ 92 w 240"/>
                <a:gd name="T15" fmla="*/ 40 h 216"/>
                <a:gd name="T16" fmla="*/ 20 w 240"/>
                <a:gd name="T17" fmla="*/ 40 h 216"/>
                <a:gd name="T18" fmla="*/ 0 w 240"/>
                <a:gd name="T19" fmla="*/ 60 h 216"/>
                <a:gd name="T20" fmla="*/ 0 w 240"/>
                <a:gd name="T21" fmla="*/ 196 h 216"/>
                <a:gd name="T22" fmla="*/ 20 w 240"/>
                <a:gd name="T23" fmla="*/ 216 h 216"/>
                <a:gd name="T24" fmla="*/ 220 w 240"/>
                <a:gd name="T25" fmla="*/ 216 h 216"/>
                <a:gd name="T26" fmla="*/ 240 w 240"/>
                <a:gd name="T27" fmla="*/ 196 h 216"/>
                <a:gd name="T28" fmla="*/ 240 w 240"/>
                <a:gd name="T29" fmla="*/ 60 h 216"/>
                <a:gd name="T30" fmla="*/ 220 w 240"/>
                <a:gd name="T31" fmla="*/ 40 h 216"/>
                <a:gd name="T32" fmla="*/ 100 w 240"/>
                <a:gd name="T33" fmla="*/ 14 h 216"/>
                <a:gd name="T34" fmla="*/ 140 w 240"/>
                <a:gd name="T35" fmla="*/ 14 h 216"/>
                <a:gd name="T36" fmla="*/ 140 w 240"/>
                <a:gd name="T37" fmla="*/ 56 h 216"/>
                <a:gd name="T38" fmla="*/ 100 w 240"/>
                <a:gd name="T39" fmla="*/ 56 h 216"/>
                <a:gd name="T40" fmla="*/ 100 w 240"/>
                <a:gd name="T41" fmla="*/ 14 h 216"/>
                <a:gd name="T42" fmla="*/ 232 w 240"/>
                <a:gd name="T43" fmla="*/ 196 h 216"/>
                <a:gd name="T44" fmla="*/ 220 w 240"/>
                <a:gd name="T45" fmla="*/ 208 h 216"/>
                <a:gd name="T46" fmla="*/ 20 w 240"/>
                <a:gd name="T47" fmla="*/ 208 h 216"/>
                <a:gd name="T48" fmla="*/ 8 w 240"/>
                <a:gd name="T49" fmla="*/ 196 h 216"/>
                <a:gd name="T50" fmla="*/ 8 w 240"/>
                <a:gd name="T51" fmla="*/ 60 h 216"/>
                <a:gd name="T52" fmla="*/ 20 w 240"/>
                <a:gd name="T53" fmla="*/ 48 h 216"/>
                <a:gd name="T54" fmla="*/ 92 w 240"/>
                <a:gd name="T55" fmla="*/ 48 h 216"/>
                <a:gd name="T56" fmla="*/ 92 w 240"/>
                <a:gd name="T57" fmla="*/ 64 h 216"/>
                <a:gd name="T58" fmla="*/ 148 w 240"/>
                <a:gd name="T59" fmla="*/ 64 h 216"/>
                <a:gd name="T60" fmla="*/ 148 w 240"/>
                <a:gd name="T61" fmla="*/ 48 h 216"/>
                <a:gd name="T62" fmla="*/ 220 w 240"/>
                <a:gd name="T63" fmla="*/ 48 h 216"/>
                <a:gd name="T64" fmla="*/ 232 w 240"/>
                <a:gd name="T65" fmla="*/ 60 h 216"/>
                <a:gd name="T66" fmla="*/ 232 w 240"/>
                <a:gd name="T67" fmla="*/ 19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216">
                  <a:moveTo>
                    <a:pt x="220" y="40"/>
                  </a:moveTo>
                  <a:cubicBezTo>
                    <a:pt x="148" y="40"/>
                    <a:pt x="148" y="40"/>
                    <a:pt x="148" y="40"/>
                  </a:cubicBezTo>
                  <a:cubicBezTo>
                    <a:pt x="148" y="10"/>
                    <a:pt x="148" y="10"/>
                    <a:pt x="148" y="10"/>
                  </a:cubicBezTo>
                  <a:cubicBezTo>
                    <a:pt x="146" y="9"/>
                    <a:pt x="146" y="9"/>
                    <a:pt x="146" y="9"/>
                  </a:cubicBezTo>
                  <a:cubicBezTo>
                    <a:pt x="139" y="3"/>
                    <a:pt x="130" y="0"/>
                    <a:pt x="120" y="0"/>
                  </a:cubicBezTo>
                  <a:cubicBezTo>
                    <a:pt x="110" y="0"/>
                    <a:pt x="101" y="3"/>
                    <a:pt x="94" y="9"/>
                  </a:cubicBezTo>
                  <a:cubicBezTo>
                    <a:pt x="92" y="10"/>
                    <a:pt x="92" y="10"/>
                    <a:pt x="92" y="10"/>
                  </a:cubicBezTo>
                  <a:cubicBezTo>
                    <a:pt x="92" y="40"/>
                    <a:pt x="92" y="40"/>
                    <a:pt x="92" y="40"/>
                  </a:cubicBezTo>
                  <a:cubicBezTo>
                    <a:pt x="20" y="40"/>
                    <a:pt x="20" y="40"/>
                    <a:pt x="20" y="40"/>
                  </a:cubicBezTo>
                  <a:cubicBezTo>
                    <a:pt x="9" y="40"/>
                    <a:pt x="0" y="49"/>
                    <a:pt x="0" y="60"/>
                  </a:cubicBezTo>
                  <a:cubicBezTo>
                    <a:pt x="0" y="196"/>
                    <a:pt x="0" y="196"/>
                    <a:pt x="0" y="196"/>
                  </a:cubicBezTo>
                  <a:cubicBezTo>
                    <a:pt x="0" y="207"/>
                    <a:pt x="9" y="216"/>
                    <a:pt x="20" y="216"/>
                  </a:cubicBezTo>
                  <a:cubicBezTo>
                    <a:pt x="220" y="216"/>
                    <a:pt x="220" y="216"/>
                    <a:pt x="220" y="216"/>
                  </a:cubicBezTo>
                  <a:cubicBezTo>
                    <a:pt x="231" y="216"/>
                    <a:pt x="240" y="207"/>
                    <a:pt x="240" y="196"/>
                  </a:cubicBezTo>
                  <a:cubicBezTo>
                    <a:pt x="240" y="60"/>
                    <a:pt x="240" y="60"/>
                    <a:pt x="240" y="60"/>
                  </a:cubicBezTo>
                  <a:cubicBezTo>
                    <a:pt x="240" y="49"/>
                    <a:pt x="231" y="40"/>
                    <a:pt x="220" y="40"/>
                  </a:cubicBezTo>
                  <a:close/>
                  <a:moveTo>
                    <a:pt x="100" y="14"/>
                  </a:moveTo>
                  <a:cubicBezTo>
                    <a:pt x="112" y="6"/>
                    <a:pt x="128" y="6"/>
                    <a:pt x="140" y="14"/>
                  </a:cubicBezTo>
                  <a:cubicBezTo>
                    <a:pt x="140" y="56"/>
                    <a:pt x="140" y="56"/>
                    <a:pt x="140" y="56"/>
                  </a:cubicBezTo>
                  <a:cubicBezTo>
                    <a:pt x="100" y="56"/>
                    <a:pt x="100" y="56"/>
                    <a:pt x="100" y="56"/>
                  </a:cubicBezTo>
                  <a:lnTo>
                    <a:pt x="100" y="14"/>
                  </a:lnTo>
                  <a:close/>
                  <a:moveTo>
                    <a:pt x="232" y="196"/>
                  </a:moveTo>
                  <a:cubicBezTo>
                    <a:pt x="232" y="203"/>
                    <a:pt x="227" y="208"/>
                    <a:pt x="220" y="208"/>
                  </a:cubicBezTo>
                  <a:cubicBezTo>
                    <a:pt x="20" y="208"/>
                    <a:pt x="20" y="208"/>
                    <a:pt x="20" y="208"/>
                  </a:cubicBezTo>
                  <a:cubicBezTo>
                    <a:pt x="13" y="208"/>
                    <a:pt x="8" y="203"/>
                    <a:pt x="8" y="196"/>
                  </a:cubicBezTo>
                  <a:cubicBezTo>
                    <a:pt x="8" y="60"/>
                    <a:pt x="8" y="60"/>
                    <a:pt x="8" y="60"/>
                  </a:cubicBezTo>
                  <a:cubicBezTo>
                    <a:pt x="8" y="53"/>
                    <a:pt x="13" y="48"/>
                    <a:pt x="20" y="48"/>
                  </a:cubicBezTo>
                  <a:cubicBezTo>
                    <a:pt x="92" y="48"/>
                    <a:pt x="92" y="48"/>
                    <a:pt x="92" y="48"/>
                  </a:cubicBezTo>
                  <a:cubicBezTo>
                    <a:pt x="92" y="64"/>
                    <a:pt x="92" y="64"/>
                    <a:pt x="92" y="64"/>
                  </a:cubicBezTo>
                  <a:cubicBezTo>
                    <a:pt x="148" y="64"/>
                    <a:pt x="148" y="64"/>
                    <a:pt x="148" y="64"/>
                  </a:cubicBezTo>
                  <a:cubicBezTo>
                    <a:pt x="148" y="48"/>
                    <a:pt x="148" y="48"/>
                    <a:pt x="148" y="48"/>
                  </a:cubicBezTo>
                  <a:cubicBezTo>
                    <a:pt x="220" y="48"/>
                    <a:pt x="220" y="48"/>
                    <a:pt x="220" y="48"/>
                  </a:cubicBezTo>
                  <a:cubicBezTo>
                    <a:pt x="227" y="48"/>
                    <a:pt x="232" y="53"/>
                    <a:pt x="232" y="60"/>
                  </a:cubicBezTo>
                  <a:lnTo>
                    <a:pt x="232"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07" name="Freeform 11"/>
            <p:cNvSpPr>
              <a:spLocks/>
            </p:cNvSpPr>
            <p:nvPr/>
          </p:nvSpPr>
          <p:spPr bwMode="auto">
            <a:xfrm>
              <a:off x="8526463" y="5186363"/>
              <a:ext cx="285750" cy="30163"/>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08" name="Freeform 12"/>
            <p:cNvSpPr>
              <a:spLocks/>
            </p:cNvSpPr>
            <p:nvPr/>
          </p:nvSpPr>
          <p:spPr bwMode="auto">
            <a:xfrm>
              <a:off x="8526463" y="5307013"/>
              <a:ext cx="285750" cy="28575"/>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09" name="Freeform 13"/>
            <p:cNvSpPr>
              <a:spLocks/>
            </p:cNvSpPr>
            <p:nvPr/>
          </p:nvSpPr>
          <p:spPr bwMode="auto">
            <a:xfrm>
              <a:off x="8526463" y="5426075"/>
              <a:ext cx="285750" cy="30163"/>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10" name="Freeform 14"/>
            <p:cNvSpPr>
              <a:spLocks/>
            </p:cNvSpPr>
            <p:nvPr/>
          </p:nvSpPr>
          <p:spPr bwMode="auto">
            <a:xfrm>
              <a:off x="8166101" y="5170488"/>
              <a:ext cx="255588" cy="271463"/>
            </a:xfrm>
            <a:custGeom>
              <a:avLst/>
              <a:gdLst>
                <a:gd name="T0" fmla="*/ 43 w 68"/>
                <a:gd name="T1" fmla="*/ 49 h 72"/>
                <a:gd name="T2" fmla="*/ 40 w 68"/>
                <a:gd name="T3" fmla="*/ 48 h 72"/>
                <a:gd name="T4" fmla="*/ 40 w 68"/>
                <a:gd name="T5" fmla="*/ 44 h 72"/>
                <a:gd name="T6" fmla="*/ 51 w 68"/>
                <a:gd name="T7" fmla="*/ 24 h 72"/>
                <a:gd name="T8" fmla="*/ 35 w 68"/>
                <a:gd name="T9" fmla="*/ 0 h 72"/>
                <a:gd name="T10" fmla="*/ 34 w 68"/>
                <a:gd name="T11" fmla="*/ 0 h 72"/>
                <a:gd name="T12" fmla="*/ 18 w 68"/>
                <a:gd name="T13" fmla="*/ 24 h 72"/>
                <a:gd name="T14" fmla="*/ 28 w 68"/>
                <a:gd name="T15" fmla="*/ 44 h 72"/>
                <a:gd name="T16" fmla="*/ 28 w 68"/>
                <a:gd name="T17" fmla="*/ 48 h 72"/>
                <a:gd name="T18" fmla="*/ 26 w 68"/>
                <a:gd name="T19" fmla="*/ 49 h 72"/>
                <a:gd name="T20" fmla="*/ 2 w 68"/>
                <a:gd name="T21" fmla="*/ 63 h 72"/>
                <a:gd name="T22" fmla="*/ 0 w 68"/>
                <a:gd name="T23" fmla="*/ 72 h 72"/>
                <a:gd name="T24" fmla="*/ 68 w 68"/>
                <a:gd name="T25" fmla="*/ 72 h 72"/>
                <a:gd name="T26" fmla="*/ 67 w 68"/>
                <a:gd name="T27" fmla="*/ 63 h 72"/>
                <a:gd name="T28" fmla="*/ 43 w 68"/>
                <a:gd name="T2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72">
                  <a:moveTo>
                    <a:pt x="43" y="49"/>
                  </a:moveTo>
                  <a:cubicBezTo>
                    <a:pt x="42" y="49"/>
                    <a:pt x="40" y="48"/>
                    <a:pt x="40" y="48"/>
                  </a:cubicBezTo>
                  <a:cubicBezTo>
                    <a:pt x="40" y="44"/>
                    <a:pt x="40" y="44"/>
                    <a:pt x="40" y="44"/>
                  </a:cubicBezTo>
                  <a:cubicBezTo>
                    <a:pt x="44" y="40"/>
                    <a:pt x="50" y="33"/>
                    <a:pt x="51" y="24"/>
                  </a:cubicBezTo>
                  <a:cubicBezTo>
                    <a:pt x="53" y="11"/>
                    <a:pt x="45" y="0"/>
                    <a:pt x="35" y="0"/>
                  </a:cubicBezTo>
                  <a:cubicBezTo>
                    <a:pt x="34" y="0"/>
                    <a:pt x="34" y="0"/>
                    <a:pt x="34" y="0"/>
                  </a:cubicBezTo>
                  <a:cubicBezTo>
                    <a:pt x="22" y="0"/>
                    <a:pt x="17" y="11"/>
                    <a:pt x="18" y="24"/>
                  </a:cubicBezTo>
                  <a:cubicBezTo>
                    <a:pt x="19" y="33"/>
                    <a:pt x="24" y="40"/>
                    <a:pt x="28" y="44"/>
                  </a:cubicBezTo>
                  <a:cubicBezTo>
                    <a:pt x="28" y="48"/>
                    <a:pt x="28" y="48"/>
                    <a:pt x="28" y="48"/>
                  </a:cubicBezTo>
                  <a:cubicBezTo>
                    <a:pt x="28" y="48"/>
                    <a:pt x="26" y="49"/>
                    <a:pt x="26" y="49"/>
                  </a:cubicBezTo>
                  <a:cubicBezTo>
                    <a:pt x="21" y="51"/>
                    <a:pt x="4" y="59"/>
                    <a:pt x="2" y="63"/>
                  </a:cubicBezTo>
                  <a:cubicBezTo>
                    <a:pt x="0" y="67"/>
                    <a:pt x="0" y="72"/>
                    <a:pt x="0" y="72"/>
                  </a:cubicBezTo>
                  <a:cubicBezTo>
                    <a:pt x="68" y="72"/>
                    <a:pt x="68" y="72"/>
                    <a:pt x="68" y="72"/>
                  </a:cubicBezTo>
                  <a:cubicBezTo>
                    <a:pt x="68" y="72"/>
                    <a:pt x="68" y="67"/>
                    <a:pt x="67" y="63"/>
                  </a:cubicBezTo>
                  <a:cubicBezTo>
                    <a:pt x="65" y="59"/>
                    <a:pt x="47" y="51"/>
                    <a:pt x="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grpSp>
      <p:grpSp>
        <p:nvGrpSpPr>
          <p:cNvPr id="111" name="Gruppieren 110"/>
          <p:cNvGrpSpPr/>
          <p:nvPr/>
        </p:nvGrpSpPr>
        <p:grpSpPr>
          <a:xfrm>
            <a:off x="4825330" y="2652822"/>
            <a:ext cx="291932" cy="296986"/>
            <a:chOff x="2076451" y="26988"/>
            <a:chExt cx="825500" cy="839788"/>
          </a:xfrm>
          <a:solidFill>
            <a:schemeClr val="bg1"/>
          </a:solidFill>
        </p:grpSpPr>
        <p:sp>
          <p:nvSpPr>
            <p:cNvPr id="112" name="Freeform 32"/>
            <p:cNvSpPr>
              <a:spLocks/>
            </p:cNvSpPr>
            <p:nvPr/>
          </p:nvSpPr>
          <p:spPr bwMode="auto">
            <a:xfrm>
              <a:off x="2330451" y="296863"/>
              <a:ext cx="255588" cy="269875"/>
            </a:xfrm>
            <a:custGeom>
              <a:avLst/>
              <a:gdLst>
                <a:gd name="T0" fmla="*/ 26 w 68"/>
                <a:gd name="T1" fmla="*/ 49 h 72"/>
                <a:gd name="T2" fmla="*/ 2 w 68"/>
                <a:gd name="T3" fmla="*/ 63 h 72"/>
                <a:gd name="T4" fmla="*/ 0 w 68"/>
                <a:gd name="T5" fmla="*/ 72 h 72"/>
                <a:gd name="T6" fmla="*/ 68 w 68"/>
                <a:gd name="T7" fmla="*/ 72 h 72"/>
                <a:gd name="T8" fmla="*/ 67 w 68"/>
                <a:gd name="T9" fmla="*/ 63 h 72"/>
                <a:gd name="T10" fmla="*/ 42 w 68"/>
                <a:gd name="T11" fmla="*/ 49 h 72"/>
                <a:gd name="T12" fmla="*/ 40 w 68"/>
                <a:gd name="T13" fmla="*/ 48 h 72"/>
                <a:gd name="T14" fmla="*/ 40 w 68"/>
                <a:gd name="T15" fmla="*/ 44 h 72"/>
                <a:gd name="T16" fmla="*/ 51 w 68"/>
                <a:gd name="T17" fmla="*/ 24 h 72"/>
                <a:gd name="T18" fmla="*/ 35 w 68"/>
                <a:gd name="T19" fmla="*/ 0 h 72"/>
                <a:gd name="T20" fmla="*/ 34 w 68"/>
                <a:gd name="T21" fmla="*/ 0 h 72"/>
                <a:gd name="T22" fmla="*/ 18 w 68"/>
                <a:gd name="T23" fmla="*/ 24 h 72"/>
                <a:gd name="T24" fmla="*/ 28 w 68"/>
                <a:gd name="T25" fmla="*/ 44 h 72"/>
                <a:gd name="T26" fmla="*/ 28 w 68"/>
                <a:gd name="T27" fmla="*/ 48 h 72"/>
                <a:gd name="T28" fmla="*/ 26 w 68"/>
                <a:gd name="T2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72">
                  <a:moveTo>
                    <a:pt x="26" y="49"/>
                  </a:moveTo>
                  <a:cubicBezTo>
                    <a:pt x="21" y="51"/>
                    <a:pt x="4" y="59"/>
                    <a:pt x="2" y="63"/>
                  </a:cubicBezTo>
                  <a:cubicBezTo>
                    <a:pt x="0" y="67"/>
                    <a:pt x="0" y="72"/>
                    <a:pt x="0" y="72"/>
                  </a:cubicBezTo>
                  <a:cubicBezTo>
                    <a:pt x="68" y="72"/>
                    <a:pt x="68" y="72"/>
                    <a:pt x="68" y="72"/>
                  </a:cubicBezTo>
                  <a:cubicBezTo>
                    <a:pt x="68" y="72"/>
                    <a:pt x="68" y="67"/>
                    <a:pt x="67" y="63"/>
                  </a:cubicBezTo>
                  <a:cubicBezTo>
                    <a:pt x="65" y="59"/>
                    <a:pt x="47" y="51"/>
                    <a:pt x="42" y="49"/>
                  </a:cubicBezTo>
                  <a:cubicBezTo>
                    <a:pt x="42" y="49"/>
                    <a:pt x="40" y="48"/>
                    <a:pt x="40" y="48"/>
                  </a:cubicBezTo>
                  <a:cubicBezTo>
                    <a:pt x="40" y="44"/>
                    <a:pt x="40" y="44"/>
                    <a:pt x="40" y="44"/>
                  </a:cubicBezTo>
                  <a:cubicBezTo>
                    <a:pt x="44" y="40"/>
                    <a:pt x="50" y="33"/>
                    <a:pt x="51" y="24"/>
                  </a:cubicBezTo>
                  <a:cubicBezTo>
                    <a:pt x="53" y="11"/>
                    <a:pt x="45" y="0"/>
                    <a:pt x="35" y="0"/>
                  </a:cubicBezTo>
                  <a:cubicBezTo>
                    <a:pt x="34" y="0"/>
                    <a:pt x="34" y="0"/>
                    <a:pt x="34" y="0"/>
                  </a:cubicBezTo>
                  <a:cubicBezTo>
                    <a:pt x="22" y="0"/>
                    <a:pt x="17" y="11"/>
                    <a:pt x="18" y="24"/>
                  </a:cubicBezTo>
                  <a:cubicBezTo>
                    <a:pt x="19" y="33"/>
                    <a:pt x="24" y="40"/>
                    <a:pt x="28" y="44"/>
                  </a:cubicBezTo>
                  <a:cubicBezTo>
                    <a:pt x="28" y="48"/>
                    <a:pt x="28" y="48"/>
                    <a:pt x="28" y="48"/>
                  </a:cubicBezTo>
                  <a:cubicBezTo>
                    <a:pt x="28" y="48"/>
                    <a:pt x="26" y="49"/>
                    <a:pt x="2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13" name="Freeform 33"/>
            <p:cNvSpPr>
              <a:spLocks noEditPoints="1"/>
            </p:cNvSpPr>
            <p:nvPr/>
          </p:nvSpPr>
          <p:spPr bwMode="auto">
            <a:xfrm>
              <a:off x="2076451" y="26988"/>
              <a:ext cx="825500" cy="839788"/>
            </a:xfrm>
            <a:custGeom>
              <a:avLst/>
              <a:gdLst>
                <a:gd name="T0" fmla="*/ 208 w 220"/>
                <a:gd name="T1" fmla="*/ 20 h 224"/>
                <a:gd name="T2" fmla="*/ 180 w 220"/>
                <a:gd name="T3" fmla="*/ 0 h 224"/>
                <a:gd name="T4" fmla="*/ 12 w 220"/>
                <a:gd name="T5" fmla="*/ 20 h 224"/>
                <a:gd name="T6" fmla="*/ 20 w 220"/>
                <a:gd name="T7" fmla="*/ 40 h 224"/>
                <a:gd name="T8" fmla="*/ 32 w 220"/>
                <a:gd name="T9" fmla="*/ 8 h 224"/>
                <a:gd name="T10" fmla="*/ 192 w 220"/>
                <a:gd name="T11" fmla="*/ 20 h 224"/>
                <a:gd name="T12" fmla="*/ 180 w 220"/>
                <a:gd name="T13" fmla="*/ 216 h 224"/>
                <a:gd name="T14" fmla="*/ 20 w 220"/>
                <a:gd name="T15" fmla="*/ 204 h 224"/>
                <a:gd name="T16" fmla="*/ 28 w 220"/>
                <a:gd name="T17" fmla="*/ 180 h 224"/>
                <a:gd name="T18" fmla="*/ 28 w 220"/>
                <a:gd name="T19" fmla="*/ 172 h 224"/>
                <a:gd name="T20" fmla="*/ 0 w 220"/>
                <a:gd name="T21" fmla="*/ 176 h 224"/>
                <a:gd name="T22" fmla="*/ 12 w 220"/>
                <a:gd name="T23" fmla="*/ 180 h 224"/>
                <a:gd name="T24" fmla="*/ 32 w 220"/>
                <a:gd name="T25" fmla="*/ 224 h 224"/>
                <a:gd name="T26" fmla="*/ 200 w 220"/>
                <a:gd name="T27" fmla="*/ 204 h 224"/>
                <a:gd name="T28" fmla="*/ 220 w 220"/>
                <a:gd name="T29" fmla="*/ 192 h 224"/>
                <a:gd name="T30" fmla="*/ 217 w 220"/>
                <a:gd name="T31" fmla="*/ 156 h 224"/>
                <a:gd name="T32" fmla="*/ 220 w 220"/>
                <a:gd name="T33" fmla="*/ 120 h 224"/>
                <a:gd name="T34" fmla="*/ 220 w 220"/>
                <a:gd name="T35" fmla="*/ 104 h 224"/>
                <a:gd name="T36" fmla="*/ 217 w 220"/>
                <a:gd name="T37" fmla="*/ 68 h 224"/>
                <a:gd name="T38" fmla="*/ 220 w 220"/>
                <a:gd name="T39" fmla="*/ 32 h 224"/>
                <a:gd name="T40" fmla="*/ 212 w 220"/>
                <a:gd name="T41" fmla="*/ 32 h 224"/>
                <a:gd name="T42" fmla="*/ 208 w 220"/>
                <a:gd name="T43" fmla="*/ 64 h 224"/>
                <a:gd name="T44" fmla="*/ 200 w 220"/>
                <a:gd name="T45" fmla="*/ 28 h 224"/>
                <a:gd name="T46" fmla="*/ 212 w 220"/>
                <a:gd name="T47" fmla="*/ 76 h 224"/>
                <a:gd name="T48" fmla="*/ 208 w 220"/>
                <a:gd name="T49" fmla="*/ 108 h 224"/>
                <a:gd name="T50" fmla="*/ 200 w 220"/>
                <a:gd name="T51" fmla="*/ 72 h 224"/>
                <a:gd name="T52" fmla="*/ 212 w 220"/>
                <a:gd name="T53" fmla="*/ 76 h 224"/>
                <a:gd name="T54" fmla="*/ 212 w 220"/>
                <a:gd name="T55" fmla="*/ 148 h 224"/>
                <a:gd name="T56" fmla="*/ 200 w 220"/>
                <a:gd name="T57" fmla="*/ 152 h 224"/>
                <a:gd name="T58" fmla="*/ 208 w 220"/>
                <a:gd name="T59" fmla="*/ 116 h 224"/>
                <a:gd name="T60" fmla="*/ 212 w 220"/>
                <a:gd name="T61" fmla="*/ 192 h 224"/>
                <a:gd name="T62" fmla="*/ 200 w 220"/>
                <a:gd name="T63" fmla="*/ 196 h 224"/>
                <a:gd name="T64" fmla="*/ 208 w 220"/>
                <a:gd name="T65" fmla="*/ 160 h 224"/>
                <a:gd name="T66" fmla="*/ 212 w 220"/>
                <a:gd name="T67"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0" h="224">
                  <a:moveTo>
                    <a:pt x="220" y="32"/>
                  </a:moveTo>
                  <a:cubicBezTo>
                    <a:pt x="220" y="25"/>
                    <a:pt x="215" y="20"/>
                    <a:pt x="208" y="20"/>
                  </a:cubicBezTo>
                  <a:cubicBezTo>
                    <a:pt x="200" y="20"/>
                    <a:pt x="200" y="20"/>
                    <a:pt x="200" y="20"/>
                  </a:cubicBezTo>
                  <a:cubicBezTo>
                    <a:pt x="200" y="9"/>
                    <a:pt x="191" y="0"/>
                    <a:pt x="180" y="0"/>
                  </a:cubicBezTo>
                  <a:cubicBezTo>
                    <a:pt x="32" y="0"/>
                    <a:pt x="32" y="0"/>
                    <a:pt x="32" y="0"/>
                  </a:cubicBezTo>
                  <a:cubicBezTo>
                    <a:pt x="21" y="0"/>
                    <a:pt x="12" y="9"/>
                    <a:pt x="12" y="20"/>
                  </a:cubicBezTo>
                  <a:cubicBezTo>
                    <a:pt x="12" y="40"/>
                    <a:pt x="12" y="40"/>
                    <a:pt x="12" y="40"/>
                  </a:cubicBezTo>
                  <a:cubicBezTo>
                    <a:pt x="20" y="40"/>
                    <a:pt x="20" y="40"/>
                    <a:pt x="20" y="40"/>
                  </a:cubicBezTo>
                  <a:cubicBezTo>
                    <a:pt x="20" y="20"/>
                    <a:pt x="20" y="20"/>
                    <a:pt x="20" y="20"/>
                  </a:cubicBezTo>
                  <a:cubicBezTo>
                    <a:pt x="20" y="13"/>
                    <a:pt x="25" y="8"/>
                    <a:pt x="32" y="8"/>
                  </a:cubicBezTo>
                  <a:cubicBezTo>
                    <a:pt x="180" y="8"/>
                    <a:pt x="180" y="8"/>
                    <a:pt x="180" y="8"/>
                  </a:cubicBezTo>
                  <a:cubicBezTo>
                    <a:pt x="187" y="8"/>
                    <a:pt x="192" y="13"/>
                    <a:pt x="192" y="20"/>
                  </a:cubicBezTo>
                  <a:cubicBezTo>
                    <a:pt x="192" y="204"/>
                    <a:pt x="192" y="204"/>
                    <a:pt x="192" y="204"/>
                  </a:cubicBezTo>
                  <a:cubicBezTo>
                    <a:pt x="192" y="211"/>
                    <a:pt x="187" y="216"/>
                    <a:pt x="180" y="216"/>
                  </a:cubicBezTo>
                  <a:cubicBezTo>
                    <a:pt x="32" y="216"/>
                    <a:pt x="32" y="216"/>
                    <a:pt x="32" y="216"/>
                  </a:cubicBezTo>
                  <a:cubicBezTo>
                    <a:pt x="25" y="216"/>
                    <a:pt x="20" y="211"/>
                    <a:pt x="20" y="204"/>
                  </a:cubicBezTo>
                  <a:cubicBezTo>
                    <a:pt x="20" y="180"/>
                    <a:pt x="20" y="180"/>
                    <a:pt x="20" y="180"/>
                  </a:cubicBezTo>
                  <a:cubicBezTo>
                    <a:pt x="28" y="180"/>
                    <a:pt x="28" y="180"/>
                    <a:pt x="28" y="180"/>
                  </a:cubicBezTo>
                  <a:cubicBezTo>
                    <a:pt x="30" y="180"/>
                    <a:pt x="32" y="178"/>
                    <a:pt x="32" y="176"/>
                  </a:cubicBezTo>
                  <a:cubicBezTo>
                    <a:pt x="32" y="174"/>
                    <a:pt x="30" y="172"/>
                    <a:pt x="28" y="172"/>
                  </a:cubicBezTo>
                  <a:cubicBezTo>
                    <a:pt x="4" y="172"/>
                    <a:pt x="4" y="172"/>
                    <a:pt x="4" y="172"/>
                  </a:cubicBezTo>
                  <a:cubicBezTo>
                    <a:pt x="2" y="172"/>
                    <a:pt x="0" y="174"/>
                    <a:pt x="0" y="176"/>
                  </a:cubicBezTo>
                  <a:cubicBezTo>
                    <a:pt x="0" y="178"/>
                    <a:pt x="2" y="180"/>
                    <a:pt x="4" y="180"/>
                  </a:cubicBezTo>
                  <a:cubicBezTo>
                    <a:pt x="12" y="180"/>
                    <a:pt x="12" y="180"/>
                    <a:pt x="12" y="180"/>
                  </a:cubicBezTo>
                  <a:cubicBezTo>
                    <a:pt x="12" y="204"/>
                    <a:pt x="12" y="204"/>
                    <a:pt x="12" y="204"/>
                  </a:cubicBezTo>
                  <a:cubicBezTo>
                    <a:pt x="12" y="215"/>
                    <a:pt x="21" y="224"/>
                    <a:pt x="32" y="224"/>
                  </a:cubicBezTo>
                  <a:cubicBezTo>
                    <a:pt x="180" y="224"/>
                    <a:pt x="180" y="224"/>
                    <a:pt x="180" y="224"/>
                  </a:cubicBezTo>
                  <a:cubicBezTo>
                    <a:pt x="191" y="224"/>
                    <a:pt x="200" y="215"/>
                    <a:pt x="200" y="204"/>
                  </a:cubicBezTo>
                  <a:cubicBezTo>
                    <a:pt x="208" y="204"/>
                    <a:pt x="208" y="204"/>
                    <a:pt x="208" y="204"/>
                  </a:cubicBezTo>
                  <a:cubicBezTo>
                    <a:pt x="215" y="204"/>
                    <a:pt x="220" y="199"/>
                    <a:pt x="220" y="192"/>
                  </a:cubicBezTo>
                  <a:cubicBezTo>
                    <a:pt x="220" y="164"/>
                    <a:pt x="220" y="164"/>
                    <a:pt x="220" y="164"/>
                  </a:cubicBezTo>
                  <a:cubicBezTo>
                    <a:pt x="220" y="161"/>
                    <a:pt x="219" y="158"/>
                    <a:pt x="217" y="156"/>
                  </a:cubicBezTo>
                  <a:cubicBezTo>
                    <a:pt x="219" y="154"/>
                    <a:pt x="220" y="151"/>
                    <a:pt x="220" y="148"/>
                  </a:cubicBezTo>
                  <a:cubicBezTo>
                    <a:pt x="220" y="120"/>
                    <a:pt x="220" y="120"/>
                    <a:pt x="220" y="120"/>
                  </a:cubicBezTo>
                  <a:cubicBezTo>
                    <a:pt x="220" y="117"/>
                    <a:pt x="219" y="114"/>
                    <a:pt x="217" y="112"/>
                  </a:cubicBezTo>
                  <a:cubicBezTo>
                    <a:pt x="219" y="110"/>
                    <a:pt x="220" y="107"/>
                    <a:pt x="220" y="104"/>
                  </a:cubicBezTo>
                  <a:cubicBezTo>
                    <a:pt x="220" y="76"/>
                    <a:pt x="220" y="76"/>
                    <a:pt x="220" y="76"/>
                  </a:cubicBezTo>
                  <a:cubicBezTo>
                    <a:pt x="220" y="73"/>
                    <a:pt x="219" y="70"/>
                    <a:pt x="217" y="68"/>
                  </a:cubicBezTo>
                  <a:cubicBezTo>
                    <a:pt x="219" y="66"/>
                    <a:pt x="220" y="63"/>
                    <a:pt x="220" y="60"/>
                  </a:cubicBezTo>
                  <a:lnTo>
                    <a:pt x="220" y="32"/>
                  </a:lnTo>
                  <a:close/>
                  <a:moveTo>
                    <a:pt x="208" y="28"/>
                  </a:moveTo>
                  <a:cubicBezTo>
                    <a:pt x="210" y="28"/>
                    <a:pt x="212" y="30"/>
                    <a:pt x="212" y="32"/>
                  </a:cubicBezTo>
                  <a:cubicBezTo>
                    <a:pt x="212" y="60"/>
                    <a:pt x="212" y="60"/>
                    <a:pt x="212" y="60"/>
                  </a:cubicBezTo>
                  <a:cubicBezTo>
                    <a:pt x="212" y="62"/>
                    <a:pt x="210" y="64"/>
                    <a:pt x="208" y="64"/>
                  </a:cubicBezTo>
                  <a:cubicBezTo>
                    <a:pt x="200" y="64"/>
                    <a:pt x="200" y="64"/>
                    <a:pt x="200" y="64"/>
                  </a:cubicBezTo>
                  <a:cubicBezTo>
                    <a:pt x="200" y="28"/>
                    <a:pt x="200" y="28"/>
                    <a:pt x="200" y="28"/>
                  </a:cubicBezTo>
                  <a:lnTo>
                    <a:pt x="208" y="28"/>
                  </a:lnTo>
                  <a:close/>
                  <a:moveTo>
                    <a:pt x="212" y="76"/>
                  </a:moveTo>
                  <a:cubicBezTo>
                    <a:pt x="212" y="104"/>
                    <a:pt x="212" y="104"/>
                    <a:pt x="212" y="104"/>
                  </a:cubicBezTo>
                  <a:cubicBezTo>
                    <a:pt x="212" y="106"/>
                    <a:pt x="210" y="108"/>
                    <a:pt x="208" y="108"/>
                  </a:cubicBezTo>
                  <a:cubicBezTo>
                    <a:pt x="200" y="108"/>
                    <a:pt x="200" y="108"/>
                    <a:pt x="200" y="108"/>
                  </a:cubicBezTo>
                  <a:cubicBezTo>
                    <a:pt x="200" y="72"/>
                    <a:pt x="200" y="72"/>
                    <a:pt x="200" y="72"/>
                  </a:cubicBezTo>
                  <a:cubicBezTo>
                    <a:pt x="208" y="72"/>
                    <a:pt x="208" y="72"/>
                    <a:pt x="208" y="72"/>
                  </a:cubicBezTo>
                  <a:cubicBezTo>
                    <a:pt x="210" y="72"/>
                    <a:pt x="212" y="74"/>
                    <a:pt x="212" y="76"/>
                  </a:cubicBezTo>
                  <a:close/>
                  <a:moveTo>
                    <a:pt x="212" y="120"/>
                  </a:moveTo>
                  <a:cubicBezTo>
                    <a:pt x="212" y="148"/>
                    <a:pt x="212" y="148"/>
                    <a:pt x="212" y="148"/>
                  </a:cubicBezTo>
                  <a:cubicBezTo>
                    <a:pt x="212" y="150"/>
                    <a:pt x="210" y="152"/>
                    <a:pt x="208" y="152"/>
                  </a:cubicBezTo>
                  <a:cubicBezTo>
                    <a:pt x="200" y="152"/>
                    <a:pt x="200" y="152"/>
                    <a:pt x="200" y="152"/>
                  </a:cubicBezTo>
                  <a:cubicBezTo>
                    <a:pt x="200" y="116"/>
                    <a:pt x="200" y="116"/>
                    <a:pt x="200" y="116"/>
                  </a:cubicBezTo>
                  <a:cubicBezTo>
                    <a:pt x="208" y="116"/>
                    <a:pt x="208" y="116"/>
                    <a:pt x="208" y="116"/>
                  </a:cubicBezTo>
                  <a:cubicBezTo>
                    <a:pt x="210" y="116"/>
                    <a:pt x="212" y="118"/>
                    <a:pt x="212" y="120"/>
                  </a:cubicBezTo>
                  <a:close/>
                  <a:moveTo>
                    <a:pt x="212" y="192"/>
                  </a:moveTo>
                  <a:cubicBezTo>
                    <a:pt x="212" y="194"/>
                    <a:pt x="210" y="196"/>
                    <a:pt x="208" y="196"/>
                  </a:cubicBezTo>
                  <a:cubicBezTo>
                    <a:pt x="200" y="196"/>
                    <a:pt x="200" y="196"/>
                    <a:pt x="200" y="196"/>
                  </a:cubicBezTo>
                  <a:cubicBezTo>
                    <a:pt x="200" y="160"/>
                    <a:pt x="200" y="160"/>
                    <a:pt x="200" y="160"/>
                  </a:cubicBezTo>
                  <a:cubicBezTo>
                    <a:pt x="208" y="160"/>
                    <a:pt x="208" y="160"/>
                    <a:pt x="208" y="160"/>
                  </a:cubicBezTo>
                  <a:cubicBezTo>
                    <a:pt x="210" y="160"/>
                    <a:pt x="212" y="162"/>
                    <a:pt x="212" y="164"/>
                  </a:cubicBezTo>
                  <a:lnTo>
                    <a:pt x="2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14" name="Freeform 34"/>
            <p:cNvSpPr>
              <a:spLocks/>
            </p:cNvSpPr>
            <p:nvPr/>
          </p:nvSpPr>
          <p:spPr bwMode="auto">
            <a:xfrm>
              <a:off x="2076451" y="206375"/>
              <a:ext cx="119063" cy="434975"/>
            </a:xfrm>
            <a:custGeom>
              <a:avLst/>
              <a:gdLst>
                <a:gd name="T0" fmla="*/ 4 w 32"/>
                <a:gd name="T1" fmla="*/ 8 h 116"/>
                <a:gd name="T2" fmla="*/ 12 w 32"/>
                <a:gd name="T3" fmla="*/ 8 h 116"/>
                <a:gd name="T4" fmla="*/ 12 w 32"/>
                <a:gd name="T5" fmla="*/ 116 h 116"/>
                <a:gd name="T6" fmla="*/ 20 w 32"/>
                <a:gd name="T7" fmla="*/ 116 h 116"/>
                <a:gd name="T8" fmla="*/ 20 w 32"/>
                <a:gd name="T9" fmla="*/ 8 h 116"/>
                <a:gd name="T10" fmla="*/ 28 w 32"/>
                <a:gd name="T11" fmla="*/ 8 h 116"/>
                <a:gd name="T12" fmla="*/ 32 w 32"/>
                <a:gd name="T13" fmla="*/ 4 h 116"/>
                <a:gd name="T14" fmla="*/ 28 w 32"/>
                <a:gd name="T15" fmla="*/ 0 h 116"/>
                <a:gd name="T16" fmla="*/ 4 w 32"/>
                <a:gd name="T17" fmla="*/ 0 h 116"/>
                <a:gd name="T18" fmla="*/ 0 w 32"/>
                <a:gd name="T19" fmla="*/ 4 h 116"/>
                <a:gd name="T20" fmla="*/ 4 w 32"/>
                <a:gd name="T21" fmla="*/ 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6">
                  <a:moveTo>
                    <a:pt x="4" y="8"/>
                  </a:moveTo>
                  <a:cubicBezTo>
                    <a:pt x="12" y="8"/>
                    <a:pt x="12" y="8"/>
                    <a:pt x="12" y="8"/>
                  </a:cubicBezTo>
                  <a:cubicBezTo>
                    <a:pt x="12" y="116"/>
                    <a:pt x="12" y="116"/>
                    <a:pt x="12" y="116"/>
                  </a:cubicBezTo>
                  <a:cubicBezTo>
                    <a:pt x="20" y="116"/>
                    <a:pt x="20" y="116"/>
                    <a:pt x="20" y="116"/>
                  </a:cubicBezTo>
                  <a:cubicBezTo>
                    <a:pt x="20" y="8"/>
                    <a:pt x="20" y="8"/>
                    <a:pt x="20" y="8"/>
                  </a:cubicBezTo>
                  <a:cubicBezTo>
                    <a:pt x="28" y="8"/>
                    <a:pt x="28" y="8"/>
                    <a:pt x="28" y="8"/>
                  </a:cubicBezTo>
                  <a:cubicBezTo>
                    <a:pt x="30" y="8"/>
                    <a:pt x="32" y="6"/>
                    <a:pt x="32" y="4"/>
                  </a:cubicBezTo>
                  <a:cubicBezTo>
                    <a:pt x="32" y="2"/>
                    <a:pt x="30" y="0"/>
                    <a:pt x="2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grpSp>
      <p:grpSp>
        <p:nvGrpSpPr>
          <p:cNvPr id="115" name="Gruppieren 114"/>
          <p:cNvGrpSpPr/>
          <p:nvPr/>
        </p:nvGrpSpPr>
        <p:grpSpPr>
          <a:xfrm>
            <a:off x="4822866" y="3460614"/>
            <a:ext cx="300686" cy="290447"/>
            <a:chOff x="6861176" y="4826000"/>
            <a:chExt cx="885825" cy="855663"/>
          </a:xfrm>
          <a:solidFill>
            <a:schemeClr val="bg1"/>
          </a:solidFill>
        </p:grpSpPr>
        <p:sp>
          <p:nvSpPr>
            <p:cNvPr id="116" name="Freeform 8"/>
            <p:cNvSpPr>
              <a:spLocks noEditPoints="1"/>
            </p:cNvSpPr>
            <p:nvPr/>
          </p:nvSpPr>
          <p:spPr bwMode="auto">
            <a:xfrm>
              <a:off x="6861176" y="4826000"/>
              <a:ext cx="885825" cy="855663"/>
            </a:xfrm>
            <a:custGeom>
              <a:avLst/>
              <a:gdLst>
                <a:gd name="T0" fmla="*/ 235 w 236"/>
                <a:gd name="T1" fmla="*/ 221 h 228"/>
                <a:gd name="T2" fmla="*/ 193 w 236"/>
                <a:gd name="T3" fmla="*/ 179 h 228"/>
                <a:gd name="T4" fmla="*/ 208 w 236"/>
                <a:gd name="T5" fmla="*/ 138 h 228"/>
                <a:gd name="T6" fmla="*/ 164 w 236"/>
                <a:gd name="T7" fmla="*/ 79 h 228"/>
                <a:gd name="T8" fmla="*/ 164 w 236"/>
                <a:gd name="T9" fmla="*/ 0 h 228"/>
                <a:gd name="T10" fmla="*/ 0 w 236"/>
                <a:gd name="T11" fmla="*/ 0 h 228"/>
                <a:gd name="T12" fmla="*/ 0 w 236"/>
                <a:gd name="T13" fmla="*/ 224 h 228"/>
                <a:gd name="T14" fmla="*/ 164 w 236"/>
                <a:gd name="T15" fmla="*/ 224 h 228"/>
                <a:gd name="T16" fmla="*/ 164 w 236"/>
                <a:gd name="T17" fmla="*/ 200 h 228"/>
                <a:gd name="T18" fmla="*/ 163 w 236"/>
                <a:gd name="T19" fmla="*/ 198 h 228"/>
                <a:gd name="T20" fmla="*/ 187 w 236"/>
                <a:gd name="T21" fmla="*/ 185 h 228"/>
                <a:gd name="T22" fmla="*/ 229 w 236"/>
                <a:gd name="T23" fmla="*/ 227 h 228"/>
                <a:gd name="T24" fmla="*/ 232 w 236"/>
                <a:gd name="T25" fmla="*/ 228 h 228"/>
                <a:gd name="T26" fmla="*/ 235 w 236"/>
                <a:gd name="T27" fmla="*/ 227 h 228"/>
                <a:gd name="T28" fmla="*/ 235 w 236"/>
                <a:gd name="T29" fmla="*/ 221 h 228"/>
                <a:gd name="T30" fmla="*/ 200 w 236"/>
                <a:gd name="T31" fmla="*/ 138 h 228"/>
                <a:gd name="T32" fmla="*/ 146 w 236"/>
                <a:gd name="T33" fmla="*/ 192 h 228"/>
                <a:gd name="T34" fmla="*/ 92 w 236"/>
                <a:gd name="T35" fmla="*/ 138 h 228"/>
                <a:gd name="T36" fmla="*/ 146 w 236"/>
                <a:gd name="T37" fmla="*/ 84 h 228"/>
                <a:gd name="T38" fmla="*/ 200 w 236"/>
                <a:gd name="T39" fmla="*/ 138 h 228"/>
                <a:gd name="T40" fmla="*/ 156 w 236"/>
                <a:gd name="T41" fmla="*/ 200 h 228"/>
                <a:gd name="T42" fmla="*/ 156 w 236"/>
                <a:gd name="T43" fmla="*/ 216 h 228"/>
                <a:gd name="T44" fmla="*/ 8 w 236"/>
                <a:gd name="T45" fmla="*/ 216 h 228"/>
                <a:gd name="T46" fmla="*/ 8 w 236"/>
                <a:gd name="T47" fmla="*/ 8 h 228"/>
                <a:gd name="T48" fmla="*/ 156 w 236"/>
                <a:gd name="T49" fmla="*/ 8 h 228"/>
                <a:gd name="T50" fmla="*/ 156 w 236"/>
                <a:gd name="T51" fmla="*/ 77 h 228"/>
                <a:gd name="T52" fmla="*/ 146 w 236"/>
                <a:gd name="T53" fmla="*/ 76 h 228"/>
                <a:gd name="T54" fmla="*/ 109 w 236"/>
                <a:gd name="T55" fmla="*/ 88 h 228"/>
                <a:gd name="T56" fmla="*/ 108 w 236"/>
                <a:gd name="T57" fmla="*/ 88 h 228"/>
                <a:gd name="T58" fmla="*/ 40 w 236"/>
                <a:gd name="T59" fmla="*/ 88 h 228"/>
                <a:gd name="T60" fmla="*/ 36 w 236"/>
                <a:gd name="T61" fmla="*/ 92 h 228"/>
                <a:gd name="T62" fmla="*/ 40 w 236"/>
                <a:gd name="T63" fmla="*/ 96 h 228"/>
                <a:gd name="T64" fmla="*/ 101 w 236"/>
                <a:gd name="T65" fmla="*/ 96 h 228"/>
                <a:gd name="T66" fmla="*/ 86 w 236"/>
                <a:gd name="T67" fmla="*/ 124 h 228"/>
                <a:gd name="T68" fmla="*/ 40 w 236"/>
                <a:gd name="T69" fmla="*/ 124 h 228"/>
                <a:gd name="T70" fmla="*/ 36 w 236"/>
                <a:gd name="T71" fmla="*/ 128 h 228"/>
                <a:gd name="T72" fmla="*/ 40 w 236"/>
                <a:gd name="T73" fmla="*/ 132 h 228"/>
                <a:gd name="T74" fmla="*/ 84 w 236"/>
                <a:gd name="T75" fmla="*/ 132 h 228"/>
                <a:gd name="T76" fmla="*/ 84 w 236"/>
                <a:gd name="T77" fmla="*/ 138 h 228"/>
                <a:gd name="T78" fmla="*/ 88 w 236"/>
                <a:gd name="T79" fmla="*/ 160 h 228"/>
                <a:gd name="T80" fmla="*/ 40 w 236"/>
                <a:gd name="T81" fmla="*/ 160 h 228"/>
                <a:gd name="T82" fmla="*/ 36 w 236"/>
                <a:gd name="T83" fmla="*/ 164 h 228"/>
                <a:gd name="T84" fmla="*/ 40 w 236"/>
                <a:gd name="T85" fmla="*/ 168 h 228"/>
                <a:gd name="T86" fmla="*/ 92 w 236"/>
                <a:gd name="T87" fmla="*/ 168 h 228"/>
                <a:gd name="T88" fmla="*/ 146 w 236"/>
                <a:gd name="T89" fmla="*/ 200 h 228"/>
                <a:gd name="T90" fmla="*/ 156 w 236"/>
                <a:gd name="T91" fmla="*/ 199 h 228"/>
                <a:gd name="T92" fmla="*/ 156 w 236"/>
                <a:gd name="T93" fmla="*/ 20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228">
                  <a:moveTo>
                    <a:pt x="235" y="221"/>
                  </a:moveTo>
                  <a:cubicBezTo>
                    <a:pt x="193" y="179"/>
                    <a:pt x="193" y="179"/>
                    <a:pt x="193" y="179"/>
                  </a:cubicBezTo>
                  <a:cubicBezTo>
                    <a:pt x="202" y="168"/>
                    <a:pt x="208" y="154"/>
                    <a:pt x="208" y="138"/>
                  </a:cubicBezTo>
                  <a:cubicBezTo>
                    <a:pt x="208" y="110"/>
                    <a:pt x="189" y="86"/>
                    <a:pt x="164" y="79"/>
                  </a:cubicBezTo>
                  <a:cubicBezTo>
                    <a:pt x="164" y="0"/>
                    <a:pt x="164" y="0"/>
                    <a:pt x="164" y="0"/>
                  </a:cubicBezTo>
                  <a:cubicBezTo>
                    <a:pt x="0" y="0"/>
                    <a:pt x="0" y="0"/>
                    <a:pt x="0" y="0"/>
                  </a:cubicBezTo>
                  <a:cubicBezTo>
                    <a:pt x="0" y="224"/>
                    <a:pt x="0" y="224"/>
                    <a:pt x="0" y="224"/>
                  </a:cubicBezTo>
                  <a:cubicBezTo>
                    <a:pt x="164" y="224"/>
                    <a:pt x="164" y="224"/>
                    <a:pt x="164" y="224"/>
                  </a:cubicBezTo>
                  <a:cubicBezTo>
                    <a:pt x="164" y="200"/>
                    <a:pt x="164" y="200"/>
                    <a:pt x="164" y="200"/>
                  </a:cubicBezTo>
                  <a:cubicBezTo>
                    <a:pt x="164" y="199"/>
                    <a:pt x="164" y="198"/>
                    <a:pt x="163" y="198"/>
                  </a:cubicBezTo>
                  <a:cubicBezTo>
                    <a:pt x="172" y="195"/>
                    <a:pt x="180" y="190"/>
                    <a:pt x="187" y="185"/>
                  </a:cubicBezTo>
                  <a:cubicBezTo>
                    <a:pt x="229" y="227"/>
                    <a:pt x="229" y="227"/>
                    <a:pt x="229" y="227"/>
                  </a:cubicBezTo>
                  <a:cubicBezTo>
                    <a:pt x="230" y="228"/>
                    <a:pt x="231" y="228"/>
                    <a:pt x="232" y="228"/>
                  </a:cubicBezTo>
                  <a:cubicBezTo>
                    <a:pt x="233" y="228"/>
                    <a:pt x="234" y="228"/>
                    <a:pt x="235" y="227"/>
                  </a:cubicBezTo>
                  <a:cubicBezTo>
                    <a:pt x="236" y="225"/>
                    <a:pt x="236" y="223"/>
                    <a:pt x="235" y="221"/>
                  </a:cubicBezTo>
                  <a:close/>
                  <a:moveTo>
                    <a:pt x="200" y="138"/>
                  </a:moveTo>
                  <a:cubicBezTo>
                    <a:pt x="200" y="168"/>
                    <a:pt x="176" y="192"/>
                    <a:pt x="146" y="192"/>
                  </a:cubicBezTo>
                  <a:cubicBezTo>
                    <a:pt x="116" y="192"/>
                    <a:pt x="92" y="168"/>
                    <a:pt x="92" y="138"/>
                  </a:cubicBezTo>
                  <a:cubicBezTo>
                    <a:pt x="92" y="108"/>
                    <a:pt x="116" y="84"/>
                    <a:pt x="146" y="84"/>
                  </a:cubicBezTo>
                  <a:cubicBezTo>
                    <a:pt x="176" y="84"/>
                    <a:pt x="200" y="108"/>
                    <a:pt x="200" y="138"/>
                  </a:cubicBezTo>
                  <a:close/>
                  <a:moveTo>
                    <a:pt x="156" y="200"/>
                  </a:moveTo>
                  <a:cubicBezTo>
                    <a:pt x="156" y="216"/>
                    <a:pt x="156" y="216"/>
                    <a:pt x="156" y="216"/>
                  </a:cubicBezTo>
                  <a:cubicBezTo>
                    <a:pt x="8" y="216"/>
                    <a:pt x="8" y="216"/>
                    <a:pt x="8" y="216"/>
                  </a:cubicBezTo>
                  <a:cubicBezTo>
                    <a:pt x="8" y="8"/>
                    <a:pt x="8" y="8"/>
                    <a:pt x="8" y="8"/>
                  </a:cubicBezTo>
                  <a:cubicBezTo>
                    <a:pt x="156" y="8"/>
                    <a:pt x="156" y="8"/>
                    <a:pt x="156" y="8"/>
                  </a:cubicBezTo>
                  <a:cubicBezTo>
                    <a:pt x="156" y="77"/>
                    <a:pt x="156" y="77"/>
                    <a:pt x="156" y="77"/>
                  </a:cubicBezTo>
                  <a:cubicBezTo>
                    <a:pt x="153" y="76"/>
                    <a:pt x="149" y="76"/>
                    <a:pt x="146" y="76"/>
                  </a:cubicBezTo>
                  <a:cubicBezTo>
                    <a:pt x="132" y="76"/>
                    <a:pt x="119" y="81"/>
                    <a:pt x="109" y="88"/>
                  </a:cubicBezTo>
                  <a:cubicBezTo>
                    <a:pt x="109" y="88"/>
                    <a:pt x="108" y="88"/>
                    <a:pt x="108" y="88"/>
                  </a:cubicBezTo>
                  <a:cubicBezTo>
                    <a:pt x="40" y="88"/>
                    <a:pt x="40" y="88"/>
                    <a:pt x="40" y="88"/>
                  </a:cubicBezTo>
                  <a:cubicBezTo>
                    <a:pt x="38" y="88"/>
                    <a:pt x="36" y="90"/>
                    <a:pt x="36" y="92"/>
                  </a:cubicBezTo>
                  <a:cubicBezTo>
                    <a:pt x="36" y="94"/>
                    <a:pt x="38" y="96"/>
                    <a:pt x="40" y="96"/>
                  </a:cubicBezTo>
                  <a:cubicBezTo>
                    <a:pt x="101" y="96"/>
                    <a:pt x="101" y="96"/>
                    <a:pt x="101" y="96"/>
                  </a:cubicBezTo>
                  <a:cubicBezTo>
                    <a:pt x="93" y="104"/>
                    <a:pt x="88" y="113"/>
                    <a:pt x="86" y="124"/>
                  </a:cubicBezTo>
                  <a:cubicBezTo>
                    <a:pt x="40" y="124"/>
                    <a:pt x="40" y="124"/>
                    <a:pt x="40" y="124"/>
                  </a:cubicBezTo>
                  <a:cubicBezTo>
                    <a:pt x="38" y="124"/>
                    <a:pt x="36" y="126"/>
                    <a:pt x="36" y="128"/>
                  </a:cubicBezTo>
                  <a:cubicBezTo>
                    <a:pt x="36" y="130"/>
                    <a:pt x="38" y="132"/>
                    <a:pt x="40" y="132"/>
                  </a:cubicBezTo>
                  <a:cubicBezTo>
                    <a:pt x="84" y="132"/>
                    <a:pt x="84" y="132"/>
                    <a:pt x="84" y="132"/>
                  </a:cubicBezTo>
                  <a:cubicBezTo>
                    <a:pt x="84" y="134"/>
                    <a:pt x="84" y="136"/>
                    <a:pt x="84" y="138"/>
                  </a:cubicBezTo>
                  <a:cubicBezTo>
                    <a:pt x="84" y="146"/>
                    <a:pt x="85" y="153"/>
                    <a:pt x="88" y="160"/>
                  </a:cubicBezTo>
                  <a:cubicBezTo>
                    <a:pt x="40" y="160"/>
                    <a:pt x="40" y="160"/>
                    <a:pt x="40" y="160"/>
                  </a:cubicBezTo>
                  <a:cubicBezTo>
                    <a:pt x="38" y="160"/>
                    <a:pt x="36" y="162"/>
                    <a:pt x="36" y="164"/>
                  </a:cubicBezTo>
                  <a:cubicBezTo>
                    <a:pt x="36" y="166"/>
                    <a:pt x="38" y="168"/>
                    <a:pt x="40" y="168"/>
                  </a:cubicBezTo>
                  <a:cubicBezTo>
                    <a:pt x="92" y="168"/>
                    <a:pt x="92" y="168"/>
                    <a:pt x="92" y="168"/>
                  </a:cubicBezTo>
                  <a:cubicBezTo>
                    <a:pt x="102" y="187"/>
                    <a:pt x="123" y="200"/>
                    <a:pt x="146" y="200"/>
                  </a:cubicBezTo>
                  <a:cubicBezTo>
                    <a:pt x="149" y="200"/>
                    <a:pt x="153" y="200"/>
                    <a:pt x="156" y="199"/>
                  </a:cubicBezTo>
                  <a:cubicBezTo>
                    <a:pt x="156" y="199"/>
                    <a:pt x="156" y="200"/>
                    <a:pt x="156" y="20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17" name="Freeform 9"/>
            <p:cNvSpPr>
              <a:spLocks/>
            </p:cNvSpPr>
            <p:nvPr/>
          </p:nvSpPr>
          <p:spPr bwMode="auto">
            <a:xfrm>
              <a:off x="6996113" y="5021263"/>
              <a:ext cx="346075" cy="30163"/>
            </a:xfrm>
            <a:custGeom>
              <a:avLst/>
              <a:gdLst>
                <a:gd name="T0" fmla="*/ 4 w 92"/>
                <a:gd name="T1" fmla="*/ 8 h 8"/>
                <a:gd name="T2" fmla="*/ 88 w 92"/>
                <a:gd name="T3" fmla="*/ 8 h 8"/>
                <a:gd name="T4" fmla="*/ 92 w 92"/>
                <a:gd name="T5" fmla="*/ 4 h 8"/>
                <a:gd name="T6" fmla="*/ 88 w 92"/>
                <a:gd name="T7" fmla="*/ 0 h 8"/>
                <a:gd name="T8" fmla="*/ 4 w 92"/>
                <a:gd name="T9" fmla="*/ 0 h 8"/>
                <a:gd name="T10" fmla="*/ 0 w 92"/>
                <a:gd name="T11" fmla="*/ 4 h 8"/>
                <a:gd name="T12" fmla="*/ 4 w 9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2" h="8">
                  <a:moveTo>
                    <a:pt x="4" y="8"/>
                  </a:moveTo>
                  <a:cubicBezTo>
                    <a:pt x="88" y="8"/>
                    <a:pt x="88" y="8"/>
                    <a:pt x="88" y="8"/>
                  </a:cubicBezTo>
                  <a:cubicBezTo>
                    <a:pt x="90" y="8"/>
                    <a:pt x="92" y="6"/>
                    <a:pt x="92" y="4"/>
                  </a:cubicBezTo>
                  <a:cubicBezTo>
                    <a:pt x="92" y="2"/>
                    <a:pt x="90" y="0"/>
                    <a:pt x="8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grpSp>
      <p:sp>
        <p:nvSpPr>
          <p:cNvPr id="118" name="Freeform 19"/>
          <p:cNvSpPr>
            <a:spLocks noEditPoints="1"/>
          </p:cNvSpPr>
          <p:nvPr/>
        </p:nvSpPr>
        <p:spPr bwMode="auto">
          <a:xfrm>
            <a:off x="3224686" y="4289010"/>
            <a:ext cx="291263" cy="228482"/>
          </a:xfrm>
          <a:custGeom>
            <a:avLst/>
            <a:gdLst>
              <a:gd name="T0" fmla="*/ 240 w 240"/>
              <a:gd name="T1" fmla="*/ 92 h 188"/>
              <a:gd name="T2" fmla="*/ 199 w 240"/>
              <a:gd name="T3" fmla="*/ 0 h 188"/>
              <a:gd name="T4" fmla="*/ 41 w 240"/>
              <a:gd name="T5" fmla="*/ 0 h 188"/>
              <a:gd name="T6" fmla="*/ 0 w 240"/>
              <a:gd name="T7" fmla="*/ 92 h 188"/>
              <a:gd name="T8" fmla="*/ 0 w 240"/>
              <a:gd name="T9" fmla="*/ 92 h 188"/>
              <a:gd name="T10" fmla="*/ 0 w 240"/>
              <a:gd name="T11" fmla="*/ 188 h 188"/>
              <a:gd name="T12" fmla="*/ 240 w 240"/>
              <a:gd name="T13" fmla="*/ 188 h 188"/>
              <a:gd name="T14" fmla="*/ 240 w 240"/>
              <a:gd name="T15" fmla="*/ 92 h 188"/>
              <a:gd name="T16" fmla="*/ 47 w 240"/>
              <a:gd name="T17" fmla="*/ 8 h 188"/>
              <a:gd name="T18" fmla="*/ 193 w 240"/>
              <a:gd name="T19" fmla="*/ 8 h 188"/>
              <a:gd name="T20" fmla="*/ 231 w 240"/>
              <a:gd name="T21" fmla="*/ 92 h 188"/>
              <a:gd name="T22" fmla="*/ 156 w 240"/>
              <a:gd name="T23" fmla="*/ 92 h 188"/>
              <a:gd name="T24" fmla="*/ 156 w 240"/>
              <a:gd name="T25" fmla="*/ 96 h 188"/>
              <a:gd name="T26" fmla="*/ 120 w 240"/>
              <a:gd name="T27" fmla="*/ 132 h 188"/>
              <a:gd name="T28" fmla="*/ 84 w 240"/>
              <a:gd name="T29" fmla="*/ 96 h 188"/>
              <a:gd name="T30" fmla="*/ 84 w 240"/>
              <a:gd name="T31" fmla="*/ 92 h 188"/>
              <a:gd name="T32" fmla="*/ 9 w 240"/>
              <a:gd name="T33" fmla="*/ 92 h 188"/>
              <a:gd name="T34" fmla="*/ 47 w 240"/>
              <a:gd name="T35" fmla="*/ 8 h 188"/>
              <a:gd name="T36" fmla="*/ 232 w 240"/>
              <a:gd name="T37" fmla="*/ 180 h 188"/>
              <a:gd name="T38" fmla="*/ 8 w 240"/>
              <a:gd name="T39" fmla="*/ 180 h 188"/>
              <a:gd name="T40" fmla="*/ 8 w 240"/>
              <a:gd name="T41" fmla="*/ 100 h 188"/>
              <a:gd name="T42" fmla="*/ 76 w 240"/>
              <a:gd name="T43" fmla="*/ 100 h 188"/>
              <a:gd name="T44" fmla="*/ 120 w 240"/>
              <a:gd name="T45" fmla="*/ 140 h 188"/>
              <a:gd name="T46" fmla="*/ 164 w 240"/>
              <a:gd name="T47" fmla="*/ 100 h 188"/>
              <a:gd name="T48" fmla="*/ 232 w 240"/>
              <a:gd name="T49" fmla="*/ 100 h 188"/>
              <a:gd name="T50" fmla="*/ 232 w 240"/>
              <a:gd name="T51" fmla="*/ 1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188">
                <a:moveTo>
                  <a:pt x="240" y="92"/>
                </a:moveTo>
                <a:cubicBezTo>
                  <a:pt x="199" y="0"/>
                  <a:pt x="199" y="0"/>
                  <a:pt x="199" y="0"/>
                </a:cubicBezTo>
                <a:cubicBezTo>
                  <a:pt x="41" y="0"/>
                  <a:pt x="41" y="0"/>
                  <a:pt x="41" y="0"/>
                </a:cubicBezTo>
                <a:cubicBezTo>
                  <a:pt x="0" y="92"/>
                  <a:pt x="0" y="92"/>
                  <a:pt x="0" y="92"/>
                </a:cubicBezTo>
                <a:cubicBezTo>
                  <a:pt x="0" y="92"/>
                  <a:pt x="0" y="92"/>
                  <a:pt x="0" y="92"/>
                </a:cubicBezTo>
                <a:cubicBezTo>
                  <a:pt x="0" y="188"/>
                  <a:pt x="0" y="188"/>
                  <a:pt x="0" y="188"/>
                </a:cubicBezTo>
                <a:cubicBezTo>
                  <a:pt x="240" y="188"/>
                  <a:pt x="240" y="188"/>
                  <a:pt x="240" y="188"/>
                </a:cubicBezTo>
                <a:cubicBezTo>
                  <a:pt x="240" y="92"/>
                  <a:pt x="240" y="92"/>
                  <a:pt x="240" y="92"/>
                </a:cubicBezTo>
                <a:close/>
                <a:moveTo>
                  <a:pt x="47" y="8"/>
                </a:moveTo>
                <a:cubicBezTo>
                  <a:pt x="193" y="8"/>
                  <a:pt x="193" y="8"/>
                  <a:pt x="193" y="8"/>
                </a:cubicBezTo>
                <a:cubicBezTo>
                  <a:pt x="231" y="92"/>
                  <a:pt x="231" y="92"/>
                  <a:pt x="231" y="92"/>
                </a:cubicBezTo>
                <a:cubicBezTo>
                  <a:pt x="156" y="92"/>
                  <a:pt x="156" y="92"/>
                  <a:pt x="156" y="92"/>
                </a:cubicBezTo>
                <a:cubicBezTo>
                  <a:pt x="156" y="96"/>
                  <a:pt x="156" y="96"/>
                  <a:pt x="156" y="96"/>
                </a:cubicBezTo>
                <a:cubicBezTo>
                  <a:pt x="156" y="116"/>
                  <a:pt x="140" y="132"/>
                  <a:pt x="120" y="132"/>
                </a:cubicBezTo>
                <a:cubicBezTo>
                  <a:pt x="100" y="132"/>
                  <a:pt x="84" y="116"/>
                  <a:pt x="84" y="96"/>
                </a:cubicBezTo>
                <a:cubicBezTo>
                  <a:pt x="84" y="92"/>
                  <a:pt x="84" y="92"/>
                  <a:pt x="84" y="92"/>
                </a:cubicBezTo>
                <a:cubicBezTo>
                  <a:pt x="9" y="92"/>
                  <a:pt x="9" y="92"/>
                  <a:pt x="9" y="92"/>
                </a:cubicBezTo>
                <a:lnTo>
                  <a:pt x="47" y="8"/>
                </a:lnTo>
                <a:close/>
                <a:moveTo>
                  <a:pt x="232" y="180"/>
                </a:moveTo>
                <a:cubicBezTo>
                  <a:pt x="8" y="180"/>
                  <a:pt x="8" y="180"/>
                  <a:pt x="8" y="180"/>
                </a:cubicBezTo>
                <a:cubicBezTo>
                  <a:pt x="8" y="100"/>
                  <a:pt x="8" y="100"/>
                  <a:pt x="8" y="100"/>
                </a:cubicBezTo>
                <a:cubicBezTo>
                  <a:pt x="76" y="100"/>
                  <a:pt x="76" y="100"/>
                  <a:pt x="76" y="100"/>
                </a:cubicBezTo>
                <a:cubicBezTo>
                  <a:pt x="78" y="122"/>
                  <a:pt x="97" y="140"/>
                  <a:pt x="120" y="140"/>
                </a:cubicBezTo>
                <a:cubicBezTo>
                  <a:pt x="143" y="140"/>
                  <a:pt x="162" y="122"/>
                  <a:pt x="164" y="100"/>
                </a:cubicBezTo>
                <a:cubicBezTo>
                  <a:pt x="232" y="100"/>
                  <a:pt x="232" y="100"/>
                  <a:pt x="232" y="100"/>
                </a:cubicBezTo>
                <a:lnTo>
                  <a:pt x="232" y="180"/>
                </a:ln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b="1"/>
          </a:p>
        </p:txBody>
      </p:sp>
      <p:grpSp>
        <p:nvGrpSpPr>
          <p:cNvPr id="119" name="Gruppieren 118"/>
          <p:cNvGrpSpPr/>
          <p:nvPr/>
        </p:nvGrpSpPr>
        <p:grpSpPr>
          <a:xfrm>
            <a:off x="5640880" y="2643666"/>
            <a:ext cx="255496" cy="311423"/>
            <a:chOff x="10552113" y="4826000"/>
            <a:chExt cx="688975" cy="839788"/>
          </a:xfrm>
          <a:solidFill>
            <a:schemeClr val="bg1"/>
          </a:solidFill>
        </p:grpSpPr>
        <p:sp>
          <p:nvSpPr>
            <p:cNvPr id="120" name="Freeform 20"/>
            <p:cNvSpPr>
              <a:spLocks noEditPoints="1"/>
            </p:cNvSpPr>
            <p:nvPr/>
          </p:nvSpPr>
          <p:spPr bwMode="auto">
            <a:xfrm>
              <a:off x="10552113" y="4826000"/>
              <a:ext cx="688975" cy="839788"/>
            </a:xfrm>
            <a:custGeom>
              <a:avLst/>
              <a:gdLst>
                <a:gd name="T0" fmla="*/ 164 w 184"/>
                <a:gd name="T1" fmla="*/ 0 h 224"/>
                <a:gd name="T2" fmla="*/ 20 w 184"/>
                <a:gd name="T3" fmla="*/ 0 h 224"/>
                <a:gd name="T4" fmla="*/ 0 w 184"/>
                <a:gd name="T5" fmla="*/ 20 h 224"/>
                <a:gd name="T6" fmla="*/ 0 w 184"/>
                <a:gd name="T7" fmla="*/ 204 h 224"/>
                <a:gd name="T8" fmla="*/ 20 w 184"/>
                <a:gd name="T9" fmla="*/ 224 h 224"/>
                <a:gd name="T10" fmla="*/ 164 w 184"/>
                <a:gd name="T11" fmla="*/ 224 h 224"/>
                <a:gd name="T12" fmla="*/ 184 w 184"/>
                <a:gd name="T13" fmla="*/ 204 h 224"/>
                <a:gd name="T14" fmla="*/ 184 w 184"/>
                <a:gd name="T15" fmla="*/ 20 h 224"/>
                <a:gd name="T16" fmla="*/ 164 w 184"/>
                <a:gd name="T17" fmla="*/ 0 h 224"/>
                <a:gd name="T18" fmla="*/ 8 w 184"/>
                <a:gd name="T19" fmla="*/ 80 h 224"/>
                <a:gd name="T20" fmla="*/ 176 w 184"/>
                <a:gd name="T21" fmla="*/ 80 h 224"/>
                <a:gd name="T22" fmla="*/ 176 w 184"/>
                <a:gd name="T23" fmla="*/ 144 h 224"/>
                <a:gd name="T24" fmla="*/ 8 w 184"/>
                <a:gd name="T25" fmla="*/ 144 h 224"/>
                <a:gd name="T26" fmla="*/ 8 w 184"/>
                <a:gd name="T27" fmla="*/ 80 h 224"/>
                <a:gd name="T28" fmla="*/ 20 w 184"/>
                <a:gd name="T29" fmla="*/ 8 h 224"/>
                <a:gd name="T30" fmla="*/ 164 w 184"/>
                <a:gd name="T31" fmla="*/ 8 h 224"/>
                <a:gd name="T32" fmla="*/ 176 w 184"/>
                <a:gd name="T33" fmla="*/ 20 h 224"/>
                <a:gd name="T34" fmla="*/ 176 w 184"/>
                <a:gd name="T35" fmla="*/ 72 h 224"/>
                <a:gd name="T36" fmla="*/ 8 w 184"/>
                <a:gd name="T37" fmla="*/ 72 h 224"/>
                <a:gd name="T38" fmla="*/ 8 w 184"/>
                <a:gd name="T39" fmla="*/ 20 h 224"/>
                <a:gd name="T40" fmla="*/ 20 w 184"/>
                <a:gd name="T41" fmla="*/ 8 h 224"/>
                <a:gd name="T42" fmla="*/ 164 w 184"/>
                <a:gd name="T43" fmla="*/ 216 h 224"/>
                <a:gd name="T44" fmla="*/ 20 w 184"/>
                <a:gd name="T45" fmla="*/ 216 h 224"/>
                <a:gd name="T46" fmla="*/ 8 w 184"/>
                <a:gd name="T47" fmla="*/ 204 h 224"/>
                <a:gd name="T48" fmla="*/ 8 w 184"/>
                <a:gd name="T49" fmla="*/ 152 h 224"/>
                <a:gd name="T50" fmla="*/ 176 w 184"/>
                <a:gd name="T51" fmla="*/ 152 h 224"/>
                <a:gd name="T52" fmla="*/ 176 w 184"/>
                <a:gd name="T53" fmla="*/ 204 h 224"/>
                <a:gd name="T54" fmla="*/ 164 w 184"/>
                <a:gd name="T55"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24">
                  <a:moveTo>
                    <a:pt x="164" y="0"/>
                  </a:moveTo>
                  <a:cubicBezTo>
                    <a:pt x="20" y="0"/>
                    <a:pt x="20" y="0"/>
                    <a:pt x="20" y="0"/>
                  </a:cubicBezTo>
                  <a:cubicBezTo>
                    <a:pt x="9" y="0"/>
                    <a:pt x="0" y="9"/>
                    <a:pt x="0" y="20"/>
                  </a:cubicBezTo>
                  <a:cubicBezTo>
                    <a:pt x="0" y="204"/>
                    <a:pt x="0" y="204"/>
                    <a:pt x="0" y="204"/>
                  </a:cubicBezTo>
                  <a:cubicBezTo>
                    <a:pt x="0" y="215"/>
                    <a:pt x="9" y="224"/>
                    <a:pt x="20" y="224"/>
                  </a:cubicBezTo>
                  <a:cubicBezTo>
                    <a:pt x="164" y="224"/>
                    <a:pt x="164" y="224"/>
                    <a:pt x="164" y="224"/>
                  </a:cubicBezTo>
                  <a:cubicBezTo>
                    <a:pt x="175" y="224"/>
                    <a:pt x="184" y="215"/>
                    <a:pt x="184" y="204"/>
                  </a:cubicBezTo>
                  <a:cubicBezTo>
                    <a:pt x="184" y="20"/>
                    <a:pt x="184" y="20"/>
                    <a:pt x="184" y="20"/>
                  </a:cubicBezTo>
                  <a:cubicBezTo>
                    <a:pt x="184" y="9"/>
                    <a:pt x="175" y="0"/>
                    <a:pt x="164" y="0"/>
                  </a:cubicBezTo>
                  <a:close/>
                  <a:moveTo>
                    <a:pt x="8" y="80"/>
                  </a:moveTo>
                  <a:cubicBezTo>
                    <a:pt x="176" y="80"/>
                    <a:pt x="176" y="80"/>
                    <a:pt x="176" y="80"/>
                  </a:cubicBezTo>
                  <a:cubicBezTo>
                    <a:pt x="176" y="144"/>
                    <a:pt x="176" y="144"/>
                    <a:pt x="176" y="144"/>
                  </a:cubicBezTo>
                  <a:cubicBezTo>
                    <a:pt x="8" y="144"/>
                    <a:pt x="8" y="144"/>
                    <a:pt x="8" y="144"/>
                  </a:cubicBezTo>
                  <a:lnTo>
                    <a:pt x="8" y="80"/>
                  </a:lnTo>
                  <a:close/>
                  <a:moveTo>
                    <a:pt x="20" y="8"/>
                  </a:moveTo>
                  <a:cubicBezTo>
                    <a:pt x="164" y="8"/>
                    <a:pt x="164" y="8"/>
                    <a:pt x="164" y="8"/>
                  </a:cubicBezTo>
                  <a:cubicBezTo>
                    <a:pt x="171" y="8"/>
                    <a:pt x="176" y="13"/>
                    <a:pt x="176" y="20"/>
                  </a:cubicBezTo>
                  <a:cubicBezTo>
                    <a:pt x="176" y="72"/>
                    <a:pt x="176" y="72"/>
                    <a:pt x="176" y="72"/>
                  </a:cubicBezTo>
                  <a:cubicBezTo>
                    <a:pt x="8" y="72"/>
                    <a:pt x="8" y="72"/>
                    <a:pt x="8" y="72"/>
                  </a:cubicBezTo>
                  <a:cubicBezTo>
                    <a:pt x="8" y="20"/>
                    <a:pt x="8" y="20"/>
                    <a:pt x="8" y="20"/>
                  </a:cubicBezTo>
                  <a:cubicBezTo>
                    <a:pt x="8" y="13"/>
                    <a:pt x="13" y="8"/>
                    <a:pt x="20" y="8"/>
                  </a:cubicBezTo>
                  <a:close/>
                  <a:moveTo>
                    <a:pt x="164" y="216"/>
                  </a:moveTo>
                  <a:cubicBezTo>
                    <a:pt x="20" y="216"/>
                    <a:pt x="20" y="216"/>
                    <a:pt x="20" y="216"/>
                  </a:cubicBezTo>
                  <a:cubicBezTo>
                    <a:pt x="13" y="216"/>
                    <a:pt x="8" y="211"/>
                    <a:pt x="8" y="204"/>
                  </a:cubicBezTo>
                  <a:cubicBezTo>
                    <a:pt x="8" y="152"/>
                    <a:pt x="8" y="152"/>
                    <a:pt x="8" y="152"/>
                  </a:cubicBezTo>
                  <a:cubicBezTo>
                    <a:pt x="176" y="152"/>
                    <a:pt x="176" y="152"/>
                    <a:pt x="176" y="152"/>
                  </a:cubicBezTo>
                  <a:cubicBezTo>
                    <a:pt x="176" y="204"/>
                    <a:pt x="176" y="204"/>
                    <a:pt x="176" y="204"/>
                  </a:cubicBezTo>
                  <a:cubicBezTo>
                    <a:pt x="176" y="211"/>
                    <a:pt x="171" y="216"/>
                    <a:pt x="164" y="216"/>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21" name="Freeform 21"/>
            <p:cNvSpPr>
              <a:spLocks/>
            </p:cNvSpPr>
            <p:nvPr/>
          </p:nvSpPr>
          <p:spPr bwMode="auto">
            <a:xfrm>
              <a:off x="10775951" y="5486400"/>
              <a:ext cx="241300" cy="74613"/>
            </a:xfrm>
            <a:custGeom>
              <a:avLst/>
              <a:gdLst>
                <a:gd name="T0" fmla="*/ 60 w 64"/>
                <a:gd name="T1" fmla="*/ 0 h 20"/>
                <a:gd name="T2" fmla="*/ 56 w 64"/>
                <a:gd name="T3" fmla="*/ 4 h 20"/>
                <a:gd name="T4" fmla="*/ 56 w 64"/>
                <a:gd name="T5" fmla="*/ 10 h 20"/>
                <a:gd name="T6" fmla="*/ 52 w 64"/>
                <a:gd name="T7" fmla="*/ 12 h 20"/>
                <a:gd name="T8" fmla="*/ 12 w 64"/>
                <a:gd name="T9" fmla="*/ 12 h 20"/>
                <a:gd name="T10" fmla="*/ 8 w 64"/>
                <a:gd name="T11" fmla="*/ 10 h 20"/>
                <a:gd name="T12" fmla="*/ 8 w 64"/>
                <a:gd name="T13" fmla="*/ 4 h 20"/>
                <a:gd name="T14" fmla="*/ 4 w 64"/>
                <a:gd name="T15" fmla="*/ 0 h 20"/>
                <a:gd name="T16" fmla="*/ 0 w 64"/>
                <a:gd name="T17" fmla="*/ 4 h 20"/>
                <a:gd name="T18" fmla="*/ 0 w 64"/>
                <a:gd name="T19" fmla="*/ 10 h 20"/>
                <a:gd name="T20" fmla="*/ 12 w 64"/>
                <a:gd name="T21" fmla="*/ 20 h 20"/>
                <a:gd name="T22" fmla="*/ 52 w 64"/>
                <a:gd name="T23" fmla="*/ 20 h 20"/>
                <a:gd name="T24" fmla="*/ 64 w 64"/>
                <a:gd name="T25" fmla="*/ 10 h 20"/>
                <a:gd name="T26" fmla="*/ 64 w 64"/>
                <a:gd name="T27" fmla="*/ 4 h 20"/>
                <a:gd name="T28" fmla="*/ 60 w 6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0">
                  <a:moveTo>
                    <a:pt x="60" y="0"/>
                  </a:moveTo>
                  <a:cubicBezTo>
                    <a:pt x="58" y="0"/>
                    <a:pt x="56" y="2"/>
                    <a:pt x="56" y="4"/>
                  </a:cubicBezTo>
                  <a:cubicBezTo>
                    <a:pt x="56" y="10"/>
                    <a:pt x="56" y="10"/>
                    <a:pt x="56" y="10"/>
                  </a:cubicBezTo>
                  <a:cubicBezTo>
                    <a:pt x="56" y="11"/>
                    <a:pt x="54" y="12"/>
                    <a:pt x="52" y="12"/>
                  </a:cubicBezTo>
                  <a:cubicBezTo>
                    <a:pt x="12" y="12"/>
                    <a:pt x="12" y="12"/>
                    <a:pt x="12" y="12"/>
                  </a:cubicBezTo>
                  <a:cubicBezTo>
                    <a:pt x="10" y="12"/>
                    <a:pt x="8" y="11"/>
                    <a:pt x="8" y="10"/>
                  </a:cubicBezTo>
                  <a:cubicBezTo>
                    <a:pt x="8" y="4"/>
                    <a:pt x="8" y="4"/>
                    <a:pt x="8" y="4"/>
                  </a:cubicBezTo>
                  <a:cubicBezTo>
                    <a:pt x="8" y="2"/>
                    <a:pt x="6" y="0"/>
                    <a:pt x="4" y="0"/>
                  </a:cubicBezTo>
                  <a:cubicBezTo>
                    <a:pt x="2" y="0"/>
                    <a:pt x="0" y="2"/>
                    <a:pt x="0" y="4"/>
                  </a:cubicBezTo>
                  <a:cubicBezTo>
                    <a:pt x="0" y="10"/>
                    <a:pt x="0" y="10"/>
                    <a:pt x="0" y="10"/>
                  </a:cubicBezTo>
                  <a:cubicBezTo>
                    <a:pt x="0" y="16"/>
                    <a:pt x="5" y="20"/>
                    <a:pt x="12" y="20"/>
                  </a:cubicBezTo>
                  <a:cubicBezTo>
                    <a:pt x="52" y="20"/>
                    <a:pt x="52" y="20"/>
                    <a:pt x="52" y="20"/>
                  </a:cubicBezTo>
                  <a:cubicBezTo>
                    <a:pt x="59" y="20"/>
                    <a:pt x="64" y="16"/>
                    <a:pt x="64" y="10"/>
                  </a:cubicBezTo>
                  <a:cubicBezTo>
                    <a:pt x="64" y="4"/>
                    <a:pt x="64" y="4"/>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22" name="Freeform 22"/>
            <p:cNvSpPr>
              <a:spLocks/>
            </p:cNvSpPr>
            <p:nvPr/>
          </p:nvSpPr>
          <p:spPr bwMode="auto">
            <a:xfrm>
              <a:off x="10775951" y="5216525"/>
              <a:ext cx="241300" cy="74613"/>
            </a:xfrm>
            <a:custGeom>
              <a:avLst/>
              <a:gdLst>
                <a:gd name="T0" fmla="*/ 60 w 64"/>
                <a:gd name="T1" fmla="*/ 0 h 20"/>
                <a:gd name="T2" fmla="*/ 56 w 64"/>
                <a:gd name="T3" fmla="*/ 4 h 20"/>
                <a:gd name="T4" fmla="*/ 56 w 64"/>
                <a:gd name="T5" fmla="*/ 10 h 20"/>
                <a:gd name="T6" fmla="*/ 52 w 64"/>
                <a:gd name="T7" fmla="*/ 12 h 20"/>
                <a:gd name="T8" fmla="*/ 12 w 64"/>
                <a:gd name="T9" fmla="*/ 12 h 20"/>
                <a:gd name="T10" fmla="*/ 8 w 64"/>
                <a:gd name="T11" fmla="*/ 10 h 20"/>
                <a:gd name="T12" fmla="*/ 8 w 64"/>
                <a:gd name="T13" fmla="*/ 4 h 20"/>
                <a:gd name="T14" fmla="*/ 4 w 64"/>
                <a:gd name="T15" fmla="*/ 0 h 20"/>
                <a:gd name="T16" fmla="*/ 0 w 64"/>
                <a:gd name="T17" fmla="*/ 4 h 20"/>
                <a:gd name="T18" fmla="*/ 0 w 64"/>
                <a:gd name="T19" fmla="*/ 10 h 20"/>
                <a:gd name="T20" fmla="*/ 12 w 64"/>
                <a:gd name="T21" fmla="*/ 20 h 20"/>
                <a:gd name="T22" fmla="*/ 52 w 64"/>
                <a:gd name="T23" fmla="*/ 20 h 20"/>
                <a:gd name="T24" fmla="*/ 64 w 64"/>
                <a:gd name="T25" fmla="*/ 10 h 20"/>
                <a:gd name="T26" fmla="*/ 64 w 64"/>
                <a:gd name="T27" fmla="*/ 4 h 20"/>
                <a:gd name="T28" fmla="*/ 60 w 6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0">
                  <a:moveTo>
                    <a:pt x="60" y="0"/>
                  </a:moveTo>
                  <a:cubicBezTo>
                    <a:pt x="58" y="0"/>
                    <a:pt x="56" y="2"/>
                    <a:pt x="56" y="4"/>
                  </a:cubicBezTo>
                  <a:cubicBezTo>
                    <a:pt x="56" y="10"/>
                    <a:pt x="56" y="10"/>
                    <a:pt x="56" y="10"/>
                  </a:cubicBezTo>
                  <a:cubicBezTo>
                    <a:pt x="56" y="11"/>
                    <a:pt x="54" y="12"/>
                    <a:pt x="52" y="12"/>
                  </a:cubicBezTo>
                  <a:cubicBezTo>
                    <a:pt x="12" y="12"/>
                    <a:pt x="12" y="12"/>
                    <a:pt x="12" y="12"/>
                  </a:cubicBezTo>
                  <a:cubicBezTo>
                    <a:pt x="10" y="12"/>
                    <a:pt x="8" y="11"/>
                    <a:pt x="8" y="10"/>
                  </a:cubicBezTo>
                  <a:cubicBezTo>
                    <a:pt x="8" y="4"/>
                    <a:pt x="8" y="4"/>
                    <a:pt x="8" y="4"/>
                  </a:cubicBezTo>
                  <a:cubicBezTo>
                    <a:pt x="8" y="2"/>
                    <a:pt x="6" y="0"/>
                    <a:pt x="4" y="0"/>
                  </a:cubicBezTo>
                  <a:cubicBezTo>
                    <a:pt x="2" y="0"/>
                    <a:pt x="0" y="2"/>
                    <a:pt x="0" y="4"/>
                  </a:cubicBezTo>
                  <a:cubicBezTo>
                    <a:pt x="0" y="10"/>
                    <a:pt x="0" y="10"/>
                    <a:pt x="0" y="10"/>
                  </a:cubicBezTo>
                  <a:cubicBezTo>
                    <a:pt x="0" y="16"/>
                    <a:pt x="5" y="20"/>
                    <a:pt x="12" y="20"/>
                  </a:cubicBezTo>
                  <a:cubicBezTo>
                    <a:pt x="52" y="20"/>
                    <a:pt x="52" y="20"/>
                    <a:pt x="52" y="20"/>
                  </a:cubicBezTo>
                  <a:cubicBezTo>
                    <a:pt x="59" y="20"/>
                    <a:pt x="64" y="16"/>
                    <a:pt x="64" y="10"/>
                  </a:cubicBezTo>
                  <a:cubicBezTo>
                    <a:pt x="64" y="4"/>
                    <a:pt x="64" y="4"/>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23" name="Freeform 23"/>
            <p:cNvSpPr>
              <a:spLocks/>
            </p:cNvSpPr>
            <p:nvPr/>
          </p:nvSpPr>
          <p:spPr bwMode="auto">
            <a:xfrm>
              <a:off x="10775951" y="4946650"/>
              <a:ext cx="241300" cy="74613"/>
            </a:xfrm>
            <a:custGeom>
              <a:avLst/>
              <a:gdLst>
                <a:gd name="T0" fmla="*/ 12 w 64"/>
                <a:gd name="T1" fmla="*/ 20 h 20"/>
                <a:gd name="T2" fmla="*/ 52 w 64"/>
                <a:gd name="T3" fmla="*/ 20 h 20"/>
                <a:gd name="T4" fmla="*/ 64 w 64"/>
                <a:gd name="T5" fmla="*/ 10 h 20"/>
                <a:gd name="T6" fmla="*/ 64 w 64"/>
                <a:gd name="T7" fmla="*/ 4 h 20"/>
                <a:gd name="T8" fmla="*/ 60 w 64"/>
                <a:gd name="T9" fmla="*/ 0 h 20"/>
                <a:gd name="T10" fmla="*/ 56 w 64"/>
                <a:gd name="T11" fmla="*/ 4 h 20"/>
                <a:gd name="T12" fmla="*/ 56 w 64"/>
                <a:gd name="T13" fmla="*/ 10 h 20"/>
                <a:gd name="T14" fmla="*/ 52 w 64"/>
                <a:gd name="T15" fmla="*/ 12 h 20"/>
                <a:gd name="T16" fmla="*/ 12 w 64"/>
                <a:gd name="T17" fmla="*/ 12 h 20"/>
                <a:gd name="T18" fmla="*/ 8 w 64"/>
                <a:gd name="T19" fmla="*/ 10 h 20"/>
                <a:gd name="T20" fmla="*/ 8 w 64"/>
                <a:gd name="T21" fmla="*/ 4 h 20"/>
                <a:gd name="T22" fmla="*/ 4 w 64"/>
                <a:gd name="T23" fmla="*/ 0 h 20"/>
                <a:gd name="T24" fmla="*/ 0 w 64"/>
                <a:gd name="T25" fmla="*/ 4 h 20"/>
                <a:gd name="T26" fmla="*/ 0 w 64"/>
                <a:gd name="T27" fmla="*/ 10 h 20"/>
                <a:gd name="T28" fmla="*/ 12 w 64"/>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0">
                  <a:moveTo>
                    <a:pt x="12" y="20"/>
                  </a:moveTo>
                  <a:cubicBezTo>
                    <a:pt x="52" y="20"/>
                    <a:pt x="52" y="20"/>
                    <a:pt x="52" y="20"/>
                  </a:cubicBezTo>
                  <a:cubicBezTo>
                    <a:pt x="59" y="20"/>
                    <a:pt x="64" y="16"/>
                    <a:pt x="64" y="10"/>
                  </a:cubicBezTo>
                  <a:cubicBezTo>
                    <a:pt x="64" y="4"/>
                    <a:pt x="64" y="4"/>
                    <a:pt x="64" y="4"/>
                  </a:cubicBezTo>
                  <a:cubicBezTo>
                    <a:pt x="64" y="2"/>
                    <a:pt x="62" y="0"/>
                    <a:pt x="60" y="0"/>
                  </a:cubicBezTo>
                  <a:cubicBezTo>
                    <a:pt x="58" y="0"/>
                    <a:pt x="56" y="2"/>
                    <a:pt x="56" y="4"/>
                  </a:cubicBezTo>
                  <a:cubicBezTo>
                    <a:pt x="56" y="10"/>
                    <a:pt x="56" y="10"/>
                    <a:pt x="56" y="10"/>
                  </a:cubicBezTo>
                  <a:cubicBezTo>
                    <a:pt x="56" y="11"/>
                    <a:pt x="54" y="12"/>
                    <a:pt x="52" y="12"/>
                  </a:cubicBezTo>
                  <a:cubicBezTo>
                    <a:pt x="12" y="12"/>
                    <a:pt x="12" y="12"/>
                    <a:pt x="12" y="12"/>
                  </a:cubicBezTo>
                  <a:cubicBezTo>
                    <a:pt x="10" y="12"/>
                    <a:pt x="8" y="11"/>
                    <a:pt x="8" y="10"/>
                  </a:cubicBezTo>
                  <a:cubicBezTo>
                    <a:pt x="8" y="4"/>
                    <a:pt x="8" y="4"/>
                    <a:pt x="8" y="4"/>
                  </a:cubicBezTo>
                  <a:cubicBezTo>
                    <a:pt x="8" y="2"/>
                    <a:pt x="6" y="0"/>
                    <a:pt x="4" y="0"/>
                  </a:cubicBezTo>
                  <a:cubicBezTo>
                    <a:pt x="2" y="0"/>
                    <a:pt x="0" y="2"/>
                    <a:pt x="0" y="4"/>
                  </a:cubicBezTo>
                  <a:cubicBezTo>
                    <a:pt x="0" y="10"/>
                    <a:pt x="0" y="10"/>
                    <a:pt x="0" y="10"/>
                  </a:cubicBezTo>
                  <a:cubicBezTo>
                    <a:pt x="0" y="16"/>
                    <a:pt x="5" y="20"/>
                    <a:pt x="12" y="2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grpSp>
      <p:grpSp>
        <p:nvGrpSpPr>
          <p:cNvPr id="124" name="Gruppieren 123"/>
          <p:cNvGrpSpPr/>
          <p:nvPr/>
        </p:nvGrpSpPr>
        <p:grpSpPr>
          <a:xfrm>
            <a:off x="4014051" y="4280585"/>
            <a:ext cx="300354" cy="275457"/>
            <a:chOff x="3246438" y="41275"/>
            <a:chExt cx="900113" cy="825500"/>
          </a:xfrm>
          <a:solidFill>
            <a:schemeClr val="bg1"/>
          </a:solidFill>
        </p:grpSpPr>
        <p:sp>
          <p:nvSpPr>
            <p:cNvPr id="125" name="Freeform 35"/>
            <p:cNvSpPr>
              <a:spLocks noEditPoints="1"/>
            </p:cNvSpPr>
            <p:nvPr/>
          </p:nvSpPr>
          <p:spPr bwMode="auto">
            <a:xfrm>
              <a:off x="3246438" y="41275"/>
              <a:ext cx="900113" cy="825500"/>
            </a:xfrm>
            <a:custGeom>
              <a:avLst/>
              <a:gdLst>
                <a:gd name="T0" fmla="*/ 220 w 240"/>
                <a:gd name="T1" fmla="*/ 0 h 220"/>
                <a:gd name="T2" fmla="*/ 20 w 240"/>
                <a:gd name="T3" fmla="*/ 0 h 220"/>
                <a:gd name="T4" fmla="*/ 0 w 240"/>
                <a:gd name="T5" fmla="*/ 20 h 220"/>
                <a:gd name="T6" fmla="*/ 0 w 240"/>
                <a:gd name="T7" fmla="*/ 156 h 220"/>
                <a:gd name="T8" fmla="*/ 20 w 240"/>
                <a:gd name="T9" fmla="*/ 176 h 220"/>
                <a:gd name="T10" fmla="*/ 84 w 240"/>
                <a:gd name="T11" fmla="*/ 176 h 220"/>
                <a:gd name="T12" fmla="*/ 84 w 240"/>
                <a:gd name="T13" fmla="*/ 192 h 220"/>
                <a:gd name="T14" fmla="*/ 60 w 240"/>
                <a:gd name="T15" fmla="*/ 196 h 220"/>
                <a:gd name="T16" fmla="*/ 56 w 240"/>
                <a:gd name="T17" fmla="*/ 196 h 220"/>
                <a:gd name="T18" fmla="*/ 56 w 240"/>
                <a:gd name="T19" fmla="*/ 220 h 220"/>
                <a:gd name="T20" fmla="*/ 176 w 240"/>
                <a:gd name="T21" fmla="*/ 220 h 220"/>
                <a:gd name="T22" fmla="*/ 176 w 240"/>
                <a:gd name="T23" fmla="*/ 196 h 220"/>
                <a:gd name="T24" fmla="*/ 172 w 240"/>
                <a:gd name="T25" fmla="*/ 196 h 220"/>
                <a:gd name="T26" fmla="*/ 148 w 240"/>
                <a:gd name="T27" fmla="*/ 192 h 220"/>
                <a:gd name="T28" fmla="*/ 148 w 240"/>
                <a:gd name="T29" fmla="*/ 176 h 220"/>
                <a:gd name="T30" fmla="*/ 220 w 240"/>
                <a:gd name="T31" fmla="*/ 176 h 220"/>
                <a:gd name="T32" fmla="*/ 240 w 240"/>
                <a:gd name="T33" fmla="*/ 156 h 220"/>
                <a:gd name="T34" fmla="*/ 240 w 240"/>
                <a:gd name="T35" fmla="*/ 20 h 220"/>
                <a:gd name="T36" fmla="*/ 220 w 240"/>
                <a:gd name="T37" fmla="*/ 0 h 220"/>
                <a:gd name="T38" fmla="*/ 168 w 240"/>
                <a:gd name="T39" fmla="*/ 204 h 220"/>
                <a:gd name="T40" fmla="*/ 168 w 240"/>
                <a:gd name="T41" fmla="*/ 212 h 220"/>
                <a:gd name="T42" fmla="*/ 64 w 240"/>
                <a:gd name="T43" fmla="*/ 212 h 220"/>
                <a:gd name="T44" fmla="*/ 64 w 240"/>
                <a:gd name="T45" fmla="*/ 204 h 220"/>
                <a:gd name="T46" fmla="*/ 92 w 240"/>
                <a:gd name="T47" fmla="*/ 192 h 220"/>
                <a:gd name="T48" fmla="*/ 92 w 240"/>
                <a:gd name="T49" fmla="*/ 176 h 220"/>
                <a:gd name="T50" fmla="*/ 140 w 240"/>
                <a:gd name="T51" fmla="*/ 176 h 220"/>
                <a:gd name="T52" fmla="*/ 140 w 240"/>
                <a:gd name="T53" fmla="*/ 192 h 220"/>
                <a:gd name="T54" fmla="*/ 168 w 240"/>
                <a:gd name="T55" fmla="*/ 204 h 220"/>
                <a:gd name="T56" fmla="*/ 232 w 240"/>
                <a:gd name="T57" fmla="*/ 156 h 220"/>
                <a:gd name="T58" fmla="*/ 220 w 240"/>
                <a:gd name="T59" fmla="*/ 168 h 220"/>
                <a:gd name="T60" fmla="*/ 20 w 240"/>
                <a:gd name="T61" fmla="*/ 168 h 220"/>
                <a:gd name="T62" fmla="*/ 8 w 240"/>
                <a:gd name="T63" fmla="*/ 156 h 220"/>
                <a:gd name="T64" fmla="*/ 8 w 240"/>
                <a:gd name="T65" fmla="*/ 20 h 220"/>
                <a:gd name="T66" fmla="*/ 20 w 240"/>
                <a:gd name="T67" fmla="*/ 8 h 220"/>
                <a:gd name="T68" fmla="*/ 220 w 240"/>
                <a:gd name="T69" fmla="*/ 8 h 220"/>
                <a:gd name="T70" fmla="*/ 232 w 240"/>
                <a:gd name="T71" fmla="*/ 20 h 220"/>
                <a:gd name="T72" fmla="*/ 232 w 240"/>
                <a:gd name="T73" fmla="*/ 15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0" h="220">
                  <a:moveTo>
                    <a:pt x="220" y="0"/>
                  </a:moveTo>
                  <a:cubicBezTo>
                    <a:pt x="20" y="0"/>
                    <a:pt x="20" y="0"/>
                    <a:pt x="20" y="0"/>
                  </a:cubicBezTo>
                  <a:cubicBezTo>
                    <a:pt x="9" y="0"/>
                    <a:pt x="0" y="9"/>
                    <a:pt x="0" y="20"/>
                  </a:cubicBezTo>
                  <a:cubicBezTo>
                    <a:pt x="0" y="156"/>
                    <a:pt x="0" y="156"/>
                    <a:pt x="0" y="156"/>
                  </a:cubicBezTo>
                  <a:cubicBezTo>
                    <a:pt x="0" y="167"/>
                    <a:pt x="9" y="176"/>
                    <a:pt x="20" y="176"/>
                  </a:cubicBezTo>
                  <a:cubicBezTo>
                    <a:pt x="84" y="176"/>
                    <a:pt x="84" y="176"/>
                    <a:pt x="84" y="176"/>
                  </a:cubicBezTo>
                  <a:cubicBezTo>
                    <a:pt x="84" y="192"/>
                    <a:pt x="84" y="192"/>
                    <a:pt x="84" y="192"/>
                  </a:cubicBezTo>
                  <a:cubicBezTo>
                    <a:pt x="83" y="194"/>
                    <a:pt x="71" y="196"/>
                    <a:pt x="60" y="196"/>
                  </a:cubicBezTo>
                  <a:cubicBezTo>
                    <a:pt x="56" y="196"/>
                    <a:pt x="56" y="196"/>
                    <a:pt x="56" y="196"/>
                  </a:cubicBezTo>
                  <a:cubicBezTo>
                    <a:pt x="56" y="220"/>
                    <a:pt x="56" y="220"/>
                    <a:pt x="56" y="220"/>
                  </a:cubicBezTo>
                  <a:cubicBezTo>
                    <a:pt x="176" y="220"/>
                    <a:pt x="176" y="220"/>
                    <a:pt x="176" y="220"/>
                  </a:cubicBezTo>
                  <a:cubicBezTo>
                    <a:pt x="176" y="196"/>
                    <a:pt x="176" y="196"/>
                    <a:pt x="176" y="196"/>
                  </a:cubicBezTo>
                  <a:cubicBezTo>
                    <a:pt x="172" y="196"/>
                    <a:pt x="172" y="196"/>
                    <a:pt x="172" y="196"/>
                  </a:cubicBezTo>
                  <a:cubicBezTo>
                    <a:pt x="161" y="196"/>
                    <a:pt x="149" y="194"/>
                    <a:pt x="148" y="192"/>
                  </a:cubicBezTo>
                  <a:cubicBezTo>
                    <a:pt x="148" y="176"/>
                    <a:pt x="148" y="176"/>
                    <a:pt x="148" y="176"/>
                  </a:cubicBezTo>
                  <a:cubicBezTo>
                    <a:pt x="220" y="176"/>
                    <a:pt x="220" y="176"/>
                    <a:pt x="220" y="176"/>
                  </a:cubicBezTo>
                  <a:cubicBezTo>
                    <a:pt x="231" y="176"/>
                    <a:pt x="240" y="167"/>
                    <a:pt x="240" y="156"/>
                  </a:cubicBezTo>
                  <a:cubicBezTo>
                    <a:pt x="240" y="20"/>
                    <a:pt x="240" y="20"/>
                    <a:pt x="240" y="20"/>
                  </a:cubicBezTo>
                  <a:cubicBezTo>
                    <a:pt x="240" y="9"/>
                    <a:pt x="231" y="0"/>
                    <a:pt x="220" y="0"/>
                  </a:cubicBezTo>
                  <a:close/>
                  <a:moveTo>
                    <a:pt x="168" y="204"/>
                  </a:moveTo>
                  <a:cubicBezTo>
                    <a:pt x="168" y="212"/>
                    <a:pt x="168" y="212"/>
                    <a:pt x="168" y="212"/>
                  </a:cubicBezTo>
                  <a:cubicBezTo>
                    <a:pt x="64" y="212"/>
                    <a:pt x="64" y="212"/>
                    <a:pt x="64" y="212"/>
                  </a:cubicBezTo>
                  <a:cubicBezTo>
                    <a:pt x="64" y="204"/>
                    <a:pt x="64" y="204"/>
                    <a:pt x="64" y="204"/>
                  </a:cubicBezTo>
                  <a:cubicBezTo>
                    <a:pt x="76" y="204"/>
                    <a:pt x="92" y="201"/>
                    <a:pt x="92" y="192"/>
                  </a:cubicBezTo>
                  <a:cubicBezTo>
                    <a:pt x="92" y="176"/>
                    <a:pt x="92" y="176"/>
                    <a:pt x="92" y="176"/>
                  </a:cubicBezTo>
                  <a:cubicBezTo>
                    <a:pt x="140" y="176"/>
                    <a:pt x="140" y="176"/>
                    <a:pt x="140" y="176"/>
                  </a:cubicBezTo>
                  <a:cubicBezTo>
                    <a:pt x="140" y="192"/>
                    <a:pt x="140" y="192"/>
                    <a:pt x="140" y="192"/>
                  </a:cubicBezTo>
                  <a:cubicBezTo>
                    <a:pt x="140" y="201"/>
                    <a:pt x="156" y="204"/>
                    <a:pt x="168" y="204"/>
                  </a:cubicBezTo>
                  <a:close/>
                  <a:moveTo>
                    <a:pt x="232" y="156"/>
                  </a:moveTo>
                  <a:cubicBezTo>
                    <a:pt x="232" y="163"/>
                    <a:pt x="227" y="168"/>
                    <a:pt x="220" y="168"/>
                  </a:cubicBezTo>
                  <a:cubicBezTo>
                    <a:pt x="20" y="168"/>
                    <a:pt x="20" y="168"/>
                    <a:pt x="20" y="168"/>
                  </a:cubicBezTo>
                  <a:cubicBezTo>
                    <a:pt x="13" y="168"/>
                    <a:pt x="8" y="163"/>
                    <a:pt x="8" y="156"/>
                  </a:cubicBezTo>
                  <a:cubicBezTo>
                    <a:pt x="8" y="20"/>
                    <a:pt x="8" y="20"/>
                    <a:pt x="8" y="20"/>
                  </a:cubicBezTo>
                  <a:cubicBezTo>
                    <a:pt x="8" y="13"/>
                    <a:pt x="13" y="8"/>
                    <a:pt x="20" y="8"/>
                  </a:cubicBezTo>
                  <a:cubicBezTo>
                    <a:pt x="220" y="8"/>
                    <a:pt x="220" y="8"/>
                    <a:pt x="220" y="8"/>
                  </a:cubicBezTo>
                  <a:cubicBezTo>
                    <a:pt x="227" y="8"/>
                    <a:pt x="232" y="13"/>
                    <a:pt x="232" y="20"/>
                  </a:cubicBezTo>
                  <a:lnTo>
                    <a:pt x="232" y="15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sp>
          <p:nvSpPr>
            <p:cNvPr id="126" name="Freeform 36"/>
            <p:cNvSpPr>
              <a:spLocks noEditPoints="1"/>
            </p:cNvSpPr>
            <p:nvPr/>
          </p:nvSpPr>
          <p:spPr bwMode="auto">
            <a:xfrm>
              <a:off x="3321051" y="115888"/>
              <a:ext cx="750888" cy="465138"/>
            </a:xfrm>
            <a:custGeom>
              <a:avLst/>
              <a:gdLst>
                <a:gd name="T0" fmla="*/ 0 w 473"/>
                <a:gd name="T1" fmla="*/ 293 h 293"/>
                <a:gd name="T2" fmla="*/ 473 w 473"/>
                <a:gd name="T3" fmla="*/ 293 h 293"/>
                <a:gd name="T4" fmla="*/ 473 w 473"/>
                <a:gd name="T5" fmla="*/ 0 h 293"/>
                <a:gd name="T6" fmla="*/ 0 w 473"/>
                <a:gd name="T7" fmla="*/ 0 h 293"/>
                <a:gd name="T8" fmla="*/ 0 w 473"/>
                <a:gd name="T9" fmla="*/ 293 h 293"/>
                <a:gd name="T10" fmla="*/ 19 w 473"/>
                <a:gd name="T11" fmla="*/ 19 h 293"/>
                <a:gd name="T12" fmla="*/ 454 w 473"/>
                <a:gd name="T13" fmla="*/ 19 h 293"/>
                <a:gd name="T14" fmla="*/ 454 w 473"/>
                <a:gd name="T15" fmla="*/ 274 h 293"/>
                <a:gd name="T16" fmla="*/ 19 w 473"/>
                <a:gd name="T17" fmla="*/ 274 h 293"/>
                <a:gd name="T18" fmla="*/ 19 w 473"/>
                <a:gd name="T19" fmla="*/ 1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3" h="293">
                  <a:moveTo>
                    <a:pt x="0" y="293"/>
                  </a:moveTo>
                  <a:lnTo>
                    <a:pt x="473" y="293"/>
                  </a:lnTo>
                  <a:lnTo>
                    <a:pt x="473" y="0"/>
                  </a:lnTo>
                  <a:lnTo>
                    <a:pt x="0" y="0"/>
                  </a:lnTo>
                  <a:lnTo>
                    <a:pt x="0" y="293"/>
                  </a:lnTo>
                  <a:close/>
                  <a:moveTo>
                    <a:pt x="19" y="19"/>
                  </a:moveTo>
                  <a:lnTo>
                    <a:pt x="454" y="19"/>
                  </a:lnTo>
                  <a:lnTo>
                    <a:pt x="454" y="274"/>
                  </a:lnTo>
                  <a:lnTo>
                    <a:pt x="19" y="274"/>
                  </a:lnTo>
                  <a:lnTo>
                    <a:pt x="19"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a:p>
          </p:txBody>
        </p:sp>
      </p:grpSp>
      <p:grpSp>
        <p:nvGrpSpPr>
          <p:cNvPr id="127" name="Gruppieren 126"/>
          <p:cNvGrpSpPr/>
          <p:nvPr/>
        </p:nvGrpSpPr>
        <p:grpSpPr>
          <a:xfrm>
            <a:off x="5602447" y="4258648"/>
            <a:ext cx="326040" cy="289239"/>
            <a:chOff x="1465262" y="3406437"/>
            <a:chExt cx="900113" cy="798513"/>
          </a:xfrm>
          <a:solidFill>
            <a:schemeClr val="bg1"/>
          </a:solidFill>
        </p:grpSpPr>
        <p:sp>
          <p:nvSpPr>
            <p:cNvPr id="128" name="Freeform 8"/>
            <p:cNvSpPr>
              <a:spLocks/>
            </p:cNvSpPr>
            <p:nvPr/>
          </p:nvSpPr>
          <p:spPr bwMode="auto">
            <a:xfrm>
              <a:off x="1765300" y="3784262"/>
              <a:ext cx="300038" cy="420688"/>
            </a:xfrm>
            <a:custGeom>
              <a:avLst/>
              <a:gdLst>
                <a:gd name="T0" fmla="*/ 73 w 80"/>
                <a:gd name="T1" fmla="*/ 43 h 112"/>
                <a:gd name="T2" fmla="*/ 76 w 80"/>
                <a:gd name="T3" fmla="*/ 44 h 112"/>
                <a:gd name="T4" fmla="*/ 79 w 80"/>
                <a:gd name="T5" fmla="*/ 43 h 112"/>
                <a:gd name="T6" fmla="*/ 79 w 80"/>
                <a:gd name="T7" fmla="*/ 37 h 112"/>
                <a:gd name="T8" fmla="*/ 43 w 80"/>
                <a:gd name="T9" fmla="*/ 1 h 112"/>
                <a:gd name="T10" fmla="*/ 37 w 80"/>
                <a:gd name="T11" fmla="*/ 1 h 112"/>
                <a:gd name="T12" fmla="*/ 1 w 80"/>
                <a:gd name="T13" fmla="*/ 37 h 112"/>
                <a:gd name="T14" fmla="*/ 1 w 80"/>
                <a:gd name="T15" fmla="*/ 43 h 112"/>
                <a:gd name="T16" fmla="*/ 7 w 80"/>
                <a:gd name="T17" fmla="*/ 43 h 112"/>
                <a:gd name="T18" fmla="*/ 36 w 80"/>
                <a:gd name="T19" fmla="*/ 14 h 112"/>
                <a:gd name="T20" fmla="*/ 36 w 80"/>
                <a:gd name="T21" fmla="*/ 108 h 112"/>
                <a:gd name="T22" fmla="*/ 40 w 80"/>
                <a:gd name="T23" fmla="*/ 112 h 112"/>
                <a:gd name="T24" fmla="*/ 44 w 80"/>
                <a:gd name="T25" fmla="*/ 108 h 112"/>
                <a:gd name="T26" fmla="*/ 44 w 80"/>
                <a:gd name="T27" fmla="*/ 14 h 112"/>
                <a:gd name="T28" fmla="*/ 73 w 80"/>
                <a:gd name="T29"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12">
                  <a:moveTo>
                    <a:pt x="73" y="43"/>
                  </a:moveTo>
                  <a:cubicBezTo>
                    <a:pt x="74" y="44"/>
                    <a:pt x="75" y="44"/>
                    <a:pt x="76" y="44"/>
                  </a:cubicBezTo>
                  <a:cubicBezTo>
                    <a:pt x="77" y="44"/>
                    <a:pt x="78" y="44"/>
                    <a:pt x="79" y="43"/>
                  </a:cubicBezTo>
                  <a:cubicBezTo>
                    <a:pt x="80" y="41"/>
                    <a:pt x="80" y="39"/>
                    <a:pt x="79" y="37"/>
                  </a:cubicBezTo>
                  <a:cubicBezTo>
                    <a:pt x="43" y="1"/>
                    <a:pt x="43" y="1"/>
                    <a:pt x="43" y="1"/>
                  </a:cubicBezTo>
                  <a:cubicBezTo>
                    <a:pt x="41" y="0"/>
                    <a:pt x="39" y="0"/>
                    <a:pt x="37" y="1"/>
                  </a:cubicBezTo>
                  <a:cubicBezTo>
                    <a:pt x="1" y="37"/>
                    <a:pt x="1" y="37"/>
                    <a:pt x="1" y="37"/>
                  </a:cubicBezTo>
                  <a:cubicBezTo>
                    <a:pt x="0" y="39"/>
                    <a:pt x="0" y="41"/>
                    <a:pt x="1" y="43"/>
                  </a:cubicBezTo>
                  <a:cubicBezTo>
                    <a:pt x="3" y="44"/>
                    <a:pt x="5" y="44"/>
                    <a:pt x="7" y="43"/>
                  </a:cubicBezTo>
                  <a:cubicBezTo>
                    <a:pt x="36" y="14"/>
                    <a:pt x="36" y="14"/>
                    <a:pt x="36" y="14"/>
                  </a:cubicBezTo>
                  <a:cubicBezTo>
                    <a:pt x="36" y="108"/>
                    <a:pt x="36" y="108"/>
                    <a:pt x="36" y="108"/>
                  </a:cubicBezTo>
                  <a:cubicBezTo>
                    <a:pt x="36" y="110"/>
                    <a:pt x="38" y="112"/>
                    <a:pt x="40" y="112"/>
                  </a:cubicBezTo>
                  <a:cubicBezTo>
                    <a:pt x="42" y="112"/>
                    <a:pt x="44" y="110"/>
                    <a:pt x="44" y="108"/>
                  </a:cubicBezTo>
                  <a:cubicBezTo>
                    <a:pt x="44" y="14"/>
                    <a:pt x="44" y="14"/>
                    <a:pt x="44" y="14"/>
                  </a:cubicBezTo>
                  <a:lnTo>
                    <a:pt x="7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129" name="Freeform 9"/>
            <p:cNvSpPr>
              <a:spLocks/>
            </p:cNvSpPr>
            <p:nvPr/>
          </p:nvSpPr>
          <p:spPr bwMode="auto">
            <a:xfrm>
              <a:off x="1465262" y="3406437"/>
              <a:ext cx="900113" cy="617538"/>
            </a:xfrm>
            <a:custGeom>
              <a:avLst/>
              <a:gdLst>
                <a:gd name="T0" fmla="*/ 197 w 240"/>
                <a:gd name="T1" fmla="*/ 53 h 165"/>
                <a:gd name="T2" fmla="*/ 140 w 240"/>
                <a:gd name="T3" fmla="*/ 0 h 165"/>
                <a:gd name="T4" fmla="*/ 86 w 240"/>
                <a:gd name="T5" fmla="*/ 37 h 165"/>
                <a:gd name="T6" fmla="*/ 75 w 240"/>
                <a:gd name="T7" fmla="*/ 35 h 165"/>
                <a:gd name="T8" fmla="*/ 35 w 240"/>
                <a:gd name="T9" fmla="*/ 72 h 165"/>
                <a:gd name="T10" fmla="*/ 0 w 240"/>
                <a:gd name="T11" fmla="*/ 118 h 165"/>
                <a:gd name="T12" fmla="*/ 47 w 240"/>
                <a:gd name="T13" fmla="*/ 165 h 165"/>
                <a:gd name="T14" fmla="*/ 96 w 240"/>
                <a:gd name="T15" fmla="*/ 165 h 165"/>
                <a:gd name="T16" fmla="*/ 100 w 240"/>
                <a:gd name="T17" fmla="*/ 161 h 165"/>
                <a:gd name="T18" fmla="*/ 96 w 240"/>
                <a:gd name="T19" fmla="*/ 157 h 165"/>
                <a:gd name="T20" fmla="*/ 47 w 240"/>
                <a:gd name="T21" fmla="*/ 157 h 165"/>
                <a:gd name="T22" fmla="*/ 8 w 240"/>
                <a:gd name="T23" fmla="*/ 118 h 165"/>
                <a:gd name="T24" fmla="*/ 40 w 240"/>
                <a:gd name="T25" fmla="*/ 79 h 165"/>
                <a:gd name="T26" fmla="*/ 44 w 240"/>
                <a:gd name="T27" fmla="*/ 79 h 165"/>
                <a:gd name="T28" fmla="*/ 43 w 240"/>
                <a:gd name="T29" fmla="*/ 74 h 165"/>
                <a:gd name="T30" fmla="*/ 75 w 240"/>
                <a:gd name="T31" fmla="*/ 43 h 165"/>
                <a:gd name="T32" fmla="*/ 87 w 240"/>
                <a:gd name="T33" fmla="*/ 46 h 165"/>
                <a:gd name="T34" fmla="*/ 91 w 240"/>
                <a:gd name="T35" fmla="*/ 47 h 165"/>
                <a:gd name="T36" fmla="*/ 93 w 240"/>
                <a:gd name="T37" fmla="*/ 43 h 165"/>
                <a:gd name="T38" fmla="*/ 140 w 240"/>
                <a:gd name="T39" fmla="*/ 8 h 165"/>
                <a:gd name="T40" fmla="*/ 189 w 240"/>
                <a:gd name="T41" fmla="*/ 56 h 165"/>
                <a:gd name="T42" fmla="*/ 189 w 240"/>
                <a:gd name="T43" fmla="*/ 59 h 165"/>
                <a:gd name="T44" fmla="*/ 192 w 240"/>
                <a:gd name="T45" fmla="*/ 60 h 165"/>
                <a:gd name="T46" fmla="*/ 232 w 240"/>
                <a:gd name="T47" fmla="*/ 108 h 165"/>
                <a:gd name="T48" fmla="*/ 188 w 240"/>
                <a:gd name="T49" fmla="*/ 157 h 165"/>
                <a:gd name="T50" fmla="*/ 187 w 240"/>
                <a:gd name="T51" fmla="*/ 157 h 165"/>
                <a:gd name="T52" fmla="*/ 144 w 240"/>
                <a:gd name="T53" fmla="*/ 157 h 165"/>
                <a:gd name="T54" fmla="*/ 140 w 240"/>
                <a:gd name="T55" fmla="*/ 161 h 165"/>
                <a:gd name="T56" fmla="*/ 144 w 240"/>
                <a:gd name="T57" fmla="*/ 165 h 165"/>
                <a:gd name="T58" fmla="*/ 189 w 240"/>
                <a:gd name="T59" fmla="*/ 165 h 165"/>
                <a:gd name="T60" fmla="*/ 192 w 240"/>
                <a:gd name="T61" fmla="*/ 165 h 165"/>
                <a:gd name="T62" fmla="*/ 192 w 240"/>
                <a:gd name="T63" fmla="*/ 165 h 165"/>
                <a:gd name="T64" fmla="*/ 240 w 240"/>
                <a:gd name="T65" fmla="*/ 108 h 165"/>
                <a:gd name="T66" fmla="*/ 197 w 240"/>
                <a:gd name="T67" fmla="*/ 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165">
                  <a:moveTo>
                    <a:pt x="197" y="53"/>
                  </a:moveTo>
                  <a:cubicBezTo>
                    <a:pt x="194" y="23"/>
                    <a:pt x="169" y="0"/>
                    <a:pt x="140" y="0"/>
                  </a:cubicBezTo>
                  <a:cubicBezTo>
                    <a:pt x="116" y="0"/>
                    <a:pt x="94" y="15"/>
                    <a:pt x="86" y="37"/>
                  </a:cubicBezTo>
                  <a:cubicBezTo>
                    <a:pt x="83" y="36"/>
                    <a:pt x="79" y="35"/>
                    <a:pt x="75" y="35"/>
                  </a:cubicBezTo>
                  <a:cubicBezTo>
                    <a:pt x="54" y="35"/>
                    <a:pt x="37" y="51"/>
                    <a:pt x="35" y="72"/>
                  </a:cubicBezTo>
                  <a:cubicBezTo>
                    <a:pt x="15" y="77"/>
                    <a:pt x="0" y="96"/>
                    <a:pt x="0" y="118"/>
                  </a:cubicBezTo>
                  <a:cubicBezTo>
                    <a:pt x="0" y="144"/>
                    <a:pt x="21" y="165"/>
                    <a:pt x="47" y="165"/>
                  </a:cubicBezTo>
                  <a:cubicBezTo>
                    <a:pt x="96" y="165"/>
                    <a:pt x="96" y="165"/>
                    <a:pt x="96" y="165"/>
                  </a:cubicBezTo>
                  <a:cubicBezTo>
                    <a:pt x="98" y="165"/>
                    <a:pt x="100" y="163"/>
                    <a:pt x="100" y="161"/>
                  </a:cubicBezTo>
                  <a:cubicBezTo>
                    <a:pt x="100" y="159"/>
                    <a:pt x="98" y="157"/>
                    <a:pt x="96" y="157"/>
                  </a:cubicBezTo>
                  <a:cubicBezTo>
                    <a:pt x="47" y="157"/>
                    <a:pt x="47" y="157"/>
                    <a:pt x="47" y="157"/>
                  </a:cubicBezTo>
                  <a:cubicBezTo>
                    <a:pt x="26" y="157"/>
                    <a:pt x="8" y="139"/>
                    <a:pt x="8" y="118"/>
                  </a:cubicBezTo>
                  <a:cubicBezTo>
                    <a:pt x="8" y="99"/>
                    <a:pt x="22" y="83"/>
                    <a:pt x="40" y="79"/>
                  </a:cubicBezTo>
                  <a:cubicBezTo>
                    <a:pt x="44" y="79"/>
                    <a:pt x="44" y="79"/>
                    <a:pt x="44" y="79"/>
                  </a:cubicBezTo>
                  <a:cubicBezTo>
                    <a:pt x="43" y="74"/>
                    <a:pt x="43" y="74"/>
                    <a:pt x="43" y="74"/>
                  </a:cubicBezTo>
                  <a:cubicBezTo>
                    <a:pt x="43" y="57"/>
                    <a:pt x="57" y="43"/>
                    <a:pt x="75" y="43"/>
                  </a:cubicBezTo>
                  <a:cubicBezTo>
                    <a:pt x="79" y="43"/>
                    <a:pt x="83" y="44"/>
                    <a:pt x="87" y="46"/>
                  </a:cubicBezTo>
                  <a:cubicBezTo>
                    <a:pt x="91" y="47"/>
                    <a:pt x="91" y="47"/>
                    <a:pt x="91" y="47"/>
                  </a:cubicBezTo>
                  <a:cubicBezTo>
                    <a:pt x="93" y="43"/>
                    <a:pt x="93" y="43"/>
                    <a:pt x="93" y="43"/>
                  </a:cubicBezTo>
                  <a:cubicBezTo>
                    <a:pt x="99" y="22"/>
                    <a:pt x="118" y="8"/>
                    <a:pt x="140" y="8"/>
                  </a:cubicBezTo>
                  <a:cubicBezTo>
                    <a:pt x="166" y="8"/>
                    <a:pt x="188" y="29"/>
                    <a:pt x="189" y="56"/>
                  </a:cubicBezTo>
                  <a:cubicBezTo>
                    <a:pt x="189" y="59"/>
                    <a:pt x="189" y="59"/>
                    <a:pt x="189" y="59"/>
                  </a:cubicBezTo>
                  <a:cubicBezTo>
                    <a:pt x="192" y="60"/>
                    <a:pt x="192" y="60"/>
                    <a:pt x="192" y="60"/>
                  </a:cubicBezTo>
                  <a:cubicBezTo>
                    <a:pt x="215" y="64"/>
                    <a:pt x="232" y="84"/>
                    <a:pt x="232" y="108"/>
                  </a:cubicBezTo>
                  <a:cubicBezTo>
                    <a:pt x="232" y="133"/>
                    <a:pt x="213" y="154"/>
                    <a:pt x="188" y="157"/>
                  </a:cubicBezTo>
                  <a:cubicBezTo>
                    <a:pt x="187" y="157"/>
                    <a:pt x="187" y="157"/>
                    <a:pt x="187" y="157"/>
                  </a:cubicBezTo>
                  <a:cubicBezTo>
                    <a:pt x="144" y="157"/>
                    <a:pt x="144" y="157"/>
                    <a:pt x="144" y="157"/>
                  </a:cubicBezTo>
                  <a:cubicBezTo>
                    <a:pt x="142" y="157"/>
                    <a:pt x="140" y="159"/>
                    <a:pt x="140" y="161"/>
                  </a:cubicBezTo>
                  <a:cubicBezTo>
                    <a:pt x="140" y="163"/>
                    <a:pt x="142" y="165"/>
                    <a:pt x="144" y="165"/>
                  </a:cubicBezTo>
                  <a:cubicBezTo>
                    <a:pt x="189" y="165"/>
                    <a:pt x="189" y="165"/>
                    <a:pt x="189" y="165"/>
                  </a:cubicBezTo>
                  <a:cubicBezTo>
                    <a:pt x="192" y="165"/>
                    <a:pt x="192" y="165"/>
                    <a:pt x="192" y="165"/>
                  </a:cubicBezTo>
                  <a:cubicBezTo>
                    <a:pt x="192" y="165"/>
                    <a:pt x="192" y="165"/>
                    <a:pt x="192" y="165"/>
                  </a:cubicBezTo>
                  <a:cubicBezTo>
                    <a:pt x="220" y="160"/>
                    <a:pt x="240" y="136"/>
                    <a:pt x="240" y="108"/>
                  </a:cubicBezTo>
                  <a:cubicBezTo>
                    <a:pt x="240" y="82"/>
                    <a:pt x="222" y="59"/>
                    <a:pt x="19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130" name="Gruppieren 129"/>
          <p:cNvGrpSpPr/>
          <p:nvPr/>
        </p:nvGrpSpPr>
        <p:grpSpPr>
          <a:xfrm>
            <a:off x="4809331" y="4270666"/>
            <a:ext cx="315110" cy="290657"/>
            <a:chOff x="5043490" y="5695805"/>
            <a:chExt cx="560194" cy="516722"/>
          </a:xfrm>
        </p:grpSpPr>
        <p:sp>
          <p:nvSpPr>
            <p:cNvPr id="131" name="Freeform 7"/>
            <p:cNvSpPr>
              <a:spLocks/>
            </p:cNvSpPr>
            <p:nvPr/>
          </p:nvSpPr>
          <p:spPr bwMode="auto">
            <a:xfrm>
              <a:off x="5230221" y="5969480"/>
              <a:ext cx="186732" cy="243047"/>
            </a:xfrm>
            <a:custGeom>
              <a:avLst/>
              <a:gdLst>
                <a:gd name="T0" fmla="*/ 73 w 80"/>
                <a:gd name="T1" fmla="*/ 61 h 104"/>
                <a:gd name="T2" fmla="*/ 44 w 80"/>
                <a:gd name="T3" fmla="*/ 90 h 104"/>
                <a:gd name="T4" fmla="*/ 44 w 80"/>
                <a:gd name="T5" fmla="*/ 4 h 104"/>
                <a:gd name="T6" fmla="*/ 40 w 80"/>
                <a:gd name="T7" fmla="*/ 0 h 104"/>
                <a:gd name="T8" fmla="*/ 36 w 80"/>
                <a:gd name="T9" fmla="*/ 4 h 104"/>
                <a:gd name="T10" fmla="*/ 36 w 80"/>
                <a:gd name="T11" fmla="*/ 90 h 104"/>
                <a:gd name="T12" fmla="*/ 7 w 80"/>
                <a:gd name="T13" fmla="*/ 61 h 104"/>
                <a:gd name="T14" fmla="*/ 1 w 80"/>
                <a:gd name="T15" fmla="*/ 61 h 104"/>
                <a:gd name="T16" fmla="*/ 1 w 80"/>
                <a:gd name="T17" fmla="*/ 67 h 104"/>
                <a:gd name="T18" fmla="*/ 37 w 80"/>
                <a:gd name="T19" fmla="*/ 103 h 104"/>
                <a:gd name="T20" fmla="*/ 40 w 80"/>
                <a:gd name="T21" fmla="*/ 104 h 104"/>
                <a:gd name="T22" fmla="*/ 43 w 80"/>
                <a:gd name="T23" fmla="*/ 103 h 104"/>
                <a:gd name="T24" fmla="*/ 79 w 80"/>
                <a:gd name="T25" fmla="*/ 67 h 104"/>
                <a:gd name="T26" fmla="*/ 79 w 80"/>
                <a:gd name="T27" fmla="*/ 61 h 104"/>
                <a:gd name="T28" fmla="*/ 73 w 80"/>
                <a:gd name="T29" fmla="*/ 6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3" y="61"/>
                  </a:moveTo>
                  <a:cubicBezTo>
                    <a:pt x="44" y="90"/>
                    <a:pt x="44" y="90"/>
                    <a:pt x="44" y="90"/>
                  </a:cubicBezTo>
                  <a:cubicBezTo>
                    <a:pt x="44" y="4"/>
                    <a:pt x="44" y="4"/>
                    <a:pt x="44" y="4"/>
                  </a:cubicBezTo>
                  <a:cubicBezTo>
                    <a:pt x="44" y="2"/>
                    <a:pt x="42" y="0"/>
                    <a:pt x="40" y="0"/>
                  </a:cubicBezTo>
                  <a:cubicBezTo>
                    <a:pt x="38" y="0"/>
                    <a:pt x="36" y="2"/>
                    <a:pt x="36" y="4"/>
                  </a:cubicBezTo>
                  <a:cubicBezTo>
                    <a:pt x="36" y="90"/>
                    <a:pt x="36" y="90"/>
                    <a:pt x="36" y="90"/>
                  </a:cubicBezTo>
                  <a:cubicBezTo>
                    <a:pt x="7" y="61"/>
                    <a:pt x="7" y="61"/>
                    <a:pt x="7" y="61"/>
                  </a:cubicBezTo>
                  <a:cubicBezTo>
                    <a:pt x="5" y="60"/>
                    <a:pt x="3" y="60"/>
                    <a:pt x="1" y="61"/>
                  </a:cubicBezTo>
                  <a:cubicBezTo>
                    <a:pt x="0" y="63"/>
                    <a:pt x="0" y="65"/>
                    <a:pt x="1" y="67"/>
                  </a:cubicBezTo>
                  <a:cubicBezTo>
                    <a:pt x="37" y="103"/>
                    <a:pt x="37" y="103"/>
                    <a:pt x="37" y="103"/>
                  </a:cubicBezTo>
                  <a:cubicBezTo>
                    <a:pt x="38" y="104"/>
                    <a:pt x="39" y="104"/>
                    <a:pt x="40" y="104"/>
                  </a:cubicBezTo>
                  <a:cubicBezTo>
                    <a:pt x="41" y="104"/>
                    <a:pt x="42" y="104"/>
                    <a:pt x="43" y="103"/>
                  </a:cubicBezTo>
                  <a:cubicBezTo>
                    <a:pt x="79" y="67"/>
                    <a:pt x="79" y="67"/>
                    <a:pt x="79" y="67"/>
                  </a:cubicBezTo>
                  <a:cubicBezTo>
                    <a:pt x="80" y="65"/>
                    <a:pt x="80" y="63"/>
                    <a:pt x="79" y="61"/>
                  </a:cubicBezTo>
                  <a:cubicBezTo>
                    <a:pt x="77" y="60"/>
                    <a:pt x="75" y="60"/>
                    <a:pt x="73"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132" name="Freeform 8"/>
            <p:cNvSpPr>
              <a:spLocks/>
            </p:cNvSpPr>
            <p:nvPr/>
          </p:nvSpPr>
          <p:spPr bwMode="auto">
            <a:xfrm>
              <a:off x="5043490" y="5695805"/>
              <a:ext cx="560194" cy="385319"/>
            </a:xfrm>
            <a:custGeom>
              <a:avLst/>
              <a:gdLst>
                <a:gd name="T0" fmla="*/ 197 w 240"/>
                <a:gd name="T1" fmla="*/ 53 h 165"/>
                <a:gd name="T2" fmla="*/ 140 w 240"/>
                <a:gd name="T3" fmla="*/ 0 h 165"/>
                <a:gd name="T4" fmla="*/ 86 w 240"/>
                <a:gd name="T5" fmla="*/ 37 h 165"/>
                <a:gd name="T6" fmla="*/ 75 w 240"/>
                <a:gd name="T7" fmla="*/ 35 h 165"/>
                <a:gd name="T8" fmla="*/ 35 w 240"/>
                <a:gd name="T9" fmla="*/ 72 h 165"/>
                <a:gd name="T10" fmla="*/ 0 w 240"/>
                <a:gd name="T11" fmla="*/ 118 h 165"/>
                <a:gd name="T12" fmla="*/ 47 w 240"/>
                <a:gd name="T13" fmla="*/ 165 h 165"/>
                <a:gd name="T14" fmla="*/ 96 w 240"/>
                <a:gd name="T15" fmla="*/ 165 h 165"/>
                <a:gd name="T16" fmla="*/ 100 w 240"/>
                <a:gd name="T17" fmla="*/ 161 h 165"/>
                <a:gd name="T18" fmla="*/ 96 w 240"/>
                <a:gd name="T19" fmla="*/ 157 h 165"/>
                <a:gd name="T20" fmla="*/ 47 w 240"/>
                <a:gd name="T21" fmla="*/ 157 h 165"/>
                <a:gd name="T22" fmla="*/ 8 w 240"/>
                <a:gd name="T23" fmla="*/ 118 h 165"/>
                <a:gd name="T24" fmla="*/ 40 w 240"/>
                <a:gd name="T25" fmla="*/ 79 h 165"/>
                <a:gd name="T26" fmla="*/ 44 w 240"/>
                <a:gd name="T27" fmla="*/ 79 h 165"/>
                <a:gd name="T28" fmla="*/ 43 w 240"/>
                <a:gd name="T29" fmla="*/ 74 h 165"/>
                <a:gd name="T30" fmla="*/ 75 w 240"/>
                <a:gd name="T31" fmla="*/ 43 h 165"/>
                <a:gd name="T32" fmla="*/ 87 w 240"/>
                <a:gd name="T33" fmla="*/ 46 h 165"/>
                <a:gd name="T34" fmla="*/ 91 w 240"/>
                <a:gd name="T35" fmla="*/ 47 h 165"/>
                <a:gd name="T36" fmla="*/ 93 w 240"/>
                <a:gd name="T37" fmla="*/ 43 h 165"/>
                <a:gd name="T38" fmla="*/ 140 w 240"/>
                <a:gd name="T39" fmla="*/ 8 h 165"/>
                <a:gd name="T40" fmla="*/ 189 w 240"/>
                <a:gd name="T41" fmla="*/ 56 h 165"/>
                <a:gd name="T42" fmla="*/ 189 w 240"/>
                <a:gd name="T43" fmla="*/ 59 h 165"/>
                <a:gd name="T44" fmla="*/ 192 w 240"/>
                <a:gd name="T45" fmla="*/ 60 h 165"/>
                <a:gd name="T46" fmla="*/ 232 w 240"/>
                <a:gd name="T47" fmla="*/ 108 h 165"/>
                <a:gd name="T48" fmla="*/ 188 w 240"/>
                <a:gd name="T49" fmla="*/ 157 h 165"/>
                <a:gd name="T50" fmla="*/ 187 w 240"/>
                <a:gd name="T51" fmla="*/ 157 h 165"/>
                <a:gd name="T52" fmla="*/ 144 w 240"/>
                <a:gd name="T53" fmla="*/ 157 h 165"/>
                <a:gd name="T54" fmla="*/ 140 w 240"/>
                <a:gd name="T55" fmla="*/ 161 h 165"/>
                <a:gd name="T56" fmla="*/ 144 w 240"/>
                <a:gd name="T57" fmla="*/ 165 h 165"/>
                <a:gd name="T58" fmla="*/ 189 w 240"/>
                <a:gd name="T59" fmla="*/ 165 h 165"/>
                <a:gd name="T60" fmla="*/ 192 w 240"/>
                <a:gd name="T61" fmla="*/ 165 h 165"/>
                <a:gd name="T62" fmla="*/ 192 w 240"/>
                <a:gd name="T63" fmla="*/ 165 h 165"/>
                <a:gd name="T64" fmla="*/ 240 w 240"/>
                <a:gd name="T65" fmla="*/ 108 h 165"/>
                <a:gd name="T66" fmla="*/ 197 w 240"/>
                <a:gd name="T67" fmla="*/ 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165">
                  <a:moveTo>
                    <a:pt x="197" y="53"/>
                  </a:moveTo>
                  <a:cubicBezTo>
                    <a:pt x="194" y="23"/>
                    <a:pt x="169" y="0"/>
                    <a:pt x="140" y="0"/>
                  </a:cubicBezTo>
                  <a:cubicBezTo>
                    <a:pt x="116" y="0"/>
                    <a:pt x="94" y="15"/>
                    <a:pt x="86" y="37"/>
                  </a:cubicBezTo>
                  <a:cubicBezTo>
                    <a:pt x="83" y="36"/>
                    <a:pt x="79" y="35"/>
                    <a:pt x="75" y="35"/>
                  </a:cubicBezTo>
                  <a:cubicBezTo>
                    <a:pt x="54" y="35"/>
                    <a:pt x="37" y="51"/>
                    <a:pt x="35" y="72"/>
                  </a:cubicBezTo>
                  <a:cubicBezTo>
                    <a:pt x="15" y="77"/>
                    <a:pt x="0" y="96"/>
                    <a:pt x="0" y="118"/>
                  </a:cubicBezTo>
                  <a:cubicBezTo>
                    <a:pt x="0" y="144"/>
                    <a:pt x="21" y="165"/>
                    <a:pt x="47" y="165"/>
                  </a:cubicBezTo>
                  <a:cubicBezTo>
                    <a:pt x="96" y="165"/>
                    <a:pt x="96" y="165"/>
                    <a:pt x="96" y="165"/>
                  </a:cubicBezTo>
                  <a:cubicBezTo>
                    <a:pt x="98" y="165"/>
                    <a:pt x="100" y="163"/>
                    <a:pt x="100" y="161"/>
                  </a:cubicBezTo>
                  <a:cubicBezTo>
                    <a:pt x="100" y="159"/>
                    <a:pt x="98" y="157"/>
                    <a:pt x="96" y="157"/>
                  </a:cubicBezTo>
                  <a:cubicBezTo>
                    <a:pt x="47" y="157"/>
                    <a:pt x="47" y="157"/>
                    <a:pt x="47" y="157"/>
                  </a:cubicBezTo>
                  <a:cubicBezTo>
                    <a:pt x="26" y="157"/>
                    <a:pt x="8" y="139"/>
                    <a:pt x="8" y="118"/>
                  </a:cubicBezTo>
                  <a:cubicBezTo>
                    <a:pt x="8" y="99"/>
                    <a:pt x="22" y="83"/>
                    <a:pt x="40" y="79"/>
                  </a:cubicBezTo>
                  <a:cubicBezTo>
                    <a:pt x="44" y="79"/>
                    <a:pt x="44" y="79"/>
                    <a:pt x="44" y="79"/>
                  </a:cubicBezTo>
                  <a:cubicBezTo>
                    <a:pt x="43" y="74"/>
                    <a:pt x="43" y="74"/>
                    <a:pt x="43" y="74"/>
                  </a:cubicBezTo>
                  <a:cubicBezTo>
                    <a:pt x="43" y="57"/>
                    <a:pt x="57" y="43"/>
                    <a:pt x="75" y="43"/>
                  </a:cubicBezTo>
                  <a:cubicBezTo>
                    <a:pt x="79" y="43"/>
                    <a:pt x="83" y="44"/>
                    <a:pt x="87" y="46"/>
                  </a:cubicBezTo>
                  <a:cubicBezTo>
                    <a:pt x="91" y="47"/>
                    <a:pt x="91" y="47"/>
                    <a:pt x="91" y="47"/>
                  </a:cubicBezTo>
                  <a:cubicBezTo>
                    <a:pt x="93" y="43"/>
                    <a:pt x="93" y="43"/>
                    <a:pt x="93" y="43"/>
                  </a:cubicBezTo>
                  <a:cubicBezTo>
                    <a:pt x="99" y="22"/>
                    <a:pt x="118" y="8"/>
                    <a:pt x="140" y="8"/>
                  </a:cubicBezTo>
                  <a:cubicBezTo>
                    <a:pt x="166" y="8"/>
                    <a:pt x="188" y="29"/>
                    <a:pt x="189" y="56"/>
                  </a:cubicBezTo>
                  <a:cubicBezTo>
                    <a:pt x="189" y="59"/>
                    <a:pt x="189" y="59"/>
                    <a:pt x="189" y="59"/>
                  </a:cubicBezTo>
                  <a:cubicBezTo>
                    <a:pt x="192" y="60"/>
                    <a:pt x="192" y="60"/>
                    <a:pt x="192" y="60"/>
                  </a:cubicBezTo>
                  <a:cubicBezTo>
                    <a:pt x="215" y="64"/>
                    <a:pt x="232" y="84"/>
                    <a:pt x="232" y="108"/>
                  </a:cubicBezTo>
                  <a:cubicBezTo>
                    <a:pt x="232" y="133"/>
                    <a:pt x="213" y="154"/>
                    <a:pt x="188" y="157"/>
                  </a:cubicBezTo>
                  <a:cubicBezTo>
                    <a:pt x="187" y="157"/>
                    <a:pt x="187" y="157"/>
                    <a:pt x="187" y="157"/>
                  </a:cubicBezTo>
                  <a:cubicBezTo>
                    <a:pt x="144" y="157"/>
                    <a:pt x="144" y="157"/>
                    <a:pt x="144" y="157"/>
                  </a:cubicBezTo>
                  <a:cubicBezTo>
                    <a:pt x="142" y="157"/>
                    <a:pt x="140" y="159"/>
                    <a:pt x="140" y="161"/>
                  </a:cubicBezTo>
                  <a:cubicBezTo>
                    <a:pt x="140" y="163"/>
                    <a:pt x="142" y="165"/>
                    <a:pt x="144" y="165"/>
                  </a:cubicBezTo>
                  <a:cubicBezTo>
                    <a:pt x="189" y="165"/>
                    <a:pt x="189" y="165"/>
                    <a:pt x="189" y="165"/>
                  </a:cubicBezTo>
                  <a:cubicBezTo>
                    <a:pt x="192" y="165"/>
                    <a:pt x="192" y="165"/>
                    <a:pt x="192" y="165"/>
                  </a:cubicBezTo>
                  <a:cubicBezTo>
                    <a:pt x="192" y="165"/>
                    <a:pt x="192" y="165"/>
                    <a:pt x="192" y="165"/>
                  </a:cubicBezTo>
                  <a:cubicBezTo>
                    <a:pt x="220" y="160"/>
                    <a:pt x="240" y="136"/>
                    <a:pt x="240" y="108"/>
                  </a:cubicBezTo>
                  <a:cubicBezTo>
                    <a:pt x="240" y="82"/>
                    <a:pt x="222" y="59"/>
                    <a:pt x="19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133" name="Gruppieren 132"/>
          <p:cNvGrpSpPr/>
          <p:nvPr/>
        </p:nvGrpSpPr>
        <p:grpSpPr>
          <a:xfrm>
            <a:off x="6410946" y="2670366"/>
            <a:ext cx="329577" cy="258454"/>
            <a:chOff x="8245476" y="4789488"/>
            <a:chExt cx="823913" cy="646112"/>
          </a:xfrm>
          <a:solidFill>
            <a:schemeClr val="bg1"/>
          </a:solidFill>
        </p:grpSpPr>
        <p:sp>
          <p:nvSpPr>
            <p:cNvPr id="134" name="Freeform 18"/>
            <p:cNvSpPr>
              <a:spLocks/>
            </p:cNvSpPr>
            <p:nvPr/>
          </p:nvSpPr>
          <p:spPr bwMode="auto">
            <a:xfrm>
              <a:off x="8559801" y="4970463"/>
              <a:ext cx="509588" cy="300037"/>
            </a:xfrm>
            <a:custGeom>
              <a:avLst/>
              <a:gdLst>
                <a:gd name="T0" fmla="*/ 135 w 136"/>
                <a:gd name="T1" fmla="*/ 37 h 80"/>
                <a:gd name="T2" fmla="*/ 99 w 136"/>
                <a:gd name="T3" fmla="*/ 1 h 80"/>
                <a:gd name="T4" fmla="*/ 93 w 136"/>
                <a:gd name="T5" fmla="*/ 1 h 80"/>
                <a:gd name="T6" fmla="*/ 93 w 136"/>
                <a:gd name="T7" fmla="*/ 7 h 80"/>
                <a:gd name="T8" fmla="*/ 122 w 136"/>
                <a:gd name="T9" fmla="*/ 36 h 80"/>
                <a:gd name="T10" fmla="*/ 4 w 136"/>
                <a:gd name="T11" fmla="*/ 36 h 80"/>
                <a:gd name="T12" fmla="*/ 0 w 136"/>
                <a:gd name="T13" fmla="*/ 40 h 80"/>
                <a:gd name="T14" fmla="*/ 4 w 136"/>
                <a:gd name="T15" fmla="*/ 44 h 80"/>
                <a:gd name="T16" fmla="*/ 122 w 136"/>
                <a:gd name="T17" fmla="*/ 44 h 80"/>
                <a:gd name="T18" fmla="*/ 93 w 136"/>
                <a:gd name="T19" fmla="*/ 73 h 80"/>
                <a:gd name="T20" fmla="*/ 93 w 136"/>
                <a:gd name="T21" fmla="*/ 79 h 80"/>
                <a:gd name="T22" fmla="*/ 96 w 136"/>
                <a:gd name="T23" fmla="*/ 80 h 80"/>
                <a:gd name="T24" fmla="*/ 99 w 136"/>
                <a:gd name="T25" fmla="*/ 79 h 80"/>
                <a:gd name="T26" fmla="*/ 135 w 136"/>
                <a:gd name="T27" fmla="*/ 43 h 80"/>
                <a:gd name="T28" fmla="*/ 135 w 136"/>
                <a:gd name="T29"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80">
                  <a:moveTo>
                    <a:pt x="135" y="37"/>
                  </a:moveTo>
                  <a:cubicBezTo>
                    <a:pt x="99" y="1"/>
                    <a:pt x="99" y="1"/>
                    <a:pt x="99" y="1"/>
                  </a:cubicBezTo>
                  <a:cubicBezTo>
                    <a:pt x="97" y="0"/>
                    <a:pt x="95" y="0"/>
                    <a:pt x="93" y="1"/>
                  </a:cubicBezTo>
                  <a:cubicBezTo>
                    <a:pt x="92" y="3"/>
                    <a:pt x="92" y="5"/>
                    <a:pt x="93" y="7"/>
                  </a:cubicBezTo>
                  <a:cubicBezTo>
                    <a:pt x="122" y="36"/>
                    <a:pt x="122" y="36"/>
                    <a:pt x="122" y="36"/>
                  </a:cubicBezTo>
                  <a:cubicBezTo>
                    <a:pt x="4" y="36"/>
                    <a:pt x="4" y="36"/>
                    <a:pt x="4" y="36"/>
                  </a:cubicBezTo>
                  <a:cubicBezTo>
                    <a:pt x="2" y="36"/>
                    <a:pt x="0" y="38"/>
                    <a:pt x="0" y="40"/>
                  </a:cubicBezTo>
                  <a:cubicBezTo>
                    <a:pt x="0" y="42"/>
                    <a:pt x="2" y="44"/>
                    <a:pt x="4" y="44"/>
                  </a:cubicBezTo>
                  <a:cubicBezTo>
                    <a:pt x="122" y="44"/>
                    <a:pt x="122" y="44"/>
                    <a:pt x="122" y="44"/>
                  </a:cubicBezTo>
                  <a:cubicBezTo>
                    <a:pt x="93" y="73"/>
                    <a:pt x="93" y="73"/>
                    <a:pt x="93" y="73"/>
                  </a:cubicBezTo>
                  <a:cubicBezTo>
                    <a:pt x="92" y="75"/>
                    <a:pt x="92" y="77"/>
                    <a:pt x="93" y="79"/>
                  </a:cubicBezTo>
                  <a:cubicBezTo>
                    <a:pt x="94" y="80"/>
                    <a:pt x="95" y="80"/>
                    <a:pt x="96" y="80"/>
                  </a:cubicBezTo>
                  <a:cubicBezTo>
                    <a:pt x="97" y="80"/>
                    <a:pt x="98" y="80"/>
                    <a:pt x="99" y="79"/>
                  </a:cubicBezTo>
                  <a:cubicBezTo>
                    <a:pt x="135" y="43"/>
                    <a:pt x="135" y="43"/>
                    <a:pt x="135" y="43"/>
                  </a:cubicBezTo>
                  <a:cubicBezTo>
                    <a:pt x="136" y="41"/>
                    <a:pt x="136" y="39"/>
                    <a:pt x="135"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135" name="Freeform 19"/>
            <p:cNvSpPr>
              <a:spLocks/>
            </p:cNvSpPr>
            <p:nvPr/>
          </p:nvSpPr>
          <p:spPr bwMode="auto">
            <a:xfrm>
              <a:off x="8245476" y="4789488"/>
              <a:ext cx="554038" cy="646112"/>
            </a:xfrm>
            <a:custGeom>
              <a:avLst/>
              <a:gdLst>
                <a:gd name="T0" fmla="*/ 144 w 148"/>
                <a:gd name="T1" fmla="*/ 136 h 172"/>
                <a:gd name="T2" fmla="*/ 140 w 148"/>
                <a:gd name="T3" fmla="*/ 140 h 172"/>
                <a:gd name="T4" fmla="*/ 140 w 148"/>
                <a:gd name="T5" fmla="*/ 164 h 172"/>
                <a:gd name="T6" fmla="*/ 8 w 148"/>
                <a:gd name="T7" fmla="*/ 164 h 172"/>
                <a:gd name="T8" fmla="*/ 8 w 148"/>
                <a:gd name="T9" fmla="*/ 8 h 172"/>
                <a:gd name="T10" fmla="*/ 140 w 148"/>
                <a:gd name="T11" fmla="*/ 8 h 172"/>
                <a:gd name="T12" fmla="*/ 140 w 148"/>
                <a:gd name="T13" fmla="*/ 36 h 172"/>
                <a:gd name="T14" fmla="*/ 144 w 148"/>
                <a:gd name="T15" fmla="*/ 40 h 172"/>
                <a:gd name="T16" fmla="*/ 148 w 148"/>
                <a:gd name="T17" fmla="*/ 36 h 172"/>
                <a:gd name="T18" fmla="*/ 148 w 148"/>
                <a:gd name="T19" fmla="*/ 0 h 172"/>
                <a:gd name="T20" fmla="*/ 0 w 148"/>
                <a:gd name="T21" fmla="*/ 0 h 172"/>
                <a:gd name="T22" fmla="*/ 0 w 148"/>
                <a:gd name="T23" fmla="*/ 172 h 172"/>
                <a:gd name="T24" fmla="*/ 148 w 148"/>
                <a:gd name="T25" fmla="*/ 172 h 172"/>
                <a:gd name="T26" fmla="*/ 148 w 148"/>
                <a:gd name="T27" fmla="*/ 140 h 172"/>
                <a:gd name="T28" fmla="*/ 144 w 148"/>
                <a:gd name="T29" fmla="*/ 13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72">
                  <a:moveTo>
                    <a:pt x="144" y="136"/>
                  </a:moveTo>
                  <a:cubicBezTo>
                    <a:pt x="142" y="136"/>
                    <a:pt x="140" y="138"/>
                    <a:pt x="140" y="140"/>
                  </a:cubicBezTo>
                  <a:cubicBezTo>
                    <a:pt x="140" y="164"/>
                    <a:pt x="140" y="164"/>
                    <a:pt x="140" y="164"/>
                  </a:cubicBezTo>
                  <a:cubicBezTo>
                    <a:pt x="8" y="164"/>
                    <a:pt x="8" y="164"/>
                    <a:pt x="8" y="164"/>
                  </a:cubicBezTo>
                  <a:cubicBezTo>
                    <a:pt x="8" y="8"/>
                    <a:pt x="8" y="8"/>
                    <a:pt x="8" y="8"/>
                  </a:cubicBezTo>
                  <a:cubicBezTo>
                    <a:pt x="140" y="8"/>
                    <a:pt x="140" y="8"/>
                    <a:pt x="140" y="8"/>
                  </a:cubicBezTo>
                  <a:cubicBezTo>
                    <a:pt x="140" y="36"/>
                    <a:pt x="140" y="36"/>
                    <a:pt x="140" y="36"/>
                  </a:cubicBezTo>
                  <a:cubicBezTo>
                    <a:pt x="140" y="38"/>
                    <a:pt x="142" y="40"/>
                    <a:pt x="144" y="40"/>
                  </a:cubicBezTo>
                  <a:cubicBezTo>
                    <a:pt x="146" y="40"/>
                    <a:pt x="148" y="38"/>
                    <a:pt x="148" y="36"/>
                  </a:cubicBezTo>
                  <a:cubicBezTo>
                    <a:pt x="148" y="0"/>
                    <a:pt x="148" y="0"/>
                    <a:pt x="148" y="0"/>
                  </a:cubicBezTo>
                  <a:cubicBezTo>
                    <a:pt x="0" y="0"/>
                    <a:pt x="0" y="0"/>
                    <a:pt x="0" y="0"/>
                  </a:cubicBezTo>
                  <a:cubicBezTo>
                    <a:pt x="0" y="172"/>
                    <a:pt x="0" y="172"/>
                    <a:pt x="0" y="172"/>
                  </a:cubicBezTo>
                  <a:cubicBezTo>
                    <a:pt x="148" y="172"/>
                    <a:pt x="148" y="172"/>
                    <a:pt x="148" y="172"/>
                  </a:cubicBezTo>
                  <a:cubicBezTo>
                    <a:pt x="148" y="140"/>
                    <a:pt x="148" y="140"/>
                    <a:pt x="148" y="140"/>
                  </a:cubicBezTo>
                  <a:cubicBezTo>
                    <a:pt x="148" y="138"/>
                    <a:pt x="146" y="136"/>
                    <a:pt x="14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136" name="Gruppieren 135"/>
          <p:cNvGrpSpPr/>
          <p:nvPr/>
        </p:nvGrpSpPr>
        <p:grpSpPr>
          <a:xfrm>
            <a:off x="6453573" y="1985910"/>
            <a:ext cx="228790" cy="315810"/>
            <a:chOff x="7150101" y="4670425"/>
            <a:chExt cx="630238" cy="869950"/>
          </a:xfrm>
          <a:solidFill>
            <a:schemeClr val="bg1"/>
          </a:solidFill>
        </p:grpSpPr>
        <p:sp>
          <p:nvSpPr>
            <p:cNvPr id="137" name="Freeform 16"/>
            <p:cNvSpPr>
              <a:spLocks/>
            </p:cNvSpPr>
            <p:nvPr/>
          </p:nvSpPr>
          <p:spPr bwMode="auto">
            <a:xfrm>
              <a:off x="7315201" y="5030788"/>
              <a:ext cx="300038" cy="509587"/>
            </a:xfrm>
            <a:custGeom>
              <a:avLst/>
              <a:gdLst>
                <a:gd name="T0" fmla="*/ 73 w 80"/>
                <a:gd name="T1" fmla="*/ 93 h 136"/>
                <a:gd name="T2" fmla="*/ 44 w 80"/>
                <a:gd name="T3" fmla="*/ 122 h 136"/>
                <a:gd name="T4" fmla="*/ 44 w 80"/>
                <a:gd name="T5" fmla="*/ 4 h 136"/>
                <a:gd name="T6" fmla="*/ 40 w 80"/>
                <a:gd name="T7" fmla="*/ 0 h 136"/>
                <a:gd name="T8" fmla="*/ 36 w 80"/>
                <a:gd name="T9" fmla="*/ 4 h 136"/>
                <a:gd name="T10" fmla="*/ 36 w 80"/>
                <a:gd name="T11" fmla="*/ 122 h 136"/>
                <a:gd name="T12" fmla="*/ 7 w 80"/>
                <a:gd name="T13" fmla="*/ 93 h 136"/>
                <a:gd name="T14" fmla="*/ 1 w 80"/>
                <a:gd name="T15" fmla="*/ 93 h 136"/>
                <a:gd name="T16" fmla="*/ 1 w 80"/>
                <a:gd name="T17" fmla="*/ 99 h 136"/>
                <a:gd name="T18" fmla="*/ 37 w 80"/>
                <a:gd name="T19" fmla="*/ 135 h 136"/>
                <a:gd name="T20" fmla="*/ 40 w 80"/>
                <a:gd name="T21" fmla="*/ 136 h 136"/>
                <a:gd name="T22" fmla="*/ 43 w 80"/>
                <a:gd name="T23" fmla="*/ 135 h 136"/>
                <a:gd name="T24" fmla="*/ 79 w 80"/>
                <a:gd name="T25" fmla="*/ 99 h 136"/>
                <a:gd name="T26" fmla="*/ 79 w 80"/>
                <a:gd name="T27" fmla="*/ 93 h 136"/>
                <a:gd name="T28" fmla="*/ 73 w 80"/>
                <a:gd name="T29" fmla="*/ 9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36">
                  <a:moveTo>
                    <a:pt x="73" y="93"/>
                  </a:moveTo>
                  <a:cubicBezTo>
                    <a:pt x="44" y="122"/>
                    <a:pt x="44" y="122"/>
                    <a:pt x="44" y="122"/>
                  </a:cubicBezTo>
                  <a:cubicBezTo>
                    <a:pt x="44" y="4"/>
                    <a:pt x="44" y="4"/>
                    <a:pt x="44" y="4"/>
                  </a:cubicBezTo>
                  <a:cubicBezTo>
                    <a:pt x="44" y="2"/>
                    <a:pt x="42" y="0"/>
                    <a:pt x="40" y="0"/>
                  </a:cubicBezTo>
                  <a:cubicBezTo>
                    <a:pt x="38" y="0"/>
                    <a:pt x="36" y="2"/>
                    <a:pt x="36" y="4"/>
                  </a:cubicBezTo>
                  <a:cubicBezTo>
                    <a:pt x="36" y="122"/>
                    <a:pt x="36" y="122"/>
                    <a:pt x="36" y="122"/>
                  </a:cubicBezTo>
                  <a:cubicBezTo>
                    <a:pt x="7" y="93"/>
                    <a:pt x="7" y="93"/>
                    <a:pt x="7" y="93"/>
                  </a:cubicBezTo>
                  <a:cubicBezTo>
                    <a:pt x="5" y="92"/>
                    <a:pt x="3" y="92"/>
                    <a:pt x="1" y="93"/>
                  </a:cubicBezTo>
                  <a:cubicBezTo>
                    <a:pt x="0" y="95"/>
                    <a:pt x="0" y="97"/>
                    <a:pt x="1" y="99"/>
                  </a:cubicBezTo>
                  <a:cubicBezTo>
                    <a:pt x="37" y="135"/>
                    <a:pt x="37" y="135"/>
                    <a:pt x="37" y="135"/>
                  </a:cubicBezTo>
                  <a:cubicBezTo>
                    <a:pt x="38" y="136"/>
                    <a:pt x="39" y="136"/>
                    <a:pt x="40" y="136"/>
                  </a:cubicBezTo>
                  <a:cubicBezTo>
                    <a:pt x="41" y="136"/>
                    <a:pt x="42" y="136"/>
                    <a:pt x="43" y="135"/>
                  </a:cubicBezTo>
                  <a:cubicBezTo>
                    <a:pt x="79" y="99"/>
                    <a:pt x="79" y="99"/>
                    <a:pt x="79" y="99"/>
                  </a:cubicBezTo>
                  <a:cubicBezTo>
                    <a:pt x="80" y="97"/>
                    <a:pt x="80" y="95"/>
                    <a:pt x="79" y="93"/>
                  </a:cubicBezTo>
                  <a:cubicBezTo>
                    <a:pt x="77" y="92"/>
                    <a:pt x="75" y="92"/>
                    <a:pt x="73"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138" name="Freeform 17"/>
            <p:cNvSpPr>
              <a:spLocks/>
            </p:cNvSpPr>
            <p:nvPr/>
          </p:nvSpPr>
          <p:spPr bwMode="auto">
            <a:xfrm>
              <a:off x="7150101" y="4670425"/>
              <a:ext cx="630238" cy="600075"/>
            </a:xfrm>
            <a:custGeom>
              <a:avLst/>
              <a:gdLst>
                <a:gd name="T0" fmla="*/ 0 w 168"/>
                <a:gd name="T1" fmla="*/ 0 h 160"/>
                <a:gd name="T2" fmla="*/ 0 w 168"/>
                <a:gd name="T3" fmla="*/ 160 h 160"/>
                <a:gd name="T4" fmla="*/ 52 w 168"/>
                <a:gd name="T5" fmla="*/ 160 h 160"/>
                <a:gd name="T6" fmla="*/ 56 w 168"/>
                <a:gd name="T7" fmla="*/ 156 h 160"/>
                <a:gd name="T8" fmla="*/ 52 w 168"/>
                <a:gd name="T9" fmla="*/ 152 h 160"/>
                <a:gd name="T10" fmla="*/ 8 w 168"/>
                <a:gd name="T11" fmla="*/ 152 h 160"/>
                <a:gd name="T12" fmla="*/ 8 w 168"/>
                <a:gd name="T13" fmla="*/ 8 h 160"/>
                <a:gd name="T14" fmla="*/ 160 w 168"/>
                <a:gd name="T15" fmla="*/ 8 h 160"/>
                <a:gd name="T16" fmla="*/ 160 w 168"/>
                <a:gd name="T17" fmla="*/ 152 h 160"/>
                <a:gd name="T18" fmla="*/ 116 w 168"/>
                <a:gd name="T19" fmla="*/ 152 h 160"/>
                <a:gd name="T20" fmla="*/ 112 w 168"/>
                <a:gd name="T21" fmla="*/ 156 h 160"/>
                <a:gd name="T22" fmla="*/ 116 w 168"/>
                <a:gd name="T23" fmla="*/ 160 h 160"/>
                <a:gd name="T24" fmla="*/ 168 w 168"/>
                <a:gd name="T25" fmla="*/ 160 h 160"/>
                <a:gd name="T26" fmla="*/ 168 w 168"/>
                <a:gd name="T27" fmla="*/ 0 h 160"/>
                <a:gd name="T28" fmla="*/ 0 w 16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60">
                  <a:moveTo>
                    <a:pt x="0" y="0"/>
                  </a:moveTo>
                  <a:cubicBezTo>
                    <a:pt x="0" y="160"/>
                    <a:pt x="0" y="160"/>
                    <a:pt x="0" y="160"/>
                  </a:cubicBezTo>
                  <a:cubicBezTo>
                    <a:pt x="52" y="160"/>
                    <a:pt x="52" y="160"/>
                    <a:pt x="52" y="160"/>
                  </a:cubicBezTo>
                  <a:cubicBezTo>
                    <a:pt x="54" y="160"/>
                    <a:pt x="56" y="158"/>
                    <a:pt x="56" y="156"/>
                  </a:cubicBezTo>
                  <a:cubicBezTo>
                    <a:pt x="56" y="154"/>
                    <a:pt x="54" y="152"/>
                    <a:pt x="52" y="152"/>
                  </a:cubicBezTo>
                  <a:cubicBezTo>
                    <a:pt x="8" y="152"/>
                    <a:pt x="8" y="152"/>
                    <a:pt x="8" y="152"/>
                  </a:cubicBezTo>
                  <a:cubicBezTo>
                    <a:pt x="8" y="8"/>
                    <a:pt x="8" y="8"/>
                    <a:pt x="8" y="8"/>
                  </a:cubicBezTo>
                  <a:cubicBezTo>
                    <a:pt x="160" y="8"/>
                    <a:pt x="160" y="8"/>
                    <a:pt x="160" y="8"/>
                  </a:cubicBezTo>
                  <a:cubicBezTo>
                    <a:pt x="160" y="152"/>
                    <a:pt x="160" y="152"/>
                    <a:pt x="160" y="152"/>
                  </a:cubicBezTo>
                  <a:cubicBezTo>
                    <a:pt x="116" y="152"/>
                    <a:pt x="116" y="152"/>
                    <a:pt x="116" y="152"/>
                  </a:cubicBezTo>
                  <a:cubicBezTo>
                    <a:pt x="114" y="152"/>
                    <a:pt x="112" y="154"/>
                    <a:pt x="112" y="156"/>
                  </a:cubicBezTo>
                  <a:cubicBezTo>
                    <a:pt x="112" y="158"/>
                    <a:pt x="114" y="160"/>
                    <a:pt x="116" y="160"/>
                  </a:cubicBezTo>
                  <a:cubicBezTo>
                    <a:pt x="168" y="160"/>
                    <a:pt x="168" y="160"/>
                    <a:pt x="168" y="160"/>
                  </a:cubicBezTo>
                  <a:cubicBezTo>
                    <a:pt x="168" y="0"/>
                    <a:pt x="168" y="0"/>
                    <a:pt x="16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139" name="Group 6"/>
          <p:cNvGrpSpPr>
            <a:grpSpLocks noChangeAspect="1"/>
          </p:cNvGrpSpPr>
          <p:nvPr/>
        </p:nvGrpSpPr>
        <p:grpSpPr bwMode="auto">
          <a:xfrm>
            <a:off x="5624923" y="3452575"/>
            <a:ext cx="281276" cy="281276"/>
            <a:chOff x="-661" y="1610"/>
            <a:chExt cx="510" cy="510"/>
          </a:xfrm>
          <a:solidFill>
            <a:schemeClr val="bg1"/>
          </a:solidFill>
        </p:grpSpPr>
        <p:sp>
          <p:nvSpPr>
            <p:cNvPr id="140" name="Freeform 7"/>
            <p:cNvSpPr>
              <a:spLocks noEditPoints="1"/>
            </p:cNvSpPr>
            <p:nvPr/>
          </p:nvSpPr>
          <p:spPr bwMode="auto">
            <a:xfrm>
              <a:off x="-661" y="1610"/>
              <a:ext cx="510" cy="510"/>
            </a:xfrm>
            <a:custGeom>
              <a:avLst/>
              <a:gdLst>
                <a:gd name="T0" fmla="*/ 196 w 216"/>
                <a:gd name="T1" fmla="*/ 0 h 216"/>
                <a:gd name="T2" fmla="*/ 20 w 216"/>
                <a:gd name="T3" fmla="*/ 0 h 216"/>
                <a:gd name="T4" fmla="*/ 0 w 216"/>
                <a:gd name="T5" fmla="*/ 20 h 216"/>
                <a:gd name="T6" fmla="*/ 0 w 216"/>
                <a:gd name="T7" fmla="*/ 196 h 216"/>
                <a:gd name="T8" fmla="*/ 20 w 216"/>
                <a:gd name="T9" fmla="*/ 216 h 216"/>
                <a:gd name="T10" fmla="*/ 196 w 216"/>
                <a:gd name="T11" fmla="*/ 216 h 216"/>
                <a:gd name="T12" fmla="*/ 216 w 216"/>
                <a:gd name="T13" fmla="*/ 196 h 216"/>
                <a:gd name="T14" fmla="*/ 216 w 216"/>
                <a:gd name="T15" fmla="*/ 20 h 216"/>
                <a:gd name="T16" fmla="*/ 196 w 216"/>
                <a:gd name="T17" fmla="*/ 0 h 216"/>
                <a:gd name="T18" fmla="*/ 20 w 216"/>
                <a:gd name="T19" fmla="*/ 8 h 216"/>
                <a:gd name="T20" fmla="*/ 196 w 216"/>
                <a:gd name="T21" fmla="*/ 8 h 216"/>
                <a:gd name="T22" fmla="*/ 208 w 216"/>
                <a:gd name="T23" fmla="*/ 20 h 216"/>
                <a:gd name="T24" fmla="*/ 208 w 216"/>
                <a:gd name="T25" fmla="*/ 48 h 216"/>
                <a:gd name="T26" fmla="*/ 8 w 216"/>
                <a:gd name="T27" fmla="*/ 48 h 216"/>
                <a:gd name="T28" fmla="*/ 8 w 216"/>
                <a:gd name="T29" fmla="*/ 20 h 216"/>
                <a:gd name="T30" fmla="*/ 20 w 216"/>
                <a:gd name="T31" fmla="*/ 8 h 216"/>
                <a:gd name="T32" fmla="*/ 196 w 216"/>
                <a:gd name="T33" fmla="*/ 208 h 216"/>
                <a:gd name="T34" fmla="*/ 20 w 216"/>
                <a:gd name="T35" fmla="*/ 208 h 216"/>
                <a:gd name="T36" fmla="*/ 8 w 216"/>
                <a:gd name="T37" fmla="*/ 196 h 216"/>
                <a:gd name="T38" fmla="*/ 8 w 216"/>
                <a:gd name="T39" fmla="*/ 56 h 216"/>
                <a:gd name="T40" fmla="*/ 208 w 216"/>
                <a:gd name="T41" fmla="*/ 56 h 216"/>
                <a:gd name="T42" fmla="*/ 208 w 216"/>
                <a:gd name="T43" fmla="*/ 196 h 216"/>
                <a:gd name="T44" fmla="*/ 196 w 216"/>
                <a:gd name="T45" fmla="*/ 2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6" h="216">
                  <a:moveTo>
                    <a:pt x="196" y="0"/>
                  </a:moveTo>
                  <a:cubicBezTo>
                    <a:pt x="20" y="0"/>
                    <a:pt x="20" y="0"/>
                    <a:pt x="20" y="0"/>
                  </a:cubicBezTo>
                  <a:cubicBezTo>
                    <a:pt x="9" y="0"/>
                    <a:pt x="0" y="9"/>
                    <a:pt x="0" y="20"/>
                  </a:cubicBezTo>
                  <a:cubicBezTo>
                    <a:pt x="0" y="196"/>
                    <a:pt x="0" y="196"/>
                    <a:pt x="0" y="196"/>
                  </a:cubicBezTo>
                  <a:cubicBezTo>
                    <a:pt x="0" y="207"/>
                    <a:pt x="9" y="216"/>
                    <a:pt x="20" y="216"/>
                  </a:cubicBezTo>
                  <a:cubicBezTo>
                    <a:pt x="196" y="216"/>
                    <a:pt x="196" y="216"/>
                    <a:pt x="196" y="216"/>
                  </a:cubicBezTo>
                  <a:cubicBezTo>
                    <a:pt x="207" y="216"/>
                    <a:pt x="216" y="207"/>
                    <a:pt x="216" y="196"/>
                  </a:cubicBezTo>
                  <a:cubicBezTo>
                    <a:pt x="216" y="20"/>
                    <a:pt x="216" y="20"/>
                    <a:pt x="216" y="20"/>
                  </a:cubicBezTo>
                  <a:cubicBezTo>
                    <a:pt x="216" y="9"/>
                    <a:pt x="207" y="0"/>
                    <a:pt x="196" y="0"/>
                  </a:cubicBezTo>
                  <a:close/>
                  <a:moveTo>
                    <a:pt x="20" y="8"/>
                  </a:moveTo>
                  <a:cubicBezTo>
                    <a:pt x="196" y="8"/>
                    <a:pt x="196" y="8"/>
                    <a:pt x="196" y="8"/>
                  </a:cubicBezTo>
                  <a:cubicBezTo>
                    <a:pt x="203" y="8"/>
                    <a:pt x="208" y="13"/>
                    <a:pt x="208" y="20"/>
                  </a:cubicBezTo>
                  <a:cubicBezTo>
                    <a:pt x="208" y="48"/>
                    <a:pt x="208" y="48"/>
                    <a:pt x="208" y="48"/>
                  </a:cubicBezTo>
                  <a:cubicBezTo>
                    <a:pt x="8" y="48"/>
                    <a:pt x="8" y="48"/>
                    <a:pt x="8" y="48"/>
                  </a:cubicBezTo>
                  <a:cubicBezTo>
                    <a:pt x="8" y="20"/>
                    <a:pt x="8" y="20"/>
                    <a:pt x="8" y="20"/>
                  </a:cubicBezTo>
                  <a:cubicBezTo>
                    <a:pt x="8" y="13"/>
                    <a:pt x="13" y="8"/>
                    <a:pt x="20" y="8"/>
                  </a:cubicBezTo>
                  <a:close/>
                  <a:moveTo>
                    <a:pt x="196" y="208"/>
                  </a:moveTo>
                  <a:cubicBezTo>
                    <a:pt x="20" y="208"/>
                    <a:pt x="20" y="208"/>
                    <a:pt x="20" y="208"/>
                  </a:cubicBezTo>
                  <a:cubicBezTo>
                    <a:pt x="13" y="208"/>
                    <a:pt x="8" y="203"/>
                    <a:pt x="8" y="196"/>
                  </a:cubicBezTo>
                  <a:cubicBezTo>
                    <a:pt x="8" y="56"/>
                    <a:pt x="8" y="56"/>
                    <a:pt x="8" y="56"/>
                  </a:cubicBezTo>
                  <a:cubicBezTo>
                    <a:pt x="208" y="56"/>
                    <a:pt x="208" y="56"/>
                    <a:pt x="208" y="56"/>
                  </a:cubicBezTo>
                  <a:cubicBezTo>
                    <a:pt x="208" y="196"/>
                    <a:pt x="208" y="196"/>
                    <a:pt x="208" y="196"/>
                  </a:cubicBezTo>
                  <a:cubicBezTo>
                    <a:pt x="208" y="203"/>
                    <a:pt x="203" y="208"/>
                    <a:pt x="196"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41" name="Freeform 8"/>
            <p:cNvSpPr>
              <a:spLocks/>
            </p:cNvSpPr>
            <p:nvPr/>
          </p:nvSpPr>
          <p:spPr bwMode="auto">
            <a:xfrm>
              <a:off x="-613" y="1667"/>
              <a:ext cx="113" cy="19"/>
            </a:xfrm>
            <a:custGeom>
              <a:avLst/>
              <a:gdLst>
                <a:gd name="T0" fmla="*/ 4 w 48"/>
                <a:gd name="T1" fmla="*/ 8 h 8"/>
                <a:gd name="T2" fmla="*/ 44 w 48"/>
                <a:gd name="T3" fmla="*/ 8 h 8"/>
                <a:gd name="T4" fmla="*/ 48 w 48"/>
                <a:gd name="T5" fmla="*/ 4 h 8"/>
                <a:gd name="T6" fmla="*/ 44 w 48"/>
                <a:gd name="T7" fmla="*/ 0 h 8"/>
                <a:gd name="T8" fmla="*/ 4 w 48"/>
                <a:gd name="T9" fmla="*/ 0 h 8"/>
                <a:gd name="T10" fmla="*/ 0 w 48"/>
                <a:gd name="T11" fmla="*/ 4 h 8"/>
                <a:gd name="T12" fmla="*/ 4 w 4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8" h="8">
                  <a:moveTo>
                    <a:pt x="4" y="8"/>
                  </a:moveTo>
                  <a:cubicBezTo>
                    <a:pt x="44" y="8"/>
                    <a:pt x="44" y="8"/>
                    <a:pt x="44" y="8"/>
                  </a:cubicBezTo>
                  <a:cubicBezTo>
                    <a:pt x="46" y="8"/>
                    <a:pt x="48" y="6"/>
                    <a:pt x="48" y="4"/>
                  </a:cubicBezTo>
                  <a:cubicBezTo>
                    <a:pt x="48" y="2"/>
                    <a:pt x="46" y="0"/>
                    <a:pt x="4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42" name="Freeform 9"/>
            <p:cNvSpPr>
              <a:spLocks/>
            </p:cNvSpPr>
            <p:nvPr/>
          </p:nvSpPr>
          <p:spPr bwMode="auto">
            <a:xfrm>
              <a:off x="-245" y="1667"/>
              <a:ext cx="47" cy="19"/>
            </a:xfrm>
            <a:custGeom>
              <a:avLst/>
              <a:gdLst>
                <a:gd name="T0" fmla="*/ 4 w 20"/>
                <a:gd name="T1" fmla="*/ 8 h 8"/>
                <a:gd name="T2" fmla="*/ 16 w 20"/>
                <a:gd name="T3" fmla="*/ 8 h 8"/>
                <a:gd name="T4" fmla="*/ 20 w 20"/>
                <a:gd name="T5" fmla="*/ 4 h 8"/>
                <a:gd name="T6" fmla="*/ 16 w 20"/>
                <a:gd name="T7" fmla="*/ 0 h 8"/>
                <a:gd name="T8" fmla="*/ 4 w 20"/>
                <a:gd name="T9" fmla="*/ 0 h 8"/>
                <a:gd name="T10" fmla="*/ 0 w 20"/>
                <a:gd name="T11" fmla="*/ 4 h 8"/>
                <a:gd name="T12" fmla="*/ 4 w 2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0" h="8">
                  <a:moveTo>
                    <a:pt x="4" y="8"/>
                  </a:moveTo>
                  <a:cubicBezTo>
                    <a:pt x="16" y="8"/>
                    <a:pt x="16" y="8"/>
                    <a:pt x="16" y="8"/>
                  </a:cubicBezTo>
                  <a:cubicBezTo>
                    <a:pt x="18" y="8"/>
                    <a:pt x="20" y="6"/>
                    <a:pt x="20" y="4"/>
                  </a:cubicBezTo>
                  <a:cubicBezTo>
                    <a:pt x="20" y="2"/>
                    <a:pt x="18" y="0"/>
                    <a:pt x="16"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43" name="Freeform 10"/>
            <p:cNvSpPr>
              <a:spLocks/>
            </p:cNvSpPr>
            <p:nvPr/>
          </p:nvSpPr>
          <p:spPr bwMode="auto">
            <a:xfrm>
              <a:off x="-604" y="1818"/>
              <a:ext cx="397" cy="217"/>
            </a:xfrm>
            <a:custGeom>
              <a:avLst/>
              <a:gdLst>
                <a:gd name="T0" fmla="*/ 164 w 168"/>
                <a:gd name="T1" fmla="*/ 40 h 92"/>
                <a:gd name="T2" fmla="*/ 151 w 168"/>
                <a:gd name="T3" fmla="*/ 40 h 92"/>
                <a:gd name="T4" fmla="*/ 136 w 168"/>
                <a:gd name="T5" fmla="*/ 6 h 92"/>
                <a:gd name="T6" fmla="*/ 132 w 168"/>
                <a:gd name="T7" fmla="*/ 4 h 92"/>
                <a:gd name="T8" fmla="*/ 132 w 168"/>
                <a:gd name="T9" fmla="*/ 4 h 92"/>
                <a:gd name="T10" fmla="*/ 128 w 168"/>
                <a:gd name="T11" fmla="*/ 6 h 92"/>
                <a:gd name="T12" fmla="*/ 108 w 168"/>
                <a:gd name="T13" fmla="*/ 54 h 92"/>
                <a:gd name="T14" fmla="*/ 104 w 168"/>
                <a:gd name="T15" fmla="*/ 46 h 92"/>
                <a:gd name="T16" fmla="*/ 100 w 168"/>
                <a:gd name="T17" fmla="*/ 44 h 92"/>
                <a:gd name="T18" fmla="*/ 96 w 168"/>
                <a:gd name="T19" fmla="*/ 47 h 92"/>
                <a:gd name="T20" fmla="*/ 85 w 168"/>
                <a:gd name="T21" fmla="*/ 75 h 92"/>
                <a:gd name="T22" fmla="*/ 68 w 168"/>
                <a:gd name="T23" fmla="*/ 3 h 92"/>
                <a:gd name="T24" fmla="*/ 64 w 168"/>
                <a:gd name="T25" fmla="*/ 0 h 92"/>
                <a:gd name="T26" fmla="*/ 60 w 168"/>
                <a:gd name="T27" fmla="*/ 3 h 92"/>
                <a:gd name="T28" fmla="*/ 42 w 168"/>
                <a:gd name="T29" fmla="*/ 60 h 92"/>
                <a:gd name="T30" fmla="*/ 31 w 168"/>
                <a:gd name="T31" fmla="*/ 46 h 92"/>
                <a:gd name="T32" fmla="*/ 28 w 168"/>
                <a:gd name="T33" fmla="*/ 44 h 92"/>
                <a:gd name="T34" fmla="*/ 25 w 168"/>
                <a:gd name="T35" fmla="*/ 45 h 92"/>
                <a:gd name="T36" fmla="*/ 18 w 168"/>
                <a:gd name="T37" fmla="*/ 52 h 92"/>
                <a:gd name="T38" fmla="*/ 4 w 168"/>
                <a:gd name="T39" fmla="*/ 52 h 92"/>
                <a:gd name="T40" fmla="*/ 0 w 168"/>
                <a:gd name="T41" fmla="*/ 56 h 92"/>
                <a:gd name="T42" fmla="*/ 4 w 168"/>
                <a:gd name="T43" fmla="*/ 60 h 92"/>
                <a:gd name="T44" fmla="*/ 20 w 168"/>
                <a:gd name="T45" fmla="*/ 60 h 92"/>
                <a:gd name="T46" fmla="*/ 23 w 168"/>
                <a:gd name="T47" fmla="*/ 59 h 92"/>
                <a:gd name="T48" fmla="*/ 28 w 168"/>
                <a:gd name="T49" fmla="*/ 54 h 92"/>
                <a:gd name="T50" fmla="*/ 41 w 168"/>
                <a:gd name="T51" fmla="*/ 70 h 92"/>
                <a:gd name="T52" fmla="*/ 45 w 168"/>
                <a:gd name="T53" fmla="*/ 72 h 92"/>
                <a:gd name="T54" fmla="*/ 48 w 168"/>
                <a:gd name="T55" fmla="*/ 69 h 92"/>
                <a:gd name="T56" fmla="*/ 63 w 168"/>
                <a:gd name="T57" fmla="*/ 19 h 92"/>
                <a:gd name="T58" fmla="*/ 80 w 168"/>
                <a:gd name="T59" fmla="*/ 89 h 92"/>
                <a:gd name="T60" fmla="*/ 84 w 168"/>
                <a:gd name="T61" fmla="*/ 92 h 92"/>
                <a:gd name="T62" fmla="*/ 84 w 168"/>
                <a:gd name="T63" fmla="*/ 92 h 92"/>
                <a:gd name="T64" fmla="*/ 88 w 168"/>
                <a:gd name="T65" fmla="*/ 89 h 92"/>
                <a:gd name="T66" fmla="*/ 100 w 168"/>
                <a:gd name="T67" fmla="*/ 58 h 92"/>
                <a:gd name="T68" fmla="*/ 104 w 168"/>
                <a:gd name="T69" fmla="*/ 66 h 92"/>
                <a:gd name="T70" fmla="*/ 108 w 168"/>
                <a:gd name="T71" fmla="*/ 68 h 92"/>
                <a:gd name="T72" fmla="*/ 112 w 168"/>
                <a:gd name="T73" fmla="*/ 66 h 92"/>
                <a:gd name="T74" fmla="*/ 132 w 168"/>
                <a:gd name="T75" fmla="*/ 18 h 92"/>
                <a:gd name="T76" fmla="*/ 144 w 168"/>
                <a:gd name="T77" fmla="*/ 46 h 92"/>
                <a:gd name="T78" fmla="*/ 148 w 168"/>
                <a:gd name="T79" fmla="*/ 48 h 92"/>
                <a:gd name="T80" fmla="*/ 164 w 168"/>
                <a:gd name="T81" fmla="*/ 48 h 92"/>
                <a:gd name="T82" fmla="*/ 168 w 168"/>
                <a:gd name="T83" fmla="*/ 44 h 92"/>
                <a:gd name="T84" fmla="*/ 164 w 168"/>
                <a:gd name="T85"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8" h="92">
                  <a:moveTo>
                    <a:pt x="164" y="40"/>
                  </a:moveTo>
                  <a:cubicBezTo>
                    <a:pt x="151" y="40"/>
                    <a:pt x="151" y="40"/>
                    <a:pt x="151" y="40"/>
                  </a:cubicBezTo>
                  <a:cubicBezTo>
                    <a:pt x="136" y="6"/>
                    <a:pt x="136" y="6"/>
                    <a:pt x="136" y="6"/>
                  </a:cubicBezTo>
                  <a:cubicBezTo>
                    <a:pt x="135" y="5"/>
                    <a:pt x="134" y="4"/>
                    <a:pt x="132" y="4"/>
                  </a:cubicBezTo>
                  <a:cubicBezTo>
                    <a:pt x="132" y="4"/>
                    <a:pt x="132" y="4"/>
                    <a:pt x="132" y="4"/>
                  </a:cubicBezTo>
                  <a:cubicBezTo>
                    <a:pt x="130" y="4"/>
                    <a:pt x="129" y="5"/>
                    <a:pt x="128" y="6"/>
                  </a:cubicBezTo>
                  <a:cubicBezTo>
                    <a:pt x="108" y="54"/>
                    <a:pt x="108" y="54"/>
                    <a:pt x="108" y="54"/>
                  </a:cubicBezTo>
                  <a:cubicBezTo>
                    <a:pt x="104" y="46"/>
                    <a:pt x="104" y="46"/>
                    <a:pt x="104" y="46"/>
                  </a:cubicBezTo>
                  <a:cubicBezTo>
                    <a:pt x="103" y="45"/>
                    <a:pt x="101" y="44"/>
                    <a:pt x="100" y="44"/>
                  </a:cubicBezTo>
                  <a:cubicBezTo>
                    <a:pt x="98" y="44"/>
                    <a:pt x="97" y="45"/>
                    <a:pt x="96" y="47"/>
                  </a:cubicBezTo>
                  <a:cubicBezTo>
                    <a:pt x="85" y="75"/>
                    <a:pt x="85" y="75"/>
                    <a:pt x="85" y="75"/>
                  </a:cubicBezTo>
                  <a:cubicBezTo>
                    <a:pt x="68" y="3"/>
                    <a:pt x="68" y="3"/>
                    <a:pt x="68" y="3"/>
                  </a:cubicBezTo>
                  <a:cubicBezTo>
                    <a:pt x="67" y="1"/>
                    <a:pt x="66" y="0"/>
                    <a:pt x="64" y="0"/>
                  </a:cubicBezTo>
                  <a:cubicBezTo>
                    <a:pt x="62" y="0"/>
                    <a:pt x="61" y="1"/>
                    <a:pt x="60" y="3"/>
                  </a:cubicBezTo>
                  <a:cubicBezTo>
                    <a:pt x="42" y="60"/>
                    <a:pt x="42" y="60"/>
                    <a:pt x="42" y="60"/>
                  </a:cubicBezTo>
                  <a:cubicBezTo>
                    <a:pt x="31" y="46"/>
                    <a:pt x="31" y="46"/>
                    <a:pt x="31" y="46"/>
                  </a:cubicBezTo>
                  <a:cubicBezTo>
                    <a:pt x="30" y="45"/>
                    <a:pt x="29" y="44"/>
                    <a:pt x="28" y="44"/>
                  </a:cubicBezTo>
                  <a:cubicBezTo>
                    <a:pt x="27" y="44"/>
                    <a:pt x="26" y="44"/>
                    <a:pt x="25" y="45"/>
                  </a:cubicBezTo>
                  <a:cubicBezTo>
                    <a:pt x="18" y="52"/>
                    <a:pt x="18" y="52"/>
                    <a:pt x="18" y="52"/>
                  </a:cubicBezTo>
                  <a:cubicBezTo>
                    <a:pt x="4" y="52"/>
                    <a:pt x="4" y="52"/>
                    <a:pt x="4" y="52"/>
                  </a:cubicBezTo>
                  <a:cubicBezTo>
                    <a:pt x="2" y="52"/>
                    <a:pt x="0" y="54"/>
                    <a:pt x="0" y="56"/>
                  </a:cubicBezTo>
                  <a:cubicBezTo>
                    <a:pt x="0" y="58"/>
                    <a:pt x="2" y="60"/>
                    <a:pt x="4" y="60"/>
                  </a:cubicBezTo>
                  <a:cubicBezTo>
                    <a:pt x="20" y="60"/>
                    <a:pt x="20" y="60"/>
                    <a:pt x="20" y="60"/>
                  </a:cubicBezTo>
                  <a:cubicBezTo>
                    <a:pt x="21" y="60"/>
                    <a:pt x="22" y="60"/>
                    <a:pt x="23" y="59"/>
                  </a:cubicBezTo>
                  <a:cubicBezTo>
                    <a:pt x="28" y="54"/>
                    <a:pt x="28" y="54"/>
                    <a:pt x="28" y="54"/>
                  </a:cubicBezTo>
                  <a:cubicBezTo>
                    <a:pt x="41" y="70"/>
                    <a:pt x="41" y="70"/>
                    <a:pt x="41" y="70"/>
                  </a:cubicBezTo>
                  <a:cubicBezTo>
                    <a:pt x="42" y="72"/>
                    <a:pt x="43" y="72"/>
                    <a:pt x="45" y="72"/>
                  </a:cubicBezTo>
                  <a:cubicBezTo>
                    <a:pt x="46" y="72"/>
                    <a:pt x="47" y="71"/>
                    <a:pt x="48" y="69"/>
                  </a:cubicBezTo>
                  <a:cubicBezTo>
                    <a:pt x="63" y="19"/>
                    <a:pt x="63" y="19"/>
                    <a:pt x="63" y="19"/>
                  </a:cubicBezTo>
                  <a:cubicBezTo>
                    <a:pt x="80" y="89"/>
                    <a:pt x="80" y="89"/>
                    <a:pt x="80" y="89"/>
                  </a:cubicBezTo>
                  <a:cubicBezTo>
                    <a:pt x="81" y="91"/>
                    <a:pt x="82" y="92"/>
                    <a:pt x="84" y="92"/>
                  </a:cubicBezTo>
                  <a:cubicBezTo>
                    <a:pt x="84" y="92"/>
                    <a:pt x="84" y="92"/>
                    <a:pt x="84" y="92"/>
                  </a:cubicBezTo>
                  <a:cubicBezTo>
                    <a:pt x="86" y="92"/>
                    <a:pt x="87" y="91"/>
                    <a:pt x="88" y="89"/>
                  </a:cubicBezTo>
                  <a:cubicBezTo>
                    <a:pt x="100" y="58"/>
                    <a:pt x="100" y="58"/>
                    <a:pt x="100" y="58"/>
                  </a:cubicBezTo>
                  <a:cubicBezTo>
                    <a:pt x="104" y="66"/>
                    <a:pt x="104" y="66"/>
                    <a:pt x="104" y="66"/>
                  </a:cubicBezTo>
                  <a:cubicBezTo>
                    <a:pt x="105" y="67"/>
                    <a:pt x="107" y="68"/>
                    <a:pt x="108" y="68"/>
                  </a:cubicBezTo>
                  <a:cubicBezTo>
                    <a:pt x="110" y="68"/>
                    <a:pt x="111" y="67"/>
                    <a:pt x="112" y="66"/>
                  </a:cubicBezTo>
                  <a:cubicBezTo>
                    <a:pt x="132" y="18"/>
                    <a:pt x="132" y="18"/>
                    <a:pt x="132" y="18"/>
                  </a:cubicBezTo>
                  <a:cubicBezTo>
                    <a:pt x="144" y="46"/>
                    <a:pt x="144" y="46"/>
                    <a:pt x="144" y="46"/>
                  </a:cubicBezTo>
                  <a:cubicBezTo>
                    <a:pt x="145" y="47"/>
                    <a:pt x="146" y="48"/>
                    <a:pt x="148" y="48"/>
                  </a:cubicBezTo>
                  <a:cubicBezTo>
                    <a:pt x="164" y="48"/>
                    <a:pt x="164" y="48"/>
                    <a:pt x="164" y="48"/>
                  </a:cubicBezTo>
                  <a:cubicBezTo>
                    <a:pt x="166" y="48"/>
                    <a:pt x="168" y="46"/>
                    <a:pt x="168" y="44"/>
                  </a:cubicBezTo>
                  <a:cubicBezTo>
                    <a:pt x="168" y="42"/>
                    <a:pt x="166" y="40"/>
                    <a:pt x="1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grpSp>
      <p:grpSp>
        <p:nvGrpSpPr>
          <p:cNvPr id="144" name="Gruppieren 143"/>
          <p:cNvGrpSpPr/>
          <p:nvPr/>
        </p:nvGrpSpPr>
        <p:grpSpPr>
          <a:xfrm>
            <a:off x="6419906" y="4258649"/>
            <a:ext cx="296121" cy="298461"/>
            <a:chOff x="12569002" y="1284583"/>
            <a:chExt cx="526437" cy="530597"/>
          </a:xfrm>
        </p:grpSpPr>
        <p:sp>
          <p:nvSpPr>
            <p:cNvPr id="145" name="Freeform 15"/>
            <p:cNvSpPr>
              <a:spLocks noEditPoints="1"/>
            </p:cNvSpPr>
            <p:nvPr/>
          </p:nvSpPr>
          <p:spPr bwMode="auto">
            <a:xfrm>
              <a:off x="12679283" y="1421914"/>
              <a:ext cx="416156" cy="274662"/>
            </a:xfrm>
            <a:custGeom>
              <a:avLst/>
              <a:gdLst>
                <a:gd name="T0" fmla="*/ 27 w 169"/>
                <a:gd name="T1" fmla="*/ 88 h 112"/>
                <a:gd name="T2" fmla="*/ 28 w 169"/>
                <a:gd name="T3" fmla="*/ 88 h 112"/>
                <a:gd name="T4" fmla="*/ 31 w 169"/>
                <a:gd name="T5" fmla="*/ 88 h 112"/>
                <a:gd name="T6" fmla="*/ 127 w 169"/>
                <a:gd name="T7" fmla="*/ 88 h 112"/>
                <a:gd name="T8" fmla="*/ 142 w 169"/>
                <a:gd name="T9" fmla="*/ 78 h 112"/>
                <a:gd name="T10" fmla="*/ 168 w 169"/>
                <a:gd name="T11" fmla="*/ 13 h 112"/>
                <a:gd name="T12" fmla="*/ 167 w 169"/>
                <a:gd name="T13" fmla="*/ 4 h 112"/>
                <a:gd name="T14" fmla="*/ 159 w 169"/>
                <a:gd name="T15" fmla="*/ 0 h 112"/>
                <a:gd name="T16" fmla="*/ 11 w 169"/>
                <a:gd name="T17" fmla="*/ 0 h 112"/>
                <a:gd name="T18" fmla="*/ 3 w 169"/>
                <a:gd name="T19" fmla="*/ 4 h 112"/>
                <a:gd name="T20" fmla="*/ 1 w 169"/>
                <a:gd name="T21" fmla="*/ 13 h 112"/>
                <a:gd name="T22" fmla="*/ 17 w 169"/>
                <a:gd name="T23" fmla="*/ 77 h 112"/>
                <a:gd name="T24" fmla="*/ 20 w 169"/>
                <a:gd name="T25" fmla="*/ 83 h 112"/>
                <a:gd name="T26" fmla="*/ 11 w 169"/>
                <a:gd name="T27" fmla="*/ 95 h 112"/>
                <a:gd name="T28" fmla="*/ 13 w 169"/>
                <a:gd name="T29" fmla="*/ 106 h 112"/>
                <a:gd name="T30" fmla="*/ 27 w 169"/>
                <a:gd name="T31" fmla="*/ 112 h 112"/>
                <a:gd name="T32" fmla="*/ 143 w 169"/>
                <a:gd name="T33" fmla="*/ 112 h 112"/>
                <a:gd name="T34" fmla="*/ 147 w 169"/>
                <a:gd name="T35" fmla="*/ 108 h 112"/>
                <a:gd name="T36" fmla="*/ 143 w 169"/>
                <a:gd name="T37" fmla="*/ 104 h 112"/>
                <a:gd name="T38" fmla="*/ 27 w 169"/>
                <a:gd name="T39" fmla="*/ 104 h 112"/>
                <a:gd name="T40" fmla="*/ 19 w 169"/>
                <a:gd name="T41" fmla="*/ 101 h 112"/>
                <a:gd name="T42" fmla="*/ 19 w 169"/>
                <a:gd name="T43" fmla="*/ 97 h 112"/>
                <a:gd name="T44" fmla="*/ 27 w 169"/>
                <a:gd name="T45" fmla="*/ 88 h 112"/>
                <a:gd name="T46" fmla="*/ 9 w 169"/>
                <a:gd name="T47" fmla="*/ 11 h 112"/>
                <a:gd name="T48" fmla="*/ 9 w 169"/>
                <a:gd name="T49" fmla="*/ 9 h 112"/>
                <a:gd name="T50" fmla="*/ 11 w 169"/>
                <a:gd name="T51" fmla="*/ 8 h 112"/>
                <a:gd name="T52" fmla="*/ 159 w 169"/>
                <a:gd name="T53" fmla="*/ 8 h 112"/>
                <a:gd name="T54" fmla="*/ 160 w 169"/>
                <a:gd name="T55" fmla="*/ 8 h 112"/>
                <a:gd name="T56" fmla="*/ 160 w 169"/>
                <a:gd name="T57" fmla="*/ 10 h 112"/>
                <a:gd name="T58" fmla="*/ 134 w 169"/>
                <a:gd name="T59" fmla="*/ 75 h 112"/>
                <a:gd name="T60" fmla="*/ 127 w 169"/>
                <a:gd name="T61" fmla="*/ 80 h 112"/>
                <a:gd name="T62" fmla="*/ 31 w 169"/>
                <a:gd name="T63" fmla="*/ 80 h 112"/>
                <a:gd name="T64" fmla="*/ 25 w 169"/>
                <a:gd name="T65" fmla="*/ 75 h 112"/>
                <a:gd name="T66" fmla="*/ 9 w 169"/>
                <a:gd name="T6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12">
                  <a:moveTo>
                    <a:pt x="27" y="88"/>
                  </a:moveTo>
                  <a:cubicBezTo>
                    <a:pt x="28" y="88"/>
                    <a:pt x="28" y="88"/>
                    <a:pt x="28" y="88"/>
                  </a:cubicBezTo>
                  <a:cubicBezTo>
                    <a:pt x="29" y="88"/>
                    <a:pt x="30" y="88"/>
                    <a:pt x="31" y="88"/>
                  </a:cubicBezTo>
                  <a:cubicBezTo>
                    <a:pt x="127" y="88"/>
                    <a:pt x="127" y="88"/>
                    <a:pt x="127" y="88"/>
                  </a:cubicBezTo>
                  <a:cubicBezTo>
                    <a:pt x="133" y="88"/>
                    <a:pt x="139" y="84"/>
                    <a:pt x="142" y="78"/>
                  </a:cubicBezTo>
                  <a:cubicBezTo>
                    <a:pt x="168" y="13"/>
                    <a:pt x="168" y="13"/>
                    <a:pt x="168" y="13"/>
                  </a:cubicBezTo>
                  <a:cubicBezTo>
                    <a:pt x="169" y="10"/>
                    <a:pt x="169" y="6"/>
                    <a:pt x="167" y="4"/>
                  </a:cubicBezTo>
                  <a:cubicBezTo>
                    <a:pt x="165" y="1"/>
                    <a:pt x="162" y="0"/>
                    <a:pt x="159" y="0"/>
                  </a:cubicBezTo>
                  <a:cubicBezTo>
                    <a:pt x="11" y="0"/>
                    <a:pt x="11" y="0"/>
                    <a:pt x="11" y="0"/>
                  </a:cubicBezTo>
                  <a:cubicBezTo>
                    <a:pt x="8" y="0"/>
                    <a:pt x="5" y="1"/>
                    <a:pt x="3" y="4"/>
                  </a:cubicBezTo>
                  <a:cubicBezTo>
                    <a:pt x="1" y="6"/>
                    <a:pt x="0" y="9"/>
                    <a:pt x="1" y="13"/>
                  </a:cubicBezTo>
                  <a:cubicBezTo>
                    <a:pt x="17" y="77"/>
                    <a:pt x="17" y="77"/>
                    <a:pt x="17" y="77"/>
                  </a:cubicBezTo>
                  <a:cubicBezTo>
                    <a:pt x="18" y="79"/>
                    <a:pt x="19" y="81"/>
                    <a:pt x="20" y="83"/>
                  </a:cubicBezTo>
                  <a:cubicBezTo>
                    <a:pt x="17" y="85"/>
                    <a:pt x="14" y="88"/>
                    <a:pt x="11" y="95"/>
                  </a:cubicBezTo>
                  <a:cubicBezTo>
                    <a:pt x="10" y="98"/>
                    <a:pt x="10" y="102"/>
                    <a:pt x="13" y="106"/>
                  </a:cubicBezTo>
                  <a:cubicBezTo>
                    <a:pt x="15" y="109"/>
                    <a:pt x="19" y="112"/>
                    <a:pt x="27" y="112"/>
                  </a:cubicBezTo>
                  <a:cubicBezTo>
                    <a:pt x="143" y="112"/>
                    <a:pt x="143" y="112"/>
                    <a:pt x="143" y="112"/>
                  </a:cubicBezTo>
                  <a:cubicBezTo>
                    <a:pt x="145" y="112"/>
                    <a:pt x="147" y="110"/>
                    <a:pt x="147" y="108"/>
                  </a:cubicBezTo>
                  <a:cubicBezTo>
                    <a:pt x="147" y="106"/>
                    <a:pt x="145" y="104"/>
                    <a:pt x="143" y="104"/>
                  </a:cubicBezTo>
                  <a:cubicBezTo>
                    <a:pt x="27" y="104"/>
                    <a:pt x="27" y="104"/>
                    <a:pt x="27" y="104"/>
                  </a:cubicBezTo>
                  <a:cubicBezTo>
                    <a:pt x="24" y="104"/>
                    <a:pt x="21" y="104"/>
                    <a:pt x="19" y="101"/>
                  </a:cubicBezTo>
                  <a:cubicBezTo>
                    <a:pt x="18" y="100"/>
                    <a:pt x="18" y="98"/>
                    <a:pt x="19" y="97"/>
                  </a:cubicBezTo>
                  <a:cubicBezTo>
                    <a:pt x="22" y="89"/>
                    <a:pt x="27" y="88"/>
                    <a:pt x="27" y="88"/>
                  </a:cubicBezTo>
                  <a:close/>
                  <a:moveTo>
                    <a:pt x="9" y="11"/>
                  </a:moveTo>
                  <a:cubicBezTo>
                    <a:pt x="9" y="10"/>
                    <a:pt x="9" y="9"/>
                    <a:pt x="9" y="9"/>
                  </a:cubicBezTo>
                  <a:cubicBezTo>
                    <a:pt x="9" y="8"/>
                    <a:pt x="10" y="8"/>
                    <a:pt x="11" y="8"/>
                  </a:cubicBezTo>
                  <a:cubicBezTo>
                    <a:pt x="159" y="8"/>
                    <a:pt x="159" y="8"/>
                    <a:pt x="159" y="8"/>
                  </a:cubicBezTo>
                  <a:cubicBezTo>
                    <a:pt x="160" y="8"/>
                    <a:pt x="160" y="8"/>
                    <a:pt x="160" y="8"/>
                  </a:cubicBezTo>
                  <a:cubicBezTo>
                    <a:pt x="161" y="9"/>
                    <a:pt x="161" y="9"/>
                    <a:pt x="160" y="10"/>
                  </a:cubicBezTo>
                  <a:cubicBezTo>
                    <a:pt x="134" y="75"/>
                    <a:pt x="134" y="75"/>
                    <a:pt x="134" y="75"/>
                  </a:cubicBezTo>
                  <a:cubicBezTo>
                    <a:pt x="133" y="78"/>
                    <a:pt x="130" y="80"/>
                    <a:pt x="127" y="80"/>
                  </a:cubicBezTo>
                  <a:cubicBezTo>
                    <a:pt x="31" y="80"/>
                    <a:pt x="31" y="80"/>
                    <a:pt x="31" y="80"/>
                  </a:cubicBezTo>
                  <a:cubicBezTo>
                    <a:pt x="28" y="80"/>
                    <a:pt x="26" y="78"/>
                    <a:pt x="25" y="75"/>
                  </a:cubicBezTo>
                  <a:lnTo>
                    <a:pt x="9"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46" name="Freeform 16"/>
            <p:cNvSpPr>
              <a:spLocks/>
            </p:cNvSpPr>
            <p:nvPr/>
          </p:nvSpPr>
          <p:spPr bwMode="auto">
            <a:xfrm>
              <a:off x="12569002" y="1284583"/>
              <a:ext cx="120685" cy="122766"/>
            </a:xfrm>
            <a:custGeom>
              <a:avLst/>
              <a:gdLst>
                <a:gd name="T0" fmla="*/ 49 w 49"/>
                <a:gd name="T1" fmla="*/ 44 h 50"/>
                <a:gd name="T2" fmla="*/ 41 w 49"/>
                <a:gd name="T3" fmla="*/ 18 h 50"/>
                <a:gd name="T4" fmla="*/ 21 w 49"/>
                <a:gd name="T5" fmla="*/ 0 h 50"/>
                <a:gd name="T6" fmla="*/ 4 w 49"/>
                <a:gd name="T7" fmla="*/ 0 h 50"/>
                <a:gd name="T8" fmla="*/ 0 w 49"/>
                <a:gd name="T9" fmla="*/ 4 h 50"/>
                <a:gd name="T10" fmla="*/ 4 w 49"/>
                <a:gd name="T11" fmla="*/ 8 h 50"/>
                <a:gd name="T12" fmla="*/ 21 w 49"/>
                <a:gd name="T13" fmla="*/ 8 h 50"/>
                <a:gd name="T14" fmla="*/ 33 w 49"/>
                <a:gd name="T15" fmla="*/ 20 h 50"/>
                <a:gd name="T16" fmla="*/ 41 w 49"/>
                <a:gd name="T17" fmla="*/ 47 h 50"/>
                <a:gd name="T18" fmla="*/ 45 w 49"/>
                <a:gd name="T19" fmla="*/ 50 h 50"/>
                <a:gd name="T20" fmla="*/ 46 w 49"/>
                <a:gd name="T21" fmla="*/ 49 h 50"/>
                <a:gd name="T22" fmla="*/ 49 w 49"/>
                <a:gd name="T23"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0">
                  <a:moveTo>
                    <a:pt x="49" y="44"/>
                  </a:moveTo>
                  <a:cubicBezTo>
                    <a:pt x="41" y="18"/>
                    <a:pt x="41" y="18"/>
                    <a:pt x="41" y="18"/>
                  </a:cubicBezTo>
                  <a:cubicBezTo>
                    <a:pt x="37" y="3"/>
                    <a:pt x="26" y="0"/>
                    <a:pt x="21" y="0"/>
                  </a:cubicBezTo>
                  <a:cubicBezTo>
                    <a:pt x="4" y="0"/>
                    <a:pt x="4" y="0"/>
                    <a:pt x="4" y="0"/>
                  </a:cubicBezTo>
                  <a:cubicBezTo>
                    <a:pt x="2" y="0"/>
                    <a:pt x="0" y="2"/>
                    <a:pt x="0" y="4"/>
                  </a:cubicBezTo>
                  <a:cubicBezTo>
                    <a:pt x="0" y="6"/>
                    <a:pt x="2" y="8"/>
                    <a:pt x="4" y="8"/>
                  </a:cubicBezTo>
                  <a:cubicBezTo>
                    <a:pt x="21" y="8"/>
                    <a:pt x="21" y="8"/>
                    <a:pt x="21" y="8"/>
                  </a:cubicBezTo>
                  <a:cubicBezTo>
                    <a:pt x="22" y="8"/>
                    <a:pt x="30" y="8"/>
                    <a:pt x="33" y="20"/>
                  </a:cubicBezTo>
                  <a:cubicBezTo>
                    <a:pt x="41" y="47"/>
                    <a:pt x="41" y="47"/>
                    <a:pt x="41" y="47"/>
                  </a:cubicBezTo>
                  <a:cubicBezTo>
                    <a:pt x="42" y="48"/>
                    <a:pt x="43" y="50"/>
                    <a:pt x="45" y="50"/>
                  </a:cubicBezTo>
                  <a:cubicBezTo>
                    <a:pt x="45" y="50"/>
                    <a:pt x="46" y="49"/>
                    <a:pt x="46" y="49"/>
                  </a:cubicBezTo>
                  <a:cubicBezTo>
                    <a:pt x="48" y="49"/>
                    <a:pt x="49" y="46"/>
                    <a:pt x="49"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47" name="Freeform 17"/>
            <p:cNvSpPr>
              <a:spLocks noEditPoints="1"/>
            </p:cNvSpPr>
            <p:nvPr/>
          </p:nvSpPr>
          <p:spPr bwMode="auto">
            <a:xfrm>
              <a:off x="12696970" y="1716343"/>
              <a:ext cx="97797" cy="98837"/>
            </a:xfrm>
            <a:custGeom>
              <a:avLst/>
              <a:gdLst>
                <a:gd name="T0" fmla="*/ 20 w 40"/>
                <a:gd name="T1" fmla="*/ 0 h 40"/>
                <a:gd name="T2" fmla="*/ 0 w 40"/>
                <a:gd name="T3" fmla="*/ 20 h 40"/>
                <a:gd name="T4" fmla="*/ 20 w 40"/>
                <a:gd name="T5" fmla="*/ 40 h 40"/>
                <a:gd name="T6" fmla="*/ 40 w 40"/>
                <a:gd name="T7" fmla="*/ 20 h 40"/>
                <a:gd name="T8" fmla="*/ 20 w 40"/>
                <a:gd name="T9" fmla="*/ 0 h 40"/>
                <a:gd name="T10" fmla="*/ 20 w 40"/>
                <a:gd name="T11" fmla="*/ 32 h 40"/>
                <a:gd name="T12" fmla="*/ 8 w 40"/>
                <a:gd name="T13" fmla="*/ 20 h 40"/>
                <a:gd name="T14" fmla="*/ 20 w 40"/>
                <a:gd name="T15" fmla="*/ 8 h 40"/>
                <a:gd name="T16" fmla="*/ 32 w 40"/>
                <a:gd name="T17" fmla="*/ 20 h 40"/>
                <a:gd name="T18" fmla="*/ 20 w 40"/>
                <a:gd name="T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2"/>
                  </a:moveTo>
                  <a:cubicBezTo>
                    <a:pt x="13" y="32"/>
                    <a:pt x="8" y="27"/>
                    <a:pt x="8" y="20"/>
                  </a:cubicBezTo>
                  <a:cubicBezTo>
                    <a:pt x="8" y="13"/>
                    <a:pt x="13" y="8"/>
                    <a:pt x="20" y="8"/>
                  </a:cubicBezTo>
                  <a:cubicBezTo>
                    <a:pt x="27" y="8"/>
                    <a:pt x="32" y="13"/>
                    <a:pt x="32" y="20"/>
                  </a:cubicBezTo>
                  <a:cubicBezTo>
                    <a:pt x="32" y="27"/>
                    <a:pt x="27" y="32"/>
                    <a:pt x="20"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48" name="Freeform 18"/>
            <p:cNvSpPr>
              <a:spLocks noEditPoints="1"/>
            </p:cNvSpPr>
            <p:nvPr/>
          </p:nvSpPr>
          <p:spPr bwMode="auto">
            <a:xfrm>
              <a:off x="12933138" y="1716343"/>
              <a:ext cx="97797" cy="98837"/>
            </a:xfrm>
            <a:custGeom>
              <a:avLst/>
              <a:gdLst>
                <a:gd name="T0" fmla="*/ 20 w 40"/>
                <a:gd name="T1" fmla="*/ 0 h 40"/>
                <a:gd name="T2" fmla="*/ 0 w 40"/>
                <a:gd name="T3" fmla="*/ 20 h 40"/>
                <a:gd name="T4" fmla="*/ 20 w 40"/>
                <a:gd name="T5" fmla="*/ 40 h 40"/>
                <a:gd name="T6" fmla="*/ 40 w 40"/>
                <a:gd name="T7" fmla="*/ 20 h 40"/>
                <a:gd name="T8" fmla="*/ 20 w 40"/>
                <a:gd name="T9" fmla="*/ 0 h 40"/>
                <a:gd name="T10" fmla="*/ 20 w 40"/>
                <a:gd name="T11" fmla="*/ 32 h 40"/>
                <a:gd name="T12" fmla="*/ 8 w 40"/>
                <a:gd name="T13" fmla="*/ 20 h 40"/>
                <a:gd name="T14" fmla="*/ 20 w 40"/>
                <a:gd name="T15" fmla="*/ 8 h 40"/>
                <a:gd name="T16" fmla="*/ 32 w 40"/>
                <a:gd name="T17" fmla="*/ 20 h 40"/>
                <a:gd name="T18" fmla="*/ 20 w 40"/>
                <a:gd name="T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2"/>
                  </a:moveTo>
                  <a:cubicBezTo>
                    <a:pt x="13" y="32"/>
                    <a:pt x="8" y="27"/>
                    <a:pt x="8" y="20"/>
                  </a:cubicBezTo>
                  <a:cubicBezTo>
                    <a:pt x="8" y="13"/>
                    <a:pt x="13" y="8"/>
                    <a:pt x="20" y="8"/>
                  </a:cubicBezTo>
                  <a:cubicBezTo>
                    <a:pt x="27" y="8"/>
                    <a:pt x="32" y="13"/>
                    <a:pt x="32" y="20"/>
                  </a:cubicBezTo>
                  <a:cubicBezTo>
                    <a:pt x="32" y="27"/>
                    <a:pt x="27" y="32"/>
                    <a:pt x="20"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grpSp>
      <p:grpSp>
        <p:nvGrpSpPr>
          <p:cNvPr id="149" name="Group 32"/>
          <p:cNvGrpSpPr>
            <a:grpSpLocks noChangeAspect="1"/>
          </p:cNvGrpSpPr>
          <p:nvPr/>
        </p:nvGrpSpPr>
        <p:grpSpPr bwMode="auto">
          <a:xfrm>
            <a:off x="6420937" y="3453762"/>
            <a:ext cx="281225" cy="281225"/>
            <a:chOff x="8177" y="143"/>
            <a:chExt cx="510" cy="510"/>
          </a:xfrm>
          <a:solidFill>
            <a:schemeClr val="bg1"/>
          </a:solidFill>
        </p:grpSpPr>
        <p:sp>
          <p:nvSpPr>
            <p:cNvPr id="150" name="Freeform 33"/>
            <p:cNvSpPr>
              <a:spLocks noEditPoints="1"/>
            </p:cNvSpPr>
            <p:nvPr/>
          </p:nvSpPr>
          <p:spPr bwMode="auto">
            <a:xfrm>
              <a:off x="8177" y="143"/>
              <a:ext cx="510" cy="510"/>
            </a:xfrm>
            <a:custGeom>
              <a:avLst/>
              <a:gdLst>
                <a:gd name="T0" fmla="*/ 196 w 216"/>
                <a:gd name="T1" fmla="*/ 0 h 216"/>
                <a:gd name="T2" fmla="*/ 32 w 216"/>
                <a:gd name="T3" fmla="*/ 0 h 216"/>
                <a:gd name="T4" fmla="*/ 12 w 216"/>
                <a:gd name="T5" fmla="*/ 20 h 216"/>
                <a:gd name="T6" fmla="*/ 12 w 216"/>
                <a:gd name="T7" fmla="*/ 40 h 216"/>
                <a:gd name="T8" fmla="*/ 20 w 216"/>
                <a:gd name="T9" fmla="*/ 40 h 216"/>
                <a:gd name="T10" fmla="*/ 20 w 216"/>
                <a:gd name="T11" fmla="*/ 20 h 216"/>
                <a:gd name="T12" fmla="*/ 32 w 216"/>
                <a:gd name="T13" fmla="*/ 8 h 216"/>
                <a:gd name="T14" fmla="*/ 64 w 216"/>
                <a:gd name="T15" fmla="*/ 8 h 216"/>
                <a:gd name="T16" fmla="*/ 64 w 216"/>
                <a:gd name="T17" fmla="*/ 208 h 216"/>
                <a:gd name="T18" fmla="*/ 32 w 216"/>
                <a:gd name="T19" fmla="*/ 208 h 216"/>
                <a:gd name="T20" fmla="*/ 20 w 216"/>
                <a:gd name="T21" fmla="*/ 196 h 216"/>
                <a:gd name="T22" fmla="*/ 20 w 216"/>
                <a:gd name="T23" fmla="*/ 172 h 216"/>
                <a:gd name="T24" fmla="*/ 28 w 216"/>
                <a:gd name="T25" fmla="*/ 172 h 216"/>
                <a:gd name="T26" fmla="*/ 32 w 216"/>
                <a:gd name="T27" fmla="*/ 168 h 216"/>
                <a:gd name="T28" fmla="*/ 28 w 216"/>
                <a:gd name="T29" fmla="*/ 164 h 216"/>
                <a:gd name="T30" fmla="*/ 4 w 216"/>
                <a:gd name="T31" fmla="*/ 164 h 216"/>
                <a:gd name="T32" fmla="*/ 0 w 216"/>
                <a:gd name="T33" fmla="*/ 168 h 216"/>
                <a:gd name="T34" fmla="*/ 4 w 216"/>
                <a:gd name="T35" fmla="*/ 172 h 216"/>
                <a:gd name="T36" fmla="*/ 12 w 216"/>
                <a:gd name="T37" fmla="*/ 172 h 216"/>
                <a:gd name="T38" fmla="*/ 12 w 216"/>
                <a:gd name="T39" fmla="*/ 196 h 216"/>
                <a:gd name="T40" fmla="*/ 32 w 216"/>
                <a:gd name="T41" fmla="*/ 216 h 216"/>
                <a:gd name="T42" fmla="*/ 196 w 216"/>
                <a:gd name="T43" fmla="*/ 216 h 216"/>
                <a:gd name="T44" fmla="*/ 216 w 216"/>
                <a:gd name="T45" fmla="*/ 196 h 216"/>
                <a:gd name="T46" fmla="*/ 216 w 216"/>
                <a:gd name="T47" fmla="*/ 20 h 216"/>
                <a:gd name="T48" fmla="*/ 196 w 216"/>
                <a:gd name="T49" fmla="*/ 0 h 216"/>
                <a:gd name="T50" fmla="*/ 136 w 216"/>
                <a:gd name="T51" fmla="*/ 8 h 216"/>
                <a:gd name="T52" fmla="*/ 176 w 216"/>
                <a:gd name="T53" fmla="*/ 8 h 216"/>
                <a:gd name="T54" fmla="*/ 176 w 216"/>
                <a:gd name="T55" fmla="*/ 71 h 216"/>
                <a:gd name="T56" fmla="*/ 159 w 216"/>
                <a:gd name="T57" fmla="*/ 57 h 216"/>
                <a:gd name="T58" fmla="*/ 153 w 216"/>
                <a:gd name="T59" fmla="*/ 57 h 216"/>
                <a:gd name="T60" fmla="*/ 136 w 216"/>
                <a:gd name="T61" fmla="*/ 71 h 216"/>
                <a:gd name="T62" fmla="*/ 136 w 216"/>
                <a:gd name="T63" fmla="*/ 8 h 216"/>
                <a:gd name="T64" fmla="*/ 208 w 216"/>
                <a:gd name="T65" fmla="*/ 196 h 216"/>
                <a:gd name="T66" fmla="*/ 196 w 216"/>
                <a:gd name="T67" fmla="*/ 208 h 216"/>
                <a:gd name="T68" fmla="*/ 72 w 216"/>
                <a:gd name="T69" fmla="*/ 208 h 216"/>
                <a:gd name="T70" fmla="*/ 72 w 216"/>
                <a:gd name="T71" fmla="*/ 8 h 216"/>
                <a:gd name="T72" fmla="*/ 128 w 216"/>
                <a:gd name="T73" fmla="*/ 8 h 216"/>
                <a:gd name="T74" fmla="*/ 128 w 216"/>
                <a:gd name="T75" fmla="*/ 80 h 216"/>
                <a:gd name="T76" fmla="*/ 130 w 216"/>
                <a:gd name="T77" fmla="*/ 84 h 216"/>
                <a:gd name="T78" fmla="*/ 135 w 216"/>
                <a:gd name="T79" fmla="*/ 83 h 216"/>
                <a:gd name="T80" fmla="*/ 156 w 216"/>
                <a:gd name="T81" fmla="*/ 65 h 216"/>
                <a:gd name="T82" fmla="*/ 177 w 216"/>
                <a:gd name="T83" fmla="*/ 83 h 216"/>
                <a:gd name="T84" fmla="*/ 180 w 216"/>
                <a:gd name="T85" fmla="*/ 84 h 216"/>
                <a:gd name="T86" fmla="*/ 182 w 216"/>
                <a:gd name="T87" fmla="*/ 84 h 216"/>
                <a:gd name="T88" fmla="*/ 184 w 216"/>
                <a:gd name="T89" fmla="*/ 80 h 216"/>
                <a:gd name="T90" fmla="*/ 184 w 216"/>
                <a:gd name="T91" fmla="*/ 8 h 216"/>
                <a:gd name="T92" fmla="*/ 196 w 216"/>
                <a:gd name="T93" fmla="*/ 8 h 216"/>
                <a:gd name="T94" fmla="*/ 208 w 216"/>
                <a:gd name="T95" fmla="*/ 20 h 216"/>
                <a:gd name="T96" fmla="*/ 208 w 216"/>
                <a:gd name="T97" fmla="*/ 19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216">
                  <a:moveTo>
                    <a:pt x="196" y="0"/>
                  </a:moveTo>
                  <a:cubicBezTo>
                    <a:pt x="32" y="0"/>
                    <a:pt x="32" y="0"/>
                    <a:pt x="32" y="0"/>
                  </a:cubicBezTo>
                  <a:cubicBezTo>
                    <a:pt x="21" y="0"/>
                    <a:pt x="12" y="9"/>
                    <a:pt x="12" y="20"/>
                  </a:cubicBezTo>
                  <a:cubicBezTo>
                    <a:pt x="12" y="40"/>
                    <a:pt x="12" y="40"/>
                    <a:pt x="12" y="40"/>
                  </a:cubicBezTo>
                  <a:cubicBezTo>
                    <a:pt x="20" y="40"/>
                    <a:pt x="20" y="40"/>
                    <a:pt x="20" y="40"/>
                  </a:cubicBezTo>
                  <a:cubicBezTo>
                    <a:pt x="20" y="20"/>
                    <a:pt x="20" y="20"/>
                    <a:pt x="20" y="20"/>
                  </a:cubicBezTo>
                  <a:cubicBezTo>
                    <a:pt x="20" y="13"/>
                    <a:pt x="25" y="8"/>
                    <a:pt x="32" y="8"/>
                  </a:cubicBezTo>
                  <a:cubicBezTo>
                    <a:pt x="64" y="8"/>
                    <a:pt x="64" y="8"/>
                    <a:pt x="64" y="8"/>
                  </a:cubicBezTo>
                  <a:cubicBezTo>
                    <a:pt x="64" y="208"/>
                    <a:pt x="64" y="208"/>
                    <a:pt x="64" y="208"/>
                  </a:cubicBezTo>
                  <a:cubicBezTo>
                    <a:pt x="32" y="208"/>
                    <a:pt x="32" y="208"/>
                    <a:pt x="32" y="208"/>
                  </a:cubicBezTo>
                  <a:cubicBezTo>
                    <a:pt x="25" y="208"/>
                    <a:pt x="20" y="203"/>
                    <a:pt x="20" y="196"/>
                  </a:cubicBezTo>
                  <a:cubicBezTo>
                    <a:pt x="20" y="172"/>
                    <a:pt x="20" y="172"/>
                    <a:pt x="20" y="172"/>
                  </a:cubicBezTo>
                  <a:cubicBezTo>
                    <a:pt x="28" y="172"/>
                    <a:pt x="28" y="172"/>
                    <a:pt x="28" y="172"/>
                  </a:cubicBezTo>
                  <a:cubicBezTo>
                    <a:pt x="30" y="172"/>
                    <a:pt x="32" y="170"/>
                    <a:pt x="32" y="168"/>
                  </a:cubicBezTo>
                  <a:cubicBezTo>
                    <a:pt x="32" y="166"/>
                    <a:pt x="30" y="164"/>
                    <a:pt x="28" y="164"/>
                  </a:cubicBezTo>
                  <a:cubicBezTo>
                    <a:pt x="4" y="164"/>
                    <a:pt x="4" y="164"/>
                    <a:pt x="4" y="164"/>
                  </a:cubicBezTo>
                  <a:cubicBezTo>
                    <a:pt x="2" y="164"/>
                    <a:pt x="0" y="166"/>
                    <a:pt x="0" y="168"/>
                  </a:cubicBezTo>
                  <a:cubicBezTo>
                    <a:pt x="0" y="170"/>
                    <a:pt x="2" y="172"/>
                    <a:pt x="4" y="172"/>
                  </a:cubicBezTo>
                  <a:cubicBezTo>
                    <a:pt x="12" y="172"/>
                    <a:pt x="12" y="172"/>
                    <a:pt x="12" y="172"/>
                  </a:cubicBezTo>
                  <a:cubicBezTo>
                    <a:pt x="12" y="196"/>
                    <a:pt x="12" y="196"/>
                    <a:pt x="12" y="196"/>
                  </a:cubicBezTo>
                  <a:cubicBezTo>
                    <a:pt x="12" y="207"/>
                    <a:pt x="21" y="216"/>
                    <a:pt x="32" y="216"/>
                  </a:cubicBezTo>
                  <a:cubicBezTo>
                    <a:pt x="196" y="216"/>
                    <a:pt x="196" y="216"/>
                    <a:pt x="196" y="216"/>
                  </a:cubicBezTo>
                  <a:cubicBezTo>
                    <a:pt x="207" y="216"/>
                    <a:pt x="216" y="207"/>
                    <a:pt x="216" y="196"/>
                  </a:cubicBezTo>
                  <a:cubicBezTo>
                    <a:pt x="216" y="20"/>
                    <a:pt x="216" y="20"/>
                    <a:pt x="216" y="20"/>
                  </a:cubicBezTo>
                  <a:cubicBezTo>
                    <a:pt x="216" y="9"/>
                    <a:pt x="207" y="0"/>
                    <a:pt x="196" y="0"/>
                  </a:cubicBezTo>
                  <a:close/>
                  <a:moveTo>
                    <a:pt x="136" y="8"/>
                  </a:moveTo>
                  <a:cubicBezTo>
                    <a:pt x="176" y="8"/>
                    <a:pt x="176" y="8"/>
                    <a:pt x="176" y="8"/>
                  </a:cubicBezTo>
                  <a:cubicBezTo>
                    <a:pt x="176" y="71"/>
                    <a:pt x="176" y="71"/>
                    <a:pt x="176" y="71"/>
                  </a:cubicBezTo>
                  <a:cubicBezTo>
                    <a:pt x="159" y="57"/>
                    <a:pt x="159" y="57"/>
                    <a:pt x="159" y="57"/>
                  </a:cubicBezTo>
                  <a:cubicBezTo>
                    <a:pt x="157" y="56"/>
                    <a:pt x="155" y="56"/>
                    <a:pt x="153" y="57"/>
                  </a:cubicBezTo>
                  <a:cubicBezTo>
                    <a:pt x="136" y="71"/>
                    <a:pt x="136" y="71"/>
                    <a:pt x="136" y="71"/>
                  </a:cubicBezTo>
                  <a:lnTo>
                    <a:pt x="136" y="8"/>
                  </a:lnTo>
                  <a:close/>
                  <a:moveTo>
                    <a:pt x="208" y="196"/>
                  </a:moveTo>
                  <a:cubicBezTo>
                    <a:pt x="208" y="203"/>
                    <a:pt x="203" y="208"/>
                    <a:pt x="196" y="208"/>
                  </a:cubicBezTo>
                  <a:cubicBezTo>
                    <a:pt x="72" y="208"/>
                    <a:pt x="72" y="208"/>
                    <a:pt x="72" y="208"/>
                  </a:cubicBezTo>
                  <a:cubicBezTo>
                    <a:pt x="72" y="8"/>
                    <a:pt x="72" y="8"/>
                    <a:pt x="72" y="8"/>
                  </a:cubicBezTo>
                  <a:cubicBezTo>
                    <a:pt x="128" y="8"/>
                    <a:pt x="128" y="8"/>
                    <a:pt x="128" y="8"/>
                  </a:cubicBezTo>
                  <a:cubicBezTo>
                    <a:pt x="128" y="80"/>
                    <a:pt x="128" y="80"/>
                    <a:pt x="128" y="80"/>
                  </a:cubicBezTo>
                  <a:cubicBezTo>
                    <a:pt x="128" y="82"/>
                    <a:pt x="129" y="83"/>
                    <a:pt x="130" y="84"/>
                  </a:cubicBezTo>
                  <a:cubicBezTo>
                    <a:pt x="132" y="84"/>
                    <a:pt x="133" y="84"/>
                    <a:pt x="135" y="83"/>
                  </a:cubicBezTo>
                  <a:cubicBezTo>
                    <a:pt x="156" y="65"/>
                    <a:pt x="156" y="65"/>
                    <a:pt x="156" y="65"/>
                  </a:cubicBezTo>
                  <a:cubicBezTo>
                    <a:pt x="177" y="83"/>
                    <a:pt x="177" y="83"/>
                    <a:pt x="177" y="83"/>
                  </a:cubicBezTo>
                  <a:cubicBezTo>
                    <a:pt x="178" y="84"/>
                    <a:pt x="179" y="84"/>
                    <a:pt x="180" y="84"/>
                  </a:cubicBezTo>
                  <a:cubicBezTo>
                    <a:pt x="181" y="84"/>
                    <a:pt x="181" y="84"/>
                    <a:pt x="182" y="84"/>
                  </a:cubicBezTo>
                  <a:cubicBezTo>
                    <a:pt x="183" y="83"/>
                    <a:pt x="184" y="82"/>
                    <a:pt x="184" y="80"/>
                  </a:cubicBezTo>
                  <a:cubicBezTo>
                    <a:pt x="184" y="8"/>
                    <a:pt x="184" y="8"/>
                    <a:pt x="184" y="8"/>
                  </a:cubicBezTo>
                  <a:cubicBezTo>
                    <a:pt x="196" y="8"/>
                    <a:pt x="196" y="8"/>
                    <a:pt x="196" y="8"/>
                  </a:cubicBezTo>
                  <a:cubicBezTo>
                    <a:pt x="203" y="8"/>
                    <a:pt x="208" y="13"/>
                    <a:pt x="208" y="20"/>
                  </a:cubicBezTo>
                  <a:lnTo>
                    <a:pt x="208"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sp>
          <p:nvSpPr>
            <p:cNvPr id="151" name="Freeform 34"/>
            <p:cNvSpPr>
              <a:spLocks/>
            </p:cNvSpPr>
            <p:nvPr/>
          </p:nvSpPr>
          <p:spPr bwMode="auto">
            <a:xfrm>
              <a:off x="8177" y="256"/>
              <a:ext cx="76" cy="255"/>
            </a:xfrm>
            <a:custGeom>
              <a:avLst/>
              <a:gdLst>
                <a:gd name="T0" fmla="*/ 4 w 32"/>
                <a:gd name="T1" fmla="*/ 8 h 108"/>
                <a:gd name="T2" fmla="*/ 12 w 32"/>
                <a:gd name="T3" fmla="*/ 8 h 108"/>
                <a:gd name="T4" fmla="*/ 12 w 32"/>
                <a:gd name="T5" fmla="*/ 108 h 108"/>
                <a:gd name="T6" fmla="*/ 20 w 32"/>
                <a:gd name="T7" fmla="*/ 108 h 108"/>
                <a:gd name="T8" fmla="*/ 20 w 32"/>
                <a:gd name="T9" fmla="*/ 8 h 108"/>
                <a:gd name="T10" fmla="*/ 28 w 32"/>
                <a:gd name="T11" fmla="*/ 8 h 108"/>
                <a:gd name="T12" fmla="*/ 32 w 32"/>
                <a:gd name="T13" fmla="*/ 4 h 108"/>
                <a:gd name="T14" fmla="*/ 28 w 32"/>
                <a:gd name="T15" fmla="*/ 0 h 108"/>
                <a:gd name="T16" fmla="*/ 4 w 32"/>
                <a:gd name="T17" fmla="*/ 0 h 108"/>
                <a:gd name="T18" fmla="*/ 0 w 32"/>
                <a:gd name="T19" fmla="*/ 4 h 108"/>
                <a:gd name="T20" fmla="*/ 4 w 32"/>
                <a:gd name="T21" fmla="*/ 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08">
                  <a:moveTo>
                    <a:pt x="4" y="8"/>
                  </a:moveTo>
                  <a:cubicBezTo>
                    <a:pt x="12" y="8"/>
                    <a:pt x="12" y="8"/>
                    <a:pt x="12" y="8"/>
                  </a:cubicBezTo>
                  <a:cubicBezTo>
                    <a:pt x="12" y="108"/>
                    <a:pt x="12" y="108"/>
                    <a:pt x="12" y="108"/>
                  </a:cubicBezTo>
                  <a:cubicBezTo>
                    <a:pt x="20" y="108"/>
                    <a:pt x="20" y="108"/>
                    <a:pt x="20" y="108"/>
                  </a:cubicBezTo>
                  <a:cubicBezTo>
                    <a:pt x="20" y="8"/>
                    <a:pt x="20" y="8"/>
                    <a:pt x="20" y="8"/>
                  </a:cubicBezTo>
                  <a:cubicBezTo>
                    <a:pt x="28" y="8"/>
                    <a:pt x="28" y="8"/>
                    <a:pt x="28" y="8"/>
                  </a:cubicBezTo>
                  <a:cubicBezTo>
                    <a:pt x="30" y="8"/>
                    <a:pt x="32" y="6"/>
                    <a:pt x="32" y="4"/>
                  </a:cubicBezTo>
                  <a:cubicBezTo>
                    <a:pt x="32" y="2"/>
                    <a:pt x="30" y="0"/>
                    <a:pt x="2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a:p>
          </p:txBody>
        </p:sp>
      </p:grpSp>
      <p:grpSp>
        <p:nvGrpSpPr>
          <p:cNvPr id="153" name="Gruppieren 152"/>
          <p:cNvGrpSpPr/>
          <p:nvPr/>
        </p:nvGrpSpPr>
        <p:grpSpPr>
          <a:xfrm>
            <a:off x="2430398" y="1992891"/>
            <a:ext cx="280277" cy="274834"/>
            <a:chOff x="4487863" y="6623050"/>
            <a:chExt cx="817563" cy="801688"/>
          </a:xfrm>
          <a:solidFill>
            <a:schemeClr val="bg1"/>
          </a:solidFill>
        </p:grpSpPr>
        <p:sp>
          <p:nvSpPr>
            <p:cNvPr id="154" name="Freeform 20"/>
            <p:cNvSpPr>
              <a:spLocks noEditPoints="1"/>
            </p:cNvSpPr>
            <p:nvPr/>
          </p:nvSpPr>
          <p:spPr bwMode="auto">
            <a:xfrm>
              <a:off x="4487863" y="6623050"/>
              <a:ext cx="817563" cy="801688"/>
            </a:xfrm>
            <a:custGeom>
              <a:avLst/>
              <a:gdLst>
                <a:gd name="T0" fmla="*/ 218 w 218"/>
                <a:gd name="T1" fmla="*/ 177 h 214"/>
                <a:gd name="T2" fmla="*/ 210 w 218"/>
                <a:gd name="T3" fmla="*/ 167 h 214"/>
                <a:gd name="T4" fmla="*/ 163 w 218"/>
                <a:gd name="T5" fmla="*/ 134 h 214"/>
                <a:gd name="T6" fmla="*/ 155 w 218"/>
                <a:gd name="T7" fmla="*/ 132 h 214"/>
                <a:gd name="T8" fmla="*/ 143 w 218"/>
                <a:gd name="T9" fmla="*/ 138 h 214"/>
                <a:gd name="T10" fmla="*/ 131 w 218"/>
                <a:gd name="T11" fmla="*/ 155 h 214"/>
                <a:gd name="T12" fmla="*/ 130 w 218"/>
                <a:gd name="T13" fmla="*/ 160 h 214"/>
                <a:gd name="T14" fmla="*/ 89 w 218"/>
                <a:gd name="T15" fmla="*/ 138 h 214"/>
                <a:gd name="T16" fmla="*/ 59 w 218"/>
                <a:gd name="T17" fmla="*/ 90 h 214"/>
                <a:gd name="T18" fmla="*/ 59 w 218"/>
                <a:gd name="T19" fmla="*/ 90 h 214"/>
                <a:gd name="T20" fmla="*/ 62 w 218"/>
                <a:gd name="T21" fmla="*/ 88 h 214"/>
                <a:gd name="T22" fmla="*/ 79 w 218"/>
                <a:gd name="T23" fmla="*/ 76 h 214"/>
                <a:gd name="T24" fmla="*/ 82 w 218"/>
                <a:gd name="T25" fmla="*/ 56 h 214"/>
                <a:gd name="T26" fmla="*/ 48 w 218"/>
                <a:gd name="T27" fmla="*/ 10 h 214"/>
                <a:gd name="T28" fmla="*/ 25 w 218"/>
                <a:gd name="T29" fmla="*/ 7 h 214"/>
                <a:gd name="T30" fmla="*/ 8 w 218"/>
                <a:gd name="T31" fmla="*/ 29 h 214"/>
                <a:gd name="T32" fmla="*/ 5 w 218"/>
                <a:gd name="T33" fmla="*/ 39 h 214"/>
                <a:gd name="T34" fmla="*/ 6 w 218"/>
                <a:gd name="T35" fmla="*/ 81 h 214"/>
                <a:gd name="T36" fmla="*/ 56 w 218"/>
                <a:gd name="T37" fmla="*/ 164 h 214"/>
                <a:gd name="T38" fmla="*/ 159 w 218"/>
                <a:gd name="T39" fmla="*/ 214 h 214"/>
                <a:gd name="T40" fmla="*/ 159 w 218"/>
                <a:gd name="T41" fmla="*/ 214 h 214"/>
                <a:gd name="T42" fmla="*/ 182 w 218"/>
                <a:gd name="T43" fmla="*/ 210 h 214"/>
                <a:gd name="T44" fmla="*/ 193 w 218"/>
                <a:gd name="T45" fmla="*/ 207 h 214"/>
                <a:gd name="T46" fmla="*/ 214 w 218"/>
                <a:gd name="T47" fmla="*/ 189 h 214"/>
                <a:gd name="T48" fmla="*/ 218 w 218"/>
                <a:gd name="T49" fmla="*/ 177 h 214"/>
                <a:gd name="T50" fmla="*/ 207 w 218"/>
                <a:gd name="T51" fmla="*/ 184 h 214"/>
                <a:gd name="T52" fmla="*/ 188 w 218"/>
                <a:gd name="T53" fmla="*/ 200 h 214"/>
                <a:gd name="T54" fmla="*/ 186 w 218"/>
                <a:gd name="T55" fmla="*/ 201 h 214"/>
                <a:gd name="T56" fmla="*/ 168 w 218"/>
                <a:gd name="T57" fmla="*/ 191 h 214"/>
                <a:gd name="T58" fmla="*/ 163 w 218"/>
                <a:gd name="T59" fmla="*/ 190 h 214"/>
                <a:gd name="T60" fmla="*/ 162 w 218"/>
                <a:gd name="T61" fmla="*/ 196 h 214"/>
                <a:gd name="T62" fmla="*/ 174 w 218"/>
                <a:gd name="T63" fmla="*/ 204 h 214"/>
                <a:gd name="T64" fmla="*/ 159 w 218"/>
                <a:gd name="T65" fmla="*/ 206 h 214"/>
                <a:gd name="T66" fmla="*/ 159 w 218"/>
                <a:gd name="T67" fmla="*/ 206 h 214"/>
                <a:gd name="T68" fmla="*/ 61 w 218"/>
                <a:gd name="T69" fmla="*/ 158 h 214"/>
                <a:gd name="T70" fmla="*/ 13 w 218"/>
                <a:gd name="T71" fmla="*/ 40 h 214"/>
                <a:gd name="T72" fmla="*/ 14 w 218"/>
                <a:gd name="T73" fmla="*/ 39 h 214"/>
                <a:gd name="T74" fmla="*/ 15 w 218"/>
                <a:gd name="T75" fmla="*/ 32 h 214"/>
                <a:gd name="T76" fmla="*/ 31 w 218"/>
                <a:gd name="T77" fmla="*/ 13 h 214"/>
                <a:gd name="T78" fmla="*/ 36 w 218"/>
                <a:gd name="T79" fmla="*/ 10 h 214"/>
                <a:gd name="T80" fmla="*/ 41 w 218"/>
                <a:gd name="T81" fmla="*/ 14 h 214"/>
                <a:gd name="T82" fmla="*/ 75 w 218"/>
                <a:gd name="T83" fmla="*/ 61 h 214"/>
                <a:gd name="T84" fmla="*/ 74 w 218"/>
                <a:gd name="T85" fmla="*/ 69 h 214"/>
                <a:gd name="T86" fmla="*/ 57 w 218"/>
                <a:gd name="T87" fmla="*/ 82 h 214"/>
                <a:gd name="T88" fmla="*/ 57 w 218"/>
                <a:gd name="T89" fmla="*/ 82 h 214"/>
                <a:gd name="T90" fmla="*/ 45 w 218"/>
                <a:gd name="T91" fmla="*/ 71 h 214"/>
                <a:gd name="T92" fmla="*/ 39 w 218"/>
                <a:gd name="T93" fmla="*/ 69 h 214"/>
                <a:gd name="T94" fmla="*/ 38 w 218"/>
                <a:gd name="T95" fmla="*/ 75 h 214"/>
                <a:gd name="T96" fmla="*/ 51 w 218"/>
                <a:gd name="T97" fmla="*/ 87 h 214"/>
                <a:gd name="T98" fmla="*/ 83 w 218"/>
                <a:gd name="T99" fmla="*/ 143 h 214"/>
                <a:gd name="T100" fmla="*/ 127 w 218"/>
                <a:gd name="T101" fmla="*/ 168 h 214"/>
                <a:gd name="T102" fmla="*/ 136 w 218"/>
                <a:gd name="T103" fmla="*/ 166 h 214"/>
                <a:gd name="T104" fmla="*/ 138 w 218"/>
                <a:gd name="T105" fmla="*/ 163 h 214"/>
                <a:gd name="T106" fmla="*/ 138 w 218"/>
                <a:gd name="T107" fmla="*/ 161 h 214"/>
                <a:gd name="T108" fmla="*/ 138 w 218"/>
                <a:gd name="T109" fmla="*/ 159 h 214"/>
                <a:gd name="T110" fmla="*/ 150 w 218"/>
                <a:gd name="T111" fmla="*/ 142 h 214"/>
                <a:gd name="T112" fmla="*/ 158 w 218"/>
                <a:gd name="T113" fmla="*/ 141 h 214"/>
                <a:gd name="T114" fmla="*/ 206 w 218"/>
                <a:gd name="T115" fmla="*/ 173 h 214"/>
                <a:gd name="T116" fmla="*/ 210 w 218"/>
                <a:gd name="T117" fmla="*/ 178 h 214"/>
                <a:gd name="T118" fmla="*/ 207 w 218"/>
                <a:gd name="T119"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14">
                  <a:moveTo>
                    <a:pt x="218" y="177"/>
                  </a:moveTo>
                  <a:cubicBezTo>
                    <a:pt x="217" y="173"/>
                    <a:pt x="215" y="170"/>
                    <a:pt x="210" y="167"/>
                  </a:cubicBezTo>
                  <a:cubicBezTo>
                    <a:pt x="163" y="134"/>
                    <a:pt x="163" y="134"/>
                    <a:pt x="163" y="134"/>
                  </a:cubicBezTo>
                  <a:cubicBezTo>
                    <a:pt x="160" y="133"/>
                    <a:pt x="158" y="132"/>
                    <a:pt x="155" y="132"/>
                  </a:cubicBezTo>
                  <a:cubicBezTo>
                    <a:pt x="150" y="132"/>
                    <a:pt x="146" y="134"/>
                    <a:pt x="143" y="138"/>
                  </a:cubicBezTo>
                  <a:cubicBezTo>
                    <a:pt x="131" y="155"/>
                    <a:pt x="131" y="155"/>
                    <a:pt x="131" y="155"/>
                  </a:cubicBezTo>
                  <a:cubicBezTo>
                    <a:pt x="130" y="156"/>
                    <a:pt x="130" y="158"/>
                    <a:pt x="130" y="160"/>
                  </a:cubicBezTo>
                  <a:cubicBezTo>
                    <a:pt x="125" y="160"/>
                    <a:pt x="111" y="160"/>
                    <a:pt x="89" y="138"/>
                  </a:cubicBezTo>
                  <a:cubicBezTo>
                    <a:pt x="67" y="116"/>
                    <a:pt x="57" y="100"/>
                    <a:pt x="59" y="90"/>
                  </a:cubicBezTo>
                  <a:cubicBezTo>
                    <a:pt x="59" y="90"/>
                    <a:pt x="59" y="90"/>
                    <a:pt x="59" y="90"/>
                  </a:cubicBezTo>
                  <a:cubicBezTo>
                    <a:pt x="60" y="89"/>
                    <a:pt x="61" y="89"/>
                    <a:pt x="62" y="88"/>
                  </a:cubicBezTo>
                  <a:cubicBezTo>
                    <a:pt x="79" y="76"/>
                    <a:pt x="79" y="76"/>
                    <a:pt x="79" y="76"/>
                  </a:cubicBezTo>
                  <a:cubicBezTo>
                    <a:pt x="85" y="71"/>
                    <a:pt x="86" y="62"/>
                    <a:pt x="82" y="56"/>
                  </a:cubicBezTo>
                  <a:cubicBezTo>
                    <a:pt x="48" y="10"/>
                    <a:pt x="48" y="10"/>
                    <a:pt x="48" y="10"/>
                  </a:cubicBezTo>
                  <a:cubicBezTo>
                    <a:pt x="41" y="1"/>
                    <a:pt x="34" y="0"/>
                    <a:pt x="25" y="7"/>
                  </a:cubicBezTo>
                  <a:cubicBezTo>
                    <a:pt x="20" y="11"/>
                    <a:pt x="12" y="22"/>
                    <a:pt x="8" y="29"/>
                  </a:cubicBezTo>
                  <a:cubicBezTo>
                    <a:pt x="6" y="32"/>
                    <a:pt x="5" y="36"/>
                    <a:pt x="5" y="39"/>
                  </a:cubicBezTo>
                  <a:cubicBezTo>
                    <a:pt x="4" y="44"/>
                    <a:pt x="2" y="60"/>
                    <a:pt x="6" y="81"/>
                  </a:cubicBezTo>
                  <a:cubicBezTo>
                    <a:pt x="12" y="110"/>
                    <a:pt x="29" y="138"/>
                    <a:pt x="56" y="164"/>
                  </a:cubicBezTo>
                  <a:cubicBezTo>
                    <a:pt x="101" y="207"/>
                    <a:pt x="140" y="214"/>
                    <a:pt x="159" y="214"/>
                  </a:cubicBezTo>
                  <a:cubicBezTo>
                    <a:pt x="159" y="214"/>
                    <a:pt x="159" y="214"/>
                    <a:pt x="159" y="214"/>
                  </a:cubicBezTo>
                  <a:cubicBezTo>
                    <a:pt x="171" y="214"/>
                    <a:pt x="179" y="212"/>
                    <a:pt x="182" y="210"/>
                  </a:cubicBezTo>
                  <a:cubicBezTo>
                    <a:pt x="186" y="210"/>
                    <a:pt x="189" y="209"/>
                    <a:pt x="193" y="207"/>
                  </a:cubicBezTo>
                  <a:cubicBezTo>
                    <a:pt x="199" y="203"/>
                    <a:pt x="209" y="194"/>
                    <a:pt x="214" y="189"/>
                  </a:cubicBezTo>
                  <a:cubicBezTo>
                    <a:pt x="217" y="185"/>
                    <a:pt x="218" y="181"/>
                    <a:pt x="218" y="177"/>
                  </a:cubicBezTo>
                  <a:close/>
                  <a:moveTo>
                    <a:pt x="207" y="184"/>
                  </a:moveTo>
                  <a:cubicBezTo>
                    <a:pt x="204" y="189"/>
                    <a:pt x="194" y="197"/>
                    <a:pt x="188" y="200"/>
                  </a:cubicBezTo>
                  <a:cubicBezTo>
                    <a:pt x="188" y="201"/>
                    <a:pt x="187" y="201"/>
                    <a:pt x="186" y="201"/>
                  </a:cubicBezTo>
                  <a:cubicBezTo>
                    <a:pt x="181" y="199"/>
                    <a:pt x="171" y="194"/>
                    <a:pt x="168" y="191"/>
                  </a:cubicBezTo>
                  <a:cubicBezTo>
                    <a:pt x="167" y="189"/>
                    <a:pt x="165" y="189"/>
                    <a:pt x="163" y="190"/>
                  </a:cubicBezTo>
                  <a:cubicBezTo>
                    <a:pt x="161" y="191"/>
                    <a:pt x="161" y="194"/>
                    <a:pt x="162" y="196"/>
                  </a:cubicBezTo>
                  <a:cubicBezTo>
                    <a:pt x="165" y="199"/>
                    <a:pt x="170" y="202"/>
                    <a:pt x="174" y="204"/>
                  </a:cubicBezTo>
                  <a:cubicBezTo>
                    <a:pt x="170" y="205"/>
                    <a:pt x="166" y="206"/>
                    <a:pt x="159" y="206"/>
                  </a:cubicBezTo>
                  <a:cubicBezTo>
                    <a:pt x="159" y="206"/>
                    <a:pt x="159" y="206"/>
                    <a:pt x="159" y="206"/>
                  </a:cubicBezTo>
                  <a:cubicBezTo>
                    <a:pt x="141" y="206"/>
                    <a:pt x="104" y="200"/>
                    <a:pt x="61" y="158"/>
                  </a:cubicBezTo>
                  <a:cubicBezTo>
                    <a:pt x="0" y="99"/>
                    <a:pt x="12" y="46"/>
                    <a:pt x="13" y="40"/>
                  </a:cubicBezTo>
                  <a:cubicBezTo>
                    <a:pt x="14" y="40"/>
                    <a:pt x="14" y="39"/>
                    <a:pt x="14" y="39"/>
                  </a:cubicBezTo>
                  <a:cubicBezTo>
                    <a:pt x="13" y="37"/>
                    <a:pt x="14" y="35"/>
                    <a:pt x="15" y="32"/>
                  </a:cubicBezTo>
                  <a:cubicBezTo>
                    <a:pt x="18" y="27"/>
                    <a:pt x="26" y="17"/>
                    <a:pt x="31" y="13"/>
                  </a:cubicBezTo>
                  <a:cubicBezTo>
                    <a:pt x="33" y="11"/>
                    <a:pt x="34" y="10"/>
                    <a:pt x="36" y="10"/>
                  </a:cubicBezTo>
                  <a:cubicBezTo>
                    <a:pt x="36" y="10"/>
                    <a:pt x="38" y="10"/>
                    <a:pt x="41" y="14"/>
                  </a:cubicBezTo>
                  <a:cubicBezTo>
                    <a:pt x="75" y="61"/>
                    <a:pt x="75" y="61"/>
                    <a:pt x="75" y="61"/>
                  </a:cubicBezTo>
                  <a:cubicBezTo>
                    <a:pt x="77" y="63"/>
                    <a:pt x="77" y="67"/>
                    <a:pt x="74" y="69"/>
                  </a:cubicBezTo>
                  <a:cubicBezTo>
                    <a:pt x="57" y="82"/>
                    <a:pt x="57" y="82"/>
                    <a:pt x="57" y="82"/>
                  </a:cubicBezTo>
                  <a:cubicBezTo>
                    <a:pt x="57" y="82"/>
                    <a:pt x="57" y="82"/>
                    <a:pt x="57" y="82"/>
                  </a:cubicBezTo>
                  <a:cubicBezTo>
                    <a:pt x="53" y="79"/>
                    <a:pt x="47" y="74"/>
                    <a:pt x="45" y="71"/>
                  </a:cubicBezTo>
                  <a:cubicBezTo>
                    <a:pt x="44" y="69"/>
                    <a:pt x="41" y="68"/>
                    <a:pt x="39" y="69"/>
                  </a:cubicBezTo>
                  <a:cubicBezTo>
                    <a:pt x="37" y="71"/>
                    <a:pt x="37" y="73"/>
                    <a:pt x="38" y="75"/>
                  </a:cubicBezTo>
                  <a:cubicBezTo>
                    <a:pt x="41" y="79"/>
                    <a:pt x="47" y="84"/>
                    <a:pt x="51" y="87"/>
                  </a:cubicBezTo>
                  <a:cubicBezTo>
                    <a:pt x="48" y="100"/>
                    <a:pt x="58" y="118"/>
                    <a:pt x="83" y="143"/>
                  </a:cubicBezTo>
                  <a:cubicBezTo>
                    <a:pt x="104" y="164"/>
                    <a:pt x="118" y="168"/>
                    <a:pt x="127" y="168"/>
                  </a:cubicBezTo>
                  <a:cubicBezTo>
                    <a:pt x="131" y="168"/>
                    <a:pt x="134" y="167"/>
                    <a:pt x="136" y="166"/>
                  </a:cubicBezTo>
                  <a:cubicBezTo>
                    <a:pt x="137" y="166"/>
                    <a:pt x="137" y="164"/>
                    <a:pt x="138" y="163"/>
                  </a:cubicBezTo>
                  <a:cubicBezTo>
                    <a:pt x="138" y="163"/>
                    <a:pt x="138" y="162"/>
                    <a:pt x="138" y="161"/>
                  </a:cubicBezTo>
                  <a:cubicBezTo>
                    <a:pt x="138" y="161"/>
                    <a:pt x="138" y="160"/>
                    <a:pt x="138" y="159"/>
                  </a:cubicBezTo>
                  <a:cubicBezTo>
                    <a:pt x="150" y="142"/>
                    <a:pt x="150" y="142"/>
                    <a:pt x="150" y="142"/>
                  </a:cubicBezTo>
                  <a:cubicBezTo>
                    <a:pt x="152" y="140"/>
                    <a:pt x="156" y="139"/>
                    <a:pt x="158" y="141"/>
                  </a:cubicBezTo>
                  <a:cubicBezTo>
                    <a:pt x="206" y="173"/>
                    <a:pt x="206" y="173"/>
                    <a:pt x="206" y="173"/>
                  </a:cubicBezTo>
                  <a:cubicBezTo>
                    <a:pt x="208" y="175"/>
                    <a:pt x="210" y="177"/>
                    <a:pt x="210" y="178"/>
                  </a:cubicBezTo>
                  <a:cubicBezTo>
                    <a:pt x="210" y="180"/>
                    <a:pt x="209" y="182"/>
                    <a:pt x="207"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155" name="Freeform 21"/>
            <p:cNvSpPr>
              <a:spLocks/>
            </p:cNvSpPr>
            <p:nvPr/>
          </p:nvSpPr>
          <p:spPr bwMode="auto">
            <a:xfrm>
              <a:off x="4873625" y="6772275"/>
              <a:ext cx="284163" cy="282575"/>
            </a:xfrm>
            <a:custGeom>
              <a:avLst/>
              <a:gdLst>
                <a:gd name="T0" fmla="*/ 3 w 76"/>
                <a:gd name="T1" fmla="*/ 8 h 75"/>
                <a:gd name="T2" fmla="*/ 68 w 76"/>
                <a:gd name="T3" fmla="*/ 73 h 75"/>
                <a:gd name="T4" fmla="*/ 72 w 76"/>
                <a:gd name="T5" fmla="*/ 75 h 75"/>
                <a:gd name="T6" fmla="*/ 73 w 76"/>
                <a:gd name="T7" fmla="*/ 75 h 75"/>
                <a:gd name="T8" fmla="*/ 76 w 76"/>
                <a:gd name="T9" fmla="*/ 70 h 75"/>
                <a:gd name="T10" fmla="*/ 6 w 76"/>
                <a:gd name="T11" fmla="*/ 1 h 75"/>
                <a:gd name="T12" fmla="*/ 1 w 76"/>
                <a:gd name="T13" fmla="*/ 3 h 75"/>
                <a:gd name="T14" fmla="*/ 3 w 76"/>
                <a:gd name="T15" fmla="*/ 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5">
                  <a:moveTo>
                    <a:pt x="3" y="8"/>
                  </a:moveTo>
                  <a:cubicBezTo>
                    <a:pt x="34" y="18"/>
                    <a:pt x="58" y="42"/>
                    <a:pt x="68" y="73"/>
                  </a:cubicBezTo>
                  <a:cubicBezTo>
                    <a:pt x="69" y="74"/>
                    <a:pt x="70" y="75"/>
                    <a:pt x="72" y="75"/>
                  </a:cubicBezTo>
                  <a:cubicBezTo>
                    <a:pt x="72" y="75"/>
                    <a:pt x="73" y="75"/>
                    <a:pt x="73" y="75"/>
                  </a:cubicBezTo>
                  <a:cubicBezTo>
                    <a:pt x="75" y="75"/>
                    <a:pt x="76" y="72"/>
                    <a:pt x="76" y="70"/>
                  </a:cubicBezTo>
                  <a:cubicBezTo>
                    <a:pt x="65" y="37"/>
                    <a:pt x="39" y="11"/>
                    <a:pt x="6" y="1"/>
                  </a:cubicBezTo>
                  <a:cubicBezTo>
                    <a:pt x="3" y="0"/>
                    <a:pt x="1" y="1"/>
                    <a:pt x="1" y="3"/>
                  </a:cubicBezTo>
                  <a:cubicBezTo>
                    <a:pt x="0" y="5"/>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156" name="Freeform 22"/>
            <p:cNvSpPr>
              <a:spLocks/>
            </p:cNvSpPr>
            <p:nvPr/>
          </p:nvSpPr>
          <p:spPr bwMode="auto">
            <a:xfrm>
              <a:off x="4892675" y="6661150"/>
              <a:ext cx="382588" cy="400050"/>
            </a:xfrm>
            <a:custGeom>
              <a:avLst/>
              <a:gdLst>
                <a:gd name="T0" fmla="*/ 4 w 102"/>
                <a:gd name="T1" fmla="*/ 9 h 107"/>
                <a:gd name="T2" fmla="*/ 94 w 102"/>
                <a:gd name="T3" fmla="*/ 104 h 107"/>
                <a:gd name="T4" fmla="*/ 98 w 102"/>
                <a:gd name="T5" fmla="*/ 107 h 107"/>
                <a:gd name="T6" fmla="*/ 99 w 102"/>
                <a:gd name="T7" fmla="*/ 107 h 107"/>
                <a:gd name="T8" fmla="*/ 102 w 102"/>
                <a:gd name="T9" fmla="*/ 102 h 107"/>
                <a:gd name="T10" fmla="*/ 6 w 102"/>
                <a:gd name="T11" fmla="*/ 1 h 107"/>
                <a:gd name="T12" fmla="*/ 1 w 102"/>
                <a:gd name="T13" fmla="*/ 4 h 107"/>
                <a:gd name="T14" fmla="*/ 4 w 102"/>
                <a:gd name="T15" fmla="*/ 9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7">
                  <a:moveTo>
                    <a:pt x="4" y="9"/>
                  </a:moveTo>
                  <a:cubicBezTo>
                    <a:pt x="50" y="20"/>
                    <a:pt x="86" y="57"/>
                    <a:pt x="94" y="104"/>
                  </a:cubicBezTo>
                  <a:cubicBezTo>
                    <a:pt x="94" y="106"/>
                    <a:pt x="96" y="107"/>
                    <a:pt x="98" y="107"/>
                  </a:cubicBezTo>
                  <a:cubicBezTo>
                    <a:pt x="98" y="107"/>
                    <a:pt x="98" y="107"/>
                    <a:pt x="99" y="107"/>
                  </a:cubicBezTo>
                  <a:cubicBezTo>
                    <a:pt x="101" y="107"/>
                    <a:pt x="102" y="105"/>
                    <a:pt x="102" y="102"/>
                  </a:cubicBezTo>
                  <a:cubicBezTo>
                    <a:pt x="93" y="52"/>
                    <a:pt x="55" y="12"/>
                    <a:pt x="6" y="1"/>
                  </a:cubicBezTo>
                  <a:cubicBezTo>
                    <a:pt x="3" y="0"/>
                    <a:pt x="1" y="2"/>
                    <a:pt x="1" y="4"/>
                  </a:cubicBezTo>
                  <a:cubicBezTo>
                    <a:pt x="0" y="6"/>
                    <a:pt x="2" y="8"/>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158" name="Gruppieren 157"/>
          <p:cNvGrpSpPr/>
          <p:nvPr/>
        </p:nvGrpSpPr>
        <p:grpSpPr>
          <a:xfrm>
            <a:off x="4809332" y="1285405"/>
            <a:ext cx="348598" cy="348598"/>
            <a:chOff x="7560981" y="1764774"/>
            <a:chExt cx="619729" cy="619729"/>
          </a:xfrm>
          <a:solidFill>
            <a:schemeClr val="bg1"/>
          </a:solidFill>
        </p:grpSpPr>
        <p:sp>
          <p:nvSpPr>
            <p:cNvPr id="195" name="Freeform 53"/>
            <p:cNvSpPr>
              <a:spLocks noEditPoints="1"/>
            </p:cNvSpPr>
            <p:nvPr/>
          </p:nvSpPr>
          <p:spPr bwMode="auto">
            <a:xfrm>
              <a:off x="7560981"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96" name="Freeform 54"/>
            <p:cNvSpPr>
              <a:spLocks/>
            </p:cNvSpPr>
            <p:nvPr/>
          </p:nvSpPr>
          <p:spPr bwMode="auto">
            <a:xfrm>
              <a:off x="7653886" y="1899212"/>
              <a:ext cx="422990" cy="350852"/>
            </a:xfrm>
            <a:custGeom>
              <a:avLst/>
              <a:gdLst>
                <a:gd name="T0" fmla="*/ 160 w 164"/>
                <a:gd name="T1" fmla="*/ 64 h 136"/>
                <a:gd name="T2" fmla="*/ 14 w 164"/>
                <a:gd name="T3" fmla="*/ 64 h 136"/>
                <a:gd name="T4" fmla="*/ 71 w 164"/>
                <a:gd name="T5" fmla="*/ 7 h 136"/>
                <a:gd name="T6" fmla="*/ 71 w 164"/>
                <a:gd name="T7" fmla="*/ 1 h 136"/>
                <a:gd name="T8" fmla="*/ 65 w 164"/>
                <a:gd name="T9" fmla="*/ 1 h 136"/>
                <a:gd name="T10" fmla="*/ 1 w 164"/>
                <a:gd name="T11" fmla="*/ 65 h 136"/>
                <a:gd name="T12" fmla="*/ 1 w 164"/>
                <a:gd name="T13" fmla="*/ 71 h 136"/>
                <a:gd name="T14" fmla="*/ 65 w 164"/>
                <a:gd name="T15" fmla="*/ 135 h 136"/>
                <a:gd name="T16" fmla="*/ 68 w 164"/>
                <a:gd name="T17" fmla="*/ 136 h 136"/>
                <a:gd name="T18" fmla="*/ 71 w 164"/>
                <a:gd name="T19" fmla="*/ 135 h 136"/>
                <a:gd name="T20" fmla="*/ 71 w 164"/>
                <a:gd name="T21" fmla="*/ 129 h 136"/>
                <a:gd name="T22" fmla="*/ 14 w 164"/>
                <a:gd name="T23" fmla="*/ 72 h 136"/>
                <a:gd name="T24" fmla="*/ 160 w 164"/>
                <a:gd name="T25" fmla="*/ 72 h 136"/>
                <a:gd name="T26" fmla="*/ 164 w 164"/>
                <a:gd name="T27" fmla="*/ 68 h 136"/>
                <a:gd name="T28" fmla="*/ 160 w 164"/>
                <a:gd name="T29" fmla="*/ 6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36">
                  <a:moveTo>
                    <a:pt x="160" y="64"/>
                  </a:moveTo>
                  <a:cubicBezTo>
                    <a:pt x="14" y="64"/>
                    <a:pt x="14" y="64"/>
                    <a:pt x="14" y="64"/>
                  </a:cubicBezTo>
                  <a:cubicBezTo>
                    <a:pt x="71" y="7"/>
                    <a:pt x="71" y="7"/>
                    <a:pt x="71" y="7"/>
                  </a:cubicBezTo>
                  <a:cubicBezTo>
                    <a:pt x="72" y="5"/>
                    <a:pt x="72" y="3"/>
                    <a:pt x="71" y="1"/>
                  </a:cubicBezTo>
                  <a:cubicBezTo>
                    <a:pt x="69" y="0"/>
                    <a:pt x="67" y="0"/>
                    <a:pt x="65" y="1"/>
                  </a:cubicBezTo>
                  <a:cubicBezTo>
                    <a:pt x="1" y="65"/>
                    <a:pt x="1" y="65"/>
                    <a:pt x="1" y="65"/>
                  </a:cubicBezTo>
                  <a:cubicBezTo>
                    <a:pt x="0" y="67"/>
                    <a:pt x="0" y="69"/>
                    <a:pt x="1" y="71"/>
                  </a:cubicBezTo>
                  <a:cubicBezTo>
                    <a:pt x="65" y="135"/>
                    <a:pt x="65" y="135"/>
                    <a:pt x="65" y="135"/>
                  </a:cubicBezTo>
                  <a:cubicBezTo>
                    <a:pt x="66" y="136"/>
                    <a:pt x="67" y="136"/>
                    <a:pt x="68" y="136"/>
                  </a:cubicBezTo>
                  <a:cubicBezTo>
                    <a:pt x="69" y="136"/>
                    <a:pt x="70" y="136"/>
                    <a:pt x="71" y="135"/>
                  </a:cubicBezTo>
                  <a:cubicBezTo>
                    <a:pt x="72" y="133"/>
                    <a:pt x="72" y="131"/>
                    <a:pt x="71" y="129"/>
                  </a:cubicBezTo>
                  <a:cubicBezTo>
                    <a:pt x="14" y="72"/>
                    <a:pt x="14" y="72"/>
                    <a:pt x="14" y="72"/>
                  </a:cubicBezTo>
                  <a:cubicBezTo>
                    <a:pt x="160" y="72"/>
                    <a:pt x="160" y="72"/>
                    <a:pt x="160" y="72"/>
                  </a:cubicBezTo>
                  <a:cubicBezTo>
                    <a:pt x="162" y="72"/>
                    <a:pt x="164" y="70"/>
                    <a:pt x="164" y="68"/>
                  </a:cubicBezTo>
                  <a:cubicBezTo>
                    <a:pt x="164" y="66"/>
                    <a:pt x="162" y="64"/>
                    <a:pt x="160" y="64"/>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59" name="Gruppieren 158"/>
          <p:cNvGrpSpPr/>
          <p:nvPr/>
        </p:nvGrpSpPr>
        <p:grpSpPr>
          <a:xfrm>
            <a:off x="3985886" y="1272095"/>
            <a:ext cx="348598" cy="348598"/>
            <a:chOff x="6734677" y="1764774"/>
            <a:chExt cx="619729" cy="619729"/>
          </a:xfrm>
          <a:solidFill>
            <a:schemeClr val="bg1"/>
          </a:solidFill>
        </p:grpSpPr>
        <p:sp>
          <p:nvSpPr>
            <p:cNvPr id="193" name="Freeform 55"/>
            <p:cNvSpPr>
              <a:spLocks noEditPoints="1"/>
            </p:cNvSpPr>
            <p:nvPr/>
          </p:nvSpPr>
          <p:spPr bwMode="auto">
            <a:xfrm>
              <a:off x="6734677"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94" name="Freeform 56"/>
            <p:cNvSpPr>
              <a:spLocks/>
            </p:cNvSpPr>
            <p:nvPr/>
          </p:nvSpPr>
          <p:spPr bwMode="auto">
            <a:xfrm>
              <a:off x="6837418" y="1899212"/>
              <a:ext cx="424082" cy="350852"/>
            </a:xfrm>
            <a:custGeom>
              <a:avLst/>
              <a:gdLst>
                <a:gd name="T0" fmla="*/ 163 w 164"/>
                <a:gd name="T1" fmla="*/ 65 h 136"/>
                <a:gd name="T2" fmla="*/ 99 w 164"/>
                <a:gd name="T3" fmla="*/ 1 h 136"/>
                <a:gd name="T4" fmla="*/ 93 w 164"/>
                <a:gd name="T5" fmla="*/ 1 h 136"/>
                <a:gd name="T6" fmla="*/ 93 w 164"/>
                <a:gd name="T7" fmla="*/ 7 h 136"/>
                <a:gd name="T8" fmla="*/ 150 w 164"/>
                <a:gd name="T9" fmla="*/ 64 h 136"/>
                <a:gd name="T10" fmla="*/ 4 w 164"/>
                <a:gd name="T11" fmla="*/ 64 h 136"/>
                <a:gd name="T12" fmla="*/ 0 w 164"/>
                <a:gd name="T13" fmla="*/ 68 h 136"/>
                <a:gd name="T14" fmla="*/ 4 w 164"/>
                <a:gd name="T15" fmla="*/ 72 h 136"/>
                <a:gd name="T16" fmla="*/ 150 w 164"/>
                <a:gd name="T17" fmla="*/ 72 h 136"/>
                <a:gd name="T18" fmla="*/ 93 w 164"/>
                <a:gd name="T19" fmla="*/ 129 h 136"/>
                <a:gd name="T20" fmla="*/ 93 w 164"/>
                <a:gd name="T21" fmla="*/ 135 h 136"/>
                <a:gd name="T22" fmla="*/ 96 w 164"/>
                <a:gd name="T23" fmla="*/ 136 h 136"/>
                <a:gd name="T24" fmla="*/ 99 w 164"/>
                <a:gd name="T25" fmla="*/ 135 h 136"/>
                <a:gd name="T26" fmla="*/ 163 w 164"/>
                <a:gd name="T27" fmla="*/ 71 h 136"/>
                <a:gd name="T28" fmla="*/ 163 w 164"/>
                <a:gd name="T29" fmla="*/ 6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36">
                  <a:moveTo>
                    <a:pt x="163" y="65"/>
                  </a:moveTo>
                  <a:cubicBezTo>
                    <a:pt x="99" y="1"/>
                    <a:pt x="99" y="1"/>
                    <a:pt x="99" y="1"/>
                  </a:cubicBezTo>
                  <a:cubicBezTo>
                    <a:pt x="97" y="0"/>
                    <a:pt x="95" y="0"/>
                    <a:pt x="93" y="1"/>
                  </a:cubicBezTo>
                  <a:cubicBezTo>
                    <a:pt x="92" y="3"/>
                    <a:pt x="92" y="5"/>
                    <a:pt x="93" y="7"/>
                  </a:cubicBezTo>
                  <a:cubicBezTo>
                    <a:pt x="150" y="64"/>
                    <a:pt x="150" y="64"/>
                    <a:pt x="150" y="64"/>
                  </a:cubicBezTo>
                  <a:cubicBezTo>
                    <a:pt x="4" y="64"/>
                    <a:pt x="4" y="64"/>
                    <a:pt x="4" y="64"/>
                  </a:cubicBezTo>
                  <a:cubicBezTo>
                    <a:pt x="2" y="64"/>
                    <a:pt x="0" y="66"/>
                    <a:pt x="0" y="68"/>
                  </a:cubicBezTo>
                  <a:cubicBezTo>
                    <a:pt x="0" y="70"/>
                    <a:pt x="2" y="72"/>
                    <a:pt x="4" y="72"/>
                  </a:cubicBezTo>
                  <a:cubicBezTo>
                    <a:pt x="150" y="72"/>
                    <a:pt x="150" y="72"/>
                    <a:pt x="150" y="72"/>
                  </a:cubicBezTo>
                  <a:cubicBezTo>
                    <a:pt x="93" y="129"/>
                    <a:pt x="93" y="129"/>
                    <a:pt x="93" y="129"/>
                  </a:cubicBezTo>
                  <a:cubicBezTo>
                    <a:pt x="92" y="131"/>
                    <a:pt x="92" y="133"/>
                    <a:pt x="93" y="135"/>
                  </a:cubicBezTo>
                  <a:cubicBezTo>
                    <a:pt x="94" y="136"/>
                    <a:pt x="95" y="136"/>
                    <a:pt x="96" y="136"/>
                  </a:cubicBezTo>
                  <a:cubicBezTo>
                    <a:pt x="97" y="136"/>
                    <a:pt x="98" y="136"/>
                    <a:pt x="99" y="135"/>
                  </a:cubicBezTo>
                  <a:cubicBezTo>
                    <a:pt x="163" y="71"/>
                    <a:pt x="163" y="71"/>
                    <a:pt x="163" y="71"/>
                  </a:cubicBezTo>
                  <a:cubicBezTo>
                    <a:pt x="164" y="69"/>
                    <a:pt x="164" y="67"/>
                    <a:pt x="163" y="65"/>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60" name="Gruppieren 159"/>
          <p:cNvGrpSpPr/>
          <p:nvPr/>
        </p:nvGrpSpPr>
        <p:grpSpPr>
          <a:xfrm>
            <a:off x="3183306" y="1279517"/>
            <a:ext cx="348598" cy="348598"/>
            <a:chOff x="5908372" y="1764774"/>
            <a:chExt cx="619729" cy="619729"/>
          </a:xfrm>
          <a:solidFill>
            <a:schemeClr val="bg1"/>
          </a:solidFill>
        </p:grpSpPr>
        <p:sp>
          <p:nvSpPr>
            <p:cNvPr id="191" name="Freeform 57"/>
            <p:cNvSpPr>
              <a:spLocks noEditPoints="1"/>
            </p:cNvSpPr>
            <p:nvPr/>
          </p:nvSpPr>
          <p:spPr bwMode="auto">
            <a:xfrm>
              <a:off x="5908372"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92" name="Freeform 58"/>
            <p:cNvSpPr>
              <a:spLocks/>
            </p:cNvSpPr>
            <p:nvPr/>
          </p:nvSpPr>
          <p:spPr bwMode="auto">
            <a:xfrm>
              <a:off x="6042810" y="1868608"/>
              <a:ext cx="350852" cy="422990"/>
            </a:xfrm>
            <a:custGeom>
              <a:avLst/>
              <a:gdLst>
                <a:gd name="T0" fmla="*/ 129 w 136"/>
                <a:gd name="T1" fmla="*/ 93 h 164"/>
                <a:gd name="T2" fmla="*/ 72 w 136"/>
                <a:gd name="T3" fmla="*/ 150 h 164"/>
                <a:gd name="T4" fmla="*/ 72 w 136"/>
                <a:gd name="T5" fmla="*/ 4 h 164"/>
                <a:gd name="T6" fmla="*/ 68 w 136"/>
                <a:gd name="T7" fmla="*/ 0 h 164"/>
                <a:gd name="T8" fmla="*/ 64 w 136"/>
                <a:gd name="T9" fmla="*/ 4 h 164"/>
                <a:gd name="T10" fmla="*/ 64 w 136"/>
                <a:gd name="T11" fmla="*/ 150 h 164"/>
                <a:gd name="T12" fmla="*/ 7 w 136"/>
                <a:gd name="T13" fmla="*/ 93 h 164"/>
                <a:gd name="T14" fmla="*/ 1 w 136"/>
                <a:gd name="T15" fmla="*/ 93 h 164"/>
                <a:gd name="T16" fmla="*/ 1 w 136"/>
                <a:gd name="T17" fmla="*/ 99 h 164"/>
                <a:gd name="T18" fmla="*/ 65 w 136"/>
                <a:gd name="T19" fmla="*/ 163 h 164"/>
                <a:gd name="T20" fmla="*/ 68 w 136"/>
                <a:gd name="T21" fmla="*/ 164 h 164"/>
                <a:gd name="T22" fmla="*/ 71 w 136"/>
                <a:gd name="T23" fmla="*/ 163 h 164"/>
                <a:gd name="T24" fmla="*/ 135 w 136"/>
                <a:gd name="T25" fmla="*/ 99 h 164"/>
                <a:gd name="T26" fmla="*/ 135 w 136"/>
                <a:gd name="T27" fmla="*/ 93 h 164"/>
                <a:gd name="T28" fmla="*/ 129 w 136"/>
                <a:gd name="T29" fmla="*/ 9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64">
                  <a:moveTo>
                    <a:pt x="129" y="93"/>
                  </a:moveTo>
                  <a:cubicBezTo>
                    <a:pt x="72" y="150"/>
                    <a:pt x="72" y="150"/>
                    <a:pt x="72" y="150"/>
                  </a:cubicBezTo>
                  <a:cubicBezTo>
                    <a:pt x="72" y="4"/>
                    <a:pt x="72" y="4"/>
                    <a:pt x="72" y="4"/>
                  </a:cubicBezTo>
                  <a:cubicBezTo>
                    <a:pt x="72" y="2"/>
                    <a:pt x="70" y="0"/>
                    <a:pt x="68" y="0"/>
                  </a:cubicBezTo>
                  <a:cubicBezTo>
                    <a:pt x="66" y="0"/>
                    <a:pt x="64" y="2"/>
                    <a:pt x="64" y="4"/>
                  </a:cubicBezTo>
                  <a:cubicBezTo>
                    <a:pt x="64" y="150"/>
                    <a:pt x="64" y="150"/>
                    <a:pt x="64" y="150"/>
                  </a:cubicBezTo>
                  <a:cubicBezTo>
                    <a:pt x="7" y="93"/>
                    <a:pt x="7" y="93"/>
                    <a:pt x="7" y="93"/>
                  </a:cubicBezTo>
                  <a:cubicBezTo>
                    <a:pt x="5" y="92"/>
                    <a:pt x="3" y="92"/>
                    <a:pt x="1" y="93"/>
                  </a:cubicBezTo>
                  <a:cubicBezTo>
                    <a:pt x="0" y="95"/>
                    <a:pt x="0" y="97"/>
                    <a:pt x="1" y="99"/>
                  </a:cubicBezTo>
                  <a:cubicBezTo>
                    <a:pt x="65" y="163"/>
                    <a:pt x="65" y="163"/>
                    <a:pt x="65" y="163"/>
                  </a:cubicBezTo>
                  <a:cubicBezTo>
                    <a:pt x="66" y="164"/>
                    <a:pt x="67" y="164"/>
                    <a:pt x="68" y="164"/>
                  </a:cubicBezTo>
                  <a:cubicBezTo>
                    <a:pt x="69" y="164"/>
                    <a:pt x="70" y="164"/>
                    <a:pt x="71" y="163"/>
                  </a:cubicBezTo>
                  <a:cubicBezTo>
                    <a:pt x="135" y="99"/>
                    <a:pt x="135" y="99"/>
                    <a:pt x="135" y="99"/>
                  </a:cubicBezTo>
                  <a:cubicBezTo>
                    <a:pt x="136" y="97"/>
                    <a:pt x="136" y="95"/>
                    <a:pt x="135" y="93"/>
                  </a:cubicBezTo>
                  <a:cubicBezTo>
                    <a:pt x="133" y="92"/>
                    <a:pt x="131" y="92"/>
                    <a:pt x="129" y="93"/>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61" name="Gruppieren 160"/>
          <p:cNvGrpSpPr/>
          <p:nvPr/>
        </p:nvGrpSpPr>
        <p:grpSpPr>
          <a:xfrm>
            <a:off x="2401772" y="1285405"/>
            <a:ext cx="348598" cy="348598"/>
            <a:chOff x="5082067" y="1764774"/>
            <a:chExt cx="619729" cy="619729"/>
          </a:xfrm>
          <a:solidFill>
            <a:schemeClr val="bg1"/>
          </a:solidFill>
        </p:grpSpPr>
        <p:sp>
          <p:nvSpPr>
            <p:cNvPr id="189" name="Freeform 59"/>
            <p:cNvSpPr>
              <a:spLocks noEditPoints="1"/>
            </p:cNvSpPr>
            <p:nvPr/>
          </p:nvSpPr>
          <p:spPr bwMode="auto">
            <a:xfrm>
              <a:off x="5082067"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90" name="Freeform 60"/>
            <p:cNvSpPr>
              <a:spLocks/>
            </p:cNvSpPr>
            <p:nvPr/>
          </p:nvSpPr>
          <p:spPr bwMode="auto">
            <a:xfrm>
              <a:off x="5216505" y="1868608"/>
              <a:ext cx="350852" cy="422990"/>
            </a:xfrm>
            <a:custGeom>
              <a:avLst/>
              <a:gdLst>
                <a:gd name="T0" fmla="*/ 71 w 136"/>
                <a:gd name="T1" fmla="*/ 1 h 164"/>
                <a:gd name="T2" fmla="*/ 65 w 136"/>
                <a:gd name="T3" fmla="*/ 1 h 164"/>
                <a:gd name="T4" fmla="*/ 1 w 136"/>
                <a:gd name="T5" fmla="*/ 65 h 164"/>
                <a:gd name="T6" fmla="*/ 1 w 136"/>
                <a:gd name="T7" fmla="*/ 71 h 164"/>
                <a:gd name="T8" fmla="*/ 7 w 136"/>
                <a:gd name="T9" fmla="*/ 71 h 164"/>
                <a:gd name="T10" fmla="*/ 64 w 136"/>
                <a:gd name="T11" fmla="*/ 14 h 164"/>
                <a:gd name="T12" fmla="*/ 64 w 136"/>
                <a:gd name="T13" fmla="*/ 160 h 164"/>
                <a:gd name="T14" fmla="*/ 68 w 136"/>
                <a:gd name="T15" fmla="*/ 164 h 164"/>
                <a:gd name="T16" fmla="*/ 72 w 136"/>
                <a:gd name="T17" fmla="*/ 160 h 164"/>
                <a:gd name="T18" fmla="*/ 72 w 136"/>
                <a:gd name="T19" fmla="*/ 14 h 164"/>
                <a:gd name="T20" fmla="*/ 129 w 136"/>
                <a:gd name="T21" fmla="*/ 71 h 164"/>
                <a:gd name="T22" fmla="*/ 132 w 136"/>
                <a:gd name="T23" fmla="*/ 72 h 164"/>
                <a:gd name="T24" fmla="*/ 135 w 136"/>
                <a:gd name="T25" fmla="*/ 71 h 164"/>
                <a:gd name="T26" fmla="*/ 135 w 136"/>
                <a:gd name="T27" fmla="*/ 65 h 164"/>
                <a:gd name="T28" fmla="*/ 71 w 136"/>
                <a:gd name="T29" fmla="*/ 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64">
                  <a:moveTo>
                    <a:pt x="71" y="1"/>
                  </a:moveTo>
                  <a:cubicBezTo>
                    <a:pt x="69" y="0"/>
                    <a:pt x="67" y="0"/>
                    <a:pt x="65" y="1"/>
                  </a:cubicBezTo>
                  <a:cubicBezTo>
                    <a:pt x="1" y="65"/>
                    <a:pt x="1" y="65"/>
                    <a:pt x="1" y="65"/>
                  </a:cubicBezTo>
                  <a:cubicBezTo>
                    <a:pt x="0" y="67"/>
                    <a:pt x="0" y="69"/>
                    <a:pt x="1" y="71"/>
                  </a:cubicBezTo>
                  <a:cubicBezTo>
                    <a:pt x="3" y="72"/>
                    <a:pt x="5" y="72"/>
                    <a:pt x="7" y="71"/>
                  </a:cubicBezTo>
                  <a:cubicBezTo>
                    <a:pt x="64" y="14"/>
                    <a:pt x="64" y="14"/>
                    <a:pt x="64" y="14"/>
                  </a:cubicBezTo>
                  <a:cubicBezTo>
                    <a:pt x="64" y="160"/>
                    <a:pt x="64" y="160"/>
                    <a:pt x="64" y="160"/>
                  </a:cubicBezTo>
                  <a:cubicBezTo>
                    <a:pt x="64" y="162"/>
                    <a:pt x="66" y="164"/>
                    <a:pt x="68" y="164"/>
                  </a:cubicBezTo>
                  <a:cubicBezTo>
                    <a:pt x="70" y="164"/>
                    <a:pt x="72" y="162"/>
                    <a:pt x="72" y="160"/>
                  </a:cubicBezTo>
                  <a:cubicBezTo>
                    <a:pt x="72" y="14"/>
                    <a:pt x="72" y="14"/>
                    <a:pt x="72" y="14"/>
                  </a:cubicBezTo>
                  <a:cubicBezTo>
                    <a:pt x="129" y="71"/>
                    <a:pt x="129" y="71"/>
                    <a:pt x="129" y="71"/>
                  </a:cubicBezTo>
                  <a:cubicBezTo>
                    <a:pt x="130" y="72"/>
                    <a:pt x="131" y="72"/>
                    <a:pt x="132" y="72"/>
                  </a:cubicBezTo>
                  <a:cubicBezTo>
                    <a:pt x="133" y="72"/>
                    <a:pt x="134" y="72"/>
                    <a:pt x="135" y="71"/>
                  </a:cubicBezTo>
                  <a:cubicBezTo>
                    <a:pt x="136" y="69"/>
                    <a:pt x="136" y="67"/>
                    <a:pt x="135" y="65"/>
                  </a:cubicBezTo>
                  <a:lnTo>
                    <a:pt x="71" y="1"/>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71" name="Gruppieren 170"/>
          <p:cNvGrpSpPr/>
          <p:nvPr/>
        </p:nvGrpSpPr>
        <p:grpSpPr>
          <a:xfrm>
            <a:off x="7548967" y="1956568"/>
            <a:ext cx="298685" cy="298088"/>
            <a:chOff x="11083925" y="-2817813"/>
            <a:chExt cx="795338" cy="793750"/>
          </a:xfrm>
          <a:solidFill>
            <a:schemeClr val="bg1"/>
          </a:solidFill>
        </p:grpSpPr>
        <p:sp>
          <p:nvSpPr>
            <p:cNvPr id="185" name="Freeform 77"/>
            <p:cNvSpPr>
              <a:spLocks/>
            </p:cNvSpPr>
            <p:nvPr/>
          </p:nvSpPr>
          <p:spPr bwMode="auto">
            <a:xfrm>
              <a:off x="11331575" y="-2817813"/>
              <a:ext cx="300038" cy="336550"/>
            </a:xfrm>
            <a:custGeom>
              <a:avLst/>
              <a:gdLst>
                <a:gd name="T0" fmla="*/ 4 w 80"/>
                <a:gd name="T1" fmla="*/ 46 h 90"/>
                <a:gd name="T2" fmla="*/ 7 w 80"/>
                <a:gd name="T3" fmla="*/ 45 h 90"/>
                <a:gd name="T4" fmla="*/ 36 w 80"/>
                <a:gd name="T5" fmla="*/ 16 h 90"/>
                <a:gd name="T6" fmla="*/ 36 w 80"/>
                <a:gd name="T7" fmla="*/ 86 h 90"/>
                <a:gd name="T8" fmla="*/ 40 w 80"/>
                <a:gd name="T9" fmla="*/ 90 h 90"/>
                <a:gd name="T10" fmla="*/ 44 w 80"/>
                <a:gd name="T11" fmla="*/ 86 h 90"/>
                <a:gd name="T12" fmla="*/ 44 w 80"/>
                <a:gd name="T13" fmla="*/ 16 h 90"/>
                <a:gd name="T14" fmla="*/ 73 w 80"/>
                <a:gd name="T15" fmla="*/ 45 h 90"/>
                <a:gd name="T16" fmla="*/ 79 w 80"/>
                <a:gd name="T17" fmla="*/ 45 h 90"/>
                <a:gd name="T18" fmla="*/ 79 w 80"/>
                <a:gd name="T19" fmla="*/ 39 h 90"/>
                <a:gd name="T20" fmla="*/ 40 w 80"/>
                <a:gd name="T21" fmla="*/ 0 h 90"/>
                <a:gd name="T22" fmla="*/ 1 w 80"/>
                <a:gd name="T23" fmla="*/ 39 h 90"/>
                <a:gd name="T24" fmla="*/ 1 w 80"/>
                <a:gd name="T25" fmla="*/ 45 h 90"/>
                <a:gd name="T26" fmla="*/ 4 w 80"/>
                <a:gd name="T27" fmla="*/ 4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90">
                  <a:moveTo>
                    <a:pt x="4" y="46"/>
                  </a:moveTo>
                  <a:cubicBezTo>
                    <a:pt x="5" y="46"/>
                    <a:pt x="6" y="45"/>
                    <a:pt x="7" y="45"/>
                  </a:cubicBezTo>
                  <a:cubicBezTo>
                    <a:pt x="36" y="16"/>
                    <a:pt x="36" y="16"/>
                    <a:pt x="36" y="16"/>
                  </a:cubicBezTo>
                  <a:cubicBezTo>
                    <a:pt x="36" y="86"/>
                    <a:pt x="36" y="86"/>
                    <a:pt x="36" y="86"/>
                  </a:cubicBezTo>
                  <a:cubicBezTo>
                    <a:pt x="36" y="88"/>
                    <a:pt x="38" y="90"/>
                    <a:pt x="40" y="90"/>
                  </a:cubicBezTo>
                  <a:cubicBezTo>
                    <a:pt x="42" y="90"/>
                    <a:pt x="44" y="88"/>
                    <a:pt x="44" y="86"/>
                  </a:cubicBezTo>
                  <a:cubicBezTo>
                    <a:pt x="44" y="16"/>
                    <a:pt x="44" y="16"/>
                    <a:pt x="44" y="16"/>
                  </a:cubicBezTo>
                  <a:cubicBezTo>
                    <a:pt x="73" y="45"/>
                    <a:pt x="73" y="45"/>
                    <a:pt x="73" y="45"/>
                  </a:cubicBezTo>
                  <a:cubicBezTo>
                    <a:pt x="75" y="46"/>
                    <a:pt x="77" y="46"/>
                    <a:pt x="79" y="45"/>
                  </a:cubicBezTo>
                  <a:cubicBezTo>
                    <a:pt x="80" y="43"/>
                    <a:pt x="80" y="41"/>
                    <a:pt x="79" y="39"/>
                  </a:cubicBezTo>
                  <a:cubicBezTo>
                    <a:pt x="40" y="0"/>
                    <a:pt x="40" y="0"/>
                    <a:pt x="40" y="0"/>
                  </a:cubicBezTo>
                  <a:cubicBezTo>
                    <a:pt x="1" y="39"/>
                    <a:pt x="1" y="39"/>
                    <a:pt x="1" y="39"/>
                  </a:cubicBezTo>
                  <a:cubicBezTo>
                    <a:pt x="0" y="41"/>
                    <a:pt x="0" y="43"/>
                    <a:pt x="1" y="45"/>
                  </a:cubicBezTo>
                  <a:cubicBezTo>
                    <a:pt x="2" y="45"/>
                    <a:pt x="3" y="46"/>
                    <a:pt x="4" y="46"/>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6" name="Freeform 78"/>
            <p:cNvSpPr>
              <a:spLocks/>
            </p:cNvSpPr>
            <p:nvPr/>
          </p:nvSpPr>
          <p:spPr bwMode="auto">
            <a:xfrm>
              <a:off x="11331575" y="-2360613"/>
              <a:ext cx="300038" cy="336550"/>
            </a:xfrm>
            <a:custGeom>
              <a:avLst/>
              <a:gdLst>
                <a:gd name="T0" fmla="*/ 73 w 80"/>
                <a:gd name="T1" fmla="*/ 45 h 90"/>
                <a:gd name="T2" fmla="*/ 44 w 80"/>
                <a:gd name="T3" fmla="*/ 74 h 90"/>
                <a:gd name="T4" fmla="*/ 44 w 80"/>
                <a:gd name="T5" fmla="*/ 4 h 90"/>
                <a:gd name="T6" fmla="*/ 40 w 80"/>
                <a:gd name="T7" fmla="*/ 0 h 90"/>
                <a:gd name="T8" fmla="*/ 36 w 80"/>
                <a:gd name="T9" fmla="*/ 4 h 90"/>
                <a:gd name="T10" fmla="*/ 36 w 80"/>
                <a:gd name="T11" fmla="*/ 74 h 90"/>
                <a:gd name="T12" fmla="*/ 7 w 80"/>
                <a:gd name="T13" fmla="*/ 45 h 90"/>
                <a:gd name="T14" fmla="*/ 1 w 80"/>
                <a:gd name="T15" fmla="*/ 45 h 90"/>
                <a:gd name="T16" fmla="*/ 1 w 80"/>
                <a:gd name="T17" fmla="*/ 51 h 90"/>
                <a:gd name="T18" fmla="*/ 40 w 80"/>
                <a:gd name="T19" fmla="*/ 90 h 90"/>
                <a:gd name="T20" fmla="*/ 79 w 80"/>
                <a:gd name="T21" fmla="*/ 51 h 90"/>
                <a:gd name="T22" fmla="*/ 79 w 80"/>
                <a:gd name="T23" fmla="*/ 45 h 90"/>
                <a:gd name="T24" fmla="*/ 73 w 80"/>
                <a:gd name="T25"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90">
                  <a:moveTo>
                    <a:pt x="73" y="45"/>
                  </a:moveTo>
                  <a:cubicBezTo>
                    <a:pt x="44" y="74"/>
                    <a:pt x="44" y="74"/>
                    <a:pt x="44" y="74"/>
                  </a:cubicBezTo>
                  <a:cubicBezTo>
                    <a:pt x="44" y="4"/>
                    <a:pt x="44" y="4"/>
                    <a:pt x="44" y="4"/>
                  </a:cubicBezTo>
                  <a:cubicBezTo>
                    <a:pt x="44" y="2"/>
                    <a:pt x="42" y="0"/>
                    <a:pt x="40" y="0"/>
                  </a:cubicBezTo>
                  <a:cubicBezTo>
                    <a:pt x="38" y="0"/>
                    <a:pt x="36" y="2"/>
                    <a:pt x="36" y="4"/>
                  </a:cubicBezTo>
                  <a:cubicBezTo>
                    <a:pt x="36" y="74"/>
                    <a:pt x="36" y="74"/>
                    <a:pt x="36" y="74"/>
                  </a:cubicBezTo>
                  <a:cubicBezTo>
                    <a:pt x="7" y="45"/>
                    <a:pt x="7" y="45"/>
                    <a:pt x="7" y="45"/>
                  </a:cubicBezTo>
                  <a:cubicBezTo>
                    <a:pt x="5" y="44"/>
                    <a:pt x="3" y="44"/>
                    <a:pt x="1" y="45"/>
                  </a:cubicBezTo>
                  <a:cubicBezTo>
                    <a:pt x="0" y="47"/>
                    <a:pt x="0" y="49"/>
                    <a:pt x="1" y="51"/>
                  </a:cubicBezTo>
                  <a:cubicBezTo>
                    <a:pt x="40" y="90"/>
                    <a:pt x="40" y="90"/>
                    <a:pt x="40" y="90"/>
                  </a:cubicBezTo>
                  <a:cubicBezTo>
                    <a:pt x="79" y="51"/>
                    <a:pt x="79" y="51"/>
                    <a:pt x="79" y="51"/>
                  </a:cubicBezTo>
                  <a:cubicBezTo>
                    <a:pt x="80" y="49"/>
                    <a:pt x="80" y="47"/>
                    <a:pt x="79" y="45"/>
                  </a:cubicBezTo>
                  <a:cubicBezTo>
                    <a:pt x="77" y="44"/>
                    <a:pt x="75" y="44"/>
                    <a:pt x="73" y="45"/>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7" name="Freeform 79"/>
            <p:cNvSpPr>
              <a:spLocks/>
            </p:cNvSpPr>
            <p:nvPr/>
          </p:nvSpPr>
          <p:spPr bwMode="auto">
            <a:xfrm>
              <a:off x="11541125" y="-2571750"/>
              <a:ext cx="338138" cy="300038"/>
            </a:xfrm>
            <a:custGeom>
              <a:avLst/>
              <a:gdLst>
                <a:gd name="T0" fmla="*/ 51 w 90"/>
                <a:gd name="T1" fmla="*/ 1 h 80"/>
                <a:gd name="T2" fmla="*/ 45 w 90"/>
                <a:gd name="T3" fmla="*/ 1 h 80"/>
                <a:gd name="T4" fmla="*/ 45 w 90"/>
                <a:gd name="T5" fmla="*/ 7 h 80"/>
                <a:gd name="T6" fmla="*/ 74 w 90"/>
                <a:gd name="T7" fmla="*/ 36 h 80"/>
                <a:gd name="T8" fmla="*/ 4 w 90"/>
                <a:gd name="T9" fmla="*/ 36 h 80"/>
                <a:gd name="T10" fmla="*/ 0 w 90"/>
                <a:gd name="T11" fmla="*/ 40 h 80"/>
                <a:gd name="T12" fmla="*/ 4 w 90"/>
                <a:gd name="T13" fmla="*/ 44 h 80"/>
                <a:gd name="T14" fmla="*/ 74 w 90"/>
                <a:gd name="T15" fmla="*/ 44 h 80"/>
                <a:gd name="T16" fmla="*/ 45 w 90"/>
                <a:gd name="T17" fmla="*/ 73 h 80"/>
                <a:gd name="T18" fmla="*/ 45 w 90"/>
                <a:gd name="T19" fmla="*/ 79 h 80"/>
                <a:gd name="T20" fmla="*/ 48 w 90"/>
                <a:gd name="T21" fmla="*/ 80 h 80"/>
                <a:gd name="T22" fmla="*/ 51 w 90"/>
                <a:gd name="T23" fmla="*/ 79 h 80"/>
                <a:gd name="T24" fmla="*/ 90 w 90"/>
                <a:gd name="T25" fmla="*/ 40 h 80"/>
                <a:gd name="T26" fmla="*/ 51 w 90"/>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80">
                  <a:moveTo>
                    <a:pt x="51" y="1"/>
                  </a:moveTo>
                  <a:cubicBezTo>
                    <a:pt x="49" y="0"/>
                    <a:pt x="47" y="0"/>
                    <a:pt x="45" y="1"/>
                  </a:cubicBezTo>
                  <a:cubicBezTo>
                    <a:pt x="44" y="3"/>
                    <a:pt x="44" y="5"/>
                    <a:pt x="45" y="7"/>
                  </a:cubicBezTo>
                  <a:cubicBezTo>
                    <a:pt x="74" y="36"/>
                    <a:pt x="74" y="36"/>
                    <a:pt x="74" y="36"/>
                  </a:cubicBezTo>
                  <a:cubicBezTo>
                    <a:pt x="4" y="36"/>
                    <a:pt x="4" y="36"/>
                    <a:pt x="4" y="36"/>
                  </a:cubicBezTo>
                  <a:cubicBezTo>
                    <a:pt x="2" y="36"/>
                    <a:pt x="0" y="38"/>
                    <a:pt x="0" y="40"/>
                  </a:cubicBezTo>
                  <a:cubicBezTo>
                    <a:pt x="0" y="42"/>
                    <a:pt x="2" y="44"/>
                    <a:pt x="4" y="44"/>
                  </a:cubicBezTo>
                  <a:cubicBezTo>
                    <a:pt x="74" y="44"/>
                    <a:pt x="74" y="44"/>
                    <a:pt x="74" y="44"/>
                  </a:cubicBezTo>
                  <a:cubicBezTo>
                    <a:pt x="45" y="73"/>
                    <a:pt x="45" y="73"/>
                    <a:pt x="45" y="73"/>
                  </a:cubicBezTo>
                  <a:cubicBezTo>
                    <a:pt x="44" y="75"/>
                    <a:pt x="44" y="77"/>
                    <a:pt x="45" y="79"/>
                  </a:cubicBezTo>
                  <a:cubicBezTo>
                    <a:pt x="46" y="80"/>
                    <a:pt x="47" y="80"/>
                    <a:pt x="48" y="80"/>
                  </a:cubicBezTo>
                  <a:cubicBezTo>
                    <a:pt x="49" y="80"/>
                    <a:pt x="50" y="80"/>
                    <a:pt x="51" y="79"/>
                  </a:cubicBezTo>
                  <a:cubicBezTo>
                    <a:pt x="90" y="40"/>
                    <a:pt x="90" y="40"/>
                    <a:pt x="90" y="40"/>
                  </a:cubicBezTo>
                  <a:lnTo>
                    <a:pt x="51" y="1"/>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8" name="Freeform 80"/>
            <p:cNvSpPr>
              <a:spLocks/>
            </p:cNvSpPr>
            <p:nvPr/>
          </p:nvSpPr>
          <p:spPr bwMode="auto">
            <a:xfrm>
              <a:off x="11083925" y="-2571750"/>
              <a:ext cx="336550" cy="300038"/>
            </a:xfrm>
            <a:custGeom>
              <a:avLst/>
              <a:gdLst>
                <a:gd name="T0" fmla="*/ 16 w 90"/>
                <a:gd name="T1" fmla="*/ 44 h 80"/>
                <a:gd name="T2" fmla="*/ 86 w 90"/>
                <a:gd name="T3" fmla="*/ 44 h 80"/>
                <a:gd name="T4" fmla="*/ 90 w 90"/>
                <a:gd name="T5" fmla="*/ 40 h 80"/>
                <a:gd name="T6" fmla="*/ 86 w 90"/>
                <a:gd name="T7" fmla="*/ 36 h 80"/>
                <a:gd name="T8" fmla="*/ 16 w 90"/>
                <a:gd name="T9" fmla="*/ 36 h 80"/>
                <a:gd name="T10" fmla="*/ 45 w 90"/>
                <a:gd name="T11" fmla="*/ 7 h 80"/>
                <a:gd name="T12" fmla="*/ 45 w 90"/>
                <a:gd name="T13" fmla="*/ 1 h 80"/>
                <a:gd name="T14" fmla="*/ 39 w 90"/>
                <a:gd name="T15" fmla="*/ 1 h 80"/>
                <a:gd name="T16" fmla="*/ 0 w 90"/>
                <a:gd name="T17" fmla="*/ 40 h 80"/>
                <a:gd name="T18" fmla="*/ 39 w 90"/>
                <a:gd name="T19" fmla="*/ 79 h 80"/>
                <a:gd name="T20" fmla="*/ 42 w 90"/>
                <a:gd name="T21" fmla="*/ 80 h 80"/>
                <a:gd name="T22" fmla="*/ 45 w 90"/>
                <a:gd name="T23" fmla="*/ 79 h 80"/>
                <a:gd name="T24" fmla="*/ 45 w 90"/>
                <a:gd name="T25" fmla="*/ 73 h 80"/>
                <a:gd name="T26" fmla="*/ 16 w 90"/>
                <a:gd name="T27"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80">
                  <a:moveTo>
                    <a:pt x="16" y="44"/>
                  </a:moveTo>
                  <a:cubicBezTo>
                    <a:pt x="86" y="44"/>
                    <a:pt x="86" y="44"/>
                    <a:pt x="86" y="44"/>
                  </a:cubicBezTo>
                  <a:cubicBezTo>
                    <a:pt x="88" y="44"/>
                    <a:pt x="90" y="42"/>
                    <a:pt x="90" y="40"/>
                  </a:cubicBezTo>
                  <a:cubicBezTo>
                    <a:pt x="90" y="38"/>
                    <a:pt x="88" y="36"/>
                    <a:pt x="86" y="36"/>
                  </a:cubicBezTo>
                  <a:cubicBezTo>
                    <a:pt x="16" y="36"/>
                    <a:pt x="16" y="36"/>
                    <a:pt x="16" y="36"/>
                  </a:cubicBezTo>
                  <a:cubicBezTo>
                    <a:pt x="45" y="7"/>
                    <a:pt x="45" y="7"/>
                    <a:pt x="45" y="7"/>
                  </a:cubicBezTo>
                  <a:cubicBezTo>
                    <a:pt x="46" y="5"/>
                    <a:pt x="46" y="3"/>
                    <a:pt x="45" y="1"/>
                  </a:cubicBezTo>
                  <a:cubicBezTo>
                    <a:pt x="43" y="0"/>
                    <a:pt x="41" y="0"/>
                    <a:pt x="39" y="1"/>
                  </a:cubicBezTo>
                  <a:cubicBezTo>
                    <a:pt x="0" y="40"/>
                    <a:pt x="0" y="40"/>
                    <a:pt x="0" y="40"/>
                  </a:cubicBezTo>
                  <a:cubicBezTo>
                    <a:pt x="39" y="79"/>
                    <a:pt x="39" y="79"/>
                    <a:pt x="39" y="79"/>
                  </a:cubicBezTo>
                  <a:cubicBezTo>
                    <a:pt x="40" y="80"/>
                    <a:pt x="41" y="80"/>
                    <a:pt x="42" y="80"/>
                  </a:cubicBezTo>
                  <a:cubicBezTo>
                    <a:pt x="43" y="80"/>
                    <a:pt x="44" y="80"/>
                    <a:pt x="45" y="79"/>
                  </a:cubicBezTo>
                  <a:cubicBezTo>
                    <a:pt x="46" y="77"/>
                    <a:pt x="46" y="75"/>
                    <a:pt x="45" y="73"/>
                  </a:cubicBezTo>
                  <a:lnTo>
                    <a:pt x="16" y="44"/>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72" name="Gruppieren 171"/>
          <p:cNvGrpSpPr/>
          <p:nvPr/>
        </p:nvGrpSpPr>
        <p:grpSpPr>
          <a:xfrm>
            <a:off x="7099279" y="2697329"/>
            <a:ext cx="259337" cy="258741"/>
            <a:chOff x="8750300" y="-2765425"/>
            <a:chExt cx="690563" cy="688975"/>
          </a:xfrm>
          <a:solidFill>
            <a:schemeClr val="bg1"/>
          </a:solidFill>
        </p:grpSpPr>
        <p:sp>
          <p:nvSpPr>
            <p:cNvPr id="181" name="Freeform 81"/>
            <p:cNvSpPr>
              <a:spLocks/>
            </p:cNvSpPr>
            <p:nvPr/>
          </p:nvSpPr>
          <p:spPr bwMode="auto">
            <a:xfrm>
              <a:off x="9156700" y="-2765425"/>
              <a:ext cx="284163" cy="284163"/>
            </a:xfrm>
            <a:custGeom>
              <a:avLst/>
              <a:gdLst>
                <a:gd name="T0" fmla="*/ 24 w 76"/>
                <a:gd name="T1" fmla="*/ 0 h 76"/>
                <a:gd name="T2" fmla="*/ 20 w 76"/>
                <a:gd name="T3" fmla="*/ 4 h 76"/>
                <a:gd name="T4" fmla="*/ 24 w 76"/>
                <a:gd name="T5" fmla="*/ 8 h 76"/>
                <a:gd name="T6" fmla="*/ 62 w 76"/>
                <a:gd name="T7" fmla="*/ 8 h 76"/>
                <a:gd name="T8" fmla="*/ 1 w 76"/>
                <a:gd name="T9" fmla="*/ 69 h 76"/>
                <a:gd name="T10" fmla="*/ 1 w 76"/>
                <a:gd name="T11" fmla="*/ 75 h 76"/>
                <a:gd name="T12" fmla="*/ 4 w 76"/>
                <a:gd name="T13" fmla="*/ 76 h 76"/>
                <a:gd name="T14" fmla="*/ 7 w 76"/>
                <a:gd name="T15" fmla="*/ 75 h 76"/>
                <a:gd name="T16" fmla="*/ 68 w 76"/>
                <a:gd name="T17" fmla="*/ 14 h 76"/>
                <a:gd name="T18" fmla="*/ 68 w 76"/>
                <a:gd name="T19" fmla="*/ 52 h 76"/>
                <a:gd name="T20" fmla="*/ 72 w 76"/>
                <a:gd name="T21" fmla="*/ 56 h 76"/>
                <a:gd name="T22" fmla="*/ 76 w 76"/>
                <a:gd name="T23" fmla="*/ 52 h 76"/>
                <a:gd name="T24" fmla="*/ 76 w 76"/>
                <a:gd name="T25" fmla="*/ 0 h 76"/>
                <a:gd name="T26" fmla="*/ 24 w 76"/>
                <a:gd name="T2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24" y="0"/>
                  </a:moveTo>
                  <a:cubicBezTo>
                    <a:pt x="22" y="0"/>
                    <a:pt x="20" y="2"/>
                    <a:pt x="20" y="4"/>
                  </a:cubicBezTo>
                  <a:cubicBezTo>
                    <a:pt x="20" y="6"/>
                    <a:pt x="22" y="8"/>
                    <a:pt x="24" y="8"/>
                  </a:cubicBezTo>
                  <a:cubicBezTo>
                    <a:pt x="62" y="8"/>
                    <a:pt x="62" y="8"/>
                    <a:pt x="62" y="8"/>
                  </a:cubicBezTo>
                  <a:cubicBezTo>
                    <a:pt x="1" y="69"/>
                    <a:pt x="1" y="69"/>
                    <a:pt x="1" y="69"/>
                  </a:cubicBezTo>
                  <a:cubicBezTo>
                    <a:pt x="0" y="71"/>
                    <a:pt x="0" y="73"/>
                    <a:pt x="1" y="75"/>
                  </a:cubicBezTo>
                  <a:cubicBezTo>
                    <a:pt x="2" y="76"/>
                    <a:pt x="3" y="76"/>
                    <a:pt x="4" y="76"/>
                  </a:cubicBezTo>
                  <a:cubicBezTo>
                    <a:pt x="5" y="76"/>
                    <a:pt x="6" y="76"/>
                    <a:pt x="7" y="75"/>
                  </a:cubicBezTo>
                  <a:cubicBezTo>
                    <a:pt x="68" y="14"/>
                    <a:pt x="68" y="14"/>
                    <a:pt x="68" y="14"/>
                  </a:cubicBezTo>
                  <a:cubicBezTo>
                    <a:pt x="68" y="52"/>
                    <a:pt x="68" y="52"/>
                    <a:pt x="68" y="52"/>
                  </a:cubicBezTo>
                  <a:cubicBezTo>
                    <a:pt x="68" y="54"/>
                    <a:pt x="70" y="56"/>
                    <a:pt x="72" y="56"/>
                  </a:cubicBezTo>
                  <a:cubicBezTo>
                    <a:pt x="74" y="56"/>
                    <a:pt x="76" y="54"/>
                    <a:pt x="76" y="52"/>
                  </a:cubicBezTo>
                  <a:cubicBezTo>
                    <a:pt x="76" y="0"/>
                    <a:pt x="76" y="0"/>
                    <a:pt x="76" y="0"/>
                  </a:cubicBezTo>
                  <a:lnTo>
                    <a:pt x="24" y="0"/>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2" name="Freeform 82"/>
            <p:cNvSpPr>
              <a:spLocks/>
            </p:cNvSpPr>
            <p:nvPr/>
          </p:nvSpPr>
          <p:spPr bwMode="auto">
            <a:xfrm>
              <a:off x="8750300" y="-2360613"/>
              <a:ext cx="285750" cy="284163"/>
            </a:xfrm>
            <a:custGeom>
              <a:avLst/>
              <a:gdLst>
                <a:gd name="T0" fmla="*/ 69 w 76"/>
                <a:gd name="T1" fmla="*/ 1 h 76"/>
                <a:gd name="T2" fmla="*/ 8 w 76"/>
                <a:gd name="T3" fmla="*/ 62 h 76"/>
                <a:gd name="T4" fmla="*/ 8 w 76"/>
                <a:gd name="T5" fmla="*/ 24 h 76"/>
                <a:gd name="T6" fmla="*/ 4 w 76"/>
                <a:gd name="T7" fmla="*/ 20 h 76"/>
                <a:gd name="T8" fmla="*/ 0 w 76"/>
                <a:gd name="T9" fmla="*/ 24 h 76"/>
                <a:gd name="T10" fmla="*/ 0 w 76"/>
                <a:gd name="T11" fmla="*/ 76 h 76"/>
                <a:gd name="T12" fmla="*/ 52 w 76"/>
                <a:gd name="T13" fmla="*/ 76 h 76"/>
                <a:gd name="T14" fmla="*/ 56 w 76"/>
                <a:gd name="T15" fmla="*/ 72 h 76"/>
                <a:gd name="T16" fmla="*/ 52 w 76"/>
                <a:gd name="T17" fmla="*/ 68 h 76"/>
                <a:gd name="T18" fmla="*/ 14 w 76"/>
                <a:gd name="T19" fmla="*/ 68 h 76"/>
                <a:gd name="T20" fmla="*/ 75 w 76"/>
                <a:gd name="T21" fmla="*/ 7 h 76"/>
                <a:gd name="T22" fmla="*/ 75 w 76"/>
                <a:gd name="T23" fmla="*/ 1 h 76"/>
                <a:gd name="T24" fmla="*/ 69 w 76"/>
                <a:gd name="T25"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69" y="1"/>
                  </a:moveTo>
                  <a:cubicBezTo>
                    <a:pt x="8" y="62"/>
                    <a:pt x="8" y="62"/>
                    <a:pt x="8" y="62"/>
                  </a:cubicBezTo>
                  <a:cubicBezTo>
                    <a:pt x="8" y="24"/>
                    <a:pt x="8" y="24"/>
                    <a:pt x="8" y="24"/>
                  </a:cubicBezTo>
                  <a:cubicBezTo>
                    <a:pt x="8" y="22"/>
                    <a:pt x="6" y="20"/>
                    <a:pt x="4" y="20"/>
                  </a:cubicBezTo>
                  <a:cubicBezTo>
                    <a:pt x="2" y="20"/>
                    <a:pt x="0" y="22"/>
                    <a:pt x="0" y="24"/>
                  </a:cubicBezTo>
                  <a:cubicBezTo>
                    <a:pt x="0" y="76"/>
                    <a:pt x="0" y="76"/>
                    <a:pt x="0" y="76"/>
                  </a:cubicBezTo>
                  <a:cubicBezTo>
                    <a:pt x="52" y="76"/>
                    <a:pt x="52" y="76"/>
                    <a:pt x="52" y="76"/>
                  </a:cubicBezTo>
                  <a:cubicBezTo>
                    <a:pt x="54" y="76"/>
                    <a:pt x="56" y="74"/>
                    <a:pt x="56" y="72"/>
                  </a:cubicBezTo>
                  <a:cubicBezTo>
                    <a:pt x="56" y="70"/>
                    <a:pt x="54" y="68"/>
                    <a:pt x="52" y="68"/>
                  </a:cubicBezTo>
                  <a:cubicBezTo>
                    <a:pt x="14" y="68"/>
                    <a:pt x="14" y="68"/>
                    <a:pt x="14" y="68"/>
                  </a:cubicBezTo>
                  <a:cubicBezTo>
                    <a:pt x="75" y="7"/>
                    <a:pt x="75" y="7"/>
                    <a:pt x="75" y="7"/>
                  </a:cubicBezTo>
                  <a:cubicBezTo>
                    <a:pt x="76" y="5"/>
                    <a:pt x="76" y="3"/>
                    <a:pt x="75" y="1"/>
                  </a:cubicBezTo>
                  <a:cubicBezTo>
                    <a:pt x="73" y="0"/>
                    <a:pt x="71" y="0"/>
                    <a:pt x="69" y="1"/>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3" name="Freeform 83"/>
            <p:cNvSpPr>
              <a:spLocks/>
            </p:cNvSpPr>
            <p:nvPr/>
          </p:nvSpPr>
          <p:spPr bwMode="auto">
            <a:xfrm>
              <a:off x="9156700" y="-2360613"/>
              <a:ext cx="284163" cy="284163"/>
            </a:xfrm>
            <a:custGeom>
              <a:avLst/>
              <a:gdLst>
                <a:gd name="T0" fmla="*/ 72 w 76"/>
                <a:gd name="T1" fmla="*/ 20 h 76"/>
                <a:gd name="T2" fmla="*/ 68 w 76"/>
                <a:gd name="T3" fmla="*/ 24 h 76"/>
                <a:gd name="T4" fmla="*/ 68 w 76"/>
                <a:gd name="T5" fmla="*/ 62 h 76"/>
                <a:gd name="T6" fmla="*/ 7 w 76"/>
                <a:gd name="T7" fmla="*/ 1 h 76"/>
                <a:gd name="T8" fmla="*/ 1 w 76"/>
                <a:gd name="T9" fmla="*/ 1 h 76"/>
                <a:gd name="T10" fmla="*/ 1 w 76"/>
                <a:gd name="T11" fmla="*/ 7 h 76"/>
                <a:gd name="T12" fmla="*/ 62 w 76"/>
                <a:gd name="T13" fmla="*/ 68 h 76"/>
                <a:gd name="T14" fmla="*/ 24 w 76"/>
                <a:gd name="T15" fmla="*/ 68 h 76"/>
                <a:gd name="T16" fmla="*/ 20 w 76"/>
                <a:gd name="T17" fmla="*/ 72 h 76"/>
                <a:gd name="T18" fmla="*/ 24 w 76"/>
                <a:gd name="T19" fmla="*/ 76 h 76"/>
                <a:gd name="T20" fmla="*/ 76 w 76"/>
                <a:gd name="T21" fmla="*/ 76 h 76"/>
                <a:gd name="T22" fmla="*/ 76 w 76"/>
                <a:gd name="T23" fmla="*/ 24 h 76"/>
                <a:gd name="T24" fmla="*/ 72 w 76"/>
                <a:gd name="T2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2" y="20"/>
                  </a:moveTo>
                  <a:cubicBezTo>
                    <a:pt x="70" y="20"/>
                    <a:pt x="68" y="22"/>
                    <a:pt x="68" y="24"/>
                  </a:cubicBezTo>
                  <a:cubicBezTo>
                    <a:pt x="68" y="62"/>
                    <a:pt x="68" y="62"/>
                    <a:pt x="68" y="62"/>
                  </a:cubicBezTo>
                  <a:cubicBezTo>
                    <a:pt x="7" y="1"/>
                    <a:pt x="7" y="1"/>
                    <a:pt x="7" y="1"/>
                  </a:cubicBezTo>
                  <a:cubicBezTo>
                    <a:pt x="5" y="0"/>
                    <a:pt x="3" y="0"/>
                    <a:pt x="1" y="1"/>
                  </a:cubicBezTo>
                  <a:cubicBezTo>
                    <a:pt x="0" y="3"/>
                    <a:pt x="0" y="5"/>
                    <a:pt x="1" y="7"/>
                  </a:cubicBezTo>
                  <a:cubicBezTo>
                    <a:pt x="62" y="68"/>
                    <a:pt x="62" y="68"/>
                    <a:pt x="62" y="68"/>
                  </a:cubicBezTo>
                  <a:cubicBezTo>
                    <a:pt x="24" y="68"/>
                    <a:pt x="24" y="68"/>
                    <a:pt x="24" y="68"/>
                  </a:cubicBezTo>
                  <a:cubicBezTo>
                    <a:pt x="22" y="68"/>
                    <a:pt x="20" y="70"/>
                    <a:pt x="20" y="72"/>
                  </a:cubicBezTo>
                  <a:cubicBezTo>
                    <a:pt x="20" y="74"/>
                    <a:pt x="22" y="76"/>
                    <a:pt x="24" y="76"/>
                  </a:cubicBezTo>
                  <a:cubicBezTo>
                    <a:pt x="76" y="76"/>
                    <a:pt x="76" y="76"/>
                    <a:pt x="76" y="76"/>
                  </a:cubicBezTo>
                  <a:cubicBezTo>
                    <a:pt x="76" y="24"/>
                    <a:pt x="76" y="24"/>
                    <a:pt x="76" y="24"/>
                  </a:cubicBezTo>
                  <a:cubicBezTo>
                    <a:pt x="76" y="22"/>
                    <a:pt x="74" y="20"/>
                    <a:pt x="72" y="20"/>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4" name="Freeform 84"/>
            <p:cNvSpPr>
              <a:spLocks/>
            </p:cNvSpPr>
            <p:nvPr/>
          </p:nvSpPr>
          <p:spPr bwMode="auto">
            <a:xfrm>
              <a:off x="8750300" y="-2765425"/>
              <a:ext cx="285750" cy="284163"/>
            </a:xfrm>
            <a:custGeom>
              <a:avLst/>
              <a:gdLst>
                <a:gd name="T0" fmla="*/ 14 w 76"/>
                <a:gd name="T1" fmla="*/ 8 h 76"/>
                <a:gd name="T2" fmla="*/ 52 w 76"/>
                <a:gd name="T3" fmla="*/ 8 h 76"/>
                <a:gd name="T4" fmla="*/ 56 w 76"/>
                <a:gd name="T5" fmla="*/ 4 h 76"/>
                <a:gd name="T6" fmla="*/ 52 w 76"/>
                <a:gd name="T7" fmla="*/ 0 h 76"/>
                <a:gd name="T8" fmla="*/ 0 w 76"/>
                <a:gd name="T9" fmla="*/ 0 h 76"/>
                <a:gd name="T10" fmla="*/ 0 w 76"/>
                <a:gd name="T11" fmla="*/ 52 h 76"/>
                <a:gd name="T12" fmla="*/ 4 w 76"/>
                <a:gd name="T13" fmla="*/ 56 h 76"/>
                <a:gd name="T14" fmla="*/ 8 w 76"/>
                <a:gd name="T15" fmla="*/ 52 h 76"/>
                <a:gd name="T16" fmla="*/ 8 w 76"/>
                <a:gd name="T17" fmla="*/ 14 h 76"/>
                <a:gd name="T18" fmla="*/ 69 w 76"/>
                <a:gd name="T19" fmla="*/ 75 h 76"/>
                <a:gd name="T20" fmla="*/ 72 w 76"/>
                <a:gd name="T21" fmla="*/ 76 h 76"/>
                <a:gd name="T22" fmla="*/ 75 w 76"/>
                <a:gd name="T23" fmla="*/ 75 h 76"/>
                <a:gd name="T24" fmla="*/ 75 w 76"/>
                <a:gd name="T25" fmla="*/ 69 h 76"/>
                <a:gd name="T26" fmla="*/ 14 w 76"/>
                <a:gd name="T2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14" y="8"/>
                  </a:moveTo>
                  <a:cubicBezTo>
                    <a:pt x="52" y="8"/>
                    <a:pt x="52" y="8"/>
                    <a:pt x="52" y="8"/>
                  </a:cubicBezTo>
                  <a:cubicBezTo>
                    <a:pt x="54" y="8"/>
                    <a:pt x="56" y="6"/>
                    <a:pt x="56" y="4"/>
                  </a:cubicBezTo>
                  <a:cubicBezTo>
                    <a:pt x="56" y="2"/>
                    <a:pt x="54" y="0"/>
                    <a:pt x="52" y="0"/>
                  </a:cubicBezTo>
                  <a:cubicBezTo>
                    <a:pt x="0" y="0"/>
                    <a:pt x="0" y="0"/>
                    <a:pt x="0" y="0"/>
                  </a:cubicBezTo>
                  <a:cubicBezTo>
                    <a:pt x="0" y="52"/>
                    <a:pt x="0" y="52"/>
                    <a:pt x="0" y="52"/>
                  </a:cubicBezTo>
                  <a:cubicBezTo>
                    <a:pt x="0" y="54"/>
                    <a:pt x="2" y="56"/>
                    <a:pt x="4" y="56"/>
                  </a:cubicBezTo>
                  <a:cubicBezTo>
                    <a:pt x="6" y="56"/>
                    <a:pt x="8" y="54"/>
                    <a:pt x="8" y="52"/>
                  </a:cubicBezTo>
                  <a:cubicBezTo>
                    <a:pt x="8" y="14"/>
                    <a:pt x="8" y="14"/>
                    <a:pt x="8" y="14"/>
                  </a:cubicBezTo>
                  <a:cubicBezTo>
                    <a:pt x="69" y="75"/>
                    <a:pt x="69" y="75"/>
                    <a:pt x="69" y="75"/>
                  </a:cubicBezTo>
                  <a:cubicBezTo>
                    <a:pt x="70" y="76"/>
                    <a:pt x="71" y="76"/>
                    <a:pt x="72" y="76"/>
                  </a:cubicBezTo>
                  <a:cubicBezTo>
                    <a:pt x="73" y="76"/>
                    <a:pt x="74" y="76"/>
                    <a:pt x="75" y="75"/>
                  </a:cubicBezTo>
                  <a:cubicBezTo>
                    <a:pt x="76" y="73"/>
                    <a:pt x="76" y="71"/>
                    <a:pt x="75" y="69"/>
                  </a:cubicBezTo>
                  <a:lnTo>
                    <a:pt x="14" y="8"/>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73" name="Gruppieren 172"/>
          <p:cNvGrpSpPr/>
          <p:nvPr/>
        </p:nvGrpSpPr>
        <p:grpSpPr>
          <a:xfrm>
            <a:off x="7096748" y="1976240"/>
            <a:ext cx="259337" cy="258741"/>
            <a:chOff x="9950450" y="-2765425"/>
            <a:chExt cx="690563" cy="688975"/>
          </a:xfrm>
          <a:solidFill>
            <a:schemeClr val="bg1"/>
          </a:solidFill>
        </p:grpSpPr>
        <p:sp>
          <p:nvSpPr>
            <p:cNvPr id="177" name="Freeform 85"/>
            <p:cNvSpPr>
              <a:spLocks/>
            </p:cNvSpPr>
            <p:nvPr/>
          </p:nvSpPr>
          <p:spPr bwMode="auto">
            <a:xfrm>
              <a:off x="10355263" y="-2360613"/>
              <a:ext cx="285750" cy="284163"/>
            </a:xfrm>
            <a:custGeom>
              <a:avLst/>
              <a:gdLst>
                <a:gd name="T0" fmla="*/ 14 w 76"/>
                <a:gd name="T1" fmla="*/ 8 h 76"/>
                <a:gd name="T2" fmla="*/ 52 w 76"/>
                <a:gd name="T3" fmla="*/ 8 h 76"/>
                <a:gd name="T4" fmla="*/ 56 w 76"/>
                <a:gd name="T5" fmla="*/ 4 h 76"/>
                <a:gd name="T6" fmla="*/ 52 w 76"/>
                <a:gd name="T7" fmla="*/ 0 h 76"/>
                <a:gd name="T8" fmla="*/ 0 w 76"/>
                <a:gd name="T9" fmla="*/ 0 h 76"/>
                <a:gd name="T10" fmla="*/ 0 w 76"/>
                <a:gd name="T11" fmla="*/ 52 h 76"/>
                <a:gd name="T12" fmla="*/ 4 w 76"/>
                <a:gd name="T13" fmla="*/ 56 h 76"/>
                <a:gd name="T14" fmla="*/ 8 w 76"/>
                <a:gd name="T15" fmla="*/ 52 h 76"/>
                <a:gd name="T16" fmla="*/ 8 w 76"/>
                <a:gd name="T17" fmla="*/ 14 h 76"/>
                <a:gd name="T18" fmla="*/ 69 w 76"/>
                <a:gd name="T19" fmla="*/ 75 h 76"/>
                <a:gd name="T20" fmla="*/ 72 w 76"/>
                <a:gd name="T21" fmla="*/ 76 h 76"/>
                <a:gd name="T22" fmla="*/ 75 w 76"/>
                <a:gd name="T23" fmla="*/ 75 h 76"/>
                <a:gd name="T24" fmla="*/ 75 w 76"/>
                <a:gd name="T25" fmla="*/ 69 h 76"/>
                <a:gd name="T26" fmla="*/ 14 w 76"/>
                <a:gd name="T2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14" y="8"/>
                  </a:moveTo>
                  <a:cubicBezTo>
                    <a:pt x="52" y="8"/>
                    <a:pt x="52" y="8"/>
                    <a:pt x="52" y="8"/>
                  </a:cubicBezTo>
                  <a:cubicBezTo>
                    <a:pt x="54" y="8"/>
                    <a:pt x="56" y="6"/>
                    <a:pt x="56" y="4"/>
                  </a:cubicBezTo>
                  <a:cubicBezTo>
                    <a:pt x="56" y="2"/>
                    <a:pt x="54" y="0"/>
                    <a:pt x="52" y="0"/>
                  </a:cubicBezTo>
                  <a:cubicBezTo>
                    <a:pt x="0" y="0"/>
                    <a:pt x="0" y="0"/>
                    <a:pt x="0" y="0"/>
                  </a:cubicBezTo>
                  <a:cubicBezTo>
                    <a:pt x="0" y="52"/>
                    <a:pt x="0" y="52"/>
                    <a:pt x="0" y="52"/>
                  </a:cubicBezTo>
                  <a:cubicBezTo>
                    <a:pt x="0" y="54"/>
                    <a:pt x="2" y="56"/>
                    <a:pt x="4" y="56"/>
                  </a:cubicBezTo>
                  <a:cubicBezTo>
                    <a:pt x="6" y="56"/>
                    <a:pt x="8" y="54"/>
                    <a:pt x="8" y="52"/>
                  </a:cubicBezTo>
                  <a:cubicBezTo>
                    <a:pt x="8" y="14"/>
                    <a:pt x="8" y="14"/>
                    <a:pt x="8" y="14"/>
                  </a:cubicBezTo>
                  <a:cubicBezTo>
                    <a:pt x="69" y="75"/>
                    <a:pt x="69" y="75"/>
                    <a:pt x="69" y="75"/>
                  </a:cubicBezTo>
                  <a:cubicBezTo>
                    <a:pt x="70" y="76"/>
                    <a:pt x="71" y="76"/>
                    <a:pt x="72" y="76"/>
                  </a:cubicBezTo>
                  <a:cubicBezTo>
                    <a:pt x="73" y="76"/>
                    <a:pt x="74" y="76"/>
                    <a:pt x="75" y="75"/>
                  </a:cubicBezTo>
                  <a:cubicBezTo>
                    <a:pt x="76" y="73"/>
                    <a:pt x="76" y="71"/>
                    <a:pt x="75" y="69"/>
                  </a:cubicBezTo>
                  <a:lnTo>
                    <a:pt x="14" y="8"/>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78" name="Freeform 86"/>
            <p:cNvSpPr>
              <a:spLocks/>
            </p:cNvSpPr>
            <p:nvPr/>
          </p:nvSpPr>
          <p:spPr bwMode="auto">
            <a:xfrm>
              <a:off x="9950450" y="-2765425"/>
              <a:ext cx="285750" cy="284163"/>
            </a:xfrm>
            <a:custGeom>
              <a:avLst/>
              <a:gdLst>
                <a:gd name="T0" fmla="*/ 72 w 76"/>
                <a:gd name="T1" fmla="*/ 20 h 76"/>
                <a:gd name="T2" fmla="*/ 68 w 76"/>
                <a:gd name="T3" fmla="*/ 24 h 76"/>
                <a:gd name="T4" fmla="*/ 68 w 76"/>
                <a:gd name="T5" fmla="*/ 62 h 76"/>
                <a:gd name="T6" fmla="*/ 7 w 76"/>
                <a:gd name="T7" fmla="*/ 1 h 76"/>
                <a:gd name="T8" fmla="*/ 1 w 76"/>
                <a:gd name="T9" fmla="*/ 1 h 76"/>
                <a:gd name="T10" fmla="*/ 1 w 76"/>
                <a:gd name="T11" fmla="*/ 7 h 76"/>
                <a:gd name="T12" fmla="*/ 62 w 76"/>
                <a:gd name="T13" fmla="*/ 68 h 76"/>
                <a:gd name="T14" fmla="*/ 24 w 76"/>
                <a:gd name="T15" fmla="*/ 68 h 76"/>
                <a:gd name="T16" fmla="*/ 20 w 76"/>
                <a:gd name="T17" fmla="*/ 72 h 76"/>
                <a:gd name="T18" fmla="*/ 24 w 76"/>
                <a:gd name="T19" fmla="*/ 76 h 76"/>
                <a:gd name="T20" fmla="*/ 76 w 76"/>
                <a:gd name="T21" fmla="*/ 76 h 76"/>
                <a:gd name="T22" fmla="*/ 76 w 76"/>
                <a:gd name="T23" fmla="*/ 24 h 76"/>
                <a:gd name="T24" fmla="*/ 72 w 76"/>
                <a:gd name="T2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2" y="20"/>
                  </a:moveTo>
                  <a:cubicBezTo>
                    <a:pt x="70" y="20"/>
                    <a:pt x="68" y="22"/>
                    <a:pt x="68" y="24"/>
                  </a:cubicBezTo>
                  <a:cubicBezTo>
                    <a:pt x="68" y="62"/>
                    <a:pt x="68" y="62"/>
                    <a:pt x="68" y="62"/>
                  </a:cubicBezTo>
                  <a:cubicBezTo>
                    <a:pt x="7" y="1"/>
                    <a:pt x="7" y="1"/>
                    <a:pt x="7" y="1"/>
                  </a:cubicBezTo>
                  <a:cubicBezTo>
                    <a:pt x="5" y="0"/>
                    <a:pt x="3" y="0"/>
                    <a:pt x="1" y="1"/>
                  </a:cubicBezTo>
                  <a:cubicBezTo>
                    <a:pt x="0" y="3"/>
                    <a:pt x="0" y="5"/>
                    <a:pt x="1" y="7"/>
                  </a:cubicBezTo>
                  <a:cubicBezTo>
                    <a:pt x="62" y="68"/>
                    <a:pt x="62" y="68"/>
                    <a:pt x="62" y="68"/>
                  </a:cubicBezTo>
                  <a:cubicBezTo>
                    <a:pt x="24" y="68"/>
                    <a:pt x="24" y="68"/>
                    <a:pt x="24" y="68"/>
                  </a:cubicBezTo>
                  <a:cubicBezTo>
                    <a:pt x="22" y="68"/>
                    <a:pt x="20" y="70"/>
                    <a:pt x="20" y="72"/>
                  </a:cubicBezTo>
                  <a:cubicBezTo>
                    <a:pt x="20" y="74"/>
                    <a:pt x="22" y="76"/>
                    <a:pt x="24" y="76"/>
                  </a:cubicBezTo>
                  <a:cubicBezTo>
                    <a:pt x="76" y="76"/>
                    <a:pt x="76" y="76"/>
                    <a:pt x="76" y="76"/>
                  </a:cubicBezTo>
                  <a:cubicBezTo>
                    <a:pt x="76" y="24"/>
                    <a:pt x="76" y="24"/>
                    <a:pt x="76" y="24"/>
                  </a:cubicBezTo>
                  <a:cubicBezTo>
                    <a:pt x="76" y="22"/>
                    <a:pt x="74" y="20"/>
                    <a:pt x="72" y="20"/>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79" name="Freeform 87"/>
            <p:cNvSpPr>
              <a:spLocks/>
            </p:cNvSpPr>
            <p:nvPr/>
          </p:nvSpPr>
          <p:spPr bwMode="auto">
            <a:xfrm>
              <a:off x="9950450" y="-2360613"/>
              <a:ext cx="285750" cy="284163"/>
            </a:xfrm>
            <a:custGeom>
              <a:avLst/>
              <a:gdLst>
                <a:gd name="T0" fmla="*/ 20 w 76"/>
                <a:gd name="T1" fmla="*/ 4 h 76"/>
                <a:gd name="T2" fmla="*/ 24 w 76"/>
                <a:gd name="T3" fmla="*/ 8 h 76"/>
                <a:gd name="T4" fmla="*/ 62 w 76"/>
                <a:gd name="T5" fmla="*/ 8 h 76"/>
                <a:gd name="T6" fmla="*/ 1 w 76"/>
                <a:gd name="T7" fmla="*/ 69 h 76"/>
                <a:gd name="T8" fmla="*/ 1 w 76"/>
                <a:gd name="T9" fmla="*/ 75 h 76"/>
                <a:gd name="T10" fmla="*/ 4 w 76"/>
                <a:gd name="T11" fmla="*/ 76 h 76"/>
                <a:gd name="T12" fmla="*/ 7 w 76"/>
                <a:gd name="T13" fmla="*/ 75 h 76"/>
                <a:gd name="T14" fmla="*/ 68 w 76"/>
                <a:gd name="T15" fmla="*/ 14 h 76"/>
                <a:gd name="T16" fmla="*/ 68 w 76"/>
                <a:gd name="T17" fmla="*/ 52 h 76"/>
                <a:gd name="T18" fmla="*/ 72 w 76"/>
                <a:gd name="T19" fmla="*/ 56 h 76"/>
                <a:gd name="T20" fmla="*/ 76 w 76"/>
                <a:gd name="T21" fmla="*/ 52 h 76"/>
                <a:gd name="T22" fmla="*/ 76 w 76"/>
                <a:gd name="T23" fmla="*/ 0 h 76"/>
                <a:gd name="T24" fmla="*/ 24 w 76"/>
                <a:gd name="T25" fmla="*/ 0 h 76"/>
                <a:gd name="T26" fmla="*/ 20 w 76"/>
                <a:gd name="T27"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20" y="4"/>
                  </a:moveTo>
                  <a:cubicBezTo>
                    <a:pt x="20" y="6"/>
                    <a:pt x="22" y="8"/>
                    <a:pt x="24" y="8"/>
                  </a:cubicBezTo>
                  <a:cubicBezTo>
                    <a:pt x="62" y="8"/>
                    <a:pt x="62" y="8"/>
                    <a:pt x="62" y="8"/>
                  </a:cubicBezTo>
                  <a:cubicBezTo>
                    <a:pt x="1" y="69"/>
                    <a:pt x="1" y="69"/>
                    <a:pt x="1" y="69"/>
                  </a:cubicBezTo>
                  <a:cubicBezTo>
                    <a:pt x="0" y="71"/>
                    <a:pt x="0" y="73"/>
                    <a:pt x="1" y="75"/>
                  </a:cubicBezTo>
                  <a:cubicBezTo>
                    <a:pt x="2" y="76"/>
                    <a:pt x="3" y="76"/>
                    <a:pt x="4" y="76"/>
                  </a:cubicBezTo>
                  <a:cubicBezTo>
                    <a:pt x="5" y="76"/>
                    <a:pt x="6" y="76"/>
                    <a:pt x="7" y="75"/>
                  </a:cubicBezTo>
                  <a:cubicBezTo>
                    <a:pt x="68" y="14"/>
                    <a:pt x="68" y="14"/>
                    <a:pt x="68" y="14"/>
                  </a:cubicBezTo>
                  <a:cubicBezTo>
                    <a:pt x="68" y="52"/>
                    <a:pt x="68" y="52"/>
                    <a:pt x="68" y="52"/>
                  </a:cubicBezTo>
                  <a:cubicBezTo>
                    <a:pt x="68" y="54"/>
                    <a:pt x="70" y="56"/>
                    <a:pt x="72" y="56"/>
                  </a:cubicBezTo>
                  <a:cubicBezTo>
                    <a:pt x="74" y="56"/>
                    <a:pt x="76" y="54"/>
                    <a:pt x="76" y="52"/>
                  </a:cubicBezTo>
                  <a:cubicBezTo>
                    <a:pt x="76" y="0"/>
                    <a:pt x="76" y="0"/>
                    <a:pt x="76" y="0"/>
                  </a:cubicBezTo>
                  <a:cubicBezTo>
                    <a:pt x="24" y="0"/>
                    <a:pt x="24" y="0"/>
                    <a:pt x="24" y="0"/>
                  </a:cubicBezTo>
                  <a:cubicBezTo>
                    <a:pt x="22" y="0"/>
                    <a:pt x="20" y="2"/>
                    <a:pt x="20" y="4"/>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80" name="Freeform 88"/>
            <p:cNvSpPr>
              <a:spLocks/>
            </p:cNvSpPr>
            <p:nvPr/>
          </p:nvSpPr>
          <p:spPr bwMode="auto">
            <a:xfrm>
              <a:off x="10355263" y="-2765425"/>
              <a:ext cx="285750" cy="284163"/>
            </a:xfrm>
            <a:custGeom>
              <a:avLst/>
              <a:gdLst>
                <a:gd name="T0" fmla="*/ 56 w 76"/>
                <a:gd name="T1" fmla="*/ 72 h 76"/>
                <a:gd name="T2" fmla="*/ 52 w 76"/>
                <a:gd name="T3" fmla="*/ 68 h 76"/>
                <a:gd name="T4" fmla="*/ 14 w 76"/>
                <a:gd name="T5" fmla="*/ 68 h 76"/>
                <a:gd name="T6" fmla="*/ 75 w 76"/>
                <a:gd name="T7" fmla="*/ 7 h 76"/>
                <a:gd name="T8" fmla="*/ 75 w 76"/>
                <a:gd name="T9" fmla="*/ 1 h 76"/>
                <a:gd name="T10" fmla="*/ 69 w 76"/>
                <a:gd name="T11" fmla="*/ 1 h 76"/>
                <a:gd name="T12" fmla="*/ 8 w 76"/>
                <a:gd name="T13" fmla="*/ 62 h 76"/>
                <a:gd name="T14" fmla="*/ 8 w 76"/>
                <a:gd name="T15" fmla="*/ 24 h 76"/>
                <a:gd name="T16" fmla="*/ 4 w 76"/>
                <a:gd name="T17" fmla="*/ 20 h 76"/>
                <a:gd name="T18" fmla="*/ 0 w 76"/>
                <a:gd name="T19" fmla="*/ 24 h 76"/>
                <a:gd name="T20" fmla="*/ 0 w 76"/>
                <a:gd name="T21" fmla="*/ 76 h 76"/>
                <a:gd name="T22" fmla="*/ 52 w 76"/>
                <a:gd name="T23" fmla="*/ 76 h 76"/>
                <a:gd name="T24" fmla="*/ 56 w 76"/>
                <a:gd name="T25" fmla="*/ 7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56" y="72"/>
                  </a:moveTo>
                  <a:cubicBezTo>
                    <a:pt x="56" y="70"/>
                    <a:pt x="54" y="68"/>
                    <a:pt x="52" y="68"/>
                  </a:cubicBezTo>
                  <a:cubicBezTo>
                    <a:pt x="14" y="68"/>
                    <a:pt x="14" y="68"/>
                    <a:pt x="14" y="68"/>
                  </a:cubicBezTo>
                  <a:cubicBezTo>
                    <a:pt x="75" y="7"/>
                    <a:pt x="75" y="7"/>
                    <a:pt x="75" y="7"/>
                  </a:cubicBezTo>
                  <a:cubicBezTo>
                    <a:pt x="76" y="5"/>
                    <a:pt x="76" y="3"/>
                    <a:pt x="75" y="1"/>
                  </a:cubicBezTo>
                  <a:cubicBezTo>
                    <a:pt x="73" y="0"/>
                    <a:pt x="71" y="0"/>
                    <a:pt x="69" y="1"/>
                  </a:cubicBezTo>
                  <a:cubicBezTo>
                    <a:pt x="8" y="62"/>
                    <a:pt x="8" y="62"/>
                    <a:pt x="8" y="62"/>
                  </a:cubicBezTo>
                  <a:cubicBezTo>
                    <a:pt x="8" y="24"/>
                    <a:pt x="8" y="24"/>
                    <a:pt x="8" y="24"/>
                  </a:cubicBezTo>
                  <a:cubicBezTo>
                    <a:pt x="8" y="22"/>
                    <a:pt x="6" y="20"/>
                    <a:pt x="4" y="20"/>
                  </a:cubicBezTo>
                  <a:cubicBezTo>
                    <a:pt x="2" y="20"/>
                    <a:pt x="0" y="22"/>
                    <a:pt x="0" y="24"/>
                  </a:cubicBezTo>
                  <a:cubicBezTo>
                    <a:pt x="0" y="76"/>
                    <a:pt x="0" y="76"/>
                    <a:pt x="0" y="76"/>
                  </a:cubicBezTo>
                  <a:cubicBezTo>
                    <a:pt x="52" y="76"/>
                    <a:pt x="52" y="76"/>
                    <a:pt x="52" y="76"/>
                  </a:cubicBezTo>
                  <a:cubicBezTo>
                    <a:pt x="54" y="76"/>
                    <a:pt x="56" y="74"/>
                    <a:pt x="56" y="7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grpSp>
        <p:nvGrpSpPr>
          <p:cNvPr id="174" name="Gruppieren 173"/>
          <p:cNvGrpSpPr/>
          <p:nvPr/>
        </p:nvGrpSpPr>
        <p:grpSpPr>
          <a:xfrm>
            <a:off x="7576452" y="2696734"/>
            <a:ext cx="259337" cy="259337"/>
            <a:chOff x="2338388" y="-1222375"/>
            <a:chExt cx="690562" cy="690562"/>
          </a:xfrm>
          <a:solidFill>
            <a:schemeClr val="bg1"/>
          </a:solidFill>
        </p:grpSpPr>
        <p:sp>
          <p:nvSpPr>
            <p:cNvPr id="175" name="Freeform 93"/>
            <p:cNvSpPr>
              <a:spLocks/>
            </p:cNvSpPr>
            <p:nvPr/>
          </p:nvSpPr>
          <p:spPr bwMode="auto">
            <a:xfrm>
              <a:off x="2743200" y="-1222375"/>
              <a:ext cx="285750" cy="285750"/>
            </a:xfrm>
            <a:custGeom>
              <a:avLst/>
              <a:gdLst>
                <a:gd name="T0" fmla="*/ 24 w 76"/>
                <a:gd name="T1" fmla="*/ 0 h 76"/>
                <a:gd name="T2" fmla="*/ 20 w 76"/>
                <a:gd name="T3" fmla="*/ 4 h 76"/>
                <a:gd name="T4" fmla="*/ 24 w 76"/>
                <a:gd name="T5" fmla="*/ 8 h 76"/>
                <a:gd name="T6" fmla="*/ 62 w 76"/>
                <a:gd name="T7" fmla="*/ 8 h 76"/>
                <a:gd name="T8" fmla="*/ 1 w 76"/>
                <a:gd name="T9" fmla="*/ 69 h 76"/>
                <a:gd name="T10" fmla="*/ 1 w 76"/>
                <a:gd name="T11" fmla="*/ 75 h 76"/>
                <a:gd name="T12" fmla="*/ 4 w 76"/>
                <a:gd name="T13" fmla="*/ 76 h 76"/>
                <a:gd name="T14" fmla="*/ 7 w 76"/>
                <a:gd name="T15" fmla="*/ 75 h 76"/>
                <a:gd name="T16" fmla="*/ 68 w 76"/>
                <a:gd name="T17" fmla="*/ 14 h 76"/>
                <a:gd name="T18" fmla="*/ 68 w 76"/>
                <a:gd name="T19" fmla="*/ 52 h 76"/>
                <a:gd name="T20" fmla="*/ 72 w 76"/>
                <a:gd name="T21" fmla="*/ 56 h 76"/>
                <a:gd name="T22" fmla="*/ 76 w 76"/>
                <a:gd name="T23" fmla="*/ 52 h 76"/>
                <a:gd name="T24" fmla="*/ 76 w 76"/>
                <a:gd name="T25" fmla="*/ 0 h 76"/>
                <a:gd name="T26" fmla="*/ 24 w 76"/>
                <a:gd name="T2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24" y="0"/>
                  </a:moveTo>
                  <a:cubicBezTo>
                    <a:pt x="22" y="0"/>
                    <a:pt x="20" y="2"/>
                    <a:pt x="20" y="4"/>
                  </a:cubicBezTo>
                  <a:cubicBezTo>
                    <a:pt x="20" y="6"/>
                    <a:pt x="22" y="8"/>
                    <a:pt x="24" y="8"/>
                  </a:cubicBezTo>
                  <a:cubicBezTo>
                    <a:pt x="62" y="8"/>
                    <a:pt x="62" y="8"/>
                    <a:pt x="62" y="8"/>
                  </a:cubicBezTo>
                  <a:cubicBezTo>
                    <a:pt x="1" y="69"/>
                    <a:pt x="1" y="69"/>
                    <a:pt x="1" y="69"/>
                  </a:cubicBezTo>
                  <a:cubicBezTo>
                    <a:pt x="0" y="71"/>
                    <a:pt x="0" y="73"/>
                    <a:pt x="1" y="75"/>
                  </a:cubicBezTo>
                  <a:cubicBezTo>
                    <a:pt x="2" y="76"/>
                    <a:pt x="3" y="76"/>
                    <a:pt x="4" y="76"/>
                  </a:cubicBezTo>
                  <a:cubicBezTo>
                    <a:pt x="5" y="76"/>
                    <a:pt x="6" y="76"/>
                    <a:pt x="7" y="75"/>
                  </a:cubicBezTo>
                  <a:cubicBezTo>
                    <a:pt x="68" y="14"/>
                    <a:pt x="68" y="14"/>
                    <a:pt x="68" y="14"/>
                  </a:cubicBezTo>
                  <a:cubicBezTo>
                    <a:pt x="68" y="52"/>
                    <a:pt x="68" y="52"/>
                    <a:pt x="68" y="52"/>
                  </a:cubicBezTo>
                  <a:cubicBezTo>
                    <a:pt x="68" y="54"/>
                    <a:pt x="70" y="56"/>
                    <a:pt x="72" y="56"/>
                  </a:cubicBezTo>
                  <a:cubicBezTo>
                    <a:pt x="74" y="56"/>
                    <a:pt x="76" y="54"/>
                    <a:pt x="76" y="52"/>
                  </a:cubicBezTo>
                  <a:cubicBezTo>
                    <a:pt x="76" y="0"/>
                    <a:pt x="76" y="0"/>
                    <a:pt x="76" y="0"/>
                  </a:cubicBezTo>
                  <a:lnTo>
                    <a:pt x="24" y="0"/>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sp>
          <p:nvSpPr>
            <p:cNvPr id="176" name="Freeform 94"/>
            <p:cNvSpPr>
              <a:spLocks/>
            </p:cNvSpPr>
            <p:nvPr/>
          </p:nvSpPr>
          <p:spPr bwMode="auto">
            <a:xfrm>
              <a:off x="2338388" y="-817563"/>
              <a:ext cx="285750" cy="285750"/>
            </a:xfrm>
            <a:custGeom>
              <a:avLst/>
              <a:gdLst>
                <a:gd name="T0" fmla="*/ 69 w 76"/>
                <a:gd name="T1" fmla="*/ 1 h 76"/>
                <a:gd name="T2" fmla="*/ 8 w 76"/>
                <a:gd name="T3" fmla="*/ 62 h 76"/>
                <a:gd name="T4" fmla="*/ 8 w 76"/>
                <a:gd name="T5" fmla="*/ 24 h 76"/>
                <a:gd name="T6" fmla="*/ 4 w 76"/>
                <a:gd name="T7" fmla="*/ 20 h 76"/>
                <a:gd name="T8" fmla="*/ 0 w 76"/>
                <a:gd name="T9" fmla="*/ 24 h 76"/>
                <a:gd name="T10" fmla="*/ 0 w 76"/>
                <a:gd name="T11" fmla="*/ 76 h 76"/>
                <a:gd name="T12" fmla="*/ 52 w 76"/>
                <a:gd name="T13" fmla="*/ 76 h 76"/>
                <a:gd name="T14" fmla="*/ 56 w 76"/>
                <a:gd name="T15" fmla="*/ 72 h 76"/>
                <a:gd name="T16" fmla="*/ 52 w 76"/>
                <a:gd name="T17" fmla="*/ 68 h 76"/>
                <a:gd name="T18" fmla="*/ 14 w 76"/>
                <a:gd name="T19" fmla="*/ 68 h 76"/>
                <a:gd name="T20" fmla="*/ 75 w 76"/>
                <a:gd name="T21" fmla="*/ 7 h 76"/>
                <a:gd name="T22" fmla="*/ 75 w 76"/>
                <a:gd name="T23" fmla="*/ 1 h 76"/>
                <a:gd name="T24" fmla="*/ 69 w 76"/>
                <a:gd name="T25"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69" y="1"/>
                  </a:moveTo>
                  <a:cubicBezTo>
                    <a:pt x="8" y="62"/>
                    <a:pt x="8" y="62"/>
                    <a:pt x="8" y="62"/>
                  </a:cubicBezTo>
                  <a:cubicBezTo>
                    <a:pt x="8" y="24"/>
                    <a:pt x="8" y="24"/>
                    <a:pt x="8" y="24"/>
                  </a:cubicBezTo>
                  <a:cubicBezTo>
                    <a:pt x="8" y="22"/>
                    <a:pt x="6" y="20"/>
                    <a:pt x="4" y="20"/>
                  </a:cubicBezTo>
                  <a:cubicBezTo>
                    <a:pt x="2" y="20"/>
                    <a:pt x="0" y="22"/>
                    <a:pt x="0" y="24"/>
                  </a:cubicBezTo>
                  <a:cubicBezTo>
                    <a:pt x="0" y="76"/>
                    <a:pt x="0" y="76"/>
                    <a:pt x="0" y="76"/>
                  </a:cubicBezTo>
                  <a:cubicBezTo>
                    <a:pt x="52" y="76"/>
                    <a:pt x="52" y="76"/>
                    <a:pt x="52" y="76"/>
                  </a:cubicBezTo>
                  <a:cubicBezTo>
                    <a:pt x="54" y="76"/>
                    <a:pt x="56" y="74"/>
                    <a:pt x="56" y="72"/>
                  </a:cubicBezTo>
                  <a:cubicBezTo>
                    <a:pt x="56" y="70"/>
                    <a:pt x="54" y="68"/>
                    <a:pt x="52" y="68"/>
                  </a:cubicBezTo>
                  <a:cubicBezTo>
                    <a:pt x="14" y="68"/>
                    <a:pt x="14" y="68"/>
                    <a:pt x="14" y="68"/>
                  </a:cubicBezTo>
                  <a:cubicBezTo>
                    <a:pt x="75" y="7"/>
                    <a:pt x="75" y="7"/>
                    <a:pt x="75" y="7"/>
                  </a:cubicBezTo>
                  <a:cubicBezTo>
                    <a:pt x="76" y="5"/>
                    <a:pt x="76" y="3"/>
                    <a:pt x="75" y="1"/>
                  </a:cubicBezTo>
                  <a:cubicBezTo>
                    <a:pt x="73" y="0"/>
                    <a:pt x="71" y="0"/>
                    <a:pt x="69" y="1"/>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a:p>
          </p:txBody>
        </p:sp>
      </p:grpSp>
      <p:sp>
        <p:nvSpPr>
          <p:cNvPr id="197" name="Freeform 25"/>
          <p:cNvSpPr>
            <a:spLocks/>
          </p:cNvSpPr>
          <p:nvPr/>
        </p:nvSpPr>
        <p:spPr bwMode="auto">
          <a:xfrm>
            <a:off x="7609135" y="4203064"/>
            <a:ext cx="257231" cy="300200"/>
          </a:xfrm>
          <a:custGeom>
            <a:avLst/>
            <a:gdLst>
              <a:gd name="T0" fmla="*/ 160 w 185"/>
              <a:gd name="T1" fmla="*/ 104 h 216"/>
              <a:gd name="T2" fmla="*/ 160 w 185"/>
              <a:gd name="T3" fmla="*/ 96 h 216"/>
              <a:gd name="T4" fmla="*/ 183 w 185"/>
              <a:gd name="T5" fmla="*/ 61 h 216"/>
              <a:gd name="T6" fmla="*/ 184 w 185"/>
              <a:gd name="T7" fmla="*/ 52 h 216"/>
              <a:gd name="T8" fmla="*/ 176 w 185"/>
              <a:gd name="T9" fmla="*/ 48 h 216"/>
              <a:gd name="T10" fmla="*/ 128 w 185"/>
              <a:gd name="T11" fmla="*/ 48 h 216"/>
              <a:gd name="T12" fmla="*/ 124 w 185"/>
              <a:gd name="T13" fmla="*/ 52 h 216"/>
              <a:gd name="T14" fmla="*/ 128 w 185"/>
              <a:gd name="T15" fmla="*/ 56 h 216"/>
              <a:gd name="T16" fmla="*/ 176 w 185"/>
              <a:gd name="T17" fmla="*/ 56 h 216"/>
              <a:gd name="T18" fmla="*/ 176 w 185"/>
              <a:gd name="T19" fmla="*/ 56 h 216"/>
              <a:gd name="T20" fmla="*/ 176 w 185"/>
              <a:gd name="T21" fmla="*/ 56 h 216"/>
              <a:gd name="T22" fmla="*/ 153 w 185"/>
              <a:gd name="T23" fmla="*/ 91 h 216"/>
              <a:gd name="T24" fmla="*/ 153 w 185"/>
              <a:gd name="T25" fmla="*/ 109 h 216"/>
              <a:gd name="T26" fmla="*/ 176 w 185"/>
              <a:gd name="T27" fmla="*/ 144 h 216"/>
              <a:gd name="T28" fmla="*/ 176 w 185"/>
              <a:gd name="T29" fmla="*/ 144 h 216"/>
              <a:gd name="T30" fmla="*/ 176 w 185"/>
              <a:gd name="T31" fmla="*/ 144 h 216"/>
              <a:gd name="T32" fmla="*/ 92 w 185"/>
              <a:gd name="T33" fmla="*/ 144 h 216"/>
              <a:gd name="T34" fmla="*/ 108 w 185"/>
              <a:gd name="T35" fmla="*/ 132 h 216"/>
              <a:gd name="T36" fmla="*/ 116 w 185"/>
              <a:gd name="T37" fmla="*/ 116 h 216"/>
              <a:gd name="T38" fmla="*/ 116 w 185"/>
              <a:gd name="T39" fmla="*/ 24 h 216"/>
              <a:gd name="T40" fmla="*/ 104 w 185"/>
              <a:gd name="T41" fmla="*/ 12 h 216"/>
              <a:gd name="T42" fmla="*/ 8 w 185"/>
              <a:gd name="T43" fmla="*/ 12 h 216"/>
              <a:gd name="T44" fmla="*/ 8 w 185"/>
              <a:gd name="T45" fmla="*/ 4 h 216"/>
              <a:gd name="T46" fmla="*/ 4 w 185"/>
              <a:gd name="T47" fmla="*/ 0 h 216"/>
              <a:gd name="T48" fmla="*/ 0 w 185"/>
              <a:gd name="T49" fmla="*/ 4 h 216"/>
              <a:gd name="T50" fmla="*/ 0 w 185"/>
              <a:gd name="T51" fmla="*/ 212 h 216"/>
              <a:gd name="T52" fmla="*/ 4 w 185"/>
              <a:gd name="T53" fmla="*/ 216 h 216"/>
              <a:gd name="T54" fmla="*/ 8 w 185"/>
              <a:gd name="T55" fmla="*/ 212 h 216"/>
              <a:gd name="T56" fmla="*/ 8 w 185"/>
              <a:gd name="T57" fmla="*/ 124 h 216"/>
              <a:gd name="T58" fmla="*/ 88 w 185"/>
              <a:gd name="T59" fmla="*/ 124 h 216"/>
              <a:gd name="T60" fmla="*/ 92 w 185"/>
              <a:gd name="T61" fmla="*/ 120 h 216"/>
              <a:gd name="T62" fmla="*/ 88 w 185"/>
              <a:gd name="T63" fmla="*/ 116 h 216"/>
              <a:gd name="T64" fmla="*/ 8 w 185"/>
              <a:gd name="T65" fmla="*/ 116 h 216"/>
              <a:gd name="T66" fmla="*/ 8 w 185"/>
              <a:gd name="T67" fmla="*/ 20 h 216"/>
              <a:gd name="T68" fmla="*/ 104 w 185"/>
              <a:gd name="T69" fmla="*/ 20 h 216"/>
              <a:gd name="T70" fmla="*/ 108 w 185"/>
              <a:gd name="T71" fmla="*/ 24 h 216"/>
              <a:gd name="T72" fmla="*/ 108 w 185"/>
              <a:gd name="T73" fmla="*/ 116 h 216"/>
              <a:gd name="T74" fmla="*/ 103 w 185"/>
              <a:gd name="T75" fmla="*/ 126 h 216"/>
              <a:gd name="T76" fmla="*/ 84 w 185"/>
              <a:gd name="T77" fmla="*/ 140 h 216"/>
              <a:gd name="T78" fmla="*/ 80 w 185"/>
              <a:gd name="T79" fmla="*/ 148 h 216"/>
              <a:gd name="T80" fmla="*/ 88 w 185"/>
              <a:gd name="T81" fmla="*/ 152 h 216"/>
              <a:gd name="T82" fmla="*/ 176 w 185"/>
              <a:gd name="T83" fmla="*/ 152 h 216"/>
              <a:gd name="T84" fmla="*/ 184 w 185"/>
              <a:gd name="T85" fmla="*/ 148 h 216"/>
              <a:gd name="T86" fmla="*/ 183 w 185"/>
              <a:gd name="T87" fmla="*/ 139 h 216"/>
              <a:gd name="T88" fmla="*/ 160 w 185"/>
              <a:gd name="T89" fmla="*/ 1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5" h="216">
                <a:moveTo>
                  <a:pt x="160" y="104"/>
                </a:moveTo>
                <a:cubicBezTo>
                  <a:pt x="158" y="102"/>
                  <a:pt x="158" y="98"/>
                  <a:pt x="160" y="96"/>
                </a:cubicBezTo>
                <a:cubicBezTo>
                  <a:pt x="183" y="61"/>
                  <a:pt x="183" y="61"/>
                  <a:pt x="183" y="61"/>
                </a:cubicBezTo>
                <a:cubicBezTo>
                  <a:pt x="185" y="58"/>
                  <a:pt x="185" y="55"/>
                  <a:pt x="184" y="52"/>
                </a:cubicBezTo>
                <a:cubicBezTo>
                  <a:pt x="182" y="49"/>
                  <a:pt x="180" y="48"/>
                  <a:pt x="176" y="48"/>
                </a:cubicBezTo>
                <a:cubicBezTo>
                  <a:pt x="128" y="48"/>
                  <a:pt x="128" y="48"/>
                  <a:pt x="128" y="48"/>
                </a:cubicBezTo>
                <a:cubicBezTo>
                  <a:pt x="126" y="48"/>
                  <a:pt x="124" y="50"/>
                  <a:pt x="124" y="52"/>
                </a:cubicBezTo>
                <a:cubicBezTo>
                  <a:pt x="124" y="54"/>
                  <a:pt x="126" y="56"/>
                  <a:pt x="128" y="56"/>
                </a:cubicBezTo>
                <a:cubicBezTo>
                  <a:pt x="176" y="56"/>
                  <a:pt x="176" y="56"/>
                  <a:pt x="176" y="56"/>
                </a:cubicBezTo>
                <a:cubicBezTo>
                  <a:pt x="176" y="56"/>
                  <a:pt x="176" y="56"/>
                  <a:pt x="176" y="56"/>
                </a:cubicBezTo>
                <a:cubicBezTo>
                  <a:pt x="176" y="56"/>
                  <a:pt x="176" y="56"/>
                  <a:pt x="176" y="56"/>
                </a:cubicBezTo>
                <a:cubicBezTo>
                  <a:pt x="153" y="91"/>
                  <a:pt x="153" y="91"/>
                  <a:pt x="153" y="91"/>
                </a:cubicBezTo>
                <a:cubicBezTo>
                  <a:pt x="150" y="96"/>
                  <a:pt x="150" y="104"/>
                  <a:pt x="153" y="109"/>
                </a:cubicBezTo>
                <a:cubicBezTo>
                  <a:pt x="176" y="144"/>
                  <a:pt x="176" y="144"/>
                  <a:pt x="176" y="144"/>
                </a:cubicBezTo>
                <a:cubicBezTo>
                  <a:pt x="176" y="144"/>
                  <a:pt x="176" y="144"/>
                  <a:pt x="176" y="144"/>
                </a:cubicBezTo>
                <a:cubicBezTo>
                  <a:pt x="176" y="144"/>
                  <a:pt x="176" y="144"/>
                  <a:pt x="176" y="144"/>
                </a:cubicBezTo>
                <a:cubicBezTo>
                  <a:pt x="92" y="144"/>
                  <a:pt x="92" y="144"/>
                  <a:pt x="92" y="144"/>
                </a:cubicBezTo>
                <a:cubicBezTo>
                  <a:pt x="108" y="132"/>
                  <a:pt x="108" y="132"/>
                  <a:pt x="108" y="132"/>
                </a:cubicBezTo>
                <a:cubicBezTo>
                  <a:pt x="113" y="129"/>
                  <a:pt x="116" y="122"/>
                  <a:pt x="116" y="116"/>
                </a:cubicBezTo>
                <a:cubicBezTo>
                  <a:pt x="116" y="24"/>
                  <a:pt x="116" y="24"/>
                  <a:pt x="116" y="24"/>
                </a:cubicBezTo>
                <a:cubicBezTo>
                  <a:pt x="116" y="17"/>
                  <a:pt x="111" y="12"/>
                  <a:pt x="104" y="12"/>
                </a:cubicBezTo>
                <a:cubicBezTo>
                  <a:pt x="8" y="12"/>
                  <a:pt x="8" y="12"/>
                  <a:pt x="8" y="12"/>
                </a:cubicBezTo>
                <a:cubicBezTo>
                  <a:pt x="8" y="4"/>
                  <a:pt x="8" y="4"/>
                  <a:pt x="8" y="4"/>
                </a:cubicBezTo>
                <a:cubicBezTo>
                  <a:pt x="8" y="2"/>
                  <a:pt x="6" y="0"/>
                  <a:pt x="4" y="0"/>
                </a:cubicBezTo>
                <a:cubicBezTo>
                  <a:pt x="2" y="0"/>
                  <a:pt x="0" y="2"/>
                  <a:pt x="0" y="4"/>
                </a:cubicBezTo>
                <a:cubicBezTo>
                  <a:pt x="0" y="212"/>
                  <a:pt x="0" y="212"/>
                  <a:pt x="0" y="212"/>
                </a:cubicBezTo>
                <a:cubicBezTo>
                  <a:pt x="0" y="214"/>
                  <a:pt x="2" y="216"/>
                  <a:pt x="4" y="216"/>
                </a:cubicBezTo>
                <a:cubicBezTo>
                  <a:pt x="6" y="216"/>
                  <a:pt x="8" y="214"/>
                  <a:pt x="8" y="212"/>
                </a:cubicBezTo>
                <a:cubicBezTo>
                  <a:pt x="8" y="124"/>
                  <a:pt x="8" y="124"/>
                  <a:pt x="8" y="124"/>
                </a:cubicBezTo>
                <a:cubicBezTo>
                  <a:pt x="88" y="124"/>
                  <a:pt x="88" y="124"/>
                  <a:pt x="88" y="124"/>
                </a:cubicBezTo>
                <a:cubicBezTo>
                  <a:pt x="90" y="124"/>
                  <a:pt x="92" y="122"/>
                  <a:pt x="92" y="120"/>
                </a:cubicBezTo>
                <a:cubicBezTo>
                  <a:pt x="92" y="118"/>
                  <a:pt x="90" y="116"/>
                  <a:pt x="88" y="116"/>
                </a:cubicBezTo>
                <a:cubicBezTo>
                  <a:pt x="8" y="116"/>
                  <a:pt x="8" y="116"/>
                  <a:pt x="8" y="116"/>
                </a:cubicBezTo>
                <a:cubicBezTo>
                  <a:pt x="8" y="20"/>
                  <a:pt x="8" y="20"/>
                  <a:pt x="8" y="20"/>
                </a:cubicBezTo>
                <a:cubicBezTo>
                  <a:pt x="104" y="20"/>
                  <a:pt x="104" y="20"/>
                  <a:pt x="104" y="20"/>
                </a:cubicBezTo>
                <a:cubicBezTo>
                  <a:pt x="106" y="20"/>
                  <a:pt x="108" y="22"/>
                  <a:pt x="108" y="24"/>
                </a:cubicBezTo>
                <a:cubicBezTo>
                  <a:pt x="108" y="116"/>
                  <a:pt x="108" y="116"/>
                  <a:pt x="108" y="116"/>
                </a:cubicBezTo>
                <a:cubicBezTo>
                  <a:pt x="108" y="119"/>
                  <a:pt x="106" y="124"/>
                  <a:pt x="103" y="126"/>
                </a:cubicBezTo>
                <a:cubicBezTo>
                  <a:pt x="84" y="140"/>
                  <a:pt x="84" y="140"/>
                  <a:pt x="84" y="140"/>
                </a:cubicBezTo>
                <a:cubicBezTo>
                  <a:pt x="80" y="143"/>
                  <a:pt x="80" y="146"/>
                  <a:pt x="80" y="148"/>
                </a:cubicBezTo>
                <a:cubicBezTo>
                  <a:pt x="81" y="149"/>
                  <a:pt x="83" y="152"/>
                  <a:pt x="88" y="152"/>
                </a:cubicBezTo>
                <a:cubicBezTo>
                  <a:pt x="176" y="152"/>
                  <a:pt x="176" y="152"/>
                  <a:pt x="176" y="152"/>
                </a:cubicBezTo>
                <a:cubicBezTo>
                  <a:pt x="180" y="152"/>
                  <a:pt x="182" y="151"/>
                  <a:pt x="184" y="148"/>
                </a:cubicBezTo>
                <a:cubicBezTo>
                  <a:pt x="185" y="145"/>
                  <a:pt x="185" y="142"/>
                  <a:pt x="183" y="139"/>
                </a:cubicBezTo>
                <a:lnTo>
                  <a:pt x="160" y="104"/>
                </a:ln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a:p>
        </p:txBody>
      </p:sp>
      <p:grpSp>
        <p:nvGrpSpPr>
          <p:cNvPr id="199" name="Gruppieren 198"/>
          <p:cNvGrpSpPr/>
          <p:nvPr/>
        </p:nvGrpSpPr>
        <p:grpSpPr>
          <a:xfrm>
            <a:off x="7574965" y="3449215"/>
            <a:ext cx="291401" cy="296102"/>
            <a:chOff x="5653088" y="2974975"/>
            <a:chExt cx="885825" cy="900113"/>
          </a:xfrm>
          <a:solidFill>
            <a:schemeClr val="bg1"/>
          </a:solidFill>
        </p:grpSpPr>
        <p:sp>
          <p:nvSpPr>
            <p:cNvPr id="200" name="Freeform 8"/>
            <p:cNvSpPr>
              <a:spLocks noEditPoints="1"/>
            </p:cNvSpPr>
            <p:nvPr/>
          </p:nvSpPr>
          <p:spPr bwMode="auto">
            <a:xfrm>
              <a:off x="5975351" y="3105150"/>
              <a:ext cx="241300" cy="23971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8 w 64"/>
                <a:gd name="T11" fmla="*/ 32 h 64"/>
                <a:gd name="T12" fmla="*/ 32 w 64"/>
                <a:gd name="T13" fmla="*/ 8 h 64"/>
                <a:gd name="T14" fmla="*/ 56 w 64"/>
                <a:gd name="T15" fmla="*/ 32 h 64"/>
                <a:gd name="T16" fmla="*/ 32 w 64"/>
                <a:gd name="T17" fmla="*/ 56 h 64"/>
                <a:gd name="T18" fmla="*/ 8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50" y="0"/>
                    <a:pt x="32" y="0"/>
                  </a:cubicBezTo>
                  <a:cubicBezTo>
                    <a:pt x="14" y="0"/>
                    <a:pt x="0" y="14"/>
                    <a:pt x="0" y="32"/>
                  </a:cubicBezTo>
                  <a:cubicBezTo>
                    <a:pt x="0" y="49"/>
                    <a:pt x="14" y="64"/>
                    <a:pt x="32" y="64"/>
                  </a:cubicBezTo>
                  <a:cubicBezTo>
                    <a:pt x="50" y="64"/>
                    <a:pt x="64" y="49"/>
                    <a:pt x="64" y="32"/>
                  </a:cubicBezTo>
                  <a:close/>
                  <a:moveTo>
                    <a:pt x="8" y="32"/>
                  </a:moveTo>
                  <a:cubicBezTo>
                    <a:pt x="8" y="19"/>
                    <a:pt x="19" y="8"/>
                    <a:pt x="32" y="8"/>
                  </a:cubicBezTo>
                  <a:cubicBezTo>
                    <a:pt x="45" y="8"/>
                    <a:pt x="56" y="19"/>
                    <a:pt x="56" y="32"/>
                  </a:cubicBezTo>
                  <a:cubicBezTo>
                    <a:pt x="56" y="45"/>
                    <a:pt x="45" y="56"/>
                    <a:pt x="32" y="56"/>
                  </a:cubicBezTo>
                  <a:cubicBezTo>
                    <a:pt x="19" y="56"/>
                    <a:pt x="8" y="45"/>
                    <a:pt x="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201" name="Freeform 9"/>
            <p:cNvSpPr>
              <a:spLocks noEditPoints="1"/>
            </p:cNvSpPr>
            <p:nvPr/>
          </p:nvSpPr>
          <p:spPr bwMode="auto">
            <a:xfrm>
              <a:off x="5653088" y="2974975"/>
              <a:ext cx="885825" cy="900113"/>
            </a:xfrm>
            <a:custGeom>
              <a:avLst/>
              <a:gdLst>
                <a:gd name="T0" fmla="*/ 205 w 236"/>
                <a:gd name="T1" fmla="*/ 125 h 240"/>
                <a:gd name="T2" fmla="*/ 171 w 236"/>
                <a:gd name="T3" fmla="*/ 114 h 240"/>
                <a:gd name="T4" fmla="*/ 179 w 236"/>
                <a:gd name="T5" fmla="*/ 97 h 240"/>
                <a:gd name="T6" fmla="*/ 186 w 236"/>
                <a:gd name="T7" fmla="*/ 68 h 240"/>
                <a:gd name="T8" fmla="*/ 118 w 236"/>
                <a:gd name="T9" fmla="*/ 0 h 240"/>
                <a:gd name="T10" fmla="*/ 50 w 236"/>
                <a:gd name="T11" fmla="*/ 68 h 240"/>
                <a:gd name="T12" fmla="*/ 56 w 236"/>
                <a:gd name="T13" fmla="*/ 96 h 240"/>
                <a:gd name="T14" fmla="*/ 65 w 236"/>
                <a:gd name="T15" fmla="*/ 114 h 240"/>
                <a:gd name="T16" fmla="*/ 31 w 236"/>
                <a:gd name="T17" fmla="*/ 125 h 240"/>
                <a:gd name="T18" fmla="*/ 0 w 236"/>
                <a:gd name="T19" fmla="*/ 239 h 240"/>
                <a:gd name="T20" fmla="*/ 58 w 236"/>
                <a:gd name="T21" fmla="*/ 212 h 240"/>
                <a:gd name="T22" fmla="*/ 118 w 236"/>
                <a:gd name="T23" fmla="*/ 240 h 240"/>
                <a:gd name="T24" fmla="*/ 178 w 236"/>
                <a:gd name="T25" fmla="*/ 212 h 240"/>
                <a:gd name="T26" fmla="*/ 236 w 236"/>
                <a:gd name="T27" fmla="*/ 239 h 240"/>
                <a:gd name="T28" fmla="*/ 205 w 236"/>
                <a:gd name="T29" fmla="*/ 125 h 240"/>
                <a:gd name="T30" fmla="*/ 58 w 236"/>
                <a:gd name="T31" fmla="*/ 68 h 240"/>
                <a:gd name="T32" fmla="*/ 118 w 236"/>
                <a:gd name="T33" fmla="*/ 8 h 240"/>
                <a:gd name="T34" fmla="*/ 178 w 236"/>
                <a:gd name="T35" fmla="*/ 68 h 240"/>
                <a:gd name="T36" fmla="*/ 172 w 236"/>
                <a:gd name="T37" fmla="*/ 93 h 240"/>
                <a:gd name="T38" fmla="*/ 118 w 236"/>
                <a:gd name="T39" fmla="*/ 179 h 240"/>
                <a:gd name="T40" fmla="*/ 64 w 236"/>
                <a:gd name="T41" fmla="*/ 93 h 240"/>
                <a:gd name="T42" fmla="*/ 58 w 236"/>
                <a:gd name="T43" fmla="*/ 68 h 240"/>
                <a:gd name="T44" fmla="*/ 178 w 236"/>
                <a:gd name="T45" fmla="*/ 204 h 240"/>
                <a:gd name="T46" fmla="*/ 118 w 236"/>
                <a:gd name="T47" fmla="*/ 232 h 240"/>
                <a:gd name="T48" fmla="*/ 58 w 236"/>
                <a:gd name="T49" fmla="*/ 204 h 240"/>
                <a:gd name="T50" fmla="*/ 12 w 236"/>
                <a:gd name="T51" fmla="*/ 225 h 240"/>
                <a:gd name="T52" fmla="*/ 37 w 236"/>
                <a:gd name="T53" fmla="*/ 131 h 240"/>
                <a:gd name="T54" fmla="*/ 69 w 236"/>
                <a:gd name="T55" fmla="*/ 121 h 240"/>
                <a:gd name="T56" fmla="*/ 115 w 236"/>
                <a:gd name="T57" fmla="*/ 188 h 240"/>
                <a:gd name="T58" fmla="*/ 118 w 236"/>
                <a:gd name="T59" fmla="*/ 192 h 240"/>
                <a:gd name="T60" fmla="*/ 121 w 236"/>
                <a:gd name="T61" fmla="*/ 188 h 240"/>
                <a:gd name="T62" fmla="*/ 167 w 236"/>
                <a:gd name="T63" fmla="*/ 121 h 240"/>
                <a:gd name="T64" fmla="*/ 199 w 236"/>
                <a:gd name="T65" fmla="*/ 131 h 240"/>
                <a:gd name="T66" fmla="*/ 224 w 236"/>
                <a:gd name="T67" fmla="*/ 225 h 240"/>
                <a:gd name="T68" fmla="*/ 178 w 236"/>
                <a:gd name="T69" fmla="*/ 2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6" h="240">
                  <a:moveTo>
                    <a:pt x="205" y="125"/>
                  </a:moveTo>
                  <a:cubicBezTo>
                    <a:pt x="171" y="114"/>
                    <a:pt x="171" y="114"/>
                    <a:pt x="171" y="114"/>
                  </a:cubicBezTo>
                  <a:cubicBezTo>
                    <a:pt x="174" y="108"/>
                    <a:pt x="177" y="102"/>
                    <a:pt x="179" y="97"/>
                  </a:cubicBezTo>
                  <a:cubicBezTo>
                    <a:pt x="184" y="87"/>
                    <a:pt x="186" y="78"/>
                    <a:pt x="186" y="68"/>
                  </a:cubicBezTo>
                  <a:cubicBezTo>
                    <a:pt x="186" y="30"/>
                    <a:pt x="155" y="0"/>
                    <a:pt x="118" y="0"/>
                  </a:cubicBezTo>
                  <a:cubicBezTo>
                    <a:pt x="81" y="0"/>
                    <a:pt x="50" y="30"/>
                    <a:pt x="50" y="68"/>
                  </a:cubicBezTo>
                  <a:cubicBezTo>
                    <a:pt x="50" y="78"/>
                    <a:pt x="52" y="88"/>
                    <a:pt x="56" y="96"/>
                  </a:cubicBezTo>
                  <a:cubicBezTo>
                    <a:pt x="59" y="102"/>
                    <a:pt x="62" y="108"/>
                    <a:pt x="65" y="114"/>
                  </a:cubicBezTo>
                  <a:cubicBezTo>
                    <a:pt x="31" y="125"/>
                    <a:pt x="31" y="125"/>
                    <a:pt x="31" y="125"/>
                  </a:cubicBezTo>
                  <a:cubicBezTo>
                    <a:pt x="0" y="239"/>
                    <a:pt x="0" y="239"/>
                    <a:pt x="0" y="239"/>
                  </a:cubicBezTo>
                  <a:cubicBezTo>
                    <a:pt x="58" y="212"/>
                    <a:pt x="58" y="212"/>
                    <a:pt x="58" y="212"/>
                  </a:cubicBezTo>
                  <a:cubicBezTo>
                    <a:pt x="118" y="240"/>
                    <a:pt x="118" y="240"/>
                    <a:pt x="118" y="240"/>
                  </a:cubicBezTo>
                  <a:cubicBezTo>
                    <a:pt x="178" y="212"/>
                    <a:pt x="178" y="212"/>
                    <a:pt x="178" y="212"/>
                  </a:cubicBezTo>
                  <a:cubicBezTo>
                    <a:pt x="236" y="239"/>
                    <a:pt x="236" y="239"/>
                    <a:pt x="236" y="239"/>
                  </a:cubicBezTo>
                  <a:lnTo>
                    <a:pt x="205" y="125"/>
                  </a:lnTo>
                  <a:close/>
                  <a:moveTo>
                    <a:pt x="58" y="68"/>
                  </a:moveTo>
                  <a:cubicBezTo>
                    <a:pt x="58" y="35"/>
                    <a:pt x="85" y="8"/>
                    <a:pt x="118" y="8"/>
                  </a:cubicBezTo>
                  <a:cubicBezTo>
                    <a:pt x="151" y="8"/>
                    <a:pt x="178" y="35"/>
                    <a:pt x="178" y="68"/>
                  </a:cubicBezTo>
                  <a:cubicBezTo>
                    <a:pt x="178" y="76"/>
                    <a:pt x="176" y="85"/>
                    <a:pt x="172" y="93"/>
                  </a:cubicBezTo>
                  <a:cubicBezTo>
                    <a:pt x="156" y="131"/>
                    <a:pt x="127" y="168"/>
                    <a:pt x="118" y="179"/>
                  </a:cubicBezTo>
                  <a:cubicBezTo>
                    <a:pt x="109" y="168"/>
                    <a:pt x="80" y="131"/>
                    <a:pt x="64" y="93"/>
                  </a:cubicBezTo>
                  <a:cubicBezTo>
                    <a:pt x="60" y="85"/>
                    <a:pt x="58" y="77"/>
                    <a:pt x="58" y="68"/>
                  </a:cubicBezTo>
                  <a:close/>
                  <a:moveTo>
                    <a:pt x="178" y="204"/>
                  </a:moveTo>
                  <a:cubicBezTo>
                    <a:pt x="118" y="232"/>
                    <a:pt x="118" y="232"/>
                    <a:pt x="118" y="232"/>
                  </a:cubicBezTo>
                  <a:cubicBezTo>
                    <a:pt x="58" y="204"/>
                    <a:pt x="58" y="204"/>
                    <a:pt x="58" y="204"/>
                  </a:cubicBezTo>
                  <a:cubicBezTo>
                    <a:pt x="12" y="225"/>
                    <a:pt x="12" y="225"/>
                    <a:pt x="12" y="225"/>
                  </a:cubicBezTo>
                  <a:cubicBezTo>
                    <a:pt x="37" y="131"/>
                    <a:pt x="37" y="131"/>
                    <a:pt x="37" y="131"/>
                  </a:cubicBezTo>
                  <a:cubicBezTo>
                    <a:pt x="69" y="121"/>
                    <a:pt x="69" y="121"/>
                    <a:pt x="69" y="121"/>
                  </a:cubicBezTo>
                  <a:cubicBezTo>
                    <a:pt x="89" y="157"/>
                    <a:pt x="115" y="188"/>
                    <a:pt x="115" y="188"/>
                  </a:cubicBezTo>
                  <a:cubicBezTo>
                    <a:pt x="118" y="192"/>
                    <a:pt x="118" y="192"/>
                    <a:pt x="118" y="192"/>
                  </a:cubicBezTo>
                  <a:cubicBezTo>
                    <a:pt x="121" y="188"/>
                    <a:pt x="121" y="188"/>
                    <a:pt x="121" y="188"/>
                  </a:cubicBezTo>
                  <a:cubicBezTo>
                    <a:pt x="121" y="188"/>
                    <a:pt x="147" y="157"/>
                    <a:pt x="167" y="121"/>
                  </a:cubicBezTo>
                  <a:cubicBezTo>
                    <a:pt x="199" y="131"/>
                    <a:pt x="199" y="131"/>
                    <a:pt x="199" y="131"/>
                  </a:cubicBezTo>
                  <a:cubicBezTo>
                    <a:pt x="224" y="225"/>
                    <a:pt x="224" y="225"/>
                    <a:pt x="224" y="225"/>
                  </a:cubicBezTo>
                  <a:lnTo>
                    <a:pt x="178"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152" name="Gruppieren 151"/>
          <p:cNvGrpSpPr/>
          <p:nvPr/>
        </p:nvGrpSpPr>
        <p:grpSpPr>
          <a:xfrm>
            <a:off x="2438043" y="3380877"/>
            <a:ext cx="249205" cy="343990"/>
            <a:chOff x="4749801" y="4670425"/>
            <a:chExt cx="630238" cy="869950"/>
          </a:xfrm>
          <a:solidFill>
            <a:schemeClr val="bg1"/>
          </a:solidFill>
        </p:grpSpPr>
        <p:sp>
          <p:nvSpPr>
            <p:cNvPr id="157" name="Freeform 14"/>
            <p:cNvSpPr>
              <a:spLocks/>
            </p:cNvSpPr>
            <p:nvPr/>
          </p:nvSpPr>
          <p:spPr bwMode="auto">
            <a:xfrm>
              <a:off x="4914901" y="4670425"/>
              <a:ext cx="300038" cy="509587"/>
            </a:xfrm>
            <a:custGeom>
              <a:avLst/>
              <a:gdLst>
                <a:gd name="T0" fmla="*/ 7 w 80"/>
                <a:gd name="T1" fmla="*/ 43 h 136"/>
                <a:gd name="T2" fmla="*/ 36 w 80"/>
                <a:gd name="T3" fmla="*/ 14 h 136"/>
                <a:gd name="T4" fmla="*/ 36 w 80"/>
                <a:gd name="T5" fmla="*/ 132 h 136"/>
                <a:gd name="T6" fmla="*/ 40 w 80"/>
                <a:gd name="T7" fmla="*/ 136 h 136"/>
                <a:gd name="T8" fmla="*/ 44 w 80"/>
                <a:gd name="T9" fmla="*/ 132 h 136"/>
                <a:gd name="T10" fmla="*/ 44 w 80"/>
                <a:gd name="T11" fmla="*/ 14 h 136"/>
                <a:gd name="T12" fmla="*/ 73 w 80"/>
                <a:gd name="T13" fmla="*/ 43 h 136"/>
                <a:gd name="T14" fmla="*/ 76 w 80"/>
                <a:gd name="T15" fmla="*/ 44 h 136"/>
                <a:gd name="T16" fmla="*/ 79 w 80"/>
                <a:gd name="T17" fmla="*/ 43 h 136"/>
                <a:gd name="T18" fmla="*/ 79 w 80"/>
                <a:gd name="T19" fmla="*/ 37 h 136"/>
                <a:gd name="T20" fmla="*/ 43 w 80"/>
                <a:gd name="T21" fmla="*/ 1 h 136"/>
                <a:gd name="T22" fmla="*/ 37 w 80"/>
                <a:gd name="T23" fmla="*/ 1 h 136"/>
                <a:gd name="T24" fmla="*/ 1 w 80"/>
                <a:gd name="T25" fmla="*/ 37 h 136"/>
                <a:gd name="T26" fmla="*/ 1 w 80"/>
                <a:gd name="T27" fmla="*/ 43 h 136"/>
                <a:gd name="T28" fmla="*/ 7 w 80"/>
                <a:gd name="T29" fmla="*/ 4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36">
                  <a:moveTo>
                    <a:pt x="7" y="43"/>
                  </a:moveTo>
                  <a:cubicBezTo>
                    <a:pt x="36" y="14"/>
                    <a:pt x="36" y="14"/>
                    <a:pt x="36" y="14"/>
                  </a:cubicBezTo>
                  <a:cubicBezTo>
                    <a:pt x="36" y="132"/>
                    <a:pt x="36" y="132"/>
                    <a:pt x="36" y="132"/>
                  </a:cubicBezTo>
                  <a:cubicBezTo>
                    <a:pt x="36" y="134"/>
                    <a:pt x="38" y="136"/>
                    <a:pt x="40" y="136"/>
                  </a:cubicBezTo>
                  <a:cubicBezTo>
                    <a:pt x="42" y="136"/>
                    <a:pt x="44" y="134"/>
                    <a:pt x="44" y="132"/>
                  </a:cubicBezTo>
                  <a:cubicBezTo>
                    <a:pt x="44" y="14"/>
                    <a:pt x="44" y="14"/>
                    <a:pt x="44" y="14"/>
                  </a:cubicBezTo>
                  <a:cubicBezTo>
                    <a:pt x="73" y="43"/>
                    <a:pt x="73" y="43"/>
                    <a:pt x="73" y="43"/>
                  </a:cubicBezTo>
                  <a:cubicBezTo>
                    <a:pt x="74" y="44"/>
                    <a:pt x="75" y="44"/>
                    <a:pt x="76" y="44"/>
                  </a:cubicBezTo>
                  <a:cubicBezTo>
                    <a:pt x="77" y="44"/>
                    <a:pt x="78" y="44"/>
                    <a:pt x="79" y="43"/>
                  </a:cubicBezTo>
                  <a:cubicBezTo>
                    <a:pt x="80" y="41"/>
                    <a:pt x="80" y="39"/>
                    <a:pt x="79" y="37"/>
                  </a:cubicBezTo>
                  <a:cubicBezTo>
                    <a:pt x="43" y="1"/>
                    <a:pt x="43" y="1"/>
                    <a:pt x="43" y="1"/>
                  </a:cubicBezTo>
                  <a:cubicBezTo>
                    <a:pt x="41" y="0"/>
                    <a:pt x="39" y="0"/>
                    <a:pt x="37" y="1"/>
                  </a:cubicBezTo>
                  <a:cubicBezTo>
                    <a:pt x="1" y="37"/>
                    <a:pt x="1" y="37"/>
                    <a:pt x="1" y="37"/>
                  </a:cubicBezTo>
                  <a:cubicBezTo>
                    <a:pt x="0" y="39"/>
                    <a:pt x="0" y="41"/>
                    <a:pt x="1" y="43"/>
                  </a:cubicBezTo>
                  <a:cubicBezTo>
                    <a:pt x="3" y="44"/>
                    <a:pt x="5" y="44"/>
                    <a:pt x="7" y="43"/>
                  </a:cubicBezTo>
                  <a:close/>
                </a:path>
              </a:pathLst>
            </a:custGeom>
            <a:grpFill/>
            <a:ln w="3175">
              <a:noFill/>
            </a:ln>
          </p:spPr>
          <p:txBody>
            <a:bodyPr vert="horz" wrap="square" lIns="51435" tIns="25718" rIns="51435" bIns="25718" numCol="1" anchor="t" anchorCtr="0" compatLnSpc="1">
              <a:prstTxWarp prst="textNoShape">
                <a:avLst/>
              </a:prstTxWarp>
            </a:bodyPr>
            <a:lstStyle/>
            <a:p>
              <a:endParaRPr lang="en-US" sz="760" b="1"/>
            </a:p>
          </p:txBody>
        </p:sp>
        <p:sp>
          <p:nvSpPr>
            <p:cNvPr id="162" name="Freeform 15"/>
            <p:cNvSpPr>
              <a:spLocks/>
            </p:cNvSpPr>
            <p:nvPr/>
          </p:nvSpPr>
          <p:spPr bwMode="auto">
            <a:xfrm>
              <a:off x="4749801" y="4940300"/>
              <a:ext cx="630238" cy="600075"/>
            </a:xfrm>
            <a:custGeom>
              <a:avLst/>
              <a:gdLst>
                <a:gd name="T0" fmla="*/ 116 w 168"/>
                <a:gd name="T1" fmla="*/ 0 h 160"/>
                <a:gd name="T2" fmla="*/ 112 w 168"/>
                <a:gd name="T3" fmla="*/ 4 h 160"/>
                <a:gd name="T4" fmla="*/ 116 w 168"/>
                <a:gd name="T5" fmla="*/ 8 h 160"/>
                <a:gd name="T6" fmla="*/ 160 w 168"/>
                <a:gd name="T7" fmla="*/ 8 h 160"/>
                <a:gd name="T8" fmla="*/ 160 w 168"/>
                <a:gd name="T9" fmla="*/ 152 h 160"/>
                <a:gd name="T10" fmla="*/ 8 w 168"/>
                <a:gd name="T11" fmla="*/ 152 h 160"/>
                <a:gd name="T12" fmla="*/ 8 w 168"/>
                <a:gd name="T13" fmla="*/ 8 h 160"/>
                <a:gd name="T14" fmla="*/ 52 w 168"/>
                <a:gd name="T15" fmla="*/ 8 h 160"/>
                <a:gd name="T16" fmla="*/ 56 w 168"/>
                <a:gd name="T17" fmla="*/ 4 h 160"/>
                <a:gd name="T18" fmla="*/ 52 w 168"/>
                <a:gd name="T19" fmla="*/ 0 h 160"/>
                <a:gd name="T20" fmla="*/ 0 w 168"/>
                <a:gd name="T21" fmla="*/ 0 h 160"/>
                <a:gd name="T22" fmla="*/ 0 w 168"/>
                <a:gd name="T23" fmla="*/ 160 h 160"/>
                <a:gd name="T24" fmla="*/ 168 w 168"/>
                <a:gd name="T25" fmla="*/ 160 h 160"/>
                <a:gd name="T26" fmla="*/ 168 w 168"/>
                <a:gd name="T27" fmla="*/ 0 h 160"/>
                <a:gd name="T28" fmla="*/ 116 w 16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60">
                  <a:moveTo>
                    <a:pt x="116" y="0"/>
                  </a:moveTo>
                  <a:cubicBezTo>
                    <a:pt x="114" y="0"/>
                    <a:pt x="112" y="2"/>
                    <a:pt x="112" y="4"/>
                  </a:cubicBezTo>
                  <a:cubicBezTo>
                    <a:pt x="112" y="6"/>
                    <a:pt x="114" y="8"/>
                    <a:pt x="116" y="8"/>
                  </a:cubicBezTo>
                  <a:cubicBezTo>
                    <a:pt x="160" y="8"/>
                    <a:pt x="160" y="8"/>
                    <a:pt x="160" y="8"/>
                  </a:cubicBezTo>
                  <a:cubicBezTo>
                    <a:pt x="160" y="152"/>
                    <a:pt x="160" y="152"/>
                    <a:pt x="160" y="152"/>
                  </a:cubicBezTo>
                  <a:cubicBezTo>
                    <a:pt x="8" y="152"/>
                    <a:pt x="8" y="152"/>
                    <a:pt x="8" y="152"/>
                  </a:cubicBezTo>
                  <a:cubicBezTo>
                    <a:pt x="8" y="8"/>
                    <a:pt x="8" y="8"/>
                    <a:pt x="8" y="8"/>
                  </a:cubicBezTo>
                  <a:cubicBezTo>
                    <a:pt x="52" y="8"/>
                    <a:pt x="52" y="8"/>
                    <a:pt x="52" y="8"/>
                  </a:cubicBezTo>
                  <a:cubicBezTo>
                    <a:pt x="54" y="8"/>
                    <a:pt x="56" y="6"/>
                    <a:pt x="56" y="4"/>
                  </a:cubicBezTo>
                  <a:cubicBezTo>
                    <a:pt x="56" y="2"/>
                    <a:pt x="54" y="0"/>
                    <a:pt x="52" y="0"/>
                  </a:cubicBezTo>
                  <a:cubicBezTo>
                    <a:pt x="0" y="0"/>
                    <a:pt x="0" y="0"/>
                    <a:pt x="0" y="0"/>
                  </a:cubicBezTo>
                  <a:cubicBezTo>
                    <a:pt x="0" y="160"/>
                    <a:pt x="0" y="160"/>
                    <a:pt x="0" y="160"/>
                  </a:cubicBezTo>
                  <a:cubicBezTo>
                    <a:pt x="168" y="160"/>
                    <a:pt x="168" y="160"/>
                    <a:pt x="168" y="160"/>
                  </a:cubicBezTo>
                  <a:cubicBezTo>
                    <a:pt x="168" y="0"/>
                    <a:pt x="168" y="0"/>
                    <a:pt x="168" y="0"/>
                  </a:cubicBezTo>
                  <a:lnTo>
                    <a:pt x="116" y="0"/>
                  </a:lnTo>
                  <a:close/>
                </a:path>
              </a:pathLst>
            </a:custGeom>
            <a:grpFill/>
            <a:ln w="19050">
              <a:noFill/>
            </a:ln>
          </p:spPr>
          <p:txBody>
            <a:bodyPr vert="horz" wrap="square" lIns="51435" tIns="25718" rIns="51435" bIns="25718" numCol="1" anchor="t" anchorCtr="0" compatLnSpc="1">
              <a:prstTxWarp prst="textNoShape">
                <a:avLst/>
              </a:prstTxWarp>
            </a:bodyPr>
            <a:lstStyle/>
            <a:p>
              <a:endParaRPr lang="en-US" sz="760" b="1"/>
            </a:p>
          </p:txBody>
        </p:sp>
      </p:grpSp>
      <p:grpSp>
        <p:nvGrpSpPr>
          <p:cNvPr id="163" name="Gruppieren 162"/>
          <p:cNvGrpSpPr/>
          <p:nvPr/>
        </p:nvGrpSpPr>
        <p:grpSpPr>
          <a:xfrm>
            <a:off x="7008274" y="3434372"/>
            <a:ext cx="374210" cy="336789"/>
            <a:chOff x="14081125" y="1973263"/>
            <a:chExt cx="476250" cy="428625"/>
          </a:xfrm>
          <a:solidFill>
            <a:schemeClr val="bg1"/>
          </a:solidFill>
        </p:grpSpPr>
        <p:sp>
          <p:nvSpPr>
            <p:cNvPr id="164" name="Freeform 20"/>
            <p:cNvSpPr>
              <a:spLocks/>
            </p:cNvSpPr>
            <p:nvPr/>
          </p:nvSpPr>
          <p:spPr bwMode="auto">
            <a:xfrm>
              <a:off x="14303375" y="2281238"/>
              <a:ext cx="33338" cy="34925"/>
            </a:xfrm>
            <a:custGeom>
              <a:avLst/>
              <a:gdLst>
                <a:gd name="T0" fmla="*/ 2 w 9"/>
                <a:gd name="T1" fmla="*/ 8 h 9"/>
                <a:gd name="T2" fmla="*/ 7 w 9"/>
                <a:gd name="T3" fmla="*/ 7 h 9"/>
                <a:gd name="T4" fmla="*/ 9 w 9"/>
                <a:gd name="T5" fmla="*/ 5 h 9"/>
                <a:gd name="T6" fmla="*/ 7 w 9"/>
                <a:gd name="T7" fmla="*/ 2 h 9"/>
                <a:gd name="T8" fmla="*/ 2 w 9"/>
                <a:gd name="T9" fmla="*/ 2 h 9"/>
                <a:gd name="T10" fmla="*/ 0 w 9"/>
                <a:gd name="T11" fmla="*/ 5 h 9"/>
                <a:gd name="T12" fmla="*/ 2 w 9"/>
                <a:gd name="T13" fmla="*/ 7 h 9"/>
                <a:gd name="T14" fmla="*/ 2 w 9"/>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2" y="8"/>
                  </a:moveTo>
                  <a:cubicBezTo>
                    <a:pt x="3" y="9"/>
                    <a:pt x="6" y="9"/>
                    <a:pt x="7" y="7"/>
                  </a:cubicBezTo>
                  <a:cubicBezTo>
                    <a:pt x="8" y="7"/>
                    <a:pt x="9" y="6"/>
                    <a:pt x="9" y="5"/>
                  </a:cubicBezTo>
                  <a:cubicBezTo>
                    <a:pt x="9" y="4"/>
                    <a:pt x="8" y="3"/>
                    <a:pt x="7" y="2"/>
                  </a:cubicBezTo>
                  <a:cubicBezTo>
                    <a:pt x="6" y="0"/>
                    <a:pt x="3" y="0"/>
                    <a:pt x="2" y="2"/>
                  </a:cubicBezTo>
                  <a:cubicBezTo>
                    <a:pt x="1" y="3"/>
                    <a:pt x="0" y="4"/>
                    <a:pt x="0" y="5"/>
                  </a:cubicBezTo>
                  <a:cubicBezTo>
                    <a:pt x="0" y="6"/>
                    <a:pt x="1" y="7"/>
                    <a:pt x="2" y="7"/>
                  </a:cubicBezTo>
                  <a:lnTo>
                    <a:pt x="2" y="8"/>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65" name="Freeform 28"/>
            <p:cNvSpPr>
              <a:spLocks noEditPoints="1"/>
            </p:cNvSpPr>
            <p:nvPr/>
          </p:nvSpPr>
          <p:spPr bwMode="auto">
            <a:xfrm>
              <a:off x="14133513" y="2132013"/>
              <a:ext cx="79375"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3"/>
                    <a:pt x="2" y="2"/>
                  </a:cubicBezTo>
                  <a:cubicBezTo>
                    <a:pt x="2" y="2"/>
                    <a:pt x="2" y="2"/>
                    <a:pt x="3" y="2"/>
                  </a:cubicBezTo>
                  <a:cubicBezTo>
                    <a:pt x="18" y="2"/>
                    <a:pt x="18" y="2"/>
                    <a:pt x="18" y="2"/>
                  </a:cubicBezTo>
                  <a:cubicBezTo>
                    <a:pt x="18" y="2"/>
                    <a:pt x="19" y="2"/>
                    <a:pt x="19" y="2"/>
                  </a:cubicBezTo>
                  <a:cubicBezTo>
                    <a:pt x="19" y="3"/>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66" name="Freeform 29"/>
            <p:cNvSpPr>
              <a:spLocks noEditPoints="1"/>
            </p:cNvSpPr>
            <p:nvPr/>
          </p:nvSpPr>
          <p:spPr bwMode="auto">
            <a:xfrm>
              <a:off x="14133513" y="2168526"/>
              <a:ext cx="79375"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2"/>
                    <a:pt x="2" y="2"/>
                  </a:cubicBezTo>
                  <a:cubicBezTo>
                    <a:pt x="2" y="2"/>
                    <a:pt x="2" y="2"/>
                    <a:pt x="3" y="2"/>
                  </a:cubicBezTo>
                  <a:cubicBezTo>
                    <a:pt x="18" y="2"/>
                    <a:pt x="18" y="2"/>
                    <a:pt x="18" y="2"/>
                  </a:cubicBezTo>
                  <a:cubicBezTo>
                    <a:pt x="18" y="2"/>
                    <a:pt x="19" y="2"/>
                    <a:pt x="19" y="2"/>
                  </a:cubicBezTo>
                  <a:cubicBezTo>
                    <a:pt x="19" y="2"/>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67" name="Freeform 30"/>
            <p:cNvSpPr>
              <a:spLocks noEditPoints="1"/>
            </p:cNvSpPr>
            <p:nvPr/>
          </p:nvSpPr>
          <p:spPr bwMode="auto">
            <a:xfrm>
              <a:off x="14157325" y="2274888"/>
              <a:ext cx="33338" cy="33338"/>
            </a:xfrm>
            <a:custGeom>
              <a:avLst/>
              <a:gdLst>
                <a:gd name="T0" fmla="*/ 8 w 9"/>
                <a:gd name="T1" fmla="*/ 1 h 9"/>
                <a:gd name="T2" fmla="*/ 4 w 9"/>
                <a:gd name="T3" fmla="*/ 0 h 9"/>
                <a:gd name="T4" fmla="*/ 1 w 9"/>
                <a:gd name="T5" fmla="*/ 1 h 9"/>
                <a:gd name="T6" fmla="*/ 1 w 9"/>
                <a:gd name="T7" fmla="*/ 1 h 9"/>
                <a:gd name="T8" fmla="*/ 0 w 9"/>
                <a:gd name="T9" fmla="*/ 5 h 9"/>
                <a:gd name="T10" fmla="*/ 1 w 9"/>
                <a:gd name="T11" fmla="*/ 8 h 9"/>
                <a:gd name="T12" fmla="*/ 1 w 9"/>
                <a:gd name="T13" fmla="*/ 8 h 9"/>
                <a:gd name="T14" fmla="*/ 4 w 9"/>
                <a:gd name="T15" fmla="*/ 9 h 9"/>
                <a:gd name="T16" fmla="*/ 8 w 9"/>
                <a:gd name="T17" fmla="*/ 8 h 9"/>
                <a:gd name="T18" fmla="*/ 9 w 9"/>
                <a:gd name="T19" fmla="*/ 5 h 9"/>
                <a:gd name="T20" fmla="*/ 8 w 9"/>
                <a:gd name="T21" fmla="*/ 2 h 9"/>
                <a:gd name="T22" fmla="*/ 8 w 9"/>
                <a:gd name="T23" fmla="*/ 1 h 9"/>
                <a:gd name="T24" fmla="*/ 6 w 9"/>
                <a:gd name="T25" fmla="*/ 6 h 9"/>
                <a:gd name="T26" fmla="*/ 3 w 9"/>
                <a:gd name="T27" fmla="*/ 6 h 9"/>
                <a:gd name="T28" fmla="*/ 2 w 9"/>
                <a:gd name="T29" fmla="*/ 5 h 9"/>
                <a:gd name="T30" fmla="*/ 2 w 9"/>
                <a:gd name="T31" fmla="*/ 3 h 9"/>
                <a:gd name="T32" fmla="*/ 3 w 9"/>
                <a:gd name="T33" fmla="*/ 3 h 9"/>
                <a:gd name="T34" fmla="*/ 6 w 9"/>
                <a:gd name="T35" fmla="*/ 3 h 9"/>
                <a:gd name="T36" fmla="*/ 7 w 9"/>
                <a:gd name="T37" fmla="*/ 5 h 9"/>
                <a:gd name="T38" fmla="*/ 6 w 9"/>
                <a:gd name="T3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9">
                  <a:moveTo>
                    <a:pt x="8" y="1"/>
                  </a:moveTo>
                  <a:cubicBezTo>
                    <a:pt x="7" y="1"/>
                    <a:pt x="6" y="0"/>
                    <a:pt x="4" y="0"/>
                  </a:cubicBezTo>
                  <a:cubicBezTo>
                    <a:pt x="3" y="0"/>
                    <a:pt x="2" y="1"/>
                    <a:pt x="1" y="1"/>
                  </a:cubicBezTo>
                  <a:cubicBezTo>
                    <a:pt x="1" y="1"/>
                    <a:pt x="1" y="1"/>
                    <a:pt x="1" y="1"/>
                  </a:cubicBezTo>
                  <a:cubicBezTo>
                    <a:pt x="0" y="2"/>
                    <a:pt x="0" y="3"/>
                    <a:pt x="0" y="5"/>
                  </a:cubicBezTo>
                  <a:cubicBezTo>
                    <a:pt x="0" y="6"/>
                    <a:pt x="0" y="7"/>
                    <a:pt x="1" y="8"/>
                  </a:cubicBezTo>
                  <a:cubicBezTo>
                    <a:pt x="1" y="8"/>
                    <a:pt x="1" y="8"/>
                    <a:pt x="1" y="8"/>
                  </a:cubicBezTo>
                  <a:cubicBezTo>
                    <a:pt x="2" y="9"/>
                    <a:pt x="3" y="9"/>
                    <a:pt x="4" y="9"/>
                  </a:cubicBezTo>
                  <a:cubicBezTo>
                    <a:pt x="6" y="9"/>
                    <a:pt x="7" y="9"/>
                    <a:pt x="8" y="8"/>
                  </a:cubicBezTo>
                  <a:cubicBezTo>
                    <a:pt x="8" y="7"/>
                    <a:pt x="9" y="6"/>
                    <a:pt x="9" y="5"/>
                  </a:cubicBezTo>
                  <a:cubicBezTo>
                    <a:pt x="9" y="3"/>
                    <a:pt x="9" y="2"/>
                    <a:pt x="8" y="2"/>
                  </a:cubicBezTo>
                  <a:lnTo>
                    <a:pt x="8" y="1"/>
                  </a:lnTo>
                  <a:close/>
                  <a:moveTo>
                    <a:pt x="6" y="6"/>
                  </a:moveTo>
                  <a:cubicBezTo>
                    <a:pt x="5" y="7"/>
                    <a:pt x="4" y="7"/>
                    <a:pt x="3" y="6"/>
                  </a:cubicBezTo>
                  <a:cubicBezTo>
                    <a:pt x="2" y="6"/>
                    <a:pt x="2" y="5"/>
                    <a:pt x="2" y="5"/>
                  </a:cubicBezTo>
                  <a:cubicBezTo>
                    <a:pt x="2" y="4"/>
                    <a:pt x="2" y="4"/>
                    <a:pt x="2" y="3"/>
                  </a:cubicBezTo>
                  <a:cubicBezTo>
                    <a:pt x="3" y="3"/>
                    <a:pt x="3" y="3"/>
                    <a:pt x="3" y="3"/>
                  </a:cubicBezTo>
                  <a:cubicBezTo>
                    <a:pt x="4" y="2"/>
                    <a:pt x="5" y="2"/>
                    <a:pt x="6" y="3"/>
                  </a:cubicBezTo>
                  <a:cubicBezTo>
                    <a:pt x="7" y="3"/>
                    <a:pt x="7" y="4"/>
                    <a:pt x="7" y="5"/>
                  </a:cubicBezTo>
                  <a:cubicBezTo>
                    <a:pt x="7" y="5"/>
                    <a:pt x="7" y="6"/>
                    <a:pt x="6" y="6"/>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68" name="Freeform 31"/>
            <p:cNvSpPr>
              <a:spLocks noEditPoints="1"/>
            </p:cNvSpPr>
            <p:nvPr/>
          </p:nvSpPr>
          <p:spPr bwMode="auto">
            <a:xfrm>
              <a:off x="14133513" y="2093913"/>
              <a:ext cx="79375" cy="19050"/>
            </a:xfrm>
            <a:custGeom>
              <a:avLst/>
              <a:gdLst>
                <a:gd name="T0" fmla="*/ 3 w 21"/>
                <a:gd name="T1" fmla="*/ 5 h 5"/>
                <a:gd name="T2" fmla="*/ 18 w 21"/>
                <a:gd name="T3" fmla="*/ 5 h 5"/>
                <a:gd name="T4" fmla="*/ 21 w 21"/>
                <a:gd name="T5" fmla="*/ 3 h 5"/>
                <a:gd name="T6" fmla="*/ 18 w 21"/>
                <a:gd name="T7" fmla="*/ 0 h 5"/>
                <a:gd name="T8" fmla="*/ 3 w 21"/>
                <a:gd name="T9" fmla="*/ 0 h 5"/>
                <a:gd name="T10" fmla="*/ 0 w 21"/>
                <a:gd name="T11" fmla="*/ 3 h 5"/>
                <a:gd name="T12" fmla="*/ 3 w 21"/>
                <a:gd name="T13" fmla="*/ 5 h 5"/>
                <a:gd name="T14" fmla="*/ 3 w 21"/>
                <a:gd name="T15" fmla="*/ 2 h 5"/>
                <a:gd name="T16" fmla="*/ 18 w 21"/>
                <a:gd name="T17" fmla="*/ 2 h 5"/>
                <a:gd name="T18" fmla="*/ 19 w 21"/>
                <a:gd name="T19" fmla="*/ 3 h 5"/>
                <a:gd name="T20" fmla="*/ 18 w 21"/>
                <a:gd name="T21" fmla="*/ 3 h 5"/>
                <a:gd name="T22" fmla="*/ 3 w 21"/>
                <a:gd name="T23" fmla="*/ 3 h 5"/>
                <a:gd name="T24" fmla="*/ 2 w 21"/>
                <a:gd name="T25" fmla="*/ 3 h 5"/>
                <a:gd name="T26" fmla="*/ 3 w 21"/>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3" y="5"/>
                  </a:moveTo>
                  <a:cubicBezTo>
                    <a:pt x="18" y="5"/>
                    <a:pt x="18" y="5"/>
                    <a:pt x="18" y="5"/>
                  </a:cubicBezTo>
                  <a:cubicBezTo>
                    <a:pt x="20" y="5"/>
                    <a:pt x="21" y="4"/>
                    <a:pt x="21" y="3"/>
                  </a:cubicBezTo>
                  <a:cubicBezTo>
                    <a:pt x="21" y="1"/>
                    <a:pt x="20" y="0"/>
                    <a:pt x="18" y="0"/>
                  </a:cubicBezTo>
                  <a:cubicBezTo>
                    <a:pt x="3" y="0"/>
                    <a:pt x="3" y="0"/>
                    <a:pt x="3" y="0"/>
                  </a:cubicBezTo>
                  <a:cubicBezTo>
                    <a:pt x="1" y="0"/>
                    <a:pt x="0" y="1"/>
                    <a:pt x="0" y="3"/>
                  </a:cubicBezTo>
                  <a:cubicBezTo>
                    <a:pt x="0" y="4"/>
                    <a:pt x="1" y="5"/>
                    <a:pt x="3" y="5"/>
                  </a:cubicBezTo>
                  <a:close/>
                  <a:moveTo>
                    <a:pt x="3" y="2"/>
                  </a:moveTo>
                  <a:cubicBezTo>
                    <a:pt x="18" y="2"/>
                    <a:pt x="18" y="2"/>
                    <a:pt x="18" y="2"/>
                  </a:cubicBezTo>
                  <a:cubicBezTo>
                    <a:pt x="18" y="2"/>
                    <a:pt x="19" y="2"/>
                    <a:pt x="19" y="3"/>
                  </a:cubicBezTo>
                  <a:cubicBezTo>
                    <a:pt x="19" y="3"/>
                    <a:pt x="18" y="3"/>
                    <a:pt x="18" y="3"/>
                  </a:cubicBezTo>
                  <a:cubicBezTo>
                    <a:pt x="3" y="3"/>
                    <a:pt x="3" y="3"/>
                    <a:pt x="3" y="3"/>
                  </a:cubicBezTo>
                  <a:cubicBezTo>
                    <a:pt x="2" y="3"/>
                    <a:pt x="2" y="3"/>
                    <a:pt x="2" y="3"/>
                  </a:cubicBezTo>
                  <a:cubicBezTo>
                    <a:pt x="2" y="2"/>
                    <a:pt x="2" y="2"/>
                    <a:pt x="3" y="2"/>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69" name="Freeform 32"/>
            <p:cNvSpPr>
              <a:spLocks noEditPoints="1"/>
            </p:cNvSpPr>
            <p:nvPr/>
          </p:nvSpPr>
          <p:spPr bwMode="auto">
            <a:xfrm>
              <a:off x="14254163" y="2008188"/>
              <a:ext cx="131763" cy="363538"/>
            </a:xfrm>
            <a:custGeom>
              <a:avLst/>
              <a:gdLst>
                <a:gd name="T0" fmla="*/ 83 w 83"/>
                <a:gd name="T1" fmla="*/ 0 h 229"/>
                <a:gd name="T2" fmla="*/ 0 w 83"/>
                <a:gd name="T3" fmla="*/ 0 h 229"/>
                <a:gd name="T4" fmla="*/ 0 w 83"/>
                <a:gd name="T5" fmla="*/ 229 h 229"/>
                <a:gd name="T6" fmla="*/ 83 w 83"/>
                <a:gd name="T7" fmla="*/ 229 h 229"/>
                <a:gd name="T8" fmla="*/ 83 w 83"/>
                <a:gd name="T9" fmla="*/ 0 h 229"/>
                <a:gd name="T10" fmla="*/ 78 w 83"/>
                <a:gd name="T11" fmla="*/ 224 h 229"/>
                <a:gd name="T12" fmla="*/ 5 w 83"/>
                <a:gd name="T13" fmla="*/ 224 h 229"/>
                <a:gd name="T14" fmla="*/ 5 w 83"/>
                <a:gd name="T15" fmla="*/ 4 h 229"/>
                <a:gd name="T16" fmla="*/ 78 w 83"/>
                <a:gd name="T17" fmla="*/ 4 h 229"/>
                <a:gd name="T18" fmla="*/ 78 w 83"/>
                <a:gd name="T19" fmla="*/ 2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229">
                  <a:moveTo>
                    <a:pt x="83" y="0"/>
                  </a:moveTo>
                  <a:lnTo>
                    <a:pt x="0" y="0"/>
                  </a:lnTo>
                  <a:lnTo>
                    <a:pt x="0" y="229"/>
                  </a:lnTo>
                  <a:lnTo>
                    <a:pt x="83" y="229"/>
                  </a:lnTo>
                  <a:lnTo>
                    <a:pt x="83" y="0"/>
                  </a:lnTo>
                  <a:close/>
                  <a:moveTo>
                    <a:pt x="78" y="224"/>
                  </a:moveTo>
                  <a:lnTo>
                    <a:pt x="5" y="224"/>
                  </a:lnTo>
                  <a:lnTo>
                    <a:pt x="5" y="4"/>
                  </a:lnTo>
                  <a:lnTo>
                    <a:pt x="78" y="4"/>
                  </a:lnTo>
                  <a:lnTo>
                    <a:pt x="78" y="22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70" name="Freeform 33"/>
            <p:cNvSpPr>
              <a:spLocks noEditPoints="1"/>
            </p:cNvSpPr>
            <p:nvPr/>
          </p:nvSpPr>
          <p:spPr bwMode="auto">
            <a:xfrm>
              <a:off x="14111288" y="2049463"/>
              <a:ext cx="120650" cy="307975"/>
            </a:xfrm>
            <a:custGeom>
              <a:avLst/>
              <a:gdLst>
                <a:gd name="T0" fmla="*/ 0 w 76"/>
                <a:gd name="T1" fmla="*/ 194 h 194"/>
                <a:gd name="T2" fmla="*/ 76 w 76"/>
                <a:gd name="T3" fmla="*/ 194 h 194"/>
                <a:gd name="T4" fmla="*/ 76 w 76"/>
                <a:gd name="T5" fmla="*/ 0 h 194"/>
                <a:gd name="T6" fmla="*/ 0 w 76"/>
                <a:gd name="T7" fmla="*/ 0 h 194"/>
                <a:gd name="T8" fmla="*/ 0 w 76"/>
                <a:gd name="T9" fmla="*/ 194 h 194"/>
                <a:gd name="T10" fmla="*/ 7 w 76"/>
                <a:gd name="T11" fmla="*/ 4 h 194"/>
                <a:gd name="T12" fmla="*/ 71 w 76"/>
                <a:gd name="T13" fmla="*/ 4 h 194"/>
                <a:gd name="T14" fmla="*/ 71 w 76"/>
                <a:gd name="T15" fmla="*/ 189 h 194"/>
                <a:gd name="T16" fmla="*/ 7 w 76"/>
                <a:gd name="T17" fmla="*/ 189 h 194"/>
                <a:gd name="T18" fmla="*/ 7 w 76"/>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94">
                  <a:moveTo>
                    <a:pt x="0" y="194"/>
                  </a:moveTo>
                  <a:lnTo>
                    <a:pt x="76" y="194"/>
                  </a:lnTo>
                  <a:lnTo>
                    <a:pt x="76" y="0"/>
                  </a:lnTo>
                  <a:lnTo>
                    <a:pt x="0" y="0"/>
                  </a:lnTo>
                  <a:lnTo>
                    <a:pt x="0" y="194"/>
                  </a:lnTo>
                  <a:close/>
                  <a:moveTo>
                    <a:pt x="7" y="4"/>
                  </a:moveTo>
                  <a:lnTo>
                    <a:pt x="71" y="4"/>
                  </a:lnTo>
                  <a:lnTo>
                    <a:pt x="71" y="189"/>
                  </a:lnTo>
                  <a:lnTo>
                    <a:pt x="7" y="189"/>
                  </a:lnTo>
                  <a:lnTo>
                    <a:pt x="7" y="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198" name="Freeform 34"/>
            <p:cNvSpPr>
              <a:spLocks noEditPoints="1"/>
            </p:cNvSpPr>
            <p:nvPr/>
          </p:nvSpPr>
          <p:spPr bwMode="auto">
            <a:xfrm>
              <a:off x="14427200" y="2132013"/>
              <a:ext cx="77788"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3"/>
                    <a:pt x="2" y="2"/>
                  </a:cubicBezTo>
                  <a:cubicBezTo>
                    <a:pt x="2" y="2"/>
                    <a:pt x="2" y="2"/>
                    <a:pt x="3" y="2"/>
                  </a:cubicBezTo>
                  <a:cubicBezTo>
                    <a:pt x="18" y="2"/>
                    <a:pt x="18" y="2"/>
                    <a:pt x="18" y="2"/>
                  </a:cubicBezTo>
                  <a:cubicBezTo>
                    <a:pt x="18" y="2"/>
                    <a:pt x="19" y="2"/>
                    <a:pt x="19" y="2"/>
                  </a:cubicBezTo>
                  <a:cubicBezTo>
                    <a:pt x="19" y="3"/>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2" name="Freeform 35"/>
            <p:cNvSpPr>
              <a:spLocks noEditPoints="1"/>
            </p:cNvSpPr>
            <p:nvPr/>
          </p:nvSpPr>
          <p:spPr bwMode="auto">
            <a:xfrm>
              <a:off x="14427200" y="2168526"/>
              <a:ext cx="77788"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2"/>
                    <a:pt x="2" y="2"/>
                  </a:cubicBezTo>
                  <a:cubicBezTo>
                    <a:pt x="2" y="2"/>
                    <a:pt x="2" y="2"/>
                    <a:pt x="3" y="2"/>
                  </a:cubicBezTo>
                  <a:cubicBezTo>
                    <a:pt x="18" y="2"/>
                    <a:pt x="18" y="2"/>
                    <a:pt x="18" y="2"/>
                  </a:cubicBezTo>
                  <a:cubicBezTo>
                    <a:pt x="18" y="2"/>
                    <a:pt x="19" y="2"/>
                    <a:pt x="19" y="2"/>
                  </a:cubicBezTo>
                  <a:cubicBezTo>
                    <a:pt x="19" y="2"/>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3" name="Freeform 36"/>
            <p:cNvSpPr>
              <a:spLocks noEditPoints="1"/>
            </p:cNvSpPr>
            <p:nvPr/>
          </p:nvSpPr>
          <p:spPr bwMode="auto">
            <a:xfrm>
              <a:off x="14449425" y="2274888"/>
              <a:ext cx="33338" cy="33338"/>
            </a:xfrm>
            <a:custGeom>
              <a:avLst/>
              <a:gdLst>
                <a:gd name="T0" fmla="*/ 8 w 9"/>
                <a:gd name="T1" fmla="*/ 1 h 9"/>
                <a:gd name="T2" fmla="*/ 4 w 9"/>
                <a:gd name="T3" fmla="*/ 0 h 9"/>
                <a:gd name="T4" fmla="*/ 1 w 9"/>
                <a:gd name="T5" fmla="*/ 1 h 9"/>
                <a:gd name="T6" fmla="*/ 1 w 9"/>
                <a:gd name="T7" fmla="*/ 1 h 9"/>
                <a:gd name="T8" fmla="*/ 0 w 9"/>
                <a:gd name="T9" fmla="*/ 5 h 9"/>
                <a:gd name="T10" fmla="*/ 1 w 9"/>
                <a:gd name="T11" fmla="*/ 8 h 9"/>
                <a:gd name="T12" fmla="*/ 1 w 9"/>
                <a:gd name="T13" fmla="*/ 8 h 9"/>
                <a:gd name="T14" fmla="*/ 4 w 9"/>
                <a:gd name="T15" fmla="*/ 9 h 9"/>
                <a:gd name="T16" fmla="*/ 8 w 9"/>
                <a:gd name="T17" fmla="*/ 8 h 9"/>
                <a:gd name="T18" fmla="*/ 9 w 9"/>
                <a:gd name="T19" fmla="*/ 5 h 9"/>
                <a:gd name="T20" fmla="*/ 8 w 9"/>
                <a:gd name="T21" fmla="*/ 2 h 9"/>
                <a:gd name="T22" fmla="*/ 8 w 9"/>
                <a:gd name="T23" fmla="*/ 1 h 9"/>
                <a:gd name="T24" fmla="*/ 6 w 9"/>
                <a:gd name="T25" fmla="*/ 6 h 9"/>
                <a:gd name="T26" fmla="*/ 3 w 9"/>
                <a:gd name="T27" fmla="*/ 6 h 9"/>
                <a:gd name="T28" fmla="*/ 2 w 9"/>
                <a:gd name="T29" fmla="*/ 5 h 9"/>
                <a:gd name="T30" fmla="*/ 2 w 9"/>
                <a:gd name="T31" fmla="*/ 3 h 9"/>
                <a:gd name="T32" fmla="*/ 3 w 9"/>
                <a:gd name="T33" fmla="*/ 3 h 9"/>
                <a:gd name="T34" fmla="*/ 6 w 9"/>
                <a:gd name="T35" fmla="*/ 3 h 9"/>
                <a:gd name="T36" fmla="*/ 7 w 9"/>
                <a:gd name="T37" fmla="*/ 5 h 9"/>
                <a:gd name="T38" fmla="*/ 6 w 9"/>
                <a:gd name="T3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9">
                  <a:moveTo>
                    <a:pt x="8" y="1"/>
                  </a:moveTo>
                  <a:cubicBezTo>
                    <a:pt x="7" y="1"/>
                    <a:pt x="6" y="0"/>
                    <a:pt x="4" y="0"/>
                  </a:cubicBezTo>
                  <a:cubicBezTo>
                    <a:pt x="3" y="0"/>
                    <a:pt x="2" y="1"/>
                    <a:pt x="1" y="1"/>
                  </a:cubicBezTo>
                  <a:cubicBezTo>
                    <a:pt x="1" y="1"/>
                    <a:pt x="1" y="1"/>
                    <a:pt x="1" y="1"/>
                  </a:cubicBezTo>
                  <a:cubicBezTo>
                    <a:pt x="0" y="2"/>
                    <a:pt x="0" y="3"/>
                    <a:pt x="0" y="5"/>
                  </a:cubicBezTo>
                  <a:cubicBezTo>
                    <a:pt x="0" y="6"/>
                    <a:pt x="0" y="7"/>
                    <a:pt x="1" y="8"/>
                  </a:cubicBezTo>
                  <a:cubicBezTo>
                    <a:pt x="1" y="8"/>
                    <a:pt x="1" y="8"/>
                    <a:pt x="1" y="8"/>
                  </a:cubicBezTo>
                  <a:cubicBezTo>
                    <a:pt x="2" y="9"/>
                    <a:pt x="3" y="9"/>
                    <a:pt x="4" y="9"/>
                  </a:cubicBezTo>
                  <a:cubicBezTo>
                    <a:pt x="6" y="9"/>
                    <a:pt x="7" y="9"/>
                    <a:pt x="8" y="8"/>
                  </a:cubicBezTo>
                  <a:cubicBezTo>
                    <a:pt x="8" y="7"/>
                    <a:pt x="9" y="6"/>
                    <a:pt x="9" y="5"/>
                  </a:cubicBezTo>
                  <a:cubicBezTo>
                    <a:pt x="9" y="3"/>
                    <a:pt x="9" y="2"/>
                    <a:pt x="8" y="2"/>
                  </a:cubicBezTo>
                  <a:lnTo>
                    <a:pt x="8" y="1"/>
                  </a:lnTo>
                  <a:close/>
                  <a:moveTo>
                    <a:pt x="6" y="6"/>
                  </a:moveTo>
                  <a:cubicBezTo>
                    <a:pt x="5" y="7"/>
                    <a:pt x="4" y="7"/>
                    <a:pt x="3" y="6"/>
                  </a:cubicBezTo>
                  <a:cubicBezTo>
                    <a:pt x="2" y="6"/>
                    <a:pt x="2" y="5"/>
                    <a:pt x="2" y="5"/>
                  </a:cubicBezTo>
                  <a:cubicBezTo>
                    <a:pt x="2" y="4"/>
                    <a:pt x="2" y="4"/>
                    <a:pt x="2" y="3"/>
                  </a:cubicBezTo>
                  <a:cubicBezTo>
                    <a:pt x="3" y="3"/>
                    <a:pt x="3" y="3"/>
                    <a:pt x="3" y="3"/>
                  </a:cubicBezTo>
                  <a:cubicBezTo>
                    <a:pt x="4" y="2"/>
                    <a:pt x="5" y="2"/>
                    <a:pt x="6" y="3"/>
                  </a:cubicBezTo>
                  <a:cubicBezTo>
                    <a:pt x="7" y="3"/>
                    <a:pt x="7" y="4"/>
                    <a:pt x="7" y="5"/>
                  </a:cubicBezTo>
                  <a:cubicBezTo>
                    <a:pt x="7" y="5"/>
                    <a:pt x="7" y="6"/>
                    <a:pt x="6" y="6"/>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4" name="Freeform 37"/>
            <p:cNvSpPr>
              <a:spLocks noEditPoints="1"/>
            </p:cNvSpPr>
            <p:nvPr/>
          </p:nvSpPr>
          <p:spPr bwMode="auto">
            <a:xfrm>
              <a:off x="14427200" y="2093913"/>
              <a:ext cx="77788" cy="19050"/>
            </a:xfrm>
            <a:custGeom>
              <a:avLst/>
              <a:gdLst>
                <a:gd name="T0" fmla="*/ 3 w 21"/>
                <a:gd name="T1" fmla="*/ 5 h 5"/>
                <a:gd name="T2" fmla="*/ 18 w 21"/>
                <a:gd name="T3" fmla="*/ 5 h 5"/>
                <a:gd name="T4" fmla="*/ 21 w 21"/>
                <a:gd name="T5" fmla="*/ 3 h 5"/>
                <a:gd name="T6" fmla="*/ 18 w 21"/>
                <a:gd name="T7" fmla="*/ 0 h 5"/>
                <a:gd name="T8" fmla="*/ 3 w 21"/>
                <a:gd name="T9" fmla="*/ 0 h 5"/>
                <a:gd name="T10" fmla="*/ 0 w 21"/>
                <a:gd name="T11" fmla="*/ 3 h 5"/>
                <a:gd name="T12" fmla="*/ 3 w 21"/>
                <a:gd name="T13" fmla="*/ 5 h 5"/>
                <a:gd name="T14" fmla="*/ 3 w 21"/>
                <a:gd name="T15" fmla="*/ 2 h 5"/>
                <a:gd name="T16" fmla="*/ 18 w 21"/>
                <a:gd name="T17" fmla="*/ 2 h 5"/>
                <a:gd name="T18" fmla="*/ 19 w 21"/>
                <a:gd name="T19" fmla="*/ 3 h 5"/>
                <a:gd name="T20" fmla="*/ 18 w 21"/>
                <a:gd name="T21" fmla="*/ 3 h 5"/>
                <a:gd name="T22" fmla="*/ 3 w 21"/>
                <a:gd name="T23" fmla="*/ 3 h 5"/>
                <a:gd name="T24" fmla="*/ 2 w 21"/>
                <a:gd name="T25" fmla="*/ 3 h 5"/>
                <a:gd name="T26" fmla="*/ 3 w 21"/>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3" y="5"/>
                  </a:moveTo>
                  <a:cubicBezTo>
                    <a:pt x="18" y="5"/>
                    <a:pt x="18" y="5"/>
                    <a:pt x="18" y="5"/>
                  </a:cubicBezTo>
                  <a:cubicBezTo>
                    <a:pt x="20" y="5"/>
                    <a:pt x="21" y="4"/>
                    <a:pt x="21" y="3"/>
                  </a:cubicBezTo>
                  <a:cubicBezTo>
                    <a:pt x="21" y="1"/>
                    <a:pt x="20" y="0"/>
                    <a:pt x="18" y="0"/>
                  </a:cubicBezTo>
                  <a:cubicBezTo>
                    <a:pt x="3" y="0"/>
                    <a:pt x="3" y="0"/>
                    <a:pt x="3" y="0"/>
                  </a:cubicBezTo>
                  <a:cubicBezTo>
                    <a:pt x="1" y="0"/>
                    <a:pt x="0" y="1"/>
                    <a:pt x="0" y="3"/>
                  </a:cubicBezTo>
                  <a:cubicBezTo>
                    <a:pt x="0" y="4"/>
                    <a:pt x="1" y="5"/>
                    <a:pt x="3" y="5"/>
                  </a:cubicBezTo>
                  <a:close/>
                  <a:moveTo>
                    <a:pt x="3" y="2"/>
                  </a:moveTo>
                  <a:cubicBezTo>
                    <a:pt x="18" y="2"/>
                    <a:pt x="18" y="2"/>
                    <a:pt x="18" y="2"/>
                  </a:cubicBezTo>
                  <a:cubicBezTo>
                    <a:pt x="18" y="2"/>
                    <a:pt x="19" y="2"/>
                    <a:pt x="19" y="3"/>
                  </a:cubicBezTo>
                  <a:cubicBezTo>
                    <a:pt x="19" y="3"/>
                    <a:pt x="18" y="3"/>
                    <a:pt x="18" y="3"/>
                  </a:cubicBezTo>
                  <a:cubicBezTo>
                    <a:pt x="3" y="3"/>
                    <a:pt x="3" y="3"/>
                    <a:pt x="3" y="3"/>
                  </a:cubicBezTo>
                  <a:cubicBezTo>
                    <a:pt x="2" y="3"/>
                    <a:pt x="2" y="3"/>
                    <a:pt x="2" y="3"/>
                  </a:cubicBezTo>
                  <a:cubicBezTo>
                    <a:pt x="2" y="2"/>
                    <a:pt x="2" y="2"/>
                    <a:pt x="3" y="2"/>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5" name="Freeform 38"/>
            <p:cNvSpPr>
              <a:spLocks noEditPoints="1"/>
            </p:cNvSpPr>
            <p:nvPr/>
          </p:nvSpPr>
          <p:spPr bwMode="auto">
            <a:xfrm>
              <a:off x="14404975" y="2049463"/>
              <a:ext cx="119063" cy="307975"/>
            </a:xfrm>
            <a:custGeom>
              <a:avLst/>
              <a:gdLst>
                <a:gd name="T0" fmla="*/ 0 w 75"/>
                <a:gd name="T1" fmla="*/ 194 h 194"/>
                <a:gd name="T2" fmla="*/ 75 w 75"/>
                <a:gd name="T3" fmla="*/ 194 h 194"/>
                <a:gd name="T4" fmla="*/ 75 w 75"/>
                <a:gd name="T5" fmla="*/ 0 h 194"/>
                <a:gd name="T6" fmla="*/ 0 w 75"/>
                <a:gd name="T7" fmla="*/ 0 h 194"/>
                <a:gd name="T8" fmla="*/ 0 w 75"/>
                <a:gd name="T9" fmla="*/ 194 h 194"/>
                <a:gd name="T10" fmla="*/ 7 w 75"/>
                <a:gd name="T11" fmla="*/ 4 h 194"/>
                <a:gd name="T12" fmla="*/ 70 w 75"/>
                <a:gd name="T13" fmla="*/ 4 h 194"/>
                <a:gd name="T14" fmla="*/ 70 w 75"/>
                <a:gd name="T15" fmla="*/ 189 h 194"/>
                <a:gd name="T16" fmla="*/ 7 w 75"/>
                <a:gd name="T17" fmla="*/ 189 h 194"/>
                <a:gd name="T18" fmla="*/ 7 w 75"/>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94">
                  <a:moveTo>
                    <a:pt x="0" y="194"/>
                  </a:moveTo>
                  <a:lnTo>
                    <a:pt x="75" y="194"/>
                  </a:lnTo>
                  <a:lnTo>
                    <a:pt x="75" y="0"/>
                  </a:lnTo>
                  <a:lnTo>
                    <a:pt x="0" y="0"/>
                  </a:lnTo>
                  <a:lnTo>
                    <a:pt x="0" y="194"/>
                  </a:lnTo>
                  <a:close/>
                  <a:moveTo>
                    <a:pt x="7" y="4"/>
                  </a:moveTo>
                  <a:lnTo>
                    <a:pt x="70" y="4"/>
                  </a:lnTo>
                  <a:lnTo>
                    <a:pt x="70" y="189"/>
                  </a:lnTo>
                  <a:lnTo>
                    <a:pt x="7" y="189"/>
                  </a:lnTo>
                  <a:lnTo>
                    <a:pt x="7" y="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6" name="Freeform 39"/>
            <p:cNvSpPr>
              <a:spLocks noEditPoints="1"/>
            </p:cNvSpPr>
            <p:nvPr/>
          </p:nvSpPr>
          <p:spPr bwMode="auto">
            <a:xfrm>
              <a:off x="14081125" y="1973263"/>
              <a:ext cx="476250" cy="428625"/>
            </a:xfrm>
            <a:custGeom>
              <a:avLst/>
              <a:gdLst>
                <a:gd name="T0" fmla="*/ 123 w 127"/>
                <a:gd name="T1" fmla="*/ 13 h 114"/>
                <a:gd name="T2" fmla="*/ 90 w 127"/>
                <a:gd name="T3" fmla="*/ 13 h 114"/>
                <a:gd name="T4" fmla="*/ 90 w 127"/>
                <a:gd name="T5" fmla="*/ 5 h 114"/>
                <a:gd name="T6" fmla="*/ 86 w 127"/>
                <a:gd name="T7" fmla="*/ 0 h 114"/>
                <a:gd name="T8" fmla="*/ 41 w 127"/>
                <a:gd name="T9" fmla="*/ 0 h 114"/>
                <a:gd name="T10" fmla="*/ 37 w 127"/>
                <a:gd name="T11" fmla="*/ 5 h 114"/>
                <a:gd name="T12" fmla="*/ 37 w 127"/>
                <a:gd name="T13" fmla="*/ 13 h 114"/>
                <a:gd name="T14" fmla="*/ 4 w 127"/>
                <a:gd name="T15" fmla="*/ 13 h 114"/>
                <a:gd name="T16" fmla="*/ 0 w 127"/>
                <a:gd name="T17" fmla="*/ 18 h 114"/>
                <a:gd name="T18" fmla="*/ 0 w 127"/>
                <a:gd name="T19" fmla="*/ 104 h 114"/>
                <a:gd name="T20" fmla="*/ 4 w 127"/>
                <a:gd name="T21" fmla="*/ 108 h 114"/>
                <a:gd name="T22" fmla="*/ 37 w 127"/>
                <a:gd name="T23" fmla="*/ 108 h 114"/>
                <a:gd name="T24" fmla="*/ 37 w 127"/>
                <a:gd name="T25" fmla="*/ 110 h 114"/>
                <a:gd name="T26" fmla="*/ 41 w 127"/>
                <a:gd name="T27" fmla="*/ 114 h 114"/>
                <a:gd name="T28" fmla="*/ 86 w 127"/>
                <a:gd name="T29" fmla="*/ 114 h 114"/>
                <a:gd name="T30" fmla="*/ 90 w 127"/>
                <a:gd name="T31" fmla="*/ 110 h 114"/>
                <a:gd name="T32" fmla="*/ 90 w 127"/>
                <a:gd name="T33" fmla="*/ 108 h 114"/>
                <a:gd name="T34" fmla="*/ 123 w 127"/>
                <a:gd name="T35" fmla="*/ 108 h 114"/>
                <a:gd name="T36" fmla="*/ 127 w 127"/>
                <a:gd name="T37" fmla="*/ 104 h 114"/>
                <a:gd name="T38" fmla="*/ 127 w 127"/>
                <a:gd name="T39" fmla="*/ 18 h 114"/>
                <a:gd name="T40" fmla="*/ 123 w 127"/>
                <a:gd name="T41" fmla="*/ 13 h 114"/>
                <a:gd name="T42" fmla="*/ 125 w 127"/>
                <a:gd name="T43" fmla="*/ 104 h 114"/>
                <a:gd name="T44" fmla="*/ 123 w 127"/>
                <a:gd name="T45" fmla="*/ 106 h 114"/>
                <a:gd name="T46" fmla="*/ 88 w 127"/>
                <a:gd name="T47" fmla="*/ 106 h 114"/>
                <a:gd name="T48" fmla="*/ 88 w 127"/>
                <a:gd name="T49" fmla="*/ 110 h 114"/>
                <a:gd name="T50" fmla="*/ 86 w 127"/>
                <a:gd name="T51" fmla="*/ 112 h 114"/>
                <a:gd name="T52" fmla="*/ 41 w 127"/>
                <a:gd name="T53" fmla="*/ 112 h 114"/>
                <a:gd name="T54" fmla="*/ 39 w 127"/>
                <a:gd name="T55" fmla="*/ 110 h 114"/>
                <a:gd name="T56" fmla="*/ 39 w 127"/>
                <a:gd name="T57" fmla="*/ 106 h 114"/>
                <a:gd name="T58" fmla="*/ 4 w 127"/>
                <a:gd name="T59" fmla="*/ 106 h 114"/>
                <a:gd name="T60" fmla="*/ 2 w 127"/>
                <a:gd name="T61" fmla="*/ 104 h 114"/>
                <a:gd name="T62" fmla="*/ 2 w 127"/>
                <a:gd name="T63" fmla="*/ 18 h 114"/>
                <a:gd name="T64" fmla="*/ 4 w 127"/>
                <a:gd name="T65" fmla="*/ 16 h 114"/>
                <a:gd name="T66" fmla="*/ 39 w 127"/>
                <a:gd name="T67" fmla="*/ 16 h 114"/>
                <a:gd name="T68" fmla="*/ 39 w 127"/>
                <a:gd name="T69" fmla="*/ 5 h 114"/>
                <a:gd name="T70" fmla="*/ 41 w 127"/>
                <a:gd name="T71" fmla="*/ 2 h 114"/>
                <a:gd name="T72" fmla="*/ 86 w 127"/>
                <a:gd name="T73" fmla="*/ 2 h 114"/>
                <a:gd name="T74" fmla="*/ 88 w 127"/>
                <a:gd name="T75" fmla="*/ 5 h 114"/>
                <a:gd name="T76" fmla="*/ 88 w 127"/>
                <a:gd name="T77" fmla="*/ 16 h 114"/>
                <a:gd name="T78" fmla="*/ 123 w 127"/>
                <a:gd name="T79" fmla="*/ 16 h 114"/>
                <a:gd name="T80" fmla="*/ 125 w 127"/>
                <a:gd name="T81" fmla="*/ 18 h 114"/>
                <a:gd name="T82" fmla="*/ 125 w 127"/>
                <a:gd name="T83"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7" h="114">
                  <a:moveTo>
                    <a:pt x="123" y="13"/>
                  </a:moveTo>
                  <a:cubicBezTo>
                    <a:pt x="90" y="13"/>
                    <a:pt x="90" y="13"/>
                    <a:pt x="90" y="13"/>
                  </a:cubicBezTo>
                  <a:cubicBezTo>
                    <a:pt x="90" y="5"/>
                    <a:pt x="90" y="5"/>
                    <a:pt x="90" y="5"/>
                  </a:cubicBezTo>
                  <a:cubicBezTo>
                    <a:pt x="90" y="2"/>
                    <a:pt x="88" y="0"/>
                    <a:pt x="86" y="0"/>
                  </a:cubicBezTo>
                  <a:cubicBezTo>
                    <a:pt x="41" y="0"/>
                    <a:pt x="41" y="0"/>
                    <a:pt x="41" y="0"/>
                  </a:cubicBezTo>
                  <a:cubicBezTo>
                    <a:pt x="39" y="0"/>
                    <a:pt x="37" y="2"/>
                    <a:pt x="37" y="5"/>
                  </a:cubicBezTo>
                  <a:cubicBezTo>
                    <a:pt x="37" y="13"/>
                    <a:pt x="37" y="13"/>
                    <a:pt x="37" y="13"/>
                  </a:cubicBezTo>
                  <a:cubicBezTo>
                    <a:pt x="4" y="13"/>
                    <a:pt x="4" y="13"/>
                    <a:pt x="4" y="13"/>
                  </a:cubicBezTo>
                  <a:cubicBezTo>
                    <a:pt x="2" y="13"/>
                    <a:pt x="0" y="15"/>
                    <a:pt x="0" y="18"/>
                  </a:cubicBezTo>
                  <a:cubicBezTo>
                    <a:pt x="0" y="104"/>
                    <a:pt x="0" y="104"/>
                    <a:pt x="0" y="104"/>
                  </a:cubicBezTo>
                  <a:cubicBezTo>
                    <a:pt x="0" y="106"/>
                    <a:pt x="2" y="108"/>
                    <a:pt x="4" y="108"/>
                  </a:cubicBezTo>
                  <a:cubicBezTo>
                    <a:pt x="37" y="108"/>
                    <a:pt x="37" y="108"/>
                    <a:pt x="37" y="108"/>
                  </a:cubicBezTo>
                  <a:cubicBezTo>
                    <a:pt x="37" y="110"/>
                    <a:pt x="37" y="110"/>
                    <a:pt x="37" y="110"/>
                  </a:cubicBezTo>
                  <a:cubicBezTo>
                    <a:pt x="37" y="112"/>
                    <a:pt x="39" y="114"/>
                    <a:pt x="41" y="114"/>
                  </a:cubicBezTo>
                  <a:cubicBezTo>
                    <a:pt x="86" y="114"/>
                    <a:pt x="86" y="114"/>
                    <a:pt x="86" y="114"/>
                  </a:cubicBezTo>
                  <a:cubicBezTo>
                    <a:pt x="88" y="114"/>
                    <a:pt x="90" y="112"/>
                    <a:pt x="90" y="110"/>
                  </a:cubicBezTo>
                  <a:cubicBezTo>
                    <a:pt x="90" y="108"/>
                    <a:pt x="90" y="108"/>
                    <a:pt x="90" y="108"/>
                  </a:cubicBezTo>
                  <a:cubicBezTo>
                    <a:pt x="123" y="108"/>
                    <a:pt x="123" y="108"/>
                    <a:pt x="123" y="108"/>
                  </a:cubicBezTo>
                  <a:cubicBezTo>
                    <a:pt x="125" y="108"/>
                    <a:pt x="127" y="106"/>
                    <a:pt x="127" y="104"/>
                  </a:cubicBezTo>
                  <a:cubicBezTo>
                    <a:pt x="127" y="18"/>
                    <a:pt x="127" y="18"/>
                    <a:pt x="127" y="18"/>
                  </a:cubicBezTo>
                  <a:cubicBezTo>
                    <a:pt x="127" y="15"/>
                    <a:pt x="125" y="13"/>
                    <a:pt x="123" y="13"/>
                  </a:cubicBezTo>
                  <a:close/>
                  <a:moveTo>
                    <a:pt x="125" y="104"/>
                  </a:moveTo>
                  <a:cubicBezTo>
                    <a:pt x="125" y="105"/>
                    <a:pt x="124" y="106"/>
                    <a:pt x="123" y="106"/>
                  </a:cubicBezTo>
                  <a:cubicBezTo>
                    <a:pt x="88" y="106"/>
                    <a:pt x="88" y="106"/>
                    <a:pt x="88" y="106"/>
                  </a:cubicBezTo>
                  <a:cubicBezTo>
                    <a:pt x="88" y="110"/>
                    <a:pt x="88" y="110"/>
                    <a:pt x="88" y="110"/>
                  </a:cubicBezTo>
                  <a:cubicBezTo>
                    <a:pt x="88" y="111"/>
                    <a:pt x="87" y="112"/>
                    <a:pt x="86" y="112"/>
                  </a:cubicBezTo>
                  <a:cubicBezTo>
                    <a:pt x="41" y="112"/>
                    <a:pt x="41" y="112"/>
                    <a:pt x="41" y="112"/>
                  </a:cubicBezTo>
                  <a:cubicBezTo>
                    <a:pt x="40" y="112"/>
                    <a:pt x="39" y="111"/>
                    <a:pt x="39" y="110"/>
                  </a:cubicBezTo>
                  <a:cubicBezTo>
                    <a:pt x="39" y="106"/>
                    <a:pt x="39" y="106"/>
                    <a:pt x="39" y="106"/>
                  </a:cubicBezTo>
                  <a:cubicBezTo>
                    <a:pt x="4" y="106"/>
                    <a:pt x="4" y="106"/>
                    <a:pt x="4" y="106"/>
                  </a:cubicBezTo>
                  <a:cubicBezTo>
                    <a:pt x="3" y="106"/>
                    <a:pt x="2" y="105"/>
                    <a:pt x="2" y="104"/>
                  </a:cubicBezTo>
                  <a:cubicBezTo>
                    <a:pt x="2" y="18"/>
                    <a:pt x="2" y="18"/>
                    <a:pt x="2" y="18"/>
                  </a:cubicBezTo>
                  <a:cubicBezTo>
                    <a:pt x="2" y="17"/>
                    <a:pt x="3" y="16"/>
                    <a:pt x="4" y="16"/>
                  </a:cubicBezTo>
                  <a:cubicBezTo>
                    <a:pt x="39" y="16"/>
                    <a:pt x="39" y="16"/>
                    <a:pt x="39" y="16"/>
                  </a:cubicBezTo>
                  <a:cubicBezTo>
                    <a:pt x="39" y="5"/>
                    <a:pt x="39" y="5"/>
                    <a:pt x="39" y="5"/>
                  </a:cubicBezTo>
                  <a:cubicBezTo>
                    <a:pt x="39" y="3"/>
                    <a:pt x="40" y="2"/>
                    <a:pt x="41" y="2"/>
                  </a:cubicBezTo>
                  <a:cubicBezTo>
                    <a:pt x="86" y="2"/>
                    <a:pt x="86" y="2"/>
                    <a:pt x="86" y="2"/>
                  </a:cubicBezTo>
                  <a:cubicBezTo>
                    <a:pt x="87" y="2"/>
                    <a:pt x="88" y="3"/>
                    <a:pt x="88" y="5"/>
                  </a:cubicBezTo>
                  <a:cubicBezTo>
                    <a:pt x="88" y="16"/>
                    <a:pt x="88" y="16"/>
                    <a:pt x="88" y="16"/>
                  </a:cubicBezTo>
                  <a:cubicBezTo>
                    <a:pt x="123" y="16"/>
                    <a:pt x="123" y="16"/>
                    <a:pt x="123" y="16"/>
                  </a:cubicBezTo>
                  <a:cubicBezTo>
                    <a:pt x="124" y="16"/>
                    <a:pt x="125" y="17"/>
                    <a:pt x="125" y="18"/>
                  </a:cubicBezTo>
                  <a:lnTo>
                    <a:pt x="125" y="10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7" name="Freeform 40"/>
            <p:cNvSpPr>
              <a:spLocks noEditPoints="1"/>
            </p:cNvSpPr>
            <p:nvPr/>
          </p:nvSpPr>
          <p:spPr bwMode="auto">
            <a:xfrm>
              <a:off x="14273213" y="2055813"/>
              <a:ext cx="93663" cy="23813"/>
            </a:xfrm>
            <a:custGeom>
              <a:avLst/>
              <a:gdLst>
                <a:gd name="T0" fmla="*/ 3 w 25"/>
                <a:gd name="T1" fmla="*/ 6 h 6"/>
                <a:gd name="T2" fmla="*/ 22 w 25"/>
                <a:gd name="T3" fmla="*/ 6 h 6"/>
                <a:gd name="T4" fmla="*/ 25 w 25"/>
                <a:gd name="T5" fmla="*/ 3 h 6"/>
                <a:gd name="T6" fmla="*/ 22 w 25"/>
                <a:gd name="T7" fmla="*/ 0 h 6"/>
                <a:gd name="T8" fmla="*/ 3 w 25"/>
                <a:gd name="T9" fmla="*/ 0 h 6"/>
                <a:gd name="T10" fmla="*/ 0 w 25"/>
                <a:gd name="T11" fmla="*/ 3 h 6"/>
                <a:gd name="T12" fmla="*/ 3 w 25"/>
                <a:gd name="T13" fmla="*/ 6 h 6"/>
                <a:gd name="T14" fmla="*/ 3 w 25"/>
                <a:gd name="T15" fmla="*/ 3 h 6"/>
                <a:gd name="T16" fmla="*/ 22 w 25"/>
                <a:gd name="T17" fmla="*/ 3 h 6"/>
                <a:gd name="T18" fmla="*/ 22 w 25"/>
                <a:gd name="T19" fmla="*/ 3 h 6"/>
                <a:gd name="T20" fmla="*/ 22 w 25"/>
                <a:gd name="T21" fmla="*/ 4 h 6"/>
                <a:gd name="T22" fmla="*/ 3 w 25"/>
                <a:gd name="T23" fmla="*/ 4 h 6"/>
                <a:gd name="T24" fmla="*/ 2 w 25"/>
                <a:gd name="T25" fmla="*/ 3 h 6"/>
                <a:gd name="T26" fmla="*/ 3 w 25"/>
                <a:gd name="T2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6">
                  <a:moveTo>
                    <a:pt x="3" y="6"/>
                  </a:moveTo>
                  <a:cubicBezTo>
                    <a:pt x="22" y="6"/>
                    <a:pt x="22" y="6"/>
                    <a:pt x="22" y="6"/>
                  </a:cubicBezTo>
                  <a:cubicBezTo>
                    <a:pt x="24" y="6"/>
                    <a:pt x="25" y="5"/>
                    <a:pt x="25" y="3"/>
                  </a:cubicBezTo>
                  <a:cubicBezTo>
                    <a:pt x="25" y="2"/>
                    <a:pt x="24" y="0"/>
                    <a:pt x="22" y="0"/>
                  </a:cubicBezTo>
                  <a:cubicBezTo>
                    <a:pt x="3" y="0"/>
                    <a:pt x="3" y="0"/>
                    <a:pt x="3" y="0"/>
                  </a:cubicBezTo>
                  <a:cubicBezTo>
                    <a:pt x="1" y="0"/>
                    <a:pt x="0" y="2"/>
                    <a:pt x="0" y="3"/>
                  </a:cubicBezTo>
                  <a:cubicBezTo>
                    <a:pt x="0" y="5"/>
                    <a:pt x="1" y="6"/>
                    <a:pt x="3" y="6"/>
                  </a:cubicBezTo>
                  <a:close/>
                  <a:moveTo>
                    <a:pt x="3" y="3"/>
                  </a:moveTo>
                  <a:cubicBezTo>
                    <a:pt x="22" y="3"/>
                    <a:pt x="22" y="3"/>
                    <a:pt x="22" y="3"/>
                  </a:cubicBezTo>
                  <a:cubicBezTo>
                    <a:pt x="22" y="3"/>
                    <a:pt x="22" y="3"/>
                    <a:pt x="22" y="3"/>
                  </a:cubicBezTo>
                  <a:cubicBezTo>
                    <a:pt x="22" y="3"/>
                    <a:pt x="22" y="4"/>
                    <a:pt x="22" y="4"/>
                  </a:cubicBezTo>
                  <a:cubicBezTo>
                    <a:pt x="3" y="4"/>
                    <a:pt x="3" y="4"/>
                    <a:pt x="3" y="4"/>
                  </a:cubicBezTo>
                  <a:cubicBezTo>
                    <a:pt x="3" y="4"/>
                    <a:pt x="2" y="3"/>
                    <a:pt x="2" y="3"/>
                  </a:cubicBezTo>
                  <a:cubicBezTo>
                    <a:pt x="2" y="3"/>
                    <a:pt x="3" y="3"/>
                    <a:pt x="3"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8" name="Freeform 41"/>
            <p:cNvSpPr>
              <a:spLocks noEditPoints="1"/>
            </p:cNvSpPr>
            <p:nvPr/>
          </p:nvSpPr>
          <p:spPr bwMode="auto">
            <a:xfrm>
              <a:off x="14273213" y="2101851"/>
              <a:ext cx="93663" cy="22225"/>
            </a:xfrm>
            <a:custGeom>
              <a:avLst/>
              <a:gdLst>
                <a:gd name="T0" fmla="*/ 3 w 25"/>
                <a:gd name="T1" fmla="*/ 6 h 6"/>
                <a:gd name="T2" fmla="*/ 22 w 25"/>
                <a:gd name="T3" fmla="*/ 6 h 6"/>
                <a:gd name="T4" fmla="*/ 25 w 25"/>
                <a:gd name="T5" fmla="*/ 3 h 6"/>
                <a:gd name="T6" fmla="*/ 22 w 25"/>
                <a:gd name="T7" fmla="*/ 0 h 6"/>
                <a:gd name="T8" fmla="*/ 3 w 25"/>
                <a:gd name="T9" fmla="*/ 0 h 6"/>
                <a:gd name="T10" fmla="*/ 0 w 25"/>
                <a:gd name="T11" fmla="*/ 3 h 6"/>
                <a:gd name="T12" fmla="*/ 3 w 25"/>
                <a:gd name="T13" fmla="*/ 6 h 6"/>
                <a:gd name="T14" fmla="*/ 3 w 25"/>
                <a:gd name="T15" fmla="*/ 3 h 6"/>
                <a:gd name="T16" fmla="*/ 22 w 25"/>
                <a:gd name="T17" fmla="*/ 3 h 6"/>
                <a:gd name="T18" fmla="*/ 22 w 25"/>
                <a:gd name="T19" fmla="*/ 3 h 6"/>
                <a:gd name="T20" fmla="*/ 22 w 25"/>
                <a:gd name="T21" fmla="*/ 4 h 6"/>
                <a:gd name="T22" fmla="*/ 3 w 25"/>
                <a:gd name="T23" fmla="*/ 4 h 6"/>
                <a:gd name="T24" fmla="*/ 2 w 25"/>
                <a:gd name="T25" fmla="*/ 3 h 6"/>
                <a:gd name="T26" fmla="*/ 3 w 25"/>
                <a:gd name="T2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6">
                  <a:moveTo>
                    <a:pt x="3" y="6"/>
                  </a:moveTo>
                  <a:cubicBezTo>
                    <a:pt x="22" y="6"/>
                    <a:pt x="22" y="6"/>
                    <a:pt x="22" y="6"/>
                  </a:cubicBezTo>
                  <a:cubicBezTo>
                    <a:pt x="24" y="6"/>
                    <a:pt x="25" y="5"/>
                    <a:pt x="25" y="3"/>
                  </a:cubicBezTo>
                  <a:cubicBezTo>
                    <a:pt x="25" y="2"/>
                    <a:pt x="24" y="0"/>
                    <a:pt x="22" y="0"/>
                  </a:cubicBezTo>
                  <a:cubicBezTo>
                    <a:pt x="3" y="0"/>
                    <a:pt x="3" y="0"/>
                    <a:pt x="3" y="0"/>
                  </a:cubicBezTo>
                  <a:cubicBezTo>
                    <a:pt x="1" y="0"/>
                    <a:pt x="0" y="2"/>
                    <a:pt x="0" y="3"/>
                  </a:cubicBezTo>
                  <a:cubicBezTo>
                    <a:pt x="0" y="5"/>
                    <a:pt x="1" y="6"/>
                    <a:pt x="3" y="6"/>
                  </a:cubicBezTo>
                  <a:close/>
                  <a:moveTo>
                    <a:pt x="3" y="3"/>
                  </a:moveTo>
                  <a:cubicBezTo>
                    <a:pt x="22" y="3"/>
                    <a:pt x="22" y="3"/>
                    <a:pt x="22" y="3"/>
                  </a:cubicBezTo>
                  <a:cubicBezTo>
                    <a:pt x="22" y="3"/>
                    <a:pt x="22" y="3"/>
                    <a:pt x="22" y="3"/>
                  </a:cubicBezTo>
                  <a:cubicBezTo>
                    <a:pt x="22" y="3"/>
                    <a:pt x="22" y="4"/>
                    <a:pt x="22" y="4"/>
                  </a:cubicBezTo>
                  <a:cubicBezTo>
                    <a:pt x="3" y="4"/>
                    <a:pt x="3" y="4"/>
                    <a:pt x="3" y="4"/>
                  </a:cubicBezTo>
                  <a:cubicBezTo>
                    <a:pt x="3" y="4"/>
                    <a:pt x="2" y="3"/>
                    <a:pt x="2" y="3"/>
                  </a:cubicBezTo>
                  <a:cubicBezTo>
                    <a:pt x="2" y="3"/>
                    <a:pt x="3" y="3"/>
                    <a:pt x="3"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09" name="Freeform 42"/>
            <p:cNvSpPr>
              <a:spLocks noEditPoints="1"/>
            </p:cNvSpPr>
            <p:nvPr/>
          </p:nvSpPr>
          <p:spPr bwMode="auto">
            <a:xfrm>
              <a:off x="14273213" y="2143126"/>
              <a:ext cx="93663" cy="19050"/>
            </a:xfrm>
            <a:custGeom>
              <a:avLst/>
              <a:gdLst>
                <a:gd name="T0" fmla="*/ 3 w 25"/>
                <a:gd name="T1" fmla="*/ 5 h 5"/>
                <a:gd name="T2" fmla="*/ 22 w 25"/>
                <a:gd name="T3" fmla="*/ 5 h 5"/>
                <a:gd name="T4" fmla="*/ 25 w 25"/>
                <a:gd name="T5" fmla="*/ 2 h 5"/>
                <a:gd name="T6" fmla="*/ 22 w 25"/>
                <a:gd name="T7" fmla="*/ 0 h 5"/>
                <a:gd name="T8" fmla="*/ 3 w 25"/>
                <a:gd name="T9" fmla="*/ 0 h 5"/>
                <a:gd name="T10" fmla="*/ 0 w 25"/>
                <a:gd name="T11" fmla="*/ 2 h 5"/>
                <a:gd name="T12" fmla="*/ 3 w 25"/>
                <a:gd name="T13" fmla="*/ 5 h 5"/>
                <a:gd name="T14" fmla="*/ 3 w 25"/>
                <a:gd name="T15" fmla="*/ 2 h 5"/>
                <a:gd name="T16" fmla="*/ 22 w 25"/>
                <a:gd name="T17" fmla="*/ 2 h 5"/>
                <a:gd name="T18" fmla="*/ 22 w 25"/>
                <a:gd name="T19" fmla="*/ 2 h 5"/>
                <a:gd name="T20" fmla="*/ 22 w 25"/>
                <a:gd name="T21" fmla="*/ 3 h 5"/>
                <a:gd name="T22" fmla="*/ 3 w 25"/>
                <a:gd name="T23" fmla="*/ 3 h 5"/>
                <a:gd name="T24" fmla="*/ 2 w 25"/>
                <a:gd name="T25" fmla="*/ 2 h 5"/>
                <a:gd name="T26" fmla="*/ 3 w 2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
                  <a:moveTo>
                    <a:pt x="3" y="5"/>
                  </a:moveTo>
                  <a:cubicBezTo>
                    <a:pt x="22" y="5"/>
                    <a:pt x="22" y="5"/>
                    <a:pt x="22" y="5"/>
                  </a:cubicBezTo>
                  <a:cubicBezTo>
                    <a:pt x="24" y="5"/>
                    <a:pt x="25" y="4"/>
                    <a:pt x="25" y="2"/>
                  </a:cubicBezTo>
                  <a:cubicBezTo>
                    <a:pt x="25" y="1"/>
                    <a:pt x="24" y="0"/>
                    <a:pt x="22" y="0"/>
                  </a:cubicBezTo>
                  <a:cubicBezTo>
                    <a:pt x="3" y="0"/>
                    <a:pt x="3" y="0"/>
                    <a:pt x="3" y="0"/>
                  </a:cubicBezTo>
                  <a:cubicBezTo>
                    <a:pt x="1" y="0"/>
                    <a:pt x="0" y="1"/>
                    <a:pt x="0" y="2"/>
                  </a:cubicBezTo>
                  <a:cubicBezTo>
                    <a:pt x="0" y="4"/>
                    <a:pt x="1" y="5"/>
                    <a:pt x="3" y="5"/>
                  </a:cubicBezTo>
                  <a:close/>
                  <a:moveTo>
                    <a:pt x="3" y="2"/>
                  </a:moveTo>
                  <a:cubicBezTo>
                    <a:pt x="22" y="2"/>
                    <a:pt x="22" y="2"/>
                    <a:pt x="22" y="2"/>
                  </a:cubicBezTo>
                  <a:cubicBezTo>
                    <a:pt x="22" y="2"/>
                    <a:pt x="22" y="2"/>
                    <a:pt x="22" y="2"/>
                  </a:cubicBezTo>
                  <a:cubicBezTo>
                    <a:pt x="22" y="3"/>
                    <a:pt x="22" y="3"/>
                    <a:pt x="22" y="3"/>
                  </a:cubicBezTo>
                  <a:cubicBezTo>
                    <a:pt x="3" y="3"/>
                    <a:pt x="3" y="3"/>
                    <a:pt x="3" y="3"/>
                  </a:cubicBezTo>
                  <a:cubicBezTo>
                    <a:pt x="3" y="3"/>
                    <a:pt x="2" y="3"/>
                    <a:pt x="2" y="2"/>
                  </a:cubicBezTo>
                  <a:cubicBezTo>
                    <a:pt x="2" y="2"/>
                    <a:pt x="3" y="2"/>
                    <a:pt x="3" y="2"/>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grpSp>
      <p:grpSp>
        <p:nvGrpSpPr>
          <p:cNvPr id="210" name="Gruppieren 209"/>
          <p:cNvGrpSpPr/>
          <p:nvPr/>
        </p:nvGrpSpPr>
        <p:grpSpPr>
          <a:xfrm>
            <a:off x="2469839" y="2670190"/>
            <a:ext cx="350768" cy="291930"/>
            <a:chOff x="13676313" y="2487613"/>
            <a:chExt cx="492125" cy="409575"/>
          </a:xfrm>
          <a:solidFill>
            <a:schemeClr val="bg1"/>
          </a:solidFill>
        </p:grpSpPr>
        <p:sp>
          <p:nvSpPr>
            <p:cNvPr id="211" name="Freeform 25"/>
            <p:cNvSpPr>
              <a:spLocks noEditPoints="1"/>
            </p:cNvSpPr>
            <p:nvPr/>
          </p:nvSpPr>
          <p:spPr bwMode="auto">
            <a:xfrm>
              <a:off x="13857288" y="2740026"/>
              <a:ext cx="107950" cy="71438"/>
            </a:xfrm>
            <a:custGeom>
              <a:avLst/>
              <a:gdLst>
                <a:gd name="T0" fmla="*/ 0 w 29"/>
                <a:gd name="T1" fmla="*/ 0 h 19"/>
                <a:gd name="T2" fmla="*/ 5 w 29"/>
                <a:gd name="T3" fmla="*/ 19 h 19"/>
                <a:gd name="T4" fmla="*/ 29 w 29"/>
                <a:gd name="T5" fmla="*/ 0 h 19"/>
                <a:gd name="T6" fmla="*/ 0 w 29"/>
                <a:gd name="T7" fmla="*/ 0 h 19"/>
                <a:gd name="T8" fmla="*/ 2 w 29"/>
                <a:gd name="T9" fmla="*/ 3 h 19"/>
                <a:gd name="T10" fmla="*/ 23 w 29"/>
                <a:gd name="T11" fmla="*/ 3 h 19"/>
                <a:gd name="T12" fmla="*/ 6 w 29"/>
                <a:gd name="T13" fmla="*/ 16 h 19"/>
                <a:gd name="T14" fmla="*/ 2 w 29"/>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9">
                  <a:moveTo>
                    <a:pt x="0" y="0"/>
                  </a:moveTo>
                  <a:cubicBezTo>
                    <a:pt x="0" y="7"/>
                    <a:pt x="2" y="13"/>
                    <a:pt x="5" y="19"/>
                  </a:cubicBezTo>
                  <a:cubicBezTo>
                    <a:pt x="29" y="0"/>
                    <a:pt x="29" y="0"/>
                    <a:pt x="29" y="0"/>
                  </a:cubicBezTo>
                  <a:lnTo>
                    <a:pt x="0" y="0"/>
                  </a:lnTo>
                  <a:close/>
                  <a:moveTo>
                    <a:pt x="2" y="3"/>
                  </a:moveTo>
                  <a:cubicBezTo>
                    <a:pt x="23" y="3"/>
                    <a:pt x="23" y="3"/>
                    <a:pt x="23" y="3"/>
                  </a:cubicBezTo>
                  <a:cubicBezTo>
                    <a:pt x="6" y="16"/>
                    <a:pt x="6" y="16"/>
                    <a:pt x="6" y="16"/>
                  </a:cubicBezTo>
                  <a:cubicBezTo>
                    <a:pt x="4" y="12"/>
                    <a:pt x="3" y="7"/>
                    <a:pt x="2" y="3"/>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a:p>
          </p:txBody>
        </p:sp>
        <p:sp>
          <p:nvSpPr>
            <p:cNvPr id="212" name="Freeform 26"/>
            <p:cNvSpPr>
              <a:spLocks noEditPoints="1"/>
            </p:cNvSpPr>
            <p:nvPr/>
          </p:nvSpPr>
          <p:spPr bwMode="auto">
            <a:xfrm>
              <a:off x="13887450" y="2751138"/>
              <a:ext cx="100013" cy="112713"/>
            </a:xfrm>
            <a:custGeom>
              <a:avLst/>
              <a:gdLst>
                <a:gd name="T0" fmla="*/ 0 w 27"/>
                <a:gd name="T1" fmla="*/ 21 h 30"/>
                <a:gd name="T2" fmla="*/ 10 w 27"/>
                <a:gd name="T3" fmla="*/ 30 h 30"/>
                <a:gd name="T4" fmla="*/ 22 w 27"/>
                <a:gd name="T5" fmla="*/ 16 h 30"/>
                <a:gd name="T6" fmla="*/ 27 w 27"/>
                <a:gd name="T7" fmla="*/ 0 h 30"/>
                <a:gd name="T8" fmla="*/ 0 w 27"/>
                <a:gd name="T9" fmla="*/ 21 h 30"/>
                <a:gd name="T10" fmla="*/ 20 w 27"/>
                <a:gd name="T11" fmla="*/ 15 h 30"/>
                <a:gd name="T12" fmla="*/ 10 w 27"/>
                <a:gd name="T13" fmla="*/ 28 h 30"/>
                <a:gd name="T14" fmla="*/ 3 w 27"/>
                <a:gd name="T15" fmla="*/ 21 h 30"/>
                <a:gd name="T16" fmla="*/ 24 w 27"/>
                <a:gd name="T17" fmla="*/ 6 h 30"/>
                <a:gd name="T18" fmla="*/ 20 w 27"/>
                <a:gd name="T19"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0">
                  <a:moveTo>
                    <a:pt x="0" y="21"/>
                  </a:moveTo>
                  <a:cubicBezTo>
                    <a:pt x="3" y="25"/>
                    <a:pt x="6" y="28"/>
                    <a:pt x="10" y="30"/>
                  </a:cubicBezTo>
                  <a:cubicBezTo>
                    <a:pt x="15" y="27"/>
                    <a:pt x="19" y="22"/>
                    <a:pt x="22" y="16"/>
                  </a:cubicBezTo>
                  <a:cubicBezTo>
                    <a:pt x="25" y="11"/>
                    <a:pt x="26" y="6"/>
                    <a:pt x="27" y="0"/>
                  </a:cubicBezTo>
                  <a:lnTo>
                    <a:pt x="0" y="21"/>
                  </a:lnTo>
                  <a:close/>
                  <a:moveTo>
                    <a:pt x="20" y="15"/>
                  </a:moveTo>
                  <a:cubicBezTo>
                    <a:pt x="17" y="20"/>
                    <a:pt x="14" y="24"/>
                    <a:pt x="10" y="28"/>
                  </a:cubicBezTo>
                  <a:cubicBezTo>
                    <a:pt x="7" y="26"/>
                    <a:pt x="5" y="24"/>
                    <a:pt x="3" y="21"/>
                  </a:cubicBezTo>
                  <a:cubicBezTo>
                    <a:pt x="24" y="6"/>
                    <a:pt x="24" y="6"/>
                    <a:pt x="24" y="6"/>
                  </a:cubicBezTo>
                  <a:cubicBezTo>
                    <a:pt x="23" y="9"/>
                    <a:pt x="22" y="12"/>
                    <a:pt x="20" y="15"/>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a:p>
          </p:txBody>
        </p:sp>
        <p:sp>
          <p:nvSpPr>
            <p:cNvPr id="213" name="Freeform 27"/>
            <p:cNvSpPr>
              <a:spLocks noEditPoints="1"/>
            </p:cNvSpPr>
            <p:nvPr/>
          </p:nvSpPr>
          <p:spPr bwMode="auto">
            <a:xfrm>
              <a:off x="13827125" y="2709863"/>
              <a:ext cx="190500" cy="187325"/>
            </a:xfrm>
            <a:custGeom>
              <a:avLst/>
              <a:gdLst>
                <a:gd name="T0" fmla="*/ 51 w 51"/>
                <a:gd name="T1" fmla="*/ 8 h 50"/>
                <a:gd name="T2" fmla="*/ 50 w 51"/>
                <a:gd name="T3" fmla="*/ 3 h 50"/>
                <a:gd name="T4" fmla="*/ 48 w 51"/>
                <a:gd name="T5" fmla="*/ 1 h 50"/>
                <a:gd name="T6" fmla="*/ 46 w 51"/>
                <a:gd name="T7" fmla="*/ 0 h 50"/>
                <a:gd name="T8" fmla="*/ 5 w 51"/>
                <a:gd name="T9" fmla="*/ 0 h 50"/>
                <a:gd name="T10" fmla="*/ 3 w 51"/>
                <a:gd name="T11" fmla="*/ 1 h 50"/>
                <a:gd name="T12" fmla="*/ 1 w 51"/>
                <a:gd name="T13" fmla="*/ 3 h 50"/>
                <a:gd name="T14" fmla="*/ 0 w 51"/>
                <a:gd name="T15" fmla="*/ 6 h 50"/>
                <a:gd name="T16" fmla="*/ 0 w 51"/>
                <a:gd name="T17" fmla="*/ 8 h 50"/>
                <a:gd name="T18" fmla="*/ 6 w 51"/>
                <a:gd name="T19" fmla="*/ 31 h 50"/>
                <a:gd name="T20" fmla="*/ 23 w 51"/>
                <a:gd name="T21" fmla="*/ 49 h 50"/>
                <a:gd name="T22" fmla="*/ 25 w 51"/>
                <a:gd name="T23" fmla="*/ 50 h 50"/>
                <a:gd name="T24" fmla="*/ 26 w 51"/>
                <a:gd name="T25" fmla="*/ 50 h 50"/>
                <a:gd name="T26" fmla="*/ 26 w 51"/>
                <a:gd name="T27" fmla="*/ 50 h 50"/>
                <a:gd name="T28" fmla="*/ 29 w 51"/>
                <a:gd name="T29" fmla="*/ 49 h 50"/>
                <a:gd name="T30" fmla="*/ 45 w 51"/>
                <a:gd name="T31" fmla="*/ 31 h 50"/>
                <a:gd name="T32" fmla="*/ 51 w 51"/>
                <a:gd name="T33" fmla="*/ 8 h 50"/>
                <a:gd name="T34" fmla="*/ 24 w 51"/>
                <a:gd name="T35" fmla="*/ 47 h 50"/>
                <a:gd name="T36" fmla="*/ 8 w 51"/>
                <a:gd name="T37" fmla="*/ 30 h 50"/>
                <a:gd name="T38" fmla="*/ 8 w 51"/>
                <a:gd name="T39" fmla="*/ 30 h 50"/>
                <a:gd name="T40" fmla="*/ 2 w 51"/>
                <a:gd name="T41" fmla="*/ 8 h 50"/>
                <a:gd name="T42" fmla="*/ 2 w 51"/>
                <a:gd name="T43" fmla="*/ 8 h 50"/>
                <a:gd name="T44" fmla="*/ 2 w 51"/>
                <a:gd name="T45" fmla="*/ 8 h 50"/>
                <a:gd name="T46" fmla="*/ 5 w 51"/>
                <a:gd name="T47" fmla="*/ 3 h 50"/>
                <a:gd name="T48" fmla="*/ 46 w 51"/>
                <a:gd name="T49" fmla="*/ 3 h 50"/>
                <a:gd name="T50" fmla="*/ 46 w 51"/>
                <a:gd name="T51" fmla="*/ 3 h 50"/>
                <a:gd name="T52" fmla="*/ 49 w 51"/>
                <a:gd name="T53" fmla="*/ 8 h 50"/>
                <a:gd name="T54" fmla="*/ 49 w 51"/>
                <a:gd name="T55" fmla="*/ 8 h 50"/>
                <a:gd name="T56" fmla="*/ 43 w 51"/>
                <a:gd name="T57" fmla="*/ 30 h 50"/>
                <a:gd name="T58" fmla="*/ 27 w 51"/>
                <a:gd name="T59" fmla="*/ 47 h 50"/>
                <a:gd name="T60" fmla="*/ 27 w 51"/>
                <a:gd name="T61" fmla="*/ 47 h 50"/>
                <a:gd name="T62" fmla="*/ 24 w 51"/>
                <a:gd name="T6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50">
                  <a:moveTo>
                    <a:pt x="51" y="8"/>
                  </a:moveTo>
                  <a:cubicBezTo>
                    <a:pt x="51" y="7"/>
                    <a:pt x="51" y="5"/>
                    <a:pt x="50" y="3"/>
                  </a:cubicBezTo>
                  <a:cubicBezTo>
                    <a:pt x="50" y="2"/>
                    <a:pt x="49" y="1"/>
                    <a:pt x="48" y="1"/>
                  </a:cubicBezTo>
                  <a:cubicBezTo>
                    <a:pt x="47" y="1"/>
                    <a:pt x="47" y="0"/>
                    <a:pt x="46" y="0"/>
                  </a:cubicBezTo>
                  <a:cubicBezTo>
                    <a:pt x="5" y="0"/>
                    <a:pt x="5" y="0"/>
                    <a:pt x="5" y="0"/>
                  </a:cubicBezTo>
                  <a:cubicBezTo>
                    <a:pt x="4" y="0"/>
                    <a:pt x="4" y="1"/>
                    <a:pt x="3" y="1"/>
                  </a:cubicBezTo>
                  <a:cubicBezTo>
                    <a:pt x="2" y="1"/>
                    <a:pt x="1" y="2"/>
                    <a:pt x="1" y="3"/>
                  </a:cubicBezTo>
                  <a:cubicBezTo>
                    <a:pt x="0" y="4"/>
                    <a:pt x="0" y="5"/>
                    <a:pt x="0" y="6"/>
                  </a:cubicBezTo>
                  <a:cubicBezTo>
                    <a:pt x="0" y="8"/>
                    <a:pt x="0" y="8"/>
                    <a:pt x="0" y="8"/>
                  </a:cubicBezTo>
                  <a:cubicBezTo>
                    <a:pt x="0" y="16"/>
                    <a:pt x="2" y="24"/>
                    <a:pt x="6" y="31"/>
                  </a:cubicBezTo>
                  <a:cubicBezTo>
                    <a:pt x="10" y="38"/>
                    <a:pt x="16" y="44"/>
                    <a:pt x="23" y="49"/>
                  </a:cubicBezTo>
                  <a:cubicBezTo>
                    <a:pt x="23" y="50"/>
                    <a:pt x="24" y="50"/>
                    <a:pt x="25" y="50"/>
                  </a:cubicBezTo>
                  <a:cubicBezTo>
                    <a:pt x="25" y="50"/>
                    <a:pt x="25" y="50"/>
                    <a:pt x="26" y="50"/>
                  </a:cubicBezTo>
                  <a:cubicBezTo>
                    <a:pt x="26" y="50"/>
                    <a:pt x="26" y="50"/>
                    <a:pt x="26" y="50"/>
                  </a:cubicBezTo>
                  <a:cubicBezTo>
                    <a:pt x="27" y="50"/>
                    <a:pt x="28" y="50"/>
                    <a:pt x="29" y="49"/>
                  </a:cubicBezTo>
                  <a:cubicBezTo>
                    <a:pt x="35" y="44"/>
                    <a:pt x="41" y="38"/>
                    <a:pt x="45" y="31"/>
                  </a:cubicBezTo>
                  <a:cubicBezTo>
                    <a:pt x="49" y="24"/>
                    <a:pt x="51" y="16"/>
                    <a:pt x="51" y="8"/>
                  </a:cubicBezTo>
                  <a:close/>
                  <a:moveTo>
                    <a:pt x="24" y="47"/>
                  </a:moveTo>
                  <a:cubicBezTo>
                    <a:pt x="17" y="43"/>
                    <a:pt x="12" y="37"/>
                    <a:pt x="8" y="30"/>
                  </a:cubicBezTo>
                  <a:cubicBezTo>
                    <a:pt x="8" y="30"/>
                    <a:pt x="8" y="30"/>
                    <a:pt x="8" y="30"/>
                  </a:cubicBezTo>
                  <a:cubicBezTo>
                    <a:pt x="4" y="24"/>
                    <a:pt x="2" y="16"/>
                    <a:pt x="2" y="8"/>
                  </a:cubicBezTo>
                  <a:cubicBezTo>
                    <a:pt x="2" y="8"/>
                    <a:pt x="2" y="8"/>
                    <a:pt x="2" y="8"/>
                  </a:cubicBezTo>
                  <a:cubicBezTo>
                    <a:pt x="2" y="8"/>
                    <a:pt x="2" y="8"/>
                    <a:pt x="2" y="8"/>
                  </a:cubicBezTo>
                  <a:cubicBezTo>
                    <a:pt x="2" y="6"/>
                    <a:pt x="2" y="3"/>
                    <a:pt x="5" y="3"/>
                  </a:cubicBezTo>
                  <a:cubicBezTo>
                    <a:pt x="46" y="3"/>
                    <a:pt x="46" y="3"/>
                    <a:pt x="46" y="3"/>
                  </a:cubicBezTo>
                  <a:cubicBezTo>
                    <a:pt x="46" y="3"/>
                    <a:pt x="46" y="3"/>
                    <a:pt x="46" y="3"/>
                  </a:cubicBezTo>
                  <a:cubicBezTo>
                    <a:pt x="49" y="3"/>
                    <a:pt x="49" y="6"/>
                    <a:pt x="49" y="8"/>
                  </a:cubicBezTo>
                  <a:cubicBezTo>
                    <a:pt x="49" y="8"/>
                    <a:pt x="49" y="8"/>
                    <a:pt x="49" y="8"/>
                  </a:cubicBezTo>
                  <a:cubicBezTo>
                    <a:pt x="49" y="16"/>
                    <a:pt x="47" y="24"/>
                    <a:pt x="43" y="30"/>
                  </a:cubicBezTo>
                  <a:cubicBezTo>
                    <a:pt x="39" y="37"/>
                    <a:pt x="34" y="43"/>
                    <a:pt x="27" y="47"/>
                  </a:cubicBezTo>
                  <a:cubicBezTo>
                    <a:pt x="27" y="47"/>
                    <a:pt x="27" y="47"/>
                    <a:pt x="27" y="47"/>
                  </a:cubicBezTo>
                  <a:cubicBezTo>
                    <a:pt x="26" y="48"/>
                    <a:pt x="25" y="48"/>
                    <a:pt x="24" y="47"/>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a:p>
          </p:txBody>
        </p:sp>
        <p:sp>
          <p:nvSpPr>
            <p:cNvPr id="214" name="Freeform 56"/>
            <p:cNvSpPr>
              <a:spLocks/>
            </p:cNvSpPr>
            <p:nvPr/>
          </p:nvSpPr>
          <p:spPr bwMode="auto">
            <a:xfrm>
              <a:off x="13676313" y="2487613"/>
              <a:ext cx="492125" cy="349250"/>
            </a:xfrm>
            <a:custGeom>
              <a:avLst/>
              <a:gdLst>
                <a:gd name="T0" fmla="*/ 125 w 131"/>
                <a:gd name="T1" fmla="*/ 48 h 93"/>
                <a:gd name="T2" fmla="*/ 114 w 131"/>
                <a:gd name="T3" fmla="*/ 40 h 93"/>
                <a:gd name="T4" fmla="*/ 101 w 131"/>
                <a:gd name="T5" fmla="*/ 13 h 93"/>
                <a:gd name="T6" fmla="*/ 69 w 131"/>
                <a:gd name="T7" fmla="*/ 0 h 93"/>
                <a:gd name="T8" fmla="*/ 44 w 131"/>
                <a:gd name="T9" fmla="*/ 7 h 93"/>
                <a:gd name="T10" fmla="*/ 28 w 131"/>
                <a:gd name="T11" fmla="*/ 23 h 93"/>
                <a:gd name="T12" fmla="*/ 9 w 131"/>
                <a:gd name="T13" fmla="*/ 34 h 93"/>
                <a:gd name="T14" fmla="*/ 0 w 131"/>
                <a:gd name="T15" fmla="*/ 58 h 93"/>
                <a:gd name="T16" fmla="*/ 9 w 131"/>
                <a:gd name="T17" fmla="*/ 82 h 93"/>
                <a:gd name="T18" fmla="*/ 10 w 131"/>
                <a:gd name="T19" fmla="*/ 83 h 93"/>
                <a:gd name="T20" fmla="*/ 35 w 131"/>
                <a:gd name="T21" fmla="*/ 93 h 93"/>
                <a:gd name="T22" fmla="*/ 37 w 131"/>
                <a:gd name="T23" fmla="*/ 93 h 93"/>
                <a:gd name="T24" fmla="*/ 37 w 131"/>
                <a:gd name="T25" fmla="*/ 93 h 93"/>
                <a:gd name="T26" fmla="*/ 38 w 131"/>
                <a:gd name="T27" fmla="*/ 91 h 93"/>
                <a:gd name="T28" fmla="*/ 39 w 131"/>
                <a:gd name="T29" fmla="*/ 89 h 93"/>
                <a:gd name="T30" fmla="*/ 39 w 131"/>
                <a:gd name="T31" fmla="*/ 89 h 93"/>
                <a:gd name="T32" fmla="*/ 35 w 131"/>
                <a:gd name="T33" fmla="*/ 89 h 93"/>
                <a:gd name="T34" fmla="*/ 14 w 131"/>
                <a:gd name="T35" fmla="*/ 80 h 93"/>
                <a:gd name="T36" fmla="*/ 13 w 131"/>
                <a:gd name="T37" fmla="*/ 80 h 93"/>
                <a:gd name="T38" fmla="*/ 4 w 131"/>
                <a:gd name="T39" fmla="*/ 58 h 93"/>
                <a:gd name="T40" fmla="*/ 12 w 131"/>
                <a:gd name="T41" fmla="*/ 37 h 93"/>
                <a:gd name="T42" fmla="*/ 30 w 131"/>
                <a:gd name="T43" fmla="*/ 28 h 93"/>
                <a:gd name="T44" fmla="*/ 31 w 131"/>
                <a:gd name="T45" fmla="*/ 27 h 93"/>
                <a:gd name="T46" fmla="*/ 32 w 131"/>
                <a:gd name="T47" fmla="*/ 26 h 93"/>
                <a:gd name="T48" fmla="*/ 46 w 131"/>
                <a:gd name="T49" fmla="*/ 11 h 93"/>
                <a:gd name="T50" fmla="*/ 69 w 131"/>
                <a:gd name="T51" fmla="*/ 4 h 93"/>
                <a:gd name="T52" fmla="*/ 98 w 131"/>
                <a:gd name="T53" fmla="*/ 16 h 93"/>
                <a:gd name="T54" fmla="*/ 110 w 131"/>
                <a:gd name="T55" fmla="*/ 42 h 93"/>
                <a:gd name="T56" fmla="*/ 110 w 131"/>
                <a:gd name="T57" fmla="*/ 43 h 93"/>
                <a:gd name="T58" fmla="*/ 111 w 131"/>
                <a:gd name="T59" fmla="*/ 44 h 93"/>
                <a:gd name="T60" fmla="*/ 122 w 131"/>
                <a:gd name="T61" fmla="*/ 51 h 93"/>
                <a:gd name="T62" fmla="*/ 127 w 131"/>
                <a:gd name="T63" fmla="*/ 66 h 93"/>
                <a:gd name="T64" fmla="*/ 121 w 131"/>
                <a:gd name="T65" fmla="*/ 81 h 93"/>
                <a:gd name="T66" fmla="*/ 120 w 131"/>
                <a:gd name="T67" fmla="*/ 82 h 93"/>
                <a:gd name="T68" fmla="*/ 104 w 131"/>
                <a:gd name="T69" fmla="*/ 89 h 93"/>
                <a:gd name="T70" fmla="*/ 92 w 131"/>
                <a:gd name="T71" fmla="*/ 89 h 93"/>
                <a:gd name="T72" fmla="*/ 93 w 131"/>
                <a:gd name="T73" fmla="*/ 91 h 93"/>
                <a:gd name="T74" fmla="*/ 95 w 131"/>
                <a:gd name="T75" fmla="*/ 93 h 93"/>
                <a:gd name="T76" fmla="*/ 104 w 131"/>
                <a:gd name="T77" fmla="*/ 93 h 93"/>
                <a:gd name="T78" fmla="*/ 122 w 131"/>
                <a:gd name="T79" fmla="*/ 86 h 93"/>
                <a:gd name="T80" fmla="*/ 122 w 131"/>
                <a:gd name="T81" fmla="*/ 86 h 93"/>
                <a:gd name="T82" fmla="*/ 123 w 131"/>
                <a:gd name="T83" fmla="*/ 85 h 93"/>
                <a:gd name="T84" fmla="*/ 131 w 131"/>
                <a:gd name="T85" fmla="*/ 66 h 93"/>
                <a:gd name="T86" fmla="*/ 125 w 131"/>
                <a:gd name="T87"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93">
                  <a:moveTo>
                    <a:pt x="125" y="48"/>
                  </a:moveTo>
                  <a:cubicBezTo>
                    <a:pt x="122" y="44"/>
                    <a:pt x="118" y="42"/>
                    <a:pt x="114" y="40"/>
                  </a:cubicBezTo>
                  <a:cubicBezTo>
                    <a:pt x="113" y="30"/>
                    <a:pt x="108" y="20"/>
                    <a:pt x="101" y="13"/>
                  </a:cubicBezTo>
                  <a:cubicBezTo>
                    <a:pt x="92" y="4"/>
                    <a:pt x="81" y="0"/>
                    <a:pt x="69" y="0"/>
                  </a:cubicBezTo>
                  <a:cubicBezTo>
                    <a:pt x="60" y="0"/>
                    <a:pt x="51" y="2"/>
                    <a:pt x="44" y="7"/>
                  </a:cubicBezTo>
                  <a:cubicBezTo>
                    <a:pt x="37" y="11"/>
                    <a:pt x="32" y="17"/>
                    <a:pt x="28" y="23"/>
                  </a:cubicBezTo>
                  <a:cubicBezTo>
                    <a:pt x="21" y="25"/>
                    <a:pt x="14" y="28"/>
                    <a:pt x="9" y="34"/>
                  </a:cubicBezTo>
                  <a:cubicBezTo>
                    <a:pt x="3" y="40"/>
                    <a:pt x="0" y="49"/>
                    <a:pt x="0" y="58"/>
                  </a:cubicBezTo>
                  <a:cubicBezTo>
                    <a:pt x="0" y="67"/>
                    <a:pt x="3" y="76"/>
                    <a:pt x="9" y="82"/>
                  </a:cubicBezTo>
                  <a:cubicBezTo>
                    <a:pt x="10" y="83"/>
                    <a:pt x="10" y="83"/>
                    <a:pt x="10" y="83"/>
                  </a:cubicBezTo>
                  <a:cubicBezTo>
                    <a:pt x="17" y="90"/>
                    <a:pt x="25" y="93"/>
                    <a:pt x="35" y="93"/>
                  </a:cubicBezTo>
                  <a:cubicBezTo>
                    <a:pt x="37" y="93"/>
                    <a:pt x="37" y="93"/>
                    <a:pt x="37" y="93"/>
                  </a:cubicBezTo>
                  <a:cubicBezTo>
                    <a:pt x="37" y="93"/>
                    <a:pt x="37" y="93"/>
                    <a:pt x="37" y="93"/>
                  </a:cubicBezTo>
                  <a:cubicBezTo>
                    <a:pt x="38" y="91"/>
                    <a:pt x="38" y="91"/>
                    <a:pt x="38" y="91"/>
                  </a:cubicBezTo>
                  <a:cubicBezTo>
                    <a:pt x="39" y="89"/>
                    <a:pt x="39" y="89"/>
                    <a:pt x="39" y="89"/>
                  </a:cubicBezTo>
                  <a:cubicBezTo>
                    <a:pt x="39" y="89"/>
                    <a:pt x="39" y="89"/>
                    <a:pt x="39" y="89"/>
                  </a:cubicBezTo>
                  <a:cubicBezTo>
                    <a:pt x="35" y="89"/>
                    <a:pt x="35" y="89"/>
                    <a:pt x="35" y="89"/>
                  </a:cubicBezTo>
                  <a:cubicBezTo>
                    <a:pt x="27" y="89"/>
                    <a:pt x="19" y="86"/>
                    <a:pt x="14" y="80"/>
                  </a:cubicBezTo>
                  <a:cubicBezTo>
                    <a:pt x="13" y="80"/>
                    <a:pt x="13" y="80"/>
                    <a:pt x="13" y="80"/>
                  </a:cubicBezTo>
                  <a:cubicBezTo>
                    <a:pt x="7" y="74"/>
                    <a:pt x="4" y="66"/>
                    <a:pt x="4" y="58"/>
                  </a:cubicBezTo>
                  <a:cubicBezTo>
                    <a:pt x="4" y="50"/>
                    <a:pt x="7" y="43"/>
                    <a:pt x="12" y="37"/>
                  </a:cubicBezTo>
                  <a:cubicBezTo>
                    <a:pt x="17" y="32"/>
                    <a:pt x="23" y="29"/>
                    <a:pt x="30" y="28"/>
                  </a:cubicBezTo>
                  <a:cubicBezTo>
                    <a:pt x="31" y="27"/>
                    <a:pt x="31" y="27"/>
                    <a:pt x="31" y="27"/>
                  </a:cubicBezTo>
                  <a:cubicBezTo>
                    <a:pt x="32" y="26"/>
                    <a:pt x="32" y="26"/>
                    <a:pt x="32" y="26"/>
                  </a:cubicBezTo>
                  <a:cubicBezTo>
                    <a:pt x="35" y="20"/>
                    <a:pt x="40" y="15"/>
                    <a:pt x="46" y="11"/>
                  </a:cubicBezTo>
                  <a:cubicBezTo>
                    <a:pt x="53" y="6"/>
                    <a:pt x="61" y="4"/>
                    <a:pt x="69" y="4"/>
                  </a:cubicBezTo>
                  <a:cubicBezTo>
                    <a:pt x="80" y="4"/>
                    <a:pt x="90" y="8"/>
                    <a:pt x="98" y="16"/>
                  </a:cubicBezTo>
                  <a:cubicBezTo>
                    <a:pt x="105" y="23"/>
                    <a:pt x="109" y="32"/>
                    <a:pt x="110" y="42"/>
                  </a:cubicBezTo>
                  <a:cubicBezTo>
                    <a:pt x="110" y="43"/>
                    <a:pt x="110" y="43"/>
                    <a:pt x="110" y="43"/>
                  </a:cubicBezTo>
                  <a:cubicBezTo>
                    <a:pt x="111" y="44"/>
                    <a:pt x="111" y="44"/>
                    <a:pt x="111" y="44"/>
                  </a:cubicBezTo>
                  <a:cubicBezTo>
                    <a:pt x="115" y="45"/>
                    <a:pt x="119" y="47"/>
                    <a:pt x="122" y="51"/>
                  </a:cubicBezTo>
                  <a:cubicBezTo>
                    <a:pt x="125" y="55"/>
                    <a:pt x="127" y="60"/>
                    <a:pt x="127" y="66"/>
                  </a:cubicBezTo>
                  <a:cubicBezTo>
                    <a:pt x="127" y="71"/>
                    <a:pt x="125" y="77"/>
                    <a:pt x="121" y="81"/>
                  </a:cubicBezTo>
                  <a:cubicBezTo>
                    <a:pt x="120" y="82"/>
                    <a:pt x="120" y="82"/>
                    <a:pt x="120" y="82"/>
                  </a:cubicBezTo>
                  <a:cubicBezTo>
                    <a:pt x="116" y="86"/>
                    <a:pt x="110" y="89"/>
                    <a:pt x="104" y="89"/>
                  </a:cubicBezTo>
                  <a:cubicBezTo>
                    <a:pt x="92" y="89"/>
                    <a:pt x="92" y="89"/>
                    <a:pt x="92" y="89"/>
                  </a:cubicBezTo>
                  <a:cubicBezTo>
                    <a:pt x="93" y="91"/>
                    <a:pt x="93" y="91"/>
                    <a:pt x="93" y="91"/>
                  </a:cubicBezTo>
                  <a:cubicBezTo>
                    <a:pt x="95" y="93"/>
                    <a:pt x="95" y="93"/>
                    <a:pt x="95" y="93"/>
                  </a:cubicBezTo>
                  <a:cubicBezTo>
                    <a:pt x="104" y="93"/>
                    <a:pt x="104" y="93"/>
                    <a:pt x="104" y="93"/>
                  </a:cubicBezTo>
                  <a:cubicBezTo>
                    <a:pt x="111" y="93"/>
                    <a:pt x="117" y="91"/>
                    <a:pt x="122" y="86"/>
                  </a:cubicBezTo>
                  <a:cubicBezTo>
                    <a:pt x="122" y="86"/>
                    <a:pt x="122" y="86"/>
                    <a:pt x="122" y="86"/>
                  </a:cubicBezTo>
                  <a:cubicBezTo>
                    <a:pt x="123" y="85"/>
                    <a:pt x="123" y="85"/>
                    <a:pt x="123" y="85"/>
                  </a:cubicBezTo>
                  <a:cubicBezTo>
                    <a:pt x="129" y="80"/>
                    <a:pt x="131" y="73"/>
                    <a:pt x="131" y="66"/>
                  </a:cubicBezTo>
                  <a:cubicBezTo>
                    <a:pt x="131" y="59"/>
                    <a:pt x="129" y="53"/>
                    <a:pt x="125" y="48"/>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a:p>
          </p:txBody>
        </p:sp>
      </p:grpSp>
      <p:grpSp>
        <p:nvGrpSpPr>
          <p:cNvPr id="215" name="Gruppieren 214"/>
          <p:cNvGrpSpPr/>
          <p:nvPr/>
        </p:nvGrpSpPr>
        <p:grpSpPr>
          <a:xfrm>
            <a:off x="7008274" y="4258649"/>
            <a:ext cx="356231" cy="293514"/>
            <a:chOff x="14504988" y="2570163"/>
            <a:chExt cx="450850" cy="371475"/>
          </a:xfrm>
          <a:solidFill>
            <a:schemeClr val="bg1"/>
          </a:solidFill>
        </p:grpSpPr>
        <p:sp>
          <p:nvSpPr>
            <p:cNvPr id="216" name="Oval 46"/>
            <p:cNvSpPr>
              <a:spLocks noChangeArrowheads="1"/>
            </p:cNvSpPr>
            <p:nvPr/>
          </p:nvSpPr>
          <p:spPr bwMode="auto">
            <a:xfrm>
              <a:off x="14760575" y="2840038"/>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17" name="Oval 47"/>
            <p:cNvSpPr>
              <a:spLocks noChangeArrowheads="1"/>
            </p:cNvSpPr>
            <p:nvPr/>
          </p:nvSpPr>
          <p:spPr bwMode="auto">
            <a:xfrm>
              <a:off x="14760575" y="2874963"/>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18" name="Freeform 48"/>
            <p:cNvSpPr>
              <a:spLocks noEditPoints="1"/>
            </p:cNvSpPr>
            <p:nvPr/>
          </p:nvSpPr>
          <p:spPr bwMode="auto">
            <a:xfrm>
              <a:off x="14674850" y="2754313"/>
              <a:ext cx="107950" cy="71438"/>
            </a:xfrm>
            <a:custGeom>
              <a:avLst/>
              <a:gdLst>
                <a:gd name="T0" fmla="*/ 29 w 29"/>
                <a:gd name="T1" fmla="*/ 6 h 19"/>
                <a:gd name="T2" fmla="*/ 27 w 29"/>
                <a:gd name="T3" fmla="*/ 2 h 19"/>
                <a:gd name="T4" fmla="*/ 22 w 29"/>
                <a:gd name="T5" fmla="*/ 0 h 19"/>
                <a:gd name="T6" fmla="*/ 7 w 29"/>
                <a:gd name="T7" fmla="*/ 0 h 19"/>
                <a:gd name="T8" fmla="*/ 2 w 29"/>
                <a:gd name="T9" fmla="*/ 2 h 19"/>
                <a:gd name="T10" fmla="*/ 2 w 29"/>
                <a:gd name="T11" fmla="*/ 2 h 19"/>
                <a:gd name="T12" fmla="*/ 0 w 29"/>
                <a:gd name="T13" fmla="*/ 7 h 19"/>
                <a:gd name="T14" fmla="*/ 0 w 29"/>
                <a:gd name="T15" fmla="*/ 12 h 19"/>
                <a:gd name="T16" fmla="*/ 2 w 29"/>
                <a:gd name="T17" fmla="*/ 17 h 19"/>
                <a:gd name="T18" fmla="*/ 7 w 29"/>
                <a:gd name="T19" fmla="*/ 19 h 19"/>
                <a:gd name="T20" fmla="*/ 22 w 29"/>
                <a:gd name="T21" fmla="*/ 19 h 19"/>
                <a:gd name="T22" fmla="*/ 27 w 29"/>
                <a:gd name="T23" fmla="*/ 17 h 19"/>
                <a:gd name="T24" fmla="*/ 29 w 29"/>
                <a:gd name="T25" fmla="*/ 13 h 19"/>
                <a:gd name="T26" fmla="*/ 29 w 29"/>
                <a:gd name="T27" fmla="*/ 12 h 19"/>
                <a:gd name="T28" fmla="*/ 29 w 29"/>
                <a:gd name="T29" fmla="*/ 7 h 19"/>
                <a:gd name="T30" fmla="*/ 29 w 29"/>
                <a:gd name="T31" fmla="*/ 6 h 19"/>
                <a:gd name="T32" fmla="*/ 27 w 29"/>
                <a:gd name="T33" fmla="*/ 12 h 19"/>
                <a:gd name="T34" fmla="*/ 26 w 29"/>
                <a:gd name="T35" fmla="*/ 15 h 19"/>
                <a:gd name="T36" fmla="*/ 22 w 29"/>
                <a:gd name="T37" fmla="*/ 17 h 19"/>
                <a:gd name="T38" fmla="*/ 7 w 29"/>
                <a:gd name="T39" fmla="*/ 17 h 19"/>
                <a:gd name="T40" fmla="*/ 4 w 29"/>
                <a:gd name="T41" fmla="*/ 15 h 19"/>
                <a:gd name="T42" fmla="*/ 2 w 29"/>
                <a:gd name="T43" fmla="*/ 12 h 19"/>
                <a:gd name="T44" fmla="*/ 2 w 29"/>
                <a:gd name="T45" fmla="*/ 7 h 19"/>
                <a:gd name="T46" fmla="*/ 4 w 29"/>
                <a:gd name="T47" fmla="*/ 4 h 19"/>
                <a:gd name="T48" fmla="*/ 7 w 29"/>
                <a:gd name="T49" fmla="*/ 2 h 19"/>
                <a:gd name="T50" fmla="*/ 22 w 29"/>
                <a:gd name="T51" fmla="*/ 2 h 19"/>
                <a:gd name="T52" fmla="*/ 26 w 29"/>
                <a:gd name="T53" fmla="*/ 4 h 19"/>
                <a:gd name="T54" fmla="*/ 27 w 29"/>
                <a:gd name="T55" fmla="*/ 7 h 19"/>
                <a:gd name="T56" fmla="*/ 27 w 29"/>
                <a:gd name="T57"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19">
                  <a:moveTo>
                    <a:pt x="29" y="6"/>
                  </a:moveTo>
                  <a:cubicBezTo>
                    <a:pt x="29" y="4"/>
                    <a:pt x="28" y="3"/>
                    <a:pt x="27" y="2"/>
                  </a:cubicBezTo>
                  <a:cubicBezTo>
                    <a:pt x="26" y="1"/>
                    <a:pt x="24" y="0"/>
                    <a:pt x="22" y="0"/>
                  </a:cubicBezTo>
                  <a:cubicBezTo>
                    <a:pt x="7" y="0"/>
                    <a:pt x="7" y="0"/>
                    <a:pt x="7" y="0"/>
                  </a:cubicBezTo>
                  <a:cubicBezTo>
                    <a:pt x="5" y="0"/>
                    <a:pt x="4" y="1"/>
                    <a:pt x="2" y="2"/>
                  </a:cubicBezTo>
                  <a:cubicBezTo>
                    <a:pt x="2" y="2"/>
                    <a:pt x="2" y="2"/>
                    <a:pt x="2" y="2"/>
                  </a:cubicBezTo>
                  <a:cubicBezTo>
                    <a:pt x="1" y="3"/>
                    <a:pt x="0" y="5"/>
                    <a:pt x="0" y="7"/>
                  </a:cubicBezTo>
                  <a:cubicBezTo>
                    <a:pt x="0" y="12"/>
                    <a:pt x="0" y="12"/>
                    <a:pt x="0" y="12"/>
                  </a:cubicBezTo>
                  <a:cubicBezTo>
                    <a:pt x="0" y="14"/>
                    <a:pt x="1" y="16"/>
                    <a:pt x="2" y="17"/>
                  </a:cubicBezTo>
                  <a:cubicBezTo>
                    <a:pt x="3" y="18"/>
                    <a:pt x="5" y="19"/>
                    <a:pt x="7" y="19"/>
                  </a:cubicBezTo>
                  <a:cubicBezTo>
                    <a:pt x="22" y="19"/>
                    <a:pt x="22" y="19"/>
                    <a:pt x="22" y="19"/>
                  </a:cubicBezTo>
                  <a:cubicBezTo>
                    <a:pt x="24" y="19"/>
                    <a:pt x="26" y="18"/>
                    <a:pt x="27" y="17"/>
                  </a:cubicBezTo>
                  <a:cubicBezTo>
                    <a:pt x="28" y="16"/>
                    <a:pt x="29" y="15"/>
                    <a:pt x="29" y="13"/>
                  </a:cubicBezTo>
                  <a:cubicBezTo>
                    <a:pt x="29" y="13"/>
                    <a:pt x="29" y="13"/>
                    <a:pt x="29" y="12"/>
                  </a:cubicBezTo>
                  <a:cubicBezTo>
                    <a:pt x="29" y="7"/>
                    <a:pt x="29" y="7"/>
                    <a:pt x="29" y="7"/>
                  </a:cubicBezTo>
                  <a:cubicBezTo>
                    <a:pt x="29" y="6"/>
                    <a:pt x="29" y="6"/>
                    <a:pt x="29" y="6"/>
                  </a:cubicBezTo>
                  <a:close/>
                  <a:moveTo>
                    <a:pt x="27" y="12"/>
                  </a:moveTo>
                  <a:cubicBezTo>
                    <a:pt x="27" y="14"/>
                    <a:pt x="26" y="15"/>
                    <a:pt x="26" y="15"/>
                  </a:cubicBezTo>
                  <a:cubicBezTo>
                    <a:pt x="25" y="16"/>
                    <a:pt x="24" y="17"/>
                    <a:pt x="22" y="17"/>
                  </a:cubicBezTo>
                  <a:cubicBezTo>
                    <a:pt x="7" y="17"/>
                    <a:pt x="7" y="17"/>
                    <a:pt x="7" y="17"/>
                  </a:cubicBezTo>
                  <a:cubicBezTo>
                    <a:pt x="6" y="17"/>
                    <a:pt x="5" y="16"/>
                    <a:pt x="4" y="15"/>
                  </a:cubicBezTo>
                  <a:cubicBezTo>
                    <a:pt x="3" y="15"/>
                    <a:pt x="2" y="14"/>
                    <a:pt x="2" y="12"/>
                  </a:cubicBezTo>
                  <a:cubicBezTo>
                    <a:pt x="2" y="7"/>
                    <a:pt x="2" y="7"/>
                    <a:pt x="2" y="7"/>
                  </a:cubicBezTo>
                  <a:cubicBezTo>
                    <a:pt x="2" y="5"/>
                    <a:pt x="3" y="4"/>
                    <a:pt x="4" y="4"/>
                  </a:cubicBezTo>
                  <a:cubicBezTo>
                    <a:pt x="5" y="3"/>
                    <a:pt x="6" y="2"/>
                    <a:pt x="7" y="2"/>
                  </a:cubicBezTo>
                  <a:cubicBezTo>
                    <a:pt x="22" y="2"/>
                    <a:pt x="22" y="2"/>
                    <a:pt x="22" y="2"/>
                  </a:cubicBezTo>
                  <a:cubicBezTo>
                    <a:pt x="24" y="2"/>
                    <a:pt x="25" y="3"/>
                    <a:pt x="26" y="4"/>
                  </a:cubicBezTo>
                  <a:cubicBezTo>
                    <a:pt x="26" y="4"/>
                    <a:pt x="27" y="5"/>
                    <a:pt x="27" y="7"/>
                  </a:cubicBezTo>
                  <a:lnTo>
                    <a:pt x="27" y="12"/>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19" name="Oval 49"/>
            <p:cNvSpPr>
              <a:spLocks noChangeArrowheads="1"/>
            </p:cNvSpPr>
            <p:nvPr/>
          </p:nvSpPr>
          <p:spPr bwMode="auto">
            <a:xfrm>
              <a:off x="14719300" y="2840038"/>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0" name="Oval 50"/>
            <p:cNvSpPr>
              <a:spLocks noChangeArrowheads="1"/>
            </p:cNvSpPr>
            <p:nvPr/>
          </p:nvSpPr>
          <p:spPr bwMode="auto">
            <a:xfrm>
              <a:off x="14678025" y="2874963"/>
              <a:ext cx="22225"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1" name="Oval 51"/>
            <p:cNvSpPr>
              <a:spLocks noChangeArrowheads="1"/>
            </p:cNvSpPr>
            <p:nvPr/>
          </p:nvSpPr>
          <p:spPr bwMode="auto">
            <a:xfrm>
              <a:off x="14678025" y="2840038"/>
              <a:ext cx="22225"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2" name="Oval 52"/>
            <p:cNvSpPr>
              <a:spLocks noChangeArrowheads="1"/>
            </p:cNvSpPr>
            <p:nvPr/>
          </p:nvSpPr>
          <p:spPr bwMode="auto">
            <a:xfrm>
              <a:off x="14719300" y="2874963"/>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3" name="Freeform 53"/>
            <p:cNvSpPr>
              <a:spLocks/>
            </p:cNvSpPr>
            <p:nvPr/>
          </p:nvSpPr>
          <p:spPr bwMode="auto">
            <a:xfrm>
              <a:off x="14760575" y="2908301"/>
              <a:ext cx="19050" cy="19050"/>
            </a:xfrm>
            <a:custGeom>
              <a:avLst/>
              <a:gdLst>
                <a:gd name="T0" fmla="*/ 2 w 5"/>
                <a:gd name="T1" fmla="*/ 0 h 5"/>
                <a:gd name="T2" fmla="*/ 0 w 5"/>
                <a:gd name="T3" fmla="*/ 2 h 5"/>
                <a:gd name="T4" fmla="*/ 1 w 5"/>
                <a:gd name="T5" fmla="*/ 4 h 5"/>
                <a:gd name="T6" fmla="*/ 2 w 5"/>
                <a:gd name="T7" fmla="*/ 5 h 5"/>
                <a:gd name="T8" fmla="*/ 4 w 5"/>
                <a:gd name="T9" fmla="*/ 4 h 5"/>
                <a:gd name="T10" fmla="*/ 5 w 5"/>
                <a:gd name="T11" fmla="*/ 2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1" y="0"/>
                    <a:pt x="0" y="1"/>
                    <a:pt x="0" y="2"/>
                  </a:cubicBezTo>
                  <a:cubicBezTo>
                    <a:pt x="0" y="3"/>
                    <a:pt x="0" y="4"/>
                    <a:pt x="1" y="4"/>
                  </a:cubicBezTo>
                  <a:cubicBezTo>
                    <a:pt x="1" y="5"/>
                    <a:pt x="2" y="5"/>
                    <a:pt x="2" y="5"/>
                  </a:cubicBezTo>
                  <a:cubicBezTo>
                    <a:pt x="3" y="5"/>
                    <a:pt x="3" y="5"/>
                    <a:pt x="4" y="4"/>
                  </a:cubicBezTo>
                  <a:cubicBezTo>
                    <a:pt x="5" y="4"/>
                    <a:pt x="5" y="3"/>
                    <a:pt x="5" y="2"/>
                  </a:cubicBezTo>
                  <a:cubicBezTo>
                    <a:pt x="5" y="1"/>
                    <a:pt x="4" y="0"/>
                    <a:pt x="2" y="0"/>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4" name="Freeform 54"/>
            <p:cNvSpPr>
              <a:spLocks/>
            </p:cNvSpPr>
            <p:nvPr/>
          </p:nvSpPr>
          <p:spPr bwMode="auto">
            <a:xfrm>
              <a:off x="14678025" y="2908301"/>
              <a:ext cx="22225" cy="19050"/>
            </a:xfrm>
            <a:custGeom>
              <a:avLst/>
              <a:gdLst>
                <a:gd name="T0" fmla="*/ 3 w 6"/>
                <a:gd name="T1" fmla="*/ 0 h 5"/>
                <a:gd name="T2" fmla="*/ 0 w 6"/>
                <a:gd name="T3" fmla="*/ 2 h 5"/>
                <a:gd name="T4" fmla="*/ 1 w 6"/>
                <a:gd name="T5" fmla="*/ 4 h 5"/>
                <a:gd name="T6" fmla="*/ 3 w 6"/>
                <a:gd name="T7" fmla="*/ 5 h 5"/>
                <a:gd name="T8" fmla="*/ 5 w 6"/>
                <a:gd name="T9" fmla="*/ 4 h 5"/>
                <a:gd name="T10" fmla="*/ 6 w 6"/>
                <a:gd name="T11" fmla="*/ 2 h 5"/>
                <a:gd name="T12" fmla="*/ 3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0"/>
                  </a:moveTo>
                  <a:cubicBezTo>
                    <a:pt x="2" y="0"/>
                    <a:pt x="0" y="1"/>
                    <a:pt x="0" y="2"/>
                  </a:cubicBezTo>
                  <a:cubicBezTo>
                    <a:pt x="0" y="3"/>
                    <a:pt x="1" y="4"/>
                    <a:pt x="1" y="4"/>
                  </a:cubicBezTo>
                  <a:cubicBezTo>
                    <a:pt x="2" y="5"/>
                    <a:pt x="2" y="5"/>
                    <a:pt x="3" y="5"/>
                  </a:cubicBezTo>
                  <a:cubicBezTo>
                    <a:pt x="4" y="5"/>
                    <a:pt x="4" y="5"/>
                    <a:pt x="5" y="4"/>
                  </a:cubicBezTo>
                  <a:cubicBezTo>
                    <a:pt x="5" y="4"/>
                    <a:pt x="6" y="3"/>
                    <a:pt x="6" y="2"/>
                  </a:cubicBezTo>
                  <a:cubicBezTo>
                    <a:pt x="6" y="1"/>
                    <a:pt x="4" y="0"/>
                    <a:pt x="3" y="0"/>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5" name="Freeform 55"/>
            <p:cNvSpPr>
              <a:spLocks/>
            </p:cNvSpPr>
            <p:nvPr/>
          </p:nvSpPr>
          <p:spPr bwMode="auto">
            <a:xfrm>
              <a:off x="14719300" y="2908301"/>
              <a:ext cx="19050" cy="19050"/>
            </a:xfrm>
            <a:custGeom>
              <a:avLst/>
              <a:gdLst>
                <a:gd name="T0" fmla="*/ 3 w 5"/>
                <a:gd name="T1" fmla="*/ 0 h 5"/>
                <a:gd name="T2" fmla="*/ 0 w 5"/>
                <a:gd name="T3" fmla="*/ 2 h 5"/>
                <a:gd name="T4" fmla="*/ 1 w 5"/>
                <a:gd name="T5" fmla="*/ 4 h 5"/>
                <a:gd name="T6" fmla="*/ 3 w 5"/>
                <a:gd name="T7" fmla="*/ 5 h 5"/>
                <a:gd name="T8" fmla="*/ 4 w 5"/>
                <a:gd name="T9" fmla="*/ 4 h 5"/>
                <a:gd name="T10" fmla="*/ 5 w 5"/>
                <a:gd name="T11" fmla="*/ 2 h 5"/>
                <a:gd name="T12" fmla="*/ 3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0"/>
                  </a:moveTo>
                  <a:cubicBezTo>
                    <a:pt x="1" y="0"/>
                    <a:pt x="0" y="1"/>
                    <a:pt x="0" y="2"/>
                  </a:cubicBezTo>
                  <a:cubicBezTo>
                    <a:pt x="0" y="3"/>
                    <a:pt x="0" y="4"/>
                    <a:pt x="1" y="4"/>
                  </a:cubicBezTo>
                  <a:cubicBezTo>
                    <a:pt x="1" y="5"/>
                    <a:pt x="2" y="5"/>
                    <a:pt x="3" y="5"/>
                  </a:cubicBezTo>
                  <a:cubicBezTo>
                    <a:pt x="3" y="5"/>
                    <a:pt x="4" y="5"/>
                    <a:pt x="4" y="4"/>
                  </a:cubicBezTo>
                  <a:cubicBezTo>
                    <a:pt x="5" y="4"/>
                    <a:pt x="5" y="3"/>
                    <a:pt x="5" y="2"/>
                  </a:cubicBezTo>
                  <a:cubicBezTo>
                    <a:pt x="5" y="1"/>
                    <a:pt x="4" y="0"/>
                    <a:pt x="3" y="0"/>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6" name="Freeform 58"/>
            <p:cNvSpPr>
              <a:spLocks noEditPoints="1"/>
            </p:cNvSpPr>
            <p:nvPr/>
          </p:nvSpPr>
          <p:spPr bwMode="auto">
            <a:xfrm>
              <a:off x="14658975" y="2693988"/>
              <a:ext cx="139700" cy="247650"/>
            </a:xfrm>
            <a:custGeom>
              <a:avLst/>
              <a:gdLst>
                <a:gd name="T0" fmla="*/ 36 w 37"/>
                <a:gd name="T1" fmla="*/ 12 h 66"/>
                <a:gd name="T2" fmla="*/ 33 w 37"/>
                <a:gd name="T3" fmla="*/ 11 h 66"/>
                <a:gd name="T4" fmla="*/ 33 w 37"/>
                <a:gd name="T5" fmla="*/ 11 h 66"/>
                <a:gd name="T6" fmla="*/ 33 w 37"/>
                <a:gd name="T7" fmla="*/ 2 h 66"/>
                <a:gd name="T8" fmla="*/ 30 w 37"/>
                <a:gd name="T9" fmla="*/ 2 h 66"/>
                <a:gd name="T10" fmla="*/ 30 w 37"/>
                <a:gd name="T11" fmla="*/ 11 h 66"/>
                <a:gd name="T12" fmla="*/ 30 w 37"/>
                <a:gd name="T13" fmla="*/ 11 h 66"/>
                <a:gd name="T14" fmla="*/ 4 w 37"/>
                <a:gd name="T15" fmla="*/ 11 h 66"/>
                <a:gd name="T16" fmla="*/ 1 w 37"/>
                <a:gd name="T17" fmla="*/ 12 h 66"/>
                <a:gd name="T18" fmla="*/ 0 w 37"/>
                <a:gd name="T19" fmla="*/ 15 h 66"/>
                <a:gd name="T20" fmla="*/ 0 w 37"/>
                <a:gd name="T21" fmla="*/ 62 h 66"/>
                <a:gd name="T22" fmla="*/ 1 w 37"/>
                <a:gd name="T23" fmla="*/ 65 h 66"/>
                <a:gd name="T24" fmla="*/ 4 w 37"/>
                <a:gd name="T25" fmla="*/ 66 h 66"/>
                <a:gd name="T26" fmla="*/ 33 w 37"/>
                <a:gd name="T27" fmla="*/ 66 h 66"/>
                <a:gd name="T28" fmla="*/ 36 w 37"/>
                <a:gd name="T29" fmla="*/ 64 h 66"/>
                <a:gd name="T30" fmla="*/ 37 w 37"/>
                <a:gd name="T31" fmla="*/ 62 h 66"/>
                <a:gd name="T32" fmla="*/ 37 w 37"/>
                <a:gd name="T33" fmla="*/ 15 h 66"/>
                <a:gd name="T34" fmla="*/ 36 w 37"/>
                <a:gd name="T35" fmla="*/ 12 h 66"/>
                <a:gd name="T36" fmla="*/ 35 w 37"/>
                <a:gd name="T37" fmla="*/ 62 h 66"/>
                <a:gd name="T38" fmla="*/ 35 w 37"/>
                <a:gd name="T39" fmla="*/ 63 h 66"/>
                <a:gd name="T40" fmla="*/ 33 w 37"/>
                <a:gd name="T41" fmla="*/ 63 h 66"/>
                <a:gd name="T42" fmla="*/ 32 w 37"/>
                <a:gd name="T43" fmla="*/ 63 h 66"/>
                <a:gd name="T44" fmla="*/ 27 w 37"/>
                <a:gd name="T45" fmla="*/ 63 h 66"/>
                <a:gd name="T46" fmla="*/ 21 w 37"/>
                <a:gd name="T47" fmla="*/ 63 h 66"/>
                <a:gd name="T48" fmla="*/ 16 w 37"/>
                <a:gd name="T49" fmla="*/ 63 h 66"/>
                <a:gd name="T50" fmla="*/ 10 w 37"/>
                <a:gd name="T51" fmla="*/ 63 h 66"/>
                <a:gd name="T52" fmla="*/ 6 w 37"/>
                <a:gd name="T53" fmla="*/ 63 h 66"/>
                <a:gd name="T54" fmla="*/ 4 w 37"/>
                <a:gd name="T55" fmla="*/ 63 h 66"/>
                <a:gd name="T56" fmla="*/ 3 w 37"/>
                <a:gd name="T57" fmla="*/ 63 h 66"/>
                <a:gd name="T58" fmla="*/ 2 w 37"/>
                <a:gd name="T59" fmla="*/ 62 h 66"/>
                <a:gd name="T60" fmla="*/ 2 w 37"/>
                <a:gd name="T61" fmla="*/ 29 h 66"/>
                <a:gd name="T62" fmla="*/ 2 w 37"/>
                <a:gd name="T63" fmla="*/ 22 h 66"/>
                <a:gd name="T64" fmla="*/ 2 w 37"/>
                <a:gd name="T65" fmla="*/ 15 h 66"/>
                <a:gd name="T66" fmla="*/ 3 w 37"/>
                <a:gd name="T67" fmla="*/ 14 h 66"/>
                <a:gd name="T68" fmla="*/ 4 w 37"/>
                <a:gd name="T69" fmla="*/ 13 h 66"/>
                <a:gd name="T70" fmla="*/ 29 w 37"/>
                <a:gd name="T71" fmla="*/ 13 h 66"/>
                <a:gd name="T72" fmla="*/ 29 w 37"/>
                <a:gd name="T73" fmla="*/ 13 h 66"/>
                <a:gd name="T74" fmla="*/ 29 w 37"/>
                <a:gd name="T75" fmla="*/ 13 h 66"/>
                <a:gd name="T76" fmla="*/ 33 w 37"/>
                <a:gd name="T77" fmla="*/ 13 h 66"/>
                <a:gd name="T78" fmla="*/ 35 w 37"/>
                <a:gd name="T79" fmla="*/ 14 h 66"/>
                <a:gd name="T80" fmla="*/ 35 w 37"/>
                <a:gd name="T81" fmla="*/ 15 h 66"/>
                <a:gd name="T82" fmla="*/ 35 w 37"/>
                <a:gd name="T83" fmla="*/ 22 h 66"/>
                <a:gd name="T84" fmla="*/ 35 w 37"/>
                <a:gd name="T85" fmla="*/ 29 h 66"/>
                <a:gd name="T86" fmla="*/ 35 w 37"/>
                <a:gd name="T8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66">
                  <a:moveTo>
                    <a:pt x="36" y="12"/>
                  </a:moveTo>
                  <a:cubicBezTo>
                    <a:pt x="36" y="12"/>
                    <a:pt x="35" y="11"/>
                    <a:pt x="33" y="11"/>
                  </a:cubicBezTo>
                  <a:cubicBezTo>
                    <a:pt x="33" y="11"/>
                    <a:pt x="33" y="11"/>
                    <a:pt x="33" y="11"/>
                  </a:cubicBezTo>
                  <a:cubicBezTo>
                    <a:pt x="33" y="8"/>
                    <a:pt x="33" y="5"/>
                    <a:pt x="33" y="2"/>
                  </a:cubicBezTo>
                  <a:cubicBezTo>
                    <a:pt x="33" y="1"/>
                    <a:pt x="30" y="0"/>
                    <a:pt x="30" y="2"/>
                  </a:cubicBezTo>
                  <a:cubicBezTo>
                    <a:pt x="30" y="5"/>
                    <a:pt x="30" y="8"/>
                    <a:pt x="30" y="11"/>
                  </a:cubicBezTo>
                  <a:cubicBezTo>
                    <a:pt x="30" y="11"/>
                    <a:pt x="30" y="11"/>
                    <a:pt x="30" y="11"/>
                  </a:cubicBezTo>
                  <a:cubicBezTo>
                    <a:pt x="4" y="11"/>
                    <a:pt x="4" y="11"/>
                    <a:pt x="4" y="11"/>
                  </a:cubicBezTo>
                  <a:cubicBezTo>
                    <a:pt x="3" y="11"/>
                    <a:pt x="2" y="11"/>
                    <a:pt x="1" y="12"/>
                  </a:cubicBezTo>
                  <a:cubicBezTo>
                    <a:pt x="0" y="13"/>
                    <a:pt x="0" y="14"/>
                    <a:pt x="0" y="15"/>
                  </a:cubicBezTo>
                  <a:cubicBezTo>
                    <a:pt x="0" y="62"/>
                    <a:pt x="0" y="62"/>
                    <a:pt x="0" y="62"/>
                  </a:cubicBezTo>
                  <a:cubicBezTo>
                    <a:pt x="0" y="63"/>
                    <a:pt x="0" y="64"/>
                    <a:pt x="1" y="65"/>
                  </a:cubicBezTo>
                  <a:cubicBezTo>
                    <a:pt x="2" y="65"/>
                    <a:pt x="3" y="66"/>
                    <a:pt x="4" y="66"/>
                  </a:cubicBezTo>
                  <a:cubicBezTo>
                    <a:pt x="33" y="66"/>
                    <a:pt x="33" y="66"/>
                    <a:pt x="33" y="66"/>
                  </a:cubicBezTo>
                  <a:cubicBezTo>
                    <a:pt x="34" y="66"/>
                    <a:pt x="36" y="65"/>
                    <a:pt x="36" y="64"/>
                  </a:cubicBezTo>
                  <a:cubicBezTo>
                    <a:pt x="37" y="64"/>
                    <a:pt x="37" y="63"/>
                    <a:pt x="37" y="62"/>
                  </a:cubicBezTo>
                  <a:cubicBezTo>
                    <a:pt x="37" y="15"/>
                    <a:pt x="37" y="15"/>
                    <a:pt x="37" y="15"/>
                  </a:cubicBezTo>
                  <a:cubicBezTo>
                    <a:pt x="37" y="14"/>
                    <a:pt x="37" y="13"/>
                    <a:pt x="36" y="12"/>
                  </a:cubicBezTo>
                  <a:close/>
                  <a:moveTo>
                    <a:pt x="35" y="62"/>
                  </a:moveTo>
                  <a:cubicBezTo>
                    <a:pt x="35" y="62"/>
                    <a:pt x="35" y="63"/>
                    <a:pt x="35" y="63"/>
                  </a:cubicBezTo>
                  <a:cubicBezTo>
                    <a:pt x="34" y="63"/>
                    <a:pt x="34" y="63"/>
                    <a:pt x="33" y="63"/>
                  </a:cubicBezTo>
                  <a:cubicBezTo>
                    <a:pt x="32" y="63"/>
                    <a:pt x="32" y="63"/>
                    <a:pt x="32" y="63"/>
                  </a:cubicBezTo>
                  <a:cubicBezTo>
                    <a:pt x="27" y="63"/>
                    <a:pt x="27" y="63"/>
                    <a:pt x="27" y="63"/>
                  </a:cubicBezTo>
                  <a:cubicBezTo>
                    <a:pt x="21" y="63"/>
                    <a:pt x="21" y="63"/>
                    <a:pt x="21" y="63"/>
                  </a:cubicBezTo>
                  <a:cubicBezTo>
                    <a:pt x="16" y="63"/>
                    <a:pt x="16" y="63"/>
                    <a:pt x="16" y="63"/>
                  </a:cubicBezTo>
                  <a:cubicBezTo>
                    <a:pt x="10" y="63"/>
                    <a:pt x="10" y="63"/>
                    <a:pt x="10" y="63"/>
                  </a:cubicBezTo>
                  <a:cubicBezTo>
                    <a:pt x="6" y="63"/>
                    <a:pt x="6" y="63"/>
                    <a:pt x="6" y="63"/>
                  </a:cubicBezTo>
                  <a:cubicBezTo>
                    <a:pt x="4" y="63"/>
                    <a:pt x="4" y="63"/>
                    <a:pt x="4" y="63"/>
                  </a:cubicBezTo>
                  <a:cubicBezTo>
                    <a:pt x="3" y="63"/>
                    <a:pt x="3" y="63"/>
                    <a:pt x="3" y="63"/>
                  </a:cubicBezTo>
                  <a:cubicBezTo>
                    <a:pt x="2" y="63"/>
                    <a:pt x="2" y="62"/>
                    <a:pt x="2" y="62"/>
                  </a:cubicBezTo>
                  <a:cubicBezTo>
                    <a:pt x="2" y="29"/>
                    <a:pt x="2" y="29"/>
                    <a:pt x="2" y="29"/>
                  </a:cubicBezTo>
                  <a:cubicBezTo>
                    <a:pt x="2" y="22"/>
                    <a:pt x="2" y="22"/>
                    <a:pt x="2" y="22"/>
                  </a:cubicBezTo>
                  <a:cubicBezTo>
                    <a:pt x="2" y="15"/>
                    <a:pt x="2" y="15"/>
                    <a:pt x="2" y="15"/>
                  </a:cubicBezTo>
                  <a:cubicBezTo>
                    <a:pt x="2" y="15"/>
                    <a:pt x="2" y="14"/>
                    <a:pt x="3" y="14"/>
                  </a:cubicBezTo>
                  <a:cubicBezTo>
                    <a:pt x="3" y="13"/>
                    <a:pt x="3" y="13"/>
                    <a:pt x="4" y="13"/>
                  </a:cubicBezTo>
                  <a:cubicBezTo>
                    <a:pt x="29" y="13"/>
                    <a:pt x="29" y="13"/>
                    <a:pt x="29" y="13"/>
                  </a:cubicBezTo>
                  <a:cubicBezTo>
                    <a:pt x="29" y="13"/>
                    <a:pt x="29" y="13"/>
                    <a:pt x="29" y="13"/>
                  </a:cubicBezTo>
                  <a:cubicBezTo>
                    <a:pt x="29" y="13"/>
                    <a:pt x="29" y="13"/>
                    <a:pt x="29" y="13"/>
                  </a:cubicBezTo>
                  <a:cubicBezTo>
                    <a:pt x="33" y="13"/>
                    <a:pt x="33" y="13"/>
                    <a:pt x="33" y="13"/>
                  </a:cubicBezTo>
                  <a:cubicBezTo>
                    <a:pt x="34" y="13"/>
                    <a:pt x="34" y="13"/>
                    <a:pt x="35" y="14"/>
                  </a:cubicBezTo>
                  <a:cubicBezTo>
                    <a:pt x="35" y="14"/>
                    <a:pt x="35" y="15"/>
                    <a:pt x="35" y="15"/>
                  </a:cubicBezTo>
                  <a:cubicBezTo>
                    <a:pt x="35" y="22"/>
                    <a:pt x="35" y="22"/>
                    <a:pt x="35" y="22"/>
                  </a:cubicBezTo>
                  <a:cubicBezTo>
                    <a:pt x="35" y="29"/>
                    <a:pt x="35" y="29"/>
                    <a:pt x="35" y="29"/>
                  </a:cubicBezTo>
                  <a:lnTo>
                    <a:pt x="35" y="62"/>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a:p>
          </p:txBody>
        </p:sp>
        <p:sp>
          <p:nvSpPr>
            <p:cNvPr id="227" name="Freeform 59"/>
            <p:cNvSpPr>
              <a:spLocks/>
            </p:cNvSpPr>
            <p:nvPr/>
          </p:nvSpPr>
          <p:spPr bwMode="auto">
            <a:xfrm>
              <a:off x="14504988" y="2570163"/>
              <a:ext cx="450850" cy="319088"/>
            </a:xfrm>
            <a:custGeom>
              <a:avLst/>
              <a:gdLst>
                <a:gd name="T0" fmla="*/ 114 w 120"/>
                <a:gd name="T1" fmla="*/ 43 h 85"/>
                <a:gd name="T2" fmla="*/ 104 w 120"/>
                <a:gd name="T3" fmla="*/ 36 h 85"/>
                <a:gd name="T4" fmla="*/ 92 w 120"/>
                <a:gd name="T5" fmla="*/ 12 h 85"/>
                <a:gd name="T6" fmla="*/ 62 w 120"/>
                <a:gd name="T7" fmla="*/ 0 h 85"/>
                <a:gd name="T8" fmla="*/ 40 w 120"/>
                <a:gd name="T9" fmla="*/ 7 h 85"/>
                <a:gd name="T10" fmla="*/ 26 w 120"/>
                <a:gd name="T11" fmla="*/ 21 h 85"/>
                <a:gd name="T12" fmla="*/ 9 w 120"/>
                <a:gd name="T13" fmla="*/ 31 h 85"/>
                <a:gd name="T14" fmla="*/ 0 w 120"/>
                <a:gd name="T15" fmla="*/ 53 h 85"/>
                <a:gd name="T16" fmla="*/ 8 w 120"/>
                <a:gd name="T17" fmla="*/ 74 h 85"/>
                <a:gd name="T18" fmla="*/ 8 w 120"/>
                <a:gd name="T19" fmla="*/ 74 h 85"/>
                <a:gd name="T20" fmla="*/ 9 w 120"/>
                <a:gd name="T21" fmla="*/ 75 h 85"/>
                <a:gd name="T22" fmla="*/ 32 w 120"/>
                <a:gd name="T23" fmla="*/ 85 h 85"/>
                <a:gd name="T24" fmla="*/ 36 w 120"/>
                <a:gd name="T25" fmla="*/ 85 h 85"/>
                <a:gd name="T26" fmla="*/ 38 w 120"/>
                <a:gd name="T27" fmla="*/ 83 h 85"/>
                <a:gd name="T28" fmla="*/ 32 w 120"/>
                <a:gd name="T29" fmla="*/ 83 h 85"/>
                <a:gd name="T30" fmla="*/ 11 w 120"/>
                <a:gd name="T31" fmla="*/ 74 h 85"/>
                <a:gd name="T32" fmla="*/ 11 w 120"/>
                <a:gd name="T33" fmla="*/ 74 h 85"/>
                <a:gd name="T34" fmla="*/ 2 w 120"/>
                <a:gd name="T35" fmla="*/ 53 h 85"/>
                <a:gd name="T36" fmla="*/ 10 w 120"/>
                <a:gd name="T37" fmla="*/ 32 h 85"/>
                <a:gd name="T38" fmla="*/ 27 w 120"/>
                <a:gd name="T39" fmla="*/ 23 h 85"/>
                <a:gd name="T40" fmla="*/ 41 w 120"/>
                <a:gd name="T41" fmla="*/ 8 h 85"/>
                <a:gd name="T42" fmla="*/ 62 w 120"/>
                <a:gd name="T43" fmla="*/ 2 h 85"/>
                <a:gd name="T44" fmla="*/ 90 w 120"/>
                <a:gd name="T45" fmla="*/ 13 h 85"/>
                <a:gd name="T46" fmla="*/ 102 w 120"/>
                <a:gd name="T47" fmla="*/ 38 h 85"/>
                <a:gd name="T48" fmla="*/ 112 w 120"/>
                <a:gd name="T49" fmla="*/ 45 h 85"/>
                <a:gd name="T50" fmla="*/ 117 w 120"/>
                <a:gd name="T51" fmla="*/ 60 h 85"/>
                <a:gd name="T52" fmla="*/ 111 w 120"/>
                <a:gd name="T53" fmla="*/ 76 h 85"/>
                <a:gd name="T54" fmla="*/ 111 w 120"/>
                <a:gd name="T55" fmla="*/ 76 h 85"/>
                <a:gd name="T56" fmla="*/ 111 w 120"/>
                <a:gd name="T57" fmla="*/ 76 h 85"/>
                <a:gd name="T58" fmla="*/ 94 w 120"/>
                <a:gd name="T59" fmla="*/ 83 h 85"/>
                <a:gd name="T60" fmla="*/ 94 w 120"/>
                <a:gd name="T61" fmla="*/ 83 h 85"/>
                <a:gd name="T62" fmla="*/ 82 w 120"/>
                <a:gd name="T63" fmla="*/ 83 h 85"/>
                <a:gd name="T64" fmla="*/ 84 w 120"/>
                <a:gd name="T65" fmla="*/ 85 h 85"/>
                <a:gd name="T66" fmla="*/ 94 w 120"/>
                <a:gd name="T67" fmla="*/ 85 h 85"/>
                <a:gd name="T68" fmla="*/ 108 w 120"/>
                <a:gd name="T69" fmla="*/ 81 h 85"/>
                <a:gd name="T70" fmla="*/ 112 w 120"/>
                <a:gd name="T71" fmla="*/ 77 h 85"/>
                <a:gd name="T72" fmla="*/ 120 w 120"/>
                <a:gd name="T73" fmla="*/ 60 h 85"/>
                <a:gd name="T74" fmla="*/ 114 w 120"/>
                <a:gd name="T75"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85">
                  <a:moveTo>
                    <a:pt x="114" y="43"/>
                  </a:moveTo>
                  <a:cubicBezTo>
                    <a:pt x="111" y="40"/>
                    <a:pt x="108" y="38"/>
                    <a:pt x="104" y="36"/>
                  </a:cubicBezTo>
                  <a:cubicBezTo>
                    <a:pt x="103" y="27"/>
                    <a:pt x="98" y="18"/>
                    <a:pt x="92" y="12"/>
                  </a:cubicBezTo>
                  <a:cubicBezTo>
                    <a:pt x="84" y="4"/>
                    <a:pt x="74" y="0"/>
                    <a:pt x="62" y="0"/>
                  </a:cubicBezTo>
                  <a:cubicBezTo>
                    <a:pt x="54" y="0"/>
                    <a:pt x="46" y="2"/>
                    <a:pt x="40" y="7"/>
                  </a:cubicBezTo>
                  <a:cubicBezTo>
                    <a:pt x="34" y="10"/>
                    <a:pt x="29" y="15"/>
                    <a:pt x="26" y="21"/>
                  </a:cubicBezTo>
                  <a:cubicBezTo>
                    <a:pt x="19" y="23"/>
                    <a:pt x="13" y="26"/>
                    <a:pt x="9" y="31"/>
                  </a:cubicBezTo>
                  <a:cubicBezTo>
                    <a:pt x="3" y="37"/>
                    <a:pt x="0" y="45"/>
                    <a:pt x="0" y="53"/>
                  </a:cubicBezTo>
                  <a:cubicBezTo>
                    <a:pt x="0" y="61"/>
                    <a:pt x="3" y="68"/>
                    <a:pt x="8" y="74"/>
                  </a:cubicBezTo>
                  <a:cubicBezTo>
                    <a:pt x="8" y="74"/>
                    <a:pt x="8" y="74"/>
                    <a:pt x="8" y="74"/>
                  </a:cubicBezTo>
                  <a:cubicBezTo>
                    <a:pt x="9" y="75"/>
                    <a:pt x="9" y="75"/>
                    <a:pt x="9" y="75"/>
                  </a:cubicBezTo>
                  <a:cubicBezTo>
                    <a:pt x="15" y="82"/>
                    <a:pt x="23" y="85"/>
                    <a:pt x="32" y="85"/>
                  </a:cubicBezTo>
                  <a:cubicBezTo>
                    <a:pt x="36" y="85"/>
                    <a:pt x="36" y="85"/>
                    <a:pt x="36" y="85"/>
                  </a:cubicBezTo>
                  <a:cubicBezTo>
                    <a:pt x="38" y="83"/>
                    <a:pt x="38" y="83"/>
                    <a:pt x="38" y="83"/>
                  </a:cubicBezTo>
                  <a:cubicBezTo>
                    <a:pt x="32" y="83"/>
                    <a:pt x="32" y="83"/>
                    <a:pt x="32" y="83"/>
                  </a:cubicBezTo>
                  <a:cubicBezTo>
                    <a:pt x="24" y="83"/>
                    <a:pt x="16" y="79"/>
                    <a:pt x="11" y="74"/>
                  </a:cubicBezTo>
                  <a:cubicBezTo>
                    <a:pt x="11" y="74"/>
                    <a:pt x="11" y="74"/>
                    <a:pt x="11" y="74"/>
                  </a:cubicBezTo>
                  <a:cubicBezTo>
                    <a:pt x="5" y="69"/>
                    <a:pt x="2" y="61"/>
                    <a:pt x="2" y="53"/>
                  </a:cubicBezTo>
                  <a:cubicBezTo>
                    <a:pt x="2" y="45"/>
                    <a:pt x="5" y="38"/>
                    <a:pt x="10" y="32"/>
                  </a:cubicBezTo>
                  <a:cubicBezTo>
                    <a:pt x="15" y="28"/>
                    <a:pt x="21" y="24"/>
                    <a:pt x="27" y="23"/>
                  </a:cubicBezTo>
                  <a:cubicBezTo>
                    <a:pt x="31" y="17"/>
                    <a:pt x="35" y="12"/>
                    <a:pt x="41" y="8"/>
                  </a:cubicBezTo>
                  <a:cubicBezTo>
                    <a:pt x="47" y="4"/>
                    <a:pt x="55" y="2"/>
                    <a:pt x="62" y="2"/>
                  </a:cubicBezTo>
                  <a:cubicBezTo>
                    <a:pt x="73" y="2"/>
                    <a:pt x="83" y="6"/>
                    <a:pt x="90" y="13"/>
                  </a:cubicBezTo>
                  <a:cubicBezTo>
                    <a:pt x="97" y="20"/>
                    <a:pt x="101" y="28"/>
                    <a:pt x="102" y="38"/>
                  </a:cubicBezTo>
                  <a:cubicBezTo>
                    <a:pt x="106" y="39"/>
                    <a:pt x="109" y="42"/>
                    <a:pt x="112" y="45"/>
                  </a:cubicBezTo>
                  <a:cubicBezTo>
                    <a:pt x="115" y="49"/>
                    <a:pt x="117" y="54"/>
                    <a:pt x="117" y="60"/>
                  </a:cubicBezTo>
                  <a:cubicBezTo>
                    <a:pt x="117" y="66"/>
                    <a:pt x="115" y="72"/>
                    <a:pt x="111" y="76"/>
                  </a:cubicBezTo>
                  <a:cubicBezTo>
                    <a:pt x="111" y="76"/>
                    <a:pt x="111" y="76"/>
                    <a:pt x="111" y="76"/>
                  </a:cubicBezTo>
                  <a:cubicBezTo>
                    <a:pt x="111" y="76"/>
                    <a:pt x="111" y="76"/>
                    <a:pt x="111" y="76"/>
                  </a:cubicBezTo>
                  <a:cubicBezTo>
                    <a:pt x="106" y="80"/>
                    <a:pt x="101" y="83"/>
                    <a:pt x="94" y="83"/>
                  </a:cubicBezTo>
                  <a:cubicBezTo>
                    <a:pt x="94" y="83"/>
                    <a:pt x="94" y="83"/>
                    <a:pt x="94" y="83"/>
                  </a:cubicBezTo>
                  <a:cubicBezTo>
                    <a:pt x="82" y="83"/>
                    <a:pt x="82" y="83"/>
                    <a:pt x="82" y="83"/>
                  </a:cubicBezTo>
                  <a:cubicBezTo>
                    <a:pt x="84" y="85"/>
                    <a:pt x="84" y="85"/>
                    <a:pt x="84" y="85"/>
                  </a:cubicBezTo>
                  <a:cubicBezTo>
                    <a:pt x="94" y="85"/>
                    <a:pt x="94" y="85"/>
                    <a:pt x="94" y="85"/>
                  </a:cubicBezTo>
                  <a:cubicBezTo>
                    <a:pt x="99" y="85"/>
                    <a:pt x="104" y="83"/>
                    <a:pt x="108" y="81"/>
                  </a:cubicBezTo>
                  <a:cubicBezTo>
                    <a:pt x="112" y="77"/>
                    <a:pt x="112" y="77"/>
                    <a:pt x="112" y="77"/>
                  </a:cubicBezTo>
                  <a:cubicBezTo>
                    <a:pt x="117" y="73"/>
                    <a:pt x="120" y="66"/>
                    <a:pt x="120" y="60"/>
                  </a:cubicBezTo>
                  <a:cubicBezTo>
                    <a:pt x="120" y="54"/>
                    <a:pt x="117" y="48"/>
                    <a:pt x="114" y="43"/>
                  </a:cubicBezTo>
                  <a:close/>
                </a:path>
              </a:pathLst>
            </a:custGeom>
            <a:grpFill/>
            <a:ln w="28575">
              <a:noFill/>
            </a:ln>
          </p:spPr>
          <p:txBody>
            <a:bodyPr vert="horz" wrap="square" lIns="51435" tIns="25718" rIns="51435" bIns="25718" numCol="1" anchor="t" anchorCtr="0" compatLnSpc="1">
              <a:prstTxWarp prst="textNoShape">
                <a:avLst/>
              </a:prstTxWarp>
            </a:bodyPr>
            <a:lstStyle/>
            <a:p>
              <a:endParaRPr lang="de-DE" sz="760" b="1"/>
            </a:p>
          </p:txBody>
        </p:sp>
      </p:grpSp>
      <p:sp>
        <p:nvSpPr>
          <p:cNvPr id="228" name="Freeform 220"/>
          <p:cNvSpPr>
            <a:spLocks noEditPoints="1"/>
          </p:cNvSpPr>
          <p:nvPr/>
        </p:nvSpPr>
        <p:spPr bwMode="auto">
          <a:xfrm>
            <a:off x="5624925" y="1343811"/>
            <a:ext cx="311990" cy="345820"/>
          </a:xfrm>
          <a:custGeom>
            <a:avLst/>
            <a:gdLst>
              <a:gd name="T0" fmla="*/ 190 w 209"/>
              <a:gd name="T1" fmla="*/ 232 h 232"/>
              <a:gd name="T2" fmla="*/ 205 w 209"/>
              <a:gd name="T3" fmla="*/ 193 h 232"/>
              <a:gd name="T4" fmla="*/ 137 w 209"/>
              <a:gd name="T5" fmla="*/ 158 h 232"/>
              <a:gd name="T6" fmla="*/ 138 w 209"/>
              <a:gd name="T7" fmla="*/ 127 h 232"/>
              <a:gd name="T8" fmla="*/ 149 w 209"/>
              <a:gd name="T9" fmla="*/ 108 h 232"/>
              <a:gd name="T10" fmla="*/ 160 w 209"/>
              <a:gd name="T11" fmla="*/ 74 h 232"/>
              <a:gd name="T12" fmla="*/ 123 w 209"/>
              <a:gd name="T13" fmla="*/ 14 h 232"/>
              <a:gd name="T14" fmla="*/ 97 w 209"/>
              <a:gd name="T15" fmla="*/ 3 h 232"/>
              <a:gd name="T16" fmla="*/ 92 w 209"/>
              <a:gd name="T17" fmla="*/ 0 h 232"/>
              <a:gd name="T18" fmla="*/ 83 w 209"/>
              <a:gd name="T19" fmla="*/ 12 h 232"/>
              <a:gd name="T20" fmla="*/ 67 w 209"/>
              <a:gd name="T21" fmla="*/ 26 h 232"/>
              <a:gd name="T22" fmla="*/ 48 w 209"/>
              <a:gd name="T23" fmla="*/ 74 h 232"/>
              <a:gd name="T24" fmla="*/ 60 w 209"/>
              <a:gd name="T25" fmla="*/ 109 h 232"/>
              <a:gd name="T26" fmla="*/ 70 w 209"/>
              <a:gd name="T27" fmla="*/ 126 h 232"/>
              <a:gd name="T28" fmla="*/ 72 w 209"/>
              <a:gd name="T29" fmla="*/ 158 h 232"/>
              <a:gd name="T30" fmla="*/ 3 w 209"/>
              <a:gd name="T31" fmla="*/ 193 h 232"/>
              <a:gd name="T32" fmla="*/ 19 w 209"/>
              <a:gd name="T33" fmla="*/ 232 h 232"/>
              <a:gd name="T34" fmla="*/ 70 w 209"/>
              <a:gd name="T35" fmla="*/ 166 h 232"/>
              <a:gd name="T36" fmla="*/ 86 w 209"/>
              <a:gd name="T37" fmla="*/ 135 h 232"/>
              <a:gd name="T38" fmla="*/ 76 w 209"/>
              <a:gd name="T39" fmla="*/ 122 h 232"/>
              <a:gd name="T40" fmla="*/ 66 w 209"/>
              <a:gd name="T41" fmla="*/ 104 h 232"/>
              <a:gd name="T42" fmla="*/ 60 w 209"/>
              <a:gd name="T43" fmla="*/ 99 h 232"/>
              <a:gd name="T44" fmla="*/ 57 w 209"/>
              <a:gd name="T45" fmla="*/ 76 h 232"/>
              <a:gd name="T46" fmla="*/ 60 w 209"/>
              <a:gd name="T47" fmla="*/ 75 h 232"/>
              <a:gd name="T48" fmla="*/ 77 w 209"/>
              <a:gd name="T49" fmla="*/ 28 h 232"/>
              <a:gd name="T50" fmla="*/ 78 w 209"/>
              <a:gd name="T51" fmla="*/ 23 h 232"/>
              <a:gd name="T52" fmla="*/ 88 w 209"/>
              <a:gd name="T53" fmla="*/ 20 h 232"/>
              <a:gd name="T54" fmla="*/ 91 w 209"/>
              <a:gd name="T55" fmla="*/ 14 h 232"/>
              <a:gd name="T56" fmla="*/ 92 w 209"/>
              <a:gd name="T57" fmla="*/ 10 h 232"/>
              <a:gd name="T58" fmla="*/ 120 w 209"/>
              <a:gd name="T59" fmla="*/ 21 h 232"/>
              <a:gd name="T60" fmla="*/ 148 w 209"/>
              <a:gd name="T61" fmla="*/ 75 h 232"/>
              <a:gd name="T62" fmla="*/ 153 w 209"/>
              <a:gd name="T63" fmla="*/ 77 h 232"/>
              <a:gd name="T64" fmla="*/ 145 w 209"/>
              <a:gd name="T65" fmla="*/ 101 h 232"/>
              <a:gd name="T66" fmla="*/ 134 w 209"/>
              <a:gd name="T67" fmla="*/ 118 h 232"/>
              <a:gd name="T68" fmla="*/ 124 w 209"/>
              <a:gd name="T69" fmla="*/ 132 h 232"/>
              <a:gd name="T70" fmla="*/ 134 w 209"/>
              <a:gd name="T71" fmla="*/ 165 h 232"/>
              <a:gd name="T72" fmla="*/ 197 w 209"/>
              <a:gd name="T73" fmla="*/ 195 h 232"/>
              <a:gd name="T74" fmla="*/ 190 w 209"/>
              <a:gd name="T75" fmla="*/ 224 h 232"/>
              <a:gd name="T76" fmla="*/ 8 w 209"/>
              <a:gd name="T77" fmla="*/ 2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232">
                <a:moveTo>
                  <a:pt x="19" y="232"/>
                </a:moveTo>
                <a:cubicBezTo>
                  <a:pt x="190" y="232"/>
                  <a:pt x="190" y="232"/>
                  <a:pt x="190" y="232"/>
                </a:cubicBezTo>
                <a:cubicBezTo>
                  <a:pt x="200" y="232"/>
                  <a:pt x="209" y="223"/>
                  <a:pt x="209" y="213"/>
                </a:cubicBezTo>
                <a:cubicBezTo>
                  <a:pt x="209" y="208"/>
                  <a:pt x="208" y="205"/>
                  <a:pt x="205" y="193"/>
                </a:cubicBezTo>
                <a:cubicBezTo>
                  <a:pt x="201" y="178"/>
                  <a:pt x="178" y="171"/>
                  <a:pt x="156" y="164"/>
                </a:cubicBezTo>
                <a:cubicBezTo>
                  <a:pt x="149" y="162"/>
                  <a:pt x="142" y="160"/>
                  <a:pt x="137" y="158"/>
                </a:cubicBezTo>
                <a:cubicBezTo>
                  <a:pt x="133" y="156"/>
                  <a:pt x="131" y="147"/>
                  <a:pt x="131" y="137"/>
                </a:cubicBezTo>
                <a:cubicBezTo>
                  <a:pt x="133" y="134"/>
                  <a:pt x="136" y="131"/>
                  <a:pt x="138" y="127"/>
                </a:cubicBezTo>
                <a:cubicBezTo>
                  <a:pt x="139" y="125"/>
                  <a:pt x="140" y="124"/>
                  <a:pt x="141" y="123"/>
                </a:cubicBezTo>
                <a:cubicBezTo>
                  <a:pt x="144" y="119"/>
                  <a:pt x="146" y="114"/>
                  <a:pt x="149" y="108"/>
                </a:cubicBezTo>
                <a:cubicBezTo>
                  <a:pt x="151" y="107"/>
                  <a:pt x="153" y="105"/>
                  <a:pt x="154" y="103"/>
                </a:cubicBezTo>
                <a:cubicBezTo>
                  <a:pt x="159" y="94"/>
                  <a:pt x="162" y="80"/>
                  <a:pt x="160" y="74"/>
                </a:cubicBezTo>
                <a:cubicBezTo>
                  <a:pt x="159" y="72"/>
                  <a:pt x="158" y="70"/>
                  <a:pt x="155" y="69"/>
                </a:cubicBezTo>
                <a:cubicBezTo>
                  <a:pt x="155" y="42"/>
                  <a:pt x="144" y="22"/>
                  <a:pt x="123" y="14"/>
                </a:cubicBezTo>
                <a:cubicBezTo>
                  <a:pt x="119" y="12"/>
                  <a:pt x="113" y="9"/>
                  <a:pt x="103" y="7"/>
                </a:cubicBezTo>
                <a:cubicBezTo>
                  <a:pt x="100" y="5"/>
                  <a:pt x="97" y="4"/>
                  <a:pt x="97" y="3"/>
                </a:cubicBezTo>
                <a:cubicBezTo>
                  <a:pt x="97" y="2"/>
                  <a:pt x="96" y="1"/>
                  <a:pt x="95" y="0"/>
                </a:cubicBezTo>
                <a:cubicBezTo>
                  <a:pt x="94" y="0"/>
                  <a:pt x="93" y="0"/>
                  <a:pt x="92" y="0"/>
                </a:cubicBezTo>
                <a:cubicBezTo>
                  <a:pt x="89" y="0"/>
                  <a:pt x="85" y="5"/>
                  <a:pt x="84" y="8"/>
                </a:cubicBezTo>
                <a:cubicBezTo>
                  <a:pt x="84" y="10"/>
                  <a:pt x="83" y="11"/>
                  <a:pt x="83" y="12"/>
                </a:cubicBezTo>
                <a:cubicBezTo>
                  <a:pt x="76" y="13"/>
                  <a:pt x="70" y="17"/>
                  <a:pt x="68" y="24"/>
                </a:cubicBezTo>
                <a:cubicBezTo>
                  <a:pt x="67" y="24"/>
                  <a:pt x="67" y="25"/>
                  <a:pt x="67" y="26"/>
                </a:cubicBezTo>
                <a:cubicBezTo>
                  <a:pt x="60" y="34"/>
                  <a:pt x="53" y="48"/>
                  <a:pt x="53" y="69"/>
                </a:cubicBezTo>
                <a:cubicBezTo>
                  <a:pt x="50" y="70"/>
                  <a:pt x="49" y="71"/>
                  <a:pt x="48" y="74"/>
                </a:cubicBezTo>
                <a:cubicBezTo>
                  <a:pt x="46" y="80"/>
                  <a:pt x="48" y="94"/>
                  <a:pt x="53" y="103"/>
                </a:cubicBezTo>
                <a:cubicBezTo>
                  <a:pt x="55" y="106"/>
                  <a:pt x="57" y="108"/>
                  <a:pt x="60" y="109"/>
                </a:cubicBezTo>
                <a:cubicBezTo>
                  <a:pt x="62" y="114"/>
                  <a:pt x="65" y="118"/>
                  <a:pt x="67" y="123"/>
                </a:cubicBezTo>
                <a:cubicBezTo>
                  <a:pt x="68" y="124"/>
                  <a:pt x="69" y="125"/>
                  <a:pt x="70" y="126"/>
                </a:cubicBezTo>
                <a:cubicBezTo>
                  <a:pt x="72" y="131"/>
                  <a:pt x="75" y="134"/>
                  <a:pt x="78" y="137"/>
                </a:cubicBezTo>
                <a:cubicBezTo>
                  <a:pt x="78" y="149"/>
                  <a:pt x="75" y="157"/>
                  <a:pt x="72" y="158"/>
                </a:cubicBezTo>
                <a:cubicBezTo>
                  <a:pt x="68" y="159"/>
                  <a:pt x="68" y="159"/>
                  <a:pt x="68" y="159"/>
                </a:cubicBezTo>
                <a:cubicBezTo>
                  <a:pt x="38" y="167"/>
                  <a:pt x="7" y="178"/>
                  <a:pt x="3" y="193"/>
                </a:cubicBezTo>
                <a:cubicBezTo>
                  <a:pt x="0" y="205"/>
                  <a:pt x="0" y="212"/>
                  <a:pt x="0" y="213"/>
                </a:cubicBezTo>
                <a:cubicBezTo>
                  <a:pt x="0" y="223"/>
                  <a:pt x="8" y="232"/>
                  <a:pt x="19" y="232"/>
                </a:cubicBezTo>
                <a:close/>
                <a:moveTo>
                  <a:pt x="11" y="195"/>
                </a:moveTo>
                <a:cubicBezTo>
                  <a:pt x="13" y="187"/>
                  <a:pt x="33" y="177"/>
                  <a:pt x="70" y="166"/>
                </a:cubicBezTo>
                <a:cubicBezTo>
                  <a:pt x="75" y="165"/>
                  <a:pt x="75" y="165"/>
                  <a:pt x="75" y="165"/>
                </a:cubicBezTo>
                <a:cubicBezTo>
                  <a:pt x="85" y="162"/>
                  <a:pt x="86" y="143"/>
                  <a:pt x="86" y="135"/>
                </a:cubicBezTo>
                <a:cubicBezTo>
                  <a:pt x="86" y="134"/>
                  <a:pt x="86" y="133"/>
                  <a:pt x="85" y="132"/>
                </a:cubicBezTo>
                <a:cubicBezTo>
                  <a:pt x="82" y="130"/>
                  <a:pt x="79" y="127"/>
                  <a:pt x="76" y="122"/>
                </a:cubicBezTo>
                <a:cubicBezTo>
                  <a:pt x="76" y="121"/>
                  <a:pt x="75" y="120"/>
                  <a:pt x="74" y="118"/>
                </a:cubicBezTo>
                <a:cubicBezTo>
                  <a:pt x="71" y="114"/>
                  <a:pt x="69" y="110"/>
                  <a:pt x="66" y="104"/>
                </a:cubicBezTo>
                <a:cubicBezTo>
                  <a:pt x="66" y="102"/>
                  <a:pt x="64" y="101"/>
                  <a:pt x="63" y="101"/>
                </a:cubicBezTo>
                <a:cubicBezTo>
                  <a:pt x="62" y="101"/>
                  <a:pt x="61" y="100"/>
                  <a:pt x="60" y="99"/>
                </a:cubicBezTo>
                <a:cubicBezTo>
                  <a:pt x="56" y="91"/>
                  <a:pt x="54" y="79"/>
                  <a:pt x="55" y="76"/>
                </a:cubicBezTo>
                <a:cubicBezTo>
                  <a:pt x="55" y="76"/>
                  <a:pt x="56" y="76"/>
                  <a:pt x="57" y="76"/>
                </a:cubicBezTo>
                <a:cubicBezTo>
                  <a:pt x="57" y="76"/>
                  <a:pt x="57" y="76"/>
                  <a:pt x="57" y="76"/>
                </a:cubicBezTo>
                <a:cubicBezTo>
                  <a:pt x="58" y="76"/>
                  <a:pt x="59" y="76"/>
                  <a:pt x="60" y="75"/>
                </a:cubicBezTo>
                <a:cubicBezTo>
                  <a:pt x="61" y="74"/>
                  <a:pt x="61" y="73"/>
                  <a:pt x="61" y="72"/>
                </a:cubicBezTo>
                <a:cubicBezTo>
                  <a:pt x="60" y="48"/>
                  <a:pt x="69" y="35"/>
                  <a:pt x="77" y="28"/>
                </a:cubicBezTo>
                <a:cubicBezTo>
                  <a:pt x="78" y="27"/>
                  <a:pt x="79" y="25"/>
                  <a:pt x="78" y="23"/>
                </a:cubicBezTo>
                <a:cubicBezTo>
                  <a:pt x="78" y="23"/>
                  <a:pt x="78" y="23"/>
                  <a:pt x="78" y="23"/>
                </a:cubicBezTo>
                <a:cubicBezTo>
                  <a:pt x="81" y="20"/>
                  <a:pt x="86" y="20"/>
                  <a:pt x="87" y="20"/>
                </a:cubicBezTo>
                <a:cubicBezTo>
                  <a:pt x="88" y="20"/>
                  <a:pt x="88" y="20"/>
                  <a:pt x="88" y="20"/>
                </a:cubicBezTo>
                <a:cubicBezTo>
                  <a:pt x="89" y="20"/>
                  <a:pt x="91" y="20"/>
                  <a:pt x="91" y="18"/>
                </a:cubicBezTo>
                <a:cubicBezTo>
                  <a:pt x="92" y="17"/>
                  <a:pt x="92" y="15"/>
                  <a:pt x="91" y="14"/>
                </a:cubicBezTo>
                <a:cubicBezTo>
                  <a:pt x="91" y="14"/>
                  <a:pt x="91" y="14"/>
                  <a:pt x="91" y="13"/>
                </a:cubicBezTo>
                <a:cubicBezTo>
                  <a:pt x="91" y="12"/>
                  <a:pt x="92" y="11"/>
                  <a:pt x="92" y="10"/>
                </a:cubicBezTo>
                <a:cubicBezTo>
                  <a:pt x="95" y="12"/>
                  <a:pt x="98" y="13"/>
                  <a:pt x="101" y="14"/>
                </a:cubicBezTo>
                <a:cubicBezTo>
                  <a:pt x="110" y="17"/>
                  <a:pt x="116" y="19"/>
                  <a:pt x="120" y="21"/>
                </a:cubicBezTo>
                <a:cubicBezTo>
                  <a:pt x="138" y="28"/>
                  <a:pt x="148" y="47"/>
                  <a:pt x="147" y="72"/>
                </a:cubicBezTo>
                <a:cubicBezTo>
                  <a:pt x="147" y="73"/>
                  <a:pt x="148" y="74"/>
                  <a:pt x="148" y="75"/>
                </a:cubicBezTo>
                <a:cubicBezTo>
                  <a:pt x="149" y="76"/>
                  <a:pt x="150" y="76"/>
                  <a:pt x="151" y="76"/>
                </a:cubicBezTo>
                <a:cubicBezTo>
                  <a:pt x="152" y="76"/>
                  <a:pt x="153" y="76"/>
                  <a:pt x="153" y="77"/>
                </a:cubicBezTo>
                <a:cubicBezTo>
                  <a:pt x="154" y="79"/>
                  <a:pt x="152" y="91"/>
                  <a:pt x="147" y="99"/>
                </a:cubicBezTo>
                <a:cubicBezTo>
                  <a:pt x="147" y="100"/>
                  <a:pt x="146" y="101"/>
                  <a:pt x="145" y="101"/>
                </a:cubicBezTo>
                <a:cubicBezTo>
                  <a:pt x="144" y="101"/>
                  <a:pt x="142" y="102"/>
                  <a:pt x="142" y="104"/>
                </a:cubicBezTo>
                <a:cubicBezTo>
                  <a:pt x="140" y="110"/>
                  <a:pt x="137" y="114"/>
                  <a:pt x="134" y="118"/>
                </a:cubicBezTo>
                <a:cubicBezTo>
                  <a:pt x="133" y="120"/>
                  <a:pt x="133" y="121"/>
                  <a:pt x="132" y="123"/>
                </a:cubicBezTo>
                <a:cubicBezTo>
                  <a:pt x="129" y="127"/>
                  <a:pt x="127" y="130"/>
                  <a:pt x="124" y="132"/>
                </a:cubicBezTo>
                <a:cubicBezTo>
                  <a:pt x="123" y="132"/>
                  <a:pt x="123" y="133"/>
                  <a:pt x="123" y="135"/>
                </a:cubicBezTo>
                <a:cubicBezTo>
                  <a:pt x="123" y="144"/>
                  <a:pt x="124" y="161"/>
                  <a:pt x="134" y="165"/>
                </a:cubicBezTo>
                <a:cubicBezTo>
                  <a:pt x="139" y="167"/>
                  <a:pt x="146" y="170"/>
                  <a:pt x="154" y="172"/>
                </a:cubicBezTo>
                <a:cubicBezTo>
                  <a:pt x="172" y="178"/>
                  <a:pt x="195" y="184"/>
                  <a:pt x="197" y="195"/>
                </a:cubicBezTo>
                <a:cubicBezTo>
                  <a:pt x="200" y="207"/>
                  <a:pt x="201" y="209"/>
                  <a:pt x="201" y="213"/>
                </a:cubicBezTo>
                <a:cubicBezTo>
                  <a:pt x="201" y="219"/>
                  <a:pt x="196" y="224"/>
                  <a:pt x="190" y="224"/>
                </a:cubicBezTo>
                <a:cubicBezTo>
                  <a:pt x="19" y="224"/>
                  <a:pt x="19" y="224"/>
                  <a:pt x="19" y="224"/>
                </a:cubicBezTo>
                <a:cubicBezTo>
                  <a:pt x="13" y="224"/>
                  <a:pt x="8" y="219"/>
                  <a:pt x="8" y="213"/>
                </a:cubicBezTo>
                <a:cubicBezTo>
                  <a:pt x="8" y="213"/>
                  <a:pt x="8" y="206"/>
                  <a:pt x="11" y="195"/>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de-DE" sz="760" noProof="1"/>
          </a:p>
        </p:txBody>
      </p:sp>
      <p:grpSp>
        <p:nvGrpSpPr>
          <p:cNvPr id="232" name="Gruppieren 231"/>
          <p:cNvGrpSpPr/>
          <p:nvPr/>
        </p:nvGrpSpPr>
        <p:grpSpPr>
          <a:xfrm>
            <a:off x="7104448" y="1429941"/>
            <a:ext cx="256706" cy="252158"/>
            <a:chOff x="5724205" y="2320924"/>
            <a:chExt cx="806450" cy="792161"/>
          </a:xfrm>
        </p:grpSpPr>
        <p:sp>
          <p:nvSpPr>
            <p:cNvPr id="233" name="Freeform 13"/>
            <p:cNvSpPr>
              <a:spLocks/>
            </p:cNvSpPr>
            <p:nvPr/>
          </p:nvSpPr>
          <p:spPr bwMode="auto">
            <a:xfrm>
              <a:off x="6197280" y="2320924"/>
              <a:ext cx="333375" cy="536575"/>
            </a:xfrm>
            <a:custGeom>
              <a:avLst/>
              <a:gdLst>
                <a:gd name="T0" fmla="*/ 80 w 89"/>
                <a:gd name="T1" fmla="*/ 143 h 143"/>
                <a:gd name="T2" fmla="*/ 87 w 89"/>
                <a:gd name="T3" fmla="*/ 141 h 143"/>
                <a:gd name="T4" fmla="*/ 89 w 89"/>
                <a:gd name="T5" fmla="*/ 135 h 143"/>
                <a:gd name="T6" fmla="*/ 87 w 89"/>
                <a:gd name="T7" fmla="*/ 123 h 143"/>
                <a:gd name="T8" fmla="*/ 57 w 89"/>
                <a:gd name="T9" fmla="*/ 93 h 143"/>
                <a:gd name="T10" fmla="*/ 51 w 89"/>
                <a:gd name="T11" fmla="*/ 90 h 143"/>
                <a:gd name="T12" fmla="*/ 50 w 89"/>
                <a:gd name="T13" fmla="*/ 84 h 143"/>
                <a:gd name="T14" fmla="*/ 55 w 89"/>
                <a:gd name="T15" fmla="*/ 78 h 143"/>
                <a:gd name="T16" fmla="*/ 56 w 89"/>
                <a:gd name="T17" fmla="*/ 76 h 143"/>
                <a:gd name="T18" fmla="*/ 61 w 89"/>
                <a:gd name="T19" fmla="*/ 67 h 143"/>
                <a:gd name="T20" fmla="*/ 65 w 89"/>
                <a:gd name="T21" fmla="*/ 63 h 143"/>
                <a:gd name="T22" fmla="*/ 68 w 89"/>
                <a:gd name="T23" fmla="*/ 44 h 143"/>
                <a:gd name="T24" fmla="*/ 65 w 89"/>
                <a:gd name="T25" fmla="*/ 41 h 143"/>
                <a:gd name="T26" fmla="*/ 44 w 89"/>
                <a:gd name="T27" fmla="*/ 6 h 143"/>
                <a:gd name="T28" fmla="*/ 32 w 89"/>
                <a:gd name="T29" fmla="*/ 1 h 143"/>
                <a:gd name="T30" fmla="*/ 30 w 89"/>
                <a:gd name="T31" fmla="*/ 1 h 143"/>
                <a:gd name="T32" fmla="*/ 25 w 89"/>
                <a:gd name="T33" fmla="*/ 0 h 143"/>
                <a:gd name="T34" fmla="*/ 24 w 89"/>
                <a:gd name="T35" fmla="*/ 0 h 143"/>
                <a:gd name="T36" fmla="*/ 16 w 89"/>
                <a:gd name="T37" fmla="*/ 5 h 143"/>
                <a:gd name="T38" fmla="*/ 8 w 89"/>
                <a:gd name="T39" fmla="*/ 13 h 143"/>
                <a:gd name="T40" fmla="*/ 8 w 89"/>
                <a:gd name="T41" fmla="*/ 14 h 143"/>
                <a:gd name="T42" fmla="*/ 0 w 89"/>
                <a:gd name="T43" fmla="*/ 29 h 143"/>
                <a:gd name="T44" fmla="*/ 3 w 89"/>
                <a:gd name="T45" fmla="*/ 34 h 143"/>
                <a:gd name="T46" fmla="*/ 8 w 89"/>
                <a:gd name="T47" fmla="*/ 31 h 143"/>
                <a:gd name="T48" fmla="*/ 16 w 89"/>
                <a:gd name="T49" fmla="*/ 17 h 143"/>
                <a:gd name="T50" fmla="*/ 17 w 89"/>
                <a:gd name="T51" fmla="*/ 12 h 143"/>
                <a:gd name="T52" fmla="*/ 18 w 89"/>
                <a:gd name="T53" fmla="*/ 11 h 143"/>
                <a:gd name="T54" fmla="*/ 18 w 89"/>
                <a:gd name="T55" fmla="*/ 11 h 143"/>
                <a:gd name="T56" fmla="*/ 23 w 89"/>
                <a:gd name="T57" fmla="*/ 8 h 143"/>
                <a:gd name="T58" fmla="*/ 25 w 89"/>
                <a:gd name="T59" fmla="*/ 8 h 143"/>
                <a:gd name="T60" fmla="*/ 27 w 89"/>
                <a:gd name="T61" fmla="*/ 8 h 143"/>
                <a:gd name="T62" fmla="*/ 30 w 89"/>
                <a:gd name="T63" fmla="*/ 9 h 143"/>
                <a:gd name="T64" fmla="*/ 41 w 89"/>
                <a:gd name="T65" fmla="*/ 13 h 143"/>
                <a:gd name="T66" fmla="*/ 57 w 89"/>
                <a:gd name="T67" fmla="*/ 43 h 143"/>
                <a:gd name="T68" fmla="*/ 59 w 89"/>
                <a:gd name="T69" fmla="*/ 46 h 143"/>
                <a:gd name="T70" fmla="*/ 61 w 89"/>
                <a:gd name="T71" fmla="*/ 47 h 143"/>
                <a:gd name="T72" fmla="*/ 58 w 89"/>
                <a:gd name="T73" fmla="*/ 60 h 143"/>
                <a:gd name="T74" fmla="*/ 57 w 89"/>
                <a:gd name="T75" fmla="*/ 60 h 143"/>
                <a:gd name="T76" fmla="*/ 54 w 89"/>
                <a:gd name="T77" fmla="*/ 63 h 143"/>
                <a:gd name="T78" fmla="*/ 49 w 89"/>
                <a:gd name="T79" fmla="*/ 71 h 143"/>
                <a:gd name="T80" fmla="*/ 48 w 89"/>
                <a:gd name="T81" fmla="*/ 74 h 143"/>
                <a:gd name="T82" fmla="*/ 44 w 89"/>
                <a:gd name="T83" fmla="*/ 79 h 143"/>
                <a:gd name="T84" fmla="*/ 42 w 89"/>
                <a:gd name="T85" fmla="*/ 82 h 143"/>
                <a:gd name="T86" fmla="*/ 43 w 89"/>
                <a:gd name="T87" fmla="*/ 94 h 143"/>
                <a:gd name="T88" fmla="*/ 46 w 89"/>
                <a:gd name="T89" fmla="*/ 96 h 143"/>
                <a:gd name="T90" fmla="*/ 54 w 89"/>
                <a:gd name="T91" fmla="*/ 101 h 143"/>
                <a:gd name="T92" fmla="*/ 79 w 89"/>
                <a:gd name="T93" fmla="*/ 125 h 143"/>
                <a:gd name="T94" fmla="*/ 82 w 89"/>
                <a:gd name="T95" fmla="*/ 135 h 143"/>
                <a:gd name="T96" fmla="*/ 82 w 89"/>
                <a:gd name="T97" fmla="*/ 135 h 143"/>
                <a:gd name="T98" fmla="*/ 78 w 89"/>
                <a:gd name="T99" fmla="*/ 135 h 143"/>
                <a:gd name="T100" fmla="*/ 75 w 89"/>
                <a:gd name="T101" fmla="*/ 135 h 143"/>
                <a:gd name="T102" fmla="*/ 18 w 89"/>
                <a:gd name="T103" fmla="*/ 135 h 143"/>
                <a:gd name="T104" fmla="*/ 14 w 89"/>
                <a:gd name="T105" fmla="*/ 139 h 143"/>
                <a:gd name="T106" fmla="*/ 18 w 89"/>
                <a:gd name="T107" fmla="*/ 143 h 143"/>
                <a:gd name="T108" fmla="*/ 80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80" y="143"/>
                  </a:moveTo>
                  <a:cubicBezTo>
                    <a:pt x="83" y="143"/>
                    <a:pt x="85" y="143"/>
                    <a:pt x="87" y="141"/>
                  </a:cubicBezTo>
                  <a:cubicBezTo>
                    <a:pt x="89" y="139"/>
                    <a:pt x="89" y="137"/>
                    <a:pt x="89" y="135"/>
                  </a:cubicBezTo>
                  <a:cubicBezTo>
                    <a:pt x="89" y="132"/>
                    <a:pt x="89" y="130"/>
                    <a:pt x="87" y="123"/>
                  </a:cubicBezTo>
                  <a:cubicBezTo>
                    <a:pt x="84" y="115"/>
                    <a:pt x="72" y="100"/>
                    <a:pt x="57" y="93"/>
                  </a:cubicBezTo>
                  <a:cubicBezTo>
                    <a:pt x="51" y="90"/>
                    <a:pt x="51" y="90"/>
                    <a:pt x="51" y="90"/>
                  </a:cubicBezTo>
                  <a:cubicBezTo>
                    <a:pt x="50" y="88"/>
                    <a:pt x="50" y="86"/>
                    <a:pt x="50" y="84"/>
                  </a:cubicBezTo>
                  <a:cubicBezTo>
                    <a:pt x="52" y="82"/>
                    <a:pt x="53" y="81"/>
                    <a:pt x="55" y="78"/>
                  </a:cubicBezTo>
                  <a:cubicBezTo>
                    <a:pt x="55" y="77"/>
                    <a:pt x="56" y="76"/>
                    <a:pt x="56" y="76"/>
                  </a:cubicBezTo>
                  <a:cubicBezTo>
                    <a:pt x="58" y="73"/>
                    <a:pt x="59" y="70"/>
                    <a:pt x="61" y="67"/>
                  </a:cubicBezTo>
                  <a:cubicBezTo>
                    <a:pt x="62" y="66"/>
                    <a:pt x="64" y="65"/>
                    <a:pt x="65" y="63"/>
                  </a:cubicBezTo>
                  <a:cubicBezTo>
                    <a:pt x="68" y="58"/>
                    <a:pt x="70" y="48"/>
                    <a:pt x="68" y="44"/>
                  </a:cubicBezTo>
                  <a:cubicBezTo>
                    <a:pt x="68" y="42"/>
                    <a:pt x="67" y="41"/>
                    <a:pt x="65" y="41"/>
                  </a:cubicBezTo>
                  <a:cubicBezTo>
                    <a:pt x="65" y="24"/>
                    <a:pt x="57" y="11"/>
                    <a:pt x="44" y="6"/>
                  </a:cubicBezTo>
                  <a:cubicBezTo>
                    <a:pt x="42" y="5"/>
                    <a:pt x="38" y="3"/>
                    <a:pt x="32" y="1"/>
                  </a:cubicBezTo>
                  <a:cubicBezTo>
                    <a:pt x="31" y="1"/>
                    <a:pt x="30" y="1"/>
                    <a:pt x="30" y="1"/>
                  </a:cubicBezTo>
                  <a:cubicBezTo>
                    <a:pt x="28" y="0"/>
                    <a:pt x="27" y="0"/>
                    <a:pt x="25" y="0"/>
                  </a:cubicBezTo>
                  <a:cubicBezTo>
                    <a:pt x="25" y="0"/>
                    <a:pt x="24" y="0"/>
                    <a:pt x="24" y="0"/>
                  </a:cubicBezTo>
                  <a:cubicBezTo>
                    <a:pt x="20" y="0"/>
                    <a:pt x="17" y="2"/>
                    <a:pt x="16" y="5"/>
                  </a:cubicBezTo>
                  <a:cubicBezTo>
                    <a:pt x="13" y="6"/>
                    <a:pt x="9" y="8"/>
                    <a:pt x="8" y="13"/>
                  </a:cubicBezTo>
                  <a:cubicBezTo>
                    <a:pt x="8" y="13"/>
                    <a:pt x="8" y="14"/>
                    <a:pt x="8" y="14"/>
                  </a:cubicBezTo>
                  <a:cubicBezTo>
                    <a:pt x="4" y="18"/>
                    <a:pt x="2" y="23"/>
                    <a:pt x="0" y="29"/>
                  </a:cubicBezTo>
                  <a:cubicBezTo>
                    <a:pt x="0" y="31"/>
                    <a:pt x="1" y="33"/>
                    <a:pt x="3" y="34"/>
                  </a:cubicBezTo>
                  <a:cubicBezTo>
                    <a:pt x="5" y="34"/>
                    <a:pt x="7" y="33"/>
                    <a:pt x="8" y="31"/>
                  </a:cubicBezTo>
                  <a:cubicBezTo>
                    <a:pt x="9" y="25"/>
                    <a:pt x="12" y="20"/>
                    <a:pt x="16" y="17"/>
                  </a:cubicBezTo>
                  <a:cubicBezTo>
                    <a:pt x="17" y="16"/>
                    <a:pt x="18" y="14"/>
                    <a:pt x="17" y="12"/>
                  </a:cubicBezTo>
                  <a:cubicBezTo>
                    <a:pt x="18" y="12"/>
                    <a:pt x="18" y="11"/>
                    <a:pt x="18" y="11"/>
                  </a:cubicBezTo>
                  <a:cubicBezTo>
                    <a:pt x="18" y="11"/>
                    <a:pt x="18" y="11"/>
                    <a:pt x="18" y="11"/>
                  </a:cubicBezTo>
                  <a:cubicBezTo>
                    <a:pt x="20" y="11"/>
                    <a:pt x="22" y="11"/>
                    <a:pt x="23" y="8"/>
                  </a:cubicBezTo>
                  <a:cubicBezTo>
                    <a:pt x="23" y="8"/>
                    <a:pt x="24" y="8"/>
                    <a:pt x="25" y="8"/>
                  </a:cubicBezTo>
                  <a:cubicBezTo>
                    <a:pt x="26" y="8"/>
                    <a:pt x="26" y="8"/>
                    <a:pt x="27" y="8"/>
                  </a:cubicBezTo>
                  <a:cubicBezTo>
                    <a:pt x="28" y="8"/>
                    <a:pt x="29" y="9"/>
                    <a:pt x="30" y="9"/>
                  </a:cubicBezTo>
                  <a:cubicBezTo>
                    <a:pt x="35" y="10"/>
                    <a:pt x="39" y="12"/>
                    <a:pt x="41" y="13"/>
                  </a:cubicBezTo>
                  <a:cubicBezTo>
                    <a:pt x="52" y="17"/>
                    <a:pt x="58" y="28"/>
                    <a:pt x="57" y="43"/>
                  </a:cubicBezTo>
                  <a:cubicBezTo>
                    <a:pt x="57" y="44"/>
                    <a:pt x="58" y="45"/>
                    <a:pt x="59" y="46"/>
                  </a:cubicBezTo>
                  <a:cubicBezTo>
                    <a:pt x="59" y="47"/>
                    <a:pt x="60" y="47"/>
                    <a:pt x="61" y="47"/>
                  </a:cubicBezTo>
                  <a:cubicBezTo>
                    <a:pt x="61" y="50"/>
                    <a:pt x="60" y="55"/>
                    <a:pt x="58" y="60"/>
                  </a:cubicBezTo>
                  <a:cubicBezTo>
                    <a:pt x="57" y="60"/>
                    <a:pt x="57" y="60"/>
                    <a:pt x="57" y="60"/>
                  </a:cubicBezTo>
                  <a:cubicBezTo>
                    <a:pt x="56" y="60"/>
                    <a:pt x="55" y="61"/>
                    <a:pt x="54" y="63"/>
                  </a:cubicBezTo>
                  <a:cubicBezTo>
                    <a:pt x="53" y="66"/>
                    <a:pt x="51" y="68"/>
                    <a:pt x="49" y="71"/>
                  </a:cubicBezTo>
                  <a:cubicBezTo>
                    <a:pt x="49" y="72"/>
                    <a:pt x="48" y="73"/>
                    <a:pt x="48" y="74"/>
                  </a:cubicBezTo>
                  <a:cubicBezTo>
                    <a:pt x="46" y="76"/>
                    <a:pt x="45" y="78"/>
                    <a:pt x="44" y="79"/>
                  </a:cubicBezTo>
                  <a:cubicBezTo>
                    <a:pt x="43" y="80"/>
                    <a:pt x="42" y="81"/>
                    <a:pt x="42" y="82"/>
                  </a:cubicBezTo>
                  <a:cubicBezTo>
                    <a:pt x="42" y="85"/>
                    <a:pt x="42" y="90"/>
                    <a:pt x="43" y="94"/>
                  </a:cubicBezTo>
                  <a:cubicBezTo>
                    <a:pt x="44" y="95"/>
                    <a:pt x="44" y="96"/>
                    <a:pt x="46" y="96"/>
                  </a:cubicBezTo>
                  <a:cubicBezTo>
                    <a:pt x="54" y="101"/>
                    <a:pt x="54" y="101"/>
                    <a:pt x="54" y="101"/>
                  </a:cubicBezTo>
                  <a:cubicBezTo>
                    <a:pt x="67" y="106"/>
                    <a:pt x="78" y="119"/>
                    <a:pt x="79" y="125"/>
                  </a:cubicBezTo>
                  <a:cubicBezTo>
                    <a:pt x="82" y="133"/>
                    <a:pt x="82" y="133"/>
                    <a:pt x="82" y="135"/>
                  </a:cubicBezTo>
                  <a:cubicBezTo>
                    <a:pt x="82" y="135"/>
                    <a:pt x="82" y="135"/>
                    <a:pt x="82" y="135"/>
                  </a:cubicBezTo>
                  <a:cubicBezTo>
                    <a:pt x="82" y="135"/>
                    <a:pt x="79" y="135"/>
                    <a:pt x="78" y="135"/>
                  </a:cubicBezTo>
                  <a:cubicBezTo>
                    <a:pt x="77" y="135"/>
                    <a:pt x="76" y="135"/>
                    <a:pt x="75" y="135"/>
                  </a:cubicBezTo>
                  <a:cubicBezTo>
                    <a:pt x="18" y="135"/>
                    <a:pt x="18" y="135"/>
                    <a:pt x="18" y="135"/>
                  </a:cubicBezTo>
                  <a:cubicBezTo>
                    <a:pt x="16" y="135"/>
                    <a:pt x="14" y="137"/>
                    <a:pt x="14" y="139"/>
                  </a:cubicBezTo>
                  <a:cubicBezTo>
                    <a:pt x="14" y="141"/>
                    <a:pt x="16" y="143"/>
                    <a:pt x="18" y="143"/>
                  </a:cubicBezTo>
                  <a:lnTo>
                    <a:pt x="80"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234" name="Freeform 14"/>
            <p:cNvSpPr>
              <a:spLocks/>
            </p:cNvSpPr>
            <p:nvPr/>
          </p:nvSpPr>
          <p:spPr bwMode="auto">
            <a:xfrm>
              <a:off x="5724205" y="2320924"/>
              <a:ext cx="333375" cy="536575"/>
            </a:xfrm>
            <a:custGeom>
              <a:avLst/>
              <a:gdLst>
                <a:gd name="T0" fmla="*/ 72 w 89"/>
                <a:gd name="T1" fmla="*/ 143 h 143"/>
                <a:gd name="T2" fmla="*/ 76 w 89"/>
                <a:gd name="T3" fmla="*/ 139 h 143"/>
                <a:gd name="T4" fmla="*/ 72 w 89"/>
                <a:gd name="T5" fmla="*/ 135 h 143"/>
                <a:gd name="T6" fmla="*/ 13 w 89"/>
                <a:gd name="T7" fmla="*/ 135 h 143"/>
                <a:gd name="T8" fmla="*/ 11 w 89"/>
                <a:gd name="T9" fmla="*/ 135 h 143"/>
                <a:gd name="T10" fmla="*/ 8 w 89"/>
                <a:gd name="T11" fmla="*/ 135 h 143"/>
                <a:gd name="T12" fmla="*/ 8 w 89"/>
                <a:gd name="T13" fmla="*/ 135 h 143"/>
                <a:gd name="T14" fmla="*/ 10 w 89"/>
                <a:gd name="T15" fmla="*/ 125 h 143"/>
                <a:gd name="T16" fmla="*/ 38 w 89"/>
                <a:gd name="T17" fmla="*/ 101 h 143"/>
                <a:gd name="T18" fmla="*/ 47 w 89"/>
                <a:gd name="T19" fmla="*/ 95 h 143"/>
                <a:gd name="T20" fmla="*/ 47 w 89"/>
                <a:gd name="T21" fmla="*/ 93 h 143"/>
                <a:gd name="T22" fmla="*/ 48 w 89"/>
                <a:gd name="T23" fmla="*/ 83 h 143"/>
                <a:gd name="T24" fmla="*/ 47 w 89"/>
                <a:gd name="T25" fmla="*/ 79 h 143"/>
                <a:gd name="T26" fmla="*/ 42 w 89"/>
                <a:gd name="T27" fmla="*/ 74 h 143"/>
                <a:gd name="T28" fmla="*/ 41 w 89"/>
                <a:gd name="T29" fmla="*/ 71 h 143"/>
                <a:gd name="T30" fmla="*/ 36 w 89"/>
                <a:gd name="T31" fmla="*/ 63 h 143"/>
                <a:gd name="T32" fmla="*/ 33 w 89"/>
                <a:gd name="T33" fmla="*/ 60 h 143"/>
                <a:gd name="T34" fmla="*/ 32 w 89"/>
                <a:gd name="T35" fmla="*/ 59 h 143"/>
                <a:gd name="T36" fmla="*/ 29 w 89"/>
                <a:gd name="T37" fmla="*/ 47 h 143"/>
                <a:gd name="T38" fmla="*/ 32 w 89"/>
                <a:gd name="T39" fmla="*/ 46 h 143"/>
                <a:gd name="T40" fmla="*/ 33 w 89"/>
                <a:gd name="T41" fmla="*/ 43 h 143"/>
                <a:gd name="T42" fmla="*/ 42 w 89"/>
                <a:gd name="T43" fmla="*/ 17 h 143"/>
                <a:gd name="T44" fmla="*/ 43 w 89"/>
                <a:gd name="T45" fmla="*/ 13 h 143"/>
                <a:gd name="T46" fmla="*/ 44 w 89"/>
                <a:gd name="T47" fmla="*/ 13 h 143"/>
                <a:gd name="T48" fmla="*/ 45 w 89"/>
                <a:gd name="T49" fmla="*/ 13 h 143"/>
                <a:gd name="T50" fmla="*/ 49 w 89"/>
                <a:gd name="T51" fmla="*/ 9 h 143"/>
                <a:gd name="T52" fmla="*/ 51 w 89"/>
                <a:gd name="T53" fmla="*/ 8 h 143"/>
                <a:gd name="T54" fmla="*/ 52 w 89"/>
                <a:gd name="T55" fmla="*/ 8 h 143"/>
                <a:gd name="T56" fmla="*/ 56 w 89"/>
                <a:gd name="T57" fmla="*/ 9 h 143"/>
                <a:gd name="T58" fmla="*/ 67 w 89"/>
                <a:gd name="T59" fmla="*/ 13 h 143"/>
                <a:gd name="T60" fmla="*/ 81 w 89"/>
                <a:gd name="T61" fmla="*/ 29 h 143"/>
                <a:gd name="T62" fmla="*/ 86 w 89"/>
                <a:gd name="T63" fmla="*/ 31 h 143"/>
                <a:gd name="T64" fmla="*/ 89 w 89"/>
                <a:gd name="T65" fmla="*/ 26 h 143"/>
                <a:gd name="T66" fmla="*/ 70 w 89"/>
                <a:gd name="T67" fmla="*/ 6 h 143"/>
                <a:gd name="T68" fmla="*/ 58 w 89"/>
                <a:gd name="T69" fmla="*/ 1 h 143"/>
                <a:gd name="T70" fmla="*/ 53 w 89"/>
                <a:gd name="T71" fmla="*/ 0 h 143"/>
                <a:gd name="T72" fmla="*/ 51 w 89"/>
                <a:gd name="T73" fmla="*/ 0 h 143"/>
                <a:gd name="T74" fmla="*/ 49 w 89"/>
                <a:gd name="T75" fmla="*/ 0 h 143"/>
                <a:gd name="T76" fmla="*/ 42 w 89"/>
                <a:gd name="T77" fmla="*/ 5 h 143"/>
                <a:gd name="T78" fmla="*/ 34 w 89"/>
                <a:gd name="T79" fmla="*/ 13 h 143"/>
                <a:gd name="T80" fmla="*/ 34 w 89"/>
                <a:gd name="T81" fmla="*/ 14 h 143"/>
                <a:gd name="T82" fmla="*/ 25 w 89"/>
                <a:gd name="T83" fmla="*/ 40 h 143"/>
                <a:gd name="T84" fmla="*/ 21 w 89"/>
                <a:gd name="T85" fmla="*/ 44 h 143"/>
                <a:gd name="T86" fmla="*/ 25 w 89"/>
                <a:gd name="T87" fmla="*/ 63 h 143"/>
                <a:gd name="T88" fmla="*/ 29 w 89"/>
                <a:gd name="T89" fmla="*/ 67 h 143"/>
                <a:gd name="T90" fmla="*/ 34 w 89"/>
                <a:gd name="T91" fmla="*/ 76 h 143"/>
                <a:gd name="T92" fmla="*/ 35 w 89"/>
                <a:gd name="T93" fmla="*/ 78 h 143"/>
                <a:gd name="T94" fmla="*/ 40 w 89"/>
                <a:gd name="T95" fmla="*/ 84 h 143"/>
                <a:gd name="T96" fmla="*/ 40 w 89"/>
                <a:gd name="T97" fmla="*/ 91 h 143"/>
                <a:gd name="T98" fmla="*/ 35 w 89"/>
                <a:gd name="T99" fmla="*/ 93 h 143"/>
                <a:gd name="T100" fmla="*/ 2 w 89"/>
                <a:gd name="T101" fmla="*/ 123 h 143"/>
                <a:gd name="T102" fmla="*/ 0 w 89"/>
                <a:gd name="T103" fmla="*/ 135 h 143"/>
                <a:gd name="T104" fmla="*/ 2 w 89"/>
                <a:gd name="T105" fmla="*/ 141 h 143"/>
                <a:gd name="T106" fmla="*/ 9 w 89"/>
                <a:gd name="T107" fmla="*/ 143 h 143"/>
                <a:gd name="T108" fmla="*/ 72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72" y="143"/>
                  </a:moveTo>
                  <a:cubicBezTo>
                    <a:pt x="74" y="143"/>
                    <a:pt x="76" y="141"/>
                    <a:pt x="76" y="139"/>
                  </a:cubicBezTo>
                  <a:cubicBezTo>
                    <a:pt x="76" y="137"/>
                    <a:pt x="74" y="135"/>
                    <a:pt x="72" y="135"/>
                  </a:cubicBezTo>
                  <a:cubicBezTo>
                    <a:pt x="13" y="135"/>
                    <a:pt x="13" y="135"/>
                    <a:pt x="13" y="135"/>
                  </a:cubicBezTo>
                  <a:cubicBezTo>
                    <a:pt x="12" y="135"/>
                    <a:pt x="11" y="135"/>
                    <a:pt x="11" y="135"/>
                  </a:cubicBezTo>
                  <a:cubicBezTo>
                    <a:pt x="10" y="135"/>
                    <a:pt x="8" y="135"/>
                    <a:pt x="8" y="135"/>
                  </a:cubicBezTo>
                  <a:cubicBezTo>
                    <a:pt x="8" y="135"/>
                    <a:pt x="8" y="135"/>
                    <a:pt x="8" y="135"/>
                  </a:cubicBezTo>
                  <a:cubicBezTo>
                    <a:pt x="8" y="135"/>
                    <a:pt x="8" y="131"/>
                    <a:pt x="10" y="125"/>
                  </a:cubicBezTo>
                  <a:cubicBezTo>
                    <a:pt x="11" y="118"/>
                    <a:pt x="26" y="105"/>
                    <a:pt x="38" y="101"/>
                  </a:cubicBezTo>
                  <a:cubicBezTo>
                    <a:pt x="44" y="98"/>
                    <a:pt x="46" y="95"/>
                    <a:pt x="47" y="95"/>
                  </a:cubicBezTo>
                  <a:cubicBezTo>
                    <a:pt x="47" y="94"/>
                    <a:pt x="47" y="94"/>
                    <a:pt x="47" y="93"/>
                  </a:cubicBezTo>
                  <a:cubicBezTo>
                    <a:pt x="48" y="89"/>
                    <a:pt x="48" y="84"/>
                    <a:pt x="48" y="83"/>
                  </a:cubicBezTo>
                  <a:cubicBezTo>
                    <a:pt x="49" y="81"/>
                    <a:pt x="48" y="80"/>
                    <a:pt x="47" y="79"/>
                  </a:cubicBezTo>
                  <a:cubicBezTo>
                    <a:pt x="45" y="78"/>
                    <a:pt x="44" y="76"/>
                    <a:pt x="42" y="74"/>
                  </a:cubicBezTo>
                  <a:cubicBezTo>
                    <a:pt x="42" y="73"/>
                    <a:pt x="41" y="72"/>
                    <a:pt x="41" y="71"/>
                  </a:cubicBezTo>
                  <a:cubicBezTo>
                    <a:pt x="39" y="69"/>
                    <a:pt x="37" y="66"/>
                    <a:pt x="36" y="63"/>
                  </a:cubicBezTo>
                  <a:cubicBezTo>
                    <a:pt x="35" y="61"/>
                    <a:pt x="34" y="60"/>
                    <a:pt x="33" y="60"/>
                  </a:cubicBezTo>
                  <a:cubicBezTo>
                    <a:pt x="33" y="60"/>
                    <a:pt x="32" y="60"/>
                    <a:pt x="32" y="59"/>
                  </a:cubicBezTo>
                  <a:cubicBezTo>
                    <a:pt x="30" y="55"/>
                    <a:pt x="29" y="50"/>
                    <a:pt x="29" y="47"/>
                  </a:cubicBezTo>
                  <a:cubicBezTo>
                    <a:pt x="30" y="47"/>
                    <a:pt x="31" y="47"/>
                    <a:pt x="32" y="46"/>
                  </a:cubicBezTo>
                  <a:cubicBezTo>
                    <a:pt x="32" y="46"/>
                    <a:pt x="33" y="44"/>
                    <a:pt x="33" y="43"/>
                  </a:cubicBezTo>
                  <a:cubicBezTo>
                    <a:pt x="32" y="32"/>
                    <a:pt x="36" y="23"/>
                    <a:pt x="42" y="17"/>
                  </a:cubicBezTo>
                  <a:cubicBezTo>
                    <a:pt x="43" y="16"/>
                    <a:pt x="44" y="14"/>
                    <a:pt x="43" y="13"/>
                  </a:cubicBezTo>
                  <a:cubicBezTo>
                    <a:pt x="44" y="13"/>
                    <a:pt x="44" y="13"/>
                    <a:pt x="44" y="13"/>
                  </a:cubicBezTo>
                  <a:cubicBezTo>
                    <a:pt x="44" y="13"/>
                    <a:pt x="45" y="13"/>
                    <a:pt x="45" y="13"/>
                  </a:cubicBezTo>
                  <a:cubicBezTo>
                    <a:pt x="47" y="13"/>
                    <a:pt x="49" y="11"/>
                    <a:pt x="49" y="9"/>
                  </a:cubicBezTo>
                  <a:cubicBezTo>
                    <a:pt x="49" y="9"/>
                    <a:pt x="50" y="8"/>
                    <a:pt x="51" y="8"/>
                  </a:cubicBezTo>
                  <a:cubicBezTo>
                    <a:pt x="51" y="8"/>
                    <a:pt x="52" y="8"/>
                    <a:pt x="52" y="8"/>
                  </a:cubicBezTo>
                  <a:cubicBezTo>
                    <a:pt x="53" y="8"/>
                    <a:pt x="54" y="8"/>
                    <a:pt x="56" y="9"/>
                  </a:cubicBezTo>
                  <a:cubicBezTo>
                    <a:pt x="60" y="10"/>
                    <a:pt x="63" y="11"/>
                    <a:pt x="67" y="13"/>
                  </a:cubicBezTo>
                  <a:cubicBezTo>
                    <a:pt x="74" y="16"/>
                    <a:pt x="78" y="21"/>
                    <a:pt x="81" y="29"/>
                  </a:cubicBezTo>
                  <a:cubicBezTo>
                    <a:pt x="82" y="31"/>
                    <a:pt x="84" y="32"/>
                    <a:pt x="86" y="31"/>
                  </a:cubicBezTo>
                  <a:cubicBezTo>
                    <a:pt x="88" y="30"/>
                    <a:pt x="89" y="28"/>
                    <a:pt x="89" y="26"/>
                  </a:cubicBezTo>
                  <a:cubicBezTo>
                    <a:pt x="85" y="16"/>
                    <a:pt x="79" y="9"/>
                    <a:pt x="70" y="6"/>
                  </a:cubicBezTo>
                  <a:cubicBezTo>
                    <a:pt x="66" y="4"/>
                    <a:pt x="62" y="2"/>
                    <a:pt x="58" y="1"/>
                  </a:cubicBezTo>
                  <a:cubicBezTo>
                    <a:pt x="56" y="1"/>
                    <a:pt x="55" y="0"/>
                    <a:pt x="53" y="0"/>
                  </a:cubicBezTo>
                  <a:cubicBezTo>
                    <a:pt x="53" y="0"/>
                    <a:pt x="52" y="0"/>
                    <a:pt x="51" y="0"/>
                  </a:cubicBezTo>
                  <a:cubicBezTo>
                    <a:pt x="50" y="0"/>
                    <a:pt x="50" y="0"/>
                    <a:pt x="49" y="0"/>
                  </a:cubicBezTo>
                  <a:cubicBezTo>
                    <a:pt x="47" y="0"/>
                    <a:pt x="44" y="2"/>
                    <a:pt x="42" y="5"/>
                  </a:cubicBezTo>
                  <a:cubicBezTo>
                    <a:pt x="39" y="6"/>
                    <a:pt x="35" y="8"/>
                    <a:pt x="34" y="13"/>
                  </a:cubicBezTo>
                  <a:cubicBezTo>
                    <a:pt x="34" y="13"/>
                    <a:pt x="34" y="14"/>
                    <a:pt x="34" y="14"/>
                  </a:cubicBezTo>
                  <a:cubicBezTo>
                    <a:pt x="29" y="19"/>
                    <a:pt x="25" y="28"/>
                    <a:pt x="25" y="40"/>
                  </a:cubicBezTo>
                  <a:cubicBezTo>
                    <a:pt x="23" y="41"/>
                    <a:pt x="22" y="42"/>
                    <a:pt x="21" y="44"/>
                  </a:cubicBezTo>
                  <a:cubicBezTo>
                    <a:pt x="20" y="48"/>
                    <a:pt x="22" y="58"/>
                    <a:pt x="25" y="63"/>
                  </a:cubicBezTo>
                  <a:cubicBezTo>
                    <a:pt x="26" y="65"/>
                    <a:pt x="28" y="66"/>
                    <a:pt x="29" y="67"/>
                  </a:cubicBezTo>
                  <a:cubicBezTo>
                    <a:pt x="31" y="71"/>
                    <a:pt x="32" y="73"/>
                    <a:pt x="34" y="76"/>
                  </a:cubicBezTo>
                  <a:cubicBezTo>
                    <a:pt x="34" y="76"/>
                    <a:pt x="35" y="77"/>
                    <a:pt x="35" y="78"/>
                  </a:cubicBezTo>
                  <a:cubicBezTo>
                    <a:pt x="37" y="81"/>
                    <a:pt x="39" y="83"/>
                    <a:pt x="40" y="84"/>
                  </a:cubicBezTo>
                  <a:cubicBezTo>
                    <a:pt x="40" y="86"/>
                    <a:pt x="40" y="89"/>
                    <a:pt x="40" y="91"/>
                  </a:cubicBezTo>
                  <a:cubicBezTo>
                    <a:pt x="39" y="91"/>
                    <a:pt x="38" y="92"/>
                    <a:pt x="35" y="93"/>
                  </a:cubicBezTo>
                  <a:cubicBezTo>
                    <a:pt x="21" y="99"/>
                    <a:pt x="4" y="113"/>
                    <a:pt x="2" y="123"/>
                  </a:cubicBezTo>
                  <a:cubicBezTo>
                    <a:pt x="0" y="130"/>
                    <a:pt x="0" y="135"/>
                    <a:pt x="0" y="135"/>
                  </a:cubicBezTo>
                  <a:cubicBezTo>
                    <a:pt x="0" y="138"/>
                    <a:pt x="1" y="140"/>
                    <a:pt x="2" y="141"/>
                  </a:cubicBezTo>
                  <a:cubicBezTo>
                    <a:pt x="4" y="143"/>
                    <a:pt x="6" y="143"/>
                    <a:pt x="9" y="143"/>
                  </a:cubicBezTo>
                  <a:lnTo>
                    <a:pt x="72"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235" name="Freeform 15"/>
            <p:cNvSpPr>
              <a:spLocks noEditPoints="1"/>
            </p:cNvSpPr>
            <p:nvPr/>
          </p:nvSpPr>
          <p:spPr bwMode="auto">
            <a:xfrm>
              <a:off x="5814694" y="2425698"/>
              <a:ext cx="625474" cy="687387"/>
            </a:xfrm>
            <a:custGeom>
              <a:avLst/>
              <a:gdLst>
                <a:gd name="T0" fmla="*/ 167 w 167"/>
                <a:gd name="T1" fmla="*/ 174 h 183"/>
                <a:gd name="T2" fmla="*/ 116 w 167"/>
                <a:gd name="T3" fmla="*/ 122 h 183"/>
                <a:gd name="T4" fmla="*/ 106 w 167"/>
                <a:gd name="T5" fmla="*/ 109 h 183"/>
                <a:gd name="T6" fmla="*/ 114 w 167"/>
                <a:gd name="T7" fmla="*/ 98 h 183"/>
                <a:gd name="T8" fmla="*/ 124 w 167"/>
                <a:gd name="T9" fmla="*/ 83 h 183"/>
                <a:gd name="T10" fmla="*/ 125 w 167"/>
                <a:gd name="T11" fmla="*/ 55 h 183"/>
                <a:gd name="T12" fmla="*/ 84 w 167"/>
                <a:gd name="T13" fmla="*/ 6 h 183"/>
                <a:gd name="T14" fmla="*/ 77 w 167"/>
                <a:gd name="T15" fmla="*/ 1 h 183"/>
                <a:gd name="T16" fmla="*/ 67 w 167"/>
                <a:gd name="T17" fmla="*/ 8 h 183"/>
                <a:gd name="T18" fmla="*/ 54 w 167"/>
                <a:gd name="T19" fmla="*/ 20 h 183"/>
                <a:gd name="T20" fmla="*/ 43 w 167"/>
                <a:gd name="T21" fmla="*/ 55 h 183"/>
                <a:gd name="T22" fmla="*/ 43 w 167"/>
                <a:gd name="T23" fmla="*/ 83 h 183"/>
                <a:gd name="T24" fmla="*/ 54 w 167"/>
                <a:gd name="T25" fmla="*/ 98 h 183"/>
                <a:gd name="T26" fmla="*/ 63 w 167"/>
                <a:gd name="T27" fmla="*/ 109 h 183"/>
                <a:gd name="T28" fmla="*/ 56 w 167"/>
                <a:gd name="T29" fmla="*/ 122 h 183"/>
                <a:gd name="T30" fmla="*/ 0 w 167"/>
                <a:gd name="T31" fmla="*/ 173 h 183"/>
                <a:gd name="T32" fmla="*/ 13 w 167"/>
                <a:gd name="T33" fmla="*/ 183 h 183"/>
                <a:gd name="T34" fmla="*/ 159 w 167"/>
                <a:gd name="T35" fmla="*/ 175 h 183"/>
                <a:gd name="T36" fmla="*/ 154 w 167"/>
                <a:gd name="T37" fmla="*/ 175 h 183"/>
                <a:gd name="T38" fmla="*/ 17 w 167"/>
                <a:gd name="T39" fmla="*/ 175 h 183"/>
                <a:gd name="T40" fmla="*/ 13 w 167"/>
                <a:gd name="T41" fmla="*/ 175 h 183"/>
                <a:gd name="T42" fmla="*/ 8 w 167"/>
                <a:gd name="T43" fmla="*/ 174 h 183"/>
                <a:gd name="T44" fmla="*/ 59 w 167"/>
                <a:gd name="T45" fmla="*/ 129 h 183"/>
                <a:gd name="T46" fmla="*/ 69 w 167"/>
                <a:gd name="T47" fmla="*/ 121 h 183"/>
                <a:gd name="T48" fmla="*/ 69 w 167"/>
                <a:gd name="T49" fmla="*/ 104 h 183"/>
                <a:gd name="T50" fmla="*/ 61 w 167"/>
                <a:gd name="T51" fmla="*/ 94 h 183"/>
                <a:gd name="T52" fmla="*/ 51 w 167"/>
                <a:gd name="T53" fmla="*/ 80 h 183"/>
                <a:gd name="T54" fmla="*/ 46 w 167"/>
                <a:gd name="T55" fmla="*/ 62 h 183"/>
                <a:gd name="T56" fmla="*/ 50 w 167"/>
                <a:gd name="T57" fmla="*/ 61 h 183"/>
                <a:gd name="T58" fmla="*/ 63 w 167"/>
                <a:gd name="T59" fmla="*/ 24 h 183"/>
                <a:gd name="T60" fmla="*/ 71 w 167"/>
                <a:gd name="T61" fmla="*/ 18 h 183"/>
                <a:gd name="T62" fmla="*/ 75 w 167"/>
                <a:gd name="T63" fmla="*/ 16 h 183"/>
                <a:gd name="T64" fmla="*/ 75 w 167"/>
                <a:gd name="T65" fmla="*/ 10 h 183"/>
                <a:gd name="T66" fmla="*/ 96 w 167"/>
                <a:gd name="T67" fmla="*/ 18 h 183"/>
                <a:gd name="T68" fmla="*/ 118 w 167"/>
                <a:gd name="T69" fmla="*/ 61 h 183"/>
                <a:gd name="T70" fmla="*/ 121 w 167"/>
                <a:gd name="T71" fmla="*/ 62 h 183"/>
                <a:gd name="T72" fmla="*/ 116 w 167"/>
                <a:gd name="T73" fmla="*/ 80 h 183"/>
                <a:gd name="T74" fmla="*/ 107 w 167"/>
                <a:gd name="T75" fmla="*/ 94 h 183"/>
                <a:gd name="T76" fmla="*/ 99 w 167"/>
                <a:gd name="T77" fmla="*/ 104 h 183"/>
                <a:gd name="T78" fmla="*/ 99 w 167"/>
                <a:gd name="T79" fmla="*/ 121 h 183"/>
                <a:gd name="T80" fmla="*/ 112 w 167"/>
                <a:gd name="T81" fmla="*/ 129 h 183"/>
                <a:gd name="T82" fmla="*/ 159 w 167"/>
                <a:gd name="T83" fmla="*/ 17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183">
                  <a:moveTo>
                    <a:pt x="156" y="183"/>
                  </a:moveTo>
                  <a:cubicBezTo>
                    <a:pt x="164" y="183"/>
                    <a:pt x="167" y="180"/>
                    <a:pt x="167" y="174"/>
                  </a:cubicBezTo>
                  <a:cubicBezTo>
                    <a:pt x="167" y="170"/>
                    <a:pt x="167" y="168"/>
                    <a:pt x="164" y="158"/>
                  </a:cubicBezTo>
                  <a:cubicBezTo>
                    <a:pt x="161" y="147"/>
                    <a:pt x="130" y="128"/>
                    <a:pt x="116" y="122"/>
                  </a:cubicBezTo>
                  <a:cubicBezTo>
                    <a:pt x="107" y="118"/>
                    <a:pt x="107" y="118"/>
                    <a:pt x="107" y="118"/>
                  </a:cubicBezTo>
                  <a:cubicBezTo>
                    <a:pt x="106" y="115"/>
                    <a:pt x="106" y="112"/>
                    <a:pt x="106" y="109"/>
                  </a:cubicBezTo>
                  <a:cubicBezTo>
                    <a:pt x="108" y="107"/>
                    <a:pt x="110" y="104"/>
                    <a:pt x="112" y="101"/>
                  </a:cubicBezTo>
                  <a:cubicBezTo>
                    <a:pt x="112" y="100"/>
                    <a:pt x="113" y="99"/>
                    <a:pt x="114" y="98"/>
                  </a:cubicBezTo>
                  <a:cubicBezTo>
                    <a:pt x="116" y="95"/>
                    <a:pt x="118" y="92"/>
                    <a:pt x="120" y="87"/>
                  </a:cubicBezTo>
                  <a:cubicBezTo>
                    <a:pt x="122" y="86"/>
                    <a:pt x="123" y="85"/>
                    <a:pt x="124" y="83"/>
                  </a:cubicBezTo>
                  <a:cubicBezTo>
                    <a:pt x="128" y="76"/>
                    <a:pt x="131" y="64"/>
                    <a:pt x="129" y="59"/>
                  </a:cubicBezTo>
                  <a:cubicBezTo>
                    <a:pt x="128" y="57"/>
                    <a:pt x="127" y="56"/>
                    <a:pt x="125" y="55"/>
                  </a:cubicBezTo>
                  <a:cubicBezTo>
                    <a:pt x="125" y="34"/>
                    <a:pt x="115" y="17"/>
                    <a:pt x="99" y="11"/>
                  </a:cubicBezTo>
                  <a:cubicBezTo>
                    <a:pt x="96" y="10"/>
                    <a:pt x="91" y="8"/>
                    <a:pt x="84" y="6"/>
                  </a:cubicBezTo>
                  <a:cubicBezTo>
                    <a:pt x="81" y="5"/>
                    <a:pt x="79" y="3"/>
                    <a:pt x="79" y="3"/>
                  </a:cubicBezTo>
                  <a:cubicBezTo>
                    <a:pt x="79" y="2"/>
                    <a:pt x="78" y="1"/>
                    <a:pt x="77" y="1"/>
                  </a:cubicBezTo>
                  <a:cubicBezTo>
                    <a:pt x="77" y="0"/>
                    <a:pt x="75" y="0"/>
                    <a:pt x="74" y="0"/>
                  </a:cubicBezTo>
                  <a:cubicBezTo>
                    <a:pt x="71" y="1"/>
                    <a:pt x="69" y="5"/>
                    <a:pt x="67" y="8"/>
                  </a:cubicBezTo>
                  <a:cubicBezTo>
                    <a:pt x="67" y="8"/>
                    <a:pt x="67" y="9"/>
                    <a:pt x="67" y="10"/>
                  </a:cubicBezTo>
                  <a:cubicBezTo>
                    <a:pt x="61" y="11"/>
                    <a:pt x="56" y="14"/>
                    <a:pt x="54" y="20"/>
                  </a:cubicBezTo>
                  <a:cubicBezTo>
                    <a:pt x="54" y="20"/>
                    <a:pt x="54" y="21"/>
                    <a:pt x="54" y="21"/>
                  </a:cubicBezTo>
                  <a:cubicBezTo>
                    <a:pt x="48" y="28"/>
                    <a:pt x="43" y="38"/>
                    <a:pt x="43" y="55"/>
                  </a:cubicBezTo>
                  <a:cubicBezTo>
                    <a:pt x="41" y="55"/>
                    <a:pt x="39" y="57"/>
                    <a:pt x="39" y="59"/>
                  </a:cubicBezTo>
                  <a:cubicBezTo>
                    <a:pt x="37" y="64"/>
                    <a:pt x="40" y="76"/>
                    <a:pt x="43" y="83"/>
                  </a:cubicBezTo>
                  <a:cubicBezTo>
                    <a:pt x="44" y="85"/>
                    <a:pt x="46" y="86"/>
                    <a:pt x="48" y="87"/>
                  </a:cubicBezTo>
                  <a:cubicBezTo>
                    <a:pt x="50" y="92"/>
                    <a:pt x="52" y="95"/>
                    <a:pt x="54" y="98"/>
                  </a:cubicBezTo>
                  <a:cubicBezTo>
                    <a:pt x="55" y="99"/>
                    <a:pt x="55" y="100"/>
                    <a:pt x="56" y="101"/>
                  </a:cubicBezTo>
                  <a:cubicBezTo>
                    <a:pt x="58" y="105"/>
                    <a:pt x="60" y="107"/>
                    <a:pt x="63" y="109"/>
                  </a:cubicBezTo>
                  <a:cubicBezTo>
                    <a:pt x="63" y="112"/>
                    <a:pt x="62" y="116"/>
                    <a:pt x="62" y="118"/>
                  </a:cubicBezTo>
                  <a:cubicBezTo>
                    <a:pt x="61" y="119"/>
                    <a:pt x="59" y="121"/>
                    <a:pt x="56" y="122"/>
                  </a:cubicBezTo>
                  <a:cubicBezTo>
                    <a:pt x="42" y="127"/>
                    <a:pt x="7" y="145"/>
                    <a:pt x="4" y="159"/>
                  </a:cubicBezTo>
                  <a:cubicBezTo>
                    <a:pt x="1" y="168"/>
                    <a:pt x="0" y="172"/>
                    <a:pt x="0" y="173"/>
                  </a:cubicBezTo>
                  <a:cubicBezTo>
                    <a:pt x="0" y="173"/>
                    <a:pt x="0" y="173"/>
                    <a:pt x="0" y="173"/>
                  </a:cubicBezTo>
                  <a:cubicBezTo>
                    <a:pt x="0" y="183"/>
                    <a:pt x="9" y="183"/>
                    <a:pt x="13" y="183"/>
                  </a:cubicBezTo>
                  <a:lnTo>
                    <a:pt x="156" y="183"/>
                  </a:lnTo>
                  <a:close/>
                  <a:moveTo>
                    <a:pt x="159" y="175"/>
                  </a:moveTo>
                  <a:cubicBezTo>
                    <a:pt x="159" y="175"/>
                    <a:pt x="158" y="175"/>
                    <a:pt x="156" y="175"/>
                  </a:cubicBezTo>
                  <a:cubicBezTo>
                    <a:pt x="156" y="175"/>
                    <a:pt x="155" y="175"/>
                    <a:pt x="154" y="175"/>
                  </a:cubicBezTo>
                  <a:cubicBezTo>
                    <a:pt x="153" y="175"/>
                    <a:pt x="152" y="175"/>
                    <a:pt x="151" y="175"/>
                  </a:cubicBezTo>
                  <a:cubicBezTo>
                    <a:pt x="17" y="175"/>
                    <a:pt x="17" y="175"/>
                    <a:pt x="17" y="175"/>
                  </a:cubicBezTo>
                  <a:cubicBezTo>
                    <a:pt x="16" y="175"/>
                    <a:pt x="15" y="175"/>
                    <a:pt x="15" y="175"/>
                  </a:cubicBezTo>
                  <a:cubicBezTo>
                    <a:pt x="13" y="175"/>
                    <a:pt x="13" y="175"/>
                    <a:pt x="13" y="175"/>
                  </a:cubicBezTo>
                  <a:cubicBezTo>
                    <a:pt x="9" y="175"/>
                    <a:pt x="9" y="175"/>
                    <a:pt x="8" y="175"/>
                  </a:cubicBezTo>
                  <a:cubicBezTo>
                    <a:pt x="8" y="175"/>
                    <a:pt x="8" y="174"/>
                    <a:pt x="8" y="174"/>
                  </a:cubicBezTo>
                  <a:cubicBezTo>
                    <a:pt x="9" y="172"/>
                    <a:pt x="10" y="168"/>
                    <a:pt x="12" y="161"/>
                  </a:cubicBezTo>
                  <a:cubicBezTo>
                    <a:pt x="13" y="153"/>
                    <a:pt x="40" y="136"/>
                    <a:pt x="59" y="129"/>
                  </a:cubicBezTo>
                  <a:cubicBezTo>
                    <a:pt x="65" y="127"/>
                    <a:pt x="68" y="123"/>
                    <a:pt x="69" y="122"/>
                  </a:cubicBezTo>
                  <a:cubicBezTo>
                    <a:pt x="69" y="122"/>
                    <a:pt x="69" y="122"/>
                    <a:pt x="69" y="121"/>
                  </a:cubicBezTo>
                  <a:cubicBezTo>
                    <a:pt x="71" y="116"/>
                    <a:pt x="71" y="109"/>
                    <a:pt x="71" y="107"/>
                  </a:cubicBezTo>
                  <a:cubicBezTo>
                    <a:pt x="71" y="106"/>
                    <a:pt x="70" y="105"/>
                    <a:pt x="69" y="104"/>
                  </a:cubicBezTo>
                  <a:cubicBezTo>
                    <a:pt x="67" y="103"/>
                    <a:pt x="65" y="100"/>
                    <a:pt x="63" y="97"/>
                  </a:cubicBezTo>
                  <a:cubicBezTo>
                    <a:pt x="62" y="96"/>
                    <a:pt x="62" y="95"/>
                    <a:pt x="61" y="94"/>
                  </a:cubicBezTo>
                  <a:cubicBezTo>
                    <a:pt x="59" y="90"/>
                    <a:pt x="57" y="87"/>
                    <a:pt x="55" y="82"/>
                  </a:cubicBezTo>
                  <a:cubicBezTo>
                    <a:pt x="54" y="81"/>
                    <a:pt x="53" y="80"/>
                    <a:pt x="51" y="80"/>
                  </a:cubicBezTo>
                  <a:cubicBezTo>
                    <a:pt x="51" y="80"/>
                    <a:pt x="51" y="79"/>
                    <a:pt x="50" y="79"/>
                  </a:cubicBezTo>
                  <a:cubicBezTo>
                    <a:pt x="47" y="73"/>
                    <a:pt x="46" y="65"/>
                    <a:pt x="46" y="62"/>
                  </a:cubicBezTo>
                  <a:cubicBezTo>
                    <a:pt x="46" y="62"/>
                    <a:pt x="47" y="62"/>
                    <a:pt x="47" y="62"/>
                  </a:cubicBezTo>
                  <a:cubicBezTo>
                    <a:pt x="48" y="62"/>
                    <a:pt x="49" y="62"/>
                    <a:pt x="50" y="61"/>
                  </a:cubicBezTo>
                  <a:cubicBezTo>
                    <a:pt x="51" y="60"/>
                    <a:pt x="51" y="59"/>
                    <a:pt x="51" y="58"/>
                  </a:cubicBezTo>
                  <a:cubicBezTo>
                    <a:pt x="50" y="39"/>
                    <a:pt x="57" y="29"/>
                    <a:pt x="63" y="24"/>
                  </a:cubicBezTo>
                  <a:cubicBezTo>
                    <a:pt x="64" y="23"/>
                    <a:pt x="65" y="21"/>
                    <a:pt x="64" y="19"/>
                  </a:cubicBezTo>
                  <a:cubicBezTo>
                    <a:pt x="67" y="18"/>
                    <a:pt x="70" y="18"/>
                    <a:pt x="71" y="18"/>
                  </a:cubicBezTo>
                  <a:cubicBezTo>
                    <a:pt x="71" y="18"/>
                    <a:pt x="71" y="18"/>
                    <a:pt x="71" y="18"/>
                  </a:cubicBezTo>
                  <a:cubicBezTo>
                    <a:pt x="72" y="18"/>
                    <a:pt x="74" y="17"/>
                    <a:pt x="75" y="16"/>
                  </a:cubicBezTo>
                  <a:cubicBezTo>
                    <a:pt x="75" y="15"/>
                    <a:pt x="75" y="13"/>
                    <a:pt x="75" y="12"/>
                  </a:cubicBezTo>
                  <a:cubicBezTo>
                    <a:pt x="75" y="12"/>
                    <a:pt x="75" y="11"/>
                    <a:pt x="75" y="10"/>
                  </a:cubicBezTo>
                  <a:cubicBezTo>
                    <a:pt x="77" y="12"/>
                    <a:pt x="79" y="13"/>
                    <a:pt x="81" y="13"/>
                  </a:cubicBezTo>
                  <a:cubicBezTo>
                    <a:pt x="88" y="15"/>
                    <a:pt x="93" y="17"/>
                    <a:pt x="96" y="18"/>
                  </a:cubicBezTo>
                  <a:cubicBezTo>
                    <a:pt x="110" y="24"/>
                    <a:pt x="118" y="38"/>
                    <a:pt x="117" y="58"/>
                  </a:cubicBezTo>
                  <a:cubicBezTo>
                    <a:pt x="117" y="59"/>
                    <a:pt x="117" y="60"/>
                    <a:pt x="118" y="61"/>
                  </a:cubicBezTo>
                  <a:cubicBezTo>
                    <a:pt x="119" y="62"/>
                    <a:pt x="120" y="62"/>
                    <a:pt x="121" y="62"/>
                  </a:cubicBezTo>
                  <a:cubicBezTo>
                    <a:pt x="121" y="62"/>
                    <a:pt x="121" y="62"/>
                    <a:pt x="121" y="62"/>
                  </a:cubicBezTo>
                  <a:cubicBezTo>
                    <a:pt x="122" y="65"/>
                    <a:pt x="120" y="73"/>
                    <a:pt x="117" y="79"/>
                  </a:cubicBezTo>
                  <a:cubicBezTo>
                    <a:pt x="117" y="79"/>
                    <a:pt x="116" y="80"/>
                    <a:pt x="116" y="80"/>
                  </a:cubicBezTo>
                  <a:cubicBezTo>
                    <a:pt x="115" y="80"/>
                    <a:pt x="113" y="81"/>
                    <a:pt x="113" y="82"/>
                  </a:cubicBezTo>
                  <a:cubicBezTo>
                    <a:pt x="111" y="87"/>
                    <a:pt x="109" y="90"/>
                    <a:pt x="107" y="94"/>
                  </a:cubicBezTo>
                  <a:cubicBezTo>
                    <a:pt x="106" y="95"/>
                    <a:pt x="106" y="96"/>
                    <a:pt x="105" y="97"/>
                  </a:cubicBezTo>
                  <a:cubicBezTo>
                    <a:pt x="103" y="100"/>
                    <a:pt x="101" y="103"/>
                    <a:pt x="99" y="104"/>
                  </a:cubicBezTo>
                  <a:cubicBezTo>
                    <a:pt x="98" y="105"/>
                    <a:pt x="98" y="106"/>
                    <a:pt x="98" y="107"/>
                  </a:cubicBezTo>
                  <a:cubicBezTo>
                    <a:pt x="98" y="110"/>
                    <a:pt x="98" y="116"/>
                    <a:pt x="99" y="121"/>
                  </a:cubicBezTo>
                  <a:cubicBezTo>
                    <a:pt x="100" y="123"/>
                    <a:pt x="100" y="123"/>
                    <a:pt x="101" y="124"/>
                  </a:cubicBezTo>
                  <a:cubicBezTo>
                    <a:pt x="112" y="129"/>
                    <a:pt x="112" y="129"/>
                    <a:pt x="112" y="129"/>
                  </a:cubicBezTo>
                  <a:cubicBezTo>
                    <a:pt x="130" y="137"/>
                    <a:pt x="154" y="154"/>
                    <a:pt x="156" y="161"/>
                  </a:cubicBezTo>
                  <a:cubicBezTo>
                    <a:pt x="159" y="170"/>
                    <a:pt x="159" y="171"/>
                    <a:pt x="159" y="174"/>
                  </a:cubicBezTo>
                  <a:cubicBezTo>
                    <a:pt x="159" y="174"/>
                    <a:pt x="159" y="175"/>
                    <a:pt x="159" y="1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236" name="Gruppieren 235"/>
          <p:cNvGrpSpPr/>
          <p:nvPr/>
        </p:nvGrpSpPr>
        <p:grpSpPr>
          <a:xfrm>
            <a:off x="1936298" y="1996618"/>
            <a:ext cx="254646" cy="228280"/>
            <a:chOff x="7400659" y="3722248"/>
            <a:chExt cx="452704" cy="405831"/>
          </a:xfrm>
        </p:grpSpPr>
        <p:cxnSp>
          <p:nvCxnSpPr>
            <p:cNvPr id="237" name="Gerade Verbindung 266"/>
            <p:cNvCxnSpPr/>
            <p:nvPr/>
          </p:nvCxnSpPr>
          <p:spPr>
            <a:xfrm>
              <a:off x="7400659" y="3722248"/>
              <a:ext cx="0" cy="40583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8" name="Gerade Verbindung 267"/>
            <p:cNvCxnSpPr/>
            <p:nvPr/>
          </p:nvCxnSpPr>
          <p:spPr>
            <a:xfrm>
              <a:off x="7401796" y="4120936"/>
              <a:ext cx="45156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9" name="Rechteck 238"/>
            <p:cNvSpPr/>
            <p:nvPr/>
          </p:nvSpPr>
          <p:spPr bwMode="auto">
            <a:xfrm>
              <a:off x="7465219" y="3990975"/>
              <a:ext cx="66675" cy="127580"/>
            </a:xfrm>
            <a:prstGeom prst="rect">
              <a:avLst/>
            </a:prstGeom>
            <a:noFill/>
            <a:ln w="9525">
              <a:solidFill>
                <a:srgbClr val="FFFFFF"/>
              </a:solidFill>
              <a:round/>
              <a:headEnd/>
              <a:tailEnd/>
            </a:ln>
          </p:spPr>
          <p:txBody>
            <a:bodyPr rtlCol="0" anchor="ctr"/>
            <a:lstStyle/>
            <a:p>
              <a:pPr algn="ctr"/>
              <a:endParaRPr lang="en-US" sz="760"/>
            </a:p>
          </p:txBody>
        </p:sp>
        <p:sp>
          <p:nvSpPr>
            <p:cNvPr id="240" name="Rechteck 239"/>
            <p:cNvSpPr/>
            <p:nvPr/>
          </p:nvSpPr>
          <p:spPr bwMode="auto">
            <a:xfrm>
              <a:off x="7562851" y="3915639"/>
              <a:ext cx="66675" cy="198153"/>
            </a:xfrm>
            <a:prstGeom prst="rect">
              <a:avLst/>
            </a:prstGeom>
            <a:noFill/>
            <a:ln w="9525">
              <a:solidFill>
                <a:srgbClr val="FFFFFF"/>
              </a:solidFill>
              <a:round/>
              <a:headEnd/>
              <a:tailEnd/>
            </a:ln>
          </p:spPr>
          <p:txBody>
            <a:bodyPr rtlCol="0" anchor="ctr"/>
            <a:lstStyle/>
            <a:p>
              <a:pPr algn="ctr"/>
              <a:endParaRPr lang="en-US" sz="760"/>
            </a:p>
          </p:txBody>
        </p:sp>
        <p:sp>
          <p:nvSpPr>
            <p:cNvPr id="241" name="Rechteck 240"/>
            <p:cNvSpPr/>
            <p:nvPr/>
          </p:nvSpPr>
          <p:spPr bwMode="auto">
            <a:xfrm>
              <a:off x="7679382" y="3817815"/>
              <a:ext cx="66675" cy="295977"/>
            </a:xfrm>
            <a:prstGeom prst="rect">
              <a:avLst/>
            </a:prstGeom>
            <a:noFill/>
            <a:ln w="9525">
              <a:solidFill>
                <a:srgbClr val="FFFFFF"/>
              </a:solidFill>
              <a:round/>
              <a:headEnd/>
              <a:tailEnd/>
            </a:ln>
          </p:spPr>
          <p:txBody>
            <a:bodyPr rtlCol="0" anchor="ctr"/>
            <a:lstStyle/>
            <a:p>
              <a:pPr algn="ctr"/>
              <a:endParaRPr lang="en-US" sz="760"/>
            </a:p>
          </p:txBody>
        </p:sp>
      </p:grpSp>
      <p:sp>
        <p:nvSpPr>
          <p:cNvPr id="242" name="Freeform 7"/>
          <p:cNvSpPr>
            <a:spLocks noEditPoints="1"/>
          </p:cNvSpPr>
          <p:nvPr/>
        </p:nvSpPr>
        <p:spPr bwMode="auto">
          <a:xfrm>
            <a:off x="1439382" y="2640366"/>
            <a:ext cx="207362" cy="223967"/>
          </a:xfrm>
          <a:custGeom>
            <a:avLst/>
            <a:gdLst>
              <a:gd name="T0" fmla="*/ 206 w 217"/>
              <a:gd name="T1" fmla="*/ 119 h 234"/>
              <a:gd name="T2" fmla="*/ 198 w 217"/>
              <a:gd name="T3" fmla="*/ 85 h 234"/>
              <a:gd name="T4" fmla="*/ 148 w 217"/>
              <a:gd name="T5" fmla="*/ 60 h 234"/>
              <a:gd name="T6" fmla="*/ 153 w 217"/>
              <a:gd name="T7" fmla="*/ 39 h 234"/>
              <a:gd name="T8" fmla="*/ 129 w 217"/>
              <a:gd name="T9" fmla="*/ 0 h 234"/>
              <a:gd name="T10" fmla="*/ 114 w 217"/>
              <a:gd name="T11" fmla="*/ 29 h 234"/>
              <a:gd name="T12" fmla="*/ 96 w 217"/>
              <a:gd name="T13" fmla="*/ 72 h 234"/>
              <a:gd name="T14" fmla="*/ 72 w 217"/>
              <a:gd name="T15" fmla="*/ 110 h 234"/>
              <a:gd name="T16" fmla="*/ 54 w 217"/>
              <a:gd name="T17" fmla="*/ 127 h 234"/>
              <a:gd name="T18" fmla="*/ 13 w 217"/>
              <a:gd name="T19" fmla="*/ 125 h 234"/>
              <a:gd name="T20" fmla="*/ 0 w 217"/>
              <a:gd name="T21" fmla="*/ 221 h 234"/>
              <a:gd name="T22" fmla="*/ 66 w 217"/>
              <a:gd name="T23" fmla="*/ 232 h 234"/>
              <a:gd name="T24" fmla="*/ 73 w 217"/>
              <a:gd name="T25" fmla="*/ 229 h 234"/>
              <a:gd name="T26" fmla="*/ 105 w 217"/>
              <a:gd name="T27" fmla="*/ 230 h 234"/>
              <a:gd name="T28" fmla="*/ 121 w 217"/>
              <a:gd name="T29" fmla="*/ 233 h 234"/>
              <a:gd name="T30" fmla="*/ 146 w 217"/>
              <a:gd name="T31" fmla="*/ 234 h 234"/>
              <a:gd name="T32" fmla="*/ 197 w 217"/>
              <a:gd name="T33" fmla="*/ 219 h 234"/>
              <a:gd name="T34" fmla="*/ 204 w 217"/>
              <a:gd name="T35" fmla="*/ 194 h 234"/>
              <a:gd name="T36" fmla="*/ 208 w 217"/>
              <a:gd name="T37" fmla="*/ 158 h 234"/>
              <a:gd name="T38" fmla="*/ 67 w 217"/>
              <a:gd name="T39" fmla="*/ 225 h 234"/>
              <a:gd name="T40" fmla="*/ 12 w 217"/>
              <a:gd name="T41" fmla="*/ 225 h 234"/>
              <a:gd name="T42" fmla="*/ 8 w 217"/>
              <a:gd name="T43" fmla="*/ 137 h 234"/>
              <a:gd name="T44" fmla="*/ 46 w 217"/>
              <a:gd name="T45" fmla="*/ 133 h 234"/>
              <a:gd name="T46" fmla="*/ 68 w 217"/>
              <a:gd name="T47" fmla="*/ 220 h 234"/>
              <a:gd name="T48" fmla="*/ 200 w 217"/>
              <a:gd name="T49" fmla="*/ 155 h 234"/>
              <a:gd name="T50" fmla="*/ 200 w 217"/>
              <a:gd name="T51" fmla="*/ 162 h 234"/>
              <a:gd name="T52" fmla="*/ 197 w 217"/>
              <a:gd name="T53" fmla="*/ 189 h 234"/>
              <a:gd name="T54" fmla="*/ 195 w 217"/>
              <a:gd name="T55" fmla="*/ 195 h 234"/>
              <a:gd name="T56" fmla="*/ 192 w 217"/>
              <a:gd name="T57" fmla="*/ 213 h 234"/>
              <a:gd name="T58" fmla="*/ 146 w 217"/>
              <a:gd name="T59" fmla="*/ 226 h 234"/>
              <a:gd name="T60" fmla="*/ 116 w 217"/>
              <a:gd name="T61" fmla="*/ 224 h 234"/>
              <a:gd name="T62" fmla="*/ 75 w 217"/>
              <a:gd name="T63" fmla="*/ 217 h 234"/>
              <a:gd name="T64" fmla="*/ 60 w 217"/>
              <a:gd name="T65" fmla="*/ 136 h 234"/>
              <a:gd name="T66" fmla="*/ 61 w 217"/>
              <a:gd name="T67" fmla="*/ 132 h 234"/>
              <a:gd name="T68" fmla="*/ 92 w 217"/>
              <a:gd name="T69" fmla="*/ 90 h 234"/>
              <a:gd name="T70" fmla="*/ 123 w 217"/>
              <a:gd name="T71" fmla="*/ 31 h 234"/>
              <a:gd name="T72" fmla="*/ 125 w 217"/>
              <a:gd name="T73" fmla="*/ 10 h 234"/>
              <a:gd name="T74" fmla="*/ 137 w 217"/>
              <a:gd name="T75" fmla="*/ 11 h 234"/>
              <a:gd name="T76" fmla="*/ 142 w 217"/>
              <a:gd name="T77" fmla="*/ 54 h 234"/>
              <a:gd name="T78" fmla="*/ 135 w 217"/>
              <a:gd name="T79" fmla="*/ 90 h 234"/>
              <a:gd name="T80" fmla="*/ 139 w 217"/>
              <a:gd name="T81" fmla="*/ 95 h 234"/>
              <a:gd name="T82" fmla="*/ 201 w 217"/>
              <a:gd name="T83" fmla="*/ 108 h 234"/>
              <a:gd name="T84" fmla="*/ 196 w 217"/>
              <a:gd name="T85" fmla="*/ 121 h 234"/>
              <a:gd name="T86" fmla="*/ 208 w 217"/>
              <a:gd name="T87" fmla="*/ 13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7" h="234">
                <a:moveTo>
                  <a:pt x="216" y="138"/>
                </a:moveTo>
                <a:cubicBezTo>
                  <a:pt x="215" y="130"/>
                  <a:pt x="209" y="123"/>
                  <a:pt x="206" y="119"/>
                </a:cubicBezTo>
                <a:cubicBezTo>
                  <a:pt x="207" y="116"/>
                  <a:pt x="209" y="111"/>
                  <a:pt x="209" y="108"/>
                </a:cubicBezTo>
                <a:cubicBezTo>
                  <a:pt x="209" y="104"/>
                  <a:pt x="209" y="92"/>
                  <a:pt x="198" y="85"/>
                </a:cubicBezTo>
                <a:cubicBezTo>
                  <a:pt x="189" y="81"/>
                  <a:pt x="158" y="84"/>
                  <a:pt x="144" y="86"/>
                </a:cubicBezTo>
                <a:cubicBezTo>
                  <a:pt x="145" y="78"/>
                  <a:pt x="147" y="63"/>
                  <a:pt x="148" y="60"/>
                </a:cubicBezTo>
                <a:cubicBezTo>
                  <a:pt x="148" y="60"/>
                  <a:pt x="148" y="59"/>
                  <a:pt x="149" y="57"/>
                </a:cubicBezTo>
                <a:cubicBezTo>
                  <a:pt x="151" y="54"/>
                  <a:pt x="153" y="49"/>
                  <a:pt x="153" y="39"/>
                </a:cubicBezTo>
                <a:cubicBezTo>
                  <a:pt x="154" y="29"/>
                  <a:pt x="151" y="14"/>
                  <a:pt x="143" y="6"/>
                </a:cubicBezTo>
                <a:cubicBezTo>
                  <a:pt x="139" y="2"/>
                  <a:pt x="134" y="0"/>
                  <a:pt x="129" y="0"/>
                </a:cubicBezTo>
                <a:cubicBezTo>
                  <a:pt x="125" y="0"/>
                  <a:pt x="121" y="2"/>
                  <a:pt x="119" y="5"/>
                </a:cubicBezTo>
                <a:cubicBezTo>
                  <a:pt x="113" y="11"/>
                  <a:pt x="114" y="24"/>
                  <a:pt x="114" y="29"/>
                </a:cubicBezTo>
                <a:cubicBezTo>
                  <a:pt x="115" y="30"/>
                  <a:pt x="115" y="31"/>
                  <a:pt x="115" y="31"/>
                </a:cubicBezTo>
                <a:cubicBezTo>
                  <a:pt x="114" y="35"/>
                  <a:pt x="105" y="57"/>
                  <a:pt x="96" y="72"/>
                </a:cubicBezTo>
                <a:cubicBezTo>
                  <a:pt x="92" y="77"/>
                  <a:pt x="89" y="81"/>
                  <a:pt x="86" y="85"/>
                </a:cubicBezTo>
                <a:cubicBezTo>
                  <a:pt x="80" y="93"/>
                  <a:pt x="75" y="99"/>
                  <a:pt x="72" y="110"/>
                </a:cubicBezTo>
                <a:cubicBezTo>
                  <a:pt x="70" y="120"/>
                  <a:pt x="58" y="124"/>
                  <a:pt x="58" y="124"/>
                </a:cubicBezTo>
                <a:cubicBezTo>
                  <a:pt x="56" y="125"/>
                  <a:pt x="55" y="126"/>
                  <a:pt x="54" y="127"/>
                </a:cubicBezTo>
                <a:cubicBezTo>
                  <a:pt x="51" y="126"/>
                  <a:pt x="49" y="125"/>
                  <a:pt x="46" y="125"/>
                </a:cubicBezTo>
                <a:cubicBezTo>
                  <a:pt x="13" y="125"/>
                  <a:pt x="13" y="125"/>
                  <a:pt x="13" y="125"/>
                </a:cubicBezTo>
                <a:cubicBezTo>
                  <a:pt x="6" y="125"/>
                  <a:pt x="1" y="130"/>
                  <a:pt x="0" y="136"/>
                </a:cubicBezTo>
                <a:cubicBezTo>
                  <a:pt x="0" y="221"/>
                  <a:pt x="0" y="221"/>
                  <a:pt x="0" y="221"/>
                </a:cubicBezTo>
                <a:cubicBezTo>
                  <a:pt x="0" y="228"/>
                  <a:pt x="6" y="232"/>
                  <a:pt x="12" y="232"/>
                </a:cubicBezTo>
                <a:cubicBezTo>
                  <a:pt x="66" y="232"/>
                  <a:pt x="66" y="232"/>
                  <a:pt x="66" y="232"/>
                </a:cubicBezTo>
                <a:cubicBezTo>
                  <a:pt x="66" y="232"/>
                  <a:pt x="66" y="232"/>
                  <a:pt x="66" y="232"/>
                </a:cubicBezTo>
                <a:cubicBezTo>
                  <a:pt x="69" y="232"/>
                  <a:pt x="71" y="231"/>
                  <a:pt x="73" y="229"/>
                </a:cubicBezTo>
                <a:cubicBezTo>
                  <a:pt x="74" y="228"/>
                  <a:pt x="75" y="227"/>
                  <a:pt x="75" y="225"/>
                </a:cubicBezTo>
                <a:cubicBezTo>
                  <a:pt x="81" y="226"/>
                  <a:pt x="98" y="230"/>
                  <a:pt x="105" y="230"/>
                </a:cubicBezTo>
                <a:cubicBezTo>
                  <a:pt x="110" y="231"/>
                  <a:pt x="111" y="231"/>
                  <a:pt x="114" y="232"/>
                </a:cubicBezTo>
                <a:cubicBezTo>
                  <a:pt x="115" y="232"/>
                  <a:pt x="117" y="233"/>
                  <a:pt x="121" y="233"/>
                </a:cubicBezTo>
                <a:cubicBezTo>
                  <a:pt x="124" y="234"/>
                  <a:pt x="128" y="234"/>
                  <a:pt x="132" y="234"/>
                </a:cubicBezTo>
                <a:cubicBezTo>
                  <a:pt x="137" y="234"/>
                  <a:pt x="142" y="234"/>
                  <a:pt x="146" y="234"/>
                </a:cubicBezTo>
                <a:cubicBezTo>
                  <a:pt x="151" y="233"/>
                  <a:pt x="156" y="233"/>
                  <a:pt x="161" y="233"/>
                </a:cubicBezTo>
                <a:cubicBezTo>
                  <a:pt x="176" y="233"/>
                  <a:pt x="183" y="229"/>
                  <a:pt x="197" y="219"/>
                </a:cubicBezTo>
                <a:cubicBezTo>
                  <a:pt x="205" y="213"/>
                  <a:pt x="206" y="205"/>
                  <a:pt x="205" y="200"/>
                </a:cubicBezTo>
                <a:cubicBezTo>
                  <a:pt x="205" y="198"/>
                  <a:pt x="204" y="196"/>
                  <a:pt x="204" y="194"/>
                </a:cubicBezTo>
                <a:cubicBezTo>
                  <a:pt x="208" y="191"/>
                  <a:pt x="214" y="185"/>
                  <a:pt x="214" y="175"/>
                </a:cubicBezTo>
                <a:cubicBezTo>
                  <a:pt x="213" y="166"/>
                  <a:pt x="211" y="161"/>
                  <a:pt x="208" y="158"/>
                </a:cubicBezTo>
                <a:cubicBezTo>
                  <a:pt x="212" y="155"/>
                  <a:pt x="217" y="148"/>
                  <a:pt x="216" y="138"/>
                </a:cubicBezTo>
                <a:close/>
                <a:moveTo>
                  <a:pt x="67" y="225"/>
                </a:moveTo>
                <a:cubicBezTo>
                  <a:pt x="67" y="225"/>
                  <a:pt x="66" y="225"/>
                  <a:pt x="66" y="225"/>
                </a:cubicBezTo>
                <a:cubicBezTo>
                  <a:pt x="12" y="225"/>
                  <a:pt x="12" y="225"/>
                  <a:pt x="12" y="225"/>
                </a:cubicBezTo>
                <a:cubicBezTo>
                  <a:pt x="10" y="225"/>
                  <a:pt x="8" y="223"/>
                  <a:pt x="8" y="221"/>
                </a:cubicBezTo>
                <a:cubicBezTo>
                  <a:pt x="8" y="137"/>
                  <a:pt x="8" y="137"/>
                  <a:pt x="8" y="137"/>
                </a:cubicBezTo>
                <a:cubicBezTo>
                  <a:pt x="8" y="134"/>
                  <a:pt x="11" y="133"/>
                  <a:pt x="13" y="133"/>
                </a:cubicBezTo>
                <a:cubicBezTo>
                  <a:pt x="46" y="133"/>
                  <a:pt x="46" y="133"/>
                  <a:pt x="46" y="133"/>
                </a:cubicBezTo>
                <a:cubicBezTo>
                  <a:pt x="49" y="133"/>
                  <a:pt x="51" y="135"/>
                  <a:pt x="51" y="137"/>
                </a:cubicBezTo>
                <a:cubicBezTo>
                  <a:pt x="68" y="220"/>
                  <a:pt x="68" y="220"/>
                  <a:pt x="68" y="220"/>
                </a:cubicBezTo>
                <a:cubicBezTo>
                  <a:pt x="68" y="222"/>
                  <a:pt x="68" y="224"/>
                  <a:pt x="67" y="225"/>
                </a:cubicBezTo>
                <a:close/>
                <a:moveTo>
                  <a:pt x="200" y="155"/>
                </a:moveTo>
                <a:cubicBezTo>
                  <a:pt x="194" y="158"/>
                  <a:pt x="194" y="158"/>
                  <a:pt x="194" y="158"/>
                </a:cubicBezTo>
                <a:cubicBezTo>
                  <a:pt x="200" y="162"/>
                  <a:pt x="200" y="162"/>
                  <a:pt x="200" y="162"/>
                </a:cubicBezTo>
                <a:cubicBezTo>
                  <a:pt x="201" y="162"/>
                  <a:pt x="205" y="165"/>
                  <a:pt x="206" y="175"/>
                </a:cubicBezTo>
                <a:cubicBezTo>
                  <a:pt x="206" y="186"/>
                  <a:pt x="198" y="189"/>
                  <a:pt x="197" y="189"/>
                </a:cubicBezTo>
                <a:cubicBezTo>
                  <a:pt x="192" y="190"/>
                  <a:pt x="192" y="190"/>
                  <a:pt x="192" y="190"/>
                </a:cubicBezTo>
                <a:cubicBezTo>
                  <a:pt x="195" y="195"/>
                  <a:pt x="195" y="195"/>
                  <a:pt x="195" y="195"/>
                </a:cubicBezTo>
                <a:cubicBezTo>
                  <a:pt x="195" y="195"/>
                  <a:pt x="197" y="198"/>
                  <a:pt x="197" y="201"/>
                </a:cubicBezTo>
                <a:cubicBezTo>
                  <a:pt x="198" y="206"/>
                  <a:pt x="196" y="210"/>
                  <a:pt x="192" y="213"/>
                </a:cubicBezTo>
                <a:cubicBezTo>
                  <a:pt x="179" y="222"/>
                  <a:pt x="174" y="225"/>
                  <a:pt x="161" y="225"/>
                </a:cubicBezTo>
                <a:cubicBezTo>
                  <a:pt x="156" y="225"/>
                  <a:pt x="151" y="225"/>
                  <a:pt x="146" y="226"/>
                </a:cubicBezTo>
                <a:cubicBezTo>
                  <a:pt x="137" y="226"/>
                  <a:pt x="127" y="226"/>
                  <a:pt x="122" y="225"/>
                </a:cubicBezTo>
                <a:cubicBezTo>
                  <a:pt x="119" y="225"/>
                  <a:pt x="117" y="224"/>
                  <a:pt x="116" y="224"/>
                </a:cubicBezTo>
                <a:cubicBezTo>
                  <a:pt x="113" y="223"/>
                  <a:pt x="111" y="223"/>
                  <a:pt x="106" y="223"/>
                </a:cubicBezTo>
                <a:cubicBezTo>
                  <a:pt x="99" y="222"/>
                  <a:pt x="79" y="218"/>
                  <a:pt x="75" y="217"/>
                </a:cubicBezTo>
                <a:cubicBezTo>
                  <a:pt x="60" y="137"/>
                  <a:pt x="60" y="137"/>
                  <a:pt x="60" y="137"/>
                </a:cubicBezTo>
                <a:cubicBezTo>
                  <a:pt x="60" y="136"/>
                  <a:pt x="60" y="136"/>
                  <a:pt x="60" y="136"/>
                </a:cubicBezTo>
                <a:cubicBezTo>
                  <a:pt x="59" y="133"/>
                  <a:pt x="59" y="132"/>
                  <a:pt x="59" y="132"/>
                </a:cubicBezTo>
                <a:cubicBezTo>
                  <a:pt x="59" y="132"/>
                  <a:pt x="60" y="132"/>
                  <a:pt x="61" y="132"/>
                </a:cubicBezTo>
                <a:cubicBezTo>
                  <a:pt x="61" y="132"/>
                  <a:pt x="77" y="126"/>
                  <a:pt x="80" y="111"/>
                </a:cubicBezTo>
                <a:cubicBezTo>
                  <a:pt x="82" y="103"/>
                  <a:pt x="86" y="97"/>
                  <a:pt x="92" y="90"/>
                </a:cubicBezTo>
                <a:cubicBezTo>
                  <a:pt x="95" y="86"/>
                  <a:pt x="99" y="82"/>
                  <a:pt x="102" y="76"/>
                </a:cubicBezTo>
                <a:cubicBezTo>
                  <a:pt x="111" y="62"/>
                  <a:pt x="123" y="37"/>
                  <a:pt x="123" y="31"/>
                </a:cubicBezTo>
                <a:cubicBezTo>
                  <a:pt x="123" y="31"/>
                  <a:pt x="123" y="30"/>
                  <a:pt x="122" y="29"/>
                </a:cubicBezTo>
                <a:cubicBezTo>
                  <a:pt x="122" y="24"/>
                  <a:pt x="121" y="14"/>
                  <a:pt x="125" y="10"/>
                </a:cubicBezTo>
                <a:cubicBezTo>
                  <a:pt x="126" y="9"/>
                  <a:pt x="127" y="8"/>
                  <a:pt x="129" y="8"/>
                </a:cubicBezTo>
                <a:cubicBezTo>
                  <a:pt x="132" y="8"/>
                  <a:pt x="135" y="9"/>
                  <a:pt x="137" y="11"/>
                </a:cubicBezTo>
                <a:cubicBezTo>
                  <a:pt x="142" y="16"/>
                  <a:pt x="146" y="28"/>
                  <a:pt x="145" y="39"/>
                </a:cubicBezTo>
                <a:cubicBezTo>
                  <a:pt x="145" y="47"/>
                  <a:pt x="143" y="51"/>
                  <a:pt x="142" y="54"/>
                </a:cubicBezTo>
                <a:cubicBezTo>
                  <a:pt x="141" y="56"/>
                  <a:pt x="140" y="57"/>
                  <a:pt x="140" y="59"/>
                </a:cubicBezTo>
                <a:cubicBezTo>
                  <a:pt x="139" y="63"/>
                  <a:pt x="135" y="90"/>
                  <a:pt x="135" y="90"/>
                </a:cubicBezTo>
                <a:cubicBezTo>
                  <a:pt x="134" y="96"/>
                  <a:pt x="134" y="96"/>
                  <a:pt x="134" y="96"/>
                </a:cubicBezTo>
                <a:cubicBezTo>
                  <a:pt x="139" y="95"/>
                  <a:pt x="139" y="95"/>
                  <a:pt x="139" y="95"/>
                </a:cubicBezTo>
                <a:cubicBezTo>
                  <a:pt x="158" y="92"/>
                  <a:pt x="188" y="89"/>
                  <a:pt x="194" y="92"/>
                </a:cubicBezTo>
                <a:cubicBezTo>
                  <a:pt x="201" y="97"/>
                  <a:pt x="201" y="104"/>
                  <a:pt x="201" y="108"/>
                </a:cubicBezTo>
                <a:cubicBezTo>
                  <a:pt x="201" y="110"/>
                  <a:pt x="199" y="115"/>
                  <a:pt x="197" y="118"/>
                </a:cubicBezTo>
                <a:cubicBezTo>
                  <a:pt x="196" y="121"/>
                  <a:pt x="196" y="121"/>
                  <a:pt x="196" y="121"/>
                </a:cubicBezTo>
                <a:cubicBezTo>
                  <a:pt x="198" y="123"/>
                  <a:pt x="198" y="123"/>
                  <a:pt x="198" y="123"/>
                </a:cubicBezTo>
                <a:cubicBezTo>
                  <a:pt x="201" y="125"/>
                  <a:pt x="208" y="132"/>
                  <a:pt x="208" y="138"/>
                </a:cubicBezTo>
                <a:cubicBezTo>
                  <a:pt x="209" y="149"/>
                  <a:pt x="201" y="154"/>
                  <a:pt x="200" y="155"/>
                </a:cubicBez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a:p>
        </p:txBody>
      </p:sp>
      <p:grpSp>
        <p:nvGrpSpPr>
          <p:cNvPr id="243" name="Gruppieren 242"/>
          <p:cNvGrpSpPr/>
          <p:nvPr/>
        </p:nvGrpSpPr>
        <p:grpSpPr>
          <a:xfrm>
            <a:off x="1953666" y="3387880"/>
            <a:ext cx="344463" cy="312520"/>
            <a:chOff x="5562091" y="4531625"/>
            <a:chExt cx="899692" cy="816260"/>
          </a:xfrm>
        </p:grpSpPr>
        <p:sp>
          <p:nvSpPr>
            <p:cNvPr id="244" name="Freeform 23"/>
            <p:cNvSpPr>
              <a:spLocks noEditPoints="1"/>
            </p:cNvSpPr>
            <p:nvPr/>
          </p:nvSpPr>
          <p:spPr bwMode="auto">
            <a:xfrm>
              <a:off x="5562091" y="4531625"/>
              <a:ext cx="612378" cy="621142"/>
            </a:xfrm>
            <a:custGeom>
              <a:avLst/>
              <a:gdLst>
                <a:gd name="T0" fmla="*/ 101 w 237"/>
                <a:gd name="T1" fmla="*/ 233 h 240"/>
                <a:gd name="T2" fmla="*/ 76 w 237"/>
                <a:gd name="T3" fmla="*/ 198 h 240"/>
                <a:gd name="T4" fmla="*/ 41 w 237"/>
                <a:gd name="T5" fmla="*/ 211 h 240"/>
                <a:gd name="T6" fmla="*/ 26 w 237"/>
                <a:gd name="T7" fmla="*/ 188 h 240"/>
                <a:gd name="T8" fmla="*/ 33 w 237"/>
                <a:gd name="T9" fmla="*/ 146 h 240"/>
                <a:gd name="T10" fmla="*/ 0 w 237"/>
                <a:gd name="T11" fmla="*/ 130 h 240"/>
                <a:gd name="T12" fmla="*/ 32 w 237"/>
                <a:gd name="T13" fmla="*/ 96 h 240"/>
                <a:gd name="T14" fmla="*/ 40 w 237"/>
                <a:gd name="T15" fmla="*/ 76 h 240"/>
                <a:gd name="T16" fmla="*/ 34 w 237"/>
                <a:gd name="T17" fmla="*/ 36 h 240"/>
                <a:gd name="T18" fmla="*/ 75 w 237"/>
                <a:gd name="T19" fmla="*/ 42 h 240"/>
                <a:gd name="T20" fmla="*/ 94 w 237"/>
                <a:gd name="T21" fmla="*/ 34 h 240"/>
                <a:gd name="T22" fmla="*/ 128 w 237"/>
                <a:gd name="T23" fmla="*/ 0 h 240"/>
                <a:gd name="T24" fmla="*/ 144 w 237"/>
                <a:gd name="T25" fmla="*/ 35 h 240"/>
                <a:gd name="T26" fmla="*/ 186 w 237"/>
                <a:gd name="T27" fmla="*/ 29 h 240"/>
                <a:gd name="T28" fmla="*/ 209 w 237"/>
                <a:gd name="T29" fmla="*/ 43 h 240"/>
                <a:gd name="T30" fmla="*/ 196 w 237"/>
                <a:gd name="T31" fmla="*/ 78 h 240"/>
                <a:gd name="T32" fmla="*/ 231 w 237"/>
                <a:gd name="T33" fmla="*/ 104 h 240"/>
                <a:gd name="T34" fmla="*/ 231 w 237"/>
                <a:gd name="T35" fmla="*/ 138 h 240"/>
                <a:gd name="T36" fmla="*/ 196 w 237"/>
                <a:gd name="T37" fmla="*/ 163 h 240"/>
                <a:gd name="T38" fmla="*/ 209 w 237"/>
                <a:gd name="T39" fmla="*/ 198 h 240"/>
                <a:gd name="T40" fmla="*/ 186 w 237"/>
                <a:gd name="T41" fmla="*/ 212 h 240"/>
                <a:gd name="T42" fmla="*/ 144 w 237"/>
                <a:gd name="T43" fmla="*/ 206 h 240"/>
                <a:gd name="T44" fmla="*/ 127 w 237"/>
                <a:gd name="T45" fmla="*/ 240 h 240"/>
                <a:gd name="T46" fmla="*/ 127 w 237"/>
                <a:gd name="T47" fmla="*/ 231 h 240"/>
                <a:gd name="T48" fmla="*/ 157 w 237"/>
                <a:gd name="T49" fmla="*/ 191 h 240"/>
                <a:gd name="T50" fmla="*/ 190 w 237"/>
                <a:gd name="T51" fmla="*/ 205 h 240"/>
                <a:gd name="T52" fmla="*/ 189 w 237"/>
                <a:gd name="T53" fmla="*/ 168 h 240"/>
                <a:gd name="T54" fmla="*/ 202 w 237"/>
                <a:gd name="T55" fmla="*/ 137 h 240"/>
                <a:gd name="T56" fmla="*/ 202 w 237"/>
                <a:gd name="T57" fmla="*/ 104 h 240"/>
                <a:gd name="T58" fmla="*/ 189 w 237"/>
                <a:gd name="T59" fmla="*/ 73 h 240"/>
                <a:gd name="T60" fmla="*/ 190 w 237"/>
                <a:gd name="T61" fmla="*/ 36 h 240"/>
                <a:gd name="T62" fmla="*/ 157 w 237"/>
                <a:gd name="T63" fmla="*/ 50 h 240"/>
                <a:gd name="T64" fmla="*/ 128 w 237"/>
                <a:gd name="T65" fmla="*/ 9 h 240"/>
                <a:gd name="T66" fmla="*/ 109 w 237"/>
                <a:gd name="T67" fmla="*/ 9 h 240"/>
                <a:gd name="T68" fmla="*/ 79 w 237"/>
                <a:gd name="T69" fmla="*/ 49 h 240"/>
                <a:gd name="T70" fmla="*/ 47 w 237"/>
                <a:gd name="T71" fmla="*/ 35 h 240"/>
                <a:gd name="T72" fmla="*/ 34 w 237"/>
                <a:gd name="T73" fmla="*/ 48 h 240"/>
                <a:gd name="T74" fmla="*/ 48 w 237"/>
                <a:gd name="T75" fmla="*/ 81 h 240"/>
                <a:gd name="T76" fmla="*/ 8 w 237"/>
                <a:gd name="T77" fmla="*/ 111 h 240"/>
                <a:gd name="T78" fmla="*/ 41 w 237"/>
                <a:gd name="T79" fmla="*/ 143 h 240"/>
                <a:gd name="T80" fmla="*/ 33 w 237"/>
                <a:gd name="T81" fmla="*/ 192 h 240"/>
                <a:gd name="T82" fmla="*/ 70 w 237"/>
                <a:gd name="T83" fmla="*/ 191 h 240"/>
                <a:gd name="T84" fmla="*/ 102 w 237"/>
                <a:gd name="T85" fmla="*/ 204 h 240"/>
                <a:gd name="T86" fmla="*/ 118 w 237"/>
                <a:gd name="T87" fmla="*/ 161 h 240"/>
                <a:gd name="T88" fmla="*/ 89 w 237"/>
                <a:gd name="T89" fmla="*/ 91 h 240"/>
                <a:gd name="T90" fmla="*/ 159 w 237"/>
                <a:gd name="T91" fmla="*/ 120 h 240"/>
                <a:gd name="T92" fmla="*/ 118 w 237"/>
                <a:gd name="T93" fmla="*/ 87 h 240"/>
                <a:gd name="T94" fmla="*/ 95 w 237"/>
                <a:gd name="T95" fmla="*/ 144 h 240"/>
                <a:gd name="T96" fmla="*/ 151 w 237"/>
                <a:gd name="T9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 h="240">
                  <a:moveTo>
                    <a:pt x="127" y="240"/>
                  </a:moveTo>
                  <a:cubicBezTo>
                    <a:pt x="109" y="240"/>
                    <a:pt x="109" y="240"/>
                    <a:pt x="109" y="240"/>
                  </a:cubicBezTo>
                  <a:cubicBezTo>
                    <a:pt x="105" y="240"/>
                    <a:pt x="102" y="236"/>
                    <a:pt x="101" y="233"/>
                  </a:cubicBezTo>
                  <a:cubicBezTo>
                    <a:pt x="94" y="206"/>
                    <a:pt x="94" y="206"/>
                    <a:pt x="94" y="206"/>
                  </a:cubicBezTo>
                  <a:cubicBezTo>
                    <a:pt x="94" y="206"/>
                    <a:pt x="93" y="206"/>
                    <a:pt x="93" y="205"/>
                  </a:cubicBezTo>
                  <a:cubicBezTo>
                    <a:pt x="76" y="198"/>
                    <a:pt x="76" y="198"/>
                    <a:pt x="76" y="198"/>
                  </a:cubicBezTo>
                  <a:cubicBezTo>
                    <a:pt x="75" y="198"/>
                    <a:pt x="74" y="198"/>
                    <a:pt x="74" y="198"/>
                  </a:cubicBezTo>
                  <a:cubicBezTo>
                    <a:pt x="50" y="212"/>
                    <a:pt x="50" y="212"/>
                    <a:pt x="50" y="212"/>
                  </a:cubicBezTo>
                  <a:cubicBezTo>
                    <a:pt x="48" y="213"/>
                    <a:pt x="43" y="213"/>
                    <a:pt x="41" y="211"/>
                  </a:cubicBezTo>
                  <a:cubicBezTo>
                    <a:pt x="41" y="211"/>
                    <a:pt x="37" y="207"/>
                    <a:pt x="34" y="205"/>
                  </a:cubicBezTo>
                  <a:cubicBezTo>
                    <a:pt x="31" y="201"/>
                    <a:pt x="27" y="197"/>
                    <a:pt x="27" y="197"/>
                  </a:cubicBezTo>
                  <a:cubicBezTo>
                    <a:pt x="25" y="195"/>
                    <a:pt x="25" y="191"/>
                    <a:pt x="26" y="188"/>
                  </a:cubicBezTo>
                  <a:cubicBezTo>
                    <a:pt x="40" y="164"/>
                    <a:pt x="40" y="164"/>
                    <a:pt x="40" y="164"/>
                  </a:cubicBezTo>
                  <a:cubicBezTo>
                    <a:pt x="40" y="164"/>
                    <a:pt x="40" y="163"/>
                    <a:pt x="40" y="163"/>
                  </a:cubicBezTo>
                  <a:cubicBezTo>
                    <a:pt x="33" y="146"/>
                    <a:pt x="33" y="146"/>
                    <a:pt x="33" y="146"/>
                  </a:cubicBezTo>
                  <a:cubicBezTo>
                    <a:pt x="33" y="145"/>
                    <a:pt x="32" y="144"/>
                    <a:pt x="32" y="144"/>
                  </a:cubicBezTo>
                  <a:cubicBezTo>
                    <a:pt x="5" y="137"/>
                    <a:pt x="5" y="137"/>
                    <a:pt x="5" y="137"/>
                  </a:cubicBezTo>
                  <a:cubicBezTo>
                    <a:pt x="2" y="136"/>
                    <a:pt x="0" y="133"/>
                    <a:pt x="0" y="130"/>
                  </a:cubicBezTo>
                  <a:cubicBezTo>
                    <a:pt x="0" y="111"/>
                    <a:pt x="0" y="111"/>
                    <a:pt x="0" y="111"/>
                  </a:cubicBezTo>
                  <a:cubicBezTo>
                    <a:pt x="0" y="107"/>
                    <a:pt x="2" y="104"/>
                    <a:pt x="6" y="103"/>
                  </a:cubicBezTo>
                  <a:cubicBezTo>
                    <a:pt x="32" y="96"/>
                    <a:pt x="32" y="96"/>
                    <a:pt x="32" y="96"/>
                  </a:cubicBezTo>
                  <a:cubicBezTo>
                    <a:pt x="32" y="96"/>
                    <a:pt x="33" y="95"/>
                    <a:pt x="33" y="95"/>
                  </a:cubicBezTo>
                  <a:cubicBezTo>
                    <a:pt x="40" y="78"/>
                    <a:pt x="40" y="78"/>
                    <a:pt x="40" y="78"/>
                  </a:cubicBezTo>
                  <a:cubicBezTo>
                    <a:pt x="40" y="77"/>
                    <a:pt x="40" y="77"/>
                    <a:pt x="40" y="76"/>
                  </a:cubicBezTo>
                  <a:cubicBezTo>
                    <a:pt x="27" y="52"/>
                    <a:pt x="27" y="52"/>
                    <a:pt x="27" y="52"/>
                  </a:cubicBezTo>
                  <a:cubicBezTo>
                    <a:pt x="25" y="49"/>
                    <a:pt x="25" y="46"/>
                    <a:pt x="28" y="43"/>
                  </a:cubicBezTo>
                  <a:cubicBezTo>
                    <a:pt x="28" y="43"/>
                    <a:pt x="31" y="39"/>
                    <a:pt x="34" y="36"/>
                  </a:cubicBezTo>
                  <a:cubicBezTo>
                    <a:pt x="37" y="33"/>
                    <a:pt x="41" y="29"/>
                    <a:pt x="41" y="29"/>
                  </a:cubicBezTo>
                  <a:cubicBezTo>
                    <a:pt x="44" y="27"/>
                    <a:pt x="48" y="27"/>
                    <a:pt x="51" y="28"/>
                  </a:cubicBezTo>
                  <a:cubicBezTo>
                    <a:pt x="75" y="42"/>
                    <a:pt x="75" y="42"/>
                    <a:pt x="75" y="42"/>
                  </a:cubicBezTo>
                  <a:cubicBezTo>
                    <a:pt x="75" y="42"/>
                    <a:pt x="76" y="42"/>
                    <a:pt x="76" y="42"/>
                  </a:cubicBezTo>
                  <a:cubicBezTo>
                    <a:pt x="93" y="35"/>
                    <a:pt x="93" y="35"/>
                    <a:pt x="93" y="35"/>
                  </a:cubicBezTo>
                  <a:cubicBezTo>
                    <a:pt x="94" y="35"/>
                    <a:pt x="94" y="34"/>
                    <a:pt x="94" y="34"/>
                  </a:cubicBezTo>
                  <a:cubicBezTo>
                    <a:pt x="102" y="7"/>
                    <a:pt x="102" y="7"/>
                    <a:pt x="102" y="7"/>
                  </a:cubicBezTo>
                  <a:cubicBezTo>
                    <a:pt x="102" y="4"/>
                    <a:pt x="105" y="0"/>
                    <a:pt x="109" y="0"/>
                  </a:cubicBezTo>
                  <a:cubicBezTo>
                    <a:pt x="128" y="0"/>
                    <a:pt x="128" y="0"/>
                    <a:pt x="128" y="0"/>
                  </a:cubicBezTo>
                  <a:cubicBezTo>
                    <a:pt x="132" y="0"/>
                    <a:pt x="135" y="4"/>
                    <a:pt x="136" y="7"/>
                  </a:cubicBezTo>
                  <a:cubicBezTo>
                    <a:pt x="143" y="34"/>
                    <a:pt x="143" y="34"/>
                    <a:pt x="143" y="34"/>
                  </a:cubicBezTo>
                  <a:cubicBezTo>
                    <a:pt x="143" y="35"/>
                    <a:pt x="143" y="35"/>
                    <a:pt x="144" y="35"/>
                  </a:cubicBezTo>
                  <a:cubicBezTo>
                    <a:pt x="161" y="42"/>
                    <a:pt x="161" y="42"/>
                    <a:pt x="161" y="42"/>
                  </a:cubicBezTo>
                  <a:cubicBezTo>
                    <a:pt x="161" y="43"/>
                    <a:pt x="162" y="42"/>
                    <a:pt x="162" y="42"/>
                  </a:cubicBezTo>
                  <a:cubicBezTo>
                    <a:pt x="186" y="29"/>
                    <a:pt x="186" y="29"/>
                    <a:pt x="186" y="29"/>
                  </a:cubicBezTo>
                  <a:cubicBezTo>
                    <a:pt x="189" y="27"/>
                    <a:pt x="193" y="28"/>
                    <a:pt x="196" y="30"/>
                  </a:cubicBezTo>
                  <a:cubicBezTo>
                    <a:pt x="196" y="30"/>
                    <a:pt x="200" y="33"/>
                    <a:pt x="203" y="36"/>
                  </a:cubicBezTo>
                  <a:cubicBezTo>
                    <a:pt x="206" y="39"/>
                    <a:pt x="209" y="43"/>
                    <a:pt x="209" y="43"/>
                  </a:cubicBezTo>
                  <a:cubicBezTo>
                    <a:pt x="212" y="46"/>
                    <a:pt x="212" y="50"/>
                    <a:pt x="210" y="53"/>
                  </a:cubicBezTo>
                  <a:cubicBezTo>
                    <a:pt x="196" y="77"/>
                    <a:pt x="196" y="77"/>
                    <a:pt x="196" y="77"/>
                  </a:cubicBezTo>
                  <a:cubicBezTo>
                    <a:pt x="196" y="77"/>
                    <a:pt x="196" y="78"/>
                    <a:pt x="196" y="78"/>
                  </a:cubicBezTo>
                  <a:cubicBezTo>
                    <a:pt x="203" y="95"/>
                    <a:pt x="203" y="95"/>
                    <a:pt x="203" y="95"/>
                  </a:cubicBezTo>
                  <a:cubicBezTo>
                    <a:pt x="204" y="96"/>
                    <a:pt x="204" y="96"/>
                    <a:pt x="205" y="96"/>
                  </a:cubicBezTo>
                  <a:cubicBezTo>
                    <a:pt x="231" y="104"/>
                    <a:pt x="231" y="104"/>
                    <a:pt x="231" y="104"/>
                  </a:cubicBezTo>
                  <a:cubicBezTo>
                    <a:pt x="234" y="104"/>
                    <a:pt x="237" y="108"/>
                    <a:pt x="237" y="111"/>
                  </a:cubicBezTo>
                  <a:cubicBezTo>
                    <a:pt x="237" y="130"/>
                    <a:pt x="237" y="130"/>
                    <a:pt x="237" y="130"/>
                  </a:cubicBezTo>
                  <a:cubicBezTo>
                    <a:pt x="237" y="134"/>
                    <a:pt x="234" y="137"/>
                    <a:pt x="231" y="138"/>
                  </a:cubicBezTo>
                  <a:cubicBezTo>
                    <a:pt x="204" y="145"/>
                    <a:pt x="204" y="145"/>
                    <a:pt x="204" y="145"/>
                  </a:cubicBezTo>
                  <a:cubicBezTo>
                    <a:pt x="204" y="145"/>
                    <a:pt x="203" y="145"/>
                    <a:pt x="203" y="146"/>
                  </a:cubicBezTo>
                  <a:cubicBezTo>
                    <a:pt x="196" y="163"/>
                    <a:pt x="196" y="163"/>
                    <a:pt x="196" y="163"/>
                  </a:cubicBezTo>
                  <a:cubicBezTo>
                    <a:pt x="196" y="163"/>
                    <a:pt x="196" y="164"/>
                    <a:pt x="196" y="164"/>
                  </a:cubicBezTo>
                  <a:cubicBezTo>
                    <a:pt x="210" y="188"/>
                    <a:pt x="210" y="188"/>
                    <a:pt x="210" y="188"/>
                  </a:cubicBezTo>
                  <a:cubicBezTo>
                    <a:pt x="211" y="191"/>
                    <a:pt x="211" y="195"/>
                    <a:pt x="209" y="198"/>
                  </a:cubicBezTo>
                  <a:cubicBezTo>
                    <a:pt x="209" y="198"/>
                    <a:pt x="205" y="202"/>
                    <a:pt x="202" y="205"/>
                  </a:cubicBezTo>
                  <a:cubicBezTo>
                    <a:pt x="199" y="208"/>
                    <a:pt x="195" y="211"/>
                    <a:pt x="195" y="211"/>
                  </a:cubicBezTo>
                  <a:cubicBezTo>
                    <a:pt x="193" y="213"/>
                    <a:pt x="189" y="214"/>
                    <a:pt x="186" y="212"/>
                  </a:cubicBezTo>
                  <a:cubicBezTo>
                    <a:pt x="162" y="198"/>
                    <a:pt x="162" y="198"/>
                    <a:pt x="162" y="198"/>
                  </a:cubicBezTo>
                  <a:cubicBezTo>
                    <a:pt x="162" y="198"/>
                    <a:pt x="161" y="198"/>
                    <a:pt x="161" y="198"/>
                  </a:cubicBezTo>
                  <a:cubicBezTo>
                    <a:pt x="144" y="206"/>
                    <a:pt x="144" y="206"/>
                    <a:pt x="144" y="206"/>
                  </a:cubicBezTo>
                  <a:cubicBezTo>
                    <a:pt x="143" y="206"/>
                    <a:pt x="142" y="206"/>
                    <a:pt x="142" y="207"/>
                  </a:cubicBezTo>
                  <a:cubicBezTo>
                    <a:pt x="135" y="233"/>
                    <a:pt x="135" y="233"/>
                    <a:pt x="135" y="233"/>
                  </a:cubicBezTo>
                  <a:cubicBezTo>
                    <a:pt x="134" y="236"/>
                    <a:pt x="131" y="240"/>
                    <a:pt x="127" y="240"/>
                  </a:cubicBezTo>
                  <a:close/>
                  <a:moveTo>
                    <a:pt x="109" y="232"/>
                  </a:moveTo>
                  <a:cubicBezTo>
                    <a:pt x="127" y="232"/>
                    <a:pt x="127" y="232"/>
                    <a:pt x="127" y="232"/>
                  </a:cubicBezTo>
                  <a:cubicBezTo>
                    <a:pt x="127" y="231"/>
                    <a:pt x="127" y="231"/>
                    <a:pt x="127" y="231"/>
                  </a:cubicBezTo>
                  <a:cubicBezTo>
                    <a:pt x="135" y="204"/>
                    <a:pt x="135" y="204"/>
                    <a:pt x="135" y="204"/>
                  </a:cubicBezTo>
                  <a:cubicBezTo>
                    <a:pt x="135" y="202"/>
                    <a:pt x="138" y="199"/>
                    <a:pt x="141" y="198"/>
                  </a:cubicBezTo>
                  <a:cubicBezTo>
                    <a:pt x="157" y="191"/>
                    <a:pt x="157" y="191"/>
                    <a:pt x="157" y="191"/>
                  </a:cubicBezTo>
                  <a:cubicBezTo>
                    <a:pt x="158" y="191"/>
                    <a:pt x="160" y="190"/>
                    <a:pt x="161" y="190"/>
                  </a:cubicBezTo>
                  <a:cubicBezTo>
                    <a:pt x="163" y="190"/>
                    <a:pt x="165" y="191"/>
                    <a:pt x="166" y="192"/>
                  </a:cubicBezTo>
                  <a:cubicBezTo>
                    <a:pt x="190" y="205"/>
                    <a:pt x="190" y="205"/>
                    <a:pt x="190" y="205"/>
                  </a:cubicBezTo>
                  <a:cubicBezTo>
                    <a:pt x="190" y="205"/>
                    <a:pt x="194" y="202"/>
                    <a:pt x="197" y="199"/>
                  </a:cubicBezTo>
                  <a:cubicBezTo>
                    <a:pt x="200" y="196"/>
                    <a:pt x="203" y="192"/>
                    <a:pt x="203" y="192"/>
                  </a:cubicBezTo>
                  <a:cubicBezTo>
                    <a:pt x="189" y="168"/>
                    <a:pt x="189" y="168"/>
                    <a:pt x="189" y="168"/>
                  </a:cubicBezTo>
                  <a:cubicBezTo>
                    <a:pt x="188" y="166"/>
                    <a:pt x="188" y="162"/>
                    <a:pt x="189" y="159"/>
                  </a:cubicBezTo>
                  <a:cubicBezTo>
                    <a:pt x="196" y="143"/>
                    <a:pt x="196" y="143"/>
                    <a:pt x="196" y="143"/>
                  </a:cubicBezTo>
                  <a:cubicBezTo>
                    <a:pt x="197" y="140"/>
                    <a:pt x="199" y="138"/>
                    <a:pt x="202" y="137"/>
                  </a:cubicBezTo>
                  <a:cubicBezTo>
                    <a:pt x="229" y="130"/>
                    <a:pt x="229" y="130"/>
                    <a:pt x="229" y="130"/>
                  </a:cubicBezTo>
                  <a:cubicBezTo>
                    <a:pt x="229" y="111"/>
                    <a:pt x="229" y="111"/>
                    <a:pt x="229" y="111"/>
                  </a:cubicBezTo>
                  <a:cubicBezTo>
                    <a:pt x="202" y="104"/>
                    <a:pt x="202" y="104"/>
                    <a:pt x="202" y="104"/>
                  </a:cubicBezTo>
                  <a:cubicBezTo>
                    <a:pt x="200" y="103"/>
                    <a:pt x="197" y="101"/>
                    <a:pt x="196" y="98"/>
                  </a:cubicBezTo>
                  <a:cubicBezTo>
                    <a:pt x="189" y="81"/>
                    <a:pt x="189" y="81"/>
                    <a:pt x="189" y="81"/>
                  </a:cubicBezTo>
                  <a:cubicBezTo>
                    <a:pt x="188" y="79"/>
                    <a:pt x="188" y="75"/>
                    <a:pt x="189" y="73"/>
                  </a:cubicBezTo>
                  <a:cubicBezTo>
                    <a:pt x="203" y="49"/>
                    <a:pt x="203" y="49"/>
                    <a:pt x="203" y="49"/>
                  </a:cubicBezTo>
                  <a:cubicBezTo>
                    <a:pt x="203" y="49"/>
                    <a:pt x="200" y="45"/>
                    <a:pt x="197" y="42"/>
                  </a:cubicBezTo>
                  <a:cubicBezTo>
                    <a:pt x="194" y="39"/>
                    <a:pt x="190" y="36"/>
                    <a:pt x="190" y="36"/>
                  </a:cubicBezTo>
                  <a:cubicBezTo>
                    <a:pt x="166" y="49"/>
                    <a:pt x="166" y="49"/>
                    <a:pt x="166" y="49"/>
                  </a:cubicBezTo>
                  <a:cubicBezTo>
                    <a:pt x="165" y="50"/>
                    <a:pt x="163" y="50"/>
                    <a:pt x="161" y="50"/>
                  </a:cubicBezTo>
                  <a:cubicBezTo>
                    <a:pt x="160" y="50"/>
                    <a:pt x="159" y="50"/>
                    <a:pt x="157" y="50"/>
                  </a:cubicBezTo>
                  <a:cubicBezTo>
                    <a:pt x="141" y="43"/>
                    <a:pt x="141" y="43"/>
                    <a:pt x="141" y="43"/>
                  </a:cubicBezTo>
                  <a:cubicBezTo>
                    <a:pt x="138" y="42"/>
                    <a:pt x="136" y="39"/>
                    <a:pt x="135" y="36"/>
                  </a:cubicBezTo>
                  <a:cubicBezTo>
                    <a:pt x="128" y="9"/>
                    <a:pt x="128" y="9"/>
                    <a:pt x="128" y="9"/>
                  </a:cubicBezTo>
                  <a:cubicBezTo>
                    <a:pt x="128" y="9"/>
                    <a:pt x="128" y="8"/>
                    <a:pt x="127" y="8"/>
                  </a:cubicBezTo>
                  <a:cubicBezTo>
                    <a:pt x="110" y="8"/>
                    <a:pt x="110" y="8"/>
                    <a:pt x="110" y="8"/>
                  </a:cubicBezTo>
                  <a:cubicBezTo>
                    <a:pt x="110" y="8"/>
                    <a:pt x="109" y="9"/>
                    <a:pt x="109" y="9"/>
                  </a:cubicBezTo>
                  <a:cubicBezTo>
                    <a:pt x="102" y="36"/>
                    <a:pt x="102" y="36"/>
                    <a:pt x="102" y="36"/>
                  </a:cubicBezTo>
                  <a:cubicBezTo>
                    <a:pt x="101" y="38"/>
                    <a:pt x="99" y="42"/>
                    <a:pt x="96" y="43"/>
                  </a:cubicBezTo>
                  <a:cubicBezTo>
                    <a:pt x="79" y="49"/>
                    <a:pt x="79" y="49"/>
                    <a:pt x="79" y="49"/>
                  </a:cubicBezTo>
                  <a:cubicBezTo>
                    <a:pt x="78" y="50"/>
                    <a:pt x="76" y="50"/>
                    <a:pt x="75" y="50"/>
                  </a:cubicBezTo>
                  <a:cubicBezTo>
                    <a:pt x="74" y="50"/>
                    <a:pt x="72" y="50"/>
                    <a:pt x="71" y="49"/>
                  </a:cubicBezTo>
                  <a:cubicBezTo>
                    <a:pt x="47" y="35"/>
                    <a:pt x="47" y="35"/>
                    <a:pt x="47" y="35"/>
                  </a:cubicBezTo>
                  <a:cubicBezTo>
                    <a:pt x="47" y="35"/>
                    <a:pt x="43" y="39"/>
                    <a:pt x="40" y="41"/>
                  </a:cubicBezTo>
                  <a:cubicBezTo>
                    <a:pt x="37" y="44"/>
                    <a:pt x="34" y="48"/>
                    <a:pt x="34" y="48"/>
                  </a:cubicBezTo>
                  <a:cubicBezTo>
                    <a:pt x="34" y="48"/>
                    <a:pt x="34" y="48"/>
                    <a:pt x="34" y="48"/>
                  </a:cubicBezTo>
                  <a:cubicBezTo>
                    <a:pt x="34" y="48"/>
                    <a:pt x="34" y="48"/>
                    <a:pt x="34" y="49"/>
                  </a:cubicBezTo>
                  <a:cubicBezTo>
                    <a:pt x="47" y="72"/>
                    <a:pt x="47" y="72"/>
                    <a:pt x="47" y="72"/>
                  </a:cubicBezTo>
                  <a:cubicBezTo>
                    <a:pt x="49" y="75"/>
                    <a:pt x="49" y="79"/>
                    <a:pt x="48" y="81"/>
                  </a:cubicBezTo>
                  <a:cubicBezTo>
                    <a:pt x="41" y="98"/>
                    <a:pt x="41" y="98"/>
                    <a:pt x="41" y="98"/>
                  </a:cubicBezTo>
                  <a:cubicBezTo>
                    <a:pt x="40" y="100"/>
                    <a:pt x="37" y="103"/>
                    <a:pt x="34" y="104"/>
                  </a:cubicBezTo>
                  <a:cubicBezTo>
                    <a:pt x="8" y="111"/>
                    <a:pt x="8" y="111"/>
                    <a:pt x="8" y="111"/>
                  </a:cubicBezTo>
                  <a:cubicBezTo>
                    <a:pt x="8" y="130"/>
                    <a:pt x="8" y="130"/>
                    <a:pt x="8" y="130"/>
                  </a:cubicBezTo>
                  <a:cubicBezTo>
                    <a:pt x="34" y="137"/>
                    <a:pt x="34" y="137"/>
                    <a:pt x="34" y="137"/>
                  </a:cubicBezTo>
                  <a:cubicBezTo>
                    <a:pt x="37" y="137"/>
                    <a:pt x="40" y="140"/>
                    <a:pt x="41" y="143"/>
                  </a:cubicBezTo>
                  <a:cubicBezTo>
                    <a:pt x="47" y="159"/>
                    <a:pt x="47" y="159"/>
                    <a:pt x="47" y="159"/>
                  </a:cubicBezTo>
                  <a:cubicBezTo>
                    <a:pt x="49" y="162"/>
                    <a:pt x="49" y="165"/>
                    <a:pt x="47" y="168"/>
                  </a:cubicBezTo>
                  <a:cubicBezTo>
                    <a:pt x="33" y="192"/>
                    <a:pt x="33" y="192"/>
                    <a:pt x="33" y="192"/>
                  </a:cubicBezTo>
                  <a:cubicBezTo>
                    <a:pt x="33" y="192"/>
                    <a:pt x="37" y="196"/>
                    <a:pt x="39" y="199"/>
                  </a:cubicBezTo>
                  <a:cubicBezTo>
                    <a:pt x="42" y="202"/>
                    <a:pt x="46" y="205"/>
                    <a:pt x="46" y="205"/>
                  </a:cubicBezTo>
                  <a:cubicBezTo>
                    <a:pt x="70" y="191"/>
                    <a:pt x="70" y="191"/>
                    <a:pt x="70" y="191"/>
                  </a:cubicBezTo>
                  <a:cubicBezTo>
                    <a:pt x="73" y="190"/>
                    <a:pt x="77" y="190"/>
                    <a:pt x="79" y="191"/>
                  </a:cubicBezTo>
                  <a:cubicBezTo>
                    <a:pt x="96" y="198"/>
                    <a:pt x="96" y="198"/>
                    <a:pt x="96" y="198"/>
                  </a:cubicBezTo>
                  <a:cubicBezTo>
                    <a:pt x="98" y="199"/>
                    <a:pt x="101" y="202"/>
                    <a:pt x="102" y="204"/>
                  </a:cubicBezTo>
                  <a:cubicBezTo>
                    <a:pt x="109" y="231"/>
                    <a:pt x="109" y="231"/>
                    <a:pt x="109" y="231"/>
                  </a:cubicBezTo>
                  <a:cubicBezTo>
                    <a:pt x="109" y="231"/>
                    <a:pt x="109" y="231"/>
                    <a:pt x="109" y="232"/>
                  </a:cubicBezTo>
                  <a:close/>
                  <a:moveTo>
                    <a:pt x="118" y="161"/>
                  </a:moveTo>
                  <a:cubicBezTo>
                    <a:pt x="107" y="161"/>
                    <a:pt x="97" y="157"/>
                    <a:pt x="89" y="149"/>
                  </a:cubicBezTo>
                  <a:cubicBezTo>
                    <a:pt x="81" y="142"/>
                    <a:pt x="77" y="131"/>
                    <a:pt x="77" y="120"/>
                  </a:cubicBezTo>
                  <a:cubicBezTo>
                    <a:pt x="77" y="109"/>
                    <a:pt x="81" y="99"/>
                    <a:pt x="89" y="91"/>
                  </a:cubicBezTo>
                  <a:cubicBezTo>
                    <a:pt x="97" y="83"/>
                    <a:pt x="107" y="79"/>
                    <a:pt x="118" y="79"/>
                  </a:cubicBezTo>
                  <a:cubicBezTo>
                    <a:pt x="129" y="79"/>
                    <a:pt x="140" y="83"/>
                    <a:pt x="147" y="91"/>
                  </a:cubicBezTo>
                  <a:cubicBezTo>
                    <a:pt x="155" y="99"/>
                    <a:pt x="159" y="109"/>
                    <a:pt x="159" y="120"/>
                  </a:cubicBezTo>
                  <a:cubicBezTo>
                    <a:pt x="159" y="131"/>
                    <a:pt x="155" y="142"/>
                    <a:pt x="147" y="150"/>
                  </a:cubicBezTo>
                  <a:cubicBezTo>
                    <a:pt x="140" y="157"/>
                    <a:pt x="129" y="161"/>
                    <a:pt x="118" y="161"/>
                  </a:cubicBezTo>
                  <a:close/>
                  <a:moveTo>
                    <a:pt x="118" y="87"/>
                  </a:moveTo>
                  <a:cubicBezTo>
                    <a:pt x="109" y="87"/>
                    <a:pt x="101" y="91"/>
                    <a:pt x="95" y="97"/>
                  </a:cubicBezTo>
                  <a:cubicBezTo>
                    <a:pt x="89" y="103"/>
                    <a:pt x="85" y="111"/>
                    <a:pt x="85" y="120"/>
                  </a:cubicBezTo>
                  <a:cubicBezTo>
                    <a:pt x="85" y="129"/>
                    <a:pt x="89" y="137"/>
                    <a:pt x="95" y="144"/>
                  </a:cubicBezTo>
                  <a:cubicBezTo>
                    <a:pt x="101" y="150"/>
                    <a:pt x="109" y="153"/>
                    <a:pt x="118" y="153"/>
                  </a:cubicBezTo>
                  <a:cubicBezTo>
                    <a:pt x="127" y="153"/>
                    <a:pt x="135" y="150"/>
                    <a:pt x="142" y="144"/>
                  </a:cubicBezTo>
                  <a:cubicBezTo>
                    <a:pt x="148" y="138"/>
                    <a:pt x="151" y="129"/>
                    <a:pt x="151" y="120"/>
                  </a:cubicBezTo>
                  <a:cubicBezTo>
                    <a:pt x="151" y="112"/>
                    <a:pt x="148" y="103"/>
                    <a:pt x="142" y="97"/>
                  </a:cubicBezTo>
                  <a:cubicBezTo>
                    <a:pt x="135" y="91"/>
                    <a:pt x="127" y="87"/>
                    <a:pt x="118" y="87"/>
                  </a:cubicBez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a:p>
          </p:txBody>
        </p:sp>
        <p:sp>
          <p:nvSpPr>
            <p:cNvPr id="245" name="Freeform 23"/>
            <p:cNvSpPr>
              <a:spLocks noEditPoints="1"/>
            </p:cNvSpPr>
            <p:nvPr/>
          </p:nvSpPr>
          <p:spPr bwMode="auto">
            <a:xfrm>
              <a:off x="6077054" y="4957650"/>
              <a:ext cx="384729" cy="390235"/>
            </a:xfrm>
            <a:custGeom>
              <a:avLst/>
              <a:gdLst>
                <a:gd name="T0" fmla="*/ 101 w 237"/>
                <a:gd name="T1" fmla="*/ 233 h 240"/>
                <a:gd name="T2" fmla="*/ 76 w 237"/>
                <a:gd name="T3" fmla="*/ 198 h 240"/>
                <a:gd name="T4" fmla="*/ 41 w 237"/>
                <a:gd name="T5" fmla="*/ 211 h 240"/>
                <a:gd name="T6" fmla="*/ 26 w 237"/>
                <a:gd name="T7" fmla="*/ 188 h 240"/>
                <a:gd name="T8" fmla="*/ 33 w 237"/>
                <a:gd name="T9" fmla="*/ 146 h 240"/>
                <a:gd name="T10" fmla="*/ 0 w 237"/>
                <a:gd name="T11" fmla="*/ 130 h 240"/>
                <a:gd name="T12" fmla="*/ 32 w 237"/>
                <a:gd name="T13" fmla="*/ 96 h 240"/>
                <a:gd name="T14" fmla="*/ 40 w 237"/>
                <a:gd name="T15" fmla="*/ 76 h 240"/>
                <a:gd name="T16" fmla="*/ 34 w 237"/>
                <a:gd name="T17" fmla="*/ 36 h 240"/>
                <a:gd name="T18" fmla="*/ 75 w 237"/>
                <a:gd name="T19" fmla="*/ 42 h 240"/>
                <a:gd name="T20" fmla="*/ 94 w 237"/>
                <a:gd name="T21" fmla="*/ 34 h 240"/>
                <a:gd name="T22" fmla="*/ 128 w 237"/>
                <a:gd name="T23" fmla="*/ 0 h 240"/>
                <a:gd name="T24" fmla="*/ 144 w 237"/>
                <a:gd name="T25" fmla="*/ 35 h 240"/>
                <a:gd name="T26" fmla="*/ 186 w 237"/>
                <a:gd name="T27" fmla="*/ 29 h 240"/>
                <a:gd name="T28" fmla="*/ 209 w 237"/>
                <a:gd name="T29" fmla="*/ 43 h 240"/>
                <a:gd name="T30" fmla="*/ 196 w 237"/>
                <a:gd name="T31" fmla="*/ 78 h 240"/>
                <a:gd name="T32" fmla="*/ 231 w 237"/>
                <a:gd name="T33" fmla="*/ 104 h 240"/>
                <a:gd name="T34" fmla="*/ 231 w 237"/>
                <a:gd name="T35" fmla="*/ 138 h 240"/>
                <a:gd name="T36" fmla="*/ 196 w 237"/>
                <a:gd name="T37" fmla="*/ 163 h 240"/>
                <a:gd name="T38" fmla="*/ 209 w 237"/>
                <a:gd name="T39" fmla="*/ 198 h 240"/>
                <a:gd name="T40" fmla="*/ 186 w 237"/>
                <a:gd name="T41" fmla="*/ 212 h 240"/>
                <a:gd name="T42" fmla="*/ 144 w 237"/>
                <a:gd name="T43" fmla="*/ 206 h 240"/>
                <a:gd name="T44" fmla="*/ 127 w 237"/>
                <a:gd name="T45" fmla="*/ 240 h 240"/>
                <a:gd name="T46" fmla="*/ 127 w 237"/>
                <a:gd name="T47" fmla="*/ 231 h 240"/>
                <a:gd name="T48" fmla="*/ 157 w 237"/>
                <a:gd name="T49" fmla="*/ 191 h 240"/>
                <a:gd name="T50" fmla="*/ 190 w 237"/>
                <a:gd name="T51" fmla="*/ 205 h 240"/>
                <a:gd name="T52" fmla="*/ 189 w 237"/>
                <a:gd name="T53" fmla="*/ 168 h 240"/>
                <a:gd name="T54" fmla="*/ 202 w 237"/>
                <a:gd name="T55" fmla="*/ 137 h 240"/>
                <a:gd name="T56" fmla="*/ 202 w 237"/>
                <a:gd name="T57" fmla="*/ 104 h 240"/>
                <a:gd name="T58" fmla="*/ 189 w 237"/>
                <a:gd name="T59" fmla="*/ 73 h 240"/>
                <a:gd name="T60" fmla="*/ 190 w 237"/>
                <a:gd name="T61" fmla="*/ 36 h 240"/>
                <a:gd name="T62" fmla="*/ 157 w 237"/>
                <a:gd name="T63" fmla="*/ 50 h 240"/>
                <a:gd name="T64" fmla="*/ 128 w 237"/>
                <a:gd name="T65" fmla="*/ 9 h 240"/>
                <a:gd name="T66" fmla="*/ 109 w 237"/>
                <a:gd name="T67" fmla="*/ 9 h 240"/>
                <a:gd name="T68" fmla="*/ 79 w 237"/>
                <a:gd name="T69" fmla="*/ 49 h 240"/>
                <a:gd name="T70" fmla="*/ 47 w 237"/>
                <a:gd name="T71" fmla="*/ 35 h 240"/>
                <a:gd name="T72" fmla="*/ 34 w 237"/>
                <a:gd name="T73" fmla="*/ 48 h 240"/>
                <a:gd name="T74" fmla="*/ 48 w 237"/>
                <a:gd name="T75" fmla="*/ 81 h 240"/>
                <a:gd name="T76" fmla="*/ 8 w 237"/>
                <a:gd name="T77" fmla="*/ 111 h 240"/>
                <a:gd name="T78" fmla="*/ 41 w 237"/>
                <a:gd name="T79" fmla="*/ 143 h 240"/>
                <a:gd name="T80" fmla="*/ 33 w 237"/>
                <a:gd name="T81" fmla="*/ 192 h 240"/>
                <a:gd name="T82" fmla="*/ 70 w 237"/>
                <a:gd name="T83" fmla="*/ 191 h 240"/>
                <a:gd name="T84" fmla="*/ 102 w 237"/>
                <a:gd name="T85" fmla="*/ 204 h 240"/>
                <a:gd name="T86" fmla="*/ 118 w 237"/>
                <a:gd name="T87" fmla="*/ 161 h 240"/>
                <a:gd name="T88" fmla="*/ 89 w 237"/>
                <a:gd name="T89" fmla="*/ 91 h 240"/>
                <a:gd name="T90" fmla="*/ 159 w 237"/>
                <a:gd name="T91" fmla="*/ 120 h 240"/>
                <a:gd name="T92" fmla="*/ 118 w 237"/>
                <a:gd name="T93" fmla="*/ 87 h 240"/>
                <a:gd name="T94" fmla="*/ 95 w 237"/>
                <a:gd name="T95" fmla="*/ 144 h 240"/>
                <a:gd name="T96" fmla="*/ 151 w 237"/>
                <a:gd name="T9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 h="240">
                  <a:moveTo>
                    <a:pt x="127" y="240"/>
                  </a:moveTo>
                  <a:cubicBezTo>
                    <a:pt x="109" y="240"/>
                    <a:pt x="109" y="240"/>
                    <a:pt x="109" y="240"/>
                  </a:cubicBezTo>
                  <a:cubicBezTo>
                    <a:pt x="105" y="240"/>
                    <a:pt x="102" y="236"/>
                    <a:pt x="101" y="233"/>
                  </a:cubicBezTo>
                  <a:cubicBezTo>
                    <a:pt x="94" y="206"/>
                    <a:pt x="94" y="206"/>
                    <a:pt x="94" y="206"/>
                  </a:cubicBezTo>
                  <a:cubicBezTo>
                    <a:pt x="94" y="206"/>
                    <a:pt x="93" y="206"/>
                    <a:pt x="93" y="205"/>
                  </a:cubicBezTo>
                  <a:cubicBezTo>
                    <a:pt x="76" y="198"/>
                    <a:pt x="76" y="198"/>
                    <a:pt x="76" y="198"/>
                  </a:cubicBezTo>
                  <a:cubicBezTo>
                    <a:pt x="75" y="198"/>
                    <a:pt x="74" y="198"/>
                    <a:pt x="74" y="198"/>
                  </a:cubicBezTo>
                  <a:cubicBezTo>
                    <a:pt x="50" y="212"/>
                    <a:pt x="50" y="212"/>
                    <a:pt x="50" y="212"/>
                  </a:cubicBezTo>
                  <a:cubicBezTo>
                    <a:pt x="48" y="213"/>
                    <a:pt x="43" y="213"/>
                    <a:pt x="41" y="211"/>
                  </a:cubicBezTo>
                  <a:cubicBezTo>
                    <a:pt x="41" y="211"/>
                    <a:pt x="37" y="207"/>
                    <a:pt x="34" y="205"/>
                  </a:cubicBezTo>
                  <a:cubicBezTo>
                    <a:pt x="31" y="201"/>
                    <a:pt x="27" y="197"/>
                    <a:pt x="27" y="197"/>
                  </a:cubicBezTo>
                  <a:cubicBezTo>
                    <a:pt x="25" y="195"/>
                    <a:pt x="25" y="191"/>
                    <a:pt x="26" y="188"/>
                  </a:cubicBezTo>
                  <a:cubicBezTo>
                    <a:pt x="40" y="164"/>
                    <a:pt x="40" y="164"/>
                    <a:pt x="40" y="164"/>
                  </a:cubicBezTo>
                  <a:cubicBezTo>
                    <a:pt x="40" y="164"/>
                    <a:pt x="40" y="163"/>
                    <a:pt x="40" y="163"/>
                  </a:cubicBezTo>
                  <a:cubicBezTo>
                    <a:pt x="33" y="146"/>
                    <a:pt x="33" y="146"/>
                    <a:pt x="33" y="146"/>
                  </a:cubicBezTo>
                  <a:cubicBezTo>
                    <a:pt x="33" y="145"/>
                    <a:pt x="32" y="144"/>
                    <a:pt x="32" y="144"/>
                  </a:cubicBezTo>
                  <a:cubicBezTo>
                    <a:pt x="5" y="137"/>
                    <a:pt x="5" y="137"/>
                    <a:pt x="5" y="137"/>
                  </a:cubicBezTo>
                  <a:cubicBezTo>
                    <a:pt x="2" y="136"/>
                    <a:pt x="0" y="133"/>
                    <a:pt x="0" y="130"/>
                  </a:cubicBezTo>
                  <a:cubicBezTo>
                    <a:pt x="0" y="111"/>
                    <a:pt x="0" y="111"/>
                    <a:pt x="0" y="111"/>
                  </a:cubicBezTo>
                  <a:cubicBezTo>
                    <a:pt x="0" y="107"/>
                    <a:pt x="2" y="104"/>
                    <a:pt x="6" y="103"/>
                  </a:cubicBezTo>
                  <a:cubicBezTo>
                    <a:pt x="32" y="96"/>
                    <a:pt x="32" y="96"/>
                    <a:pt x="32" y="96"/>
                  </a:cubicBezTo>
                  <a:cubicBezTo>
                    <a:pt x="32" y="96"/>
                    <a:pt x="33" y="95"/>
                    <a:pt x="33" y="95"/>
                  </a:cubicBezTo>
                  <a:cubicBezTo>
                    <a:pt x="40" y="78"/>
                    <a:pt x="40" y="78"/>
                    <a:pt x="40" y="78"/>
                  </a:cubicBezTo>
                  <a:cubicBezTo>
                    <a:pt x="40" y="77"/>
                    <a:pt x="40" y="77"/>
                    <a:pt x="40" y="76"/>
                  </a:cubicBezTo>
                  <a:cubicBezTo>
                    <a:pt x="27" y="52"/>
                    <a:pt x="27" y="52"/>
                    <a:pt x="27" y="52"/>
                  </a:cubicBezTo>
                  <a:cubicBezTo>
                    <a:pt x="25" y="49"/>
                    <a:pt x="25" y="46"/>
                    <a:pt x="28" y="43"/>
                  </a:cubicBezTo>
                  <a:cubicBezTo>
                    <a:pt x="28" y="43"/>
                    <a:pt x="31" y="39"/>
                    <a:pt x="34" y="36"/>
                  </a:cubicBezTo>
                  <a:cubicBezTo>
                    <a:pt x="37" y="33"/>
                    <a:pt x="41" y="29"/>
                    <a:pt x="41" y="29"/>
                  </a:cubicBezTo>
                  <a:cubicBezTo>
                    <a:pt x="44" y="27"/>
                    <a:pt x="48" y="27"/>
                    <a:pt x="51" y="28"/>
                  </a:cubicBezTo>
                  <a:cubicBezTo>
                    <a:pt x="75" y="42"/>
                    <a:pt x="75" y="42"/>
                    <a:pt x="75" y="42"/>
                  </a:cubicBezTo>
                  <a:cubicBezTo>
                    <a:pt x="75" y="42"/>
                    <a:pt x="76" y="42"/>
                    <a:pt x="76" y="42"/>
                  </a:cubicBezTo>
                  <a:cubicBezTo>
                    <a:pt x="93" y="35"/>
                    <a:pt x="93" y="35"/>
                    <a:pt x="93" y="35"/>
                  </a:cubicBezTo>
                  <a:cubicBezTo>
                    <a:pt x="94" y="35"/>
                    <a:pt x="94" y="34"/>
                    <a:pt x="94" y="34"/>
                  </a:cubicBezTo>
                  <a:cubicBezTo>
                    <a:pt x="102" y="7"/>
                    <a:pt x="102" y="7"/>
                    <a:pt x="102" y="7"/>
                  </a:cubicBezTo>
                  <a:cubicBezTo>
                    <a:pt x="102" y="4"/>
                    <a:pt x="105" y="0"/>
                    <a:pt x="109" y="0"/>
                  </a:cubicBezTo>
                  <a:cubicBezTo>
                    <a:pt x="128" y="0"/>
                    <a:pt x="128" y="0"/>
                    <a:pt x="128" y="0"/>
                  </a:cubicBezTo>
                  <a:cubicBezTo>
                    <a:pt x="132" y="0"/>
                    <a:pt x="135" y="4"/>
                    <a:pt x="136" y="7"/>
                  </a:cubicBezTo>
                  <a:cubicBezTo>
                    <a:pt x="143" y="34"/>
                    <a:pt x="143" y="34"/>
                    <a:pt x="143" y="34"/>
                  </a:cubicBezTo>
                  <a:cubicBezTo>
                    <a:pt x="143" y="35"/>
                    <a:pt x="143" y="35"/>
                    <a:pt x="144" y="35"/>
                  </a:cubicBezTo>
                  <a:cubicBezTo>
                    <a:pt x="161" y="42"/>
                    <a:pt x="161" y="42"/>
                    <a:pt x="161" y="42"/>
                  </a:cubicBezTo>
                  <a:cubicBezTo>
                    <a:pt x="161" y="43"/>
                    <a:pt x="162" y="42"/>
                    <a:pt x="162" y="42"/>
                  </a:cubicBezTo>
                  <a:cubicBezTo>
                    <a:pt x="186" y="29"/>
                    <a:pt x="186" y="29"/>
                    <a:pt x="186" y="29"/>
                  </a:cubicBezTo>
                  <a:cubicBezTo>
                    <a:pt x="189" y="27"/>
                    <a:pt x="193" y="28"/>
                    <a:pt x="196" y="30"/>
                  </a:cubicBezTo>
                  <a:cubicBezTo>
                    <a:pt x="196" y="30"/>
                    <a:pt x="200" y="33"/>
                    <a:pt x="203" y="36"/>
                  </a:cubicBezTo>
                  <a:cubicBezTo>
                    <a:pt x="206" y="39"/>
                    <a:pt x="209" y="43"/>
                    <a:pt x="209" y="43"/>
                  </a:cubicBezTo>
                  <a:cubicBezTo>
                    <a:pt x="212" y="46"/>
                    <a:pt x="212" y="50"/>
                    <a:pt x="210" y="53"/>
                  </a:cubicBezTo>
                  <a:cubicBezTo>
                    <a:pt x="196" y="77"/>
                    <a:pt x="196" y="77"/>
                    <a:pt x="196" y="77"/>
                  </a:cubicBezTo>
                  <a:cubicBezTo>
                    <a:pt x="196" y="77"/>
                    <a:pt x="196" y="78"/>
                    <a:pt x="196" y="78"/>
                  </a:cubicBezTo>
                  <a:cubicBezTo>
                    <a:pt x="203" y="95"/>
                    <a:pt x="203" y="95"/>
                    <a:pt x="203" y="95"/>
                  </a:cubicBezTo>
                  <a:cubicBezTo>
                    <a:pt x="204" y="96"/>
                    <a:pt x="204" y="96"/>
                    <a:pt x="205" y="96"/>
                  </a:cubicBezTo>
                  <a:cubicBezTo>
                    <a:pt x="231" y="104"/>
                    <a:pt x="231" y="104"/>
                    <a:pt x="231" y="104"/>
                  </a:cubicBezTo>
                  <a:cubicBezTo>
                    <a:pt x="234" y="104"/>
                    <a:pt x="237" y="108"/>
                    <a:pt x="237" y="111"/>
                  </a:cubicBezTo>
                  <a:cubicBezTo>
                    <a:pt x="237" y="130"/>
                    <a:pt x="237" y="130"/>
                    <a:pt x="237" y="130"/>
                  </a:cubicBezTo>
                  <a:cubicBezTo>
                    <a:pt x="237" y="134"/>
                    <a:pt x="234" y="137"/>
                    <a:pt x="231" y="138"/>
                  </a:cubicBezTo>
                  <a:cubicBezTo>
                    <a:pt x="204" y="145"/>
                    <a:pt x="204" y="145"/>
                    <a:pt x="204" y="145"/>
                  </a:cubicBezTo>
                  <a:cubicBezTo>
                    <a:pt x="204" y="145"/>
                    <a:pt x="203" y="145"/>
                    <a:pt x="203" y="146"/>
                  </a:cubicBezTo>
                  <a:cubicBezTo>
                    <a:pt x="196" y="163"/>
                    <a:pt x="196" y="163"/>
                    <a:pt x="196" y="163"/>
                  </a:cubicBezTo>
                  <a:cubicBezTo>
                    <a:pt x="196" y="163"/>
                    <a:pt x="196" y="164"/>
                    <a:pt x="196" y="164"/>
                  </a:cubicBezTo>
                  <a:cubicBezTo>
                    <a:pt x="210" y="188"/>
                    <a:pt x="210" y="188"/>
                    <a:pt x="210" y="188"/>
                  </a:cubicBezTo>
                  <a:cubicBezTo>
                    <a:pt x="211" y="191"/>
                    <a:pt x="211" y="195"/>
                    <a:pt x="209" y="198"/>
                  </a:cubicBezTo>
                  <a:cubicBezTo>
                    <a:pt x="209" y="198"/>
                    <a:pt x="205" y="202"/>
                    <a:pt x="202" y="205"/>
                  </a:cubicBezTo>
                  <a:cubicBezTo>
                    <a:pt x="199" y="208"/>
                    <a:pt x="195" y="211"/>
                    <a:pt x="195" y="211"/>
                  </a:cubicBezTo>
                  <a:cubicBezTo>
                    <a:pt x="193" y="213"/>
                    <a:pt x="189" y="214"/>
                    <a:pt x="186" y="212"/>
                  </a:cubicBezTo>
                  <a:cubicBezTo>
                    <a:pt x="162" y="198"/>
                    <a:pt x="162" y="198"/>
                    <a:pt x="162" y="198"/>
                  </a:cubicBezTo>
                  <a:cubicBezTo>
                    <a:pt x="162" y="198"/>
                    <a:pt x="161" y="198"/>
                    <a:pt x="161" y="198"/>
                  </a:cubicBezTo>
                  <a:cubicBezTo>
                    <a:pt x="144" y="206"/>
                    <a:pt x="144" y="206"/>
                    <a:pt x="144" y="206"/>
                  </a:cubicBezTo>
                  <a:cubicBezTo>
                    <a:pt x="143" y="206"/>
                    <a:pt x="142" y="206"/>
                    <a:pt x="142" y="207"/>
                  </a:cubicBezTo>
                  <a:cubicBezTo>
                    <a:pt x="135" y="233"/>
                    <a:pt x="135" y="233"/>
                    <a:pt x="135" y="233"/>
                  </a:cubicBezTo>
                  <a:cubicBezTo>
                    <a:pt x="134" y="236"/>
                    <a:pt x="131" y="240"/>
                    <a:pt x="127" y="240"/>
                  </a:cubicBezTo>
                  <a:close/>
                  <a:moveTo>
                    <a:pt x="109" y="232"/>
                  </a:moveTo>
                  <a:cubicBezTo>
                    <a:pt x="127" y="232"/>
                    <a:pt x="127" y="232"/>
                    <a:pt x="127" y="232"/>
                  </a:cubicBezTo>
                  <a:cubicBezTo>
                    <a:pt x="127" y="231"/>
                    <a:pt x="127" y="231"/>
                    <a:pt x="127" y="231"/>
                  </a:cubicBezTo>
                  <a:cubicBezTo>
                    <a:pt x="135" y="204"/>
                    <a:pt x="135" y="204"/>
                    <a:pt x="135" y="204"/>
                  </a:cubicBezTo>
                  <a:cubicBezTo>
                    <a:pt x="135" y="202"/>
                    <a:pt x="138" y="199"/>
                    <a:pt x="141" y="198"/>
                  </a:cubicBezTo>
                  <a:cubicBezTo>
                    <a:pt x="157" y="191"/>
                    <a:pt x="157" y="191"/>
                    <a:pt x="157" y="191"/>
                  </a:cubicBezTo>
                  <a:cubicBezTo>
                    <a:pt x="158" y="191"/>
                    <a:pt x="160" y="190"/>
                    <a:pt x="161" y="190"/>
                  </a:cubicBezTo>
                  <a:cubicBezTo>
                    <a:pt x="163" y="190"/>
                    <a:pt x="165" y="191"/>
                    <a:pt x="166" y="192"/>
                  </a:cubicBezTo>
                  <a:cubicBezTo>
                    <a:pt x="190" y="205"/>
                    <a:pt x="190" y="205"/>
                    <a:pt x="190" y="205"/>
                  </a:cubicBezTo>
                  <a:cubicBezTo>
                    <a:pt x="190" y="205"/>
                    <a:pt x="194" y="202"/>
                    <a:pt x="197" y="199"/>
                  </a:cubicBezTo>
                  <a:cubicBezTo>
                    <a:pt x="200" y="196"/>
                    <a:pt x="203" y="192"/>
                    <a:pt x="203" y="192"/>
                  </a:cubicBezTo>
                  <a:cubicBezTo>
                    <a:pt x="189" y="168"/>
                    <a:pt x="189" y="168"/>
                    <a:pt x="189" y="168"/>
                  </a:cubicBezTo>
                  <a:cubicBezTo>
                    <a:pt x="188" y="166"/>
                    <a:pt x="188" y="162"/>
                    <a:pt x="189" y="159"/>
                  </a:cubicBezTo>
                  <a:cubicBezTo>
                    <a:pt x="196" y="143"/>
                    <a:pt x="196" y="143"/>
                    <a:pt x="196" y="143"/>
                  </a:cubicBezTo>
                  <a:cubicBezTo>
                    <a:pt x="197" y="140"/>
                    <a:pt x="199" y="138"/>
                    <a:pt x="202" y="137"/>
                  </a:cubicBezTo>
                  <a:cubicBezTo>
                    <a:pt x="229" y="130"/>
                    <a:pt x="229" y="130"/>
                    <a:pt x="229" y="130"/>
                  </a:cubicBezTo>
                  <a:cubicBezTo>
                    <a:pt x="229" y="111"/>
                    <a:pt x="229" y="111"/>
                    <a:pt x="229" y="111"/>
                  </a:cubicBezTo>
                  <a:cubicBezTo>
                    <a:pt x="202" y="104"/>
                    <a:pt x="202" y="104"/>
                    <a:pt x="202" y="104"/>
                  </a:cubicBezTo>
                  <a:cubicBezTo>
                    <a:pt x="200" y="103"/>
                    <a:pt x="197" y="101"/>
                    <a:pt x="196" y="98"/>
                  </a:cubicBezTo>
                  <a:cubicBezTo>
                    <a:pt x="189" y="81"/>
                    <a:pt x="189" y="81"/>
                    <a:pt x="189" y="81"/>
                  </a:cubicBezTo>
                  <a:cubicBezTo>
                    <a:pt x="188" y="79"/>
                    <a:pt x="188" y="75"/>
                    <a:pt x="189" y="73"/>
                  </a:cubicBezTo>
                  <a:cubicBezTo>
                    <a:pt x="203" y="49"/>
                    <a:pt x="203" y="49"/>
                    <a:pt x="203" y="49"/>
                  </a:cubicBezTo>
                  <a:cubicBezTo>
                    <a:pt x="203" y="49"/>
                    <a:pt x="200" y="45"/>
                    <a:pt x="197" y="42"/>
                  </a:cubicBezTo>
                  <a:cubicBezTo>
                    <a:pt x="194" y="39"/>
                    <a:pt x="190" y="36"/>
                    <a:pt x="190" y="36"/>
                  </a:cubicBezTo>
                  <a:cubicBezTo>
                    <a:pt x="166" y="49"/>
                    <a:pt x="166" y="49"/>
                    <a:pt x="166" y="49"/>
                  </a:cubicBezTo>
                  <a:cubicBezTo>
                    <a:pt x="165" y="50"/>
                    <a:pt x="163" y="50"/>
                    <a:pt x="161" y="50"/>
                  </a:cubicBezTo>
                  <a:cubicBezTo>
                    <a:pt x="160" y="50"/>
                    <a:pt x="159" y="50"/>
                    <a:pt x="157" y="50"/>
                  </a:cubicBezTo>
                  <a:cubicBezTo>
                    <a:pt x="141" y="43"/>
                    <a:pt x="141" y="43"/>
                    <a:pt x="141" y="43"/>
                  </a:cubicBezTo>
                  <a:cubicBezTo>
                    <a:pt x="138" y="42"/>
                    <a:pt x="136" y="39"/>
                    <a:pt x="135" y="36"/>
                  </a:cubicBezTo>
                  <a:cubicBezTo>
                    <a:pt x="128" y="9"/>
                    <a:pt x="128" y="9"/>
                    <a:pt x="128" y="9"/>
                  </a:cubicBezTo>
                  <a:cubicBezTo>
                    <a:pt x="128" y="9"/>
                    <a:pt x="128" y="8"/>
                    <a:pt x="127" y="8"/>
                  </a:cubicBezTo>
                  <a:cubicBezTo>
                    <a:pt x="110" y="8"/>
                    <a:pt x="110" y="8"/>
                    <a:pt x="110" y="8"/>
                  </a:cubicBezTo>
                  <a:cubicBezTo>
                    <a:pt x="110" y="8"/>
                    <a:pt x="109" y="9"/>
                    <a:pt x="109" y="9"/>
                  </a:cubicBezTo>
                  <a:cubicBezTo>
                    <a:pt x="102" y="36"/>
                    <a:pt x="102" y="36"/>
                    <a:pt x="102" y="36"/>
                  </a:cubicBezTo>
                  <a:cubicBezTo>
                    <a:pt x="101" y="38"/>
                    <a:pt x="99" y="42"/>
                    <a:pt x="96" y="43"/>
                  </a:cubicBezTo>
                  <a:cubicBezTo>
                    <a:pt x="79" y="49"/>
                    <a:pt x="79" y="49"/>
                    <a:pt x="79" y="49"/>
                  </a:cubicBezTo>
                  <a:cubicBezTo>
                    <a:pt x="78" y="50"/>
                    <a:pt x="76" y="50"/>
                    <a:pt x="75" y="50"/>
                  </a:cubicBezTo>
                  <a:cubicBezTo>
                    <a:pt x="74" y="50"/>
                    <a:pt x="72" y="50"/>
                    <a:pt x="71" y="49"/>
                  </a:cubicBezTo>
                  <a:cubicBezTo>
                    <a:pt x="47" y="35"/>
                    <a:pt x="47" y="35"/>
                    <a:pt x="47" y="35"/>
                  </a:cubicBezTo>
                  <a:cubicBezTo>
                    <a:pt x="47" y="35"/>
                    <a:pt x="43" y="39"/>
                    <a:pt x="40" y="41"/>
                  </a:cubicBezTo>
                  <a:cubicBezTo>
                    <a:pt x="37" y="44"/>
                    <a:pt x="34" y="48"/>
                    <a:pt x="34" y="48"/>
                  </a:cubicBezTo>
                  <a:cubicBezTo>
                    <a:pt x="34" y="48"/>
                    <a:pt x="34" y="48"/>
                    <a:pt x="34" y="48"/>
                  </a:cubicBezTo>
                  <a:cubicBezTo>
                    <a:pt x="34" y="48"/>
                    <a:pt x="34" y="48"/>
                    <a:pt x="34" y="49"/>
                  </a:cubicBezTo>
                  <a:cubicBezTo>
                    <a:pt x="47" y="72"/>
                    <a:pt x="47" y="72"/>
                    <a:pt x="47" y="72"/>
                  </a:cubicBezTo>
                  <a:cubicBezTo>
                    <a:pt x="49" y="75"/>
                    <a:pt x="49" y="79"/>
                    <a:pt x="48" y="81"/>
                  </a:cubicBezTo>
                  <a:cubicBezTo>
                    <a:pt x="41" y="98"/>
                    <a:pt x="41" y="98"/>
                    <a:pt x="41" y="98"/>
                  </a:cubicBezTo>
                  <a:cubicBezTo>
                    <a:pt x="40" y="100"/>
                    <a:pt x="37" y="103"/>
                    <a:pt x="34" y="104"/>
                  </a:cubicBezTo>
                  <a:cubicBezTo>
                    <a:pt x="8" y="111"/>
                    <a:pt x="8" y="111"/>
                    <a:pt x="8" y="111"/>
                  </a:cubicBezTo>
                  <a:cubicBezTo>
                    <a:pt x="8" y="130"/>
                    <a:pt x="8" y="130"/>
                    <a:pt x="8" y="130"/>
                  </a:cubicBezTo>
                  <a:cubicBezTo>
                    <a:pt x="34" y="137"/>
                    <a:pt x="34" y="137"/>
                    <a:pt x="34" y="137"/>
                  </a:cubicBezTo>
                  <a:cubicBezTo>
                    <a:pt x="37" y="137"/>
                    <a:pt x="40" y="140"/>
                    <a:pt x="41" y="143"/>
                  </a:cubicBezTo>
                  <a:cubicBezTo>
                    <a:pt x="47" y="159"/>
                    <a:pt x="47" y="159"/>
                    <a:pt x="47" y="159"/>
                  </a:cubicBezTo>
                  <a:cubicBezTo>
                    <a:pt x="49" y="162"/>
                    <a:pt x="49" y="165"/>
                    <a:pt x="47" y="168"/>
                  </a:cubicBezTo>
                  <a:cubicBezTo>
                    <a:pt x="33" y="192"/>
                    <a:pt x="33" y="192"/>
                    <a:pt x="33" y="192"/>
                  </a:cubicBezTo>
                  <a:cubicBezTo>
                    <a:pt x="33" y="192"/>
                    <a:pt x="37" y="196"/>
                    <a:pt x="39" y="199"/>
                  </a:cubicBezTo>
                  <a:cubicBezTo>
                    <a:pt x="42" y="202"/>
                    <a:pt x="46" y="205"/>
                    <a:pt x="46" y="205"/>
                  </a:cubicBezTo>
                  <a:cubicBezTo>
                    <a:pt x="70" y="191"/>
                    <a:pt x="70" y="191"/>
                    <a:pt x="70" y="191"/>
                  </a:cubicBezTo>
                  <a:cubicBezTo>
                    <a:pt x="73" y="190"/>
                    <a:pt x="77" y="190"/>
                    <a:pt x="79" y="191"/>
                  </a:cubicBezTo>
                  <a:cubicBezTo>
                    <a:pt x="96" y="198"/>
                    <a:pt x="96" y="198"/>
                    <a:pt x="96" y="198"/>
                  </a:cubicBezTo>
                  <a:cubicBezTo>
                    <a:pt x="98" y="199"/>
                    <a:pt x="101" y="202"/>
                    <a:pt x="102" y="204"/>
                  </a:cubicBezTo>
                  <a:cubicBezTo>
                    <a:pt x="109" y="231"/>
                    <a:pt x="109" y="231"/>
                    <a:pt x="109" y="231"/>
                  </a:cubicBezTo>
                  <a:cubicBezTo>
                    <a:pt x="109" y="231"/>
                    <a:pt x="109" y="231"/>
                    <a:pt x="109" y="232"/>
                  </a:cubicBezTo>
                  <a:close/>
                  <a:moveTo>
                    <a:pt x="118" y="161"/>
                  </a:moveTo>
                  <a:cubicBezTo>
                    <a:pt x="107" y="161"/>
                    <a:pt x="97" y="157"/>
                    <a:pt x="89" y="149"/>
                  </a:cubicBezTo>
                  <a:cubicBezTo>
                    <a:pt x="81" y="142"/>
                    <a:pt x="77" y="131"/>
                    <a:pt x="77" y="120"/>
                  </a:cubicBezTo>
                  <a:cubicBezTo>
                    <a:pt x="77" y="109"/>
                    <a:pt x="81" y="99"/>
                    <a:pt x="89" y="91"/>
                  </a:cubicBezTo>
                  <a:cubicBezTo>
                    <a:pt x="97" y="83"/>
                    <a:pt x="107" y="79"/>
                    <a:pt x="118" y="79"/>
                  </a:cubicBezTo>
                  <a:cubicBezTo>
                    <a:pt x="129" y="79"/>
                    <a:pt x="140" y="83"/>
                    <a:pt x="147" y="91"/>
                  </a:cubicBezTo>
                  <a:cubicBezTo>
                    <a:pt x="155" y="99"/>
                    <a:pt x="159" y="109"/>
                    <a:pt x="159" y="120"/>
                  </a:cubicBezTo>
                  <a:cubicBezTo>
                    <a:pt x="159" y="131"/>
                    <a:pt x="155" y="142"/>
                    <a:pt x="147" y="150"/>
                  </a:cubicBezTo>
                  <a:cubicBezTo>
                    <a:pt x="140" y="157"/>
                    <a:pt x="129" y="161"/>
                    <a:pt x="118" y="161"/>
                  </a:cubicBezTo>
                  <a:close/>
                  <a:moveTo>
                    <a:pt x="118" y="87"/>
                  </a:moveTo>
                  <a:cubicBezTo>
                    <a:pt x="109" y="87"/>
                    <a:pt x="101" y="91"/>
                    <a:pt x="95" y="97"/>
                  </a:cubicBezTo>
                  <a:cubicBezTo>
                    <a:pt x="89" y="103"/>
                    <a:pt x="85" y="111"/>
                    <a:pt x="85" y="120"/>
                  </a:cubicBezTo>
                  <a:cubicBezTo>
                    <a:pt x="85" y="129"/>
                    <a:pt x="89" y="137"/>
                    <a:pt x="95" y="144"/>
                  </a:cubicBezTo>
                  <a:cubicBezTo>
                    <a:pt x="101" y="150"/>
                    <a:pt x="109" y="153"/>
                    <a:pt x="118" y="153"/>
                  </a:cubicBezTo>
                  <a:cubicBezTo>
                    <a:pt x="127" y="153"/>
                    <a:pt x="135" y="150"/>
                    <a:pt x="142" y="144"/>
                  </a:cubicBezTo>
                  <a:cubicBezTo>
                    <a:pt x="148" y="138"/>
                    <a:pt x="151" y="129"/>
                    <a:pt x="151" y="120"/>
                  </a:cubicBezTo>
                  <a:cubicBezTo>
                    <a:pt x="151" y="112"/>
                    <a:pt x="148" y="103"/>
                    <a:pt x="142" y="97"/>
                  </a:cubicBezTo>
                  <a:cubicBezTo>
                    <a:pt x="135" y="91"/>
                    <a:pt x="127" y="87"/>
                    <a:pt x="118" y="87"/>
                  </a:cubicBez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a:p>
          </p:txBody>
        </p:sp>
      </p:grpSp>
      <p:grpSp>
        <p:nvGrpSpPr>
          <p:cNvPr id="246" name="Gruppieren 245"/>
          <p:cNvGrpSpPr/>
          <p:nvPr/>
        </p:nvGrpSpPr>
        <p:grpSpPr>
          <a:xfrm>
            <a:off x="1932333" y="2688407"/>
            <a:ext cx="324748" cy="219227"/>
            <a:chOff x="4314878" y="3779213"/>
            <a:chExt cx="577329" cy="389737"/>
          </a:xfrm>
        </p:grpSpPr>
        <p:grpSp>
          <p:nvGrpSpPr>
            <p:cNvPr id="247" name="Gruppieren 246"/>
            <p:cNvGrpSpPr/>
            <p:nvPr/>
          </p:nvGrpSpPr>
          <p:grpSpPr>
            <a:xfrm>
              <a:off x="4558698" y="3779213"/>
              <a:ext cx="224839" cy="224839"/>
              <a:chOff x="5664200" y="2968625"/>
              <a:chExt cx="284162" cy="284162"/>
            </a:xfrm>
          </p:grpSpPr>
          <p:sp>
            <p:nvSpPr>
              <p:cNvPr id="249" name="Rectangle 26"/>
              <p:cNvSpPr>
                <a:spLocks noChangeArrowheads="1"/>
              </p:cNvSpPr>
              <p:nvPr/>
            </p:nvSpPr>
            <p:spPr bwMode="auto">
              <a:xfrm>
                <a:off x="5664200" y="2968625"/>
                <a:ext cx="284162" cy="284162"/>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760"/>
              </a:p>
            </p:txBody>
          </p:sp>
          <p:sp>
            <p:nvSpPr>
              <p:cNvPr id="250" name="Freeform 27"/>
              <p:cNvSpPr>
                <a:spLocks/>
              </p:cNvSpPr>
              <p:nvPr/>
            </p:nvSpPr>
            <p:spPr bwMode="auto">
              <a:xfrm>
                <a:off x="5664200" y="2971800"/>
                <a:ext cx="280987" cy="280987"/>
              </a:xfrm>
              <a:custGeom>
                <a:avLst/>
                <a:gdLst>
                  <a:gd name="T0" fmla="*/ 177 w 177"/>
                  <a:gd name="T1" fmla="*/ 81 h 177"/>
                  <a:gd name="T2" fmla="*/ 99 w 177"/>
                  <a:gd name="T3" fmla="*/ 81 h 177"/>
                  <a:gd name="T4" fmla="*/ 99 w 177"/>
                  <a:gd name="T5" fmla="*/ 0 h 177"/>
                  <a:gd name="T6" fmla="*/ 83 w 177"/>
                  <a:gd name="T7" fmla="*/ 0 h 177"/>
                  <a:gd name="T8" fmla="*/ 83 w 177"/>
                  <a:gd name="T9" fmla="*/ 81 h 177"/>
                  <a:gd name="T10" fmla="*/ 0 w 177"/>
                  <a:gd name="T11" fmla="*/ 81 h 177"/>
                  <a:gd name="T12" fmla="*/ 0 w 177"/>
                  <a:gd name="T13" fmla="*/ 97 h 177"/>
                  <a:gd name="T14" fmla="*/ 83 w 177"/>
                  <a:gd name="T15" fmla="*/ 97 h 177"/>
                  <a:gd name="T16" fmla="*/ 83 w 177"/>
                  <a:gd name="T17" fmla="*/ 177 h 177"/>
                  <a:gd name="T18" fmla="*/ 99 w 177"/>
                  <a:gd name="T19" fmla="*/ 177 h 177"/>
                  <a:gd name="T20" fmla="*/ 99 w 177"/>
                  <a:gd name="T21" fmla="*/ 97 h 177"/>
                  <a:gd name="T22" fmla="*/ 177 w 177"/>
                  <a:gd name="T23" fmla="*/ 97 h 177"/>
                  <a:gd name="T24" fmla="*/ 177 w 177"/>
                  <a:gd name="T25" fmla="*/ 8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77">
                    <a:moveTo>
                      <a:pt x="177" y="81"/>
                    </a:moveTo>
                    <a:lnTo>
                      <a:pt x="99" y="81"/>
                    </a:lnTo>
                    <a:lnTo>
                      <a:pt x="99" y="0"/>
                    </a:lnTo>
                    <a:lnTo>
                      <a:pt x="83" y="0"/>
                    </a:lnTo>
                    <a:lnTo>
                      <a:pt x="83" y="81"/>
                    </a:lnTo>
                    <a:lnTo>
                      <a:pt x="0" y="81"/>
                    </a:lnTo>
                    <a:lnTo>
                      <a:pt x="0" y="97"/>
                    </a:lnTo>
                    <a:lnTo>
                      <a:pt x="83" y="97"/>
                    </a:lnTo>
                    <a:lnTo>
                      <a:pt x="83" y="177"/>
                    </a:lnTo>
                    <a:lnTo>
                      <a:pt x="99" y="177"/>
                    </a:lnTo>
                    <a:lnTo>
                      <a:pt x="99" y="97"/>
                    </a:lnTo>
                    <a:lnTo>
                      <a:pt x="177" y="97"/>
                    </a:lnTo>
                    <a:lnTo>
                      <a:pt x="177" y="81"/>
                    </a:ln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a:p>
            </p:txBody>
          </p:sp>
        </p:grpSp>
        <p:sp>
          <p:nvSpPr>
            <p:cNvPr id="248" name="Freeform 20"/>
            <p:cNvSpPr>
              <a:spLocks/>
            </p:cNvSpPr>
            <p:nvPr/>
          </p:nvSpPr>
          <p:spPr bwMode="auto">
            <a:xfrm>
              <a:off x="4314878" y="3958028"/>
              <a:ext cx="577329" cy="210922"/>
            </a:xfrm>
            <a:custGeom>
              <a:avLst/>
              <a:gdLst>
                <a:gd name="T0" fmla="*/ 0 w 564"/>
                <a:gd name="T1" fmla="*/ 16 h 206"/>
                <a:gd name="T2" fmla="*/ 0 w 564"/>
                <a:gd name="T3" fmla="*/ 131 h 206"/>
                <a:gd name="T4" fmla="*/ 125 w 564"/>
                <a:gd name="T5" fmla="*/ 120 h 206"/>
                <a:gd name="T6" fmla="*/ 194 w 564"/>
                <a:gd name="T7" fmla="*/ 171 h 206"/>
                <a:gd name="T8" fmla="*/ 415 w 564"/>
                <a:gd name="T9" fmla="*/ 165 h 206"/>
                <a:gd name="T10" fmla="*/ 564 w 564"/>
                <a:gd name="T11" fmla="*/ 59 h 206"/>
                <a:gd name="T12" fmla="*/ 431 w 564"/>
                <a:gd name="T13" fmla="*/ 68 h 206"/>
                <a:gd name="T14" fmla="*/ 438 w 564"/>
                <a:gd name="T15" fmla="*/ 96 h 206"/>
                <a:gd name="T16" fmla="*/ 256 w 564"/>
                <a:gd name="T17" fmla="*/ 92 h 206"/>
                <a:gd name="T18" fmla="*/ 268 w 564"/>
                <a:gd name="T19" fmla="*/ 88 h 206"/>
                <a:gd name="T20" fmla="*/ 425 w 564"/>
                <a:gd name="T21" fmla="*/ 90 h 206"/>
                <a:gd name="T22" fmla="*/ 330 w 564"/>
                <a:gd name="T23" fmla="*/ 54 h 206"/>
                <a:gd name="T24" fmla="*/ 277 w 564"/>
                <a:gd name="T25" fmla="*/ 27 h 206"/>
                <a:gd name="T26" fmla="*/ 175 w 564"/>
                <a:gd name="T27" fmla="*/ 8 h 206"/>
                <a:gd name="T28" fmla="*/ 173 w 564"/>
                <a:gd name="T29" fmla="*/ 8 h 206"/>
                <a:gd name="T30" fmla="*/ 0 w 564"/>
                <a:gd name="T31" fmla="*/ 1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206">
                  <a:moveTo>
                    <a:pt x="0" y="16"/>
                  </a:moveTo>
                  <a:cubicBezTo>
                    <a:pt x="0" y="131"/>
                    <a:pt x="0" y="131"/>
                    <a:pt x="0" y="131"/>
                  </a:cubicBezTo>
                  <a:cubicBezTo>
                    <a:pt x="0" y="131"/>
                    <a:pt x="112" y="107"/>
                    <a:pt x="125" y="120"/>
                  </a:cubicBezTo>
                  <a:cubicBezTo>
                    <a:pt x="125" y="120"/>
                    <a:pt x="186" y="169"/>
                    <a:pt x="194" y="171"/>
                  </a:cubicBezTo>
                  <a:cubicBezTo>
                    <a:pt x="194" y="171"/>
                    <a:pt x="360" y="206"/>
                    <a:pt x="415" y="165"/>
                  </a:cubicBezTo>
                  <a:cubicBezTo>
                    <a:pt x="564" y="59"/>
                    <a:pt x="564" y="59"/>
                    <a:pt x="564" y="59"/>
                  </a:cubicBezTo>
                  <a:cubicBezTo>
                    <a:pt x="564" y="59"/>
                    <a:pt x="542" y="0"/>
                    <a:pt x="431" y="68"/>
                  </a:cubicBezTo>
                  <a:cubicBezTo>
                    <a:pt x="431" y="68"/>
                    <a:pt x="438" y="83"/>
                    <a:pt x="438" y="96"/>
                  </a:cubicBezTo>
                  <a:cubicBezTo>
                    <a:pt x="438" y="96"/>
                    <a:pt x="334" y="133"/>
                    <a:pt x="256" y="92"/>
                  </a:cubicBezTo>
                  <a:cubicBezTo>
                    <a:pt x="256" y="92"/>
                    <a:pt x="257" y="82"/>
                    <a:pt x="268" y="88"/>
                  </a:cubicBezTo>
                  <a:cubicBezTo>
                    <a:pt x="268" y="88"/>
                    <a:pt x="336" y="123"/>
                    <a:pt x="425" y="90"/>
                  </a:cubicBezTo>
                  <a:cubicBezTo>
                    <a:pt x="425" y="90"/>
                    <a:pt x="442" y="56"/>
                    <a:pt x="330" y="54"/>
                  </a:cubicBezTo>
                  <a:cubicBezTo>
                    <a:pt x="330" y="54"/>
                    <a:pt x="292" y="43"/>
                    <a:pt x="277" y="27"/>
                  </a:cubicBezTo>
                  <a:cubicBezTo>
                    <a:pt x="277" y="27"/>
                    <a:pt x="257" y="1"/>
                    <a:pt x="175" y="8"/>
                  </a:cubicBezTo>
                  <a:cubicBezTo>
                    <a:pt x="174" y="8"/>
                    <a:pt x="174" y="8"/>
                    <a:pt x="173" y="8"/>
                  </a:cubicBezTo>
                  <a:cubicBezTo>
                    <a:pt x="173" y="8"/>
                    <a:pt x="20" y="8"/>
                    <a:pt x="0" y="16"/>
                  </a:cubicBezTo>
                  <a:close/>
                </a:path>
              </a:pathLst>
            </a:custGeom>
            <a:solidFill>
              <a:srgbClr val="C3BBB2"/>
            </a:solidFill>
            <a:ln w="12700" cap="flat">
              <a:solidFill>
                <a:srgbClr val="FFFFFF"/>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grpSp>
      <p:grpSp>
        <p:nvGrpSpPr>
          <p:cNvPr id="251" name="Gruppieren 250"/>
          <p:cNvGrpSpPr/>
          <p:nvPr/>
        </p:nvGrpSpPr>
        <p:grpSpPr>
          <a:xfrm>
            <a:off x="1387284" y="1953955"/>
            <a:ext cx="295762" cy="299537"/>
            <a:chOff x="5795337" y="2217835"/>
            <a:chExt cx="525798" cy="532509"/>
          </a:xfrm>
        </p:grpSpPr>
        <p:grpSp>
          <p:nvGrpSpPr>
            <p:cNvPr id="252" name="Gruppieren 251"/>
            <p:cNvGrpSpPr/>
            <p:nvPr/>
          </p:nvGrpSpPr>
          <p:grpSpPr>
            <a:xfrm>
              <a:off x="5993990" y="2343664"/>
              <a:ext cx="139341" cy="283770"/>
              <a:chOff x="5542590" y="960513"/>
              <a:chExt cx="155888" cy="317469"/>
            </a:xfrm>
          </p:grpSpPr>
          <p:sp>
            <p:nvSpPr>
              <p:cNvPr id="254" name="Freeform 32"/>
              <p:cNvSpPr>
                <a:spLocks/>
              </p:cNvSpPr>
              <p:nvPr/>
            </p:nvSpPr>
            <p:spPr bwMode="auto">
              <a:xfrm>
                <a:off x="5542590" y="994548"/>
                <a:ext cx="155888" cy="283433"/>
              </a:xfrm>
              <a:custGeom>
                <a:avLst/>
                <a:gdLst>
                  <a:gd name="T0" fmla="*/ 57 w 61"/>
                  <a:gd name="T1" fmla="*/ 24 h 110"/>
                  <a:gd name="T2" fmla="*/ 6 w 61"/>
                  <a:gd name="T3" fmla="*/ 26 h 110"/>
                  <a:gd name="T4" fmla="*/ 29 w 61"/>
                  <a:gd name="T5" fmla="*/ 57 h 110"/>
                  <a:gd name="T6" fmla="*/ 38 w 61"/>
                  <a:gd name="T7" fmla="*/ 82 h 110"/>
                  <a:gd name="T8" fmla="*/ 16 w 61"/>
                  <a:gd name="T9" fmla="*/ 77 h 110"/>
                  <a:gd name="T10" fmla="*/ 4 w 61"/>
                  <a:gd name="T11" fmla="*/ 84 h 110"/>
                  <a:gd name="T12" fmla="*/ 57 w 61"/>
                  <a:gd name="T13" fmla="*/ 78 h 110"/>
                  <a:gd name="T14" fmla="*/ 39 w 61"/>
                  <a:gd name="T15" fmla="*/ 47 h 110"/>
                  <a:gd name="T16" fmla="*/ 21 w 61"/>
                  <a:gd name="T17" fmla="*/ 31 h 110"/>
                  <a:gd name="T18" fmla="*/ 44 w 61"/>
                  <a:gd name="T19" fmla="*/ 27 h 110"/>
                  <a:gd name="T20" fmla="*/ 57 w 61"/>
                  <a:gd name="T21" fmla="*/ 2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10">
                    <a:moveTo>
                      <a:pt x="57" y="24"/>
                    </a:moveTo>
                    <a:cubicBezTo>
                      <a:pt x="51" y="3"/>
                      <a:pt x="7" y="0"/>
                      <a:pt x="6" y="26"/>
                    </a:cubicBezTo>
                    <a:cubicBezTo>
                      <a:pt x="6" y="40"/>
                      <a:pt x="18" y="49"/>
                      <a:pt x="29" y="57"/>
                    </a:cubicBezTo>
                    <a:cubicBezTo>
                      <a:pt x="37" y="63"/>
                      <a:pt x="50" y="73"/>
                      <a:pt x="38" y="82"/>
                    </a:cubicBezTo>
                    <a:cubicBezTo>
                      <a:pt x="30" y="89"/>
                      <a:pt x="20" y="86"/>
                      <a:pt x="16" y="77"/>
                    </a:cubicBezTo>
                    <a:cubicBezTo>
                      <a:pt x="12" y="69"/>
                      <a:pt x="0" y="76"/>
                      <a:pt x="4" y="84"/>
                    </a:cubicBezTo>
                    <a:cubicBezTo>
                      <a:pt x="15" y="110"/>
                      <a:pt x="49" y="101"/>
                      <a:pt x="57" y="78"/>
                    </a:cubicBezTo>
                    <a:cubicBezTo>
                      <a:pt x="61" y="65"/>
                      <a:pt x="47" y="54"/>
                      <a:pt x="39" y="47"/>
                    </a:cubicBezTo>
                    <a:cubicBezTo>
                      <a:pt x="32" y="42"/>
                      <a:pt x="26" y="38"/>
                      <a:pt x="21" y="31"/>
                    </a:cubicBezTo>
                    <a:cubicBezTo>
                      <a:pt x="15" y="21"/>
                      <a:pt x="40" y="18"/>
                      <a:pt x="44" y="27"/>
                    </a:cubicBezTo>
                    <a:cubicBezTo>
                      <a:pt x="46" y="36"/>
                      <a:pt x="60" y="32"/>
                      <a:pt x="57" y="24"/>
                    </a:cubicBezTo>
                    <a:close/>
                  </a:path>
                </a:pathLst>
              </a:custGeom>
              <a:solidFill>
                <a:srgbClr val="FFFFFF"/>
              </a:solidFill>
              <a:ln w="9525">
                <a:noFill/>
                <a:round/>
                <a:headEnd/>
                <a:tailEnd/>
              </a:ln>
            </p:spPr>
            <p:txBody>
              <a:bodyPr vert="horz" wrap="square" lIns="51435" tIns="25718" rIns="51435" bIns="25718" numCol="1" anchor="t" anchorCtr="0" compatLnSpc="1">
                <a:prstTxWarp prst="textNoShape">
                  <a:avLst/>
                </a:prstTxWarp>
              </a:bodyPr>
              <a:lstStyle/>
              <a:p>
                <a:endParaRPr lang="en-US" sz="760"/>
              </a:p>
            </p:txBody>
          </p:sp>
          <p:sp>
            <p:nvSpPr>
              <p:cNvPr id="255" name="Line 33"/>
              <p:cNvSpPr>
                <a:spLocks noChangeShapeType="1"/>
              </p:cNvSpPr>
              <p:nvPr/>
            </p:nvSpPr>
            <p:spPr bwMode="auto">
              <a:xfrm flipH="1">
                <a:off x="5620533" y="960513"/>
                <a:ext cx="0" cy="317469"/>
              </a:xfrm>
              <a:prstGeom prst="line">
                <a:avLst/>
              </a:prstGeom>
              <a:noFill/>
              <a:ln w="190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760"/>
              </a:p>
            </p:txBody>
          </p:sp>
        </p:grpSp>
        <p:sp>
          <p:nvSpPr>
            <p:cNvPr id="253" name="Oval 35"/>
            <p:cNvSpPr>
              <a:spLocks noChangeArrowheads="1"/>
            </p:cNvSpPr>
            <p:nvPr/>
          </p:nvSpPr>
          <p:spPr bwMode="auto">
            <a:xfrm>
              <a:off x="5795337" y="2217835"/>
              <a:ext cx="525798" cy="532509"/>
            </a:xfrm>
            <a:prstGeom prst="ellipse">
              <a:avLst/>
            </a:pr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256" name="Gruppieren 255"/>
          <p:cNvGrpSpPr/>
          <p:nvPr/>
        </p:nvGrpSpPr>
        <p:grpSpPr>
          <a:xfrm>
            <a:off x="1319824" y="3396676"/>
            <a:ext cx="504486" cy="227933"/>
            <a:chOff x="1858963" y="4143375"/>
            <a:chExt cx="730834" cy="330200"/>
          </a:xfrm>
          <a:noFill/>
        </p:grpSpPr>
        <p:sp>
          <p:nvSpPr>
            <p:cNvPr id="257" name="Rectangle 6"/>
            <p:cNvSpPr>
              <a:spLocks noChangeArrowheads="1"/>
            </p:cNvSpPr>
            <p:nvPr/>
          </p:nvSpPr>
          <p:spPr bwMode="auto">
            <a:xfrm>
              <a:off x="2054225" y="4270375"/>
              <a:ext cx="334962" cy="63500"/>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58" name="Rectangle 7"/>
            <p:cNvSpPr>
              <a:spLocks noChangeArrowheads="1"/>
            </p:cNvSpPr>
            <p:nvPr/>
          </p:nvSpPr>
          <p:spPr bwMode="auto">
            <a:xfrm>
              <a:off x="2391168" y="4143375"/>
              <a:ext cx="106362" cy="330200"/>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59" name="Rectangle 8"/>
            <p:cNvSpPr>
              <a:spLocks noChangeArrowheads="1"/>
            </p:cNvSpPr>
            <p:nvPr/>
          </p:nvSpPr>
          <p:spPr bwMode="auto">
            <a:xfrm>
              <a:off x="2500706" y="4198938"/>
              <a:ext cx="33337" cy="217487"/>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60" name="Rectangle 9"/>
            <p:cNvSpPr>
              <a:spLocks noChangeArrowheads="1"/>
            </p:cNvSpPr>
            <p:nvPr/>
          </p:nvSpPr>
          <p:spPr bwMode="auto">
            <a:xfrm>
              <a:off x="2537410" y="4270375"/>
              <a:ext cx="52387" cy="68262"/>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61" name="Rectangle 10"/>
            <p:cNvSpPr>
              <a:spLocks noChangeArrowheads="1"/>
            </p:cNvSpPr>
            <p:nvPr/>
          </p:nvSpPr>
          <p:spPr bwMode="auto">
            <a:xfrm>
              <a:off x="1949450" y="4143375"/>
              <a:ext cx="104775" cy="330200"/>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62" name="Rectangle 11"/>
            <p:cNvSpPr>
              <a:spLocks noChangeArrowheads="1"/>
            </p:cNvSpPr>
            <p:nvPr/>
          </p:nvSpPr>
          <p:spPr bwMode="auto">
            <a:xfrm>
              <a:off x="1911350" y="4198938"/>
              <a:ext cx="34925" cy="217487"/>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63" name="Rectangle 12"/>
            <p:cNvSpPr>
              <a:spLocks noChangeArrowheads="1"/>
            </p:cNvSpPr>
            <p:nvPr/>
          </p:nvSpPr>
          <p:spPr bwMode="auto">
            <a:xfrm>
              <a:off x="1858963" y="4270375"/>
              <a:ext cx="52387" cy="68262"/>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grpSp>
      <p:grpSp>
        <p:nvGrpSpPr>
          <p:cNvPr id="264" name="Gruppieren 263"/>
          <p:cNvGrpSpPr/>
          <p:nvPr/>
        </p:nvGrpSpPr>
        <p:grpSpPr>
          <a:xfrm>
            <a:off x="1948841" y="4186343"/>
            <a:ext cx="254763" cy="357713"/>
            <a:chOff x="5767341" y="2362385"/>
            <a:chExt cx="582101" cy="817327"/>
          </a:xfrm>
          <a:noFill/>
        </p:grpSpPr>
        <p:grpSp>
          <p:nvGrpSpPr>
            <p:cNvPr id="265" name="Gruppieren 264"/>
            <p:cNvGrpSpPr/>
            <p:nvPr/>
          </p:nvGrpSpPr>
          <p:grpSpPr>
            <a:xfrm>
              <a:off x="5767341" y="2362385"/>
              <a:ext cx="582101" cy="817327"/>
              <a:chOff x="4937125" y="666749"/>
              <a:chExt cx="852488" cy="1196977"/>
            </a:xfrm>
            <a:grpFill/>
          </p:grpSpPr>
          <p:sp>
            <p:nvSpPr>
              <p:cNvPr id="287" name="Freeform 13"/>
              <p:cNvSpPr>
                <a:spLocks/>
              </p:cNvSpPr>
              <p:nvPr/>
            </p:nvSpPr>
            <p:spPr bwMode="auto">
              <a:xfrm>
                <a:off x="4937125" y="760413"/>
                <a:ext cx="852488" cy="1103313"/>
              </a:xfrm>
              <a:custGeom>
                <a:avLst/>
                <a:gdLst>
                  <a:gd name="T0" fmla="*/ 227 w 227"/>
                  <a:gd name="T1" fmla="*/ 290 h 294"/>
                  <a:gd name="T2" fmla="*/ 223 w 227"/>
                  <a:gd name="T3" fmla="*/ 294 h 294"/>
                  <a:gd name="T4" fmla="*/ 4 w 227"/>
                  <a:gd name="T5" fmla="*/ 294 h 294"/>
                  <a:gd name="T6" fmla="*/ 0 w 227"/>
                  <a:gd name="T7" fmla="*/ 290 h 294"/>
                  <a:gd name="T8" fmla="*/ 0 w 227"/>
                  <a:gd name="T9" fmla="*/ 4 h 294"/>
                  <a:gd name="T10" fmla="*/ 4 w 227"/>
                  <a:gd name="T11" fmla="*/ 0 h 294"/>
                  <a:gd name="T12" fmla="*/ 223 w 227"/>
                  <a:gd name="T13" fmla="*/ 0 h 294"/>
                  <a:gd name="T14" fmla="*/ 227 w 227"/>
                  <a:gd name="T15" fmla="*/ 4 h 294"/>
                  <a:gd name="T16" fmla="*/ 227 w 227"/>
                  <a:gd name="T17"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94">
                    <a:moveTo>
                      <a:pt x="227" y="290"/>
                    </a:moveTo>
                    <a:cubicBezTo>
                      <a:pt x="227" y="292"/>
                      <a:pt x="225" y="294"/>
                      <a:pt x="223" y="294"/>
                    </a:cubicBezTo>
                    <a:cubicBezTo>
                      <a:pt x="4" y="294"/>
                      <a:pt x="4" y="294"/>
                      <a:pt x="4" y="294"/>
                    </a:cubicBezTo>
                    <a:cubicBezTo>
                      <a:pt x="2" y="294"/>
                      <a:pt x="0" y="292"/>
                      <a:pt x="0" y="290"/>
                    </a:cubicBezTo>
                    <a:cubicBezTo>
                      <a:pt x="0" y="4"/>
                      <a:pt x="0" y="4"/>
                      <a:pt x="0" y="4"/>
                    </a:cubicBezTo>
                    <a:cubicBezTo>
                      <a:pt x="0" y="1"/>
                      <a:pt x="2" y="0"/>
                      <a:pt x="4" y="0"/>
                    </a:cubicBezTo>
                    <a:cubicBezTo>
                      <a:pt x="223" y="0"/>
                      <a:pt x="223" y="0"/>
                      <a:pt x="223" y="0"/>
                    </a:cubicBezTo>
                    <a:cubicBezTo>
                      <a:pt x="225" y="0"/>
                      <a:pt x="227" y="1"/>
                      <a:pt x="227" y="4"/>
                    </a:cubicBezTo>
                    <a:lnTo>
                      <a:pt x="227" y="290"/>
                    </a:lnTo>
                    <a:close/>
                  </a:path>
                </a:pathLst>
              </a:custGeom>
              <a:grpFill/>
              <a:ln w="19050" cap="flat" cmpd="dbl">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88" name="Rectangle 14"/>
              <p:cNvSpPr>
                <a:spLocks noChangeArrowheads="1"/>
              </p:cNvSpPr>
              <p:nvPr/>
            </p:nvSpPr>
            <p:spPr bwMode="auto">
              <a:xfrm>
                <a:off x="5008563" y="809625"/>
                <a:ext cx="709613" cy="955675"/>
              </a:xfrm>
              <a:prstGeom prst="rect">
                <a:avLst/>
              </a:prstGeom>
              <a:grpFill/>
              <a:ln w="19050" cap="flat" cmpd="dbl">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89" name="Freeform 15"/>
              <p:cNvSpPr>
                <a:spLocks/>
              </p:cNvSpPr>
              <p:nvPr/>
            </p:nvSpPr>
            <p:spPr bwMode="auto">
              <a:xfrm>
                <a:off x="5188776" y="666749"/>
                <a:ext cx="365125" cy="142875"/>
              </a:xfrm>
              <a:custGeom>
                <a:avLst/>
                <a:gdLst>
                  <a:gd name="T0" fmla="*/ 6 w 97"/>
                  <a:gd name="T1" fmla="*/ 38 h 38"/>
                  <a:gd name="T2" fmla="*/ 36 w 97"/>
                  <a:gd name="T3" fmla="*/ 16 h 38"/>
                  <a:gd name="T4" fmla="*/ 50 w 97"/>
                  <a:gd name="T5" fmla="*/ 2 h 38"/>
                  <a:gd name="T6" fmla="*/ 62 w 97"/>
                  <a:gd name="T7" fmla="*/ 16 h 38"/>
                  <a:gd name="T8" fmla="*/ 97 w 97"/>
                  <a:gd name="T9" fmla="*/ 38 h 38"/>
                  <a:gd name="T10" fmla="*/ 7 w 97"/>
                  <a:gd name="T11" fmla="*/ 38 h 38"/>
                </a:gdLst>
                <a:ahLst/>
                <a:cxnLst>
                  <a:cxn ang="0">
                    <a:pos x="T0" y="T1"/>
                  </a:cxn>
                  <a:cxn ang="0">
                    <a:pos x="T2" y="T3"/>
                  </a:cxn>
                  <a:cxn ang="0">
                    <a:pos x="T4" y="T5"/>
                  </a:cxn>
                  <a:cxn ang="0">
                    <a:pos x="T6" y="T7"/>
                  </a:cxn>
                  <a:cxn ang="0">
                    <a:pos x="T8" y="T9"/>
                  </a:cxn>
                  <a:cxn ang="0">
                    <a:pos x="T10" y="T11"/>
                  </a:cxn>
                </a:cxnLst>
                <a:rect l="0" t="0" r="r" b="b"/>
                <a:pathLst>
                  <a:path w="97" h="38">
                    <a:moveTo>
                      <a:pt x="6" y="38"/>
                    </a:moveTo>
                    <a:cubicBezTo>
                      <a:pt x="6" y="38"/>
                      <a:pt x="0" y="15"/>
                      <a:pt x="36" y="16"/>
                    </a:cubicBezTo>
                    <a:cubicBezTo>
                      <a:pt x="36" y="16"/>
                      <a:pt x="36" y="2"/>
                      <a:pt x="50" y="2"/>
                    </a:cubicBezTo>
                    <a:cubicBezTo>
                      <a:pt x="50" y="2"/>
                      <a:pt x="62" y="0"/>
                      <a:pt x="62" y="16"/>
                    </a:cubicBezTo>
                    <a:cubicBezTo>
                      <a:pt x="62" y="16"/>
                      <a:pt x="93" y="12"/>
                      <a:pt x="97" y="38"/>
                    </a:cubicBezTo>
                    <a:cubicBezTo>
                      <a:pt x="7" y="38"/>
                      <a:pt x="7" y="38"/>
                      <a:pt x="7" y="38"/>
                    </a:cubicBezTo>
                  </a:path>
                </a:pathLst>
              </a:custGeom>
              <a:grpFill/>
              <a:ln w="19050" cap="flat" cmpd="dbl">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grpSp>
        <p:grpSp>
          <p:nvGrpSpPr>
            <p:cNvPr id="266" name="Gruppieren 265"/>
            <p:cNvGrpSpPr/>
            <p:nvPr/>
          </p:nvGrpSpPr>
          <p:grpSpPr>
            <a:xfrm>
              <a:off x="5845969" y="2547938"/>
              <a:ext cx="395287" cy="45719"/>
              <a:chOff x="5845969" y="2547938"/>
              <a:chExt cx="395287" cy="45719"/>
            </a:xfrm>
            <a:grpFill/>
          </p:grpSpPr>
          <p:sp>
            <p:nvSpPr>
              <p:cNvPr id="285" name="Rechteck 284"/>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86" name="Rechteck 285"/>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nvGrpSpPr>
            <p:cNvPr id="267" name="Gruppieren 266"/>
            <p:cNvGrpSpPr/>
            <p:nvPr/>
          </p:nvGrpSpPr>
          <p:grpSpPr>
            <a:xfrm>
              <a:off x="5845969" y="2636912"/>
              <a:ext cx="395287" cy="45719"/>
              <a:chOff x="5845969" y="2547938"/>
              <a:chExt cx="395287" cy="45719"/>
            </a:xfrm>
            <a:grpFill/>
          </p:grpSpPr>
          <p:sp>
            <p:nvSpPr>
              <p:cNvPr id="283" name="Rechteck 282"/>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84" name="Rechteck 283"/>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nvGrpSpPr>
            <p:cNvPr id="268" name="Gruppieren 267"/>
            <p:cNvGrpSpPr/>
            <p:nvPr/>
          </p:nvGrpSpPr>
          <p:grpSpPr>
            <a:xfrm>
              <a:off x="5845969" y="2708920"/>
              <a:ext cx="395287" cy="45719"/>
              <a:chOff x="5845969" y="2547938"/>
              <a:chExt cx="395287" cy="45719"/>
            </a:xfrm>
            <a:grpFill/>
          </p:grpSpPr>
          <p:sp>
            <p:nvSpPr>
              <p:cNvPr id="281" name="Rechteck 280"/>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82" name="Rechteck 281"/>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nvGrpSpPr>
            <p:cNvPr id="269" name="Gruppieren 268"/>
            <p:cNvGrpSpPr/>
            <p:nvPr/>
          </p:nvGrpSpPr>
          <p:grpSpPr>
            <a:xfrm>
              <a:off x="5845969" y="2780928"/>
              <a:ext cx="395287" cy="45719"/>
              <a:chOff x="5845969" y="2547938"/>
              <a:chExt cx="395287" cy="45719"/>
            </a:xfrm>
            <a:grpFill/>
          </p:grpSpPr>
          <p:sp>
            <p:nvSpPr>
              <p:cNvPr id="279" name="Rechteck 278"/>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80" name="Rechteck 279"/>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nvGrpSpPr>
            <p:cNvPr id="270" name="Gruppieren 269"/>
            <p:cNvGrpSpPr/>
            <p:nvPr/>
          </p:nvGrpSpPr>
          <p:grpSpPr>
            <a:xfrm>
              <a:off x="5845969" y="2852936"/>
              <a:ext cx="395287" cy="45719"/>
              <a:chOff x="5845969" y="2547938"/>
              <a:chExt cx="395287" cy="45719"/>
            </a:xfrm>
            <a:grpFill/>
          </p:grpSpPr>
          <p:sp>
            <p:nvSpPr>
              <p:cNvPr id="277" name="Rechteck 276"/>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78" name="Rechteck 277"/>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nvGrpSpPr>
            <p:cNvPr id="271" name="Gruppieren 270"/>
            <p:cNvGrpSpPr/>
            <p:nvPr/>
          </p:nvGrpSpPr>
          <p:grpSpPr>
            <a:xfrm>
              <a:off x="5845969" y="2924944"/>
              <a:ext cx="395287" cy="45719"/>
              <a:chOff x="5845969" y="2547938"/>
              <a:chExt cx="395287" cy="45719"/>
            </a:xfrm>
            <a:grpFill/>
          </p:grpSpPr>
          <p:sp>
            <p:nvSpPr>
              <p:cNvPr id="275" name="Rechteck 274"/>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76" name="Rechteck 275"/>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nvGrpSpPr>
            <p:cNvPr id="272" name="Gruppieren 271"/>
            <p:cNvGrpSpPr/>
            <p:nvPr/>
          </p:nvGrpSpPr>
          <p:grpSpPr>
            <a:xfrm>
              <a:off x="5845969" y="2996952"/>
              <a:ext cx="395287" cy="45719"/>
              <a:chOff x="5845969" y="2547938"/>
              <a:chExt cx="395287" cy="45719"/>
            </a:xfrm>
            <a:grpFill/>
          </p:grpSpPr>
          <p:sp>
            <p:nvSpPr>
              <p:cNvPr id="273" name="Rechteck 272"/>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a:p>
            </p:txBody>
          </p:sp>
          <p:sp>
            <p:nvSpPr>
              <p:cNvPr id="274" name="Rechteck 273"/>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a:p>
            </p:txBody>
          </p:sp>
        </p:grpSp>
      </p:grpSp>
      <p:grpSp>
        <p:nvGrpSpPr>
          <p:cNvPr id="290" name="Gruppieren 289"/>
          <p:cNvGrpSpPr/>
          <p:nvPr/>
        </p:nvGrpSpPr>
        <p:grpSpPr>
          <a:xfrm>
            <a:off x="1448788" y="4140646"/>
            <a:ext cx="298828" cy="425030"/>
            <a:chOff x="1002692" y="2865203"/>
            <a:chExt cx="304684" cy="433359"/>
          </a:xfrm>
        </p:grpSpPr>
        <p:grpSp>
          <p:nvGrpSpPr>
            <p:cNvPr id="291" name="Gruppieren 290"/>
            <p:cNvGrpSpPr/>
            <p:nvPr/>
          </p:nvGrpSpPr>
          <p:grpSpPr>
            <a:xfrm>
              <a:off x="1112251" y="2995692"/>
              <a:ext cx="85566" cy="172380"/>
              <a:chOff x="5983288" y="3206750"/>
              <a:chExt cx="217488" cy="438150"/>
            </a:xfrm>
          </p:grpSpPr>
          <p:sp>
            <p:nvSpPr>
              <p:cNvPr id="293" name="Freeform 6"/>
              <p:cNvSpPr>
                <a:spLocks/>
              </p:cNvSpPr>
              <p:nvPr/>
            </p:nvSpPr>
            <p:spPr bwMode="auto">
              <a:xfrm>
                <a:off x="5988051" y="3206750"/>
                <a:ext cx="212725" cy="438150"/>
              </a:xfrm>
              <a:custGeom>
                <a:avLst/>
                <a:gdLst>
                  <a:gd name="T0" fmla="*/ 7 w 134"/>
                  <a:gd name="T1" fmla="*/ 0 h 276"/>
                  <a:gd name="T2" fmla="*/ 130 w 134"/>
                  <a:gd name="T3" fmla="*/ 0 h 276"/>
                  <a:gd name="T4" fmla="*/ 130 w 134"/>
                  <a:gd name="T5" fmla="*/ 88 h 276"/>
                  <a:gd name="T6" fmla="*/ 85 w 134"/>
                  <a:gd name="T7" fmla="*/ 130 h 276"/>
                  <a:gd name="T8" fmla="*/ 134 w 134"/>
                  <a:gd name="T9" fmla="*/ 180 h 276"/>
                  <a:gd name="T10" fmla="*/ 134 w 134"/>
                  <a:gd name="T11" fmla="*/ 276 h 276"/>
                  <a:gd name="T12" fmla="*/ 0 w 134"/>
                  <a:gd name="T13" fmla="*/ 276 h 276"/>
                  <a:gd name="T14" fmla="*/ 0 w 134"/>
                  <a:gd name="T15" fmla="*/ 184 h 276"/>
                  <a:gd name="T16" fmla="*/ 52 w 134"/>
                  <a:gd name="T17" fmla="*/ 133 h 276"/>
                  <a:gd name="T18" fmla="*/ 4 w 134"/>
                  <a:gd name="T19" fmla="*/ 85 h 276"/>
                  <a:gd name="T20" fmla="*/ 7 w 134"/>
                  <a:gd name="T21" fmla="*/ 0 h 276"/>
                  <a:gd name="connsiteX0" fmla="*/ 522 w 10000"/>
                  <a:gd name="connsiteY0" fmla="*/ 0 h 10000"/>
                  <a:gd name="connsiteX1" fmla="*/ 9701 w 10000"/>
                  <a:gd name="connsiteY1" fmla="*/ 0 h 10000"/>
                  <a:gd name="connsiteX2" fmla="*/ 9701 w 10000"/>
                  <a:gd name="connsiteY2" fmla="*/ 3188 h 10000"/>
                  <a:gd name="connsiteX3" fmla="*/ 6112 w 10000"/>
                  <a:gd name="connsiteY3" fmla="*/ 4794 h 10000"/>
                  <a:gd name="connsiteX4" fmla="*/ 10000 w 10000"/>
                  <a:gd name="connsiteY4" fmla="*/ 6522 h 10000"/>
                  <a:gd name="connsiteX5" fmla="*/ 10000 w 10000"/>
                  <a:gd name="connsiteY5" fmla="*/ 10000 h 10000"/>
                  <a:gd name="connsiteX6" fmla="*/ 0 w 10000"/>
                  <a:gd name="connsiteY6" fmla="*/ 10000 h 10000"/>
                  <a:gd name="connsiteX7" fmla="*/ 0 w 10000"/>
                  <a:gd name="connsiteY7" fmla="*/ 6667 h 10000"/>
                  <a:gd name="connsiteX8" fmla="*/ 3881 w 10000"/>
                  <a:gd name="connsiteY8" fmla="*/ 4819 h 10000"/>
                  <a:gd name="connsiteX9" fmla="*/ 299 w 10000"/>
                  <a:gd name="connsiteY9" fmla="*/ 3080 h 10000"/>
                  <a:gd name="connsiteX10" fmla="*/ 522 w 10000"/>
                  <a:gd name="connsiteY10"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522" y="0"/>
                    </a:moveTo>
                    <a:lnTo>
                      <a:pt x="9701" y="0"/>
                    </a:lnTo>
                    <a:lnTo>
                      <a:pt x="9701" y="3188"/>
                    </a:lnTo>
                    <a:lnTo>
                      <a:pt x="6112" y="4794"/>
                    </a:lnTo>
                    <a:lnTo>
                      <a:pt x="10000" y="6522"/>
                    </a:lnTo>
                    <a:lnTo>
                      <a:pt x="10000" y="10000"/>
                    </a:lnTo>
                    <a:lnTo>
                      <a:pt x="0" y="10000"/>
                    </a:lnTo>
                    <a:lnTo>
                      <a:pt x="0" y="6667"/>
                    </a:lnTo>
                    <a:lnTo>
                      <a:pt x="3881" y="4819"/>
                    </a:lnTo>
                    <a:lnTo>
                      <a:pt x="299" y="3080"/>
                    </a:lnTo>
                    <a:cubicBezTo>
                      <a:pt x="373" y="2053"/>
                      <a:pt x="448" y="1027"/>
                      <a:pt x="522" y="0"/>
                    </a:cubicBezTo>
                    <a:close/>
                  </a:path>
                </a:pathLst>
              </a:custGeom>
              <a:noFill/>
              <a:ln w="12700" cap="flat">
                <a:solidFill>
                  <a:srgbClr val="FFFFFF"/>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94" name="Rectangle 7"/>
              <p:cNvSpPr>
                <a:spLocks noChangeArrowheads="1"/>
              </p:cNvSpPr>
              <p:nvPr/>
            </p:nvSpPr>
            <p:spPr bwMode="auto">
              <a:xfrm>
                <a:off x="5983288" y="3559175"/>
                <a:ext cx="214313" cy="33338"/>
              </a:xfrm>
              <a:prstGeom prst="rect">
                <a:avLst/>
              </a:prstGeom>
              <a:solidFill>
                <a:srgbClr val="FFFFFF"/>
              </a:solidFill>
              <a:ln w="9525">
                <a:noFill/>
                <a:miter lim="800000"/>
                <a:headEnd/>
                <a:tailEnd/>
              </a:ln>
            </p:spPr>
            <p:txBody>
              <a:bodyPr vert="horz" wrap="square" lIns="51435" tIns="25718" rIns="51435" bIns="25718" numCol="1" anchor="t" anchorCtr="0" compatLnSpc="1">
                <a:prstTxWarp prst="textNoShape">
                  <a:avLst/>
                </a:prstTxWarp>
              </a:bodyPr>
              <a:lstStyle/>
              <a:p>
                <a:endParaRPr lang="en-US" sz="760"/>
              </a:p>
            </p:txBody>
          </p:sp>
          <p:sp>
            <p:nvSpPr>
              <p:cNvPr id="295" name="Rectangle 8"/>
              <p:cNvSpPr>
                <a:spLocks noChangeArrowheads="1"/>
              </p:cNvSpPr>
              <p:nvPr/>
            </p:nvSpPr>
            <p:spPr bwMode="auto">
              <a:xfrm>
                <a:off x="5999163" y="3271838"/>
                <a:ext cx="190500" cy="11113"/>
              </a:xfrm>
              <a:prstGeom prst="rect">
                <a:avLst/>
              </a:prstGeom>
              <a:solidFill>
                <a:srgbClr val="FFFFFF"/>
              </a:solidFill>
              <a:ln w="9525">
                <a:noFill/>
                <a:miter lim="800000"/>
                <a:headEnd/>
                <a:tailEnd/>
              </a:ln>
            </p:spPr>
            <p:txBody>
              <a:bodyPr vert="horz" wrap="square" lIns="51435" tIns="25718" rIns="51435" bIns="25718" numCol="1" anchor="t" anchorCtr="0" compatLnSpc="1">
                <a:prstTxWarp prst="textNoShape">
                  <a:avLst/>
                </a:prstTxWarp>
              </a:bodyPr>
              <a:lstStyle/>
              <a:p>
                <a:endParaRPr lang="en-US" sz="760"/>
              </a:p>
            </p:txBody>
          </p:sp>
        </p:grpSp>
        <p:sp>
          <p:nvSpPr>
            <p:cNvPr id="292" name="Freeform 13"/>
            <p:cNvSpPr>
              <a:spLocks/>
            </p:cNvSpPr>
            <p:nvPr/>
          </p:nvSpPr>
          <p:spPr bwMode="auto">
            <a:xfrm>
              <a:off x="1002692" y="2865203"/>
              <a:ext cx="304684" cy="433359"/>
            </a:xfrm>
            <a:custGeom>
              <a:avLst/>
              <a:gdLst>
                <a:gd name="T0" fmla="*/ 160 w 160"/>
                <a:gd name="T1" fmla="*/ 224 h 236"/>
                <a:gd name="T2" fmla="*/ 148 w 160"/>
                <a:gd name="T3" fmla="*/ 236 h 236"/>
                <a:gd name="T4" fmla="*/ 12 w 160"/>
                <a:gd name="T5" fmla="*/ 236 h 236"/>
                <a:gd name="T6" fmla="*/ 0 w 160"/>
                <a:gd name="T7" fmla="*/ 224 h 236"/>
                <a:gd name="T8" fmla="*/ 0 w 160"/>
                <a:gd name="T9" fmla="*/ 12 h 236"/>
                <a:gd name="T10" fmla="*/ 12 w 160"/>
                <a:gd name="T11" fmla="*/ 0 h 236"/>
                <a:gd name="T12" fmla="*/ 148 w 160"/>
                <a:gd name="T13" fmla="*/ 0 h 236"/>
                <a:gd name="T14" fmla="*/ 160 w 160"/>
                <a:gd name="T15" fmla="*/ 12 h 236"/>
                <a:gd name="T16" fmla="*/ 160 w 160"/>
                <a:gd name="T17" fmla="*/ 2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36">
                  <a:moveTo>
                    <a:pt x="160" y="224"/>
                  </a:moveTo>
                  <a:cubicBezTo>
                    <a:pt x="160" y="231"/>
                    <a:pt x="155" y="236"/>
                    <a:pt x="148" y="236"/>
                  </a:cubicBezTo>
                  <a:cubicBezTo>
                    <a:pt x="12" y="236"/>
                    <a:pt x="12" y="236"/>
                    <a:pt x="12" y="236"/>
                  </a:cubicBezTo>
                  <a:cubicBezTo>
                    <a:pt x="6" y="236"/>
                    <a:pt x="0" y="231"/>
                    <a:pt x="0" y="224"/>
                  </a:cubicBezTo>
                  <a:cubicBezTo>
                    <a:pt x="0" y="12"/>
                    <a:pt x="0" y="12"/>
                    <a:pt x="0" y="12"/>
                  </a:cubicBezTo>
                  <a:cubicBezTo>
                    <a:pt x="0" y="5"/>
                    <a:pt x="6" y="0"/>
                    <a:pt x="12" y="0"/>
                  </a:cubicBezTo>
                  <a:cubicBezTo>
                    <a:pt x="148" y="0"/>
                    <a:pt x="148" y="0"/>
                    <a:pt x="148" y="0"/>
                  </a:cubicBezTo>
                  <a:cubicBezTo>
                    <a:pt x="155" y="0"/>
                    <a:pt x="160" y="5"/>
                    <a:pt x="160" y="12"/>
                  </a:cubicBezTo>
                  <a:lnTo>
                    <a:pt x="160" y="224"/>
                  </a:lnTo>
                  <a:close/>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296" name="Gruppieren 295"/>
          <p:cNvGrpSpPr/>
          <p:nvPr/>
        </p:nvGrpSpPr>
        <p:grpSpPr>
          <a:xfrm>
            <a:off x="7595200" y="1416624"/>
            <a:ext cx="266552" cy="260279"/>
            <a:chOff x="19643725" y="3905250"/>
            <a:chExt cx="809625" cy="790575"/>
          </a:xfrm>
          <a:solidFill>
            <a:srgbClr val="FFFFFF"/>
          </a:solidFill>
        </p:grpSpPr>
        <p:sp>
          <p:nvSpPr>
            <p:cNvPr id="297" name="Freeform 7"/>
            <p:cNvSpPr>
              <a:spLocks/>
            </p:cNvSpPr>
            <p:nvPr/>
          </p:nvSpPr>
          <p:spPr bwMode="auto">
            <a:xfrm>
              <a:off x="19704050" y="4073525"/>
              <a:ext cx="134938" cy="201612"/>
            </a:xfrm>
            <a:custGeom>
              <a:avLst/>
              <a:gdLst>
                <a:gd name="T0" fmla="*/ 36 w 36"/>
                <a:gd name="T1" fmla="*/ 50 h 54"/>
                <a:gd name="T2" fmla="*/ 32 w 36"/>
                <a:gd name="T3" fmla="*/ 46 h 54"/>
                <a:gd name="T4" fmla="*/ 11 w 36"/>
                <a:gd name="T5" fmla="*/ 46 h 54"/>
                <a:gd name="T6" fmla="*/ 30 w 36"/>
                <a:gd name="T7" fmla="*/ 27 h 54"/>
                <a:gd name="T8" fmla="*/ 30 w 36"/>
                <a:gd name="T9" fmla="*/ 26 h 54"/>
                <a:gd name="T10" fmla="*/ 33 w 36"/>
                <a:gd name="T11" fmla="*/ 17 h 54"/>
                <a:gd name="T12" fmla="*/ 17 w 36"/>
                <a:gd name="T13" fmla="*/ 0 h 54"/>
                <a:gd name="T14" fmla="*/ 0 w 36"/>
                <a:gd name="T15" fmla="*/ 17 h 54"/>
                <a:gd name="T16" fmla="*/ 4 w 36"/>
                <a:gd name="T17" fmla="*/ 21 h 54"/>
                <a:gd name="T18" fmla="*/ 8 w 36"/>
                <a:gd name="T19" fmla="*/ 17 h 54"/>
                <a:gd name="T20" fmla="*/ 17 w 36"/>
                <a:gd name="T21" fmla="*/ 8 h 54"/>
                <a:gd name="T22" fmla="*/ 25 w 36"/>
                <a:gd name="T23" fmla="*/ 17 h 54"/>
                <a:gd name="T24" fmla="*/ 24 w 36"/>
                <a:gd name="T25" fmla="*/ 22 h 54"/>
                <a:gd name="T26" fmla="*/ 0 w 36"/>
                <a:gd name="T27" fmla="*/ 46 h 54"/>
                <a:gd name="T28" fmla="*/ 0 w 36"/>
                <a:gd name="T29" fmla="*/ 54 h 54"/>
                <a:gd name="T30" fmla="*/ 32 w 36"/>
                <a:gd name="T31" fmla="*/ 54 h 54"/>
                <a:gd name="T32" fmla="*/ 36 w 36"/>
                <a:gd name="T3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54">
                  <a:moveTo>
                    <a:pt x="36" y="50"/>
                  </a:moveTo>
                  <a:cubicBezTo>
                    <a:pt x="36" y="48"/>
                    <a:pt x="34" y="46"/>
                    <a:pt x="32" y="46"/>
                  </a:cubicBezTo>
                  <a:cubicBezTo>
                    <a:pt x="11" y="46"/>
                    <a:pt x="11" y="46"/>
                    <a:pt x="11" y="46"/>
                  </a:cubicBezTo>
                  <a:cubicBezTo>
                    <a:pt x="30" y="27"/>
                    <a:pt x="30" y="27"/>
                    <a:pt x="30" y="27"/>
                  </a:cubicBezTo>
                  <a:cubicBezTo>
                    <a:pt x="30" y="26"/>
                    <a:pt x="30" y="26"/>
                    <a:pt x="30" y="26"/>
                  </a:cubicBezTo>
                  <a:cubicBezTo>
                    <a:pt x="32" y="24"/>
                    <a:pt x="33" y="20"/>
                    <a:pt x="33" y="17"/>
                  </a:cubicBezTo>
                  <a:cubicBezTo>
                    <a:pt x="33" y="8"/>
                    <a:pt x="26" y="0"/>
                    <a:pt x="17" y="0"/>
                  </a:cubicBezTo>
                  <a:cubicBezTo>
                    <a:pt x="8" y="0"/>
                    <a:pt x="0" y="8"/>
                    <a:pt x="0" y="17"/>
                  </a:cubicBezTo>
                  <a:cubicBezTo>
                    <a:pt x="0" y="19"/>
                    <a:pt x="2" y="21"/>
                    <a:pt x="4" y="21"/>
                  </a:cubicBezTo>
                  <a:cubicBezTo>
                    <a:pt x="6" y="21"/>
                    <a:pt x="8" y="19"/>
                    <a:pt x="8" y="17"/>
                  </a:cubicBezTo>
                  <a:cubicBezTo>
                    <a:pt x="8" y="12"/>
                    <a:pt x="12" y="8"/>
                    <a:pt x="17" y="8"/>
                  </a:cubicBezTo>
                  <a:cubicBezTo>
                    <a:pt x="22" y="8"/>
                    <a:pt x="25" y="12"/>
                    <a:pt x="25" y="17"/>
                  </a:cubicBezTo>
                  <a:cubicBezTo>
                    <a:pt x="25" y="19"/>
                    <a:pt x="25" y="20"/>
                    <a:pt x="24" y="22"/>
                  </a:cubicBezTo>
                  <a:cubicBezTo>
                    <a:pt x="0" y="46"/>
                    <a:pt x="0" y="46"/>
                    <a:pt x="0" y="46"/>
                  </a:cubicBezTo>
                  <a:cubicBezTo>
                    <a:pt x="0" y="54"/>
                    <a:pt x="0" y="54"/>
                    <a:pt x="0" y="54"/>
                  </a:cubicBezTo>
                  <a:cubicBezTo>
                    <a:pt x="32" y="54"/>
                    <a:pt x="32" y="54"/>
                    <a:pt x="32" y="54"/>
                  </a:cubicBezTo>
                  <a:cubicBezTo>
                    <a:pt x="34" y="54"/>
                    <a:pt x="36" y="52"/>
                    <a:pt x="3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298" name="Freeform 8"/>
            <p:cNvSpPr>
              <a:spLocks/>
            </p:cNvSpPr>
            <p:nvPr/>
          </p:nvSpPr>
          <p:spPr bwMode="auto">
            <a:xfrm>
              <a:off x="19970750" y="3905250"/>
              <a:ext cx="93663" cy="204787"/>
            </a:xfrm>
            <a:custGeom>
              <a:avLst/>
              <a:gdLst>
                <a:gd name="T0" fmla="*/ 7 w 25"/>
                <a:gd name="T1" fmla="*/ 18 h 55"/>
                <a:gd name="T2" fmla="*/ 17 w 25"/>
                <a:gd name="T3" fmla="*/ 11 h 55"/>
                <a:gd name="T4" fmla="*/ 17 w 25"/>
                <a:gd name="T5" fmla="*/ 51 h 55"/>
                <a:gd name="T6" fmla="*/ 21 w 25"/>
                <a:gd name="T7" fmla="*/ 55 h 55"/>
                <a:gd name="T8" fmla="*/ 25 w 25"/>
                <a:gd name="T9" fmla="*/ 51 h 55"/>
                <a:gd name="T10" fmla="*/ 25 w 25"/>
                <a:gd name="T11" fmla="*/ 3 h 55"/>
                <a:gd name="T12" fmla="*/ 19 w 25"/>
                <a:gd name="T13" fmla="*/ 0 h 55"/>
                <a:gd name="T14" fmla="*/ 3 w 25"/>
                <a:gd name="T15" fmla="*/ 12 h 55"/>
                <a:gd name="T16" fmla="*/ 2 w 25"/>
                <a:gd name="T17" fmla="*/ 17 h 55"/>
                <a:gd name="T18" fmla="*/ 7 w 25"/>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55">
                  <a:moveTo>
                    <a:pt x="7" y="18"/>
                  </a:moveTo>
                  <a:cubicBezTo>
                    <a:pt x="17" y="11"/>
                    <a:pt x="17" y="11"/>
                    <a:pt x="17" y="11"/>
                  </a:cubicBezTo>
                  <a:cubicBezTo>
                    <a:pt x="17" y="51"/>
                    <a:pt x="17" y="51"/>
                    <a:pt x="17" y="51"/>
                  </a:cubicBezTo>
                  <a:cubicBezTo>
                    <a:pt x="17" y="53"/>
                    <a:pt x="19" y="55"/>
                    <a:pt x="21" y="55"/>
                  </a:cubicBezTo>
                  <a:cubicBezTo>
                    <a:pt x="23" y="55"/>
                    <a:pt x="25" y="53"/>
                    <a:pt x="25" y="51"/>
                  </a:cubicBezTo>
                  <a:cubicBezTo>
                    <a:pt x="25" y="3"/>
                    <a:pt x="25" y="3"/>
                    <a:pt x="25" y="3"/>
                  </a:cubicBezTo>
                  <a:cubicBezTo>
                    <a:pt x="19" y="0"/>
                    <a:pt x="19" y="0"/>
                    <a:pt x="19" y="0"/>
                  </a:cubicBezTo>
                  <a:cubicBezTo>
                    <a:pt x="3" y="12"/>
                    <a:pt x="3" y="12"/>
                    <a:pt x="3" y="12"/>
                  </a:cubicBezTo>
                  <a:cubicBezTo>
                    <a:pt x="1" y="13"/>
                    <a:pt x="0" y="16"/>
                    <a:pt x="2" y="17"/>
                  </a:cubicBezTo>
                  <a:cubicBezTo>
                    <a:pt x="3" y="19"/>
                    <a:pt x="6" y="20"/>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299" name="Freeform 9"/>
            <p:cNvSpPr>
              <a:spLocks noEditPoints="1"/>
            </p:cNvSpPr>
            <p:nvPr/>
          </p:nvSpPr>
          <p:spPr bwMode="auto">
            <a:xfrm>
              <a:off x="19643725" y="4170363"/>
              <a:ext cx="809625" cy="525462"/>
            </a:xfrm>
            <a:custGeom>
              <a:avLst/>
              <a:gdLst>
                <a:gd name="T0" fmla="*/ 204 w 216"/>
                <a:gd name="T1" fmla="*/ 72 h 140"/>
                <a:gd name="T2" fmla="*/ 152 w 216"/>
                <a:gd name="T3" fmla="*/ 72 h 140"/>
                <a:gd name="T4" fmla="*/ 148 w 216"/>
                <a:gd name="T5" fmla="*/ 73 h 140"/>
                <a:gd name="T6" fmla="*/ 148 w 216"/>
                <a:gd name="T7" fmla="*/ 12 h 140"/>
                <a:gd name="T8" fmla="*/ 136 w 216"/>
                <a:gd name="T9" fmla="*/ 0 h 140"/>
                <a:gd name="T10" fmla="*/ 80 w 216"/>
                <a:gd name="T11" fmla="*/ 0 h 140"/>
                <a:gd name="T12" fmla="*/ 68 w 216"/>
                <a:gd name="T13" fmla="*/ 12 h 140"/>
                <a:gd name="T14" fmla="*/ 68 w 216"/>
                <a:gd name="T15" fmla="*/ 45 h 140"/>
                <a:gd name="T16" fmla="*/ 64 w 216"/>
                <a:gd name="T17" fmla="*/ 44 h 140"/>
                <a:gd name="T18" fmla="*/ 12 w 216"/>
                <a:gd name="T19" fmla="*/ 44 h 140"/>
                <a:gd name="T20" fmla="*/ 0 w 216"/>
                <a:gd name="T21" fmla="*/ 56 h 140"/>
                <a:gd name="T22" fmla="*/ 0 w 216"/>
                <a:gd name="T23" fmla="*/ 136 h 140"/>
                <a:gd name="T24" fmla="*/ 4 w 216"/>
                <a:gd name="T25" fmla="*/ 140 h 140"/>
                <a:gd name="T26" fmla="*/ 212 w 216"/>
                <a:gd name="T27" fmla="*/ 140 h 140"/>
                <a:gd name="T28" fmla="*/ 216 w 216"/>
                <a:gd name="T29" fmla="*/ 136 h 140"/>
                <a:gd name="T30" fmla="*/ 216 w 216"/>
                <a:gd name="T31" fmla="*/ 84 h 140"/>
                <a:gd name="T32" fmla="*/ 204 w 216"/>
                <a:gd name="T33" fmla="*/ 72 h 140"/>
                <a:gd name="T34" fmla="*/ 8 w 216"/>
                <a:gd name="T35" fmla="*/ 120 h 140"/>
                <a:gd name="T36" fmla="*/ 208 w 216"/>
                <a:gd name="T37" fmla="*/ 120 h 140"/>
                <a:gd name="T38" fmla="*/ 208 w 216"/>
                <a:gd name="T39" fmla="*/ 132 h 140"/>
                <a:gd name="T40" fmla="*/ 8 w 216"/>
                <a:gd name="T41" fmla="*/ 132 h 140"/>
                <a:gd name="T42" fmla="*/ 8 w 216"/>
                <a:gd name="T43" fmla="*/ 120 h 140"/>
                <a:gd name="T44" fmla="*/ 152 w 216"/>
                <a:gd name="T45" fmla="*/ 80 h 140"/>
                <a:gd name="T46" fmla="*/ 204 w 216"/>
                <a:gd name="T47" fmla="*/ 80 h 140"/>
                <a:gd name="T48" fmla="*/ 208 w 216"/>
                <a:gd name="T49" fmla="*/ 84 h 140"/>
                <a:gd name="T50" fmla="*/ 208 w 216"/>
                <a:gd name="T51" fmla="*/ 112 h 140"/>
                <a:gd name="T52" fmla="*/ 148 w 216"/>
                <a:gd name="T53" fmla="*/ 112 h 140"/>
                <a:gd name="T54" fmla="*/ 148 w 216"/>
                <a:gd name="T55" fmla="*/ 84 h 140"/>
                <a:gd name="T56" fmla="*/ 152 w 216"/>
                <a:gd name="T57" fmla="*/ 80 h 140"/>
                <a:gd name="T58" fmla="*/ 76 w 216"/>
                <a:gd name="T59" fmla="*/ 12 h 140"/>
                <a:gd name="T60" fmla="*/ 80 w 216"/>
                <a:gd name="T61" fmla="*/ 8 h 140"/>
                <a:gd name="T62" fmla="*/ 136 w 216"/>
                <a:gd name="T63" fmla="*/ 8 h 140"/>
                <a:gd name="T64" fmla="*/ 140 w 216"/>
                <a:gd name="T65" fmla="*/ 12 h 140"/>
                <a:gd name="T66" fmla="*/ 140 w 216"/>
                <a:gd name="T67" fmla="*/ 84 h 140"/>
                <a:gd name="T68" fmla="*/ 140 w 216"/>
                <a:gd name="T69" fmla="*/ 112 h 140"/>
                <a:gd name="T70" fmla="*/ 76 w 216"/>
                <a:gd name="T71" fmla="*/ 112 h 140"/>
                <a:gd name="T72" fmla="*/ 76 w 216"/>
                <a:gd name="T73" fmla="*/ 108 h 140"/>
                <a:gd name="T74" fmla="*/ 76 w 216"/>
                <a:gd name="T75" fmla="*/ 56 h 140"/>
                <a:gd name="T76" fmla="*/ 76 w 216"/>
                <a:gd name="T77" fmla="*/ 12 h 140"/>
                <a:gd name="T78" fmla="*/ 12 w 216"/>
                <a:gd name="T79" fmla="*/ 52 h 140"/>
                <a:gd name="T80" fmla="*/ 64 w 216"/>
                <a:gd name="T81" fmla="*/ 52 h 140"/>
                <a:gd name="T82" fmla="*/ 68 w 216"/>
                <a:gd name="T83" fmla="*/ 56 h 140"/>
                <a:gd name="T84" fmla="*/ 68 w 216"/>
                <a:gd name="T85" fmla="*/ 108 h 140"/>
                <a:gd name="T86" fmla="*/ 68 w 216"/>
                <a:gd name="T87" fmla="*/ 112 h 140"/>
                <a:gd name="T88" fmla="*/ 8 w 216"/>
                <a:gd name="T89" fmla="*/ 112 h 140"/>
                <a:gd name="T90" fmla="*/ 8 w 216"/>
                <a:gd name="T91" fmla="*/ 56 h 140"/>
                <a:gd name="T92" fmla="*/ 12 w 216"/>
                <a:gd name="T93"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140">
                  <a:moveTo>
                    <a:pt x="204" y="72"/>
                  </a:moveTo>
                  <a:cubicBezTo>
                    <a:pt x="152" y="72"/>
                    <a:pt x="152" y="72"/>
                    <a:pt x="152" y="72"/>
                  </a:cubicBezTo>
                  <a:cubicBezTo>
                    <a:pt x="151" y="72"/>
                    <a:pt x="149" y="72"/>
                    <a:pt x="148" y="73"/>
                  </a:cubicBezTo>
                  <a:cubicBezTo>
                    <a:pt x="148" y="12"/>
                    <a:pt x="148" y="12"/>
                    <a:pt x="148" y="12"/>
                  </a:cubicBezTo>
                  <a:cubicBezTo>
                    <a:pt x="148" y="5"/>
                    <a:pt x="143" y="0"/>
                    <a:pt x="136" y="0"/>
                  </a:cubicBezTo>
                  <a:cubicBezTo>
                    <a:pt x="80" y="0"/>
                    <a:pt x="80" y="0"/>
                    <a:pt x="80" y="0"/>
                  </a:cubicBezTo>
                  <a:cubicBezTo>
                    <a:pt x="73" y="0"/>
                    <a:pt x="68" y="5"/>
                    <a:pt x="68" y="12"/>
                  </a:cubicBezTo>
                  <a:cubicBezTo>
                    <a:pt x="68" y="45"/>
                    <a:pt x="68" y="45"/>
                    <a:pt x="68" y="45"/>
                  </a:cubicBezTo>
                  <a:cubicBezTo>
                    <a:pt x="67" y="44"/>
                    <a:pt x="65" y="44"/>
                    <a:pt x="64" y="44"/>
                  </a:cubicBezTo>
                  <a:cubicBezTo>
                    <a:pt x="12" y="44"/>
                    <a:pt x="12" y="44"/>
                    <a:pt x="12" y="44"/>
                  </a:cubicBezTo>
                  <a:cubicBezTo>
                    <a:pt x="5" y="44"/>
                    <a:pt x="0" y="49"/>
                    <a:pt x="0" y="56"/>
                  </a:cubicBezTo>
                  <a:cubicBezTo>
                    <a:pt x="0" y="136"/>
                    <a:pt x="0" y="136"/>
                    <a:pt x="0" y="136"/>
                  </a:cubicBezTo>
                  <a:cubicBezTo>
                    <a:pt x="0" y="138"/>
                    <a:pt x="2" y="140"/>
                    <a:pt x="4" y="140"/>
                  </a:cubicBezTo>
                  <a:cubicBezTo>
                    <a:pt x="212" y="140"/>
                    <a:pt x="212" y="140"/>
                    <a:pt x="212" y="140"/>
                  </a:cubicBezTo>
                  <a:cubicBezTo>
                    <a:pt x="214" y="140"/>
                    <a:pt x="216" y="138"/>
                    <a:pt x="216" y="136"/>
                  </a:cubicBezTo>
                  <a:cubicBezTo>
                    <a:pt x="216" y="84"/>
                    <a:pt x="216" y="84"/>
                    <a:pt x="216" y="84"/>
                  </a:cubicBezTo>
                  <a:cubicBezTo>
                    <a:pt x="216" y="77"/>
                    <a:pt x="211" y="72"/>
                    <a:pt x="204" y="72"/>
                  </a:cubicBezTo>
                  <a:close/>
                  <a:moveTo>
                    <a:pt x="8" y="120"/>
                  </a:moveTo>
                  <a:cubicBezTo>
                    <a:pt x="208" y="120"/>
                    <a:pt x="208" y="120"/>
                    <a:pt x="208" y="120"/>
                  </a:cubicBezTo>
                  <a:cubicBezTo>
                    <a:pt x="208" y="132"/>
                    <a:pt x="208" y="132"/>
                    <a:pt x="208" y="132"/>
                  </a:cubicBezTo>
                  <a:cubicBezTo>
                    <a:pt x="8" y="132"/>
                    <a:pt x="8" y="132"/>
                    <a:pt x="8" y="132"/>
                  </a:cubicBezTo>
                  <a:lnTo>
                    <a:pt x="8" y="120"/>
                  </a:lnTo>
                  <a:close/>
                  <a:moveTo>
                    <a:pt x="152" y="80"/>
                  </a:moveTo>
                  <a:cubicBezTo>
                    <a:pt x="204" y="80"/>
                    <a:pt x="204" y="80"/>
                    <a:pt x="204" y="80"/>
                  </a:cubicBezTo>
                  <a:cubicBezTo>
                    <a:pt x="206" y="80"/>
                    <a:pt x="208" y="82"/>
                    <a:pt x="208" y="84"/>
                  </a:cubicBezTo>
                  <a:cubicBezTo>
                    <a:pt x="208" y="112"/>
                    <a:pt x="208" y="112"/>
                    <a:pt x="208" y="112"/>
                  </a:cubicBezTo>
                  <a:cubicBezTo>
                    <a:pt x="148" y="112"/>
                    <a:pt x="148" y="112"/>
                    <a:pt x="148" y="112"/>
                  </a:cubicBezTo>
                  <a:cubicBezTo>
                    <a:pt x="148" y="84"/>
                    <a:pt x="148" y="84"/>
                    <a:pt x="148" y="84"/>
                  </a:cubicBezTo>
                  <a:cubicBezTo>
                    <a:pt x="148" y="82"/>
                    <a:pt x="150" y="80"/>
                    <a:pt x="152" y="80"/>
                  </a:cubicBezTo>
                  <a:close/>
                  <a:moveTo>
                    <a:pt x="76" y="12"/>
                  </a:moveTo>
                  <a:cubicBezTo>
                    <a:pt x="76" y="10"/>
                    <a:pt x="78" y="8"/>
                    <a:pt x="80" y="8"/>
                  </a:cubicBezTo>
                  <a:cubicBezTo>
                    <a:pt x="136" y="8"/>
                    <a:pt x="136" y="8"/>
                    <a:pt x="136" y="8"/>
                  </a:cubicBezTo>
                  <a:cubicBezTo>
                    <a:pt x="138" y="8"/>
                    <a:pt x="140" y="10"/>
                    <a:pt x="140" y="12"/>
                  </a:cubicBezTo>
                  <a:cubicBezTo>
                    <a:pt x="140" y="84"/>
                    <a:pt x="140" y="84"/>
                    <a:pt x="140" y="84"/>
                  </a:cubicBezTo>
                  <a:cubicBezTo>
                    <a:pt x="140" y="112"/>
                    <a:pt x="140" y="112"/>
                    <a:pt x="140" y="112"/>
                  </a:cubicBezTo>
                  <a:cubicBezTo>
                    <a:pt x="76" y="112"/>
                    <a:pt x="76" y="112"/>
                    <a:pt x="76" y="112"/>
                  </a:cubicBezTo>
                  <a:cubicBezTo>
                    <a:pt x="76" y="108"/>
                    <a:pt x="76" y="108"/>
                    <a:pt x="76" y="108"/>
                  </a:cubicBezTo>
                  <a:cubicBezTo>
                    <a:pt x="76" y="56"/>
                    <a:pt x="76" y="56"/>
                    <a:pt x="76" y="56"/>
                  </a:cubicBezTo>
                  <a:lnTo>
                    <a:pt x="76" y="12"/>
                  </a:lnTo>
                  <a:close/>
                  <a:moveTo>
                    <a:pt x="12" y="52"/>
                  </a:moveTo>
                  <a:cubicBezTo>
                    <a:pt x="64" y="52"/>
                    <a:pt x="64" y="52"/>
                    <a:pt x="64" y="52"/>
                  </a:cubicBezTo>
                  <a:cubicBezTo>
                    <a:pt x="66" y="52"/>
                    <a:pt x="68" y="54"/>
                    <a:pt x="68" y="56"/>
                  </a:cubicBezTo>
                  <a:cubicBezTo>
                    <a:pt x="68" y="108"/>
                    <a:pt x="68" y="108"/>
                    <a:pt x="68" y="108"/>
                  </a:cubicBezTo>
                  <a:cubicBezTo>
                    <a:pt x="68" y="112"/>
                    <a:pt x="68" y="112"/>
                    <a:pt x="68" y="112"/>
                  </a:cubicBezTo>
                  <a:cubicBezTo>
                    <a:pt x="8" y="112"/>
                    <a:pt x="8" y="112"/>
                    <a:pt x="8" y="112"/>
                  </a:cubicBezTo>
                  <a:cubicBezTo>
                    <a:pt x="8" y="56"/>
                    <a:pt x="8" y="56"/>
                    <a:pt x="8" y="56"/>
                  </a:cubicBezTo>
                  <a:cubicBezTo>
                    <a:pt x="8" y="54"/>
                    <a:pt x="10" y="52"/>
                    <a:pt x="1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sp>
          <p:nvSpPr>
            <p:cNvPr id="300" name="Freeform 10"/>
            <p:cNvSpPr>
              <a:spLocks/>
            </p:cNvSpPr>
            <p:nvPr/>
          </p:nvSpPr>
          <p:spPr bwMode="auto">
            <a:xfrm>
              <a:off x="20262850" y="4178300"/>
              <a:ext cx="123825" cy="203200"/>
            </a:xfrm>
            <a:custGeom>
              <a:avLst/>
              <a:gdLst>
                <a:gd name="T0" fmla="*/ 3 w 33"/>
                <a:gd name="T1" fmla="*/ 16 h 54"/>
                <a:gd name="T2" fmla="*/ 8 w 33"/>
                <a:gd name="T3" fmla="*/ 13 h 54"/>
                <a:gd name="T4" fmla="*/ 15 w 33"/>
                <a:gd name="T5" fmla="*/ 9 h 54"/>
                <a:gd name="T6" fmla="*/ 22 w 33"/>
                <a:gd name="T7" fmla="*/ 14 h 54"/>
                <a:gd name="T8" fmla="*/ 9 w 33"/>
                <a:gd name="T9" fmla="*/ 21 h 54"/>
                <a:gd name="T10" fmla="*/ 9 w 33"/>
                <a:gd name="T11" fmla="*/ 29 h 54"/>
                <a:gd name="T12" fmla="*/ 23 w 33"/>
                <a:gd name="T13" fmla="*/ 33 h 54"/>
                <a:gd name="T14" fmla="*/ 25 w 33"/>
                <a:gd name="T15" fmla="*/ 39 h 54"/>
                <a:gd name="T16" fmla="*/ 15 w 33"/>
                <a:gd name="T17" fmla="*/ 46 h 54"/>
                <a:gd name="T18" fmla="*/ 8 w 33"/>
                <a:gd name="T19" fmla="*/ 42 h 54"/>
                <a:gd name="T20" fmla="*/ 4 w 33"/>
                <a:gd name="T21" fmla="*/ 38 h 54"/>
                <a:gd name="T22" fmla="*/ 0 w 33"/>
                <a:gd name="T23" fmla="*/ 43 h 54"/>
                <a:gd name="T24" fmla="*/ 15 w 33"/>
                <a:gd name="T25" fmla="*/ 54 h 54"/>
                <a:gd name="T26" fmla="*/ 16 w 33"/>
                <a:gd name="T27" fmla="*/ 54 h 54"/>
                <a:gd name="T28" fmla="*/ 33 w 33"/>
                <a:gd name="T29" fmla="*/ 39 h 54"/>
                <a:gd name="T30" fmla="*/ 29 w 33"/>
                <a:gd name="T31" fmla="*/ 27 h 54"/>
                <a:gd name="T32" fmla="*/ 25 w 33"/>
                <a:gd name="T33" fmla="*/ 25 h 54"/>
                <a:gd name="T34" fmla="*/ 30 w 33"/>
                <a:gd name="T35" fmla="*/ 14 h 54"/>
                <a:gd name="T36" fmla="*/ 16 w 33"/>
                <a:gd name="T37" fmla="*/ 1 h 54"/>
                <a:gd name="T38" fmla="*/ 0 w 33"/>
                <a:gd name="T39" fmla="*/ 11 h 54"/>
                <a:gd name="T40" fmla="*/ 3 w 33"/>
                <a:gd name="T41"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54">
                  <a:moveTo>
                    <a:pt x="3" y="16"/>
                  </a:moveTo>
                  <a:cubicBezTo>
                    <a:pt x="5" y="17"/>
                    <a:pt x="7" y="15"/>
                    <a:pt x="8" y="13"/>
                  </a:cubicBezTo>
                  <a:cubicBezTo>
                    <a:pt x="8" y="13"/>
                    <a:pt x="10" y="8"/>
                    <a:pt x="15" y="9"/>
                  </a:cubicBezTo>
                  <a:cubicBezTo>
                    <a:pt x="22" y="9"/>
                    <a:pt x="23" y="12"/>
                    <a:pt x="22" y="14"/>
                  </a:cubicBezTo>
                  <a:cubicBezTo>
                    <a:pt x="22" y="18"/>
                    <a:pt x="17" y="21"/>
                    <a:pt x="9" y="21"/>
                  </a:cubicBezTo>
                  <a:cubicBezTo>
                    <a:pt x="9" y="29"/>
                    <a:pt x="9" y="29"/>
                    <a:pt x="9" y="29"/>
                  </a:cubicBezTo>
                  <a:cubicBezTo>
                    <a:pt x="16" y="29"/>
                    <a:pt x="20" y="31"/>
                    <a:pt x="23" y="33"/>
                  </a:cubicBezTo>
                  <a:cubicBezTo>
                    <a:pt x="24" y="34"/>
                    <a:pt x="25" y="36"/>
                    <a:pt x="25" y="39"/>
                  </a:cubicBezTo>
                  <a:cubicBezTo>
                    <a:pt x="24" y="44"/>
                    <a:pt x="21" y="46"/>
                    <a:pt x="15" y="46"/>
                  </a:cubicBezTo>
                  <a:cubicBezTo>
                    <a:pt x="15" y="46"/>
                    <a:pt x="8" y="46"/>
                    <a:pt x="8" y="42"/>
                  </a:cubicBezTo>
                  <a:cubicBezTo>
                    <a:pt x="8" y="40"/>
                    <a:pt x="6" y="38"/>
                    <a:pt x="4" y="38"/>
                  </a:cubicBezTo>
                  <a:cubicBezTo>
                    <a:pt x="2" y="39"/>
                    <a:pt x="0" y="41"/>
                    <a:pt x="0" y="43"/>
                  </a:cubicBezTo>
                  <a:cubicBezTo>
                    <a:pt x="1" y="49"/>
                    <a:pt x="7" y="54"/>
                    <a:pt x="15" y="54"/>
                  </a:cubicBezTo>
                  <a:cubicBezTo>
                    <a:pt x="15" y="54"/>
                    <a:pt x="15" y="54"/>
                    <a:pt x="16" y="54"/>
                  </a:cubicBezTo>
                  <a:cubicBezTo>
                    <a:pt x="26" y="54"/>
                    <a:pt x="32" y="48"/>
                    <a:pt x="33" y="39"/>
                  </a:cubicBezTo>
                  <a:cubicBezTo>
                    <a:pt x="33" y="34"/>
                    <a:pt x="31" y="30"/>
                    <a:pt x="29" y="27"/>
                  </a:cubicBezTo>
                  <a:cubicBezTo>
                    <a:pt x="27" y="26"/>
                    <a:pt x="26" y="25"/>
                    <a:pt x="25" y="25"/>
                  </a:cubicBezTo>
                  <a:cubicBezTo>
                    <a:pt x="30" y="21"/>
                    <a:pt x="30" y="16"/>
                    <a:pt x="30" y="14"/>
                  </a:cubicBezTo>
                  <a:cubicBezTo>
                    <a:pt x="31" y="9"/>
                    <a:pt x="27" y="2"/>
                    <a:pt x="16" y="1"/>
                  </a:cubicBezTo>
                  <a:cubicBezTo>
                    <a:pt x="6" y="0"/>
                    <a:pt x="2" y="7"/>
                    <a:pt x="0" y="11"/>
                  </a:cubicBezTo>
                  <a:cubicBezTo>
                    <a:pt x="0" y="13"/>
                    <a:pt x="1" y="15"/>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a:p>
          </p:txBody>
        </p:sp>
      </p:grpSp>
      <p:grpSp>
        <p:nvGrpSpPr>
          <p:cNvPr id="301" name="Gruppieren 300"/>
          <p:cNvGrpSpPr/>
          <p:nvPr/>
        </p:nvGrpSpPr>
        <p:grpSpPr>
          <a:xfrm>
            <a:off x="6428101" y="1380018"/>
            <a:ext cx="272159" cy="280719"/>
            <a:chOff x="7247334" y="4402931"/>
            <a:chExt cx="1027510" cy="1059830"/>
          </a:xfrm>
          <a:solidFill>
            <a:srgbClr val="FFFFFF"/>
          </a:solidFill>
        </p:grpSpPr>
        <p:grpSp>
          <p:nvGrpSpPr>
            <p:cNvPr id="302" name="Gruppieren 301"/>
            <p:cNvGrpSpPr/>
            <p:nvPr/>
          </p:nvGrpSpPr>
          <p:grpSpPr>
            <a:xfrm>
              <a:off x="7502525" y="4653136"/>
              <a:ext cx="539750" cy="809625"/>
              <a:chOff x="7502525" y="2217738"/>
              <a:chExt cx="539750" cy="809625"/>
            </a:xfrm>
            <a:grpFill/>
          </p:grpSpPr>
          <p:sp>
            <p:nvSpPr>
              <p:cNvPr id="310" name="Freeform 6"/>
              <p:cNvSpPr>
                <a:spLocks noEditPoints="1"/>
              </p:cNvSpPr>
              <p:nvPr/>
            </p:nvSpPr>
            <p:spPr bwMode="auto">
              <a:xfrm>
                <a:off x="7502525" y="2217738"/>
                <a:ext cx="539750" cy="630238"/>
              </a:xfrm>
              <a:custGeom>
                <a:avLst/>
                <a:gdLst>
                  <a:gd name="T0" fmla="*/ 72 w 144"/>
                  <a:gd name="T1" fmla="*/ 0 h 168"/>
                  <a:gd name="T2" fmla="*/ 0 w 144"/>
                  <a:gd name="T3" fmla="*/ 72 h 168"/>
                  <a:gd name="T4" fmla="*/ 21 w 144"/>
                  <a:gd name="T5" fmla="*/ 123 h 168"/>
                  <a:gd name="T6" fmla="*/ 22 w 144"/>
                  <a:gd name="T7" fmla="*/ 123 h 168"/>
                  <a:gd name="T8" fmla="*/ 36 w 144"/>
                  <a:gd name="T9" fmla="*/ 160 h 168"/>
                  <a:gd name="T10" fmla="*/ 36 w 144"/>
                  <a:gd name="T11" fmla="*/ 168 h 168"/>
                  <a:gd name="T12" fmla="*/ 108 w 144"/>
                  <a:gd name="T13" fmla="*/ 168 h 168"/>
                  <a:gd name="T14" fmla="*/ 108 w 144"/>
                  <a:gd name="T15" fmla="*/ 160 h 168"/>
                  <a:gd name="T16" fmla="*/ 122 w 144"/>
                  <a:gd name="T17" fmla="*/ 123 h 168"/>
                  <a:gd name="T18" fmla="*/ 123 w 144"/>
                  <a:gd name="T19" fmla="*/ 123 h 168"/>
                  <a:gd name="T20" fmla="*/ 144 w 144"/>
                  <a:gd name="T21" fmla="*/ 72 h 168"/>
                  <a:gd name="T22" fmla="*/ 72 w 144"/>
                  <a:gd name="T23" fmla="*/ 0 h 168"/>
                  <a:gd name="T24" fmla="*/ 117 w 144"/>
                  <a:gd name="T25" fmla="*/ 117 h 168"/>
                  <a:gd name="T26" fmla="*/ 100 w 144"/>
                  <a:gd name="T27" fmla="*/ 160 h 168"/>
                  <a:gd name="T28" fmla="*/ 76 w 144"/>
                  <a:gd name="T29" fmla="*/ 160 h 168"/>
                  <a:gd name="T30" fmla="*/ 76 w 144"/>
                  <a:gd name="T31" fmla="*/ 98 h 168"/>
                  <a:gd name="T32" fmla="*/ 95 w 144"/>
                  <a:gd name="T33" fmla="*/ 79 h 168"/>
                  <a:gd name="T34" fmla="*/ 95 w 144"/>
                  <a:gd name="T35" fmla="*/ 73 h 168"/>
                  <a:gd name="T36" fmla="*/ 89 w 144"/>
                  <a:gd name="T37" fmla="*/ 73 h 168"/>
                  <a:gd name="T38" fmla="*/ 72 w 144"/>
                  <a:gd name="T39" fmla="*/ 90 h 168"/>
                  <a:gd name="T40" fmla="*/ 55 w 144"/>
                  <a:gd name="T41" fmla="*/ 73 h 168"/>
                  <a:gd name="T42" fmla="*/ 49 w 144"/>
                  <a:gd name="T43" fmla="*/ 73 h 168"/>
                  <a:gd name="T44" fmla="*/ 49 w 144"/>
                  <a:gd name="T45" fmla="*/ 79 h 168"/>
                  <a:gd name="T46" fmla="*/ 68 w 144"/>
                  <a:gd name="T47" fmla="*/ 98 h 168"/>
                  <a:gd name="T48" fmla="*/ 68 w 144"/>
                  <a:gd name="T49" fmla="*/ 160 h 168"/>
                  <a:gd name="T50" fmla="*/ 44 w 144"/>
                  <a:gd name="T51" fmla="*/ 160 h 168"/>
                  <a:gd name="T52" fmla="*/ 27 w 144"/>
                  <a:gd name="T53" fmla="*/ 117 h 168"/>
                  <a:gd name="T54" fmla="*/ 8 w 144"/>
                  <a:gd name="T55" fmla="*/ 72 h 168"/>
                  <a:gd name="T56" fmla="*/ 72 w 144"/>
                  <a:gd name="T57" fmla="*/ 8 h 168"/>
                  <a:gd name="T58" fmla="*/ 136 w 144"/>
                  <a:gd name="T59" fmla="*/ 72 h 168"/>
                  <a:gd name="T60" fmla="*/ 117 w 144"/>
                  <a:gd name="T61" fmla="*/ 11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168">
                    <a:moveTo>
                      <a:pt x="72" y="0"/>
                    </a:moveTo>
                    <a:cubicBezTo>
                      <a:pt x="32" y="0"/>
                      <a:pt x="0" y="32"/>
                      <a:pt x="0" y="72"/>
                    </a:cubicBezTo>
                    <a:cubicBezTo>
                      <a:pt x="0" y="91"/>
                      <a:pt x="8" y="109"/>
                      <a:pt x="21" y="123"/>
                    </a:cubicBezTo>
                    <a:cubicBezTo>
                      <a:pt x="22" y="123"/>
                      <a:pt x="22" y="123"/>
                      <a:pt x="22" y="123"/>
                    </a:cubicBezTo>
                    <a:cubicBezTo>
                      <a:pt x="22" y="123"/>
                      <a:pt x="36" y="134"/>
                      <a:pt x="36" y="160"/>
                    </a:cubicBezTo>
                    <a:cubicBezTo>
                      <a:pt x="36" y="168"/>
                      <a:pt x="36" y="168"/>
                      <a:pt x="36" y="168"/>
                    </a:cubicBezTo>
                    <a:cubicBezTo>
                      <a:pt x="108" y="168"/>
                      <a:pt x="108" y="168"/>
                      <a:pt x="108" y="168"/>
                    </a:cubicBezTo>
                    <a:cubicBezTo>
                      <a:pt x="108" y="160"/>
                      <a:pt x="108" y="160"/>
                      <a:pt x="108" y="160"/>
                    </a:cubicBezTo>
                    <a:cubicBezTo>
                      <a:pt x="108" y="135"/>
                      <a:pt x="122" y="124"/>
                      <a:pt x="122" y="123"/>
                    </a:cubicBezTo>
                    <a:cubicBezTo>
                      <a:pt x="123" y="123"/>
                      <a:pt x="123" y="123"/>
                      <a:pt x="123" y="123"/>
                    </a:cubicBezTo>
                    <a:cubicBezTo>
                      <a:pt x="136" y="109"/>
                      <a:pt x="144" y="91"/>
                      <a:pt x="144" y="72"/>
                    </a:cubicBezTo>
                    <a:cubicBezTo>
                      <a:pt x="144" y="32"/>
                      <a:pt x="112" y="0"/>
                      <a:pt x="72" y="0"/>
                    </a:cubicBezTo>
                    <a:close/>
                    <a:moveTo>
                      <a:pt x="117" y="117"/>
                    </a:moveTo>
                    <a:cubicBezTo>
                      <a:pt x="115" y="119"/>
                      <a:pt x="100" y="132"/>
                      <a:pt x="100" y="160"/>
                    </a:cubicBezTo>
                    <a:cubicBezTo>
                      <a:pt x="76" y="160"/>
                      <a:pt x="76" y="160"/>
                      <a:pt x="76" y="160"/>
                    </a:cubicBezTo>
                    <a:cubicBezTo>
                      <a:pt x="76" y="98"/>
                      <a:pt x="76" y="98"/>
                      <a:pt x="76" y="98"/>
                    </a:cubicBezTo>
                    <a:cubicBezTo>
                      <a:pt x="95" y="79"/>
                      <a:pt x="95" y="79"/>
                      <a:pt x="95" y="79"/>
                    </a:cubicBezTo>
                    <a:cubicBezTo>
                      <a:pt x="96" y="77"/>
                      <a:pt x="96" y="75"/>
                      <a:pt x="95" y="73"/>
                    </a:cubicBezTo>
                    <a:cubicBezTo>
                      <a:pt x="93" y="72"/>
                      <a:pt x="91" y="72"/>
                      <a:pt x="89" y="73"/>
                    </a:cubicBezTo>
                    <a:cubicBezTo>
                      <a:pt x="72" y="90"/>
                      <a:pt x="72" y="90"/>
                      <a:pt x="72" y="90"/>
                    </a:cubicBezTo>
                    <a:cubicBezTo>
                      <a:pt x="55" y="73"/>
                      <a:pt x="55" y="73"/>
                      <a:pt x="55" y="73"/>
                    </a:cubicBezTo>
                    <a:cubicBezTo>
                      <a:pt x="53" y="72"/>
                      <a:pt x="51" y="72"/>
                      <a:pt x="49" y="73"/>
                    </a:cubicBezTo>
                    <a:cubicBezTo>
                      <a:pt x="48" y="75"/>
                      <a:pt x="48" y="77"/>
                      <a:pt x="49" y="79"/>
                    </a:cubicBezTo>
                    <a:cubicBezTo>
                      <a:pt x="68" y="98"/>
                      <a:pt x="68" y="98"/>
                      <a:pt x="68" y="98"/>
                    </a:cubicBezTo>
                    <a:cubicBezTo>
                      <a:pt x="68" y="160"/>
                      <a:pt x="68" y="160"/>
                      <a:pt x="68" y="160"/>
                    </a:cubicBezTo>
                    <a:cubicBezTo>
                      <a:pt x="44" y="160"/>
                      <a:pt x="44" y="160"/>
                      <a:pt x="44" y="160"/>
                    </a:cubicBezTo>
                    <a:cubicBezTo>
                      <a:pt x="44" y="132"/>
                      <a:pt x="29" y="119"/>
                      <a:pt x="27" y="117"/>
                    </a:cubicBezTo>
                    <a:cubicBezTo>
                      <a:pt x="15" y="105"/>
                      <a:pt x="8" y="89"/>
                      <a:pt x="8" y="72"/>
                    </a:cubicBezTo>
                    <a:cubicBezTo>
                      <a:pt x="8" y="37"/>
                      <a:pt x="37" y="8"/>
                      <a:pt x="72" y="8"/>
                    </a:cubicBezTo>
                    <a:cubicBezTo>
                      <a:pt x="107" y="8"/>
                      <a:pt x="136" y="37"/>
                      <a:pt x="136" y="72"/>
                    </a:cubicBezTo>
                    <a:cubicBezTo>
                      <a:pt x="136" y="89"/>
                      <a:pt x="129" y="105"/>
                      <a:pt x="117" y="117"/>
                    </a:cubicBezTo>
                    <a:close/>
                  </a:path>
                </a:pathLst>
              </a:custGeom>
              <a:grpFill/>
              <a:ln w="9525">
                <a:noFill/>
                <a:round/>
                <a:headEnd/>
                <a:tailEnd/>
              </a:ln>
            </p:spPr>
            <p:txBody>
              <a:bodyPr vert="horz" wrap="square" lIns="51435" tIns="25718" rIns="51435" bIns="25718" numCol="1" anchor="t" anchorCtr="0" compatLnSpc="1">
                <a:prstTxWarp prst="textNoShape">
                  <a:avLst/>
                </a:prstTxWarp>
              </a:bodyPr>
              <a:lstStyle/>
              <a:p>
                <a:endParaRPr lang="en-US" sz="760"/>
              </a:p>
            </p:txBody>
          </p:sp>
          <p:sp>
            <p:nvSpPr>
              <p:cNvPr id="311" name="Freeform 7"/>
              <p:cNvSpPr>
                <a:spLocks/>
              </p:cNvSpPr>
              <p:nvPr/>
            </p:nvSpPr>
            <p:spPr bwMode="auto">
              <a:xfrm>
                <a:off x="7637463" y="2878138"/>
                <a:ext cx="269875" cy="30163"/>
              </a:xfrm>
              <a:custGeom>
                <a:avLst/>
                <a:gdLst>
                  <a:gd name="T0" fmla="*/ 68 w 72"/>
                  <a:gd name="T1" fmla="*/ 0 h 8"/>
                  <a:gd name="T2" fmla="*/ 4 w 72"/>
                  <a:gd name="T3" fmla="*/ 0 h 8"/>
                  <a:gd name="T4" fmla="*/ 0 w 72"/>
                  <a:gd name="T5" fmla="*/ 4 h 8"/>
                  <a:gd name="T6" fmla="*/ 4 w 72"/>
                  <a:gd name="T7" fmla="*/ 8 h 8"/>
                  <a:gd name="T8" fmla="*/ 68 w 72"/>
                  <a:gd name="T9" fmla="*/ 8 h 8"/>
                  <a:gd name="T10" fmla="*/ 72 w 72"/>
                  <a:gd name="T11" fmla="*/ 4 h 8"/>
                  <a:gd name="T12" fmla="*/ 68 w 7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2" h="8">
                    <a:moveTo>
                      <a:pt x="68" y="0"/>
                    </a:moveTo>
                    <a:cubicBezTo>
                      <a:pt x="4" y="0"/>
                      <a:pt x="4" y="0"/>
                      <a:pt x="4" y="0"/>
                    </a:cubicBezTo>
                    <a:cubicBezTo>
                      <a:pt x="2" y="0"/>
                      <a:pt x="0" y="2"/>
                      <a:pt x="0" y="4"/>
                    </a:cubicBezTo>
                    <a:cubicBezTo>
                      <a:pt x="0" y="6"/>
                      <a:pt x="2" y="8"/>
                      <a:pt x="4" y="8"/>
                    </a:cubicBezTo>
                    <a:cubicBezTo>
                      <a:pt x="68" y="8"/>
                      <a:pt x="68" y="8"/>
                      <a:pt x="68" y="8"/>
                    </a:cubicBezTo>
                    <a:cubicBezTo>
                      <a:pt x="70" y="8"/>
                      <a:pt x="72" y="6"/>
                      <a:pt x="72" y="4"/>
                    </a:cubicBezTo>
                    <a:cubicBezTo>
                      <a:pt x="72" y="2"/>
                      <a:pt x="70" y="0"/>
                      <a:pt x="68" y="0"/>
                    </a:cubicBezTo>
                    <a:close/>
                  </a:path>
                </a:pathLst>
              </a:custGeom>
              <a:grpFill/>
              <a:ln w="9525">
                <a:noFill/>
                <a:round/>
                <a:headEnd/>
                <a:tailEnd/>
              </a:ln>
            </p:spPr>
            <p:txBody>
              <a:bodyPr vert="horz" wrap="square" lIns="51435" tIns="25718" rIns="51435" bIns="25718" numCol="1" anchor="t" anchorCtr="0" compatLnSpc="1">
                <a:prstTxWarp prst="textNoShape">
                  <a:avLst/>
                </a:prstTxWarp>
              </a:bodyPr>
              <a:lstStyle/>
              <a:p>
                <a:endParaRPr lang="en-US" sz="760"/>
              </a:p>
            </p:txBody>
          </p:sp>
          <p:sp>
            <p:nvSpPr>
              <p:cNvPr id="312" name="Freeform 8"/>
              <p:cNvSpPr>
                <a:spLocks noEditPoints="1"/>
              </p:cNvSpPr>
              <p:nvPr/>
            </p:nvSpPr>
            <p:spPr bwMode="auto">
              <a:xfrm>
                <a:off x="7651750" y="2938463"/>
                <a:ext cx="241300" cy="88900"/>
              </a:xfrm>
              <a:custGeom>
                <a:avLst/>
                <a:gdLst>
                  <a:gd name="T0" fmla="*/ 60 w 64"/>
                  <a:gd name="T1" fmla="*/ 0 h 24"/>
                  <a:gd name="T2" fmla="*/ 4 w 64"/>
                  <a:gd name="T3" fmla="*/ 0 h 24"/>
                  <a:gd name="T4" fmla="*/ 0 w 64"/>
                  <a:gd name="T5" fmla="*/ 4 h 24"/>
                  <a:gd name="T6" fmla="*/ 4 w 64"/>
                  <a:gd name="T7" fmla="*/ 8 h 24"/>
                  <a:gd name="T8" fmla="*/ 12 w 64"/>
                  <a:gd name="T9" fmla="*/ 8 h 24"/>
                  <a:gd name="T10" fmla="*/ 32 w 64"/>
                  <a:gd name="T11" fmla="*/ 24 h 24"/>
                  <a:gd name="T12" fmla="*/ 52 w 64"/>
                  <a:gd name="T13" fmla="*/ 8 h 24"/>
                  <a:gd name="T14" fmla="*/ 60 w 64"/>
                  <a:gd name="T15" fmla="*/ 8 h 24"/>
                  <a:gd name="T16" fmla="*/ 64 w 64"/>
                  <a:gd name="T17" fmla="*/ 4 h 24"/>
                  <a:gd name="T18" fmla="*/ 60 w 64"/>
                  <a:gd name="T19" fmla="*/ 0 h 24"/>
                  <a:gd name="T20" fmla="*/ 32 w 64"/>
                  <a:gd name="T21" fmla="*/ 16 h 24"/>
                  <a:gd name="T22" fmla="*/ 21 w 64"/>
                  <a:gd name="T23" fmla="*/ 8 h 24"/>
                  <a:gd name="T24" fmla="*/ 43 w 64"/>
                  <a:gd name="T25" fmla="*/ 8 h 24"/>
                  <a:gd name="T26" fmla="*/ 32 w 64"/>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24">
                    <a:moveTo>
                      <a:pt x="60" y="0"/>
                    </a:moveTo>
                    <a:cubicBezTo>
                      <a:pt x="4" y="0"/>
                      <a:pt x="4" y="0"/>
                      <a:pt x="4" y="0"/>
                    </a:cubicBezTo>
                    <a:cubicBezTo>
                      <a:pt x="2" y="0"/>
                      <a:pt x="0" y="2"/>
                      <a:pt x="0" y="4"/>
                    </a:cubicBezTo>
                    <a:cubicBezTo>
                      <a:pt x="0" y="6"/>
                      <a:pt x="2" y="8"/>
                      <a:pt x="4" y="8"/>
                    </a:cubicBezTo>
                    <a:cubicBezTo>
                      <a:pt x="12" y="8"/>
                      <a:pt x="12" y="8"/>
                      <a:pt x="12" y="8"/>
                    </a:cubicBezTo>
                    <a:cubicBezTo>
                      <a:pt x="14" y="17"/>
                      <a:pt x="22" y="24"/>
                      <a:pt x="32" y="24"/>
                    </a:cubicBezTo>
                    <a:cubicBezTo>
                      <a:pt x="42" y="24"/>
                      <a:pt x="50" y="17"/>
                      <a:pt x="52" y="8"/>
                    </a:cubicBezTo>
                    <a:cubicBezTo>
                      <a:pt x="60" y="8"/>
                      <a:pt x="60" y="8"/>
                      <a:pt x="60" y="8"/>
                    </a:cubicBezTo>
                    <a:cubicBezTo>
                      <a:pt x="62" y="8"/>
                      <a:pt x="64" y="6"/>
                      <a:pt x="64" y="4"/>
                    </a:cubicBezTo>
                    <a:cubicBezTo>
                      <a:pt x="64" y="2"/>
                      <a:pt x="62" y="0"/>
                      <a:pt x="60" y="0"/>
                    </a:cubicBezTo>
                    <a:close/>
                    <a:moveTo>
                      <a:pt x="32" y="16"/>
                    </a:moveTo>
                    <a:cubicBezTo>
                      <a:pt x="27" y="16"/>
                      <a:pt x="22" y="13"/>
                      <a:pt x="21" y="8"/>
                    </a:cubicBezTo>
                    <a:cubicBezTo>
                      <a:pt x="43" y="8"/>
                      <a:pt x="43" y="8"/>
                      <a:pt x="43" y="8"/>
                    </a:cubicBezTo>
                    <a:cubicBezTo>
                      <a:pt x="42" y="13"/>
                      <a:pt x="37" y="16"/>
                      <a:pt x="32" y="16"/>
                    </a:cubicBezTo>
                    <a:close/>
                  </a:path>
                </a:pathLst>
              </a:custGeom>
              <a:grpFill/>
              <a:ln w="9525">
                <a:noFill/>
                <a:round/>
                <a:headEnd/>
                <a:tailEnd/>
              </a:ln>
            </p:spPr>
            <p:txBody>
              <a:bodyPr vert="horz" wrap="square" lIns="51435" tIns="25718" rIns="51435" bIns="25718" numCol="1" anchor="t" anchorCtr="0" compatLnSpc="1">
                <a:prstTxWarp prst="textNoShape">
                  <a:avLst/>
                </a:prstTxWarp>
              </a:bodyPr>
              <a:lstStyle/>
              <a:p>
                <a:endParaRPr lang="en-US" sz="760"/>
              </a:p>
            </p:txBody>
          </p:sp>
        </p:grpSp>
        <p:cxnSp>
          <p:nvCxnSpPr>
            <p:cNvPr id="303" name="Gerade Verbindung 78"/>
            <p:cNvCxnSpPr/>
            <p:nvPr/>
          </p:nvCxnSpPr>
          <p:spPr>
            <a:xfrm flipV="1">
              <a:off x="7772400" y="4402931"/>
              <a:ext cx="0" cy="173341"/>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4" name="Gerade Verbindung 79"/>
            <p:cNvCxnSpPr/>
            <p:nvPr/>
          </p:nvCxnSpPr>
          <p:spPr>
            <a:xfrm flipH="1" flipV="1">
              <a:off x="7413490" y="4541044"/>
              <a:ext cx="121876" cy="107428"/>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5" name="Gerade Verbindung 80"/>
            <p:cNvCxnSpPr/>
            <p:nvPr/>
          </p:nvCxnSpPr>
          <p:spPr>
            <a:xfrm flipV="1">
              <a:off x="8039422" y="4541044"/>
              <a:ext cx="106834" cy="107428"/>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6" name="Gerade Verbindung 81"/>
            <p:cNvCxnSpPr/>
            <p:nvPr/>
          </p:nvCxnSpPr>
          <p:spPr>
            <a:xfrm flipH="1" flipV="1">
              <a:off x="8032402" y="5134943"/>
              <a:ext cx="130523" cy="103807"/>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7" name="Gerade Verbindung 82"/>
            <p:cNvCxnSpPr/>
            <p:nvPr/>
          </p:nvCxnSpPr>
          <p:spPr>
            <a:xfrm flipH="1">
              <a:off x="7339233" y="5098429"/>
              <a:ext cx="148515" cy="106984"/>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8" name="Gerade Verbindung 83"/>
            <p:cNvCxnSpPr/>
            <p:nvPr/>
          </p:nvCxnSpPr>
          <p:spPr>
            <a:xfrm>
              <a:off x="8111430" y="4904580"/>
              <a:ext cx="163414" cy="0"/>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9" name="Gerade Verbindung 84"/>
            <p:cNvCxnSpPr/>
            <p:nvPr/>
          </p:nvCxnSpPr>
          <p:spPr>
            <a:xfrm>
              <a:off x="7247334" y="4904580"/>
              <a:ext cx="163414" cy="0"/>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de-CH">
                <a:solidFill>
                  <a:schemeClr val="bg1"/>
                </a:solidFill>
              </a:rPr>
              <a:t>Icons</a:t>
            </a:r>
            <a:endParaRPr lang="fr-FR">
              <a:solidFill>
                <a:schemeClr val="bg1"/>
              </a:solidFill>
            </a:endParaRPr>
          </a:p>
        </p:txBody>
      </p:sp>
    </p:spTree>
    <p:extLst>
      <p:ext uri="{BB962C8B-B14F-4D97-AF65-F5344CB8AC3E}">
        <p14:creationId xmlns:p14="http://schemas.microsoft.com/office/powerpoint/2010/main" val="95183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a:t>Agenda</a:t>
            </a:r>
          </a:p>
        </p:txBody>
      </p:sp>
      <p:sp>
        <p:nvSpPr>
          <p:cNvPr id="6" name="Fußzeilenplatzhalter 5"/>
          <p:cNvSpPr>
            <a:spLocks noGrp="1"/>
          </p:cNvSpPr>
          <p:nvPr>
            <p:ph type="ftr" sz="quarter" idx="12"/>
          </p:nvPr>
        </p:nvSpPr>
        <p:spPr/>
        <p:txBody>
          <a:bodyPr/>
          <a:lstStyle/>
          <a:p>
            <a:r>
              <a:rPr lang="de-CH"/>
              <a:t>AKROS AG, © 2010 | www.akros.ch</a:t>
            </a:r>
          </a:p>
        </p:txBody>
      </p:sp>
      <p:sp>
        <p:nvSpPr>
          <p:cNvPr id="5" name="Datumsplatzhalter 4"/>
          <p:cNvSpPr>
            <a:spLocks noGrp="1"/>
          </p:cNvSpPr>
          <p:nvPr>
            <p:ph type="dt" sz="half" idx="10"/>
          </p:nvPr>
        </p:nvSpPr>
        <p:spPr/>
        <p:txBody>
          <a:bodyPr/>
          <a:lstStyle/>
          <a:p>
            <a:fld id="{CDB233DF-12B7-4CBE-BE59-C9ED9995F64B}" type="datetime1">
              <a:rPr lang="de-DE" smtClean="0"/>
              <a:pPr/>
              <a:t>20.12.2021</a:t>
            </a:fld>
            <a:endParaRPr lang="de-CH"/>
          </a:p>
        </p:txBody>
      </p:sp>
      <p:sp>
        <p:nvSpPr>
          <p:cNvPr id="7" name="Foliennummernplatzhalter 6"/>
          <p:cNvSpPr>
            <a:spLocks noGrp="1"/>
          </p:cNvSpPr>
          <p:nvPr>
            <p:ph type="sldNum" sz="quarter" idx="11"/>
          </p:nvPr>
        </p:nvSpPr>
        <p:spPr/>
        <p:txBody>
          <a:bodyPr/>
          <a:lstStyle/>
          <a:p>
            <a:fld id="{08205279-D810-4DD2-9E5D-E0C15C29441D}" type="slidenum">
              <a:rPr lang="de-CH" smtClean="0"/>
              <a:pPr/>
              <a:t>2</a:t>
            </a:fld>
            <a:endParaRPr lang="de-CH"/>
          </a:p>
        </p:txBody>
      </p:sp>
      <p:sp>
        <p:nvSpPr>
          <p:cNvPr id="8" name="Inhaltsplatzhalter 8"/>
          <p:cNvSpPr>
            <a:spLocks noGrp="1"/>
          </p:cNvSpPr>
          <p:nvPr>
            <p:ph idx="1"/>
          </p:nvPr>
        </p:nvSpPr>
        <p:spPr>
          <a:xfrm>
            <a:off x="3491880" y="1491631"/>
            <a:ext cx="5328592" cy="3102992"/>
          </a:xfrm>
        </p:spPr>
        <p:txBody>
          <a:bodyPr vert="horz" lIns="90000" tIns="0" rIns="0" bIns="0" rtlCol="0" anchor="t">
            <a:normAutofit/>
          </a:bodyPr>
          <a:lstStyle/>
          <a:p>
            <a:pPr marL="0" indent="0">
              <a:buNone/>
            </a:pPr>
            <a:endParaRPr lang="de-CH" b="1"/>
          </a:p>
          <a:p>
            <a:r>
              <a:rPr lang="de-CH">
                <a:latin typeface="Tahoma" panose="020B0604030504040204" pitchFamily="34" charset="0"/>
                <a:ea typeface="Tahoma" panose="020B0604030504040204" pitchFamily="34" charset="0"/>
                <a:cs typeface="Tahoma" panose="020B0604030504040204" pitchFamily="34" charset="0"/>
              </a:rPr>
              <a:t>Elevator Pitch</a:t>
            </a:r>
          </a:p>
          <a:p>
            <a:r>
              <a:rPr lang="de-CH">
                <a:latin typeface="Tahoma" panose="020B0604030504040204" pitchFamily="34" charset="0"/>
                <a:ea typeface="Tahoma" panose="020B0604030504040204" pitchFamily="34" charset="0"/>
                <a:cs typeface="Tahoma" panose="020B0604030504040204" pitchFamily="34" charset="0"/>
              </a:rPr>
              <a:t>Rahmenbedingungen</a:t>
            </a:r>
          </a:p>
          <a:p>
            <a:r>
              <a:rPr lang="de-CH" err="1">
                <a:latin typeface="Tahoma" panose="020B0604030504040204" pitchFamily="34" charset="0"/>
                <a:ea typeface="Tahoma" panose="020B0604030504040204" pitchFamily="34" charset="0"/>
                <a:cs typeface="Tahoma" panose="020B0604030504040204" pitchFamily="34" charset="0"/>
              </a:rPr>
              <a:t>Rampup</a:t>
            </a:r>
            <a:endParaRPr lang="de-CH">
              <a:latin typeface="Tahoma" panose="020B0604030504040204" pitchFamily="34" charset="0"/>
              <a:ea typeface="Tahoma" panose="020B0604030504040204" pitchFamily="34" charset="0"/>
              <a:cs typeface="Tahoma" panose="020B0604030504040204" pitchFamily="34" charset="0"/>
            </a:endParaRPr>
          </a:p>
          <a:p>
            <a:r>
              <a:rPr lang="de-CH">
                <a:latin typeface="Tahoma" panose="020B0604030504040204" pitchFamily="34" charset="0"/>
                <a:ea typeface="Tahoma" panose="020B0604030504040204" pitchFamily="34" charset="0"/>
                <a:cs typeface="Tahoma" panose="020B0604030504040204" pitchFamily="34" charset="0"/>
              </a:rPr>
              <a:t>Fragen</a:t>
            </a:r>
          </a:p>
        </p:txBody>
      </p:sp>
      <p:pic>
        <p:nvPicPr>
          <p:cNvPr id="9" name="Grafik 8" descr="Flipchart2.png"/>
          <p:cNvPicPr>
            <a:picLocks noChangeAspect="1"/>
          </p:cNvPicPr>
          <p:nvPr/>
        </p:nvPicPr>
        <p:blipFill>
          <a:blip r:embed="rId2" cstate="email"/>
          <a:srcRect l="27865"/>
          <a:stretch>
            <a:fillRect/>
          </a:stretch>
        </p:blipFill>
        <p:spPr>
          <a:xfrm>
            <a:off x="971600" y="1329612"/>
            <a:ext cx="1849231" cy="3161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74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a:latin typeface="Tahoma" panose="020B0604030504040204" pitchFamily="34" charset="0"/>
                <a:ea typeface="Tahoma" panose="020B0604030504040204" pitchFamily="34" charset="0"/>
                <a:cs typeface="Tahoma" panose="020B0604030504040204" pitchFamily="34" charset="0"/>
              </a:rPr>
              <a:t>‘Holiday Tech Playground’ </a:t>
            </a:r>
            <a:r>
              <a:rPr lang="en-US" err="1">
                <a:latin typeface="Tahoma" panose="020B0604030504040204" pitchFamily="34" charset="0"/>
                <a:ea typeface="Tahoma" panose="020B0604030504040204" pitchFamily="34" charset="0"/>
                <a:cs typeface="Tahoma" panose="020B0604030504040204" pitchFamily="34" charset="0"/>
              </a:rPr>
              <a:t>beendet</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‘Blueprint’ </a:t>
            </a:r>
            <a:r>
              <a:rPr lang="en-US" err="1">
                <a:latin typeface="Tahoma" panose="020B0604030504040204" pitchFamily="34" charset="0"/>
                <a:ea typeface="Tahoma" panose="020B0604030504040204" pitchFamily="34" charset="0"/>
                <a:cs typeface="Tahoma" panose="020B0604030504040204" pitchFamily="34" charset="0"/>
              </a:rPr>
              <a:t>gestartet</a:t>
            </a:r>
            <a:endParaRPr lang="en-US">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Immobilien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Plattform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für</a:t>
            </a:r>
            <a:r>
              <a:rPr lang="en-US">
                <a:latin typeface="Tahoma" panose="020B0604030504040204" pitchFamily="34" charset="0"/>
                <a:ea typeface="Tahoma" panose="020B0604030504040204" pitchFamily="34" charset="0"/>
                <a:cs typeface="Tahoma" panose="020B0604030504040204" pitchFamily="34" charset="0"/>
              </a:rPr>
              <a:t> AKROS </a:t>
            </a:r>
            <a:r>
              <a:rPr lang="en-US" err="1">
                <a:latin typeface="Tahoma" panose="020B0604030504040204" pitchFamily="34" charset="0"/>
                <a:ea typeface="Tahoma" panose="020B0604030504040204" pitchFamily="34" charset="0"/>
                <a:cs typeface="Tahoma" panose="020B0604030504040204" pitchFamily="34" charset="0"/>
              </a:rPr>
              <a:t>Angestellte</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Cloud Native Web-</a:t>
            </a:r>
            <a:r>
              <a:rPr lang="en-US" err="1">
                <a:latin typeface="Tahoma" panose="020B0604030504040204" pitchFamily="34" charset="0"/>
                <a:ea typeface="Tahoma" panose="020B0604030504040204" pitchFamily="34" charset="0"/>
                <a:cs typeface="Tahoma" panose="020B0604030504040204" pitchFamily="34" charset="0"/>
              </a:rPr>
              <a:t>Applikation</a:t>
            </a:r>
            <a:endParaRPr lang="en-US">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Reproduzierbarkeit</a:t>
            </a:r>
            <a:endParaRPr lang="en-US">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Visitenkarte</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Open Source</a:t>
            </a: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a:latin typeface="Arial"/>
                <a:cs typeface="Arial"/>
              </a:rPr>
              <a:t>Blueprint – Elevator Pitch</a:t>
            </a:r>
            <a:endParaRPr lang="en-US"/>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3</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241421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a:latin typeface="Tahoma" panose="020B0604030504040204" pitchFamily="34" charset="0"/>
                <a:ea typeface="Tahoma" panose="020B0604030504040204" pitchFamily="34" charset="0"/>
                <a:cs typeface="Tahoma" panose="020B0604030504040204" pitchFamily="34" charset="0"/>
              </a:rPr>
              <a:t>Agile </a:t>
            </a:r>
            <a:r>
              <a:rPr lang="en-US" err="1">
                <a:latin typeface="Tahoma" panose="020B0604030504040204" pitchFamily="34" charset="0"/>
                <a:ea typeface="Tahoma" panose="020B0604030504040204" pitchFamily="34" charset="0"/>
                <a:cs typeface="Tahoma" panose="020B0604030504040204" pitchFamily="34" charset="0"/>
              </a:rPr>
              <a:t>Softwareentwicklung</a:t>
            </a:r>
            <a:endParaRPr lang="en-US">
              <a:latin typeface="Tahoma" panose="020B0604030504040204" pitchFamily="34" charset="0"/>
              <a:ea typeface="Tahoma" panose="020B0604030504040204" pitchFamily="34" charset="0"/>
              <a:cs typeface="Tahoma" panose="020B0604030504040204" pitchFamily="34" charset="0"/>
            </a:endParaRPr>
          </a:p>
          <a:p>
            <a:pPr lvl="1"/>
            <a:r>
              <a:rPr lang="en-US" sz="1800">
                <a:latin typeface="Tahoma" panose="020B0604030504040204" pitchFamily="34" charset="0"/>
                <a:ea typeface="Tahoma" panose="020B0604030504040204" pitchFamily="34" charset="0"/>
                <a:cs typeface="Tahoma" panose="020B0604030504040204" pitchFamily="34" charset="0"/>
              </a:rPr>
              <a:t>Safe/Scrum/Kanban</a:t>
            </a:r>
          </a:p>
          <a:p>
            <a:pPr lvl="1"/>
            <a:r>
              <a:rPr lang="en-US" sz="1800">
                <a:latin typeface="Tahoma" panose="020B0604030504040204" pitchFamily="34" charset="0"/>
                <a:ea typeface="Tahoma" panose="020B0604030504040204" pitchFamily="34" charset="0"/>
                <a:cs typeface="Tahoma" panose="020B0604030504040204" pitchFamily="34" charset="0"/>
              </a:rPr>
              <a:t>Best-Practices</a:t>
            </a:r>
          </a:p>
          <a:p>
            <a:pPr lvl="1"/>
            <a:r>
              <a:rPr lang="en-US" sz="1800">
                <a:latin typeface="Tahoma" panose="020B0604030504040204" pitchFamily="34" charset="0"/>
                <a:ea typeface="Tahoma" panose="020B0604030504040204" pitchFamily="34" charset="0"/>
                <a:cs typeface="Tahoma" panose="020B0604030504040204" pitchFamily="34" charset="0"/>
              </a:rPr>
              <a:t>MVP-Ansatz</a:t>
            </a: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err="1">
                <a:latin typeface="Arial"/>
                <a:cs typeface="Arial"/>
              </a:rPr>
              <a:t>Rahmenbedingungen</a:t>
            </a:r>
            <a:r>
              <a:rPr lang="en-US">
                <a:latin typeface="Arial"/>
                <a:cs typeface="Arial"/>
              </a:rPr>
              <a:t> (1/4)</a:t>
            </a:r>
            <a:endParaRPr lang="en-US" err="1"/>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4</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237258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err="1">
                <a:latin typeface="Tahoma" panose="020B0604030504040204" pitchFamily="34" charset="0"/>
                <a:ea typeface="Tahoma" panose="020B0604030504040204" pitchFamily="34" charset="0"/>
                <a:cs typeface="Tahoma" panose="020B0604030504040204" pitchFamily="34" charset="0"/>
              </a:rPr>
              <a:t>Agiles</a:t>
            </a:r>
            <a:r>
              <a:rPr lang="en-US">
                <a:latin typeface="Tahoma" panose="020B0604030504040204" pitchFamily="34" charset="0"/>
                <a:ea typeface="Tahoma" panose="020B0604030504040204" pitchFamily="34" charset="0"/>
                <a:cs typeface="Tahoma" panose="020B0604030504040204" pitchFamily="34" charset="0"/>
              </a:rPr>
              <a:t> Team</a:t>
            </a:r>
          </a:p>
          <a:p>
            <a:pPr lvl="1"/>
            <a:r>
              <a:rPr lang="en-US" sz="1800">
                <a:latin typeface="Tahoma" panose="020B0604030504040204" pitchFamily="34" charset="0"/>
                <a:ea typeface="Tahoma" panose="020B0604030504040204" pitchFamily="34" charset="0"/>
                <a:cs typeface="Tahoma" panose="020B0604030504040204" pitchFamily="34" charset="0"/>
              </a:rPr>
              <a:t>Maintainer: Heinz Lätsch, </a:t>
            </a:r>
            <a:r>
              <a:rPr lang="en-US" sz="1800" err="1">
                <a:latin typeface="Tahoma" panose="020B0604030504040204" pitchFamily="34" charset="0"/>
                <a:ea typeface="Tahoma" panose="020B0604030504040204" pitchFamily="34" charset="0"/>
                <a:cs typeface="Tahoma" panose="020B0604030504040204" pitchFamily="34" charset="0"/>
              </a:rPr>
              <a:t>Andrè</a:t>
            </a:r>
            <a:r>
              <a:rPr lang="en-US" sz="1800">
                <a:latin typeface="Tahoma" panose="020B0604030504040204" pitchFamily="34" charset="0"/>
                <a:ea typeface="Tahoma" panose="020B0604030504040204" pitchFamily="34" charset="0"/>
                <a:cs typeface="Tahoma" panose="020B0604030504040204" pitchFamily="34" charset="0"/>
              </a:rPr>
              <a:t> Hirter</a:t>
            </a:r>
          </a:p>
          <a:p>
            <a:pPr lvl="1"/>
            <a:r>
              <a:rPr lang="en-US" sz="1800">
                <a:latin typeface="Tahoma" panose="020B0604030504040204" pitchFamily="34" charset="0"/>
                <a:ea typeface="Tahoma" panose="020B0604030504040204" pitchFamily="34" charset="0"/>
                <a:cs typeface="Tahoma" panose="020B0604030504040204" pitchFamily="34" charset="0"/>
              </a:rPr>
              <a:t>Product Owner: Irina Finger</a:t>
            </a:r>
          </a:p>
          <a:p>
            <a:pPr lvl="1"/>
            <a:r>
              <a:rPr lang="en-US" sz="1800">
                <a:latin typeface="Tahoma" panose="020B0604030504040204" pitchFamily="34" charset="0"/>
                <a:ea typeface="Tahoma" panose="020B0604030504040204" pitchFamily="34" charset="0"/>
                <a:cs typeface="Tahoma" panose="020B0604030504040204" pitchFamily="34" charset="0"/>
              </a:rPr>
              <a:t>Scrum Master: ?</a:t>
            </a:r>
          </a:p>
          <a:p>
            <a:pPr lvl="1"/>
            <a:r>
              <a:rPr lang="en-US" sz="1800">
                <a:latin typeface="Tahoma" panose="020B0604030504040204" pitchFamily="34" charset="0"/>
                <a:ea typeface="Tahoma" panose="020B0604030504040204" pitchFamily="34" charset="0"/>
                <a:cs typeface="Tahoma" panose="020B0604030504040204" pitchFamily="34" charset="0"/>
              </a:rPr>
              <a:t>Dev Team: Jan Richter, Eduard Werwein</a:t>
            </a: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err="1">
                <a:latin typeface="Arial"/>
                <a:cs typeface="Arial"/>
              </a:rPr>
              <a:t>Rahmenbedingungen</a:t>
            </a:r>
            <a:r>
              <a:rPr lang="en-US">
                <a:latin typeface="Arial"/>
                <a:cs typeface="Arial"/>
              </a:rPr>
              <a:t> (2/4)</a:t>
            </a:r>
            <a:endParaRPr lang="en-US" err="1"/>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5</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242464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err="1">
                <a:latin typeface="Tahoma" panose="020B0604030504040204" pitchFamily="34" charset="0"/>
                <a:ea typeface="Tahoma" panose="020B0604030504040204" pitchFamily="34" charset="0"/>
                <a:cs typeface="Tahoma" panose="020B0604030504040204" pitchFamily="34" charset="0"/>
              </a:rPr>
              <a:t>Architekturvorgaben</a:t>
            </a:r>
            <a:endParaRPr lang="en-US">
              <a:latin typeface="Tahoma" panose="020B0604030504040204" pitchFamily="34" charset="0"/>
              <a:ea typeface="Tahoma" panose="020B0604030504040204" pitchFamily="34" charset="0"/>
              <a:cs typeface="Tahoma" panose="020B0604030504040204" pitchFamily="34" charset="0"/>
            </a:endParaRPr>
          </a:p>
          <a:p>
            <a:pPr lvl="1"/>
            <a:r>
              <a:rPr lang="en-US" sz="1800">
                <a:latin typeface="Tahoma" panose="020B0604030504040204" pitchFamily="34" charset="0"/>
                <a:ea typeface="Tahoma" panose="020B0604030504040204" pitchFamily="34" charset="0"/>
                <a:cs typeface="Tahoma" panose="020B0604030504040204" pitchFamily="34" charset="0"/>
              </a:rPr>
              <a:t>Cloud Native</a:t>
            </a:r>
          </a:p>
          <a:p>
            <a:pPr lvl="1"/>
            <a:r>
              <a:rPr lang="en-US" sz="1800">
                <a:latin typeface="Tahoma" panose="020B0604030504040204" pitchFamily="34" charset="0"/>
                <a:ea typeface="Tahoma" panose="020B0604030504040204" pitchFamily="34" charset="0"/>
                <a:cs typeface="Tahoma" panose="020B0604030504040204" pitchFamily="34" charset="0"/>
              </a:rPr>
              <a:t>Microservices</a:t>
            </a:r>
          </a:p>
          <a:p>
            <a:pPr lvl="1"/>
            <a:r>
              <a:rPr lang="en-US" sz="1800">
                <a:latin typeface="Tahoma" panose="020B0604030504040204" pitchFamily="34" charset="0"/>
                <a:ea typeface="Tahoma" panose="020B0604030504040204" pitchFamily="34" charset="0"/>
                <a:cs typeface="Tahoma" panose="020B0604030504040204" pitchFamily="34" charset="0"/>
              </a:rPr>
              <a:t>Zero Trust</a:t>
            </a:r>
          </a:p>
          <a:p>
            <a:pPr lvl="1"/>
            <a:r>
              <a:rPr lang="en-US" sz="1800">
                <a:latin typeface="Tahoma" panose="020B0604030504040204" pitchFamily="34" charset="0"/>
                <a:ea typeface="Tahoma" panose="020B0604030504040204" pitchFamily="34" charset="0"/>
                <a:cs typeface="Tahoma" panose="020B0604030504040204" pitchFamily="34" charset="0"/>
              </a:rPr>
              <a:t>UI-Module</a:t>
            </a:r>
          </a:p>
          <a:p>
            <a:pPr lvl="1"/>
            <a:r>
              <a:rPr lang="en-US" sz="1800">
                <a:latin typeface="Tahoma" panose="020B0604030504040204" pitchFamily="34" charset="0"/>
                <a:ea typeface="Tahoma" panose="020B0604030504040204" pitchFamily="34" charset="0"/>
                <a:cs typeface="Tahoma" panose="020B0604030504040204" pitchFamily="34" charset="0"/>
              </a:rPr>
              <a:t>Open Source</a:t>
            </a: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err="1">
                <a:latin typeface="Arial"/>
                <a:cs typeface="Arial"/>
              </a:rPr>
              <a:t>Rahmenbedingungen</a:t>
            </a:r>
            <a:r>
              <a:rPr lang="en-US">
                <a:latin typeface="Arial"/>
                <a:cs typeface="Arial"/>
              </a:rPr>
              <a:t> (3/4)</a:t>
            </a:r>
            <a:endParaRPr lang="en-US" err="1"/>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6</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310800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a:latin typeface="Tahoma" panose="020B0604030504040204" pitchFamily="34" charset="0"/>
                <a:ea typeface="Tahoma" panose="020B0604030504040204" pitchFamily="34" charset="0"/>
                <a:cs typeface="Tahoma" panose="020B0604030504040204" pitchFamily="34" charset="0"/>
              </a:rPr>
              <a:t>DevOps</a:t>
            </a:r>
          </a:p>
          <a:p>
            <a:pPr lvl="1"/>
            <a:r>
              <a:rPr lang="en-US" sz="1800">
                <a:latin typeface="Tahoma" panose="020B0604030504040204" pitchFamily="34" charset="0"/>
                <a:ea typeface="Tahoma" panose="020B0604030504040204" pitchFamily="34" charset="0"/>
                <a:cs typeface="Tahoma" panose="020B0604030504040204" pitchFamily="34" charset="0"/>
              </a:rPr>
              <a:t>'Built-In-Quality'</a:t>
            </a:r>
          </a:p>
          <a:p>
            <a:pPr lvl="1"/>
            <a:r>
              <a:rPr lang="en-US" sz="1800">
                <a:latin typeface="Tahoma" panose="020B0604030504040204" pitchFamily="34" charset="0"/>
                <a:ea typeface="Tahoma" panose="020B0604030504040204" pitchFamily="34" charset="0"/>
                <a:cs typeface="Tahoma" panose="020B0604030504040204" pitchFamily="34" charset="0"/>
              </a:rPr>
              <a:t>Clean Code</a:t>
            </a:r>
          </a:p>
          <a:p>
            <a:pPr lvl="1"/>
            <a:r>
              <a:rPr lang="en-US" sz="1800">
                <a:latin typeface="Tahoma" panose="020B0604030504040204" pitchFamily="34" charset="0"/>
                <a:ea typeface="Tahoma" panose="020B0604030504040204" pitchFamily="34" charset="0"/>
                <a:cs typeface="Tahoma" panose="020B0604030504040204" pitchFamily="34" charset="0"/>
              </a:rPr>
              <a:t>Test Driven Development</a:t>
            </a:r>
          </a:p>
          <a:p>
            <a:pPr lvl="1"/>
            <a:r>
              <a:rPr lang="en-US" sz="1800">
                <a:latin typeface="Tahoma" panose="020B0604030504040204" pitchFamily="34" charset="0"/>
                <a:ea typeface="Tahoma" panose="020B0604030504040204" pitchFamily="34" charset="0"/>
                <a:cs typeface="Tahoma" panose="020B0604030504040204" pitchFamily="34" charset="0"/>
              </a:rPr>
              <a:t>Completely Tested</a:t>
            </a:r>
          </a:p>
          <a:p>
            <a:pPr lvl="1"/>
            <a:r>
              <a:rPr lang="en-US" sz="1800">
                <a:latin typeface="Tahoma" panose="020B0604030504040204" pitchFamily="34" charset="0"/>
                <a:ea typeface="Tahoma" panose="020B0604030504040204" pitchFamily="34" charset="0"/>
                <a:cs typeface="Tahoma" panose="020B0604030504040204" pitchFamily="34" charset="0"/>
              </a:rPr>
              <a:t>CI/CD Process</a:t>
            </a:r>
          </a:p>
          <a:p>
            <a:pPr lvl="1"/>
            <a:r>
              <a:rPr lang="en-US" sz="1800" err="1">
                <a:latin typeface="Tahoma" panose="020B0604030504040204" pitchFamily="34" charset="0"/>
                <a:ea typeface="Tahoma" panose="020B0604030504040204" pitchFamily="34" charset="0"/>
                <a:cs typeface="Tahoma" panose="020B0604030504040204" pitchFamily="34" charset="0"/>
              </a:rPr>
              <a:t>IaC</a:t>
            </a:r>
            <a:r>
              <a:rPr lang="en-US" sz="1800">
                <a:latin typeface="Tahoma" panose="020B0604030504040204" pitchFamily="34" charset="0"/>
                <a:ea typeface="Tahoma" panose="020B0604030504040204" pitchFamily="34" charset="0"/>
                <a:cs typeface="Tahoma" panose="020B0604030504040204" pitchFamily="34" charset="0"/>
              </a:rPr>
              <a:t> Infrastructure as Code</a:t>
            </a: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err="1">
                <a:latin typeface="Arial"/>
                <a:cs typeface="Arial"/>
              </a:rPr>
              <a:t>Rahmenbedingungen</a:t>
            </a:r>
            <a:r>
              <a:rPr lang="en-US">
                <a:latin typeface="Arial"/>
                <a:cs typeface="Arial"/>
              </a:rPr>
              <a:t> (4/4)</a:t>
            </a:r>
            <a:endParaRPr lang="en-US" err="1"/>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7</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157235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err="1">
                <a:latin typeface="Tahoma" panose="020B0604030504040204" pitchFamily="34" charset="0"/>
                <a:ea typeface="Tahoma" panose="020B0604030504040204" pitchFamily="34" charset="0"/>
                <a:cs typeface="Tahoma" panose="020B0604030504040204" pitchFamily="34" charset="0"/>
              </a:rPr>
              <a:t>Vorbereitung</a:t>
            </a:r>
            <a:r>
              <a:rPr lang="en-US">
                <a:latin typeface="Tahoma" panose="020B0604030504040204" pitchFamily="34" charset="0"/>
                <a:ea typeface="Tahoma" panose="020B0604030504040204" pitchFamily="34" charset="0"/>
                <a:cs typeface="Tahoma" panose="020B0604030504040204" pitchFamily="34" charset="0"/>
              </a:rPr>
              <a:t> und Aufbau</a:t>
            </a:r>
          </a:p>
          <a:p>
            <a:pPr lvl="1"/>
            <a:r>
              <a:rPr lang="en-US" sz="1800">
                <a:latin typeface="Tahoma" panose="020B0604030504040204" pitchFamily="34" charset="0"/>
                <a:ea typeface="Tahoma" panose="020B0604030504040204" pitchFamily="34" charset="0"/>
                <a:cs typeface="Tahoma" panose="020B0604030504040204" pitchFamily="34" charset="0"/>
              </a:rPr>
              <a:t>Repository</a:t>
            </a:r>
          </a:p>
          <a:p>
            <a:pPr lvl="1"/>
            <a:r>
              <a:rPr lang="en-US" sz="1800" err="1">
                <a:latin typeface="Tahoma" panose="020B0604030504040204" pitchFamily="34" charset="0"/>
                <a:ea typeface="Tahoma" panose="020B0604030504040204" pitchFamily="34" charset="0"/>
                <a:cs typeface="Tahoma" panose="020B0604030504040204" pitchFamily="34" charset="0"/>
              </a:rPr>
              <a:t>Dokumentation</a:t>
            </a:r>
            <a:endParaRPr lang="en-US" sz="1800">
              <a:latin typeface="Tahoma" panose="020B0604030504040204" pitchFamily="34" charset="0"/>
              <a:ea typeface="Tahoma" panose="020B0604030504040204" pitchFamily="34" charset="0"/>
              <a:cs typeface="Tahoma" panose="020B0604030504040204" pitchFamily="34" charset="0"/>
            </a:endParaRPr>
          </a:p>
          <a:p>
            <a:pPr lvl="1"/>
            <a:r>
              <a:rPr lang="en-US" sz="1800">
                <a:latin typeface="Tahoma" panose="020B0604030504040204" pitchFamily="34" charset="0"/>
                <a:ea typeface="Tahoma" panose="020B0604030504040204" pitchFamily="34" charset="0"/>
                <a:cs typeface="Tahoma" panose="020B0604030504040204" pitchFamily="34" charset="0"/>
              </a:rPr>
              <a:t>SCM</a:t>
            </a:r>
          </a:p>
          <a:p>
            <a:pPr lvl="1"/>
            <a:r>
              <a:rPr lang="en-US" sz="1800">
                <a:latin typeface="Tahoma" panose="020B0604030504040204" pitchFamily="34" charset="0"/>
                <a:ea typeface="Tahoma" panose="020B0604030504040204" pitchFamily="34" charset="0"/>
                <a:cs typeface="Tahoma" panose="020B0604030504040204" pitchFamily="34" charset="0"/>
              </a:rPr>
              <a:t>Build Pipeline</a:t>
            </a:r>
          </a:p>
          <a:p>
            <a:pPr lvl="1"/>
            <a:r>
              <a:rPr lang="en-US" sz="1800" err="1">
                <a:latin typeface="Tahoma" panose="020B0604030504040204" pitchFamily="34" charset="0"/>
                <a:ea typeface="Tahoma" panose="020B0604030504040204" pitchFamily="34" charset="0"/>
                <a:cs typeface="Tahoma" panose="020B0604030504040204" pitchFamily="34" charset="0"/>
              </a:rPr>
              <a:t>Erste</a:t>
            </a:r>
            <a:r>
              <a:rPr lang="en-US" sz="1800">
                <a:latin typeface="Tahoma" panose="020B0604030504040204" pitchFamily="34" charset="0"/>
                <a:ea typeface="Tahoma" panose="020B0604030504040204" pitchFamily="34" charset="0"/>
                <a:cs typeface="Tahoma" panose="020B0604030504040204" pitchFamily="34" charset="0"/>
              </a:rPr>
              <a:t> </a:t>
            </a:r>
            <a:r>
              <a:rPr lang="en-US" sz="1800" err="1">
                <a:latin typeface="Tahoma" panose="020B0604030504040204" pitchFamily="34" charset="0"/>
                <a:ea typeface="Tahoma" panose="020B0604030504040204" pitchFamily="34" charset="0"/>
                <a:cs typeface="Tahoma" panose="020B0604030504040204" pitchFamily="34" charset="0"/>
              </a:rPr>
              <a:t>Komponenten</a:t>
            </a:r>
            <a:r>
              <a:rPr lang="en-US" sz="1800">
                <a:latin typeface="Tahoma" panose="020B0604030504040204" pitchFamily="34" charset="0"/>
                <a:ea typeface="Tahoma" panose="020B0604030504040204" pitchFamily="34" charset="0"/>
                <a:cs typeface="Tahoma" panose="020B0604030504040204" pitchFamily="34" charset="0"/>
              </a:rPr>
              <a:t> </a:t>
            </a:r>
            <a:r>
              <a:rPr lang="en-US" sz="1800" err="1">
                <a:latin typeface="Tahoma" panose="020B0604030504040204" pitchFamily="34" charset="0"/>
                <a:ea typeface="Tahoma" panose="020B0604030504040204" pitchFamily="34" charset="0"/>
                <a:cs typeface="Tahoma" panose="020B0604030504040204" pitchFamily="34" charset="0"/>
              </a:rPr>
              <a:t>definieren</a:t>
            </a:r>
            <a:endParaRPr lang="en-US" sz="1800">
              <a:latin typeface="Tahoma" panose="020B0604030504040204" pitchFamily="34" charset="0"/>
              <a:ea typeface="Tahoma" panose="020B0604030504040204" pitchFamily="34" charset="0"/>
              <a:cs typeface="Tahoma" panose="020B0604030504040204" pitchFamily="34" charset="0"/>
            </a:endParaRPr>
          </a:p>
          <a:p>
            <a:pPr lvl="1"/>
            <a:r>
              <a:rPr lang="en-US" sz="1800" err="1">
                <a:latin typeface="Tahoma" panose="020B0604030504040204" pitchFamily="34" charset="0"/>
                <a:ea typeface="Tahoma" panose="020B0604030504040204" pitchFamily="34" charset="0"/>
                <a:cs typeface="Tahoma" panose="020B0604030504040204" pitchFamily="34" charset="0"/>
              </a:rPr>
              <a:t>Lokales</a:t>
            </a:r>
            <a:r>
              <a:rPr lang="en-US" sz="1800">
                <a:latin typeface="Tahoma" panose="020B0604030504040204" pitchFamily="34" charset="0"/>
                <a:ea typeface="Tahoma" panose="020B0604030504040204" pitchFamily="34" charset="0"/>
                <a:cs typeface="Tahoma" panose="020B0604030504040204" pitchFamily="34" charset="0"/>
              </a:rPr>
              <a:t> Deployment und </a:t>
            </a:r>
            <a:r>
              <a:rPr lang="en-US" sz="1800" err="1">
                <a:latin typeface="Tahoma" panose="020B0604030504040204" pitchFamily="34" charset="0"/>
                <a:ea typeface="Tahoma" panose="020B0604030504040204" pitchFamily="34" charset="0"/>
                <a:cs typeface="Tahoma" panose="020B0604030504040204" pitchFamily="34" charset="0"/>
              </a:rPr>
              <a:t>Starten</a:t>
            </a:r>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err="1">
                <a:latin typeface="Arial"/>
                <a:cs typeface="Arial"/>
              </a:rPr>
              <a:t>Rampup</a:t>
            </a:r>
            <a:endParaRPr lang="en-US" err="1"/>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8</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3408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15F9EB-2CD0-487E-B6A7-61B18488F73F}"/>
              </a:ext>
            </a:extLst>
          </p:cNvPr>
          <p:cNvSpPr>
            <a:spLocks noGrp="1"/>
          </p:cNvSpPr>
          <p:nvPr>
            <p:ph idx="1"/>
          </p:nvPr>
        </p:nvSpPr>
        <p:spPr/>
        <p:txBody>
          <a:bodyPr vert="horz" lIns="90000" tIns="0" rIns="0" bIns="0" rtlCol="0" anchor="t">
            <a:normAutofit/>
          </a:bodyPr>
          <a:lstStyle/>
          <a:p>
            <a:r>
              <a:rPr lang="en-US">
                <a:latin typeface="Tahoma" panose="020B0604030504040204" pitchFamily="34" charset="0"/>
                <a:ea typeface="Tahoma" panose="020B0604030504040204" pitchFamily="34" charset="0"/>
                <a:cs typeface="Tahoma" panose="020B0604030504040204" pitchFamily="34" charset="0"/>
              </a:rPr>
              <a:t>Login-UI-Web-</a:t>
            </a:r>
            <a:r>
              <a:rPr lang="en-US" err="1">
                <a:latin typeface="Tahoma" panose="020B0604030504040204" pitchFamily="34" charset="0"/>
                <a:ea typeface="Tahoma" panose="020B0604030504040204" pitchFamily="34" charset="0"/>
                <a:cs typeface="Tahoma" panose="020B0604030504040204" pitchFamily="34" charset="0"/>
              </a:rPr>
              <a:t>Komponente</a:t>
            </a:r>
            <a:endParaRPr lang="en-US">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Authentifizierungskomponente</a:t>
            </a:r>
            <a:endParaRPr lang="en-US">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Erstes</a:t>
            </a:r>
            <a:r>
              <a:rPr lang="en-US">
                <a:latin typeface="Tahoma" panose="020B0604030504040204" pitchFamily="34" charset="0"/>
                <a:ea typeface="Tahoma" panose="020B0604030504040204" pitchFamily="34" charset="0"/>
                <a:cs typeface="Tahoma" panose="020B0604030504040204" pitchFamily="34" charset="0"/>
              </a:rPr>
              <a:t> Deployment</a:t>
            </a:r>
          </a:p>
        </p:txBody>
      </p:sp>
      <p:sp>
        <p:nvSpPr>
          <p:cNvPr id="3" name="Title 2">
            <a:extLst>
              <a:ext uri="{FF2B5EF4-FFF2-40B4-BE49-F238E27FC236}">
                <a16:creationId xmlns:a16="http://schemas.microsoft.com/office/drawing/2014/main" id="{0C813CD6-4F74-4716-B8AF-885AA16B067A}"/>
              </a:ext>
            </a:extLst>
          </p:cNvPr>
          <p:cNvSpPr>
            <a:spLocks noGrp="1"/>
          </p:cNvSpPr>
          <p:nvPr>
            <p:ph type="title"/>
          </p:nvPr>
        </p:nvSpPr>
        <p:spPr/>
        <p:txBody>
          <a:bodyPr/>
          <a:lstStyle/>
          <a:p>
            <a:r>
              <a:rPr lang="en-US">
                <a:latin typeface="Arial"/>
                <a:cs typeface="Arial"/>
              </a:rPr>
              <a:t>Erste </a:t>
            </a:r>
            <a:r>
              <a:rPr lang="en-US" err="1">
                <a:latin typeface="Arial"/>
                <a:cs typeface="Arial"/>
              </a:rPr>
              <a:t>Komponenten</a:t>
            </a:r>
            <a:endParaRPr lang="en-US" err="1"/>
          </a:p>
        </p:txBody>
      </p:sp>
      <p:sp>
        <p:nvSpPr>
          <p:cNvPr id="4" name="Date Placeholder 3">
            <a:extLst>
              <a:ext uri="{FF2B5EF4-FFF2-40B4-BE49-F238E27FC236}">
                <a16:creationId xmlns:a16="http://schemas.microsoft.com/office/drawing/2014/main" id="{E8CAAC2E-C232-4A33-B3B0-33D84349F35F}"/>
              </a:ext>
            </a:extLst>
          </p:cNvPr>
          <p:cNvSpPr>
            <a:spLocks noGrp="1"/>
          </p:cNvSpPr>
          <p:nvPr>
            <p:ph type="dt" sz="half" idx="10"/>
          </p:nvPr>
        </p:nvSpPr>
        <p:spPr/>
        <p:txBody>
          <a:bodyPr/>
          <a:lstStyle/>
          <a:p>
            <a:fld id="{AB9C80B7-7277-40DF-82F9-600B82FE83B8}" type="datetime1">
              <a:rPr lang="de-DE" smtClean="0"/>
              <a:pPr/>
              <a:t>20.12.2021</a:t>
            </a:fld>
            <a:endParaRPr lang="de-CH"/>
          </a:p>
        </p:txBody>
      </p:sp>
      <p:sp>
        <p:nvSpPr>
          <p:cNvPr id="5" name="Slide Number Placeholder 4">
            <a:extLst>
              <a:ext uri="{FF2B5EF4-FFF2-40B4-BE49-F238E27FC236}">
                <a16:creationId xmlns:a16="http://schemas.microsoft.com/office/drawing/2014/main" id="{EC1FA10D-F02B-4348-BEA1-2192057ABAFB}"/>
              </a:ext>
            </a:extLst>
          </p:cNvPr>
          <p:cNvSpPr>
            <a:spLocks noGrp="1"/>
          </p:cNvSpPr>
          <p:nvPr>
            <p:ph type="sldNum" sz="quarter" idx="11"/>
          </p:nvPr>
        </p:nvSpPr>
        <p:spPr/>
        <p:txBody>
          <a:bodyPr/>
          <a:lstStyle/>
          <a:p>
            <a:fld id="{08205279-D810-4DD2-9E5D-E0C15C29441D}" type="slidenum">
              <a:rPr lang="de-CH" smtClean="0"/>
              <a:pPr/>
              <a:t>9</a:t>
            </a:fld>
            <a:endParaRPr lang="de-CH"/>
          </a:p>
        </p:txBody>
      </p:sp>
      <p:sp>
        <p:nvSpPr>
          <p:cNvPr id="6" name="Footer Placeholder 5">
            <a:extLst>
              <a:ext uri="{FF2B5EF4-FFF2-40B4-BE49-F238E27FC236}">
                <a16:creationId xmlns:a16="http://schemas.microsoft.com/office/drawing/2014/main" id="{E1BC0D09-FC19-4BF2-8476-D90081CFF497}"/>
              </a:ext>
            </a:extLst>
          </p:cNvPr>
          <p:cNvSpPr>
            <a:spLocks noGrp="1"/>
          </p:cNvSpPr>
          <p:nvPr>
            <p:ph type="ftr" sz="quarter" idx="12"/>
          </p:nvPr>
        </p:nvSpPr>
        <p:spPr/>
        <p:txBody>
          <a:bodyPr/>
          <a:lstStyle/>
          <a:p>
            <a:r>
              <a:rPr lang="de-CH"/>
              <a:t>AKROS AG, © 2010 | www.akros.ch</a:t>
            </a:r>
          </a:p>
        </p:txBody>
      </p:sp>
    </p:spTree>
    <p:extLst>
      <p:ext uri="{BB962C8B-B14F-4D97-AF65-F5344CB8AC3E}">
        <p14:creationId xmlns:p14="http://schemas.microsoft.com/office/powerpoint/2010/main" val="1263552996"/>
      </p:ext>
    </p:extLst>
  </p:cSld>
  <p:clrMapOvr>
    <a:masterClrMapping/>
  </p:clrMapOvr>
</p:sld>
</file>

<file path=ppt/theme/theme1.xml><?xml version="1.0" encoding="utf-8"?>
<a:theme xmlns:a="http://schemas.openxmlformats.org/drawingml/2006/main" name="Vorlage PPT_25 Jahre_gradueller Hintergrund_graue Titel_110630_v10">
  <a:themeElements>
    <a:clrScheme name="AKROS">
      <a:dk1>
        <a:srgbClr val="000000"/>
      </a:dk1>
      <a:lt1>
        <a:srgbClr val="FFFFFF"/>
      </a:lt1>
      <a:dk2>
        <a:srgbClr val="A5A5A5"/>
      </a:dk2>
      <a:lt2>
        <a:srgbClr val="FFFFFF"/>
      </a:lt2>
      <a:accent1>
        <a:srgbClr val="262626"/>
      </a:accent1>
      <a:accent2>
        <a:srgbClr val="7F7F7F"/>
      </a:accent2>
      <a:accent3>
        <a:srgbClr val="C3BBB2"/>
      </a:accent3>
      <a:accent4>
        <a:srgbClr val="EEEBE5"/>
      </a:accent4>
      <a:accent5>
        <a:srgbClr val="595959"/>
      </a:accent5>
      <a:accent6>
        <a:srgbClr val="81725E"/>
      </a:accent6>
      <a:hlink>
        <a:srgbClr val="C60C30"/>
      </a:hlink>
      <a:folHlink>
        <a:srgbClr val="3B4F5C"/>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3" id="{F5DFECEE-882A-431D-8F71-56A36676265B}" vid="{4E2DD012-026F-4364-AC32-13E06C3CFF42}"/>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9FACC7809837942A1499116A766FD48" ma:contentTypeVersion="10" ma:contentTypeDescription="Ein neues Dokument erstellen." ma:contentTypeScope="" ma:versionID="c6944f2c8dce2a4c4097cdb1dc5d2bea">
  <xsd:schema xmlns:xsd="http://www.w3.org/2001/XMLSchema" xmlns:xs="http://www.w3.org/2001/XMLSchema" xmlns:p="http://schemas.microsoft.com/office/2006/metadata/properties" xmlns:ns2="b22023f0-d141-4df7-85ad-6dd1e1377ec8" xmlns:ns3="bf122554-6983-45b2-a605-6e185ba8cf82" targetNamespace="http://schemas.microsoft.com/office/2006/metadata/properties" ma:root="true" ma:fieldsID="da935c7e8c0aec126dd0c3a2af905349" ns2:_="" ns3:_="">
    <xsd:import namespace="b22023f0-d141-4df7-85ad-6dd1e1377ec8"/>
    <xsd:import namespace="bf122554-6983-45b2-a605-6e185ba8cf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023f0-d141-4df7-85ad-6dd1e1377e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122554-6983-45b2-a605-6e185ba8cf82"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750C53-E02C-45DD-B2D9-F4DF43E4EAB5}">
  <ds:schemaRefs>
    <ds:schemaRef ds:uri="b22023f0-d141-4df7-85ad-6dd1e1377ec8"/>
    <ds:schemaRef ds:uri="bf122554-6983-45b2-a605-6e185ba8cf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1A7C583-9109-4C47-9CEF-D5E16C3AD140}">
  <ds:schemaRefs>
    <ds:schemaRef ds:uri="http://schemas.microsoft.com/sharepoint/v3/contenttype/forms"/>
  </ds:schemaRefs>
</ds:datastoreItem>
</file>

<file path=customXml/itemProps3.xml><?xml version="1.0" encoding="utf-8"?>
<ds:datastoreItem xmlns:ds="http://schemas.openxmlformats.org/officeDocument/2006/customXml" ds:itemID="{12FC225B-70D1-45D9-994D-8DD7FD94E3BA}">
  <ds:schemaRefs>
    <ds:schemaRef ds:uri="http://www.w3.org/XML/1998/namespace"/>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http://schemas.openxmlformats.org/package/2006/metadata/core-properties"/>
    <ds:schemaRef ds:uri="bf122554-6983-45b2-a605-6e185ba8cf82"/>
    <ds:schemaRef ds:uri="b22023f0-d141-4df7-85ad-6dd1e1377ec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AKROS Standard Format 16zu9</Template>
  <TotalTime>0</TotalTime>
  <Words>1345</Words>
  <Application>Microsoft Office PowerPoint</Application>
  <PresentationFormat>Bildschirmpräsentation (16:9)</PresentationFormat>
  <Paragraphs>168</Paragraphs>
  <Slides>13</Slides>
  <Notes>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Calibri</vt:lpstr>
      <vt:lpstr>Courier New</vt:lpstr>
      <vt:lpstr>Symbol</vt:lpstr>
      <vt:lpstr>Tahoma</vt:lpstr>
      <vt:lpstr>Wingdings</vt:lpstr>
      <vt:lpstr>Vorlage PPT_25 Jahre_gradueller Hintergrund_graue Titel_110630_v10</vt:lpstr>
      <vt:lpstr>Kick-off AKROS Marketplace </vt:lpstr>
      <vt:lpstr>Agenda</vt:lpstr>
      <vt:lpstr>Blueprint – Elevator Pitch</vt:lpstr>
      <vt:lpstr>Rahmenbedingungen (1/4)</vt:lpstr>
      <vt:lpstr>Rahmenbedingungen (2/4)</vt:lpstr>
      <vt:lpstr>Rahmenbedingungen (3/4)</vt:lpstr>
      <vt:lpstr>Rahmenbedingungen (4/4)</vt:lpstr>
      <vt:lpstr>Rampup</vt:lpstr>
      <vt:lpstr>Erste Komponenten</vt:lpstr>
      <vt:lpstr>Fragen</vt:lpstr>
      <vt:lpstr>Vielen Dank für Ihr Interesse!</vt:lpstr>
      <vt:lpstr>Farbdefinitionen</vt:lpstr>
      <vt:lpstr>Icons</vt:lpstr>
    </vt:vector>
  </TitlesOfParts>
  <Company>AKROS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Angebotspräsentation «Engineering»</dc:title>
  <dc:creator>Werwein Eduard</dc:creator>
  <cp:lastModifiedBy>Richter Jan</cp:lastModifiedBy>
  <cp:revision>2</cp:revision>
  <cp:lastPrinted>2015-03-17T09:20:54Z</cp:lastPrinted>
  <dcterms:created xsi:type="dcterms:W3CDTF">2021-12-13T09:03:11Z</dcterms:created>
  <dcterms:modified xsi:type="dcterms:W3CDTF">2021-12-20T14:30:14Z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0x010100A9FACC7809837942A1499116A766FD48</vt:lpwstr>
  </property>
</Properties>
</file>