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4" r:id="rId6"/>
    <p:sldId id="265" r:id="rId7"/>
    <p:sldId id="266" r:id="rId8"/>
    <p:sldId id="275" r:id="rId9"/>
    <p:sldId id="276" r:id="rId10"/>
    <p:sldId id="274" r:id="rId11"/>
    <p:sldId id="273" r:id="rId12"/>
    <p:sldId id="259" r:id="rId13"/>
  </p:sldIdLst>
  <p:sldSz cx="9144000" cy="5143500" type="screen16x9"/>
  <p:notesSz cx="6797675" cy="98742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BE5"/>
    <a:srgbClr val="E7E4E0"/>
    <a:srgbClr val="C3BBB2"/>
    <a:srgbClr val="C11317"/>
    <a:srgbClr val="5BD4FF"/>
    <a:srgbClr val="C01317"/>
    <a:srgbClr val="848484"/>
    <a:srgbClr val="81725E"/>
    <a:srgbClr val="C41713"/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0F4E7C-6ECD-4CD1-9A88-0694A35BA5AF}" v="29" dt="2021-12-15T10:54:06.9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136" autoAdjust="0"/>
  </p:normalViewPr>
  <p:slideViewPr>
    <p:cSldViewPr snapToGrid="0">
      <p:cViewPr varScale="1">
        <p:scale>
          <a:sx n="80" d="100"/>
          <a:sy n="80" d="100"/>
        </p:scale>
        <p:origin x="152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41AA0-33CB-4EA0-BAB5-08A1D96A3719}" type="datetimeFigureOut">
              <a:rPr lang="de-DE" smtClean="0"/>
              <a:pPr/>
              <a:t>12.01.2022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4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D65B1-9245-4AA8-BDD6-1B1FEDC80E87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4252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33470-1679-4DA6-BE8D-02F05F7A383D}" type="datetimeFigureOut">
              <a:rPr lang="de-DE" smtClean="0"/>
              <a:pPr/>
              <a:t>12.01.2022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17AFA-2BBF-4B12-B5DC-63767E2DE83A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5727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7AFA-2BBF-4B12-B5DC-63767E2DE83A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9402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7AFA-2BBF-4B12-B5DC-63767E2DE83A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9570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7AFA-2BBF-4B12-B5DC-63767E2DE83A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3163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7AFA-2BBF-4B12-B5DC-63767E2DE83A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0163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7AFA-2BBF-4B12-B5DC-63767E2DE83A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6549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7AFA-2BBF-4B12-B5DC-63767E2DE83A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309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7AFA-2BBF-4B12-B5DC-63767E2DE83A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3341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2571750"/>
            <a:ext cx="7774632" cy="535785"/>
          </a:xfrm>
        </p:spPr>
        <p:txBody>
          <a:bodyPr wrap="square" lIns="0" tIns="0" rIns="0" bIns="0" anchor="t" anchorCtr="0">
            <a:normAutofit/>
          </a:bodyPr>
          <a:lstStyle>
            <a:lvl1pPr algn="r">
              <a:defRPr sz="2600">
                <a:solidFill>
                  <a:srgbClr val="848484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071670" y="3882647"/>
            <a:ext cx="6400800" cy="242880"/>
          </a:xfr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Untertitel durch Klicken einfügen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29F1-E8A8-48AC-85C3-84E1CA806AB3}" type="datetime1">
              <a:rPr lang="de-DE" smtClean="0"/>
              <a:pPr/>
              <a:t>12.01.2022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err="1"/>
              <a:t>AKROS</a:t>
            </a:r>
            <a:r>
              <a:rPr lang="de-CH"/>
              <a:t> AG, © 2010 | </a:t>
            </a:r>
            <a:r>
              <a:rPr lang="de-CH" err="1"/>
              <a:t>www.akros.ch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5279-D810-4DD2-9E5D-E0C15C29441D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6" name="Datumsplatzhalter 3"/>
          <p:cNvSpPr txBox="1">
            <a:spLocks/>
          </p:cNvSpPr>
          <p:nvPr userDrawn="1"/>
        </p:nvSpPr>
        <p:spPr>
          <a:xfrm>
            <a:off x="7000892" y="4119576"/>
            <a:ext cx="147159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C20F8-D87C-4056-9D26-260CF47559A5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12.01.2022</a:t>
            </a:fld>
            <a:endParaRPr kumimoji="0" lang="de-CH" sz="10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532" y="1131590"/>
            <a:ext cx="2123728" cy="7079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7544" y="1329612"/>
            <a:ext cx="8033546" cy="3265010"/>
          </a:xfrm>
        </p:spPr>
        <p:txBody>
          <a:bodyPr vert="eaVert"/>
          <a:lstStyle>
            <a:lvl1pPr>
              <a:buClr>
                <a:srgbClr val="C41713"/>
              </a:buClr>
              <a:buFont typeface="Wingdings" pitchFamily="2" charset="2"/>
              <a:buChar char="§"/>
              <a:defRPr/>
            </a:lvl1pPr>
            <a:lvl2pPr>
              <a:buClr>
                <a:srgbClr val="C41713"/>
              </a:buClr>
              <a:buFont typeface="Wingdings" pitchFamily="2" charset="2"/>
              <a:buChar char="§"/>
              <a:defRPr/>
            </a:lvl2pPr>
            <a:lvl3pPr>
              <a:buClr>
                <a:srgbClr val="C41713"/>
              </a:buClr>
              <a:buFont typeface="Wingdings" pitchFamily="2" charset="2"/>
              <a:buChar char="§"/>
              <a:defRPr/>
            </a:lvl3pPr>
            <a:lvl4pPr>
              <a:buClr>
                <a:srgbClr val="C41713"/>
              </a:buClr>
              <a:buFont typeface="Wingdings" pitchFamily="2" charset="2"/>
              <a:buChar char="§"/>
              <a:defRPr/>
            </a:lvl4pPr>
            <a:lvl5pPr>
              <a:buClr>
                <a:srgbClr val="C41713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4C34-5B9E-4456-97A3-966535A065B0}" type="datetime1">
              <a:rPr lang="de-DE" smtClean="0"/>
              <a:pPr/>
              <a:t>12.01.2022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AKROS AG, © 2010 | www.akros.ch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5279-D810-4DD2-9E5D-E0C15C29441D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8" name="Titel 6"/>
          <p:cNvSpPr>
            <a:spLocks noGrp="1"/>
          </p:cNvSpPr>
          <p:nvPr>
            <p:ph type="title"/>
          </p:nvPr>
        </p:nvSpPr>
        <p:spPr>
          <a:xfrm>
            <a:off x="467544" y="357504"/>
            <a:ext cx="6048672" cy="702078"/>
          </a:xfrm>
          <a:solidFill>
            <a:schemeClr val="bg1"/>
          </a:solidFill>
        </p:spPr>
        <p:txBody>
          <a:bodyPr wrap="square" lIns="90000" tIns="90000" rIns="90000" bIns="90000" anchor="t" anchorCtr="0">
            <a:normAutofit/>
          </a:bodyPr>
          <a:lstStyle>
            <a:lvl1pPr>
              <a:defRPr sz="2400" b="1">
                <a:solidFill>
                  <a:srgbClr val="848484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pic>
        <p:nvPicPr>
          <p:cNvPr id="9" name="Grafik 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85BF8A78-2583-4766-89C4-DF8BD9F58B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9200" y="172800"/>
            <a:ext cx="1163199" cy="38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5536" y="1329612"/>
            <a:ext cx="6891108" cy="3265010"/>
          </a:xfrm>
        </p:spPr>
        <p:txBody>
          <a:bodyPr vert="eaVert"/>
          <a:lstStyle>
            <a:lvl1pPr>
              <a:buClr>
                <a:srgbClr val="C41713"/>
              </a:buClr>
              <a:buFont typeface="Wingdings" pitchFamily="2" charset="2"/>
              <a:buChar char="§"/>
              <a:defRPr/>
            </a:lvl1pPr>
            <a:lvl2pPr>
              <a:buClr>
                <a:srgbClr val="C41713"/>
              </a:buClr>
              <a:buFont typeface="Wingdings" pitchFamily="2" charset="2"/>
              <a:buChar char="§"/>
              <a:defRPr/>
            </a:lvl2pPr>
            <a:lvl3pPr>
              <a:buClr>
                <a:srgbClr val="C41713"/>
              </a:buClr>
              <a:buFont typeface="Wingdings" pitchFamily="2" charset="2"/>
              <a:buChar char="§"/>
              <a:defRPr/>
            </a:lvl3pPr>
            <a:lvl4pPr>
              <a:buClr>
                <a:srgbClr val="C41713"/>
              </a:buClr>
              <a:buFont typeface="Wingdings" pitchFamily="2" charset="2"/>
              <a:buChar char="§"/>
              <a:defRPr/>
            </a:lvl4pPr>
            <a:lvl5pPr>
              <a:buClr>
                <a:srgbClr val="C41713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87CF-2A6F-4C56-BE41-2E28B00F0143}" type="datetime1">
              <a:rPr lang="de-DE" smtClean="0"/>
              <a:pPr/>
              <a:t>12.01.2022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AKROS AG, © 2010 | www.akros.ch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5279-D810-4DD2-9E5D-E0C15C29441D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9" name="Titel 6"/>
          <p:cNvSpPr>
            <a:spLocks noGrp="1"/>
          </p:cNvSpPr>
          <p:nvPr>
            <p:ph type="title"/>
          </p:nvPr>
        </p:nvSpPr>
        <p:spPr>
          <a:xfrm rot="5400000">
            <a:off x="6462210" y="2463738"/>
            <a:ext cx="3132348" cy="864096"/>
          </a:xfrm>
          <a:solidFill>
            <a:schemeClr val="bg1"/>
          </a:solidFill>
        </p:spPr>
        <p:txBody>
          <a:bodyPr lIns="90000" tIns="90000" rIns="90000" bIns="90000">
            <a:normAutofit/>
          </a:bodyPr>
          <a:lstStyle>
            <a:lvl1pPr>
              <a:defRPr sz="2400" b="1">
                <a:solidFill>
                  <a:srgbClr val="848484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1E3F3909-B4FA-4342-8567-269C3D2AFE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9200" y="172800"/>
            <a:ext cx="1163199" cy="38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383619"/>
            <a:ext cx="8033546" cy="3211004"/>
          </a:xfrm>
        </p:spPr>
        <p:txBody>
          <a:bodyPr lIns="90000"/>
          <a:lstStyle>
            <a:lvl1pPr>
              <a:buClr>
                <a:srgbClr val="C41713"/>
              </a:buClr>
              <a:buFont typeface="Wingdings" pitchFamily="2" charset="2"/>
              <a:buChar char="§"/>
              <a:defRPr/>
            </a:lvl1pPr>
            <a:lvl2pPr>
              <a:buClr>
                <a:srgbClr val="C41713"/>
              </a:buClr>
              <a:buFont typeface="Wingdings" pitchFamily="2" charset="2"/>
              <a:buChar char="§"/>
              <a:defRPr/>
            </a:lvl2pPr>
            <a:lvl3pPr>
              <a:buClr>
                <a:srgbClr val="C41713"/>
              </a:buClr>
              <a:buFont typeface="Wingdings" pitchFamily="2" charset="2"/>
              <a:buChar char="§"/>
              <a:defRPr/>
            </a:lvl3pPr>
            <a:lvl4pPr>
              <a:buClr>
                <a:srgbClr val="C41713"/>
              </a:buClr>
              <a:buFont typeface="Wingdings" pitchFamily="2" charset="2"/>
              <a:buChar char="§"/>
              <a:defRPr/>
            </a:lvl4pPr>
            <a:lvl5pPr>
              <a:buClr>
                <a:srgbClr val="C41713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67544" y="357504"/>
            <a:ext cx="6048672" cy="702078"/>
          </a:xfrm>
          <a:solidFill>
            <a:schemeClr val="bg1"/>
          </a:solidFill>
        </p:spPr>
        <p:txBody>
          <a:bodyPr wrap="square" lIns="90000" tIns="90000" rIns="90000" bIns="90000" anchor="ctr" anchorCtr="0">
            <a:norm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2400" b="1">
                <a:solidFill>
                  <a:srgbClr val="848484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80B7-7277-40DF-82F9-600B82FE83B8}" type="datetime1">
              <a:rPr lang="de-DE" smtClean="0"/>
              <a:pPr/>
              <a:t>12.01.2022</a:t>
            </a:fld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>
          <a:xfrm>
            <a:off x="7386686" y="4767263"/>
            <a:ext cx="1114404" cy="273844"/>
          </a:xfrm>
        </p:spPr>
        <p:txBody>
          <a:bodyPr/>
          <a:lstStyle/>
          <a:p>
            <a:fld id="{08205279-D810-4DD2-9E5D-E0C15C29441D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2"/>
          </p:nvPr>
        </p:nvSpPr>
        <p:spPr>
          <a:xfrm>
            <a:off x="1643042" y="4767263"/>
            <a:ext cx="5572164" cy="273844"/>
          </a:xfrm>
        </p:spPr>
        <p:txBody>
          <a:bodyPr/>
          <a:lstStyle/>
          <a:p>
            <a:r>
              <a:rPr lang="de-CH"/>
              <a:t>AKROS AG, © 2010 | www.akros.ch</a:t>
            </a:r>
          </a:p>
        </p:txBody>
      </p:sp>
      <p:pic>
        <p:nvPicPr>
          <p:cNvPr id="4" name="Grafik 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20EF82A-F427-4B27-9DB6-F645E6E167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9200" y="172800"/>
            <a:ext cx="1163199" cy="38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7544" y="1329612"/>
            <a:ext cx="3769656" cy="3265010"/>
          </a:xfrm>
        </p:spPr>
        <p:txBody>
          <a:bodyPr/>
          <a:lstStyle>
            <a:lvl1pPr>
              <a:buClr>
                <a:srgbClr val="C41713"/>
              </a:buClr>
              <a:buFont typeface="Wingdings" pitchFamily="2" charset="2"/>
              <a:buChar char="§"/>
              <a:defRPr sz="2000"/>
            </a:lvl1pPr>
            <a:lvl2pPr>
              <a:buClr>
                <a:srgbClr val="C41713"/>
              </a:buClr>
              <a:buFont typeface="Wingdings" pitchFamily="2" charset="2"/>
              <a:buChar char="§"/>
              <a:defRPr sz="1600"/>
            </a:lvl2pPr>
            <a:lvl3pPr>
              <a:buClr>
                <a:srgbClr val="C41713"/>
              </a:buClr>
              <a:buFont typeface="Wingdings" pitchFamily="2" charset="2"/>
              <a:buChar char="§"/>
              <a:defRPr sz="1600"/>
            </a:lvl3pPr>
            <a:lvl4pPr>
              <a:buClr>
                <a:srgbClr val="C41713"/>
              </a:buClr>
              <a:buFont typeface="Wingdings" pitchFamily="2" charset="2"/>
              <a:buChar char="§"/>
              <a:defRPr sz="1400"/>
            </a:lvl4pPr>
            <a:lvl5pPr>
              <a:buClr>
                <a:srgbClr val="C41713"/>
              </a:buClr>
              <a:buFont typeface="Wingdings" pitchFamily="2" charset="2"/>
              <a:buChar char="§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6016" y="1329612"/>
            <a:ext cx="3785074" cy="3265010"/>
          </a:xfrm>
        </p:spPr>
        <p:txBody>
          <a:bodyPr/>
          <a:lstStyle>
            <a:lvl1pPr>
              <a:buClr>
                <a:srgbClr val="C41713"/>
              </a:buClr>
              <a:buFont typeface="Wingdings" pitchFamily="2" charset="2"/>
              <a:buChar char="§"/>
              <a:defRPr sz="2000"/>
            </a:lvl1pPr>
            <a:lvl2pPr>
              <a:buClr>
                <a:srgbClr val="C41713"/>
              </a:buClr>
              <a:buFont typeface="Wingdings" pitchFamily="2" charset="2"/>
              <a:buChar char="§"/>
              <a:defRPr sz="1600"/>
            </a:lvl2pPr>
            <a:lvl3pPr>
              <a:buClr>
                <a:srgbClr val="C41713"/>
              </a:buClr>
              <a:buFont typeface="Wingdings" pitchFamily="2" charset="2"/>
              <a:buChar char="§"/>
              <a:defRPr sz="1600"/>
            </a:lvl3pPr>
            <a:lvl4pPr>
              <a:buClr>
                <a:srgbClr val="C41713"/>
              </a:buClr>
              <a:buFont typeface="Wingdings" pitchFamily="2" charset="2"/>
              <a:buChar char="§"/>
              <a:defRPr sz="1400"/>
            </a:lvl4pPr>
            <a:lvl5pPr>
              <a:buClr>
                <a:srgbClr val="C41713"/>
              </a:buClr>
              <a:buFont typeface="Wingdings" pitchFamily="2" charset="2"/>
              <a:buChar char="§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E743-587E-4A18-BD49-39EE48153DA6}" type="datetime1">
              <a:rPr lang="de-DE" smtClean="0"/>
              <a:pPr/>
              <a:t>12.01.2022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AKROS AG, © 2010 | www.akros.ch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5279-D810-4DD2-9E5D-E0C15C29441D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9" name="Titel 6"/>
          <p:cNvSpPr>
            <a:spLocks noGrp="1"/>
          </p:cNvSpPr>
          <p:nvPr>
            <p:ph type="title"/>
          </p:nvPr>
        </p:nvSpPr>
        <p:spPr>
          <a:xfrm>
            <a:off x="467544" y="357504"/>
            <a:ext cx="6048672" cy="702078"/>
          </a:xfrm>
          <a:solidFill>
            <a:schemeClr val="bg1"/>
          </a:solidFill>
        </p:spPr>
        <p:txBody>
          <a:bodyPr wrap="square" lIns="90000" tIns="90000" rIns="90000" bIns="90000" anchor="ctr" anchorCtr="0">
            <a:normAutofit/>
          </a:bodyPr>
          <a:lstStyle>
            <a:lvl1pPr>
              <a:defRPr sz="2400" b="1">
                <a:solidFill>
                  <a:srgbClr val="848484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pic>
        <p:nvPicPr>
          <p:cNvPr id="10" name="Grafik 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848C3A5-F237-4D3C-9E24-81C1329691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9200" y="172800"/>
            <a:ext cx="1163199" cy="38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7544" y="1383618"/>
            <a:ext cx="378000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544" y="2031690"/>
            <a:ext cx="3769656" cy="2562932"/>
          </a:xfrm>
        </p:spPr>
        <p:txBody>
          <a:bodyPr/>
          <a:lstStyle>
            <a:lvl1pPr>
              <a:buClr>
                <a:srgbClr val="C41713"/>
              </a:buClr>
              <a:buFont typeface="Wingdings" pitchFamily="2" charset="2"/>
              <a:buChar char="§"/>
              <a:defRPr sz="2000"/>
            </a:lvl1pPr>
            <a:lvl2pPr>
              <a:buClr>
                <a:srgbClr val="C41713"/>
              </a:buClr>
              <a:buFont typeface="Wingdings" pitchFamily="2" charset="2"/>
              <a:buChar char="§"/>
              <a:defRPr sz="1600"/>
            </a:lvl2pPr>
            <a:lvl3pPr>
              <a:buClr>
                <a:srgbClr val="C41713"/>
              </a:buClr>
              <a:buFont typeface="Wingdings" pitchFamily="2" charset="2"/>
              <a:buChar char="§"/>
              <a:defRPr sz="1600"/>
            </a:lvl3pPr>
            <a:lvl4pPr>
              <a:buClr>
                <a:srgbClr val="C41713"/>
              </a:buClr>
              <a:buFont typeface="Wingdings" pitchFamily="2" charset="2"/>
              <a:buChar char="§"/>
              <a:defRPr sz="1400"/>
            </a:lvl4pPr>
            <a:lvl5pPr>
              <a:buClr>
                <a:srgbClr val="C41713"/>
              </a:buClr>
              <a:buFont typeface="Wingdings" pitchFamily="2" charset="2"/>
              <a:buChar char="§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16016" y="1383618"/>
            <a:ext cx="378000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16016" y="2031690"/>
            <a:ext cx="3785074" cy="2562932"/>
          </a:xfrm>
        </p:spPr>
        <p:txBody>
          <a:bodyPr/>
          <a:lstStyle>
            <a:lvl1pPr>
              <a:buClr>
                <a:srgbClr val="C01317"/>
              </a:buClr>
              <a:buFont typeface="Wingdings" pitchFamily="2" charset="2"/>
              <a:buChar char="§"/>
              <a:defRPr sz="2000"/>
            </a:lvl1pPr>
            <a:lvl2pPr>
              <a:buClr>
                <a:srgbClr val="C01317"/>
              </a:buClr>
              <a:buFont typeface="Wingdings" pitchFamily="2" charset="2"/>
              <a:buChar char="§"/>
              <a:defRPr sz="1600"/>
            </a:lvl2pPr>
            <a:lvl3pPr>
              <a:buClr>
                <a:srgbClr val="C01317"/>
              </a:buClr>
              <a:buFont typeface="Wingdings" pitchFamily="2" charset="2"/>
              <a:buChar char="§"/>
              <a:defRPr sz="1600"/>
            </a:lvl3pPr>
            <a:lvl4pPr>
              <a:buClr>
                <a:srgbClr val="C01317"/>
              </a:buClr>
              <a:buFont typeface="Wingdings" pitchFamily="2" charset="2"/>
              <a:buChar char="§"/>
              <a:defRPr sz="1400"/>
            </a:lvl4pPr>
            <a:lvl5pPr>
              <a:buClr>
                <a:srgbClr val="C01317"/>
              </a:buClr>
              <a:buFont typeface="Wingdings" pitchFamily="2" charset="2"/>
              <a:buChar char="§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9C1D-6F9A-43E5-80E6-B861810DFF3E}" type="datetime1">
              <a:rPr lang="de-DE" smtClean="0"/>
              <a:pPr/>
              <a:t>12.01.2022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AKROS AG, © 2010 | www.akros.ch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5279-D810-4DD2-9E5D-E0C15C29441D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1" name="Titel 6"/>
          <p:cNvSpPr>
            <a:spLocks noGrp="1"/>
          </p:cNvSpPr>
          <p:nvPr>
            <p:ph type="title"/>
          </p:nvPr>
        </p:nvSpPr>
        <p:spPr>
          <a:xfrm>
            <a:off x="467544" y="357504"/>
            <a:ext cx="6048672" cy="702078"/>
          </a:xfrm>
          <a:solidFill>
            <a:schemeClr val="bg1"/>
          </a:solidFill>
        </p:spPr>
        <p:txBody>
          <a:bodyPr wrap="square" lIns="90000" tIns="90000" rIns="90000" bIns="90000" anchor="ctr" anchorCtr="0">
            <a:normAutofit/>
          </a:bodyPr>
          <a:lstStyle>
            <a:lvl1pPr>
              <a:defRPr sz="2400" b="1">
                <a:solidFill>
                  <a:srgbClr val="848484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B86CF4A-D2AC-4C93-9E1B-D000E0C378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9200" y="172800"/>
            <a:ext cx="1163199" cy="38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99720-3D27-49A2-847F-E34F612DBFD5}" type="datetime1">
              <a:rPr lang="de-DE" smtClean="0"/>
              <a:pPr/>
              <a:t>12.01.2022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AKROS AG, © 2010 | www.akros.ch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5279-D810-4DD2-9E5D-E0C15C29441D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67544" y="357504"/>
            <a:ext cx="6048672" cy="702078"/>
          </a:xfrm>
          <a:solidFill>
            <a:schemeClr val="bg1"/>
          </a:solidFill>
        </p:spPr>
        <p:txBody>
          <a:bodyPr wrap="square" lIns="90000" tIns="90000" rIns="90000" bIns="90000" anchor="ctr" anchorCtr="0">
            <a:normAutofit/>
          </a:bodyPr>
          <a:lstStyle>
            <a:lvl1pPr>
              <a:defRPr sz="2400" b="1">
                <a:solidFill>
                  <a:srgbClr val="848484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CFDD7FF8-E7FF-4A13-ADAC-1EE8C89C8E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9200" y="172800"/>
            <a:ext cx="1163199" cy="38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136B-7781-4BB0-862A-CA820DC59F2E}" type="datetime1">
              <a:rPr lang="de-DE" smtClean="0"/>
              <a:pPr/>
              <a:t>12.01.2022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AKROS AG, © 2010 | www.akros.ch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5279-D810-4DD2-9E5D-E0C15C29441D}" type="slidenum">
              <a:rPr lang="de-CH" smtClean="0"/>
              <a:pPr/>
              <a:t>‹Nr.›</a:t>
            </a:fld>
            <a:endParaRPr lang="de-CH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C06F5DE-1885-4EFD-8198-12A659867C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9200" y="172800"/>
            <a:ext cx="1163199" cy="38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bg>
      <p:bgPr>
        <a:solidFill>
          <a:srgbClr val="C3B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BA8A-C98C-405D-9A36-7B39377E04AD}" type="datetime1">
              <a:rPr lang="de-DE" smtClean="0"/>
              <a:pPr/>
              <a:t>12.01.2022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AKROS AG, © 2010 | www.akros.ch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5279-D810-4DD2-9E5D-E0C15C29441D}" type="slidenum">
              <a:rPr lang="de-CH" smtClean="0"/>
              <a:pPr/>
              <a:t>‹Nr.›</a:t>
            </a:fld>
            <a:endParaRPr lang="de-CH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DFBFEB2-0766-450A-8EEB-20CCCB47DF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9200" y="172716"/>
            <a:ext cx="1163198" cy="38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6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bg>
      <p:bgPr>
        <a:solidFill>
          <a:srgbClr val="EEEB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BA8A-C98C-405D-9A36-7B39377E04AD}" type="datetime1">
              <a:rPr lang="de-DE" smtClean="0"/>
              <a:pPr/>
              <a:t>12.01.2022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AKROS AG, © 2010 | www.akros.ch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5279-D810-4DD2-9E5D-E0C15C29441D}" type="slidenum">
              <a:rPr lang="de-CH" smtClean="0"/>
              <a:pPr/>
              <a:t>‹Nr.›</a:t>
            </a:fld>
            <a:endParaRPr lang="de-CH"/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10BA2A78-1072-46EA-9D11-32FF7C3A4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9200" y="172800"/>
            <a:ext cx="1163199" cy="38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67544" y="1329613"/>
            <a:ext cx="5533216" cy="3278121"/>
          </a:xfrm>
        </p:spPr>
        <p:txBody>
          <a:bodyPr lIns="0" tIns="0" rIns="0" bIns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156176" y="1329612"/>
            <a:ext cx="2344914" cy="327812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9DF7-696C-4479-819D-AA9D514B9734}" type="datetime1">
              <a:rPr lang="de-DE" smtClean="0"/>
              <a:pPr/>
              <a:t>12.01.2022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AKROS AG, © 2010 | www.akros.ch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5279-D810-4DD2-9E5D-E0C15C29441D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9" name="Titel 6"/>
          <p:cNvSpPr>
            <a:spLocks noGrp="1"/>
          </p:cNvSpPr>
          <p:nvPr>
            <p:ph type="title"/>
          </p:nvPr>
        </p:nvSpPr>
        <p:spPr>
          <a:xfrm>
            <a:off x="467544" y="357504"/>
            <a:ext cx="6048672" cy="702078"/>
          </a:xfrm>
          <a:solidFill>
            <a:schemeClr val="bg1"/>
          </a:solidFill>
        </p:spPr>
        <p:txBody>
          <a:bodyPr wrap="square" lIns="90000" tIns="90000" rIns="90000" bIns="90000" anchor="ctr" anchorCtr="0">
            <a:normAutofit/>
          </a:bodyPr>
          <a:lstStyle>
            <a:lvl1pPr>
              <a:defRPr sz="2400" b="1">
                <a:solidFill>
                  <a:srgbClr val="848484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pic>
        <p:nvPicPr>
          <p:cNvPr id="10" name="Grafik 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22C2576-F8E9-44CC-910B-87646E29E7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9200" y="172800"/>
            <a:ext cx="1163199" cy="388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803666"/>
            <a:ext cx="8043890" cy="85725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875230"/>
            <a:ext cx="8043890" cy="2719393"/>
          </a:xfrm>
          <a:prstGeom prst="rect">
            <a:avLst/>
          </a:prstGeom>
        </p:spPr>
        <p:txBody>
          <a:bodyPr vert="horz" lIns="90000" tIns="0" rIns="0" bIns="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04296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A66BA8A-C98C-405D-9A36-7B39377E04AD}" type="datetime1">
              <a:rPr lang="de-DE" smtClean="0"/>
              <a:pPr/>
              <a:t>12.01.2022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43042" y="4767263"/>
            <a:ext cx="55721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/>
              <a:t>AKROS AG, © 2010 | www.akros.ch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386686" y="4767263"/>
            <a:ext cx="11144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8205279-D810-4DD2-9E5D-E0C15C29441D}" type="slidenum">
              <a:rPr lang="de-CH" smtClean="0"/>
              <a:pPr/>
              <a:t>‹Nr.›</a:t>
            </a:fld>
            <a:endParaRPr lang="de-CH"/>
          </a:p>
        </p:txBody>
      </p:sp>
      <p:cxnSp>
        <p:nvCxnSpPr>
          <p:cNvPr id="10" name="Gerade Verbindung 9"/>
          <p:cNvCxnSpPr/>
          <p:nvPr/>
        </p:nvCxnSpPr>
        <p:spPr>
          <a:xfrm>
            <a:off x="457200" y="4768469"/>
            <a:ext cx="8172000" cy="0"/>
          </a:xfrm>
          <a:prstGeom prst="line">
            <a:avLst/>
          </a:prstGeom>
          <a:ln>
            <a:solidFill>
              <a:srgbClr val="C41713"/>
            </a:solidFill>
          </a:ln>
          <a:effectLst>
            <a:outerShdw blurRad="127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60" r:id="rId7"/>
    <p:sldLayoutId id="2147483661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848484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C41713"/>
        </a:buClr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C11317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C41713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C11317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C11317"/>
        </a:buClr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jan.richter@akros.ch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CH" dirty="0"/>
              <a:t>Working </a:t>
            </a:r>
            <a:r>
              <a:rPr lang="de-CH" dirty="0" err="1"/>
              <a:t>With</a:t>
            </a:r>
            <a:r>
              <a:rPr lang="de-CH" dirty="0"/>
              <a:t> GitHub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CH"/>
              <a:t>AKROS / Noser Group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AKROS AG, © 2010 | www.akros.ch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Agenda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/>
              <a:t>AKROS AG, © 2010 | www.akros.ch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33DF-12B7-4CBE-BE59-C9ED9995F64B}" type="datetime1">
              <a:rPr lang="de-DE" smtClean="0"/>
              <a:pPr/>
              <a:t>12.01.2022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205279-D810-4DD2-9E5D-E0C15C29441D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8" name="Inhaltsplatzhalter 8"/>
          <p:cNvSpPr>
            <a:spLocks noGrp="1"/>
          </p:cNvSpPr>
          <p:nvPr>
            <p:ph idx="1"/>
          </p:nvPr>
        </p:nvSpPr>
        <p:spPr>
          <a:xfrm>
            <a:off x="3491880" y="1491631"/>
            <a:ext cx="5328592" cy="3102992"/>
          </a:xfrm>
        </p:spPr>
        <p:txBody>
          <a:bodyPr vert="horz" lIns="90000" tIns="0" rIns="0" bIns="0" rtlCol="0" anchor="t">
            <a:normAutofit/>
          </a:bodyPr>
          <a:lstStyle/>
          <a:p>
            <a:pPr marL="0" indent="0">
              <a:buNone/>
            </a:pPr>
            <a:endParaRPr lang="de-CH" b="1" dirty="0"/>
          </a:p>
          <a:p>
            <a:r>
              <a:rPr lang="de-C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Verwenden GitHub komplett FREE </a:t>
            </a:r>
          </a:p>
          <a:p>
            <a:r>
              <a:rPr lang="de-C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 Actions</a:t>
            </a:r>
          </a:p>
          <a:p>
            <a:r>
              <a:rPr lang="de-C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 Packages</a:t>
            </a:r>
          </a:p>
          <a:p>
            <a:r>
              <a:rPr lang="de-C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 Projekt Kanban Board</a:t>
            </a:r>
          </a:p>
        </p:txBody>
      </p:sp>
      <p:pic>
        <p:nvPicPr>
          <p:cNvPr id="9" name="Grafik 8" descr="Flipchart2.png"/>
          <p:cNvPicPr>
            <a:picLocks noChangeAspect="1"/>
          </p:cNvPicPr>
          <p:nvPr/>
        </p:nvPicPr>
        <p:blipFill>
          <a:blip r:embed="rId2" cstate="email"/>
          <a:srcRect l="27865"/>
          <a:stretch>
            <a:fillRect/>
          </a:stretch>
        </p:blipFill>
        <p:spPr>
          <a:xfrm>
            <a:off x="971600" y="1329612"/>
            <a:ext cx="1849231" cy="3161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741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15F9EB-2CD0-487E-B6A7-61B18488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0000" tIns="0" rIns="0" bIns="0" rtlCol="0" anchor="t"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Nur Public Repositories 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Teams)</a:t>
            </a: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Colaboratives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Arbeiten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Team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GitHub SCM</a:t>
            </a:r>
          </a:p>
          <a:p>
            <a:pPr lvl="1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GitFlow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Äquivalent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Fork</a:t>
            </a:r>
          </a:p>
          <a:p>
            <a:pPr lvl="2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Eigenes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User Repository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Pull-Request in Origin Repository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Alternative: Alle User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haben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Schreib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und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Leserechte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13CD6-4F74-4716-B8AF-885AA16B0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Verwenden</a:t>
            </a:r>
            <a:r>
              <a:rPr lang="en-US" dirty="0">
                <a:latin typeface="Arial"/>
                <a:cs typeface="Arial"/>
              </a:rPr>
              <a:t> von GitHub </a:t>
            </a:r>
            <a:r>
              <a:rPr lang="en-US" dirty="0" err="1">
                <a:latin typeface="Arial"/>
                <a:cs typeface="Arial"/>
              </a:rPr>
              <a:t>komplett</a:t>
            </a:r>
            <a:r>
              <a:rPr lang="en-US" dirty="0">
                <a:latin typeface="Arial"/>
                <a:cs typeface="Arial"/>
              </a:rPr>
              <a:t> FREE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AAC2E-C232-4A33-B3B0-33D84349F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80B7-7277-40DF-82F9-600B82FE83B8}" type="datetime1">
              <a:rPr lang="de-DE" smtClean="0"/>
              <a:pPr/>
              <a:t>12.01.2022</a:t>
            </a:fld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FA10D-F02B-4348-BEA1-2192057ABA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205279-D810-4DD2-9E5D-E0C15C29441D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C0D09-FC19-4BF2-8476-D90081CFF4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/>
              <a:t>AKROS AG, © 2010 | www.akros.ch</a:t>
            </a:r>
          </a:p>
        </p:txBody>
      </p:sp>
    </p:spTree>
    <p:extLst>
      <p:ext uri="{BB962C8B-B14F-4D97-AF65-F5344CB8AC3E}">
        <p14:creationId xmlns:p14="http://schemas.microsoft.com/office/powerpoint/2010/main" val="241421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15F9EB-2CD0-487E-B6A7-61B18488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0000" tIns="0" rIns="0" bIns="0" rtlCol="0" anchor="t"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bietet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Infrastruktur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für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GitHub Actions</a:t>
            </a: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Jede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Action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ein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Image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Actions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werden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Marketplace von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Mitgliedern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bereitgestellt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und supported</a:t>
            </a: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Arbeitsweise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von Actions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13CD6-4F74-4716-B8AF-885AA16B0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GitHub Actions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AAC2E-C232-4A33-B3B0-33D84349F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80B7-7277-40DF-82F9-600B82FE83B8}" type="datetime1">
              <a:rPr lang="de-DE" smtClean="0"/>
              <a:pPr/>
              <a:t>12.01.2022</a:t>
            </a:fld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FA10D-F02B-4348-BEA1-2192057ABA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205279-D810-4DD2-9E5D-E0C15C29441D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C0D09-FC19-4BF2-8476-D90081CFF4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/>
              <a:t>AKROS AG, © 2010 | www.akros.ch</a:t>
            </a:r>
          </a:p>
        </p:txBody>
      </p:sp>
    </p:spTree>
    <p:extLst>
      <p:ext uri="{BB962C8B-B14F-4D97-AF65-F5344CB8AC3E}">
        <p14:creationId xmlns:p14="http://schemas.microsoft.com/office/powerpoint/2010/main" val="237258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15F9EB-2CD0-487E-B6A7-61B18488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0000" tIns="0" rIns="0" bIns="0" rtlCol="0" anchor="t">
            <a:normAutofit/>
          </a:bodyPr>
          <a:lstStyle/>
          <a:p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Repositories und Registries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für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verschiedene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Plattformen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Maven</a:t>
            </a:r>
          </a:p>
          <a:p>
            <a:pPr lvl="1"/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DotNet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Node.JS</a:t>
            </a:r>
          </a:p>
          <a:p>
            <a:pPr lvl="1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Docker-Registry</a:t>
            </a:r>
          </a:p>
          <a:p>
            <a:pPr lvl="1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13CD6-4F74-4716-B8AF-885AA16B0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GitHub Packages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AAC2E-C232-4A33-B3B0-33D84349F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80B7-7277-40DF-82F9-600B82FE83B8}" type="datetime1">
              <a:rPr lang="de-DE" smtClean="0"/>
              <a:pPr/>
              <a:t>12.01.2022</a:t>
            </a:fld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FA10D-F02B-4348-BEA1-2192057ABA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205279-D810-4DD2-9E5D-E0C15C29441D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C0D09-FC19-4BF2-8476-D90081CFF4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/>
              <a:t>AKROS AG, © 2010 | www.akros.ch</a:t>
            </a:r>
          </a:p>
        </p:txBody>
      </p:sp>
    </p:spTree>
    <p:extLst>
      <p:ext uri="{BB962C8B-B14F-4D97-AF65-F5344CB8AC3E}">
        <p14:creationId xmlns:p14="http://schemas.microsoft.com/office/powerpoint/2010/main" val="70977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15F9EB-2CD0-487E-B6A7-61B18488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0000" tIns="0" rIns="0" bIns="0" rtlCol="0" anchor="t">
            <a:normAutofit/>
          </a:bodyPr>
          <a:lstStyle/>
          <a:p>
            <a:r>
              <a:rPr lang="en-US"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13CD6-4F74-4716-B8AF-885AA16B0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GitHub Kanban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AAC2E-C232-4A33-B3B0-33D84349F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80B7-7277-40DF-82F9-600B82FE83B8}" type="datetime1">
              <a:rPr lang="de-DE" smtClean="0"/>
              <a:pPr/>
              <a:t>12.01.2022</a:t>
            </a:fld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FA10D-F02B-4348-BEA1-2192057ABA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205279-D810-4DD2-9E5D-E0C15C29441D}" type="slidenum">
              <a:rPr lang="de-CH" smtClean="0"/>
              <a:pPr/>
              <a:t>6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C0D09-FC19-4BF2-8476-D90081CFF4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/>
              <a:t>AKROS AG, © 2010 | www.akros.ch</a:t>
            </a:r>
          </a:p>
        </p:txBody>
      </p:sp>
    </p:spTree>
    <p:extLst>
      <p:ext uri="{BB962C8B-B14F-4D97-AF65-F5344CB8AC3E}">
        <p14:creationId xmlns:p14="http://schemas.microsoft.com/office/powerpoint/2010/main" val="235985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15F9EB-2CD0-487E-B6A7-61B18488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0000" tIns="0" rIns="0" bIns="0" rtlCol="0" anchor="t"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 Actions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existieren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seit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 Jahren</a:t>
            </a: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Kompletter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DevOps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Prozess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ungewöhnlich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Organisatorisch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erfolgt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eine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Trennung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von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Entwicklung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/Development und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Betrieb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/Operations</a:t>
            </a: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Kein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GitHub-Actions Support von GitHub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schlechte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Dokumentation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13CD6-4F74-4716-B8AF-885AA16B0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Fazit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AAC2E-C232-4A33-B3B0-33D84349F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80B7-7277-40DF-82F9-600B82FE83B8}" type="datetime1">
              <a:rPr lang="de-DE" smtClean="0"/>
              <a:pPr/>
              <a:t>12.01.2022</a:t>
            </a:fld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FA10D-F02B-4348-BEA1-2192057ABA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205279-D810-4DD2-9E5D-E0C15C29441D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C0D09-FC19-4BF2-8476-D90081CFF4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/>
              <a:t>AKROS AG, © 2010 | www.akros.ch</a:t>
            </a:r>
          </a:p>
        </p:txBody>
      </p:sp>
    </p:spTree>
    <p:extLst>
      <p:ext uri="{BB962C8B-B14F-4D97-AF65-F5344CB8AC3E}">
        <p14:creationId xmlns:p14="http://schemas.microsoft.com/office/powerpoint/2010/main" val="2816538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813CD6-4F74-4716-B8AF-885AA16B0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Fragen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AAC2E-C232-4A33-B3B0-33D84349F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80B7-7277-40DF-82F9-600B82FE83B8}" type="datetime1">
              <a:rPr lang="de-DE" smtClean="0"/>
              <a:pPr/>
              <a:t>12.01.2022</a:t>
            </a:fld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FA10D-F02B-4348-BEA1-2192057ABA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205279-D810-4DD2-9E5D-E0C15C29441D}" type="slidenum">
              <a:rPr lang="de-CH" smtClean="0"/>
              <a:pPr/>
              <a:t>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C0D09-FC19-4BF2-8476-D90081CFF4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/>
              <a:t>AKROS AG, © 2010 | www.akros.ch</a:t>
            </a:r>
          </a:p>
        </p:txBody>
      </p:sp>
    </p:spTree>
    <p:extLst>
      <p:ext uri="{BB962C8B-B14F-4D97-AF65-F5344CB8AC3E}">
        <p14:creationId xmlns:p14="http://schemas.microsoft.com/office/powerpoint/2010/main" val="3118068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 vert="horz" lIns="90000" tIns="0" rIns="0" bIns="0" rtlCol="0" anchor="t">
            <a:normAutofit/>
          </a:bodyPr>
          <a:lstStyle/>
          <a:p>
            <a:pPr>
              <a:buNone/>
            </a:pPr>
            <a:r>
              <a:rPr lang="de-CH" dirty="0"/>
              <a:t>Ihr/e Ansprechpartner:</a:t>
            </a:r>
          </a:p>
          <a:p>
            <a:pPr>
              <a:buNone/>
            </a:pPr>
            <a:r>
              <a:rPr lang="en-US" u="sng" dirty="0">
                <a:solidFill>
                  <a:srgbClr val="C00000"/>
                </a:solidFill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jan.richter@akros.ch</a:t>
            </a:r>
            <a:endParaRPr lang="en-US" u="sng" dirty="0">
              <a:solidFill>
                <a:srgbClr val="C00000"/>
              </a:solidFill>
              <a:latin typeface="Arial"/>
              <a:cs typeface="Arial"/>
            </a:endParaRPr>
          </a:p>
          <a:p>
            <a:pPr>
              <a:buNone/>
            </a:pPr>
            <a:r>
              <a:rPr lang="en-US" u="sng" dirty="0">
                <a:solidFill>
                  <a:srgbClr val="C00000"/>
                </a:solidFill>
                <a:latin typeface="Arial"/>
                <a:cs typeface="Arial"/>
              </a:rPr>
              <a:t>cristian.ayerbe@</a:t>
            </a:r>
            <a:r>
              <a:rPr lang="en-US" u="sng" dirty="0">
                <a:solidFill>
                  <a:srgbClr val="C00000"/>
                </a:solidFill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akros.ch</a:t>
            </a:r>
            <a:endParaRPr lang="en-US" u="sng" dirty="0">
              <a:solidFill>
                <a:srgbClr val="C00000"/>
              </a:solidFill>
              <a:latin typeface="Arial"/>
              <a:cs typeface="Arial"/>
            </a:endParaRPr>
          </a:p>
          <a:p>
            <a:pPr>
              <a:buNone/>
            </a:pPr>
            <a:endParaRPr lang="en-US" dirty="0">
              <a:latin typeface="Arial"/>
              <a:cs typeface="Arial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/>
              <a:t>Vielen Dank für Ihr Interesse!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/>
              <a:t>AKROS AG, © 2010 | www.akros.ch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67F-D641-427B-9E09-C8A480DD0F7E}" type="datetime1">
              <a:rPr lang="de-DE" smtClean="0"/>
              <a:pPr/>
              <a:t>12.01.2022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205279-D810-4DD2-9E5D-E0C15C29441D}" type="slidenum">
              <a:rPr lang="de-CH" smtClean="0"/>
              <a:pPr/>
              <a:t>9</a:t>
            </a:fld>
            <a:endParaRPr lang="de-CH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orlage PPT_25 Jahre_gradueller Hintergrund_graue Titel_110630_v10">
  <a:themeElements>
    <a:clrScheme name="AKROS">
      <a:dk1>
        <a:srgbClr val="000000"/>
      </a:dk1>
      <a:lt1>
        <a:srgbClr val="FFFFFF"/>
      </a:lt1>
      <a:dk2>
        <a:srgbClr val="A5A5A5"/>
      </a:dk2>
      <a:lt2>
        <a:srgbClr val="FFFFFF"/>
      </a:lt2>
      <a:accent1>
        <a:srgbClr val="262626"/>
      </a:accent1>
      <a:accent2>
        <a:srgbClr val="7F7F7F"/>
      </a:accent2>
      <a:accent3>
        <a:srgbClr val="C3BBB2"/>
      </a:accent3>
      <a:accent4>
        <a:srgbClr val="EEEBE5"/>
      </a:accent4>
      <a:accent5>
        <a:srgbClr val="595959"/>
      </a:accent5>
      <a:accent6>
        <a:srgbClr val="81725E"/>
      </a:accent6>
      <a:hlink>
        <a:srgbClr val="C60C30"/>
      </a:hlink>
      <a:folHlink>
        <a:srgbClr val="3B4F5C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3" id="{F5DFECEE-882A-431D-8F71-56A36676265B}" vid="{4E2DD012-026F-4364-AC32-13E06C3CFF42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9FACC7809837942A1499116A766FD48" ma:contentTypeVersion="10" ma:contentTypeDescription="Ein neues Dokument erstellen." ma:contentTypeScope="" ma:versionID="c6944f2c8dce2a4c4097cdb1dc5d2bea">
  <xsd:schema xmlns:xsd="http://www.w3.org/2001/XMLSchema" xmlns:xs="http://www.w3.org/2001/XMLSchema" xmlns:p="http://schemas.microsoft.com/office/2006/metadata/properties" xmlns:ns2="b22023f0-d141-4df7-85ad-6dd1e1377ec8" xmlns:ns3="bf122554-6983-45b2-a605-6e185ba8cf82" targetNamespace="http://schemas.microsoft.com/office/2006/metadata/properties" ma:root="true" ma:fieldsID="da935c7e8c0aec126dd0c3a2af905349" ns2:_="" ns3:_="">
    <xsd:import namespace="b22023f0-d141-4df7-85ad-6dd1e1377ec8"/>
    <xsd:import namespace="bf122554-6983-45b2-a605-6e185ba8cf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023f0-d141-4df7-85ad-6dd1e1377e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122554-6983-45b2-a605-6e185ba8cf8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750C53-E02C-45DD-B2D9-F4DF43E4EAB5}">
  <ds:schemaRefs>
    <ds:schemaRef ds:uri="b22023f0-d141-4df7-85ad-6dd1e1377ec8"/>
    <ds:schemaRef ds:uri="bf122554-6983-45b2-a605-6e185ba8cf8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1A7C583-9109-4C47-9CEF-D5E16C3AD1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FC225B-70D1-45D9-994D-8DD7FD94E3BA}">
  <ds:schemaRefs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openxmlformats.org/package/2006/metadata/core-properties"/>
    <ds:schemaRef ds:uri="bf122554-6983-45b2-a605-6e185ba8cf82"/>
    <ds:schemaRef ds:uri="b22023f0-d141-4df7-85ad-6dd1e1377ec8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AKROS Standard Format 16zu9</Template>
  <TotalTime>418</TotalTime>
  <Words>282</Words>
  <Application>Microsoft Office PowerPoint</Application>
  <PresentationFormat>Bildschirmpräsentation (16:9)</PresentationFormat>
  <Paragraphs>74</Paragraphs>
  <Slides>9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Tahoma</vt:lpstr>
      <vt:lpstr>Wingdings</vt:lpstr>
      <vt:lpstr>Vorlage PPT_25 Jahre_gradueller Hintergrund_graue Titel_110630_v10</vt:lpstr>
      <vt:lpstr>Working With GitHub</vt:lpstr>
      <vt:lpstr>Agenda</vt:lpstr>
      <vt:lpstr>Verwenden von GitHub komplett FREE</vt:lpstr>
      <vt:lpstr>GitHub Actions</vt:lpstr>
      <vt:lpstr>GitHub Packages</vt:lpstr>
      <vt:lpstr>GitHub Kanban</vt:lpstr>
      <vt:lpstr>Fazit</vt:lpstr>
      <vt:lpstr>Fragen</vt:lpstr>
      <vt:lpstr>Vielen Dank für Ihr Interesse!</vt:lpstr>
    </vt:vector>
  </TitlesOfParts>
  <Company>AKROS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Angebotspräsentation «Engineering»</dc:title>
  <dc:creator>Werwein Eduard</dc:creator>
  <cp:lastModifiedBy>Richter Jan</cp:lastModifiedBy>
  <cp:revision>17</cp:revision>
  <cp:lastPrinted>2015-03-17T09:20:54Z</cp:lastPrinted>
  <dcterms:created xsi:type="dcterms:W3CDTF">2021-12-13T09:03:11Z</dcterms:created>
  <dcterms:modified xsi:type="dcterms:W3CDTF">2022-01-12T11:28:40Z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0x010100A9FACC7809837942A1499116A766FD48</vt:lpwstr>
  </property>
</Properties>
</file>