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1"/>
  </p:normalViewPr>
  <p:slideViewPr>
    <p:cSldViewPr>
      <p:cViewPr varScale="1">
        <p:scale>
          <a:sx n="159" d="100"/>
          <a:sy n="159" d="100"/>
        </p:scale>
        <p:origin x="28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633095" cy="588645"/>
          </a:xfrm>
          <a:custGeom>
            <a:avLst/>
            <a:gdLst/>
            <a:ahLst/>
            <a:cxnLst/>
            <a:rect l="l" t="t" r="r" b="b"/>
            <a:pathLst>
              <a:path w="633095" h="588645">
                <a:moveTo>
                  <a:pt x="632699" y="588599"/>
                </a:moveTo>
                <a:lnTo>
                  <a:pt x="0" y="588599"/>
                </a:lnTo>
                <a:lnTo>
                  <a:pt x="0" y="0"/>
                </a:lnTo>
                <a:lnTo>
                  <a:pt x="632699" y="0"/>
                </a:lnTo>
                <a:lnTo>
                  <a:pt x="632699" y="588599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12039" y="221754"/>
            <a:ext cx="219710" cy="144145"/>
          </a:xfrm>
          <a:custGeom>
            <a:avLst/>
            <a:gdLst/>
            <a:ahLst/>
            <a:cxnLst/>
            <a:rect l="l" t="t" r="r" b="b"/>
            <a:pathLst>
              <a:path w="219709" h="144145">
                <a:moveTo>
                  <a:pt x="219608" y="124955"/>
                </a:moveTo>
                <a:lnTo>
                  <a:pt x="0" y="124955"/>
                </a:lnTo>
                <a:lnTo>
                  <a:pt x="0" y="143852"/>
                </a:lnTo>
                <a:lnTo>
                  <a:pt x="219608" y="143852"/>
                </a:lnTo>
                <a:lnTo>
                  <a:pt x="219608" y="124955"/>
                </a:lnTo>
                <a:close/>
              </a:path>
              <a:path w="219709" h="144145">
                <a:moveTo>
                  <a:pt x="219608" y="62471"/>
                </a:moveTo>
                <a:lnTo>
                  <a:pt x="0" y="62471"/>
                </a:lnTo>
                <a:lnTo>
                  <a:pt x="0" y="81381"/>
                </a:lnTo>
                <a:lnTo>
                  <a:pt x="219608" y="81381"/>
                </a:lnTo>
                <a:lnTo>
                  <a:pt x="219608" y="62471"/>
                </a:lnTo>
                <a:close/>
              </a:path>
              <a:path w="219709" h="144145">
                <a:moveTo>
                  <a:pt x="219608" y="0"/>
                </a:moveTo>
                <a:lnTo>
                  <a:pt x="0" y="0"/>
                </a:lnTo>
                <a:lnTo>
                  <a:pt x="0" y="18897"/>
                </a:lnTo>
                <a:lnTo>
                  <a:pt x="219608" y="18897"/>
                </a:lnTo>
                <a:lnTo>
                  <a:pt x="219608" y="0"/>
                </a:lnTo>
                <a:close/>
              </a:path>
            </a:pathLst>
          </a:custGeom>
          <a:solidFill>
            <a:srgbClr val="55688B">
              <a:alpha val="35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406392" y="0"/>
            <a:ext cx="4737735" cy="4735195"/>
          </a:xfrm>
          <a:custGeom>
            <a:avLst/>
            <a:gdLst/>
            <a:ahLst/>
            <a:cxnLst/>
            <a:rect l="l" t="t" r="r" b="b"/>
            <a:pathLst>
              <a:path w="4737734" h="4735195">
                <a:moveTo>
                  <a:pt x="4737608" y="2342159"/>
                </a:moveTo>
                <a:lnTo>
                  <a:pt x="4727130" y="2331694"/>
                </a:lnTo>
                <a:lnTo>
                  <a:pt x="4727130" y="0"/>
                </a:lnTo>
                <a:lnTo>
                  <a:pt x="2393962" y="0"/>
                </a:lnTo>
                <a:lnTo>
                  <a:pt x="440423" y="0"/>
                </a:lnTo>
                <a:lnTo>
                  <a:pt x="0" y="0"/>
                </a:lnTo>
                <a:lnTo>
                  <a:pt x="4737608" y="4734611"/>
                </a:lnTo>
                <a:lnTo>
                  <a:pt x="4737608" y="234215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618391" y="1236649"/>
            <a:ext cx="1866264" cy="2249805"/>
          </a:xfrm>
          <a:custGeom>
            <a:avLst/>
            <a:gdLst/>
            <a:ahLst/>
            <a:cxnLst/>
            <a:rect l="l" t="t" r="r" b="b"/>
            <a:pathLst>
              <a:path w="1866265" h="2249804">
                <a:moveTo>
                  <a:pt x="808799" y="808799"/>
                </a:moveTo>
                <a:lnTo>
                  <a:pt x="0" y="0"/>
                </a:lnTo>
                <a:lnTo>
                  <a:pt x="0" y="404393"/>
                </a:lnTo>
                <a:lnTo>
                  <a:pt x="404406" y="808799"/>
                </a:lnTo>
                <a:lnTo>
                  <a:pt x="808799" y="808799"/>
                </a:lnTo>
                <a:close/>
              </a:path>
              <a:path w="1866265" h="2249804">
                <a:moveTo>
                  <a:pt x="1040257" y="611835"/>
                </a:moveTo>
                <a:lnTo>
                  <a:pt x="635863" y="207429"/>
                </a:lnTo>
                <a:lnTo>
                  <a:pt x="231457" y="207429"/>
                </a:lnTo>
                <a:lnTo>
                  <a:pt x="1040257" y="1016228"/>
                </a:lnTo>
                <a:lnTo>
                  <a:pt x="1040257" y="611835"/>
                </a:lnTo>
                <a:close/>
              </a:path>
              <a:path w="1866265" h="2249804">
                <a:moveTo>
                  <a:pt x="1177480" y="2041893"/>
                </a:moveTo>
                <a:lnTo>
                  <a:pt x="368681" y="1233093"/>
                </a:lnTo>
                <a:lnTo>
                  <a:pt x="368681" y="1637499"/>
                </a:lnTo>
                <a:lnTo>
                  <a:pt x="773087" y="2041893"/>
                </a:lnTo>
                <a:lnTo>
                  <a:pt x="1177480" y="2041893"/>
                </a:lnTo>
                <a:close/>
              </a:path>
              <a:path w="1866265" h="2249804">
                <a:moveTo>
                  <a:pt x="1412519" y="1844941"/>
                </a:moveTo>
                <a:lnTo>
                  <a:pt x="1008113" y="1440535"/>
                </a:lnTo>
                <a:lnTo>
                  <a:pt x="603719" y="1440535"/>
                </a:lnTo>
                <a:lnTo>
                  <a:pt x="1412519" y="2249335"/>
                </a:lnTo>
                <a:lnTo>
                  <a:pt x="1412519" y="1844941"/>
                </a:lnTo>
                <a:close/>
              </a:path>
              <a:path w="1866265" h="2249804">
                <a:moveTo>
                  <a:pt x="1865744" y="1434401"/>
                </a:moveTo>
                <a:lnTo>
                  <a:pt x="1056944" y="625602"/>
                </a:lnTo>
                <a:lnTo>
                  <a:pt x="1056944" y="1029995"/>
                </a:lnTo>
                <a:lnTo>
                  <a:pt x="1461338" y="1434401"/>
                </a:lnTo>
                <a:lnTo>
                  <a:pt x="1865744" y="1434401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908099" y="2069680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82C7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861137" y="2478100"/>
            <a:ext cx="2092960" cy="1640205"/>
          </a:xfrm>
          <a:custGeom>
            <a:avLst/>
            <a:gdLst/>
            <a:ahLst/>
            <a:cxnLst/>
            <a:rect l="l" t="t" r="r" b="b"/>
            <a:pathLst>
              <a:path w="2092959" h="1640204">
                <a:moveTo>
                  <a:pt x="808799" y="808799"/>
                </a:moveTo>
                <a:lnTo>
                  <a:pt x="0" y="0"/>
                </a:lnTo>
                <a:lnTo>
                  <a:pt x="0" y="404393"/>
                </a:lnTo>
                <a:lnTo>
                  <a:pt x="404393" y="808799"/>
                </a:lnTo>
                <a:lnTo>
                  <a:pt x="808799" y="808799"/>
                </a:lnTo>
                <a:close/>
              </a:path>
              <a:path w="2092959" h="1640204">
                <a:moveTo>
                  <a:pt x="995260" y="1426044"/>
                </a:moveTo>
                <a:lnTo>
                  <a:pt x="186461" y="617245"/>
                </a:lnTo>
                <a:lnTo>
                  <a:pt x="186461" y="1021651"/>
                </a:lnTo>
                <a:lnTo>
                  <a:pt x="590854" y="1426044"/>
                </a:lnTo>
                <a:lnTo>
                  <a:pt x="995260" y="1426044"/>
                </a:lnTo>
                <a:close/>
              </a:path>
              <a:path w="2092959" h="1640204">
                <a:moveTo>
                  <a:pt x="1224305" y="1229093"/>
                </a:moveTo>
                <a:lnTo>
                  <a:pt x="819912" y="824687"/>
                </a:lnTo>
                <a:lnTo>
                  <a:pt x="415505" y="824687"/>
                </a:lnTo>
                <a:lnTo>
                  <a:pt x="1224305" y="1633486"/>
                </a:lnTo>
                <a:lnTo>
                  <a:pt x="1224305" y="1229093"/>
                </a:lnTo>
                <a:close/>
              </a:path>
              <a:path w="2092959" h="1640204">
                <a:moveTo>
                  <a:pt x="1912924" y="619493"/>
                </a:moveTo>
                <a:lnTo>
                  <a:pt x="1508518" y="215099"/>
                </a:lnTo>
                <a:lnTo>
                  <a:pt x="1104125" y="215099"/>
                </a:lnTo>
                <a:lnTo>
                  <a:pt x="1912924" y="1023899"/>
                </a:lnTo>
                <a:lnTo>
                  <a:pt x="1912924" y="619493"/>
                </a:lnTo>
                <a:close/>
              </a:path>
              <a:path w="2092959" h="1640204">
                <a:moveTo>
                  <a:pt x="2092744" y="1235341"/>
                </a:moveTo>
                <a:lnTo>
                  <a:pt x="1688338" y="830935"/>
                </a:lnTo>
                <a:lnTo>
                  <a:pt x="1283944" y="830935"/>
                </a:lnTo>
                <a:lnTo>
                  <a:pt x="2092744" y="1639747"/>
                </a:lnTo>
                <a:lnTo>
                  <a:pt x="2092744" y="1235341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227414" y="37111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145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462444" y="3718864"/>
            <a:ext cx="1681480" cy="1424940"/>
          </a:xfrm>
          <a:custGeom>
            <a:avLst/>
            <a:gdLst/>
            <a:ahLst/>
            <a:cxnLst/>
            <a:rect l="l" t="t" r="r" b="b"/>
            <a:pathLst>
              <a:path w="1681479" h="1424939">
                <a:moveTo>
                  <a:pt x="808799" y="604164"/>
                </a:moveTo>
                <a:lnTo>
                  <a:pt x="404393" y="199771"/>
                </a:lnTo>
                <a:lnTo>
                  <a:pt x="0" y="199771"/>
                </a:lnTo>
                <a:lnTo>
                  <a:pt x="808799" y="1008570"/>
                </a:lnTo>
                <a:lnTo>
                  <a:pt x="808799" y="604164"/>
                </a:lnTo>
                <a:close/>
              </a:path>
              <a:path w="1681479" h="1424939">
                <a:moveTo>
                  <a:pt x="1448841" y="808799"/>
                </a:moveTo>
                <a:lnTo>
                  <a:pt x="640041" y="0"/>
                </a:lnTo>
                <a:lnTo>
                  <a:pt x="640041" y="404393"/>
                </a:lnTo>
                <a:lnTo>
                  <a:pt x="1044435" y="808799"/>
                </a:lnTo>
                <a:lnTo>
                  <a:pt x="1448841" y="808799"/>
                </a:lnTo>
                <a:close/>
              </a:path>
              <a:path w="1681479" h="1424939">
                <a:moveTo>
                  <a:pt x="1634642" y="1424635"/>
                </a:moveTo>
                <a:lnTo>
                  <a:pt x="825842" y="615835"/>
                </a:lnTo>
                <a:lnTo>
                  <a:pt x="825842" y="1020241"/>
                </a:lnTo>
                <a:lnTo>
                  <a:pt x="1230236" y="1424635"/>
                </a:lnTo>
                <a:lnTo>
                  <a:pt x="1634642" y="1424635"/>
                </a:lnTo>
                <a:close/>
              </a:path>
              <a:path w="1681479" h="1424939">
                <a:moveTo>
                  <a:pt x="1680883" y="611835"/>
                </a:moveTo>
                <a:lnTo>
                  <a:pt x="1276477" y="207429"/>
                </a:lnTo>
                <a:lnTo>
                  <a:pt x="872083" y="207429"/>
                </a:lnTo>
                <a:lnTo>
                  <a:pt x="1680883" y="1016228"/>
                </a:lnTo>
                <a:lnTo>
                  <a:pt x="1680883" y="611835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57575" y="234288"/>
            <a:ext cx="6828849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633095" cy="588645"/>
          </a:xfrm>
          <a:custGeom>
            <a:avLst/>
            <a:gdLst/>
            <a:ahLst/>
            <a:cxnLst/>
            <a:rect l="l" t="t" r="r" b="b"/>
            <a:pathLst>
              <a:path w="633095" h="588645">
                <a:moveTo>
                  <a:pt x="632699" y="588599"/>
                </a:moveTo>
                <a:lnTo>
                  <a:pt x="0" y="588599"/>
                </a:lnTo>
                <a:lnTo>
                  <a:pt x="0" y="0"/>
                </a:lnTo>
                <a:lnTo>
                  <a:pt x="632699" y="0"/>
                </a:lnTo>
                <a:lnTo>
                  <a:pt x="632699" y="588599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12039" y="221754"/>
            <a:ext cx="219710" cy="144145"/>
          </a:xfrm>
          <a:custGeom>
            <a:avLst/>
            <a:gdLst/>
            <a:ahLst/>
            <a:cxnLst/>
            <a:rect l="l" t="t" r="r" b="b"/>
            <a:pathLst>
              <a:path w="219709" h="144145">
                <a:moveTo>
                  <a:pt x="219608" y="124955"/>
                </a:moveTo>
                <a:lnTo>
                  <a:pt x="0" y="124955"/>
                </a:lnTo>
                <a:lnTo>
                  <a:pt x="0" y="143852"/>
                </a:lnTo>
                <a:lnTo>
                  <a:pt x="219608" y="143852"/>
                </a:lnTo>
                <a:lnTo>
                  <a:pt x="219608" y="124955"/>
                </a:lnTo>
                <a:close/>
              </a:path>
              <a:path w="219709" h="144145">
                <a:moveTo>
                  <a:pt x="219608" y="62471"/>
                </a:moveTo>
                <a:lnTo>
                  <a:pt x="0" y="62471"/>
                </a:lnTo>
                <a:lnTo>
                  <a:pt x="0" y="81381"/>
                </a:lnTo>
                <a:lnTo>
                  <a:pt x="219608" y="81381"/>
                </a:lnTo>
                <a:lnTo>
                  <a:pt x="219608" y="62471"/>
                </a:lnTo>
                <a:close/>
              </a:path>
              <a:path w="219709" h="144145">
                <a:moveTo>
                  <a:pt x="219608" y="0"/>
                </a:moveTo>
                <a:lnTo>
                  <a:pt x="0" y="0"/>
                </a:lnTo>
                <a:lnTo>
                  <a:pt x="0" y="18897"/>
                </a:lnTo>
                <a:lnTo>
                  <a:pt x="219608" y="18897"/>
                </a:lnTo>
                <a:lnTo>
                  <a:pt x="219608" y="0"/>
                </a:lnTo>
                <a:close/>
              </a:path>
            </a:pathLst>
          </a:custGeom>
          <a:solidFill>
            <a:srgbClr val="55688B">
              <a:alpha val="35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145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29049" y="5884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82C7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633095" cy="588645"/>
          </a:xfrm>
          <a:custGeom>
            <a:avLst/>
            <a:gdLst/>
            <a:ahLst/>
            <a:cxnLst/>
            <a:rect l="l" t="t" r="r" b="b"/>
            <a:pathLst>
              <a:path w="633095" h="588645">
                <a:moveTo>
                  <a:pt x="632699" y="588599"/>
                </a:moveTo>
                <a:lnTo>
                  <a:pt x="0" y="588599"/>
                </a:lnTo>
                <a:lnTo>
                  <a:pt x="0" y="0"/>
                </a:lnTo>
                <a:lnTo>
                  <a:pt x="632699" y="0"/>
                </a:lnTo>
                <a:lnTo>
                  <a:pt x="632699" y="588599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12039" y="221754"/>
            <a:ext cx="219710" cy="144145"/>
          </a:xfrm>
          <a:custGeom>
            <a:avLst/>
            <a:gdLst/>
            <a:ahLst/>
            <a:cxnLst/>
            <a:rect l="l" t="t" r="r" b="b"/>
            <a:pathLst>
              <a:path w="219709" h="144145">
                <a:moveTo>
                  <a:pt x="219608" y="124955"/>
                </a:moveTo>
                <a:lnTo>
                  <a:pt x="0" y="124955"/>
                </a:lnTo>
                <a:lnTo>
                  <a:pt x="0" y="143852"/>
                </a:lnTo>
                <a:lnTo>
                  <a:pt x="219608" y="143852"/>
                </a:lnTo>
                <a:lnTo>
                  <a:pt x="219608" y="124955"/>
                </a:lnTo>
                <a:close/>
              </a:path>
              <a:path w="219709" h="144145">
                <a:moveTo>
                  <a:pt x="219608" y="62471"/>
                </a:moveTo>
                <a:lnTo>
                  <a:pt x="0" y="62471"/>
                </a:lnTo>
                <a:lnTo>
                  <a:pt x="0" y="81381"/>
                </a:lnTo>
                <a:lnTo>
                  <a:pt x="219608" y="81381"/>
                </a:lnTo>
                <a:lnTo>
                  <a:pt x="219608" y="62471"/>
                </a:lnTo>
                <a:close/>
              </a:path>
              <a:path w="219709" h="144145">
                <a:moveTo>
                  <a:pt x="219608" y="0"/>
                </a:moveTo>
                <a:lnTo>
                  <a:pt x="0" y="0"/>
                </a:lnTo>
                <a:lnTo>
                  <a:pt x="0" y="18897"/>
                </a:lnTo>
                <a:lnTo>
                  <a:pt x="219608" y="18897"/>
                </a:lnTo>
                <a:lnTo>
                  <a:pt x="219608" y="0"/>
                </a:lnTo>
                <a:close/>
              </a:path>
            </a:pathLst>
          </a:custGeom>
          <a:solidFill>
            <a:srgbClr val="55688B">
              <a:alpha val="35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145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29049" y="5884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82C7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633095" cy="588645"/>
          </a:xfrm>
          <a:custGeom>
            <a:avLst/>
            <a:gdLst/>
            <a:ahLst/>
            <a:cxnLst/>
            <a:rect l="l" t="t" r="r" b="b"/>
            <a:pathLst>
              <a:path w="633095" h="588645">
                <a:moveTo>
                  <a:pt x="632699" y="588599"/>
                </a:moveTo>
                <a:lnTo>
                  <a:pt x="0" y="588599"/>
                </a:lnTo>
                <a:lnTo>
                  <a:pt x="0" y="0"/>
                </a:lnTo>
                <a:lnTo>
                  <a:pt x="632699" y="0"/>
                </a:lnTo>
                <a:lnTo>
                  <a:pt x="632699" y="588599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12039" y="221754"/>
            <a:ext cx="219710" cy="144145"/>
          </a:xfrm>
          <a:custGeom>
            <a:avLst/>
            <a:gdLst/>
            <a:ahLst/>
            <a:cxnLst/>
            <a:rect l="l" t="t" r="r" b="b"/>
            <a:pathLst>
              <a:path w="219709" h="144145">
                <a:moveTo>
                  <a:pt x="219608" y="124955"/>
                </a:moveTo>
                <a:lnTo>
                  <a:pt x="0" y="124955"/>
                </a:lnTo>
                <a:lnTo>
                  <a:pt x="0" y="143852"/>
                </a:lnTo>
                <a:lnTo>
                  <a:pt x="219608" y="143852"/>
                </a:lnTo>
                <a:lnTo>
                  <a:pt x="219608" y="124955"/>
                </a:lnTo>
                <a:close/>
              </a:path>
              <a:path w="219709" h="144145">
                <a:moveTo>
                  <a:pt x="219608" y="62471"/>
                </a:moveTo>
                <a:lnTo>
                  <a:pt x="0" y="62471"/>
                </a:lnTo>
                <a:lnTo>
                  <a:pt x="0" y="81381"/>
                </a:lnTo>
                <a:lnTo>
                  <a:pt x="219608" y="81381"/>
                </a:lnTo>
                <a:lnTo>
                  <a:pt x="219608" y="62471"/>
                </a:lnTo>
                <a:close/>
              </a:path>
              <a:path w="219709" h="144145">
                <a:moveTo>
                  <a:pt x="219608" y="0"/>
                </a:moveTo>
                <a:lnTo>
                  <a:pt x="0" y="0"/>
                </a:lnTo>
                <a:lnTo>
                  <a:pt x="0" y="18897"/>
                </a:lnTo>
                <a:lnTo>
                  <a:pt x="219608" y="18897"/>
                </a:lnTo>
                <a:lnTo>
                  <a:pt x="219608" y="0"/>
                </a:lnTo>
                <a:close/>
              </a:path>
            </a:pathLst>
          </a:custGeom>
          <a:solidFill>
            <a:srgbClr val="55688B">
              <a:alpha val="35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9725" y="2280795"/>
            <a:ext cx="7664549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8434" y="1100740"/>
            <a:ext cx="8207130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portfolio-pradeep.s3.us-east-2.amazonaws.com/inde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2039" y="221754"/>
            <a:ext cx="219710" cy="144145"/>
          </a:xfrm>
          <a:custGeom>
            <a:avLst/>
            <a:gdLst/>
            <a:ahLst/>
            <a:cxnLst/>
            <a:rect l="l" t="t" r="r" b="b"/>
            <a:pathLst>
              <a:path w="219709" h="144145">
                <a:moveTo>
                  <a:pt x="219608" y="124955"/>
                </a:moveTo>
                <a:lnTo>
                  <a:pt x="0" y="124955"/>
                </a:lnTo>
                <a:lnTo>
                  <a:pt x="0" y="143852"/>
                </a:lnTo>
                <a:lnTo>
                  <a:pt x="219608" y="143852"/>
                </a:lnTo>
                <a:lnTo>
                  <a:pt x="219608" y="124955"/>
                </a:lnTo>
                <a:close/>
              </a:path>
              <a:path w="219709" h="144145">
                <a:moveTo>
                  <a:pt x="219608" y="62471"/>
                </a:moveTo>
                <a:lnTo>
                  <a:pt x="0" y="62471"/>
                </a:lnTo>
                <a:lnTo>
                  <a:pt x="0" y="81381"/>
                </a:lnTo>
                <a:lnTo>
                  <a:pt x="219608" y="81381"/>
                </a:lnTo>
                <a:lnTo>
                  <a:pt x="219608" y="62471"/>
                </a:lnTo>
                <a:close/>
              </a:path>
              <a:path w="219709" h="144145">
                <a:moveTo>
                  <a:pt x="219608" y="0"/>
                </a:moveTo>
                <a:lnTo>
                  <a:pt x="0" y="0"/>
                </a:lnTo>
                <a:lnTo>
                  <a:pt x="0" y="18897"/>
                </a:lnTo>
                <a:lnTo>
                  <a:pt x="219608" y="18897"/>
                </a:lnTo>
                <a:lnTo>
                  <a:pt x="219608" y="0"/>
                </a:lnTo>
                <a:close/>
              </a:path>
            </a:pathLst>
          </a:custGeom>
          <a:solidFill>
            <a:srgbClr val="55688B">
              <a:alpha val="35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406265" y="380014"/>
            <a:ext cx="4737735" cy="5143500"/>
            <a:chOff x="4406400" y="0"/>
            <a:chExt cx="4737735" cy="5143500"/>
          </a:xfrm>
        </p:grpSpPr>
        <p:sp>
          <p:nvSpPr>
            <p:cNvPr id="4" name="object 4"/>
            <p:cNvSpPr/>
            <p:nvPr/>
          </p:nvSpPr>
          <p:spPr>
            <a:xfrm>
              <a:off x="4406392" y="0"/>
              <a:ext cx="4737735" cy="4735195"/>
            </a:xfrm>
            <a:custGeom>
              <a:avLst/>
              <a:gdLst/>
              <a:ahLst/>
              <a:cxnLst/>
              <a:rect l="l" t="t" r="r" b="b"/>
              <a:pathLst>
                <a:path w="4737734" h="4735195">
                  <a:moveTo>
                    <a:pt x="4737608" y="2342159"/>
                  </a:moveTo>
                  <a:lnTo>
                    <a:pt x="4727130" y="2331694"/>
                  </a:lnTo>
                  <a:lnTo>
                    <a:pt x="4727130" y="0"/>
                  </a:lnTo>
                  <a:lnTo>
                    <a:pt x="2393962" y="0"/>
                  </a:lnTo>
                  <a:lnTo>
                    <a:pt x="440423" y="0"/>
                  </a:lnTo>
                  <a:lnTo>
                    <a:pt x="0" y="0"/>
                  </a:lnTo>
                  <a:lnTo>
                    <a:pt x="4737608" y="4734611"/>
                  </a:lnTo>
                  <a:lnTo>
                    <a:pt x="4737608" y="2342159"/>
                  </a:lnTo>
                  <a:close/>
                </a:path>
              </a:pathLst>
            </a:custGeom>
            <a:solidFill>
              <a:srgbClr val="FFFFFF">
                <a:alpha val="34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18391" y="1236649"/>
              <a:ext cx="1866264" cy="2249805"/>
            </a:xfrm>
            <a:custGeom>
              <a:avLst/>
              <a:gdLst/>
              <a:ahLst/>
              <a:cxnLst/>
              <a:rect l="l" t="t" r="r" b="b"/>
              <a:pathLst>
                <a:path w="1866265" h="2249804">
                  <a:moveTo>
                    <a:pt x="808799" y="808799"/>
                  </a:moveTo>
                  <a:lnTo>
                    <a:pt x="0" y="0"/>
                  </a:lnTo>
                  <a:lnTo>
                    <a:pt x="0" y="404393"/>
                  </a:lnTo>
                  <a:lnTo>
                    <a:pt x="404406" y="808799"/>
                  </a:lnTo>
                  <a:lnTo>
                    <a:pt x="808799" y="808799"/>
                  </a:lnTo>
                  <a:close/>
                </a:path>
                <a:path w="1866265" h="2249804">
                  <a:moveTo>
                    <a:pt x="1040257" y="611835"/>
                  </a:moveTo>
                  <a:lnTo>
                    <a:pt x="635863" y="207429"/>
                  </a:lnTo>
                  <a:lnTo>
                    <a:pt x="231457" y="207429"/>
                  </a:lnTo>
                  <a:lnTo>
                    <a:pt x="1040257" y="1016228"/>
                  </a:lnTo>
                  <a:lnTo>
                    <a:pt x="1040257" y="611835"/>
                  </a:lnTo>
                  <a:close/>
                </a:path>
                <a:path w="1866265" h="2249804">
                  <a:moveTo>
                    <a:pt x="1177480" y="2041893"/>
                  </a:moveTo>
                  <a:lnTo>
                    <a:pt x="368681" y="1233093"/>
                  </a:lnTo>
                  <a:lnTo>
                    <a:pt x="368681" y="1637499"/>
                  </a:lnTo>
                  <a:lnTo>
                    <a:pt x="773087" y="2041893"/>
                  </a:lnTo>
                  <a:lnTo>
                    <a:pt x="1177480" y="2041893"/>
                  </a:lnTo>
                  <a:close/>
                </a:path>
                <a:path w="1866265" h="2249804">
                  <a:moveTo>
                    <a:pt x="1412519" y="1844941"/>
                  </a:moveTo>
                  <a:lnTo>
                    <a:pt x="1008113" y="1440535"/>
                  </a:lnTo>
                  <a:lnTo>
                    <a:pt x="603719" y="1440535"/>
                  </a:lnTo>
                  <a:lnTo>
                    <a:pt x="1412519" y="2249335"/>
                  </a:lnTo>
                  <a:lnTo>
                    <a:pt x="1412519" y="1844941"/>
                  </a:lnTo>
                  <a:close/>
                </a:path>
                <a:path w="1866265" h="2249804">
                  <a:moveTo>
                    <a:pt x="1865744" y="1434401"/>
                  </a:moveTo>
                  <a:lnTo>
                    <a:pt x="1056944" y="625602"/>
                  </a:lnTo>
                  <a:lnTo>
                    <a:pt x="1056944" y="1029995"/>
                  </a:lnTo>
                  <a:lnTo>
                    <a:pt x="1461338" y="1434401"/>
                  </a:lnTo>
                  <a:lnTo>
                    <a:pt x="1865744" y="1434401"/>
                  </a:lnTo>
                  <a:close/>
                </a:path>
              </a:pathLst>
            </a:custGeom>
            <a:solidFill>
              <a:srgbClr val="FFFFFF">
                <a:alpha val="73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08099" y="2069680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89">
                  <a:moveTo>
                    <a:pt x="808799" y="808799"/>
                  </a:moveTo>
                  <a:lnTo>
                    <a:pt x="0" y="0"/>
                  </a:lnTo>
                  <a:lnTo>
                    <a:pt x="404399" y="0"/>
                  </a:lnTo>
                  <a:lnTo>
                    <a:pt x="808799" y="404399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61137" y="2478100"/>
              <a:ext cx="2092960" cy="1640205"/>
            </a:xfrm>
            <a:custGeom>
              <a:avLst/>
              <a:gdLst/>
              <a:ahLst/>
              <a:cxnLst/>
              <a:rect l="l" t="t" r="r" b="b"/>
              <a:pathLst>
                <a:path w="2092959" h="1640204">
                  <a:moveTo>
                    <a:pt x="808799" y="808799"/>
                  </a:moveTo>
                  <a:lnTo>
                    <a:pt x="0" y="0"/>
                  </a:lnTo>
                  <a:lnTo>
                    <a:pt x="0" y="404393"/>
                  </a:lnTo>
                  <a:lnTo>
                    <a:pt x="404393" y="808799"/>
                  </a:lnTo>
                  <a:lnTo>
                    <a:pt x="808799" y="808799"/>
                  </a:lnTo>
                  <a:close/>
                </a:path>
                <a:path w="2092959" h="1640204">
                  <a:moveTo>
                    <a:pt x="995260" y="1426044"/>
                  </a:moveTo>
                  <a:lnTo>
                    <a:pt x="186461" y="617245"/>
                  </a:lnTo>
                  <a:lnTo>
                    <a:pt x="186461" y="1021651"/>
                  </a:lnTo>
                  <a:lnTo>
                    <a:pt x="590854" y="1426044"/>
                  </a:lnTo>
                  <a:lnTo>
                    <a:pt x="995260" y="1426044"/>
                  </a:lnTo>
                  <a:close/>
                </a:path>
                <a:path w="2092959" h="1640204">
                  <a:moveTo>
                    <a:pt x="1224305" y="1229093"/>
                  </a:moveTo>
                  <a:lnTo>
                    <a:pt x="819912" y="824687"/>
                  </a:lnTo>
                  <a:lnTo>
                    <a:pt x="415505" y="824687"/>
                  </a:lnTo>
                  <a:lnTo>
                    <a:pt x="1224305" y="1633486"/>
                  </a:lnTo>
                  <a:lnTo>
                    <a:pt x="1224305" y="1229093"/>
                  </a:lnTo>
                  <a:close/>
                </a:path>
                <a:path w="2092959" h="1640204">
                  <a:moveTo>
                    <a:pt x="1912924" y="619493"/>
                  </a:moveTo>
                  <a:lnTo>
                    <a:pt x="1508518" y="215099"/>
                  </a:lnTo>
                  <a:lnTo>
                    <a:pt x="1104125" y="215099"/>
                  </a:lnTo>
                  <a:lnTo>
                    <a:pt x="1912924" y="1023899"/>
                  </a:lnTo>
                  <a:lnTo>
                    <a:pt x="1912924" y="619493"/>
                  </a:lnTo>
                  <a:close/>
                </a:path>
                <a:path w="2092959" h="1640204">
                  <a:moveTo>
                    <a:pt x="2092744" y="1235341"/>
                  </a:moveTo>
                  <a:lnTo>
                    <a:pt x="1688338" y="830935"/>
                  </a:lnTo>
                  <a:lnTo>
                    <a:pt x="1283944" y="830935"/>
                  </a:lnTo>
                  <a:lnTo>
                    <a:pt x="2092744" y="1639747"/>
                  </a:lnTo>
                  <a:lnTo>
                    <a:pt x="2092744" y="1235341"/>
                  </a:lnTo>
                  <a:close/>
                </a:path>
              </a:pathLst>
            </a:custGeom>
            <a:solidFill>
              <a:srgbClr val="FFFFFF">
                <a:alpha val="73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27414" y="3711188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89">
                  <a:moveTo>
                    <a:pt x="808799" y="808799"/>
                  </a:moveTo>
                  <a:lnTo>
                    <a:pt x="404399" y="808799"/>
                  </a:lnTo>
                  <a:lnTo>
                    <a:pt x="0" y="404399"/>
                  </a:lnTo>
                  <a:lnTo>
                    <a:pt x="0" y="0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014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62444" y="3718864"/>
              <a:ext cx="1681480" cy="1424940"/>
            </a:xfrm>
            <a:custGeom>
              <a:avLst/>
              <a:gdLst/>
              <a:ahLst/>
              <a:cxnLst/>
              <a:rect l="l" t="t" r="r" b="b"/>
              <a:pathLst>
                <a:path w="1681479" h="1424939">
                  <a:moveTo>
                    <a:pt x="808799" y="604164"/>
                  </a:moveTo>
                  <a:lnTo>
                    <a:pt x="404393" y="199771"/>
                  </a:lnTo>
                  <a:lnTo>
                    <a:pt x="0" y="199771"/>
                  </a:lnTo>
                  <a:lnTo>
                    <a:pt x="808799" y="1008570"/>
                  </a:lnTo>
                  <a:lnTo>
                    <a:pt x="808799" y="604164"/>
                  </a:lnTo>
                  <a:close/>
                </a:path>
                <a:path w="1681479" h="1424939">
                  <a:moveTo>
                    <a:pt x="1448841" y="808799"/>
                  </a:moveTo>
                  <a:lnTo>
                    <a:pt x="640041" y="0"/>
                  </a:lnTo>
                  <a:lnTo>
                    <a:pt x="640041" y="404393"/>
                  </a:lnTo>
                  <a:lnTo>
                    <a:pt x="1044435" y="808799"/>
                  </a:lnTo>
                  <a:lnTo>
                    <a:pt x="1448841" y="808799"/>
                  </a:lnTo>
                  <a:close/>
                </a:path>
                <a:path w="1681479" h="1424939">
                  <a:moveTo>
                    <a:pt x="1634642" y="1424635"/>
                  </a:moveTo>
                  <a:lnTo>
                    <a:pt x="825842" y="615835"/>
                  </a:lnTo>
                  <a:lnTo>
                    <a:pt x="825842" y="1020241"/>
                  </a:lnTo>
                  <a:lnTo>
                    <a:pt x="1230236" y="1424635"/>
                  </a:lnTo>
                  <a:lnTo>
                    <a:pt x="1634642" y="1424635"/>
                  </a:lnTo>
                  <a:close/>
                </a:path>
                <a:path w="1681479" h="1424939">
                  <a:moveTo>
                    <a:pt x="1680883" y="611835"/>
                  </a:moveTo>
                  <a:lnTo>
                    <a:pt x="1276477" y="207429"/>
                  </a:lnTo>
                  <a:lnTo>
                    <a:pt x="872083" y="207429"/>
                  </a:lnTo>
                  <a:lnTo>
                    <a:pt x="1680883" y="1016228"/>
                  </a:lnTo>
                  <a:lnTo>
                    <a:pt x="1680883" y="611835"/>
                  </a:lnTo>
                  <a:close/>
                </a:path>
              </a:pathLst>
            </a:custGeom>
            <a:solidFill>
              <a:srgbClr val="FFFFFF">
                <a:alpha val="73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828800" y="1217626"/>
            <a:ext cx="6189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45" dirty="0">
                <a:latin typeface="Verdana"/>
                <a:cs typeface="Verdana"/>
              </a:rPr>
              <a:t>Port</a:t>
            </a:r>
            <a:r>
              <a:rPr sz="2800" spc="5" dirty="0">
                <a:latin typeface="Verdana"/>
                <a:cs typeface="Verdana"/>
              </a:rPr>
              <a:t>f</a:t>
            </a:r>
            <a:r>
              <a:rPr sz="2800" spc="-90" dirty="0">
                <a:latin typeface="Verdana"/>
                <a:cs typeface="Verdana"/>
              </a:rPr>
              <a:t>oli</a:t>
            </a:r>
            <a:r>
              <a:rPr sz="2800" spc="-130" dirty="0">
                <a:latin typeface="Verdana"/>
                <a:cs typeface="Verdana"/>
              </a:rPr>
              <a:t>o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495" dirty="0">
                <a:latin typeface="Verdana"/>
                <a:cs typeface="Verdana"/>
              </a:rPr>
              <a:t>W</a:t>
            </a:r>
            <a:r>
              <a:rPr sz="2800" spc="-145" dirty="0">
                <a:latin typeface="Verdana"/>
                <a:cs typeface="Verdana"/>
              </a:rPr>
              <a:t>e</a:t>
            </a:r>
            <a:r>
              <a:rPr sz="2800" spc="-140" dirty="0">
                <a:latin typeface="Verdana"/>
                <a:cs typeface="Verdana"/>
              </a:rPr>
              <a:t>b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60" dirty="0">
                <a:latin typeface="Verdana"/>
                <a:cs typeface="Verdana"/>
              </a:rPr>
              <a:t>Appli</a:t>
            </a:r>
            <a:r>
              <a:rPr sz="2800" spc="-85" dirty="0">
                <a:latin typeface="Verdana"/>
                <a:cs typeface="Verdana"/>
              </a:rPr>
              <a:t>c</a:t>
            </a:r>
            <a:r>
              <a:rPr sz="2800" spc="-55" dirty="0">
                <a:latin typeface="Verdana"/>
                <a:cs typeface="Verdana"/>
              </a:rPr>
              <a:t>ation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2039" y="2080972"/>
            <a:ext cx="8474761" cy="1212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8435" algn="ctr">
              <a:lnSpc>
                <a:spcPct val="100000"/>
              </a:lnSpc>
              <a:spcBef>
                <a:spcPts val="100"/>
              </a:spcBef>
              <a:tabLst>
                <a:tab pos="1318895" algn="l"/>
              </a:tabLst>
            </a:pPr>
            <a:r>
              <a:rPr sz="16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Professor:	</a:t>
            </a:r>
            <a:r>
              <a:rPr sz="16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Dr.</a:t>
            </a:r>
            <a:r>
              <a:rPr sz="16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Robert</a:t>
            </a:r>
            <a:r>
              <a:rPr sz="16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Gilliland</a:t>
            </a:r>
            <a:endParaRPr sz="16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810385" algn="l"/>
              </a:tabLst>
            </a:pPr>
            <a:r>
              <a:rPr lang="en-US" sz="16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           </a:t>
            </a:r>
            <a:r>
              <a:rPr sz="16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Team</a:t>
            </a:r>
            <a:r>
              <a:rPr sz="16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Members</a:t>
            </a:r>
            <a:r>
              <a:rPr lang="en-US" sz="16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lang="en-US" sz="16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16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Akruth</a:t>
            </a:r>
            <a:r>
              <a:rPr sz="16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Reddy</a:t>
            </a:r>
            <a:r>
              <a:rPr lang="en-US" sz="16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 Gaddam (Y00861805)</a:t>
            </a:r>
            <a:endParaRPr sz="1600" dirty="0">
              <a:latin typeface="Lucida Sans Unicode"/>
              <a:cs typeface="Lucida Sans Unicode"/>
            </a:endParaRPr>
          </a:p>
          <a:p>
            <a:pPr marL="1856739" marR="270510">
              <a:lnSpc>
                <a:spcPct val="101600"/>
              </a:lnSpc>
            </a:pPr>
            <a:r>
              <a:rPr lang="en-US" sz="1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              </a:t>
            </a:r>
            <a:r>
              <a:rPr sz="1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Rohith </a:t>
            </a:r>
            <a:r>
              <a:rPr lang="en-US" sz="16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6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eddy </a:t>
            </a:r>
            <a:r>
              <a:rPr lang="en-US" sz="1600" spc="50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sz="1600" spc="50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oyya</a:t>
            </a:r>
            <a:r>
              <a:rPr lang="en-US" sz="16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 (Y00860838)</a:t>
            </a:r>
          </a:p>
          <a:p>
            <a:pPr marL="1856739" marR="270510">
              <a:lnSpc>
                <a:spcPct val="101600"/>
              </a:lnSpc>
            </a:pPr>
            <a:r>
              <a:rPr sz="16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            </a:t>
            </a:r>
            <a:r>
              <a:rPr sz="1600" spc="-4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Pradeep</a:t>
            </a:r>
            <a:r>
              <a:rPr sz="16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20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Narikelapu</a:t>
            </a:r>
            <a:r>
              <a:rPr lang="en-US" sz="16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 (Y00860604)</a:t>
            </a:r>
            <a:endParaRPr sz="16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6300" y="218730"/>
            <a:ext cx="1000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FFFFFF"/>
                </a:solidFill>
                <a:latin typeface="Tahoma"/>
                <a:cs typeface="Tahoma"/>
              </a:rPr>
              <a:t>HOBBIES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000074" y="1590722"/>
            <a:ext cx="3884929" cy="2299335"/>
            <a:chOff x="5000074" y="1590722"/>
            <a:chExt cx="3884929" cy="22993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64823" y="1726722"/>
              <a:ext cx="3255412" cy="19263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0074" y="1590722"/>
              <a:ext cx="3884922" cy="2298825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850" y="1473025"/>
            <a:ext cx="4505227" cy="25342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6300" y="218730"/>
            <a:ext cx="1200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0" dirty="0">
                <a:solidFill>
                  <a:srgbClr val="FFFFFF"/>
                </a:solidFill>
                <a:latin typeface="Tahoma"/>
                <a:cs typeface="Tahoma"/>
              </a:rPr>
              <a:t>ABOUT</a:t>
            </a:r>
            <a:r>
              <a:rPr sz="1800" spc="-2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Tahoma"/>
                <a:cs typeface="Tahoma"/>
              </a:rPr>
              <a:t>ME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150" y="833449"/>
            <a:ext cx="7362700" cy="41415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575" y="234288"/>
            <a:ext cx="369125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85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28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18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800" spc="5" dirty="0">
                <a:solidFill>
                  <a:srgbClr val="FFFFFF"/>
                </a:solidFill>
                <a:latin typeface="Verdana"/>
                <a:cs typeface="Verdana"/>
              </a:rPr>
              <a:t>alkth</a:t>
            </a:r>
            <a:r>
              <a:rPr sz="28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00" spc="114" dirty="0">
                <a:solidFill>
                  <a:srgbClr val="FFFFFF"/>
                </a:solidFill>
                <a:latin typeface="Verdana"/>
                <a:cs typeface="Verdana"/>
              </a:rPr>
              <a:t>ough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2400" y="1219387"/>
            <a:ext cx="2006592" cy="37071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4525" y="1132850"/>
            <a:ext cx="2109947" cy="38801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77550" y="815387"/>
            <a:ext cx="8921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5" dirty="0">
                <a:solidFill>
                  <a:srgbClr val="FFFFFF"/>
                </a:solidFill>
                <a:latin typeface="Tahoma"/>
                <a:cs typeface="Tahoma"/>
              </a:rPr>
              <a:t>DASHBOARD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5025" y="862699"/>
            <a:ext cx="148209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RESPONSIVE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9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9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Tahoma"/>
                <a:cs typeface="Tahoma"/>
              </a:rPr>
              <a:t>BAR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6300" y="218730"/>
            <a:ext cx="38595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5" dirty="0">
                <a:solidFill>
                  <a:srgbClr val="FFFFFF"/>
                </a:solidFill>
                <a:latin typeface="Tahoma"/>
                <a:cs typeface="Tahoma"/>
              </a:rPr>
              <a:t>HOME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spc="175" dirty="0">
                <a:solidFill>
                  <a:srgbClr val="FFFFFF"/>
                </a:solidFill>
                <a:latin typeface="Tahoma"/>
                <a:cs typeface="Tahoma"/>
              </a:rPr>
              <a:t>OWN</a:t>
            </a:r>
            <a:r>
              <a:rPr sz="1800" spc="-2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6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800" spc="-2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ahoma"/>
                <a:cs typeface="Tahoma"/>
              </a:rPr>
              <a:t>HOBBIES</a:t>
            </a:r>
            <a:r>
              <a:rPr sz="1800" spc="-2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6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800" spc="-2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Tahoma"/>
                <a:cs typeface="Tahoma"/>
              </a:rPr>
              <a:t>ABOUT</a:t>
            </a:r>
            <a:r>
              <a:rPr sz="1800" spc="-2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Tahoma"/>
                <a:cs typeface="Tahoma"/>
              </a:rPr>
              <a:t>ME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5275" y="681049"/>
            <a:ext cx="2338202" cy="43100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9675" y="657624"/>
            <a:ext cx="2338200" cy="43568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3616" y="681049"/>
            <a:ext cx="2375916" cy="431005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38225" cy="1397635"/>
            <a:chOff x="0" y="0"/>
            <a:chExt cx="1038225" cy="139763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633095" cy="588645"/>
            </a:xfrm>
            <a:custGeom>
              <a:avLst/>
              <a:gdLst/>
              <a:ahLst/>
              <a:cxnLst/>
              <a:rect l="l" t="t" r="r" b="b"/>
              <a:pathLst>
                <a:path w="633095" h="588645">
                  <a:moveTo>
                    <a:pt x="632699" y="588599"/>
                  </a:moveTo>
                  <a:lnTo>
                    <a:pt x="0" y="588599"/>
                  </a:lnTo>
                  <a:lnTo>
                    <a:pt x="0" y="0"/>
                  </a:lnTo>
                  <a:lnTo>
                    <a:pt x="632699" y="0"/>
                  </a:lnTo>
                  <a:lnTo>
                    <a:pt x="632699" y="588599"/>
                  </a:lnTo>
                  <a:close/>
                </a:path>
              </a:pathLst>
            </a:custGeom>
            <a:solidFill>
              <a:srgbClr val="1B21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2039" y="221754"/>
              <a:ext cx="219710" cy="144145"/>
            </a:xfrm>
            <a:custGeom>
              <a:avLst/>
              <a:gdLst/>
              <a:ahLst/>
              <a:cxnLst/>
              <a:rect l="l" t="t" r="r" b="b"/>
              <a:pathLst>
                <a:path w="219709" h="144145">
                  <a:moveTo>
                    <a:pt x="219608" y="124955"/>
                  </a:moveTo>
                  <a:lnTo>
                    <a:pt x="0" y="124955"/>
                  </a:lnTo>
                  <a:lnTo>
                    <a:pt x="0" y="143852"/>
                  </a:lnTo>
                  <a:lnTo>
                    <a:pt x="219608" y="143852"/>
                  </a:lnTo>
                  <a:lnTo>
                    <a:pt x="219608" y="124955"/>
                  </a:lnTo>
                  <a:close/>
                </a:path>
                <a:path w="219709" h="144145">
                  <a:moveTo>
                    <a:pt x="219608" y="62471"/>
                  </a:moveTo>
                  <a:lnTo>
                    <a:pt x="0" y="62471"/>
                  </a:lnTo>
                  <a:lnTo>
                    <a:pt x="0" y="81381"/>
                  </a:lnTo>
                  <a:lnTo>
                    <a:pt x="219608" y="81381"/>
                  </a:lnTo>
                  <a:lnTo>
                    <a:pt x="219608" y="62471"/>
                  </a:lnTo>
                  <a:close/>
                </a:path>
                <a:path w="219709" h="144145">
                  <a:moveTo>
                    <a:pt x="219608" y="0"/>
                  </a:moveTo>
                  <a:lnTo>
                    <a:pt x="0" y="0"/>
                  </a:lnTo>
                  <a:lnTo>
                    <a:pt x="0" y="18897"/>
                  </a:lnTo>
                  <a:lnTo>
                    <a:pt x="219608" y="18897"/>
                  </a:lnTo>
                  <a:lnTo>
                    <a:pt x="219608" y="0"/>
                  </a:lnTo>
                  <a:close/>
                </a:path>
              </a:pathLst>
            </a:custGeom>
            <a:solidFill>
              <a:srgbClr val="55688B">
                <a:alpha val="35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001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9" y="808799"/>
                  </a:moveTo>
                  <a:lnTo>
                    <a:pt x="404399" y="808799"/>
                  </a:lnTo>
                  <a:lnTo>
                    <a:pt x="0" y="404399"/>
                  </a:lnTo>
                  <a:lnTo>
                    <a:pt x="0" y="0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014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049" y="588488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9" y="808799"/>
                  </a:moveTo>
                  <a:lnTo>
                    <a:pt x="0" y="0"/>
                  </a:lnTo>
                  <a:lnTo>
                    <a:pt x="404399" y="0"/>
                  </a:lnTo>
                  <a:lnTo>
                    <a:pt x="808799" y="404399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1730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/>
              <a:t>Conclusion</a:t>
            </a:r>
            <a:endParaRPr sz="2400"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0" marR="5080">
              <a:lnSpc>
                <a:spcPct val="115399"/>
              </a:lnSpc>
              <a:spcBef>
                <a:spcPts val="100"/>
              </a:spcBef>
            </a:pPr>
            <a:r>
              <a:rPr spc="15" dirty="0"/>
              <a:t>Project</a:t>
            </a:r>
            <a:r>
              <a:rPr spc="-60" dirty="0"/>
              <a:t> </a:t>
            </a:r>
            <a:r>
              <a:rPr spc="30" dirty="0"/>
              <a:t>Outcome:</a:t>
            </a:r>
            <a:r>
              <a:rPr spc="-60" dirty="0"/>
              <a:t> </a:t>
            </a:r>
            <a:r>
              <a:rPr spc="15" dirty="0"/>
              <a:t>Delivered</a:t>
            </a:r>
            <a:r>
              <a:rPr spc="-60" dirty="0"/>
              <a:t> </a:t>
            </a:r>
            <a:r>
              <a:rPr spc="160" dirty="0"/>
              <a:t>a</a:t>
            </a:r>
            <a:r>
              <a:rPr spc="-60" dirty="0"/>
              <a:t> </a:t>
            </a:r>
            <a:r>
              <a:rPr spc="-20" dirty="0"/>
              <a:t>fully</a:t>
            </a:r>
            <a:r>
              <a:rPr spc="-55" dirty="0"/>
              <a:t> </a:t>
            </a:r>
            <a:r>
              <a:rPr spc="5" dirty="0"/>
              <a:t>functional,</a:t>
            </a:r>
            <a:r>
              <a:rPr spc="-60" dirty="0"/>
              <a:t> </a:t>
            </a:r>
            <a:r>
              <a:rPr spc="15" dirty="0"/>
              <a:t>visually</a:t>
            </a:r>
            <a:r>
              <a:rPr spc="-60" dirty="0"/>
              <a:t> </a:t>
            </a:r>
            <a:r>
              <a:rPr spc="35" dirty="0"/>
              <a:t>appealing,</a:t>
            </a:r>
            <a:r>
              <a:rPr spc="-60" dirty="0"/>
              <a:t> </a:t>
            </a:r>
            <a:r>
              <a:rPr spc="80" dirty="0"/>
              <a:t>and</a:t>
            </a:r>
            <a:r>
              <a:rPr spc="-55" dirty="0"/>
              <a:t> </a:t>
            </a:r>
            <a:r>
              <a:rPr spc="30" dirty="0"/>
              <a:t>interactive</a:t>
            </a:r>
            <a:r>
              <a:rPr spc="-60" dirty="0"/>
              <a:t> </a:t>
            </a:r>
            <a:r>
              <a:rPr spc="-10" dirty="0"/>
              <a:t>portfolio </a:t>
            </a:r>
            <a:r>
              <a:rPr spc="-395" dirty="0"/>
              <a:t> </a:t>
            </a:r>
            <a:r>
              <a:rPr spc="10" dirty="0"/>
              <a:t>website.</a:t>
            </a:r>
          </a:p>
          <a:p>
            <a:pPr marL="901700">
              <a:lnSpc>
                <a:spcPct val="100000"/>
              </a:lnSpc>
              <a:spcBef>
                <a:spcPts val="40"/>
              </a:spcBef>
            </a:pPr>
            <a:endParaRPr spc="10" dirty="0"/>
          </a:p>
          <a:p>
            <a:pPr marL="914400">
              <a:lnSpc>
                <a:spcPct val="100000"/>
              </a:lnSpc>
            </a:pPr>
            <a:r>
              <a:rPr spc="15" dirty="0"/>
              <a:t>Compatibility:</a:t>
            </a:r>
            <a:r>
              <a:rPr spc="-70" dirty="0"/>
              <a:t> </a:t>
            </a:r>
            <a:r>
              <a:rPr spc="15" dirty="0"/>
              <a:t>Tested</a:t>
            </a:r>
            <a:r>
              <a:rPr spc="-65" dirty="0"/>
              <a:t> </a:t>
            </a:r>
            <a:r>
              <a:rPr spc="50" dirty="0"/>
              <a:t>across</a:t>
            </a:r>
            <a:r>
              <a:rPr spc="-65" dirty="0"/>
              <a:t> </a:t>
            </a:r>
            <a:r>
              <a:rPr spc="-10" dirty="0"/>
              <a:t>5</a:t>
            </a:r>
            <a:r>
              <a:rPr spc="-65" dirty="0"/>
              <a:t> </a:t>
            </a:r>
            <a:r>
              <a:rPr spc="35" dirty="0"/>
              <a:t>major</a:t>
            </a:r>
            <a:r>
              <a:rPr spc="-70" dirty="0"/>
              <a:t> </a:t>
            </a:r>
            <a:r>
              <a:rPr dirty="0"/>
              <a:t>browsers.</a:t>
            </a:r>
          </a:p>
          <a:p>
            <a:pPr marL="914400" marR="1878964">
              <a:lnSpc>
                <a:spcPct val="230799"/>
              </a:lnSpc>
            </a:pPr>
            <a:r>
              <a:rPr spc="25" dirty="0"/>
              <a:t>Responsive</a:t>
            </a:r>
            <a:r>
              <a:rPr spc="-65" dirty="0"/>
              <a:t> </a:t>
            </a:r>
            <a:r>
              <a:rPr spc="-10" dirty="0"/>
              <a:t>Design:</a:t>
            </a:r>
            <a:r>
              <a:rPr spc="-60" dirty="0"/>
              <a:t> </a:t>
            </a:r>
            <a:r>
              <a:rPr spc="60" dirty="0"/>
              <a:t>Passed</a:t>
            </a:r>
            <a:r>
              <a:rPr spc="-65" dirty="0"/>
              <a:t> </a:t>
            </a:r>
            <a:r>
              <a:rPr spc="15" dirty="0"/>
              <a:t>testing</a:t>
            </a:r>
            <a:r>
              <a:rPr spc="-60" dirty="0"/>
              <a:t> </a:t>
            </a:r>
            <a:r>
              <a:rPr spc="25" dirty="0"/>
              <a:t>on</a:t>
            </a:r>
            <a:r>
              <a:rPr spc="-65" dirty="0"/>
              <a:t> </a:t>
            </a:r>
            <a:r>
              <a:rPr spc="5" dirty="0"/>
              <a:t>mobile,</a:t>
            </a:r>
            <a:r>
              <a:rPr spc="-60" dirty="0"/>
              <a:t> </a:t>
            </a:r>
            <a:r>
              <a:rPr spc="5" dirty="0"/>
              <a:t>tablet,</a:t>
            </a:r>
            <a:r>
              <a:rPr spc="-65" dirty="0"/>
              <a:t> </a:t>
            </a:r>
            <a:r>
              <a:rPr spc="80" dirty="0"/>
              <a:t>and</a:t>
            </a:r>
            <a:r>
              <a:rPr spc="-60" dirty="0"/>
              <a:t> </a:t>
            </a:r>
            <a:r>
              <a:rPr dirty="0"/>
              <a:t>desktop. </a:t>
            </a:r>
            <a:r>
              <a:rPr spc="-400" dirty="0"/>
              <a:t> </a:t>
            </a:r>
            <a:r>
              <a:rPr dirty="0"/>
              <a:t>Hosting</a:t>
            </a:r>
            <a:r>
              <a:rPr spc="-65" dirty="0"/>
              <a:t> </a:t>
            </a:r>
            <a:r>
              <a:rPr spc="20" dirty="0"/>
              <a:t>Website:</a:t>
            </a:r>
            <a:r>
              <a:rPr spc="-65" dirty="0"/>
              <a:t> </a:t>
            </a:r>
            <a:r>
              <a:rPr spc="30" dirty="0"/>
              <a:t>Deployed</a:t>
            </a:r>
            <a:r>
              <a:rPr spc="-65" dirty="0"/>
              <a:t> </a:t>
            </a:r>
            <a:r>
              <a:rPr spc="40" dirty="0"/>
              <a:t>application</a:t>
            </a:r>
            <a:r>
              <a:rPr spc="-65" dirty="0"/>
              <a:t> </a:t>
            </a:r>
            <a:r>
              <a:rPr spc="15" dirty="0"/>
              <a:t>using</a:t>
            </a:r>
            <a:r>
              <a:rPr spc="-65" dirty="0"/>
              <a:t> </a:t>
            </a:r>
            <a:r>
              <a:rPr spc="65" dirty="0"/>
              <a:t>AWS</a:t>
            </a:r>
            <a:r>
              <a:rPr spc="-65" dirty="0"/>
              <a:t> </a:t>
            </a:r>
            <a:r>
              <a:rPr dirty="0"/>
              <a:t>S3</a:t>
            </a:r>
            <a:r>
              <a:rPr spc="-65" dirty="0"/>
              <a:t> </a:t>
            </a:r>
            <a:r>
              <a:rPr spc="5" dirty="0"/>
              <a:t>bucket.</a:t>
            </a:r>
          </a:p>
          <a:p>
            <a:pPr marL="901700">
              <a:lnSpc>
                <a:spcPct val="100000"/>
              </a:lnSpc>
              <a:spcBef>
                <a:spcPts val="40"/>
              </a:spcBef>
            </a:pPr>
            <a:endParaRPr spc="5" dirty="0"/>
          </a:p>
          <a:p>
            <a:pPr marL="914400">
              <a:lnSpc>
                <a:spcPct val="100000"/>
              </a:lnSpc>
              <a:spcBef>
                <a:spcPts val="5"/>
              </a:spcBef>
            </a:pPr>
            <a:r>
              <a:rPr spc="5" dirty="0"/>
              <a:t>User</a:t>
            </a:r>
            <a:r>
              <a:rPr spc="-95" dirty="0"/>
              <a:t> </a:t>
            </a:r>
            <a:r>
              <a:rPr spc="30" dirty="0"/>
              <a:t>Feedback:</a:t>
            </a:r>
          </a:p>
          <a:p>
            <a:pPr marL="914400" marR="565150">
              <a:lnSpc>
                <a:spcPct val="115399"/>
              </a:lnSpc>
            </a:pPr>
            <a:r>
              <a:rPr spc="40" dirty="0"/>
              <a:t>Collected</a:t>
            </a:r>
            <a:r>
              <a:rPr spc="-60" dirty="0"/>
              <a:t> </a:t>
            </a:r>
            <a:r>
              <a:rPr spc="50" dirty="0"/>
              <a:t>feedback</a:t>
            </a:r>
            <a:r>
              <a:rPr spc="-55" dirty="0"/>
              <a:t> </a:t>
            </a:r>
            <a:r>
              <a:rPr spc="15" dirty="0"/>
              <a:t>from</a:t>
            </a:r>
            <a:r>
              <a:rPr spc="-60" dirty="0"/>
              <a:t> </a:t>
            </a:r>
            <a:r>
              <a:rPr spc="35" dirty="0"/>
              <a:t>peers</a:t>
            </a:r>
            <a:r>
              <a:rPr spc="-55" dirty="0"/>
              <a:t> </a:t>
            </a:r>
            <a:r>
              <a:rPr spc="80" dirty="0"/>
              <a:t>and</a:t>
            </a:r>
            <a:r>
              <a:rPr spc="-60" dirty="0"/>
              <a:t> </a:t>
            </a:r>
            <a:r>
              <a:rPr spc="15" dirty="0"/>
              <a:t>mentors;</a:t>
            </a:r>
            <a:r>
              <a:rPr spc="-55" dirty="0"/>
              <a:t> </a:t>
            </a:r>
            <a:r>
              <a:rPr spc="30" dirty="0"/>
              <a:t>the</a:t>
            </a:r>
            <a:r>
              <a:rPr spc="-55" dirty="0"/>
              <a:t> </a:t>
            </a:r>
            <a:r>
              <a:rPr spc="30" dirty="0"/>
              <a:t>design</a:t>
            </a:r>
            <a:r>
              <a:rPr spc="-60" dirty="0"/>
              <a:t> </a:t>
            </a:r>
            <a:r>
              <a:rPr spc="80" dirty="0"/>
              <a:t>and</a:t>
            </a:r>
            <a:r>
              <a:rPr spc="-55" dirty="0"/>
              <a:t> </a:t>
            </a:r>
            <a:r>
              <a:rPr spc="10" dirty="0"/>
              <a:t>usability</a:t>
            </a:r>
            <a:r>
              <a:rPr spc="-60" dirty="0"/>
              <a:t> </a:t>
            </a:r>
            <a:r>
              <a:rPr spc="45" dirty="0"/>
              <a:t>were</a:t>
            </a:r>
            <a:r>
              <a:rPr spc="-55" dirty="0"/>
              <a:t> </a:t>
            </a:r>
            <a:r>
              <a:rPr spc="5" dirty="0"/>
              <a:t>highly </a:t>
            </a:r>
            <a:r>
              <a:rPr spc="-395" dirty="0"/>
              <a:t> </a:t>
            </a:r>
            <a:r>
              <a:rPr spc="40" dirty="0"/>
              <a:t>appreciated.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38225" cy="1397635"/>
            <a:chOff x="0" y="0"/>
            <a:chExt cx="1038225" cy="139763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633095" cy="588645"/>
            </a:xfrm>
            <a:custGeom>
              <a:avLst/>
              <a:gdLst/>
              <a:ahLst/>
              <a:cxnLst/>
              <a:rect l="l" t="t" r="r" b="b"/>
              <a:pathLst>
                <a:path w="633095" h="588645">
                  <a:moveTo>
                    <a:pt x="632699" y="588599"/>
                  </a:moveTo>
                  <a:lnTo>
                    <a:pt x="0" y="588599"/>
                  </a:lnTo>
                  <a:lnTo>
                    <a:pt x="0" y="0"/>
                  </a:lnTo>
                  <a:lnTo>
                    <a:pt x="632699" y="0"/>
                  </a:lnTo>
                  <a:lnTo>
                    <a:pt x="632699" y="588599"/>
                  </a:lnTo>
                  <a:close/>
                </a:path>
              </a:pathLst>
            </a:custGeom>
            <a:solidFill>
              <a:srgbClr val="1B21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2039" y="221754"/>
              <a:ext cx="219710" cy="144145"/>
            </a:xfrm>
            <a:custGeom>
              <a:avLst/>
              <a:gdLst/>
              <a:ahLst/>
              <a:cxnLst/>
              <a:rect l="l" t="t" r="r" b="b"/>
              <a:pathLst>
                <a:path w="219709" h="144145">
                  <a:moveTo>
                    <a:pt x="219608" y="124955"/>
                  </a:moveTo>
                  <a:lnTo>
                    <a:pt x="0" y="124955"/>
                  </a:lnTo>
                  <a:lnTo>
                    <a:pt x="0" y="143852"/>
                  </a:lnTo>
                  <a:lnTo>
                    <a:pt x="219608" y="143852"/>
                  </a:lnTo>
                  <a:lnTo>
                    <a:pt x="219608" y="124955"/>
                  </a:lnTo>
                  <a:close/>
                </a:path>
                <a:path w="219709" h="144145">
                  <a:moveTo>
                    <a:pt x="219608" y="62471"/>
                  </a:moveTo>
                  <a:lnTo>
                    <a:pt x="0" y="62471"/>
                  </a:lnTo>
                  <a:lnTo>
                    <a:pt x="0" y="81381"/>
                  </a:lnTo>
                  <a:lnTo>
                    <a:pt x="219608" y="81381"/>
                  </a:lnTo>
                  <a:lnTo>
                    <a:pt x="219608" y="62471"/>
                  </a:lnTo>
                  <a:close/>
                </a:path>
                <a:path w="219709" h="144145">
                  <a:moveTo>
                    <a:pt x="219608" y="0"/>
                  </a:moveTo>
                  <a:lnTo>
                    <a:pt x="0" y="0"/>
                  </a:lnTo>
                  <a:lnTo>
                    <a:pt x="0" y="18897"/>
                  </a:lnTo>
                  <a:lnTo>
                    <a:pt x="219608" y="18897"/>
                  </a:lnTo>
                  <a:lnTo>
                    <a:pt x="219608" y="0"/>
                  </a:lnTo>
                  <a:close/>
                </a:path>
              </a:pathLst>
            </a:custGeom>
            <a:solidFill>
              <a:srgbClr val="55688B">
                <a:alpha val="35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001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9" y="808799"/>
                  </a:moveTo>
                  <a:lnTo>
                    <a:pt x="404399" y="808799"/>
                  </a:lnTo>
                  <a:lnTo>
                    <a:pt x="0" y="404399"/>
                  </a:lnTo>
                  <a:lnTo>
                    <a:pt x="0" y="0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014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049" y="588488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9" y="808799"/>
                  </a:moveTo>
                  <a:lnTo>
                    <a:pt x="0" y="0"/>
                  </a:lnTo>
                  <a:lnTo>
                    <a:pt x="404399" y="0"/>
                  </a:lnTo>
                  <a:lnTo>
                    <a:pt x="808799" y="404399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0525" y="163483"/>
            <a:ext cx="4238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4" dirty="0"/>
              <a:t>Team</a:t>
            </a:r>
            <a:r>
              <a:rPr sz="2400" spc="-140" dirty="0"/>
              <a:t> </a:t>
            </a:r>
            <a:r>
              <a:rPr sz="2400" spc="90" dirty="0"/>
              <a:t>Member</a:t>
            </a:r>
            <a:r>
              <a:rPr sz="2400" spc="-135" dirty="0"/>
              <a:t> </a:t>
            </a:r>
            <a:r>
              <a:rPr sz="2400" spc="15" dirty="0"/>
              <a:t>Contribution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1370525" y="635326"/>
            <a:ext cx="6494780" cy="421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770120">
              <a:lnSpc>
                <a:spcPct val="113599"/>
              </a:lnSpc>
              <a:spcBef>
                <a:spcPts val="100"/>
              </a:spcBef>
              <a:buAutoNum type="arabicPeriod"/>
              <a:tabLst>
                <a:tab pos="124460" algn="l"/>
              </a:tabLst>
            </a:pPr>
            <a:r>
              <a:rPr sz="11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Gaddam</a:t>
            </a:r>
            <a:r>
              <a:rPr sz="11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Akruth</a:t>
            </a:r>
            <a:r>
              <a:rPr sz="11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Reddy  </a:t>
            </a:r>
            <a:r>
              <a:rPr sz="1100" dirty="0">
                <a:solidFill>
                  <a:srgbClr val="FFFFFF"/>
                </a:solidFill>
                <a:latin typeface="Lucida Sans Unicode"/>
                <a:cs typeface="Lucida Sans Unicode"/>
              </a:rPr>
              <a:t>Contributions:</a:t>
            </a:r>
            <a:endParaRPr sz="1100">
              <a:latin typeface="Lucida Sans Unicode"/>
              <a:cs typeface="Lucida Sans Unicode"/>
            </a:endParaRPr>
          </a:p>
          <a:p>
            <a:pPr marL="12700" marR="503555">
              <a:lnSpc>
                <a:spcPct val="113599"/>
              </a:lnSpc>
            </a:pPr>
            <a:r>
              <a:rPr sz="1100" dirty="0">
                <a:solidFill>
                  <a:srgbClr val="FFFFFF"/>
                </a:solidFill>
                <a:latin typeface="Lucida Sans Unicode"/>
                <a:cs typeface="Lucida Sans Unicode"/>
              </a:rPr>
              <a:t>Led </a:t>
            </a:r>
            <a:r>
              <a:rPr sz="11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the wireframe design </a:t>
            </a:r>
            <a:r>
              <a:rPr sz="11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process </a:t>
            </a:r>
            <a:r>
              <a:rPr sz="11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sz="11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ensure </a:t>
            </a:r>
            <a:r>
              <a:rPr sz="11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sz="11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clear </a:t>
            </a:r>
            <a:r>
              <a:rPr sz="11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11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professional </a:t>
            </a:r>
            <a:r>
              <a:rPr sz="1100" dirty="0">
                <a:solidFill>
                  <a:srgbClr val="FFFFFF"/>
                </a:solidFill>
                <a:latin typeface="Lucida Sans Unicode"/>
                <a:cs typeface="Lucida Sans Unicode"/>
              </a:rPr>
              <a:t>structure. </a:t>
            </a:r>
            <a:r>
              <a:rPr sz="11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Developed</a:t>
            </a:r>
            <a:r>
              <a:rPr sz="11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1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HTML</a:t>
            </a:r>
            <a:r>
              <a:rPr sz="11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structure</a:t>
            </a:r>
            <a:r>
              <a:rPr sz="11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11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1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portfolio,</a:t>
            </a:r>
            <a:r>
              <a:rPr sz="11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including</a:t>
            </a:r>
            <a:r>
              <a:rPr sz="11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navigation</a:t>
            </a:r>
            <a:r>
              <a:rPr sz="11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1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placeholders. </a:t>
            </a:r>
            <a:r>
              <a:rPr sz="1100" spc="-3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Assisted</a:t>
            </a:r>
            <a:r>
              <a:rPr sz="11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11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testing</a:t>
            </a:r>
            <a:r>
              <a:rPr sz="11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1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website</a:t>
            </a:r>
            <a:r>
              <a:rPr sz="11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11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cross-browser</a:t>
            </a:r>
            <a:r>
              <a:rPr sz="11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compatibility.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Lucida Sans Unicode"/>
              <a:cs typeface="Lucida Sans Unicode"/>
            </a:endParaRPr>
          </a:p>
          <a:p>
            <a:pPr marL="12700" marR="4949825">
              <a:lnSpc>
                <a:spcPct val="113599"/>
              </a:lnSpc>
              <a:buAutoNum type="arabicPeriod" startAt="2"/>
              <a:tabLst>
                <a:tab pos="160020" algn="l"/>
              </a:tabLst>
            </a:pPr>
            <a:r>
              <a:rPr sz="11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Rohith</a:t>
            </a:r>
            <a:r>
              <a:rPr sz="11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Reddy</a:t>
            </a:r>
            <a:r>
              <a:rPr sz="11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Koyya </a:t>
            </a:r>
            <a:r>
              <a:rPr sz="1100" spc="-3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FFFFFF"/>
                </a:solidFill>
                <a:latin typeface="Lucida Sans Unicode"/>
                <a:cs typeface="Lucida Sans Unicode"/>
              </a:rPr>
              <a:t>Contributions:</a:t>
            </a:r>
            <a:endParaRPr sz="1100">
              <a:latin typeface="Lucida Sans Unicode"/>
              <a:cs typeface="Lucida Sans Unicode"/>
            </a:endParaRPr>
          </a:p>
          <a:p>
            <a:pPr marL="12700" marR="1037590">
              <a:lnSpc>
                <a:spcPct val="113599"/>
              </a:lnSpc>
            </a:pPr>
            <a:r>
              <a:rPr sz="11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Focused</a:t>
            </a:r>
            <a:r>
              <a:rPr sz="11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sz="11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CSS</a:t>
            </a:r>
            <a:r>
              <a:rPr sz="11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styling,</a:t>
            </a:r>
            <a:r>
              <a:rPr sz="11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ensuring</a:t>
            </a:r>
            <a:r>
              <a:rPr sz="11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1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responsive</a:t>
            </a:r>
            <a:r>
              <a:rPr sz="11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1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visually</a:t>
            </a:r>
            <a:r>
              <a:rPr sz="11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appealing</a:t>
            </a:r>
            <a:r>
              <a:rPr sz="11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layout. </a:t>
            </a:r>
            <a:r>
              <a:rPr sz="11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Implemented</a:t>
            </a:r>
            <a:r>
              <a:rPr sz="11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Flexbox</a:t>
            </a:r>
            <a:r>
              <a:rPr sz="11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1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Grid</a:t>
            </a:r>
            <a:r>
              <a:rPr sz="11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11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optimal</a:t>
            </a:r>
            <a:r>
              <a:rPr sz="11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content</a:t>
            </a:r>
            <a:r>
              <a:rPr sz="11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positioning</a:t>
            </a:r>
            <a:r>
              <a:rPr sz="11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across</a:t>
            </a:r>
            <a:r>
              <a:rPr sz="11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devices. </a:t>
            </a:r>
            <a:r>
              <a:rPr sz="1100" spc="-3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Enhanced</a:t>
            </a:r>
            <a:r>
              <a:rPr sz="11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navigation</a:t>
            </a:r>
            <a:r>
              <a:rPr sz="11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aesthetics</a:t>
            </a:r>
            <a:r>
              <a:rPr sz="11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11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hover</a:t>
            </a:r>
            <a:r>
              <a:rPr sz="11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effects</a:t>
            </a:r>
            <a:r>
              <a:rPr sz="11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1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active</a:t>
            </a:r>
            <a:r>
              <a:rPr sz="11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link</a:t>
            </a:r>
            <a:r>
              <a:rPr sz="11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highlights.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Lucida Sans Unicode"/>
              <a:cs typeface="Lucida Sans Unicode"/>
            </a:endParaRPr>
          </a:p>
          <a:p>
            <a:pPr marL="12700" marR="4947285">
              <a:lnSpc>
                <a:spcPct val="113599"/>
              </a:lnSpc>
              <a:buAutoNum type="arabicPeriod" startAt="3"/>
              <a:tabLst>
                <a:tab pos="161925" algn="l"/>
              </a:tabLst>
            </a:pPr>
            <a:r>
              <a:rPr sz="11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Pradeep</a:t>
            </a:r>
            <a:r>
              <a:rPr sz="11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Narikelapu  </a:t>
            </a:r>
            <a:r>
              <a:rPr sz="1100" dirty="0">
                <a:solidFill>
                  <a:srgbClr val="FFFFFF"/>
                </a:solidFill>
                <a:latin typeface="Lucida Sans Unicode"/>
                <a:cs typeface="Lucida Sans Unicode"/>
              </a:rPr>
              <a:t>Contributions:</a:t>
            </a:r>
            <a:endParaRPr sz="1100">
              <a:latin typeface="Lucida Sans Unicode"/>
              <a:cs typeface="Lucida Sans Unicode"/>
            </a:endParaRPr>
          </a:p>
          <a:p>
            <a:pPr marL="12700" marR="5080">
              <a:lnSpc>
                <a:spcPct val="113599"/>
              </a:lnSpc>
            </a:pPr>
            <a:r>
              <a:rPr sz="1100" dirty="0">
                <a:solidFill>
                  <a:srgbClr val="FFFFFF"/>
                </a:solidFill>
                <a:latin typeface="Lucida Sans Unicode"/>
                <a:cs typeface="Lucida Sans Unicode"/>
              </a:rPr>
              <a:t>Led</a:t>
            </a:r>
            <a:r>
              <a:rPr sz="11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1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JavaScript</a:t>
            </a:r>
            <a:r>
              <a:rPr sz="11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FFFFFF"/>
                </a:solidFill>
                <a:latin typeface="Lucida Sans Unicode"/>
                <a:cs typeface="Lucida Sans Unicode"/>
              </a:rPr>
              <a:t>integration,</a:t>
            </a:r>
            <a:r>
              <a:rPr sz="11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adding</a:t>
            </a:r>
            <a:r>
              <a:rPr sz="11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dynamic</a:t>
            </a:r>
            <a:r>
              <a:rPr sz="11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functionality</a:t>
            </a:r>
            <a:r>
              <a:rPr sz="11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like</a:t>
            </a:r>
            <a:r>
              <a:rPr sz="11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1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tabbed</a:t>
            </a:r>
            <a:r>
              <a:rPr sz="11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hobbies</a:t>
            </a:r>
            <a:r>
              <a:rPr sz="11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section. </a:t>
            </a:r>
            <a:r>
              <a:rPr sz="1100" spc="-3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Conducted</a:t>
            </a:r>
            <a:r>
              <a:rPr sz="11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form</a:t>
            </a:r>
            <a:r>
              <a:rPr sz="11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validation</a:t>
            </a:r>
            <a:r>
              <a:rPr sz="11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1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improve</a:t>
            </a:r>
            <a:r>
              <a:rPr sz="11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interactivity.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Lucida Sans Unicode"/>
              <a:cs typeface="Lucida Sans Unicode"/>
            </a:endParaRPr>
          </a:p>
          <a:p>
            <a:pPr marL="12700" marR="4474210">
              <a:lnSpc>
                <a:spcPct val="113599"/>
              </a:lnSpc>
              <a:buAutoNum type="arabicPeriod" startAt="4"/>
              <a:tabLst>
                <a:tab pos="167640" algn="l"/>
              </a:tabLst>
            </a:pPr>
            <a:r>
              <a:rPr sz="11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Deployment</a:t>
            </a:r>
            <a:r>
              <a:rPr sz="11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Collaboration  </a:t>
            </a:r>
            <a:r>
              <a:rPr sz="11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Joint</a:t>
            </a:r>
            <a:r>
              <a:rPr sz="11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Efforts:</a:t>
            </a:r>
            <a:endParaRPr sz="1100">
              <a:latin typeface="Lucida Sans Unicode"/>
              <a:cs typeface="Lucida Sans Unicode"/>
            </a:endParaRPr>
          </a:p>
          <a:p>
            <a:pPr marL="12700" marR="1233805">
              <a:lnSpc>
                <a:spcPct val="113599"/>
              </a:lnSpc>
              <a:spcBef>
                <a:spcPts val="5"/>
              </a:spcBef>
            </a:pPr>
            <a:r>
              <a:rPr sz="11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All</a:t>
            </a:r>
            <a:r>
              <a:rPr sz="11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team</a:t>
            </a:r>
            <a:r>
              <a:rPr sz="11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members</a:t>
            </a:r>
            <a:r>
              <a:rPr sz="11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worked</a:t>
            </a:r>
            <a:r>
              <a:rPr sz="11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collaboratively</a:t>
            </a:r>
            <a:r>
              <a:rPr sz="11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1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deploy</a:t>
            </a:r>
            <a:r>
              <a:rPr sz="11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1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website</a:t>
            </a:r>
            <a:r>
              <a:rPr sz="11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sz="11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AWS</a:t>
            </a:r>
            <a:r>
              <a:rPr sz="11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S3. </a:t>
            </a:r>
            <a:r>
              <a:rPr sz="1100" spc="-3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Configured</a:t>
            </a:r>
            <a:r>
              <a:rPr sz="11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1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AWS</a:t>
            </a:r>
            <a:r>
              <a:rPr sz="11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bucket</a:t>
            </a:r>
            <a:r>
              <a:rPr sz="11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11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public</a:t>
            </a:r>
            <a:r>
              <a:rPr sz="11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access</a:t>
            </a:r>
            <a:r>
              <a:rPr sz="11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1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ensured</a:t>
            </a:r>
            <a:r>
              <a:rPr sz="11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proper</a:t>
            </a:r>
            <a:r>
              <a:rPr sz="11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hosting. </a:t>
            </a:r>
            <a:r>
              <a:rPr sz="1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Conducted</a:t>
            </a:r>
            <a:r>
              <a:rPr sz="11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testing</a:t>
            </a:r>
            <a:r>
              <a:rPr sz="11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1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validate</a:t>
            </a:r>
            <a:r>
              <a:rPr sz="11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deployment</a:t>
            </a:r>
            <a:r>
              <a:rPr sz="11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1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accessibility.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9725" y="2280795"/>
            <a:ext cx="243459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250" dirty="0"/>
              <a:t> </a:t>
            </a:r>
            <a:r>
              <a:rPr spc="55" dirty="0"/>
              <a:t>you!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66819" y="1553490"/>
            <a:ext cx="4080510" cy="3090545"/>
            <a:chOff x="4066819" y="1553490"/>
            <a:chExt cx="4080510" cy="3090545"/>
          </a:xfrm>
        </p:grpSpPr>
        <p:sp>
          <p:nvSpPr>
            <p:cNvPr id="4" name="object 4"/>
            <p:cNvSpPr/>
            <p:nvPr/>
          </p:nvSpPr>
          <p:spPr>
            <a:xfrm>
              <a:off x="5256442" y="3350134"/>
              <a:ext cx="862965" cy="605790"/>
            </a:xfrm>
            <a:custGeom>
              <a:avLst/>
              <a:gdLst/>
              <a:ahLst/>
              <a:cxnLst/>
              <a:rect l="l" t="t" r="r" b="b"/>
              <a:pathLst>
                <a:path w="862964" h="605789">
                  <a:moveTo>
                    <a:pt x="862510" y="605592"/>
                  </a:moveTo>
                  <a:lnTo>
                    <a:pt x="0" y="605592"/>
                  </a:lnTo>
                  <a:lnTo>
                    <a:pt x="151397" y="0"/>
                  </a:lnTo>
                  <a:lnTo>
                    <a:pt x="711112" y="0"/>
                  </a:lnTo>
                  <a:lnTo>
                    <a:pt x="862510" y="605592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75885" y="3401415"/>
              <a:ext cx="535305" cy="554355"/>
            </a:xfrm>
            <a:custGeom>
              <a:avLst/>
              <a:gdLst/>
              <a:ahLst/>
              <a:cxnLst/>
              <a:rect l="l" t="t" r="r" b="b"/>
              <a:pathLst>
                <a:path w="535304" h="554354">
                  <a:moveTo>
                    <a:pt x="149275" y="553821"/>
                  </a:moveTo>
                  <a:lnTo>
                    <a:pt x="147116" y="0"/>
                  </a:lnTo>
                  <a:lnTo>
                    <a:pt x="0" y="553821"/>
                  </a:lnTo>
                  <a:lnTo>
                    <a:pt x="149275" y="553821"/>
                  </a:lnTo>
                  <a:close/>
                </a:path>
                <a:path w="535304" h="554354">
                  <a:moveTo>
                    <a:pt x="535266" y="165"/>
                  </a:moveTo>
                  <a:lnTo>
                    <a:pt x="169887" y="165"/>
                  </a:lnTo>
                  <a:lnTo>
                    <a:pt x="181775" y="553999"/>
                  </a:lnTo>
                  <a:lnTo>
                    <a:pt x="535266" y="165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94122" y="3943994"/>
              <a:ext cx="1105535" cy="41910"/>
            </a:xfrm>
            <a:custGeom>
              <a:avLst/>
              <a:gdLst/>
              <a:ahLst/>
              <a:cxnLst/>
              <a:rect l="l" t="t" r="r" b="b"/>
              <a:pathLst>
                <a:path w="1105535" h="41910">
                  <a:moveTo>
                    <a:pt x="1084644" y="41632"/>
                  </a:moveTo>
                  <a:lnTo>
                    <a:pt x="15295" y="41632"/>
                  </a:lnTo>
                  <a:lnTo>
                    <a:pt x="10000" y="39439"/>
                  </a:lnTo>
                  <a:lnTo>
                    <a:pt x="2193" y="31631"/>
                  </a:lnTo>
                  <a:lnTo>
                    <a:pt x="0" y="26336"/>
                  </a:lnTo>
                  <a:lnTo>
                    <a:pt x="0" y="20816"/>
                  </a:lnTo>
                  <a:lnTo>
                    <a:pt x="1635" y="12713"/>
                  </a:lnTo>
                  <a:lnTo>
                    <a:pt x="6097" y="6096"/>
                  </a:lnTo>
                  <a:lnTo>
                    <a:pt x="12713" y="1635"/>
                  </a:lnTo>
                  <a:lnTo>
                    <a:pt x="20816" y="0"/>
                  </a:lnTo>
                  <a:lnTo>
                    <a:pt x="1084644" y="0"/>
                  </a:lnTo>
                  <a:lnTo>
                    <a:pt x="1092746" y="1635"/>
                  </a:lnTo>
                  <a:lnTo>
                    <a:pt x="1099363" y="6096"/>
                  </a:lnTo>
                  <a:lnTo>
                    <a:pt x="1103824" y="12713"/>
                  </a:lnTo>
                  <a:lnTo>
                    <a:pt x="1105460" y="20816"/>
                  </a:lnTo>
                  <a:lnTo>
                    <a:pt x="1103824" y="28918"/>
                  </a:lnTo>
                  <a:lnTo>
                    <a:pt x="1099363" y="35535"/>
                  </a:lnTo>
                  <a:lnTo>
                    <a:pt x="1092746" y="39996"/>
                  </a:lnTo>
                  <a:lnTo>
                    <a:pt x="1084644" y="416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85089" y="3950966"/>
              <a:ext cx="1123950" cy="41910"/>
            </a:xfrm>
            <a:custGeom>
              <a:avLst/>
              <a:gdLst/>
              <a:ahLst/>
              <a:cxnLst/>
              <a:rect l="l" t="t" r="r" b="b"/>
              <a:pathLst>
                <a:path w="1123950" h="41910">
                  <a:moveTo>
                    <a:pt x="1102721" y="41632"/>
                  </a:moveTo>
                  <a:lnTo>
                    <a:pt x="15295" y="41632"/>
                  </a:lnTo>
                  <a:lnTo>
                    <a:pt x="10000" y="39439"/>
                  </a:lnTo>
                  <a:lnTo>
                    <a:pt x="2193" y="31631"/>
                  </a:lnTo>
                  <a:lnTo>
                    <a:pt x="0" y="26336"/>
                  </a:lnTo>
                  <a:lnTo>
                    <a:pt x="0" y="20816"/>
                  </a:lnTo>
                  <a:lnTo>
                    <a:pt x="1635" y="12713"/>
                  </a:lnTo>
                  <a:lnTo>
                    <a:pt x="6097" y="6096"/>
                  </a:lnTo>
                  <a:lnTo>
                    <a:pt x="12713" y="1635"/>
                  </a:lnTo>
                  <a:lnTo>
                    <a:pt x="20816" y="0"/>
                  </a:lnTo>
                  <a:lnTo>
                    <a:pt x="1102721" y="0"/>
                  </a:lnTo>
                  <a:lnTo>
                    <a:pt x="1110824" y="1635"/>
                  </a:lnTo>
                  <a:lnTo>
                    <a:pt x="1117440" y="6096"/>
                  </a:lnTo>
                  <a:lnTo>
                    <a:pt x="1121902" y="12713"/>
                  </a:lnTo>
                  <a:lnTo>
                    <a:pt x="1123537" y="20816"/>
                  </a:lnTo>
                  <a:lnTo>
                    <a:pt x="1121902" y="28918"/>
                  </a:lnTo>
                  <a:lnTo>
                    <a:pt x="1117440" y="35535"/>
                  </a:lnTo>
                  <a:lnTo>
                    <a:pt x="1110824" y="39996"/>
                  </a:lnTo>
                  <a:lnTo>
                    <a:pt x="1102721" y="4163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66819" y="1568868"/>
              <a:ext cx="3160395" cy="2375535"/>
            </a:xfrm>
            <a:custGeom>
              <a:avLst/>
              <a:gdLst/>
              <a:ahLst/>
              <a:cxnLst/>
              <a:rect l="l" t="t" r="r" b="b"/>
              <a:pathLst>
                <a:path w="3160395" h="2375535">
                  <a:moveTo>
                    <a:pt x="3159976" y="34620"/>
                  </a:moveTo>
                  <a:lnTo>
                    <a:pt x="3138614" y="2641"/>
                  </a:lnTo>
                  <a:lnTo>
                    <a:pt x="3125368" y="0"/>
                  </a:lnTo>
                  <a:lnTo>
                    <a:pt x="34607" y="0"/>
                  </a:lnTo>
                  <a:lnTo>
                    <a:pt x="21132" y="2717"/>
                  </a:lnTo>
                  <a:lnTo>
                    <a:pt x="10134" y="10134"/>
                  </a:lnTo>
                  <a:lnTo>
                    <a:pt x="2717" y="21145"/>
                  </a:lnTo>
                  <a:lnTo>
                    <a:pt x="0" y="34620"/>
                  </a:lnTo>
                  <a:lnTo>
                    <a:pt x="0" y="1804619"/>
                  </a:lnTo>
                  <a:lnTo>
                    <a:pt x="2717" y="1818093"/>
                  </a:lnTo>
                  <a:lnTo>
                    <a:pt x="10134" y="1829104"/>
                  </a:lnTo>
                  <a:lnTo>
                    <a:pt x="21132" y="1836521"/>
                  </a:lnTo>
                  <a:lnTo>
                    <a:pt x="34607" y="1839239"/>
                  </a:lnTo>
                  <a:lnTo>
                    <a:pt x="1254366" y="1839239"/>
                  </a:lnTo>
                  <a:lnTo>
                    <a:pt x="1254366" y="2375230"/>
                  </a:lnTo>
                  <a:lnTo>
                    <a:pt x="1293545" y="2375230"/>
                  </a:lnTo>
                  <a:lnTo>
                    <a:pt x="1293545" y="1839239"/>
                  </a:lnTo>
                  <a:lnTo>
                    <a:pt x="3125368" y="1839239"/>
                  </a:lnTo>
                  <a:lnTo>
                    <a:pt x="3138843" y="1836521"/>
                  </a:lnTo>
                  <a:lnTo>
                    <a:pt x="3149841" y="1829104"/>
                  </a:lnTo>
                  <a:lnTo>
                    <a:pt x="3157258" y="1818093"/>
                  </a:lnTo>
                  <a:lnTo>
                    <a:pt x="3159976" y="1804619"/>
                  </a:lnTo>
                  <a:lnTo>
                    <a:pt x="3159976" y="3462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66819" y="1553490"/>
              <a:ext cx="3160395" cy="1839595"/>
            </a:xfrm>
            <a:custGeom>
              <a:avLst/>
              <a:gdLst/>
              <a:ahLst/>
              <a:cxnLst/>
              <a:rect l="l" t="t" r="r" b="b"/>
              <a:pathLst>
                <a:path w="3160395" h="1839595">
                  <a:moveTo>
                    <a:pt x="3127539" y="1839238"/>
                  </a:moveTo>
                  <a:lnTo>
                    <a:pt x="32443" y="1839238"/>
                  </a:lnTo>
                  <a:lnTo>
                    <a:pt x="19815" y="1836688"/>
                  </a:lnTo>
                  <a:lnTo>
                    <a:pt x="9502" y="1829735"/>
                  </a:lnTo>
                  <a:lnTo>
                    <a:pt x="2549" y="1819422"/>
                  </a:lnTo>
                  <a:lnTo>
                    <a:pt x="0" y="1806794"/>
                  </a:lnTo>
                  <a:lnTo>
                    <a:pt x="0" y="32444"/>
                  </a:lnTo>
                  <a:lnTo>
                    <a:pt x="2549" y="19815"/>
                  </a:lnTo>
                  <a:lnTo>
                    <a:pt x="9502" y="9502"/>
                  </a:lnTo>
                  <a:lnTo>
                    <a:pt x="19815" y="2549"/>
                  </a:lnTo>
                  <a:lnTo>
                    <a:pt x="32443" y="0"/>
                  </a:lnTo>
                  <a:lnTo>
                    <a:pt x="3136144" y="0"/>
                  </a:lnTo>
                  <a:lnTo>
                    <a:pt x="3144397" y="3418"/>
                  </a:lnTo>
                  <a:lnTo>
                    <a:pt x="3156565" y="15587"/>
                  </a:lnTo>
                  <a:lnTo>
                    <a:pt x="3159983" y="23839"/>
                  </a:lnTo>
                  <a:lnTo>
                    <a:pt x="3159983" y="1806794"/>
                  </a:lnTo>
                  <a:lnTo>
                    <a:pt x="3157434" y="1819422"/>
                  </a:lnTo>
                  <a:lnTo>
                    <a:pt x="3150481" y="1829735"/>
                  </a:lnTo>
                  <a:lnTo>
                    <a:pt x="3140168" y="1836688"/>
                  </a:lnTo>
                  <a:lnTo>
                    <a:pt x="3127539" y="1839238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5130" y="1605637"/>
              <a:ext cx="3063299" cy="17456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114917" y="1606596"/>
              <a:ext cx="3063875" cy="1743710"/>
            </a:xfrm>
            <a:custGeom>
              <a:avLst/>
              <a:gdLst/>
              <a:ahLst/>
              <a:cxnLst/>
              <a:rect l="l" t="t" r="r" b="b"/>
              <a:pathLst>
                <a:path w="3063875" h="1743710">
                  <a:moveTo>
                    <a:pt x="3063300" y="1743299"/>
                  </a:moveTo>
                  <a:lnTo>
                    <a:pt x="0" y="1743299"/>
                  </a:lnTo>
                  <a:lnTo>
                    <a:pt x="3063300" y="0"/>
                  </a:lnTo>
                  <a:lnTo>
                    <a:pt x="3063300" y="1743299"/>
                  </a:lnTo>
                  <a:close/>
                </a:path>
              </a:pathLst>
            </a:custGeom>
            <a:solidFill>
              <a:srgbClr val="000000">
                <a:alpha val="46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8469" y="2185844"/>
              <a:ext cx="1858777" cy="240418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773681" y="2546253"/>
              <a:ext cx="1013460" cy="1523365"/>
            </a:xfrm>
            <a:custGeom>
              <a:avLst/>
              <a:gdLst/>
              <a:ahLst/>
              <a:cxnLst/>
              <a:rect l="l" t="t" r="r" b="b"/>
              <a:pathLst>
                <a:path w="1013459" h="1523364">
                  <a:moveTo>
                    <a:pt x="958425" y="1522883"/>
                  </a:moveTo>
                  <a:lnTo>
                    <a:pt x="54730" y="1522883"/>
                  </a:lnTo>
                  <a:lnTo>
                    <a:pt x="33426" y="1518582"/>
                  </a:lnTo>
                  <a:lnTo>
                    <a:pt x="16030" y="1506853"/>
                  </a:lnTo>
                  <a:lnTo>
                    <a:pt x="4301" y="1489456"/>
                  </a:lnTo>
                  <a:lnTo>
                    <a:pt x="0" y="1468153"/>
                  </a:lnTo>
                  <a:lnTo>
                    <a:pt x="0" y="54730"/>
                  </a:lnTo>
                  <a:lnTo>
                    <a:pt x="4301" y="33426"/>
                  </a:lnTo>
                  <a:lnTo>
                    <a:pt x="16030" y="16030"/>
                  </a:lnTo>
                  <a:lnTo>
                    <a:pt x="33426" y="4300"/>
                  </a:lnTo>
                  <a:lnTo>
                    <a:pt x="54730" y="0"/>
                  </a:lnTo>
                  <a:lnTo>
                    <a:pt x="958425" y="0"/>
                  </a:lnTo>
                  <a:lnTo>
                    <a:pt x="997125" y="16030"/>
                  </a:lnTo>
                  <a:lnTo>
                    <a:pt x="1013156" y="54730"/>
                  </a:lnTo>
                  <a:lnTo>
                    <a:pt x="1013156" y="1468153"/>
                  </a:lnTo>
                  <a:lnTo>
                    <a:pt x="1008855" y="1489456"/>
                  </a:lnTo>
                  <a:lnTo>
                    <a:pt x="997125" y="1506853"/>
                  </a:lnTo>
                  <a:lnTo>
                    <a:pt x="979729" y="1518582"/>
                  </a:lnTo>
                  <a:lnTo>
                    <a:pt x="958425" y="1522883"/>
                  </a:lnTo>
                  <a:close/>
                </a:path>
              </a:pathLst>
            </a:custGeom>
            <a:solidFill>
              <a:srgbClr val="1B21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62480" y="2557742"/>
              <a:ext cx="1024890" cy="1511935"/>
            </a:xfrm>
            <a:custGeom>
              <a:avLst/>
              <a:gdLst/>
              <a:ahLst/>
              <a:cxnLst/>
              <a:rect l="l" t="t" r="r" b="b"/>
              <a:pathLst>
                <a:path w="1024890" h="1511935">
                  <a:moveTo>
                    <a:pt x="977766" y="1511379"/>
                  </a:moveTo>
                  <a:lnTo>
                    <a:pt x="46619" y="1511379"/>
                  </a:lnTo>
                  <a:lnTo>
                    <a:pt x="28473" y="1507716"/>
                  </a:lnTo>
                  <a:lnTo>
                    <a:pt x="13654" y="1497725"/>
                  </a:lnTo>
                  <a:lnTo>
                    <a:pt x="3663" y="1482906"/>
                  </a:lnTo>
                  <a:lnTo>
                    <a:pt x="0" y="1464760"/>
                  </a:lnTo>
                  <a:lnTo>
                    <a:pt x="0" y="46619"/>
                  </a:lnTo>
                  <a:lnTo>
                    <a:pt x="20755" y="7832"/>
                  </a:lnTo>
                  <a:lnTo>
                    <a:pt x="46619" y="0"/>
                  </a:lnTo>
                  <a:lnTo>
                    <a:pt x="977766" y="0"/>
                  </a:lnTo>
                  <a:lnTo>
                    <a:pt x="995912" y="3663"/>
                  </a:lnTo>
                  <a:lnTo>
                    <a:pt x="1010731" y="13654"/>
                  </a:lnTo>
                  <a:lnTo>
                    <a:pt x="1020722" y="28473"/>
                  </a:lnTo>
                  <a:lnTo>
                    <a:pt x="1024385" y="46619"/>
                  </a:lnTo>
                  <a:lnTo>
                    <a:pt x="1024385" y="1464760"/>
                  </a:lnTo>
                  <a:lnTo>
                    <a:pt x="1020722" y="1482906"/>
                  </a:lnTo>
                  <a:lnTo>
                    <a:pt x="1010731" y="1497725"/>
                  </a:lnTo>
                  <a:lnTo>
                    <a:pt x="995912" y="1507716"/>
                  </a:lnTo>
                  <a:lnTo>
                    <a:pt x="977766" y="151137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62480" y="2546427"/>
              <a:ext cx="1024890" cy="1511935"/>
            </a:xfrm>
            <a:custGeom>
              <a:avLst/>
              <a:gdLst/>
              <a:ahLst/>
              <a:cxnLst/>
              <a:rect l="l" t="t" r="r" b="b"/>
              <a:pathLst>
                <a:path w="1024890" h="1511935">
                  <a:moveTo>
                    <a:pt x="977766" y="1511380"/>
                  </a:moveTo>
                  <a:lnTo>
                    <a:pt x="46619" y="1511380"/>
                  </a:lnTo>
                  <a:lnTo>
                    <a:pt x="28473" y="1507716"/>
                  </a:lnTo>
                  <a:lnTo>
                    <a:pt x="13654" y="1497725"/>
                  </a:lnTo>
                  <a:lnTo>
                    <a:pt x="3663" y="1482907"/>
                  </a:lnTo>
                  <a:lnTo>
                    <a:pt x="0" y="1464760"/>
                  </a:lnTo>
                  <a:lnTo>
                    <a:pt x="0" y="46619"/>
                  </a:lnTo>
                  <a:lnTo>
                    <a:pt x="20755" y="7832"/>
                  </a:lnTo>
                  <a:lnTo>
                    <a:pt x="46619" y="0"/>
                  </a:lnTo>
                  <a:lnTo>
                    <a:pt x="977766" y="0"/>
                  </a:lnTo>
                  <a:lnTo>
                    <a:pt x="995912" y="3663"/>
                  </a:lnTo>
                  <a:lnTo>
                    <a:pt x="1010731" y="13654"/>
                  </a:lnTo>
                  <a:lnTo>
                    <a:pt x="1020722" y="28473"/>
                  </a:lnTo>
                  <a:lnTo>
                    <a:pt x="1024385" y="46619"/>
                  </a:lnTo>
                  <a:lnTo>
                    <a:pt x="1024385" y="1464760"/>
                  </a:lnTo>
                  <a:lnTo>
                    <a:pt x="1020722" y="1482907"/>
                  </a:lnTo>
                  <a:lnTo>
                    <a:pt x="1010731" y="1497725"/>
                  </a:lnTo>
                  <a:lnTo>
                    <a:pt x="995912" y="1507716"/>
                  </a:lnTo>
                  <a:lnTo>
                    <a:pt x="977766" y="151138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72011" y="3992833"/>
              <a:ext cx="205740" cy="29209"/>
            </a:xfrm>
            <a:custGeom>
              <a:avLst/>
              <a:gdLst/>
              <a:ahLst/>
              <a:cxnLst/>
              <a:rect l="l" t="t" r="r" b="b"/>
              <a:pathLst>
                <a:path w="205740" h="29210">
                  <a:moveTo>
                    <a:pt x="198712" y="28759"/>
                  </a:moveTo>
                  <a:lnTo>
                    <a:pt x="6437" y="28759"/>
                  </a:lnTo>
                  <a:lnTo>
                    <a:pt x="0" y="22320"/>
                  </a:lnTo>
                  <a:lnTo>
                    <a:pt x="0" y="14379"/>
                  </a:lnTo>
                  <a:lnTo>
                    <a:pt x="0" y="6437"/>
                  </a:lnTo>
                  <a:lnTo>
                    <a:pt x="6437" y="0"/>
                  </a:lnTo>
                  <a:lnTo>
                    <a:pt x="194584" y="0"/>
                  </a:lnTo>
                  <a:lnTo>
                    <a:pt x="198241" y="1514"/>
                  </a:lnTo>
                  <a:lnTo>
                    <a:pt x="203635" y="6908"/>
                  </a:lnTo>
                  <a:lnTo>
                    <a:pt x="205150" y="10565"/>
                  </a:lnTo>
                  <a:lnTo>
                    <a:pt x="205150" y="22320"/>
                  </a:lnTo>
                  <a:lnTo>
                    <a:pt x="198712" y="287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62096" y="2613771"/>
              <a:ext cx="1024199" cy="13332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762010" y="2613989"/>
              <a:ext cx="1024255" cy="1333500"/>
            </a:xfrm>
            <a:custGeom>
              <a:avLst/>
              <a:gdLst/>
              <a:ahLst/>
              <a:cxnLst/>
              <a:rect l="l" t="t" r="r" b="b"/>
              <a:pathLst>
                <a:path w="1024254" h="1333500">
                  <a:moveTo>
                    <a:pt x="1024199" y="1333200"/>
                  </a:moveTo>
                  <a:lnTo>
                    <a:pt x="0" y="1333200"/>
                  </a:lnTo>
                  <a:lnTo>
                    <a:pt x="1024199" y="0"/>
                  </a:lnTo>
                  <a:lnTo>
                    <a:pt x="1024199" y="1333200"/>
                  </a:lnTo>
                  <a:close/>
                </a:path>
              </a:pathLst>
            </a:custGeom>
            <a:solidFill>
              <a:srgbClr val="000000">
                <a:alpha val="46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55106" y="2762474"/>
              <a:ext cx="1331831" cy="188134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405845" y="3122883"/>
              <a:ext cx="520700" cy="1034415"/>
            </a:xfrm>
            <a:custGeom>
              <a:avLst/>
              <a:gdLst/>
              <a:ahLst/>
              <a:cxnLst/>
              <a:rect l="l" t="t" r="r" b="b"/>
              <a:pathLst>
                <a:path w="520700" h="1034414">
                  <a:moveTo>
                    <a:pt x="492556" y="1034246"/>
                  </a:moveTo>
                  <a:lnTo>
                    <a:pt x="28127" y="1034246"/>
                  </a:lnTo>
                  <a:lnTo>
                    <a:pt x="17178" y="1032036"/>
                  </a:lnTo>
                  <a:lnTo>
                    <a:pt x="8238" y="1026008"/>
                  </a:lnTo>
                  <a:lnTo>
                    <a:pt x="2210" y="1017067"/>
                  </a:lnTo>
                  <a:lnTo>
                    <a:pt x="0" y="1006119"/>
                  </a:lnTo>
                  <a:lnTo>
                    <a:pt x="0" y="28127"/>
                  </a:lnTo>
                  <a:lnTo>
                    <a:pt x="2210" y="17178"/>
                  </a:lnTo>
                  <a:lnTo>
                    <a:pt x="8238" y="8238"/>
                  </a:lnTo>
                  <a:lnTo>
                    <a:pt x="17178" y="2210"/>
                  </a:lnTo>
                  <a:lnTo>
                    <a:pt x="28127" y="0"/>
                  </a:lnTo>
                  <a:lnTo>
                    <a:pt x="500016" y="0"/>
                  </a:lnTo>
                  <a:lnTo>
                    <a:pt x="507170" y="2963"/>
                  </a:lnTo>
                  <a:lnTo>
                    <a:pt x="517720" y="13513"/>
                  </a:lnTo>
                  <a:lnTo>
                    <a:pt x="520683" y="20667"/>
                  </a:lnTo>
                  <a:lnTo>
                    <a:pt x="520683" y="1006119"/>
                  </a:lnTo>
                  <a:lnTo>
                    <a:pt x="518473" y="1017067"/>
                  </a:lnTo>
                  <a:lnTo>
                    <a:pt x="512445" y="1026008"/>
                  </a:lnTo>
                  <a:lnTo>
                    <a:pt x="503504" y="1032036"/>
                  </a:lnTo>
                  <a:lnTo>
                    <a:pt x="492556" y="1034246"/>
                  </a:lnTo>
                  <a:close/>
                </a:path>
              </a:pathLst>
            </a:custGeom>
            <a:solidFill>
              <a:srgbClr val="1B21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06057" y="3129598"/>
              <a:ext cx="520700" cy="1029335"/>
            </a:xfrm>
            <a:custGeom>
              <a:avLst/>
              <a:gdLst/>
              <a:ahLst/>
              <a:cxnLst/>
              <a:rect l="l" t="t" r="r" b="b"/>
              <a:pathLst>
                <a:path w="520700" h="1029335">
                  <a:moveTo>
                    <a:pt x="496726" y="1028768"/>
                  </a:moveTo>
                  <a:lnTo>
                    <a:pt x="23683" y="1028768"/>
                  </a:lnTo>
                  <a:lnTo>
                    <a:pt x="14465" y="1026907"/>
                  </a:lnTo>
                  <a:lnTo>
                    <a:pt x="6936" y="1021831"/>
                  </a:lnTo>
                  <a:lnTo>
                    <a:pt x="1861" y="1014303"/>
                  </a:lnTo>
                  <a:lnTo>
                    <a:pt x="0" y="1005084"/>
                  </a:lnTo>
                  <a:lnTo>
                    <a:pt x="0" y="17402"/>
                  </a:lnTo>
                  <a:lnTo>
                    <a:pt x="2495" y="11378"/>
                  </a:lnTo>
                  <a:lnTo>
                    <a:pt x="11378" y="2495"/>
                  </a:lnTo>
                  <a:lnTo>
                    <a:pt x="17402" y="0"/>
                  </a:lnTo>
                  <a:lnTo>
                    <a:pt x="496726" y="0"/>
                  </a:lnTo>
                  <a:lnTo>
                    <a:pt x="505945" y="1861"/>
                  </a:lnTo>
                  <a:lnTo>
                    <a:pt x="513473" y="6936"/>
                  </a:lnTo>
                  <a:lnTo>
                    <a:pt x="518549" y="14464"/>
                  </a:lnTo>
                  <a:lnTo>
                    <a:pt x="520410" y="23683"/>
                  </a:lnTo>
                  <a:lnTo>
                    <a:pt x="520410" y="1005084"/>
                  </a:lnTo>
                  <a:lnTo>
                    <a:pt x="518549" y="1014303"/>
                  </a:lnTo>
                  <a:lnTo>
                    <a:pt x="513473" y="1021831"/>
                  </a:lnTo>
                  <a:lnTo>
                    <a:pt x="505945" y="1026907"/>
                  </a:lnTo>
                  <a:lnTo>
                    <a:pt x="496726" y="1028768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06057" y="3121897"/>
              <a:ext cx="520700" cy="1029335"/>
            </a:xfrm>
            <a:custGeom>
              <a:avLst/>
              <a:gdLst/>
              <a:ahLst/>
              <a:cxnLst/>
              <a:rect l="l" t="t" r="r" b="b"/>
              <a:pathLst>
                <a:path w="520700" h="1029335">
                  <a:moveTo>
                    <a:pt x="496726" y="1028768"/>
                  </a:moveTo>
                  <a:lnTo>
                    <a:pt x="23683" y="1028768"/>
                  </a:lnTo>
                  <a:lnTo>
                    <a:pt x="14465" y="1026907"/>
                  </a:lnTo>
                  <a:lnTo>
                    <a:pt x="6936" y="1021831"/>
                  </a:lnTo>
                  <a:lnTo>
                    <a:pt x="1861" y="1014303"/>
                  </a:lnTo>
                  <a:lnTo>
                    <a:pt x="0" y="1005084"/>
                  </a:lnTo>
                  <a:lnTo>
                    <a:pt x="0" y="17402"/>
                  </a:lnTo>
                  <a:lnTo>
                    <a:pt x="2495" y="11378"/>
                  </a:lnTo>
                  <a:lnTo>
                    <a:pt x="11378" y="2495"/>
                  </a:lnTo>
                  <a:lnTo>
                    <a:pt x="17402" y="0"/>
                  </a:lnTo>
                  <a:lnTo>
                    <a:pt x="496726" y="0"/>
                  </a:lnTo>
                  <a:lnTo>
                    <a:pt x="505945" y="1861"/>
                  </a:lnTo>
                  <a:lnTo>
                    <a:pt x="513473" y="6936"/>
                  </a:lnTo>
                  <a:lnTo>
                    <a:pt x="518549" y="14464"/>
                  </a:lnTo>
                  <a:lnTo>
                    <a:pt x="520410" y="23683"/>
                  </a:lnTo>
                  <a:lnTo>
                    <a:pt x="520410" y="1005084"/>
                  </a:lnTo>
                  <a:lnTo>
                    <a:pt x="518549" y="1014303"/>
                  </a:lnTo>
                  <a:lnTo>
                    <a:pt x="513473" y="1021831"/>
                  </a:lnTo>
                  <a:lnTo>
                    <a:pt x="505945" y="1026907"/>
                  </a:lnTo>
                  <a:lnTo>
                    <a:pt x="496726" y="1028768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82181" y="4065596"/>
              <a:ext cx="170180" cy="27940"/>
            </a:xfrm>
            <a:custGeom>
              <a:avLst/>
              <a:gdLst/>
              <a:ahLst/>
              <a:cxnLst/>
              <a:rect l="l" t="t" r="r" b="b"/>
              <a:pathLst>
                <a:path w="170179" h="27939">
                  <a:moveTo>
                    <a:pt x="163899" y="27663"/>
                  </a:moveTo>
                  <a:lnTo>
                    <a:pt x="6192" y="27663"/>
                  </a:lnTo>
                  <a:lnTo>
                    <a:pt x="0" y="21470"/>
                  </a:lnTo>
                  <a:lnTo>
                    <a:pt x="0" y="13831"/>
                  </a:lnTo>
                  <a:lnTo>
                    <a:pt x="0" y="6192"/>
                  </a:lnTo>
                  <a:lnTo>
                    <a:pt x="6192" y="0"/>
                  </a:lnTo>
                  <a:lnTo>
                    <a:pt x="159928" y="0"/>
                  </a:lnTo>
                  <a:lnTo>
                    <a:pt x="163446" y="1457"/>
                  </a:lnTo>
                  <a:lnTo>
                    <a:pt x="166040" y="4051"/>
                  </a:lnTo>
                  <a:lnTo>
                    <a:pt x="168634" y="6645"/>
                  </a:lnTo>
                  <a:lnTo>
                    <a:pt x="170092" y="10163"/>
                  </a:lnTo>
                  <a:lnTo>
                    <a:pt x="170092" y="21470"/>
                  </a:lnTo>
                  <a:lnTo>
                    <a:pt x="163899" y="27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05407" y="3121559"/>
              <a:ext cx="520504" cy="88890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405284" y="3142709"/>
              <a:ext cx="520700" cy="868044"/>
            </a:xfrm>
            <a:custGeom>
              <a:avLst/>
              <a:gdLst/>
              <a:ahLst/>
              <a:cxnLst/>
              <a:rect l="l" t="t" r="r" b="b"/>
              <a:pathLst>
                <a:path w="520700" h="868045">
                  <a:moveTo>
                    <a:pt x="520499" y="867900"/>
                  </a:moveTo>
                  <a:lnTo>
                    <a:pt x="0" y="867900"/>
                  </a:lnTo>
                  <a:lnTo>
                    <a:pt x="520499" y="0"/>
                  </a:lnTo>
                  <a:lnTo>
                    <a:pt x="520499" y="867900"/>
                  </a:lnTo>
                  <a:close/>
                </a:path>
              </a:pathLst>
            </a:custGeom>
            <a:solidFill>
              <a:srgbClr val="000000">
                <a:alpha val="46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21750"/>
            <a:ext cx="1038225" cy="1176020"/>
            <a:chOff x="0" y="221750"/>
            <a:chExt cx="1038225" cy="1176020"/>
          </a:xfrm>
        </p:grpSpPr>
        <p:sp>
          <p:nvSpPr>
            <p:cNvPr id="3" name="object 3"/>
            <p:cNvSpPr/>
            <p:nvPr/>
          </p:nvSpPr>
          <p:spPr>
            <a:xfrm>
              <a:off x="212039" y="221754"/>
              <a:ext cx="219710" cy="144145"/>
            </a:xfrm>
            <a:custGeom>
              <a:avLst/>
              <a:gdLst/>
              <a:ahLst/>
              <a:cxnLst/>
              <a:rect l="l" t="t" r="r" b="b"/>
              <a:pathLst>
                <a:path w="219709" h="144145">
                  <a:moveTo>
                    <a:pt x="219608" y="124955"/>
                  </a:moveTo>
                  <a:lnTo>
                    <a:pt x="0" y="124955"/>
                  </a:lnTo>
                  <a:lnTo>
                    <a:pt x="0" y="143852"/>
                  </a:lnTo>
                  <a:lnTo>
                    <a:pt x="219608" y="143852"/>
                  </a:lnTo>
                  <a:lnTo>
                    <a:pt x="219608" y="124955"/>
                  </a:lnTo>
                  <a:close/>
                </a:path>
                <a:path w="219709" h="144145">
                  <a:moveTo>
                    <a:pt x="219608" y="62471"/>
                  </a:moveTo>
                  <a:lnTo>
                    <a:pt x="0" y="62471"/>
                  </a:lnTo>
                  <a:lnTo>
                    <a:pt x="0" y="81381"/>
                  </a:lnTo>
                  <a:lnTo>
                    <a:pt x="219608" y="81381"/>
                  </a:lnTo>
                  <a:lnTo>
                    <a:pt x="219608" y="62471"/>
                  </a:lnTo>
                  <a:close/>
                </a:path>
                <a:path w="219709" h="144145">
                  <a:moveTo>
                    <a:pt x="219608" y="0"/>
                  </a:moveTo>
                  <a:lnTo>
                    <a:pt x="0" y="0"/>
                  </a:lnTo>
                  <a:lnTo>
                    <a:pt x="0" y="18897"/>
                  </a:lnTo>
                  <a:lnTo>
                    <a:pt x="219608" y="18897"/>
                  </a:lnTo>
                  <a:lnTo>
                    <a:pt x="219608" y="0"/>
                  </a:lnTo>
                  <a:close/>
                </a:path>
              </a:pathLst>
            </a:custGeom>
            <a:solidFill>
              <a:srgbClr val="55688B">
                <a:alpha val="35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81001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9" y="808799"/>
                  </a:moveTo>
                  <a:lnTo>
                    <a:pt x="404399" y="808799"/>
                  </a:lnTo>
                  <a:lnTo>
                    <a:pt x="0" y="404399"/>
                  </a:lnTo>
                  <a:lnTo>
                    <a:pt x="0" y="0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014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9049" y="588488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9" y="808799"/>
                  </a:moveTo>
                  <a:lnTo>
                    <a:pt x="0" y="0"/>
                  </a:lnTo>
                  <a:lnTo>
                    <a:pt x="404399" y="0"/>
                  </a:lnTo>
                  <a:lnTo>
                    <a:pt x="808799" y="404399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1423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/>
              <a:t>Overview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1370525" y="1374271"/>
            <a:ext cx="6843395" cy="2223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Developed</a:t>
            </a:r>
            <a:r>
              <a:rPr sz="13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3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personal</a:t>
            </a:r>
            <a:r>
              <a:rPr sz="13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portfolio</a:t>
            </a:r>
            <a:r>
              <a:rPr sz="13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website</a:t>
            </a:r>
            <a:r>
              <a:rPr sz="13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sz="13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HTML,</a:t>
            </a:r>
            <a:r>
              <a:rPr sz="13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CSS,</a:t>
            </a:r>
            <a:r>
              <a:rPr sz="13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3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JavaScript.</a:t>
            </a:r>
            <a:endParaRPr sz="1300">
              <a:latin typeface="Lucida Sans Unicode"/>
              <a:cs typeface="Lucida Sans Unicode"/>
            </a:endParaRPr>
          </a:p>
          <a:p>
            <a:pPr marL="12700" marR="5080">
              <a:lnSpc>
                <a:spcPct val="115399"/>
              </a:lnSpc>
              <a:spcBef>
                <a:spcPts val="1575"/>
              </a:spcBef>
            </a:pPr>
            <a:r>
              <a:rPr sz="13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Purpose:</a:t>
            </a:r>
            <a:r>
              <a:rPr sz="1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3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create</a:t>
            </a:r>
            <a:r>
              <a:rPr sz="1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13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online</a:t>
            </a:r>
            <a:r>
              <a:rPr sz="1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presence</a:t>
            </a:r>
            <a:r>
              <a:rPr sz="13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showcasing</a:t>
            </a:r>
            <a:r>
              <a:rPr sz="1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3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student’s</a:t>
            </a:r>
            <a:r>
              <a:rPr sz="1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skills, </a:t>
            </a:r>
            <a:r>
              <a:rPr sz="13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experiences, </a:t>
            </a:r>
            <a:r>
              <a:rPr sz="1300" spc="-3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dirty="0">
                <a:solidFill>
                  <a:srgbClr val="FFFFFF"/>
                </a:solidFill>
                <a:latin typeface="Lucida Sans Unicode"/>
                <a:cs typeface="Lucida Sans Unicode"/>
              </a:rPr>
              <a:t>projects.</a:t>
            </a:r>
            <a:endParaRPr sz="13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3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Key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Achievements:</a:t>
            </a:r>
            <a:endParaRPr sz="1300">
              <a:latin typeface="Lucida Sans Unicode"/>
              <a:cs typeface="Lucida Sans Unicode"/>
            </a:endParaRPr>
          </a:p>
          <a:p>
            <a:pPr marL="12700" marR="819785">
              <a:lnSpc>
                <a:spcPct val="115399"/>
              </a:lnSpc>
            </a:pPr>
            <a:r>
              <a:rPr sz="1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Completed</a:t>
            </a:r>
            <a:r>
              <a:rPr sz="13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wireframe</a:t>
            </a:r>
            <a:r>
              <a:rPr sz="13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design,</a:t>
            </a:r>
            <a:r>
              <a:rPr sz="13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HTML</a:t>
            </a:r>
            <a:r>
              <a:rPr sz="13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structure,</a:t>
            </a:r>
            <a:r>
              <a:rPr sz="13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CSS</a:t>
            </a:r>
            <a:r>
              <a:rPr sz="13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styling,</a:t>
            </a:r>
            <a:r>
              <a:rPr sz="13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3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JavaScript </a:t>
            </a:r>
            <a:r>
              <a:rPr sz="1300" spc="-3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interactivity.</a:t>
            </a:r>
            <a:endParaRPr sz="1300">
              <a:latin typeface="Lucida Sans Unicode"/>
              <a:cs typeface="Lucida Sans Unicode"/>
            </a:endParaRPr>
          </a:p>
          <a:p>
            <a:pPr marL="12700" marR="2566670">
              <a:lnSpc>
                <a:spcPct val="115399"/>
              </a:lnSpc>
            </a:pPr>
            <a:r>
              <a:rPr sz="13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Delivered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fully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responsive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interactive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website. </a:t>
            </a:r>
            <a:r>
              <a:rPr sz="1300" spc="-4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Deployed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application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AWS</a:t>
            </a:r>
            <a:endParaRPr sz="1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06400" y="0"/>
            <a:ext cx="4737735" cy="5143500"/>
            <a:chOff x="4406400" y="0"/>
            <a:chExt cx="4737735" cy="5143500"/>
          </a:xfrm>
        </p:grpSpPr>
        <p:sp>
          <p:nvSpPr>
            <p:cNvPr id="3" name="object 3"/>
            <p:cNvSpPr/>
            <p:nvPr/>
          </p:nvSpPr>
          <p:spPr>
            <a:xfrm>
              <a:off x="4406392" y="0"/>
              <a:ext cx="4737735" cy="4734560"/>
            </a:xfrm>
            <a:custGeom>
              <a:avLst/>
              <a:gdLst/>
              <a:ahLst/>
              <a:cxnLst/>
              <a:rect l="l" t="t" r="r" b="b"/>
              <a:pathLst>
                <a:path w="4737734" h="4734560">
                  <a:moveTo>
                    <a:pt x="4737608" y="2341867"/>
                  </a:moveTo>
                  <a:lnTo>
                    <a:pt x="4727130" y="2331402"/>
                  </a:lnTo>
                  <a:lnTo>
                    <a:pt x="4727130" y="0"/>
                  </a:lnTo>
                  <a:lnTo>
                    <a:pt x="2393962" y="0"/>
                  </a:lnTo>
                  <a:lnTo>
                    <a:pt x="440423" y="0"/>
                  </a:lnTo>
                  <a:lnTo>
                    <a:pt x="0" y="0"/>
                  </a:lnTo>
                  <a:lnTo>
                    <a:pt x="4737608" y="4734001"/>
                  </a:lnTo>
                  <a:lnTo>
                    <a:pt x="4737608" y="2341867"/>
                  </a:lnTo>
                  <a:close/>
                </a:path>
              </a:pathLst>
            </a:custGeom>
            <a:solidFill>
              <a:srgbClr val="FFFFFF">
                <a:alpha val="34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18391" y="1236471"/>
              <a:ext cx="1866264" cy="2249805"/>
            </a:xfrm>
            <a:custGeom>
              <a:avLst/>
              <a:gdLst/>
              <a:ahLst/>
              <a:cxnLst/>
              <a:rect l="l" t="t" r="r" b="b"/>
              <a:pathLst>
                <a:path w="1866265" h="2249804">
                  <a:moveTo>
                    <a:pt x="808799" y="808799"/>
                  </a:moveTo>
                  <a:lnTo>
                    <a:pt x="0" y="0"/>
                  </a:lnTo>
                  <a:lnTo>
                    <a:pt x="0" y="404406"/>
                  </a:lnTo>
                  <a:lnTo>
                    <a:pt x="404406" y="808799"/>
                  </a:lnTo>
                  <a:lnTo>
                    <a:pt x="808799" y="808799"/>
                  </a:lnTo>
                  <a:close/>
                </a:path>
                <a:path w="1866265" h="2249804">
                  <a:moveTo>
                    <a:pt x="1040257" y="611886"/>
                  </a:moveTo>
                  <a:lnTo>
                    <a:pt x="635863" y="207492"/>
                  </a:lnTo>
                  <a:lnTo>
                    <a:pt x="231457" y="207492"/>
                  </a:lnTo>
                  <a:lnTo>
                    <a:pt x="1040257" y="1016292"/>
                  </a:lnTo>
                  <a:lnTo>
                    <a:pt x="1040257" y="611886"/>
                  </a:lnTo>
                  <a:close/>
                </a:path>
                <a:path w="1866265" h="2249804">
                  <a:moveTo>
                    <a:pt x="1177480" y="2041804"/>
                  </a:moveTo>
                  <a:lnTo>
                    <a:pt x="368681" y="1233004"/>
                  </a:lnTo>
                  <a:lnTo>
                    <a:pt x="368681" y="1637398"/>
                  </a:lnTo>
                  <a:lnTo>
                    <a:pt x="773087" y="2041804"/>
                  </a:lnTo>
                  <a:lnTo>
                    <a:pt x="1177480" y="2041804"/>
                  </a:lnTo>
                  <a:close/>
                </a:path>
                <a:path w="1866265" h="2249804">
                  <a:moveTo>
                    <a:pt x="1412519" y="1844890"/>
                  </a:moveTo>
                  <a:lnTo>
                    <a:pt x="1008113" y="1440484"/>
                  </a:lnTo>
                  <a:lnTo>
                    <a:pt x="603719" y="1440484"/>
                  </a:lnTo>
                  <a:lnTo>
                    <a:pt x="1412519" y="2249284"/>
                  </a:lnTo>
                  <a:lnTo>
                    <a:pt x="1412519" y="1844890"/>
                  </a:lnTo>
                  <a:close/>
                </a:path>
                <a:path w="1866265" h="2249804">
                  <a:moveTo>
                    <a:pt x="1865744" y="1434350"/>
                  </a:moveTo>
                  <a:lnTo>
                    <a:pt x="1056944" y="625551"/>
                  </a:lnTo>
                  <a:lnTo>
                    <a:pt x="1056944" y="1029957"/>
                  </a:lnTo>
                  <a:lnTo>
                    <a:pt x="1461338" y="1434350"/>
                  </a:lnTo>
                  <a:lnTo>
                    <a:pt x="1865744" y="1434350"/>
                  </a:lnTo>
                  <a:close/>
                </a:path>
              </a:pathLst>
            </a:custGeom>
            <a:solidFill>
              <a:srgbClr val="FFFFFF">
                <a:alpha val="73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08099" y="2069505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89">
                  <a:moveTo>
                    <a:pt x="808799" y="808799"/>
                  </a:moveTo>
                  <a:lnTo>
                    <a:pt x="0" y="0"/>
                  </a:lnTo>
                  <a:lnTo>
                    <a:pt x="404399" y="0"/>
                  </a:lnTo>
                  <a:lnTo>
                    <a:pt x="808799" y="404399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61137" y="2477820"/>
              <a:ext cx="2092960" cy="1640205"/>
            </a:xfrm>
            <a:custGeom>
              <a:avLst/>
              <a:gdLst/>
              <a:ahLst/>
              <a:cxnLst/>
              <a:rect l="l" t="t" r="r" b="b"/>
              <a:pathLst>
                <a:path w="2092959" h="1640204">
                  <a:moveTo>
                    <a:pt x="808799" y="808799"/>
                  </a:moveTo>
                  <a:lnTo>
                    <a:pt x="0" y="0"/>
                  </a:lnTo>
                  <a:lnTo>
                    <a:pt x="0" y="404393"/>
                  </a:lnTo>
                  <a:lnTo>
                    <a:pt x="404393" y="808799"/>
                  </a:lnTo>
                  <a:lnTo>
                    <a:pt x="808799" y="808799"/>
                  </a:lnTo>
                  <a:close/>
                </a:path>
                <a:path w="2092959" h="1640204">
                  <a:moveTo>
                    <a:pt x="995260" y="1426006"/>
                  </a:moveTo>
                  <a:lnTo>
                    <a:pt x="186461" y="617194"/>
                  </a:lnTo>
                  <a:lnTo>
                    <a:pt x="186461" y="1021600"/>
                  </a:lnTo>
                  <a:lnTo>
                    <a:pt x="590854" y="1426006"/>
                  </a:lnTo>
                  <a:lnTo>
                    <a:pt x="995260" y="1426006"/>
                  </a:lnTo>
                  <a:close/>
                </a:path>
                <a:path w="2092959" h="1640204">
                  <a:moveTo>
                    <a:pt x="1224305" y="1229093"/>
                  </a:moveTo>
                  <a:lnTo>
                    <a:pt x="819912" y="824687"/>
                  </a:lnTo>
                  <a:lnTo>
                    <a:pt x="415505" y="824687"/>
                  </a:lnTo>
                  <a:lnTo>
                    <a:pt x="1224305" y="1633486"/>
                  </a:lnTo>
                  <a:lnTo>
                    <a:pt x="1224305" y="1229093"/>
                  </a:lnTo>
                  <a:close/>
                </a:path>
                <a:path w="2092959" h="1640204">
                  <a:moveTo>
                    <a:pt x="1912924" y="619544"/>
                  </a:moveTo>
                  <a:lnTo>
                    <a:pt x="1508518" y="215150"/>
                  </a:lnTo>
                  <a:lnTo>
                    <a:pt x="1104125" y="215150"/>
                  </a:lnTo>
                  <a:lnTo>
                    <a:pt x="1912924" y="1023950"/>
                  </a:lnTo>
                  <a:lnTo>
                    <a:pt x="1912924" y="619544"/>
                  </a:lnTo>
                  <a:close/>
                </a:path>
                <a:path w="2092959" h="1640204">
                  <a:moveTo>
                    <a:pt x="2092744" y="1235341"/>
                  </a:moveTo>
                  <a:lnTo>
                    <a:pt x="1688338" y="830935"/>
                  </a:lnTo>
                  <a:lnTo>
                    <a:pt x="1283944" y="830935"/>
                  </a:lnTo>
                  <a:lnTo>
                    <a:pt x="2092744" y="1639735"/>
                  </a:lnTo>
                  <a:lnTo>
                    <a:pt x="2092744" y="1235341"/>
                  </a:lnTo>
                  <a:close/>
                </a:path>
              </a:pathLst>
            </a:custGeom>
            <a:solidFill>
              <a:srgbClr val="FFFFFF">
                <a:alpha val="73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27414" y="3710806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89">
                  <a:moveTo>
                    <a:pt x="808799" y="808799"/>
                  </a:moveTo>
                  <a:lnTo>
                    <a:pt x="404399" y="808799"/>
                  </a:lnTo>
                  <a:lnTo>
                    <a:pt x="0" y="404399"/>
                  </a:lnTo>
                  <a:lnTo>
                    <a:pt x="0" y="0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014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62444" y="3718483"/>
              <a:ext cx="1681480" cy="1424940"/>
            </a:xfrm>
            <a:custGeom>
              <a:avLst/>
              <a:gdLst/>
              <a:ahLst/>
              <a:cxnLst/>
              <a:rect l="l" t="t" r="r" b="b"/>
              <a:pathLst>
                <a:path w="1681479" h="1424939">
                  <a:moveTo>
                    <a:pt x="808799" y="604215"/>
                  </a:moveTo>
                  <a:lnTo>
                    <a:pt x="404393" y="199821"/>
                  </a:lnTo>
                  <a:lnTo>
                    <a:pt x="0" y="199821"/>
                  </a:lnTo>
                  <a:lnTo>
                    <a:pt x="808799" y="1008621"/>
                  </a:lnTo>
                  <a:lnTo>
                    <a:pt x="808799" y="604215"/>
                  </a:lnTo>
                  <a:close/>
                </a:path>
                <a:path w="1681479" h="1424939">
                  <a:moveTo>
                    <a:pt x="1448841" y="808799"/>
                  </a:moveTo>
                  <a:lnTo>
                    <a:pt x="640041" y="0"/>
                  </a:lnTo>
                  <a:lnTo>
                    <a:pt x="640041" y="404393"/>
                  </a:lnTo>
                  <a:lnTo>
                    <a:pt x="1044435" y="808799"/>
                  </a:lnTo>
                  <a:lnTo>
                    <a:pt x="1448841" y="808799"/>
                  </a:lnTo>
                  <a:close/>
                </a:path>
                <a:path w="1681479" h="1424939">
                  <a:moveTo>
                    <a:pt x="1634642" y="1424584"/>
                  </a:moveTo>
                  <a:lnTo>
                    <a:pt x="825842" y="615784"/>
                  </a:lnTo>
                  <a:lnTo>
                    <a:pt x="825842" y="1020191"/>
                  </a:lnTo>
                  <a:lnTo>
                    <a:pt x="1230236" y="1424584"/>
                  </a:lnTo>
                  <a:lnTo>
                    <a:pt x="1634642" y="1424584"/>
                  </a:lnTo>
                  <a:close/>
                </a:path>
                <a:path w="1681479" h="1424939">
                  <a:moveTo>
                    <a:pt x="1680883" y="611886"/>
                  </a:moveTo>
                  <a:lnTo>
                    <a:pt x="1276477" y="207479"/>
                  </a:lnTo>
                  <a:lnTo>
                    <a:pt x="872083" y="207479"/>
                  </a:lnTo>
                  <a:lnTo>
                    <a:pt x="1680883" y="1016279"/>
                  </a:lnTo>
                  <a:lnTo>
                    <a:pt x="1680883" y="611886"/>
                  </a:lnTo>
                  <a:close/>
                </a:path>
              </a:pathLst>
            </a:custGeom>
            <a:solidFill>
              <a:srgbClr val="FFFFFF">
                <a:alpha val="73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0" y="0"/>
            <a:ext cx="633095" cy="588645"/>
            <a:chOff x="0" y="0"/>
            <a:chExt cx="633095" cy="588645"/>
          </a:xfrm>
        </p:grpSpPr>
        <p:sp>
          <p:nvSpPr>
            <p:cNvPr id="10" name="object 10"/>
            <p:cNvSpPr/>
            <p:nvPr/>
          </p:nvSpPr>
          <p:spPr>
            <a:xfrm>
              <a:off x="0" y="0"/>
              <a:ext cx="633095" cy="588645"/>
            </a:xfrm>
            <a:custGeom>
              <a:avLst/>
              <a:gdLst/>
              <a:ahLst/>
              <a:cxnLst/>
              <a:rect l="l" t="t" r="r" b="b"/>
              <a:pathLst>
                <a:path w="633095" h="588645">
                  <a:moveTo>
                    <a:pt x="632699" y="588599"/>
                  </a:moveTo>
                  <a:lnTo>
                    <a:pt x="0" y="588599"/>
                  </a:lnTo>
                  <a:lnTo>
                    <a:pt x="0" y="0"/>
                  </a:lnTo>
                  <a:lnTo>
                    <a:pt x="632699" y="0"/>
                  </a:lnTo>
                  <a:lnTo>
                    <a:pt x="632699" y="588599"/>
                  </a:lnTo>
                  <a:close/>
                </a:path>
              </a:pathLst>
            </a:custGeom>
            <a:solidFill>
              <a:srgbClr val="1B21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2039" y="221754"/>
              <a:ext cx="219710" cy="144145"/>
            </a:xfrm>
            <a:custGeom>
              <a:avLst/>
              <a:gdLst/>
              <a:ahLst/>
              <a:cxnLst/>
              <a:rect l="l" t="t" r="r" b="b"/>
              <a:pathLst>
                <a:path w="219709" h="144145">
                  <a:moveTo>
                    <a:pt x="219608" y="124955"/>
                  </a:moveTo>
                  <a:lnTo>
                    <a:pt x="0" y="124955"/>
                  </a:lnTo>
                  <a:lnTo>
                    <a:pt x="0" y="143852"/>
                  </a:lnTo>
                  <a:lnTo>
                    <a:pt x="219608" y="143852"/>
                  </a:lnTo>
                  <a:lnTo>
                    <a:pt x="219608" y="124955"/>
                  </a:lnTo>
                  <a:close/>
                </a:path>
                <a:path w="219709" h="144145">
                  <a:moveTo>
                    <a:pt x="219608" y="62471"/>
                  </a:moveTo>
                  <a:lnTo>
                    <a:pt x="0" y="62471"/>
                  </a:lnTo>
                  <a:lnTo>
                    <a:pt x="0" y="81381"/>
                  </a:lnTo>
                  <a:lnTo>
                    <a:pt x="219608" y="81381"/>
                  </a:lnTo>
                  <a:lnTo>
                    <a:pt x="219608" y="62471"/>
                  </a:lnTo>
                  <a:close/>
                </a:path>
                <a:path w="219709" h="144145">
                  <a:moveTo>
                    <a:pt x="219608" y="0"/>
                  </a:moveTo>
                  <a:lnTo>
                    <a:pt x="0" y="0"/>
                  </a:lnTo>
                  <a:lnTo>
                    <a:pt x="0" y="18897"/>
                  </a:lnTo>
                  <a:lnTo>
                    <a:pt x="219608" y="18897"/>
                  </a:lnTo>
                  <a:lnTo>
                    <a:pt x="219608" y="0"/>
                  </a:lnTo>
                  <a:close/>
                </a:path>
              </a:pathLst>
            </a:custGeom>
            <a:solidFill>
              <a:srgbClr val="55688B">
                <a:alpha val="35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96875" y="168559"/>
            <a:ext cx="23406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" dirty="0"/>
              <a:t>Introduction</a:t>
            </a:r>
            <a:endParaRPr sz="3000"/>
          </a:p>
        </p:txBody>
      </p:sp>
      <p:sp>
        <p:nvSpPr>
          <p:cNvPr id="13" name="object 13"/>
          <p:cNvSpPr txBox="1"/>
          <p:nvPr/>
        </p:nvSpPr>
        <p:spPr>
          <a:xfrm>
            <a:off x="967374" y="669140"/>
            <a:ext cx="5928995" cy="416877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96850" lvl="1" indent="-184785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197485" algn="l"/>
              </a:tabLst>
            </a:pPr>
            <a:r>
              <a:rPr sz="13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Background</a:t>
            </a:r>
            <a:endParaRPr sz="1300">
              <a:latin typeface="Lucida Sans Unicode"/>
              <a:cs typeface="Lucida Sans Unicode"/>
            </a:endParaRPr>
          </a:p>
          <a:p>
            <a:pPr marL="12700" marR="352425">
              <a:lnSpc>
                <a:spcPct val="149000"/>
              </a:lnSpc>
            </a:pPr>
            <a:r>
              <a:rPr sz="13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3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personal</a:t>
            </a:r>
            <a:r>
              <a:rPr sz="13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portfolio</a:t>
            </a:r>
            <a:r>
              <a:rPr sz="13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website</a:t>
            </a:r>
            <a:r>
              <a:rPr sz="13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acts</a:t>
            </a:r>
            <a:r>
              <a:rPr sz="13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as</a:t>
            </a:r>
            <a:r>
              <a:rPr sz="13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13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essential</a:t>
            </a:r>
            <a:r>
              <a:rPr sz="13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tool</a:t>
            </a:r>
            <a:r>
              <a:rPr sz="13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13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personal </a:t>
            </a:r>
            <a:r>
              <a:rPr sz="1300" spc="-3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branding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showcasing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skills.</a:t>
            </a:r>
            <a:endParaRPr sz="13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3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Technologies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used:</a:t>
            </a:r>
            <a:r>
              <a:rPr sz="1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HTML,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CSS,</a:t>
            </a:r>
            <a:r>
              <a:rPr sz="1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JavaScript</a:t>
            </a:r>
            <a:endParaRPr sz="1300">
              <a:latin typeface="Lucida Sans Unicode"/>
              <a:cs typeface="Lucida Sans Unicode"/>
            </a:endParaRPr>
          </a:p>
          <a:p>
            <a:pPr marL="238760" lvl="1" indent="-226695">
              <a:lnSpc>
                <a:spcPct val="100000"/>
              </a:lnSpc>
              <a:spcBef>
                <a:spcPts val="1590"/>
              </a:spcBef>
              <a:buAutoNum type="arabicPeriod" startAt="2"/>
              <a:tabLst>
                <a:tab pos="239395" algn="l"/>
              </a:tabLst>
            </a:pP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Problem</a:t>
            </a:r>
            <a:r>
              <a:rPr sz="13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Statement</a:t>
            </a:r>
            <a:endParaRPr sz="1300">
              <a:latin typeface="Lucida Sans Unicode"/>
              <a:cs typeface="Lucida Sans Unicode"/>
            </a:endParaRPr>
          </a:p>
          <a:p>
            <a:pPr marL="12700" marR="5080">
              <a:lnSpc>
                <a:spcPct val="149000"/>
              </a:lnSpc>
            </a:pPr>
            <a:r>
              <a:rPr sz="13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13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today’s</a:t>
            </a:r>
            <a:r>
              <a:rPr sz="13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competitive</a:t>
            </a:r>
            <a:r>
              <a:rPr sz="13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job</a:t>
            </a:r>
            <a:r>
              <a:rPr sz="13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market,</a:t>
            </a:r>
            <a:r>
              <a:rPr sz="13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presenting</a:t>
            </a:r>
            <a:r>
              <a:rPr sz="13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3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structured,</a:t>
            </a:r>
            <a:r>
              <a:rPr sz="13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dirty="0">
                <a:solidFill>
                  <a:srgbClr val="FFFFFF"/>
                </a:solidFill>
                <a:latin typeface="Lucida Sans Unicode"/>
                <a:cs typeface="Lucida Sans Unicode"/>
              </a:rPr>
              <a:t>professional, </a:t>
            </a:r>
            <a:r>
              <a:rPr sz="1300" spc="-3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visually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appealing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online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portfolio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dirty="0">
                <a:solidFill>
                  <a:srgbClr val="FFFFFF"/>
                </a:solidFill>
                <a:latin typeface="Lucida Sans Unicode"/>
                <a:cs typeface="Lucida Sans Unicode"/>
              </a:rPr>
              <a:t>critical.</a:t>
            </a:r>
            <a:endParaRPr sz="13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Lucida Sans Unicode"/>
              <a:cs typeface="Lucida Sans Unicode"/>
            </a:endParaRPr>
          </a:p>
          <a:p>
            <a:pPr marL="241300" lvl="1" indent="-229235">
              <a:lnSpc>
                <a:spcPct val="100000"/>
              </a:lnSpc>
              <a:buAutoNum type="arabicPeriod" startAt="3"/>
              <a:tabLst>
                <a:tab pos="241935" algn="l"/>
              </a:tabLst>
            </a:pPr>
            <a:r>
              <a:rPr sz="1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Objectives</a:t>
            </a:r>
            <a:endParaRPr sz="13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300" dirty="0">
                <a:solidFill>
                  <a:srgbClr val="FFFFFF"/>
                </a:solidFill>
                <a:latin typeface="Lucida Sans Unicode"/>
                <a:cs typeface="Lucida Sans Unicode"/>
              </a:rPr>
              <a:t>Build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structured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HTML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foundation.</a:t>
            </a:r>
            <a:endParaRPr sz="1300">
              <a:latin typeface="Lucida Sans Unicode"/>
              <a:cs typeface="Lucida Sans Unicode"/>
            </a:endParaRPr>
          </a:p>
          <a:p>
            <a:pPr marL="12700" marR="513080">
              <a:lnSpc>
                <a:spcPct val="149000"/>
              </a:lnSpc>
            </a:pPr>
            <a:r>
              <a:rPr sz="1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Style</a:t>
            </a:r>
            <a:r>
              <a:rPr sz="1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website</a:t>
            </a:r>
            <a:r>
              <a:rPr sz="1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sz="1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CSS</a:t>
            </a:r>
            <a:r>
              <a:rPr sz="1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1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visual</a:t>
            </a:r>
            <a:r>
              <a:rPr sz="1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appeal</a:t>
            </a:r>
            <a:r>
              <a:rPr sz="1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responsiveness. </a:t>
            </a:r>
            <a:r>
              <a:rPr sz="1300" spc="-3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Enhance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interactivity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JavaScript.</a:t>
            </a:r>
            <a:endParaRPr sz="1300">
              <a:latin typeface="Lucida Sans Unicode"/>
              <a:cs typeface="Lucida Sans Unicode"/>
            </a:endParaRPr>
          </a:p>
          <a:p>
            <a:pPr marL="12700" marR="1144905">
              <a:lnSpc>
                <a:spcPct val="149000"/>
              </a:lnSpc>
            </a:pPr>
            <a:r>
              <a:rPr sz="13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Ensure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cross-device</a:t>
            </a:r>
            <a:r>
              <a:rPr sz="1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compatibility</a:t>
            </a:r>
            <a:r>
              <a:rPr sz="1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1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responsive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design. </a:t>
            </a:r>
            <a:r>
              <a:rPr sz="1300" spc="-3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Deploying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application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AWS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s3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bucket</a:t>
            </a:r>
            <a:endParaRPr sz="1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38225" cy="1397635"/>
            <a:chOff x="0" y="0"/>
            <a:chExt cx="1038225" cy="139763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633095" cy="588645"/>
            </a:xfrm>
            <a:custGeom>
              <a:avLst/>
              <a:gdLst/>
              <a:ahLst/>
              <a:cxnLst/>
              <a:rect l="l" t="t" r="r" b="b"/>
              <a:pathLst>
                <a:path w="633095" h="588645">
                  <a:moveTo>
                    <a:pt x="632699" y="588599"/>
                  </a:moveTo>
                  <a:lnTo>
                    <a:pt x="0" y="588599"/>
                  </a:lnTo>
                  <a:lnTo>
                    <a:pt x="0" y="0"/>
                  </a:lnTo>
                  <a:lnTo>
                    <a:pt x="632699" y="0"/>
                  </a:lnTo>
                  <a:lnTo>
                    <a:pt x="632699" y="588599"/>
                  </a:lnTo>
                  <a:close/>
                </a:path>
              </a:pathLst>
            </a:custGeom>
            <a:solidFill>
              <a:srgbClr val="1B21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2039" y="221754"/>
              <a:ext cx="219710" cy="144145"/>
            </a:xfrm>
            <a:custGeom>
              <a:avLst/>
              <a:gdLst/>
              <a:ahLst/>
              <a:cxnLst/>
              <a:rect l="l" t="t" r="r" b="b"/>
              <a:pathLst>
                <a:path w="219709" h="144145">
                  <a:moveTo>
                    <a:pt x="219608" y="124955"/>
                  </a:moveTo>
                  <a:lnTo>
                    <a:pt x="0" y="124955"/>
                  </a:lnTo>
                  <a:lnTo>
                    <a:pt x="0" y="143852"/>
                  </a:lnTo>
                  <a:lnTo>
                    <a:pt x="219608" y="143852"/>
                  </a:lnTo>
                  <a:lnTo>
                    <a:pt x="219608" y="124955"/>
                  </a:lnTo>
                  <a:close/>
                </a:path>
                <a:path w="219709" h="144145">
                  <a:moveTo>
                    <a:pt x="219608" y="62471"/>
                  </a:moveTo>
                  <a:lnTo>
                    <a:pt x="0" y="62471"/>
                  </a:lnTo>
                  <a:lnTo>
                    <a:pt x="0" y="81381"/>
                  </a:lnTo>
                  <a:lnTo>
                    <a:pt x="219608" y="81381"/>
                  </a:lnTo>
                  <a:lnTo>
                    <a:pt x="219608" y="62471"/>
                  </a:lnTo>
                  <a:close/>
                </a:path>
                <a:path w="219709" h="144145">
                  <a:moveTo>
                    <a:pt x="219608" y="0"/>
                  </a:moveTo>
                  <a:lnTo>
                    <a:pt x="0" y="0"/>
                  </a:lnTo>
                  <a:lnTo>
                    <a:pt x="0" y="18897"/>
                  </a:lnTo>
                  <a:lnTo>
                    <a:pt x="219608" y="18897"/>
                  </a:lnTo>
                  <a:lnTo>
                    <a:pt x="219608" y="0"/>
                  </a:lnTo>
                  <a:close/>
                </a:path>
              </a:pathLst>
            </a:custGeom>
            <a:solidFill>
              <a:srgbClr val="55688B">
                <a:alpha val="35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001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9" y="808799"/>
                  </a:moveTo>
                  <a:lnTo>
                    <a:pt x="404399" y="808799"/>
                  </a:lnTo>
                  <a:lnTo>
                    <a:pt x="0" y="404399"/>
                  </a:lnTo>
                  <a:lnTo>
                    <a:pt x="0" y="0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014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049" y="588488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9" y="808799"/>
                  </a:moveTo>
                  <a:lnTo>
                    <a:pt x="0" y="0"/>
                  </a:lnTo>
                  <a:lnTo>
                    <a:pt x="404399" y="0"/>
                  </a:lnTo>
                  <a:lnTo>
                    <a:pt x="808799" y="404399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0150" y="454583"/>
            <a:ext cx="2745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0" dirty="0"/>
              <a:t>Wireframe</a:t>
            </a:r>
            <a:r>
              <a:rPr sz="2400" spc="-160" dirty="0"/>
              <a:t> </a:t>
            </a:r>
            <a:r>
              <a:rPr sz="2400" spc="20" dirty="0"/>
              <a:t>Design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1220150" y="1085415"/>
            <a:ext cx="3623945" cy="356870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Overview</a:t>
            </a:r>
            <a:r>
              <a:rPr sz="13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3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Wireframe:</a:t>
            </a:r>
            <a:endParaRPr sz="1300">
              <a:latin typeface="Lucida Sans Unicode"/>
              <a:cs typeface="Lucida Sans Unicode"/>
            </a:endParaRPr>
          </a:p>
          <a:p>
            <a:pPr marL="12700" marR="1021715">
              <a:lnSpc>
                <a:spcPct val="149000"/>
              </a:lnSpc>
            </a:pPr>
            <a:r>
              <a:rPr sz="13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Divided</a:t>
            </a:r>
            <a:r>
              <a:rPr sz="13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into</a:t>
            </a:r>
            <a:r>
              <a:rPr sz="13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four</a:t>
            </a:r>
            <a:r>
              <a:rPr sz="13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main</a:t>
            </a:r>
            <a:r>
              <a:rPr sz="13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sections: </a:t>
            </a:r>
            <a:r>
              <a:rPr sz="1300" spc="-4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Home:</a:t>
            </a:r>
            <a:r>
              <a:rPr sz="13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Welcome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message.</a:t>
            </a:r>
            <a:endParaRPr sz="1300">
              <a:latin typeface="Lucida Sans Unicode"/>
              <a:cs typeface="Lucida Sans Unicode"/>
            </a:endParaRPr>
          </a:p>
          <a:p>
            <a:pPr marL="12700" marR="398145">
              <a:lnSpc>
                <a:spcPct val="149000"/>
              </a:lnSpc>
            </a:pPr>
            <a:r>
              <a:rPr sz="13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Hometown: </a:t>
            </a:r>
            <a:r>
              <a:rPr sz="13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Images </a:t>
            </a:r>
            <a:r>
              <a:rPr sz="13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13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details. </a:t>
            </a:r>
            <a:r>
              <a:rPr sz="13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dirty="0">
                <a:solidFill>
                  <a:srgbClr val="FFFFFF"/>
                </a:solidFill>
                <a:latin typeface="Lucida Sans Unicode"/>
                <a:cs typeface="Lucida Sans Unicode"/>
              </a:rPr>
              <a:t>Hobbies:</a:t>
            </a:r>
            <a:r>
              <a:rPr sz="13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Tabbed</a:t>
            </a:r>
            <a:r>
              <a:rPr sz="13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interface</a:t>
            </a:r>
            <a:r>
              <a:rPr sz="13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showcasing </a:t>
            </a:r>
            <a:r>
              <a:rPr sz="1300" spc="-4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hobbies.</a:t>
            </a:r>
            <a:endParaRPr sz="1300">
              <a:latin typeface="Lucida Sans Unicode"/>
              <a:cs typeface="Lucida Sans Unicode"/>
            </a:endParaRPr>
          </a:p>
          <a:p>
            <a:pPr marL="12700" marR="248920">
              <a:lnSpc>
                <a:spcPct val="149000"/>
              </a:lnSpc>
            </a:pPr>
            <a:r>
              <a:rPr sz="13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About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Me: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Describing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about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my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personal </a:t>
            </a:r>
            <a:r>
              <a:rPr sz="1300" spc="-3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contact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form</a:t>
            </a:r>
            <a:endParaRPr sz="13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3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Purpose:</a:t>
            </a:r>
            <a:endParaRPr sz="1300">
              <a:latin typeface="Lucida Sans Unicode"/>
              <a:cs typeface="Lucida Sans Unicode"/>
            </a:endParaRPr>
          </a:p>
          <a:p>
            <a:pPr marL="12700" marR="5080">
              <a:lnSpc>
                <a:spcPct val="149000"/>
              </a:lnSpc>
              <a:spcBef>
                <a:spcPts val="5"/>
              </a:spcBef>
            </a:pPr>
            <a:r>
              <a:rPr sz="1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Served </a:t>
            </a:r>
            <a:r>
              <a:rPr sz="13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as </a:t>
            </a:r>
            <a:r>
              <a:rPr sz="130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sz="13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blueprint </a:t>
            </a:r>
            <a:r>
              <a:rPr sz="13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development. </a:t>
            </a:r>
            <a:r>
              <a:rPr sz="13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Ensured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consistent</a:t>
            </a:r>
            <a:r>
              <a:rPr sz="1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dirty="0">
                <a:solidFill>
                  <a:srgbClr val="FFFFFF"/>
                </a:solidFill>
                <a:latin typeface="Lucida Sans Unicode"/>
                <a:cs typeface="Lucida Sans Unicode"/>
              </a:rPr>
              <a:t>user-friendly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flow.</a:t>
            </a:r>
            <a:endParaRPr sz="1300">
              <a:latin typeface="Lucida Sans Unicode"/>
              <a:cs typeface="Lucida Sans Unicode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8675" y="496500"/>
            <a:ext cx="3796574" cy="44521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38225" cy="1397635"/>
            <a:chOff x="0" y="0"/>
            <a:chExt cx="1038225" cy="139763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633095" cy="588645"/>
            </a:xfrm>
            <a:custGeom>
              <a:avLst/>
              <a:gdLst/>
              <a:ahLst/>
              <a:cxnLst/>
              <a:rect l="l" t="t" r="r" b="b"/>
              <a:pathLst>
                <a:path w="633095" h="588645">
                  <a:moveTo>
                    <a:pt x="632699" y="588599"/>
                  </a:moveTo>
                  <a:lnTo>
                    <a:pt x="0" y="588599"/>
                  </a:lnTo>
                  <a:lnTo>
                    <a:pt x="0" y="0"/>
                  </a:lnTo>
                  <a:lnTo>
                    <a:pt x="632699" y="0"/>
                  </a:lnTo>
                  <a:lnTo>
                    <a:pt x="632699" y="588599"/>
                  </a:lnTo>
                  <a:close/>
                </a:path>
              </a:pathLst>
            </a:custGeom>
            <a:solidFill>
              <a:srgbClr val="1B21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2039" y="221754"/>
              <a:ext cx="219710" cy="144145"/>
            </a:xfrm>
            <a:custGeom>
              <a:avLst/>
              <a:gdLst/>
              <a:ahLst/>
              <a:cxnLst/>
              <a:rect l="l" t="t" r="r" b="b"/>
              <a:pathLst>
                <a:path w="219709" h="144145">
                  <a:moveTo>
                    <a:pt x="219608" y="124955"/>
                  </a:moveTo>
                  <a:lnTo>
                    <a:pt x="0" y="124955"/>
                  </a:lnTo>
                  <a:lnTo>
                    <a:pt x="0" y="143852"/>
                  </a:lnTo>
                  <a:lnTo>
                    <a:pt x="219608" y="143852"/>
                  </a:lnTo>
                  <a:lnTo>
                    <a:pt x="219608" y="124955"/>
                  </a:lnTo>
                  <a:close/>
                </a:path>
                <a:path w="219709" h="144145">
                  <a:moveTo>
                    <a:pt x="219608" y="62471"/>
                  </a:moveTo>
                  <a:lnTo>
                    <a:pt x="0" y="62471"/>
                  </a:lnTo>
                  <a:lnTo>
                    <a:pt x="0" y="81381"/>
                  </a:lnTo>
                  <a:lnTo>
                    <a:pt x="219608" y="81381"/>
                  </a:lnTo>
                  <a:lnTo>
                    <a:pt x="219608" y="62471"/>
                  </a:lnTo>
                  <a:close/>
                </a:path>
                <a:path w="219709" h="144145">
                  <a:moveTo>
                    <a:pt x="219608" y="0"/>
                  </a:moveTo>
                  <a:lnTo>
                    <a:pt x="0" y="0"/>
                  </a:lnTo>
                  <a:lnTo>
                    <a:pt x="0" y="18897"/>
                  </a:lnTo>
                  <a:lnTo>
                    <a:pt x="219608" y="18897"/>
                  </a:lnTo>
                  <a:lnTo>
                    <a:pt x="219608" y="0"/>
                  </a:lnTo>
                  <a:close/>
                </a:path>
              </a:pathLst>
            </a:custGeom>
            <a:solidFill>
              <a:srgbClr val="55688B">
                <a:alpha val="35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001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9" y="808799"/>
                  </a:moveTo>
                  <a:lnTo>
                    <a:pt x="404399" y="808799"/>
                  </a:lnTo>
                  <a:lnTo>
                    <a:pt x="0" y="404399"/>
                  </a:lnTo>
                  <a:lnTo>
                    <a:pt x="0" y="0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014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049" y="588488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9" y="808799"/>
                  </a:moveTo>
                  <a:lnTo>
                    <a:pt x="0" y="0"/>
                  </a:lnTo>
                  <a:lnTo>
                    <a:pt x="404399" y="0"/>
                  </a:lnTo>
                  <a:lnTo>
                    <a:pt x="808799" y="404399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0525" y="203908"/>
            <a:ext cx="34690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/>
              <a:t>Development</a:t>
            </a:r>
            <a:r>
              <a:rPr sz="2400" spc="-120" dirty="0"/>
              <a:t> </a:t>
            </a:r>
            <a:r>
              <a:rPr sz="2400" spc="35" dirty="0"/>
              <a:t>Progress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1370525" y="726991"/>
            <a:ext cx="5937250" cy="407352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300" b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HTM</a:t>
            </a:r>
            <a:r>
              <a:rPr sz="1300" b="1" u="heavy" spc="-1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L</a:t>
            </a:r>
            <a:r>
              <a:rPr sz="1300" b="1" u="heavy" spc="-1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sz="1300" b="1" u="heavy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Structure</a:t>
            </a: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Completed</a:t>
            </a:r>
            <a:r>
              <a:rPr sz="13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Tasks:</a:t>
            </a:r>
            <a:endParaRPr sz="1300">
              <a:latin typeface="Lucida Sans Unicode"/>
              <a:cs typeface="Lucida Sans Unicode"/>
            </a:endParaRPr>
          </a:p>
          <a:p>
            <a:pPr marL="12700" marR="5080">
              <a:lnSpc>
                <a:spcPct val="149000"/>
              </a:lnSpc>
            </a:pPr>
            <a:r>
              <a:rPr sz="13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Built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structure</a:t>
            </a:r>
            <a:r>
              <a:rPr sz="1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Home,</a:t>
            </a:r>
            <a:r>
              <a:rPr sz="1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Hometown,</a:t>
            </a:r>
            <a:r>
              <a:rPr sz="1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Hobbies,</a:t>
            </a:r>
            <a:r>
              <a:rPr sz="1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About</a:t>
            </a:r>
            <a:r>
              <a:rPr sz="1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Me</a:t>
            </a:r>
            <a:r>
              <a:rPr sz="1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sections. </a:t>
            </a:r>
            <a:r>
              <a:rPr sz="1300" spc="-3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Navigation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bar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created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linked.</a:t>
            </a:r>
            <a:endParaRPr sz="13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Semantic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HTML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scalability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compliance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web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standards.</a:t>
            </a:r>
            <a:endParaRPr sz="13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1300" b="1" u="heavy" spc="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CS</a:t>
            </a:r>
            <a:r>
              <a:rPr sz="1300" b="1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S</a:t>
            </a:r>
            <a:r>
              <a:rPr sz="1300" b="1" u="heavy" spc="-1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sz="1300" b="1" u="heavy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Styling</a:t>
            </a: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Responsive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design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media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dirty="0">
                <a:solidFill>
                  <a:srgbClr val="FFFFFF"/>
                </a:solidFill>
                <a:latin typeface="Lucida Sans Unicode"/>
                <a:cs typeface="Lucida Sans Unicode"/>
              </a:rPr>
              <a:t>queries.</a:t>
            </a:r>
            <a:endParaRPr sz="1300">
              <a:latin typeface="Lucida Sans Unicode"/>
              <a:cs typeface="Lucida Sans Unicode"/>
            </a:endParaRPr>
          </a:p>
          <a:p>
            <a:pPr marL="12700" marR="352425">
              <a:lnSpc>
                <a:spcPct val="149000"/>
              </a:lnSpc>
            </a:pP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Styled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navigation</a:t>
            </a:r>
            <a:r>
              <a:rPr sz="1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bar</a:t>
            </a:r>
            <a:r>
              <a:rPr sz="1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hover</a:t>
            </a:r>
            <a:r>
              <a:rPr sz="1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effects</a:t>
            </a:r>
            <a:r>
              <a:rPr sz="1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active</a:t>
            </a:r>
            <a:r>
              <a:rPr sz="1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link</a:t>
            </a:r>
            <a:r>
              <a:rPr sz="1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highlighting. </a:t>
            </a:r>
            <a:r>
              <a:rPr sz="1300" spc="-4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Flexbox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Grid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used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content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layout.</a:t>
            </a:r>
            <a:endParaRPr sz="13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1300" b="1" u="heavy" spc="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JavaScrip</a:t>
            </a:r>
            <a:r>
              <a:rPr sz="1300" b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t</a:t>
            </a:r>
            <a:r>
              <a:rPr sz="1300" b="1" u="heavy" spc="-1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sz="13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Integration</a:t>
            </a: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Interactive</a:t>
            </a:r>
            <a:r>
              <a:rPr sz="13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Features</a:t>
            </a:r>
            <a:r>
              <a:rPr sz="13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Added:</a:t>
            </a:r>
            <a:endParaRPr sz="1300">
              <a:latin typeface="Lucida Sans Unicode"/>
              <a:cs typeface="Lucida Sans Unicode"/>
            </a:endParaRPr>
          </a:p>
          <a:p>
            <a:pPr marL="12700" marR="2842260">
              <a:lnSpc>
                <a:spcPct val="149000"/>
              </a:lnSpc>
            </a:pPr>
            <a:r>
              <a:rPr sz="1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Tabbed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interface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hobbies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section. </a:t>
            </a:r>
            <a:r>
              <a:rPr sz="1300" spc="-3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Form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validation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contact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inputs.</a:t>
            </a:r>
            <a:endParaRPr sz="1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33095" cy="588645"/>
            <a:chOff x="0" y="0"/>
            <a:chExt cx="633095" cy="58864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633095" cy="588645"/>
            </a:xfrm>
            <a:custGeom>
              <a:avLst/>
              <a:gdLst/>
              <a:ahLst/>
              <a:cxnLst/>
              <a:rect l="l" t="t" r="r" b="b"/>
              <a:pathLst>
                <a:path w="633095" h="588645">
                  <a:moveTo>
                    <a:pt x="632699" y="588599"/>
                  </a:moveTo>
                  <a:lnTo>
                    <a:pt x="0" y="588599"/>
                  </a:lnTo>
                  <a:lnTo>
                    <a:pt x="0" y="0"/>
                  </a:lnTo>
                  <a:lnTo>
                    <a:pt x="632699" y="0"/>
                  </a:lnTo>
                  <a:lnTo>
                    <a:pt x="632699" y="588599"/>
                  </a:lnTo>
                  <a:close/>
                </a:path>
              </a:pathLst>
            </a:custGeom>
            <a:solidFill>
              <a:srgbClr val="1B21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2039" y="221754"/>
              <a:ext cx="219710" cy="144145"/>
            </a:xfrm>
            <a:custGeom>
              <a:avLst/>
              <a:gdLst/>
              <a:ahLst/>
              <a:cxnLst/>
              <a:rect l="l" t="t" r="r" b="b"/>
              <a:pathLst>
                <a:path w="219709" h="144145">
                  <a:moveTo>
                    <a:pt x="219608" y="124955"/>
                  </a:moveTo>
                  <a:lnTo>
                    <a:pt x="0" y="124955"/>
                  </a:lnTo>
                  <a:lnTo>
                    <a:pt x="0" y="143852"/>
                  </a:lnTo>
                  <a:lnTo>
                    <a:pt x="219608" y="143852"/>
                  </a:lnTo>
                  <a:lnTo>
                    <a:pt x="219608" y="124955"/>
                  </a:lnTo>
                  <a:close/>
                </a:path>
                <a:path w="219709" h="144145">
                  <a:moveTo>
                    <a:pt x="219608" y="62471"/>
                  </a:moveTo>
                  <a:lnTo>
                    <a:pt x="0" y="62471"/>
                  </a:lnTo>
                  <a:lnTo>
                    <a:pt x="0" y="81381"/>
                  </a:lnTo>
                  <a:lnTo>
                    <a:pt x="219608" y="81381"/>
                  </a:lnTo>
                  <a:lnTo>
                    <a:pt x="219608" y="62471"/>
                  </a:lnTo>
                  <a:close/>
                </a:path>
                <a:path w="219709" h="144145">
                  <a:moveTo>
                    <a:pt x="219608" y="0"/>
                  </a:moveTo>
                  <a:lnTo>
                    <a:pt x="0" y="0"/>
                  </a:lnTo>
                  <a:lnTo>
                    <a:pt x="0" y="18897"/>
                  </a:lnTo>
                  <a:lnTo>
                    <a:pt x="219608" y="18897"/>
                  </a:lnTo>
                  <a:lnTo>
                    <a:pt x="219608" y="0"/>
                  </a:lnTo>
                  <a:close/>
                </a:path>
              </a:pathLst>
            </a:custGeom>
            <a:solidFill>
              <a:srgbClr val="55688B">
                <a:alpha val="35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4406400" y="0"/>
            <a:ext cx="4737735" cy="5143500"/>
            <a:chOff x="4406400" y="0"/>
            <a:chExt cx="4737735" cy="5143500"/>
          </a:xfrm>
        </p:grpSpPr>
        <p:sp>
          <p:nvSpPr>
            <p:cNvPr id="6" name="object 6"/>
            <p:cNvSpPr/>
            <p:nvPr/>
          </p:nvSpPr>
          <p:spPr>
            <a:xfrm>
              <a:off x="4406392" y="0"/>
              <a:ext cx="4737735" cy="4735195"/>
            </a:xfrm>
            <a:custGeom>
              <a:avLst/>
              <a:gdLst/>
              <a:ahLst/>
              <a:cxnLst/>
              <a:rect l="l" t="t" r="r" b="b"/>
              <a:pathLst>
                <a:path w="4737734" h="4735195">
                  <a:moveTo>
                    <a:pt x="4737608" y="2342159"/>
                  </a:moveTo>
                  <a:lnTo>
                    <a:pt x="4727130" y="2331694"/>
                  </a:lnTo>
                  <a:lnTo>
                    <a:pt x="4727130" y="0"/>
                  </a:lnTo>
                  <a:lnTo>
                    <a:pt x="2393962" y="0"/>
                  </a:lnTo>
                  <a:lnTo>
                    <a:pt x="440423" y="0"/>
                  </a:lnTo>
                  <a:lnTo>
                    <a:pt x="0" y="0"/>
                  </a:lnTo>
                  <a:lnTo>
                    <a:pt x="4737608" y="4734611"/>
                  </a:lnTo>
                  <a:lnTo>
                    <a:pt x="4737608" y="2342159"/>
                  </a:lnTo>
                  <a:close/>
                </a:path>
              </a:pathLst>
            </a:custGeom>
            <a:solidFill>
              <a:srgbClr val="FFFFFF">
                <a:alpha val="34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18391" y="1236649"/>
              <a:ext cx="1866264" cy="2249805"/>
            </a:xfrm>
            <a:custGeom>
              <a:avLst/>
              <a:gdLst/>
              <a:ahLst/>
              <a:cxnLst/>
              <a:rect l="l" t="t" r="r" b="b"/>
              <a:pathLst>
                <a:path w="1866265" h="2249804">
                  <a:moveTo>
                    <a:pt x="808799" y="808799"/>
                  </a:moveTo>
                  <a:lnTo>
                    <a:pt x="0" y="0"/>
                  </a:lnTo>
                  <a:lnTo>
                    <a:pt x="0" y="404393"/>
                  </a:lnTo>
                  <a:lnTo>
                    <a:pt x="404406" y="808799"/>
                  </a:lnTo>
                  <a:lnTo>
                    <a:pt x="808799" y="808799"/>
                  </a:lnTo>
                  <a:close/>
                </a:path>
                <a:path w="1866265" h="2249804">
                  <a:moveTo>
                    <a:pt x="1040257" y="611835"/>
                  </a:moveTo>
                  <a:lnTo>
                    <a:pt x="635863" y="207429"/>
                  </a:lnTo>
                  <a:lnTo>
                    <a:pt x="231457" y="207429"/>
                  </a:lnTo>
                  <a:lnTo>
                    <a:pt x="1040257" y="1016228"/>
                  </a:lnTo>
                  <a:lnTo>
                    <a:pt x="1040257" y="611835"/>
                  </a:lnTo>
                  <a:close/>
                </a:path>
                <a:path w="1866265" h="2249804">
                  <a:moveTo>
                    <a:pt x="1177480" y="2041893"/>
                  </a:moveTo>
                  <a:lnTo>
                    <a:pt x="368681" y="1233093"/>
                  </a:lnTo>
                  <a:lnTo>
                    <a:pt x="368681" y="1637499"/>
                  </a:lnTo>
                  <a:lnTo>
                    <a:pt x="773087" y="2041893"/>
                  </a:lnTo>
                  <a:lnTo>
                    <a:pt x="1177480" y="2041893"/>
                  </a:lnTo>
                  <a:close/>
                </a:path>
                <a:path w="1866265" h="2249804">
                  <a:moveTo>
                    <a:pt x="1412519" y="1844941"/>
                  </a:moveTo>
                  <a:lnTo>
                    <a:pt x="1008113" y="1440535"/>
                  </a:lnTo>
                  <a:lnTo>
                    <a:pt x="603719" y="1440535"/>
                  </a:lnTo>
                  <a:lnTo>
                    <a:pt x="1412519" y="2249335"/>
                  </a:lnTo>
                  <a:lnTo>
                    <a:pt x="1412519" y="1844941"/>
                  </a:lnTo>
                  <a:close/>
                </a:path>
                <a:path w="1866265" h="2249804">
                  <a:moveTo>
                    <a:pt x="1865744" y="1434401"/>
                  </a:moveTo>
                  <a:lnTo>
                    <a:pt x="1056944" y="625602"/>
                  </a:lnTo>
                  <a:lnTo>
                    <a:pt x="1056944" y="1029995"/>
                  </a:lnTo>
                  <a:lnTo>
                    <a:pt x="1461338" y="1434401"/>
                  </a:lnTo>
                  <a:lnTo>
                    <a:pt x="1865744" y="1434401"/>
                  </a:lnTo>
                  <a:close/>
                </a:path>
              </a:pathLst>
            </a:custGeom>
            <a:solidFill>
              <a:srgbClr val="FFFFFF">
                <a:alpha val="73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08099" y="2069680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89">
                  <a:moveTo>
                    <a:pt x="808799" y="808799"/>
                  </a:moveTo>
                  <a:lnTo>
                    <a:pt x="0" y="0"/>
                  </a:lnTo>
                  <a:lnTo>
                    <a:pt x="404399" y="0"/>
                  </a:lnTo>
                  <a:lnTo>
                    <a:pt x="808799" y="404399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61137" y="2478100"/>
              <a:ext cx="2092960" cy="1640205"/>
            </a:xfrm>
            <a:custGeom>
              <a:avLst/>
              <a:gdLst/>
              <a:ahLst/>
              <a:cxnLst/>
              <a:rect l="l" t="t" r="r" b="b"/>
              <a:pathLst>
                <a:path w="2092959" h="1640204">
                  <a:moveTo>
                    <a:pt x="808799" y="808799"/>
                  </a:moveTo>
                  <a:lnTo>
                    <a:pt x="0" y="0"/>
                  </a:lnTo>
                  <a:lnTo>
                    <a:pt x="0" y="404393"/>
                  </a:lnTo>
                  <a:lnTo>
                    <a:pt x="404393" y="808799"/>
                  </a:lnTo>
                  <a:lnTo>
                    <a:pt x="808799" y="808799"/>
                  </a:lnTo>
                  <a:close/>
                </a:path>
                <a:path w="2092959" h="1640204">
                  <a:moveTo>
                    <a:pt x="995260" y="1426044"/>
                  </a:moveTo>
                  <a:lnTo>
                    <a:pt x="186461" y="617245"/>
                  </a:lnTo>
                  <a:lnTo>
                    <a:pt x="186461" y="1021651"/>
                  </a:lnTo>
                  <a:lnTo>
                    <a:pt x="590854" y="1426044"/>
                  </a:lnTo>
                  <a:lnTo>
                    <a:pt x="995260" y="1426044"/>
                  </a:lnTo>
                  <a:close/>
                </a:path>
                <a:path w="2092959" h="1640204">
                  <a:moveTo>
                    <a:pt x="1224305" y="1229093"/>
                  </a:moveTo>
                  <a:lnTo>
                    <a:pt x="819912" y="824687"/>
                  </a:lnTo>
                  <a:lnTo>
                    <a:pt x="415505" y="824687"/>
                  </a:lnTo>
                  <a:lnTo>
                    <a:pt x="1224305" y="1633486"/>
                  </a:lnTo>
                  <a:lnTo>
                    <a:pt x="1224305" y="1229093"/>
                  </a:lnTo>
                  <a:close/>
                </a:path>
                <a:path w="2092959" h="1640204">
                  <a:moveTo>
                    <a:pt x="1912924" y="619493"/>
                  </a:moveTo>
                  <a:lnTo>
                    <a:pt x="1508518" y="215099"/>
                  </a:lnTo>
                  <a:lnTo>
                    <a:pt x="1104125" y="215099"/>
                  </a:lnTo>
                  <a:lnTo>
                    <a:pt x="1912924" y="1023899"/>
                  </a:lnTo>
                  <a:lnTo>
                    <a:pt x="1912924" y="619493"/>
                  </a:lnTo>
                  <a:close/>
                </a:path>
                <a:path w="2092959" h="1640204">
                  <a:moveTo>
                    <a:pt x="2092744" y="1235341"/>
                  </a:moveTo>
                  <a:lnTo>
                    <a:pt x="1688338" y="830935"/>
                  </a:lnTo>
                  <a:lnTo>
                    <a:pt x="1283944" y="830935"/>
                  </a:lnTo>
                  <a:lnTo>
                    <a:pt x="2092744" y="1639747"/>
                  </a:lnTo>
                  <a:lnTo>
                    <a:pt x="2092744" y="1235341"/>
                  </a:lnTo>
                  <a:close/>
                </a:path>
              </a:pathLst>
            </a:custGeom>
            <a:solidFill>
              <a:srgbClr val="FFFFFF">
                <a:alpha val="73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27414" y="3711188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89">
                  <a:moveTo>
                    <a:pt x="808799" y="808799"/>
                  </a:moveTo>
                  <a:lnTo>
                    <a:pt x="404399" y="808799"/>
                  </a:lnTo>
                  <a:lnTo>
                    <a:pt x="0" y="404399"/>
                  </a:lnTo>
                  <a:lnTo>
                    <a:pt x="0" y="0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014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62444" y="3718864"/>
              <a:ext cx="1681480" cy="1424940"/>
            </a:xfrm>
            <a:custGeom>
              <a:avLst/>
              <a:gdLst/>
              <a:ahLst/>
              <a:cxnLst/>
              <a:rect l="l" t="t" r="r" b="b"/>
              <a:pathLst>
                <a:path w="1681479" h="1424939">
                  <a:moveTo>
                    <a:pt x="808799" y="604164"/>
                  </a:moveTo>
                  <a:lnTo>
                    <a:pt x="404393" y="199771"/>
                  </a:lnTo>
                  <a:lnTo>
                    <a:pt x="0" y="199771"/>
                  </a:lnTo>
                  <a:lnTo>
                    <a:pt x="808799" y="1008570"/>
                  </a:lnTo>
                  <a:lnTo>
                    <a:pt x="808799" y="604164"/>
                  </a:lnTo>
                  <a:close/>
                </a:path>
                <a:path w="1681479" h="1424939">
                  <a:moveTo>
                    <a:pt x="1448841" y="808799"/>
                  </a:moveTo>
                  <a:lnTo>
                    <a:pt x="640041" y="0"/>
                  </a:lnTo>
                  <a:lnTo>
                    <a:pt x="640041" y="404393"/>
                  </a:lnTo>
                  <a:lnTo>
                    <a:pt x="1044435" y="808799"/>
                  </a:lnTo>
                  <a:lnTo>
                    <a:pt x="1448841" y="808799"/>
                  </a:lnTo>
                  <a:close/>
                </a:path>
                <a:path w="1681479" h="1424939">
                  <a:moveTo>
                    <a:pt x="1634642" y="1424635"/>
                  </a:moveTo>
                  <a:lnTo>
                    <a:pt x="825842" y="615835"/>
                  </a:lnTo>
                  <a:lnTo>
                    <a:pt x="825842" y="1020241"/>
                  </a:lnTo>
                  <a:lnTo>
                    <a:pt x="1230236" y="1424635"/>
                  </a:lnTo>
                  <a:lnTo>
                    <a:pt x="1634642" y="1424635"/>
                  </a:lnTo>
                  <a:close/>
                </a:path>
                <a:path w="1681479" h="1424939">
                  <a:moveTo>
                    <a:pt x="1680883" y="611835"/>
                  </a:moveTo>
                  <a:lnTo>
                    <a:pt x="1276477" y="207429"/>
                  </a:lnTo>
                  <a:lnTo>
                    <a:pt x="872083" y="207429"/>
                  </a:lnTo>
                  <a:lnTo>
                    <a:pt x="1680883" y="1016228"/>
                  </a:lnTo>
                  <a:lnTo>
                    <a:pt x="1680883" y="611835"/>
                  </a:lnTo>
                  <a:close/>
                </a:path>
              </a:pathLst>
            </a:custGeom>
            <a:solidFill>
              <a:srgbClr val="FFFFFF">
                <a:alpha val="73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157575" y="234288"/>
            <a:ext cx="2766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45" dirty="0"/>
              <a:t>Key</a:t>
            </a:r>
            <a:r>
              <a:rPr sz="2800" spc="-210" dirty="0"/>
              <a:t> </a:t>
            </a:r>
            <a:r>
              <a:rPr sz="2800" spc="95" dirty="0"/>
              <a:t>Challenges</a:t>
            </a:r>
            <a:endParaRPr sz="2800"/>
          </a:p>
        </p:txBody>
      </p:sp>
      <p:sp>
        <p:nvSpPr>
          <p:cNvPr id="13" name="object 13"/>
          <p:cNvSpPr txBox="1"/>
          <p:nvPr/>
        </p:nvSpPr>
        <p:spPr>
          <a:xfrm>
            <a:off x="1220150" y="995965"/>
            <a:ext cx="6249670" cy="327342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Wireframe</a:t>
            </a:r>
            <a:r>
              <a:rPr sz="13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Refinement:</a:t>
            </a:r>
            <a:endParaRPr sz="13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Several</a:t>
            </a:r>
            <a:r>
              <a:rPr sz="1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iterations</a:t>
            </a:r>
            <a:r>
              <a:rPr sz="1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were</a:t>
            </a:r>
            <a:r>
              <a:rPr sz="1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required</a:t>
            </a:r>
            <a:r>
              <a:rPr sz="13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dirty="0">
                <a:solidFill>
                  <a:srgbClr val="FFFFFF"/>
                </a:solidFill>
                <a:latin typeface="Lucida Sans Unicode"/>
                <a:cs typeface="Lucida Sans Unicode"/>
              </a:rPr>
              <a:t>optimize</a:t>
            </a:r>
            <a:r>
              <a:rPr sz="1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clarity</a:t>
            </a:r>
            <a:r>
              <a:rPr sz="1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3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usability.</a:t>
            </a:r>
            <a:endParaRPr sz="13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Responsive</a:t>
            </a:r>
            <a:r>
              <a:rPr sz="13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Design:</a:t>
            </a:r>
            <a:endParaRPr sz="13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3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Adapting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layouts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various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devices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required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extensive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testing.</a:t>
            </a:r>
            <a:endParaRPr sz="13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3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JavaScript</a:t>
            </a:r>
            <a:r>
              <a:rPr sz="13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Integration:</a:t>
            </a:r>
            <a:endParaRPr sz="13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300" dirty="0">
                <a:solidFill>
                  <a:srgbClr val="FFFFFF"/>
                </a:solidFill>
                <a:latin typeface="Lucida Sans Unicode"/>
                <a:cs typeface="Lucida Sans Unicode"/>
              </a:rPr>
              <a:t>Ensuring</a:t>
            </a:r>
            <a:r>
              <a:rPr sz="1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smooth</a:t>
            </a:r>
            <a:r>
              <a:rPr sz="13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interactions</a:t>
            </a:r>
            <a:r>
              <a:rPr sz="13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3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debugging</a:t>
            </a:r>
            <a:r>
              <a:rPr sz="13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logic</a:t>
            </a:r>
            <a:r>
              <a:rPr sz="13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1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3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tabbed</a:t>
            </a:r>
            <a:r>
              <a:rPr sz="13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interface.</a:t>
            </a:r>
            <a:endParaRPr sz="13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3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AWS</a:t>
            </a:r>
            <a:r>
              <a:rPr sz="13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Deployment:</a:t>
            </a:r>
            <a:endParaRPr sz="13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3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Deploying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application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AWS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s3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bucket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service</a:t>
            </a:r>
            <a:endParaRPr sz="1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38225" cy="1397635"/>
            <a:chOff x="0" y="0"/>
            <a:chExt cx="1038225" cy="139763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633095" cy="588645"/>
            </a:xfrm>
            <a:custGeom>
              <a:avLst/>
              <a:gdLst/>
              <a:ahLst/>
              <a:cxnLst/>
              <a:rect l="l" t="t" r="r" b="b"/>
              <a:pathLst>
                <a:path w="633095" h="588645">
                  <a:moveTo>
                    <a:pt x="632699" y="588599"/>
                  </a:moveTo>
                  <a:lnTo>
                    <a:pt x="0" y="588599"/>
                  </a:lnTo>
                  <a:lnTo>
                    <a:pt x="0" y="0"/>
                  </a:lnTo>
                  <a:lnTo>
                    <a:pt x="632699" y="0"/>
                  </a:lnTo>
                  <a:lnTo>
                    <a:pt x="632699" y="588599"/>
                  </a:lnTo>
                  <a:close/>
                </a:path>
              </a:pathLst>
            </a:custGeom>
            <a:solidFill>
              <a:srgbClr val="1B21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2039" y="221754"/>
              <a:ext cx="219710" cy="144145"/>
            </a:xfrm>
            <a:custGeom>
              <a:avLst/>
              <a:gdLst/>
              <a:ahLst/>
              <a:cxnLst/>
              <a:rect l="l" t="t" r="r" b="b"/>
              <a:pathLst>
                <a:path w="219709" h="144145">
                  <a:moveTo>
                    <a:pt x="219608" y="124955"/>
                  </a:moveTo>
                  <a:lnTo>
                    <a:pt x="0" y="124955"/>
                  </a:lnTo>
                  <a:lnTo>
                    <a:pt x="0" y="143852"/>
                  </a:lnTo>
                  <a:lnTo>
                    <a:pt x="219608" y="143852"/>
                  </a:lnTo>
                  <a:lnTo>
                    <a:pt x="219608" y="124955"/>
                  </a:lnTo>
                  <a:close/>
                </a:path>
                <a:path w="219709" h="144145">
                  <a:moveTo>
                    <a:pt x="219608" y="62471"/>
                  </a:moveTo>
                  <a:lnTo>
                    <a:pt x="0" y="62471"/>
                  </a:lnTo>
                  <a:lnTo>
                    <a:pt x="0" y="81381"/>
                  </a:lnTo>
                  <a:lnTo>
                    <a:pt x="219608" y="81381"/>
                  </a:lnTo>
                  <a:lnTo>
                    <a:pt x="219608" y="62471"/>
                  </a:lnTo>
                  <a:close/>
                </a:path>
                <a:path w="219709" h="144145">
                  <a:moveTo>
                    <a:pt x="219608" y="0"/>
                  </a:moveTo>
                  <a:lnTo>
                    <a:pt x="0" y="0"/>
                  </a:lnTo>
                  <a:lnTo>
                    <a:pt x="0" y="18897"/>
                  </a:lnTo>
                  <a:lnTo>
                    <a:pt x="219608" y="18897"/>
                  </a:lnTo>
                  <a:lnTo>
                    <a:pt x="219608" y="0"/>
                  </a:lnTo>
                  <a:close/>
                </a:path>
              </a:pathLst>
            </a:custGeom>
            <a:solidFill>
              <a:srgbClr val="55688B">
                <a:alpha val="35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001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9" y="808799"/>
                  </a:moveTo>
                  <a:lnTo>
                    <a:pt x="404399" y="808799"/>
                  </a:lnTo>
                  <a:lnTo>
                    <a:pt x="0" y="404399"/>
                  </a:lnTo>
                  <a:lnTo>
                    <a:pt x="0" y="0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014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049" y="588488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9" y="808799"/>
                  </a:moveTo>
                  <a:lnTo>
                    <a:pt x="0" y="0"/>
                  </a:lnTo>
                  <a:lnTo>
                    <a:pt x="404399" y="0"/>
                  </a:lnTo>
                  <a:lnTo>
                    <a:pt x="808799" y="404399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2458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20" dirty="0">
                <a:latin typeface="Verdana"/>
                <a:cs typeface="Verdana"/>
              </a:rPr>
              <a:t>P</a:t>
            </a:r>
            <a:r>
              <a:rPr sz="2400" spc="-100" dirty="0">
                <a:latin typeface="Verdana"/>
                <a:cs typeface="Verdana"/>
              </a:rPr>
              <a:t>r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-20" dirty="0">
                <a:latin typeface="Verdana"/>
                <a:cs typeface="Verdana"/>
              </a:rPr>
              <a:t>je</a:t>
            </a:r>
            <a:r>
              <a:rPr sz="2400" spc="-10" dirty="0">
                <a:latin typeface="Verdana"/>
                <a:cs typeface="Verdana"/>
              </a:rPr>
              <a:t>c</a:t>
            </a:r>
            <a:r>
              <a:rPr sz="2400" spc="25" dirty="0">
                <a:latin typeface="Verdana"/>
                <a:cs typeface="Verdana"/>
              </a:rPr>
              <a:t>t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timeline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7558" y="1968362"/>
            <a:ext cx="2940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solidFill>
                  <a:srgbClr val="FFFFFF"/>
                </a:solidFill>
                <a:latin typeface="Roboto"/>
                <a:cs typeface="Roboto"/>
              </a:rPr>
              <a:t>O</a:t>
            </a:r>
            <a:r>
              <a:rPr sz="1100" spc="-10" dirty="0">
                <a:solidFill>
                  <a:srgbClr val="FFFFFF"/>
                </a:solidFill>
                <a:latin typeface="Roboto"/>
                <a:cs typeface="Roboto"/>
              </a:rPr>
              <a:t>C</a:t>
            </a:r>
            <a:r>
              <a:rPr sz="1100" spc="-5" dirty="0">
                <a:solidFill>
                  <a:srgbClr val="FFFFFF"/>
                </a:solidFill>
                <a:latin typeface="Roboto"/>
                <a:cs typeface="Roboto"/>
              </a:rPr>
              <a:t>T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9861" y="2989595"/>
            <a:ext cx="609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Roboto"/>
                <a:cs typeface="Roboto"/>
              </a:rPr>
              <a:t>Wi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sz="1000" spc="-5" dirty="0">
                <a:solidFill>
                  <a:srgbClr val="FFFFFF"/>
                </a:solidFill>
                <a:latin typeface="Roboto"/>
                <a:cs typeface="Roboto"/>
              </a:rPr>
              <a:t>ef</a:t>
            </a:r>
            <a:r>
              <a:rPr sz="1000" spc="-20" dirty="0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sz="1000" spc="-5" dirty="0">
                <a:solidFill>
                  <a:srgbClr val="FFFFFF"/>
                </a:solidFill>
                <a:latin typeface="Roboto"/>
                <a:cs typeface="Roboto"/>
              </a:rPr>
              <a:t>ame  </a:t>
            </a:r>
            <a:r>
              <a:rPr sz="1000" spc="-15" dirty="0">
                <a:solidFill>
                  <a:srgbClr val="FFFFFF"/>
                </a:solidFill>
                <a:latin typeface="Roboto"/>
                <a:cs typeface="Roboto"/>
              </a:rPr>
              <a:t>Design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29254" y="1968362"/>
            <a:ext cx="2940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solidFill>
                  <a:srgbClr val="FFFFFF"/>
                </a:solidFill>
                <a:latin typeface="Roboto"/>
                <a:cs typeface="Roboto"/>
              </a:rPr>
              <a:t>O</a:t>
            </a:r>
            <a:r>
              <a:rPr sz="1100" spc="-10" dirty="0">
                <a:solidFill>
                  <a:srgbClr val="FFFFFF"/>
                </a:solidFill>
                <a:latin typeface="Roboto"/>
                <a:cs typeface="Roboto"/>
              </a:rPr>
              <a:t>C</a:t>
            </a:r>
            <a:r>
              <a:rPr sz="1100" spc="-5" dirty="0">
                <a:solidFill>
                  <a:srgbClr val="FFFFFF"/>
                </a:solidFill>
                <a:latin typeface="Roboto"/>
                <a:cs typeface="Roboto"/>
              </a:rPr>
              <a:t>T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75421" y="3041720"/>
            <a:ext cx="9169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HTM</a:t>
            </a:r>
            <a:r>
              <a:rPr sz="1000" spc="-5" dirty="0">
                <a:solidFill>
                  <a:srgbClr val="FFFFFF"/>
                </a:solidFill>
                <a:latin typeface="Roboto"/>
                <a:cs typeface="Roboto"/>
              </a:rPr>
              <a:t>L </a:t>
            </a:r>
            <a:r>
              <a:rPr sz="1000" spc="-20" dirty="0">
                <a:solidFill>
                  <a:srgbClr val="FFFFFF"/>
                </a:solidFill>
                <a:latin typeface="Roboto"/>
                <a:cs typeface="Roboto"/>
              </a:rPr>
              <a:t>Structur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e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23460" y="1968362"/>
            <a:ext cx="2940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solidFill>
                  <a:srgbClr val="FFFFFF"/>
                </a:solidFill>
                <a:latin typeface="Roboto"/>
                <a:cs typeface="Roboto"/>
              </a:rPr>
              <a:t>O</a:t>
            </a:r>
            <a:r>
              <a:rPr sz="1100" spc="-10" dirty="0">
                <a:solidFill>
                  <a:srgbClr val="FFFFFF"/>
                </a:solidFill>
                <a:latin typeface="Roboto"/>
                <a:cs typeface="Roboto"/>
              </a:rPr>
              <a:t>C</a:t>
            </a:r>
            <a:r>
              <a:rPr sz="1100" spc="-5" dirty="0">
                <a:solidFill>
                  <a:srgbClr val="FFFFFF"/>
                </a:solidFill>
                <a:latin typeface="Roboto"/>
                <a:cs typeface="Roboto"/>
              </a:rPr>
              <a:t>T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11929" y="3041720"/>
            <a:ext cx="6692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5" dirty="0">
                <a:solidFill>
                  <a:srgbClr val="FFFFFF"/>
                </a:solidFill>
                <a:latin typeface="Roboto"/>
                <a:cs typeface="Roboto"/>
              </a:rPr>
              <a:t>CS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S</a:t>
            </a:r>
            <a:r>
              <a:rPr sz="10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Roboto"/>
                <a:cs typeface="Roboto"/>
              </a:rPr>
              <a:t>Styling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15024" y="1968362"/>
            <a:ext cx="2940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solidFill>
                  <a:srgbClr val="FFFFFF"/>
                </a:solidFill>
                <a:latin typeface="Roboto"/>
                <a:cs typeface="Roboto"/>
              </a:rPr>
              <a:t>O</a:t>
            </a:r>
            <a:r>
              <a:rPr sz="1100" spc="-10" dirty="0">
                <a:solidFill>
                  <a:srgbClr val="FFFFFF"/>
                </a:solidFill>
                <a:latin typeface="Roboto"/>
                <a:cs typeface="Roboto"/>
              </a:rPr>
              <a:t>C</a:t>
            </a:r>
            <a:r>
              <a:rPr sz="1100" spc="-5" dirty="0">
                <a:solidFill>
                  <a:srgbClr val="FFFFFF"/>
                </a:solidFill>
                <a:latin typeface="Roboto"/>
                <a:cs typeface="Roboto"/>
              </a:rPr>
              <a:t>T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42808" y="2989595"/>
            <a:ext cx="6330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15" dirty="0">
                <a:solidFill>
                  <a:srgbClr val="FFFFFF"/>
                </a:solidFill>
                <a:latin typeface="Roboto"/>
                <a:cs typeface="Roboto"/>
              </a:rPr>
              <a:t>JavaScript </a:t>
            </a:r>
            <a:r>
              <a:rPr sz="1000" spc="-2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Roboto"/>
                <a:cs typeface="Roboto"/>
              </a:rPr>
              <a:t>Integ</a:t>
            </a:r>
            <a:r>
              <a:rPr sz="1000" spc="-30" dirty="0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sz="1000" spc="-15" dirty="0">
                <a:solidFill>
                  <a:srgbClr val="FFFFFF"/>
                </a:solidFill>
                <a:latin typeface="Roboto"/>
                <a:cs typeface="Roboto"/>
              </a:rPr>
              <a:t>ation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03322" y="1968362"/>
            <a:ext cx="3086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Roboto"/>
                <a:cs typeface="Roboto"/>
              </a:rPr>
              <a:t>N</a:t>
            </a:r>
            <a:r>
              <a:rPr sz="1100" spc="-10" dirty="0">
                <a:solidFill>
                  <a:srgbClr val="FFFFFF"/>
                </a:solidFill>
                <a:latin typeface="Roboto"/>
                <a:cs typeface="Roboto"/>
              </a:rPr>
              <a:t>O</a:t>
            </a:r>
            <a:r>
              <a:rPr sz="1100" dirty="0">
                <a:solidFill>
                  <a:srgbClr val="FFFFFF"/>
                </a:solidFill>
                <a:latin typeface="Roboto"/>
                <a:cs typeface="Roboto"/>
              </a:rPr>
              <a:t>V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76072" y="2989595"/>
            <a:ext cx="802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FFFFFF"/>
                </a:solidFill>
                <a:latin typeface="Roboto"/>
                <a:cs typeface="Roboto"/>
              </a:rPr>
              <a:t>Testing</a:t>
            </a:r>
            <a:r>
              <a:rPr sz="100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Roboto"/>
                <a:cs typeface="Roboto"/>
              </a:rPr>
              <a:t>&amp;</a:t>
            </a:r>
            <a:r>
              <a:rPr sz="10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Roboto"/>
                <a:cs typeface="Roboto"/>
              </a:rPr>
              <a:t>Bug </a:t>
            </a:r>
            <a:r>
              <a:rPr sz="1000" spc="-2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Roboto"/>
                <a:cs typeface="Roboto"/>
              </a:rPr>
              <a:t>Fixing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95242" y="1968362"/>
            <a:ext cx="3086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Roboto"/>
                <a:cs typeface="Roboto"/>
              </a:rPr>
              <a:t>N</a:t>
            </a:r>
            <a:r>
              <a:rPr sz="1100" spc="-10" dirty="0">
                <a:solidFill>
                  <a:srgbClr val="FFFFFF"/>
                </a:solidFill>
                <a:latin typeface="Roboto"/>
                <a:cs typeface="Roboto"/>
              </a:rPr>
              <a:t>O</a:t>
            </a:r>
            <a:r>
              <a:rPr sz="1100" dirty="0">
                <a:solidFill>
                  <a:srgbClr val="FFFFFF"/>
                </a:solidFill>
                <a:latin typeface="Roboto"/>
                <a:cs typeface="Roboto"/>
              </a:rPr>
              <a:t>V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61459" y="2989595"/>
            <a:ext cx="6997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AWS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000" spc="-15" dirty="0">
                <a:solidFill>
                  <a:srgbClr val="FFFFFF"/>
                </a:solidFill>
                <a:latin typeface="Roboto"/>
                <a:cs typeface="Roboto"/>
              </a:rPr>
              <a:t>Deployment</a:t>
            </a:r>
            <a:endParaRPr sz="1000">
              <a:latin typeface="Roboto"/>
              <a:cs typeface="Robo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227674" y="2071945"/>
            <a:ext cx="6650990" cy="814069"/>
            <a:chOff x="1227674" y="2071945"/>
            <a:chExt cx="6650990" cy="814069"/>
          </a:xfrm>
        </p:grpSpPr>
        <p:sp>
          <p:nvSpPr>
            <p:cNvPr id="21" name="object 21"/>
            <p:cNvSpPr/>
            <p:nvPr/>
          </p:nvSpPr>
          <p:spPr>
            <a:xfrm>
              <a:off x="1761627" y="2076707"/>
              <a:ext cx="639445" cy="660400"/>
            </a:xfrm>
            <a:custGeom>
              <a:avLst/>
              <a:gdLst/>
              <a:ahLst/>
              <a:cxnLst/>
              <a:rect l="l" t="t" r="r" b="b"/>
              <a:pathLst>
                <a:path w="639444" h="660400">
                  <a:moveTo>
                    <a:pt x="0" y="0"/>
                  </a:moveTo>
                  <a:lnTo>
                    <a:pt x="638999" y="659999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28047" y="2615707"/>
              <a:ext cx="1185545" cy="128270"/>
            </a:xfrm>
            <a:custGeom>
              <a:avLst/>
              <a:gdLst/>
              <a:ahLst/>
              <a:cxnLst/>
              <a:rect l="l" t="t" r="r" b="b"/>
              <a:pathLst>
                <a:path w="1185545" h="128269">
                  <a:moveTo>
                    <a:pt x="1185000" y="128099"/>
                  </a:moveTo>
                  <a:lnTo>
                    <a:pt x="124195" y="128099"/>
                  </a:lnTo>
                  <a:lnTo>
                    <a:pt x="0" y="0"/>
                  </a:lnTo>
                  <a:lnTo>
                    <a:pt x="1060804" y="0"/>
                  </a:lnTo>
                  <a:lnTo>
                    <a:pt x="1185000" y="128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27674" y="2757287"/>
              <a:ext cx="1185545" cy="128270"/>
            </a:xfrm>
            <a:custGeom>
              <a:avLst/>
              <a:gdLst/>
              <a:ahLst/>
              <a:cxnLst/>
              <a:rect l="l" t="t" r="r" b="b"/>
              <a:pathLst>
                <a:path w="1185545" h="128269">
                  <a:moveTo>
                    <a:pt x="1060804" y="128099"/>
                  </a:moveTo>
                  <a:lnTo>
                    <a:pt x="0" y="128099"/>
                  </a:lnTo>
                  <a:lnTo>
                    <a:pt x="124195" y="0"/>
                  </a:lnTo>
                  <a:lnTo>
                    <a:pt x="1184999" y="0"/>
                  </a:lnTo>
                  <a:lnTo>
                    <a:pt x="1060804" y="1280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55284" y="2076707"/>
              <a:ext cx="639445" cy="660400"/>
            </a:xfrm>
            <a:custGeom>
              <a:avLst/>
              <a:gdLst/>
              <a:ahLst/>
              <a:cxnLst/>
              <a:rect l="l" t="t" r="r" b="b"/>
              <a:pathLst>
                <a:path w="639445" h="660400">
                  <a:moveTo>
                    <a:pt x="0" y="0"/>
                  </a:moveTo>
                  <a:lnTo>
                    <a:pt x="639000" y="659999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21704" y="2615707"/>
              <a:ext cx="1185545" cy="128270"/>
            </a:xfrm>
            <a:custGeom>
              <a:avLst/>
              <a:gdLst/>
              <a:ahLst/>
              <a:cxnLst/>
              <a:rect l="l" t="t" r="r" b="b"/>
              <a:pathLst>
                <a:path w="1185545" h="128269">
                  <a:moveTo>
                    <a:pt x="1185000" y="128099"/>
                  </a:moveTo>
                  <a:lnTo>
                    <a:pt x="124195" y="128099"/>
                  </a:lnTo>
                  <a:lnTo>
                    <a:pt x="0" y="0"/>
                  </a:lnTo>
                  <a:lnTo>
                    <a:pt x="1060804" y="0"/>
                  </a:lnTo>
                  <a:lnTo>
                    <a:pt x="1185000" y="128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21331" y="2757287"/>
              <a:ext cx="1185545" cy="128270"/>
            </a:xfrm>
            <a:custGeom>
              <a:avLst/>
              <a:gdLst/>
              <a:ahLst/>
              <a:cxnLst/>
              <a:rect l="l" t="t" r="r" b="b"/>
              <a:pathLst>
                <a:path w="1185545" h="128269">
                  <a:moveTo>
                    <a:pt x="1060804" y="128099"/>
                  </a:moveTo>
                  <a:lnTo>
                    <a:pt x="0" y="128099"/>
                  </a:lnTo>
                  <a:lnTo>
                    <a:pt x="124195" y="0"/>
                  </a:lnTo>
                  <a:lnTo>
                    <a:pt x="1184999" y="0"/>
                  </a:lnTo>
                  <a:lnTo>
                    <a:pt x="1060804" y="1280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49490" y="2076707"/>
              <a:ext cx="639445" cy="660400"/>
            </a:xfrm>
            <a:custGeom>
              <a:avLst/>
              <a:gdLst/>
              <a:ahLst/>
              <a:cxnLst/>
              <a:rect l="l" t="t" r="r" b="b"/>
              <a:pathLst>
                <a:path w="639445" h="660400">
                  <a:moveTo>
                    <a:pt x="0" y="0"/>
                  </a:moveTo>
                  <a:lnTo>
                    <a:pt x="638999" y="659999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15910" y="2615707"/>
              <a:ext cx="1185545" cy="128270"/>
            </a:xfrm>
            <a:custGeom>
              <a:avLst/>
              <a:gdLst/>
              <a:ahLst/>
              <a:cxnLst/>
              <a:rect l="l" t="t" r="r" b="b"/>
              <a:pathLst>
                <a:path w="1185545" h="128269">
                  <a:moveTo>
                    <a:pt x="1184999" y="128099"/>
                  </a:moveTo>
                  <a:lnTo>
                    <a:pt x="124195" y="128099"/>
                  </a:lnTo>
                  <a:lnTo>
                    <a:pt x="0" y="0"/>
                  </a:lnTo>
                  <a:lnTo>
                    <a:pt x="1060804" y="0"/>
                  </a:lnTo>
                  <a:lnTo>
                    <a:pt x="1184999" y="128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15537" y="2757287"/>
              <a:ext cx="1185545" cy="128270"/>
            </a:xfrm>
            <a:custGeom>
              <a:avLst/>
              <a:gdLst/>
              <a:ahLst/>
              <a:cxnLst/>
              <a:rect l="l" t="t" r="r" b="b"/>
              <a:pathLst>
                <a:path w="1185545" h="128269">
                  <a:moveTo>
                    <a:pt x="1060804" y="128099"/>
                  </a:moveTo>
                  <a:lnTo>
                    <a:pt x="0" y="128099"/>
                  </a:lnTo>
                  <a:lnTo>
                    <a:pt x="124195" y="0"/>
                  </a:lnTo>
                  <a:lnTo>
                    <a:pt x="1184999" y="0"/>
                  </a:lnTo>
                  <a:lnTo>
                    <a:pt x="1060804" y="1280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41054" y="2076707"/>
              <a:ext cx="639445" cy="660400"/>
            </a:xfrm>
            <a:custGeom>
              <a:avLst/>
              <a:gdLst/>
              <a:ahLst/>
              <a:cxnLst/>
              <a:rect l="l" t="t" r="r" b="b"/>
              <a:pathLst>
                <a:path w="639445" h="660400">
                  <a:moveTo>
                    <a:pt x="0" y="0"/>
                  </a:moveTo>
                  <a:lnTo>
                    <a:pt x="638999" y="659999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07090" y="2615717"/>
              <a:ext cx="1185545" cy="269875"/>
            </a:xfrm>
            <a:custGeom>
              <a:avLst/>
              <a:gdLst/>
              <a:ahLst/>
              <a:cxnLst/>
              <a:rect l="l" t="t" r="r" b="b"/>
              <a:pathLst>
                <a:path w="1185545" h="269875">
                  <a:moveTo>
                    <a:pt x="1184998" y="141579"/>
                  </a:moveTo>
                  <a:lnTo>
                    <a:pt x="124206" y="141579"/>
                  </a:lnTo>
                  <a:lnTo>
                    <a:pt x="0" y="269671"/>
                  </a:lnTo>
                  <a:lnTo>
                    <a:pt x="1060805" y="269671"/>
                  </a:lnTo>
                  <a:lnTo>
                    <a:pt x="1184998" y="141579"/>
                  </a:lnTo>
                  <a:close/>
                </a:path>
                <a:path w="1185545" h="269875">
                  <a:moveTo>
                    <a:pt x="1185379" y="128092"/>
                  </a:moveTo>
                  <a:lnTo>
                    <a:pt x="1061186" y="0"/>
                  </a:lnTo>
                  <a:lnTo>
                    <a:pt x="381" y="0"/>
                  </a:lnTo>
                  <a:lnTo>
                    <a:pt x="124574" y="128092"/>
                  </a:lnTo>
                  <a:lnTo>
                    <a:pt x="1185379" y="128092"/>
                  </a:lnTo>
                  <a:close/>
                </a:path>
              </a:pathLst>
            </a:custGeom>
            <a:solidFill>
              <a:srgbClr val="4E55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129352" y="2076707"/>
              <a:ext cx="639445" cy="660400"/>
            </a:xfrm>
            <a:custGeom>
              <a:avLst/>
              <a:gdLst/>
              <a:ahLst/>
              <a:cxnLst/>
              <a:rect l="l" t="t" r="r" b="b"/>
              <a:pathLst>
                <a:path w="639445" h="660400">
                  <a:moveTo>
                    <a:pt x="0" y="0"/>
                  </a:moveTo>
                  <a:lnTo>
                    <a:pt x="638999" y="659999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595391" y="2615717"/>
              <a:ext cx="1185545" cy="269875"/>
            </a:xfrm>
            <a:custGeom>
              <a:avLst/>
              <a:gdLst/>
              <a:ahLst/>
              <a:cxnLst/>
              <a:rect l="l" t="t" r="r" b="b"/>
              <a:pathLst>
                <a:path w="1185545" h="269875">
                  <a:moveTo>
                    <a:pt x="1184998" y="141579"/>
                  </a:moveTo>
                  <a:lnTo>
                    <a:pt x="124193" y="141579"/>
                  </a:lnTo>
                  <a:lnTo>
                    <a:pt x="0" y="269671"/>
                  </a:lnTo>
                  <a:lnTo>
                    <a:pt x="1060805" y="269671"/>
                  </a:lnTo>
                  <a:lnTo>
                    <a:pt x="1184998" y="141579"/>
                  </a:lnTo>
                  <a:close/>
                </a:path>
                <a:path w="1185545" h="269875">
                  <a:moveTo>
                    <a:pt x="1185379" y="128092"/>
                  </a:moveTo>
                  <a:lnTo>
                    <a:pt x="1061173" y="0"/>
                  </a:lnTo>
                  <a:lnTo>
                    <a:pt x="368" y="0"/>
                  </a:lnTo>
                  <a:lnTo>
                    <a:pt x="124574" y="128092"/>
                  </a:lnTo>
                  <a:lnTo>
                    <a:pt x="1185379" y="128092"/>
                  </a:lnTo>
                  <a:close/>
                </a:path>
              </a:pathLst>
            </a:custGeom>
            <a:solidFill>
              <a:srgbClr val="4E55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221272" y="2076707"/>
              <a:ext cx="639445" cy="660400"/>
            </a:xfrm>
            <a:custGeom>
              <a:avLst/>
              <a:gdLst/>
              <a:ahLst/>
              <a:cxnLst/>
              <a:rect l="l" t="t" r="r" b="b"/>
              <a:pathLst>
                <a:path w="639445" h="660400">
                  <a:moveTo>
                    <a:pt x="0" y="0"/>
                  </a:moveTo>
                  <a:lnTo>
                    <a:pt x="638999" y="659999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687312" y="2615717"/>
              <a:ext cx="1185545" cy="269875"/>
            </a:xfrm>
            <a:custGeom>
              <a:avLst/>
              <a:gdLst/>
              <a:ahLst/>
              <a:cxnLst/>
              <a:rect l="l" t="t" r="r" b="b"/>
              <a:pathLst>
                <a:path w="1185545" h="269875">
                  <a:moveTo>
                    <a:pt x="1184998" y="141579"/>
                  </a:moveTo>
                  <a:lnTo>
                    <a:pt x="124193" y="141579"/>
                  </a:lnTo>
                  <a:lnTo>
                    <a:pt x="0" y="269671"/>
                  </a:lnTo>
                  <a:lnTo>
                    <a:pt x="1060805" y="269671"/>
                  </a:lnTo>
                  <a:lnTo>
                    <a:pt x="1184998" y="141579"/>
                  </a:lnTo>
                  <a:close/>
                </a:path>
                <a:path w="1185545" h="269875">
                  <a:moveTo>
                    <a:pt x="1185379" y="128092"/>
                  </a:moveTo>
                  <a:lnTo>
                    <a:pt x="1061173" y="0"/>
                  </a:lnTo>
                  <a:lnTo>
                    <a:pt x="381" y="0"/>
                  </a:lnTo>
                  <a:lnTo>
                    <a:pt x="124574" y="128092"/>
                  </a:lnTo>
                  <a:lnTo>
                    <a:pt x="1185379" y="128092"/>
                  </a:lnTo>
                  <a:close/>
                </a:path>
              </a:pathLst>
            </a:custGeom>
            <a:solidFill>
              <a:srgbClr val="4E55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04710" y="2620482"/>
              <a:ext cx="1185545" cy="128270"/>
            </a:xfrm>
            <a:custGeom>
              <a:avLst/>
              <a:gdLst/>
              <a:ahLst/>
              <a:cxnLst/>
              <a:rect l="l" t="t" r="r" b="b"/>
              <a:pathLst>
                <a:path w="1185545" h="128269">
                  <a:moveTo>
                    <a:pt x="1184999" y="128099"/>
                  </a:moveTo>
                  <a:lnTo>
                    <a:pt x="124195" y="128099"/>
                  </a:lnTo>
                  <a:lnTo>
                    <a:pt x="0" y="0"/>
                  </a:lnTo>
                  <a:lnTo>
                    <a:pt x="1060804" y="0"/>
                  </a:lnTo>
                  <a:lnTo>
                    <a:pt x="1184999" y="128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04309" y="2754909"/>
              <a:ext cx="3373754" cy="130810"/>
            </a:xfrm>
            <a:custGeom>
              <a:avLst/>
              <a:gdLst/>
              <a:ahLst/>
              <a:cxnLst/>
              <a:rect l="l" t="t" r="r" b="b"/>
              <a:pathLst>
                <a:path w="3373754" h="130810">
                  <a:moveTo>
                    <a:pt x="1184998" y="2387"/>
                  </a:moveTo>
                  <a:lnTo>
                    <a:pt x="124193" y="2387"/>
                  </a:lnTo>
                  <a:lnTo>
                    <a:pt x="0" y="130479"/>
                  </a:lnTo>
                  <a:lnTo>
                    <a:pt x="1060805" y="130479"/>
                  </a:lnTo>
                  <a:lnTo>
                    <a:pt x="1184998" y="2387"/>
                  </a:lnTo>
                  <a:close/>
                </a:path>
                <a:path w="3373754" h="130810">
                  <a:moveTo>
                    <a:pt x="2284095" y="0"/>
                  </a:moveTo>
                  <a:lnTo>
                    <a:pt x="1223289" y="0"/>
                  </a:lnTo>
                  <a:lnTo>
                    <a:pt x="1099096" y="128092"/>
                  </a:lnTo>
                  <a:lnTo>
                    <a:pt x="2159901" y="128092"/>
                  </a:lnTo>
                  <a:lnTo>
                    <a:pt x="2284095" y="0"/>
                  </a:lnTo>
                  <a:close/>
                </a:path>
                <a:path w="3373754" h="130810">
                  <a:moveTo>
                    <a:pt x="3373551" y="0"/>
                  </a:moveTo>
                  <a:lnTo>
                    <a:pt x="2312746" y="0"/>
                  </a:lnTo>
                  <a:lnTo>
                    <a:pt x="2188553" y="128092"/>
                  </a:lnTo>
                  <a:lnTo>
                    <a:pt x="3249358" y="128092"/>
                  </a:lnTo>
                  <a:lnTo>
                    <a:pt x="337355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595404" y="2615691"/>
              <a:ext cx="2283460" cy="128270"/>
            </a:xfrm>
            <a:custGeom>
              <a:avLst/>
              <a:gdLst/>
              <a:ahLst/>
              <a:cxnLst/>
              <a:rect l="l" t="t" r="r" b="b"/>
              <a:pathLst>
                <a:path w="2283459" h="128269">
                  <a:moveTo>
                    <a:pt x="1184998" y="128092"/>
                  </a:moveTo>
                  <a:lnTo>
                    <a:pt x="1060805" y="0"/>
                  </a:lnTo>
                  <a:lnTo>
                    <a:pt x="0" y="0"/>
                  </a:lnTo>
                  <a:lnTo>
                    <a:pt x="124193" y="128092"/>
                  </a:lnTo>
                  <a:lnTo>
                    <a:pt x="1184998" y="128092"/>
                  </a:lnTo>
                  <a:close/>
                </a:path>
                <a:path w="2283459" h="128269">
                  <a:moveTo>
                    <a:pt x="2282850" y="128092"/>
                  </a:moveTo>
                  <a:lnTo>
                    <a:pt x="2158657" y="0"/>
                  </a:lnTo>
                  <a:lnTo>
                    <a:pt x="1097851" y="0"/>
                  </a:lnTo>
                  <a:lnTo>
                    <a:pt x="1222044" y="128092"/>
                  </a:lnTo>
                  <a:lnTo>
                    <a:pt x="2282850" y="1280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33095" cy="588645"/>
            <a:chOff x="0" y="0"/>
            <a:chExt cx="633095" cy="58864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633095" cy="588645"/>
            </a:xfrm>
            <a:custGeom>
              <a:avLst/>
              <a:gdLst/>
              <a:ahLst/>
              <a:cxnLst/>
              <a:rect l="l" t="t" r="r" b="b"/>
              <a:pathLst>
                <a:path w="633095" h="588645">
                  <a:moveTo>
                    <a:pt x="632699" y="588599"/>
                  </a:moveTo>
                  <a:lnTo>
                    <a:pt x="0" y="588599"/>
                  </a:lnTo>
                  <a:lnTo>
                    <a:pt x="0" y="0"/>
                  </a:lnTo>
                  <a:lnTo>
                    <a:pt x="632699" y="0"/>
                  </a:lnTo>
                  <a:lnTo>
                    <a:pt x="632699" y="588599"/>
                  </a:lnTo>
                  <a:close/>
                </a:path>
              </a:pathLst>
            </a:custGeom>
            <a:solidFill>
              <a:srgbClr val="1B21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2039" y="221754"/>
              <a:ext cx="219710" cy="144145"/>
            </a:xfrm>
            <a:custGeom>
              <a:avLst/>
              <a:gdLst/>
              <a:ahLst/>
              <a:cxnLst/>
              <a:rect l="l" t="t" r="r" b="b"/>
              <a:pathLst>
                <a:path w="219709" h="144145">
                  <a:moveTo>
                    <a:pt x="219608" y="124955"/>
                  </a:moveTo>
                  <a:lnTo>
                    <a:pt x="0" y="124955"/>
                  </a:lnTo>
                  <a:lnTo>
                    <a:pt x="0" y="143852"/>
                  </a:lnTo>
                  <a:lnTo>
                    <a:pt x="219608" y="143852"/>
                  </a:lnTo>
                  <a:lnTo>
                    <a:pt x="219608" y="124955"/>
                  </a:lnTo>
                  <a:close/>
                </a:path>
                <a:path w="219709" h="144145">
                  <a:moveTo>
                    <a:pt x="219608" y="62471"/>
                  </a:moveTo>
                  <a:lnTo>
                    <a:pt x="0" y="62471"/>
                  </a:lnTo>
                  <a:lnTo>
                    <a:pt x="0" y="81381"/>
                  </a:lnTo>
                  <a:lnTo>
                    <a:pt x="219608" y="81381"/>
                  </a:lnTo>
                  <a:lnTo>
                    <a:pt x="219608" y="62471"/>
                  </a:lnTo>
                  <a:close/>
                </a:path>
                <a:path w="219709" h="144145">
                  <a:moveTo>
                    <a:pt x="219608" y="0"/>
                  </a:moveTo>
                  <a:lnTo>
                    <a:pt x="0" y="0"/>
                  </a:lnTo>
                  <a:lnTo>
                    <a:pt x="0" y="18897"/>
                  </a:lnTo>
                  <a:lnTo>
                    <a:pt x="219608" y="18897"/>
                  </a:lnTo>
                  <a:lnTo>
                    <a:pt x="219608" y="0"/>
                  </a:lnTo>
                  <a:close/>
                </a:path>
              </a:pathLst>
            </a:custGeom>
            <a:solidFill>
              <a:srgbClr val="55688B">
                <a:alpha val="35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4406400" y="0"/>
            <a:ext cx="4737735" cy="5143500"/>
            <a:chOff x="4406400" y="0"/>
            <a:chExt cx="4737735" cy="5143500"/>
          </a:xfrm>
        </p:grpSpPr>
        <p:sp>
          <p:nvSpPr>
            <p:cNvPr id="6" name="object 6"/>
            <p:cNvSpPr/>
            <p:nvPr/>
          </p:nvSpPr>
          <p:spPr>
            <a:xfrm>
              <a:off x="4406392" y="0"/>
              <a:ext cx="4737735" cy="4735195"/>
            </a:xfrm>
            <a:custGeom>
              <a:avLst/>
              <a:gdLst/>
              <a:ahLst/>
              <a:cxnLst/>
              <a:rect l="l" t="t" r="r" b="b"/>
              <a:pathLst>
                <a:path w="4737734" h="4735195">
                  <a:moveTo>
                    <a:pt x="4737608" y="2342159"/>
                  </a:moveTo>
                  <a:lnTo>
                    <a:pt x="4727130" y="2331694"/>
                  </a:lnTo>
                  <a:lnTo>
                    <a:pt x="4727130" y="0"/>
                  </a:lnTo>
                  <a:lnTo>
                    <a:pt x="2393962" y="0"/>
                  </a:lnTo>
                  <a:lnTo>
                    <a:pt x="440423" y="0"/>
                  </a:lnTo>
                  <a:lnTo>
                    <a:pt x="0" y="0"/>
                  </a:lnTo>
                  <a:lnTo>
                    <a:pt x="4737608" y="4734611"/>
                  </a:lnTo>
                  <a:lnTo>
                    <a:pt x="4737608" y="2342159"/>
                  </a:lnTo>
                  <a:close/>
                </a:path>
              </a:pathLst>
            </a:custGeom>
            <a:solidFill>
              <a:srgbClr val="FFFFFF">
                <a:alpha val="34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18391" y="1236649"/>
              <a:ext cx="1866264" cy="2249805"/>
            </a:xfrm>
            <a:custGeom>
              <a:avLst/>
              <a:gdLst/>
              <a:ahLst/>
              <a:cxnLst/>
              <a:rect l="l" t="t" r="r" b="b"/>
              <a:pathLst>
                <a:path w="1866265" h="2249804">
                  <a:moveTo>
                    <a:pt x="808799" y="808799"/>
                  </a:moveTo>
                  <a:lnTo>
                    <a:pt x="0" y="0"/>
                  </a:lnTo>
                  <a:lnTo>
                    <a:pt x="0" y="404393"/>
                  </a:lnTo>
                  <a:lnTo>
                    <a:pt x="404406" y="808799"/>
                  </a:lnTo>
                  <a:lnTo>
                    <a:pt x="808799" y="808799"/>
                  </a:lnTo>
                  <a:close/>
                </a:path>
                <a:path w="1866265" h="2249804">
                  <a:moveTo>
                    <a:pt x="1040257" y="611835"/>
                  </a:moveTo>
                  <a:lnTo>
                    <a:pt x="635863" y="207429"/>
                  </a:lnTo>
                  <a:lnTo>
                    <a:pt x="231457" y="207429"/>
                  </a:lnTo>
                  <a:lnTo>
                    <a:pt x="1040257" y="1016228"/>
                  </a:lnTo>
                  <a:lnTo>
                    <a:pt x="1040257" y="611835"/>
                  </a:lnTo>
                  <a:close/>
                </a:path>
                <a:path w="1866265" h="2249804">
                  <a:moveTo>
                    <a:pt x="1177480" y="2041893"/>
                  </a:moveTo>
                  <a:lnTo>
                    <a:pt x="368681" y="1233093"/>
                  </a:lnTo>
                  <a:lnTo>
                    <a:pt x="368681" y="1637499"/>
                  </a:lnTo>
                  <a:lnTo>
                    <a:pt x="773087" y="2041893"/>
                  </a:lnTo>
                  <a:lnTo>
                    <a:pt x="1177480" y="2041893"/>
                  </a:lnTo>
                  <a:close/>
                </a:path>
                <a:path w="1866265" h="2249804">
                  <a:moveTo>
                    <a:pt x="1412519" y="1844941"/>
                  </a:moveTo>
                  <a:lnTo>
                    <a:pt x="1008113" y="1440535"/>
                  </a:lnTo>
                  <a:lnTo>
                    <a:pt x="603719" y="1440535"/>
                  </a:lnTo>
                  <a:lnTo>
                    <a:pt x="1412519" y="2249335"/>
                  </a:lnTo>
                  <a:lnTo>
                    <a:pt x="1412519" y="1844941"/>
                  </a:lnTo>
                  <a:close/>
                </a:path>
                <a:path w="1866265" h="2249804">
                  <a:moveTo>
                    <a:pt x="1865744" y="1434401"/>
                  </a:moveTo>
                  <a:lnTo>
                    <a:pt x="1056944" y="625602"/>
                  </a:lnTo>
                  <a:lnTo>
                    <a:pt x="1056944" y="1029995"/>
                  </a:lnTo>
                  <a:lnTo>
                    <a:pt x="1461338" y="1434401"/>
                  </a:lnTo>
                  <a:lnTo>
                    <a:pt x="1865744" y="1434401"/>
                  </a:lnTo>
                  <a:close/>
                </a:path>
              </a:pathLst>
            </a:custGeom>
            <a:solidFill>
              <a:srgbClr val="FFFFFF">
                <a:alpha val="73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08099" y="2069680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89">
                  <a:moveTo>
                    <a:pt x="808799" y="808799"/>
                  </a:moveTo>
                  <a:lnTo>
                    <a:pt x="0" y="0"/>
                  </a:lnTo>
                  <a:lnTo>
                    <a:pt x="404399" y="0"/>
                  </a:lnTo>
                  <a:lnTo>
                    <a:pt x="808799" y="404399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61137" y="2478100"/>
              <a:ext cx="2092960" cy="1640205"/>
            </a:xfrm>
            <a:custGeom>
              <a:avLst/>
              <a:gdLst/>
              <a:ahLst/>
              <a:cxnLst/>
              <a:rect l="l" t="t" r="r" b="b"/>
              <a:pathLst>
                <a:path w="2092959" h="1640204">
                  <a:moveTo>
                    <a:pt x="808799" y="808799"/>
                  </a:moveTo>
                  <a:lnTo>
                    <a:pt x="0" y="0"/>
                  </a:lnTo>
                  <a:lnTo>
                    <a:pt x="0" y="404393"/>
                  </a:lnTo>
                  <a:lnTo>
                    <a:pt x="404393" y="808799"/>
                  </a:lnTo>
                  <a:lnTo>
                    <a:pt x="808799" y="808799"/>
                  </a:lnTo>
                  <a:close/>
                </a:path>
                <a:path w="2092959" h="1640204">
                  <a:moveTo>
                    <a:pt x="995260" y="1426044"/>
                  </a:moveTo>
                  <a:lnTo>
                    <a:pt x="186461" y="617245"/>
                  </a:lnTo>
                  <a:lnTo>
                    <a:pt x="186461" y="1021651"/>
                  </a:lnTo>
                  <a:lnTo>
                    <a:pt x="590854" y="1426044"/>
                  </a:lnTo>
                  <a:lnTo>
                    <a:pt x="995260" y="1426044"/>
                  </a:lnTo>
                  <a:close/>
                </a:path>
                <a:path w="2092959" h="1640204">
                  <a:moveTo>
                    <a:pt x="1224305" y="1229093"/>
                  </a:moveTo>
                  <a:lnTo>
                    <a:pt x="819912" y="824687"/>
                  </a:lnTo>
                  <a:lnTo>
                    <a:pt x="415505" y="824687"/>
                  </a:lnTo>
                  <a:lnTo>
                    <a:pt x="1224305" y="1633486"/>
                  </a:lnTo>
                  <a:lnTo>
                    <a:pt x="1224305" y="1229093"/>
                  </a:lnTo>
                  <a:close/>
                </a:path>
                <a:path w="2092959" h="1640204">
                  <a:moveTo>
                    <a:pt x="1912924" y="619493"/>
                  </a:moveTo>
                  <a:lnTo>
                    <a:pt x="1508518" y="215099"/>
                  </a:lnTo>
                  <a:lnTo>
                    <a:pt x="1104125" y="215099"/>
                  </a:lnTo>
                  <a:lnTo>
                    <a:pt x="1912924" y="1023899"/>
                  </a:lnTo>
                  <a:lnTo>
                    <a:pt x="1912924" y="619493"/>
                  </a:lnTo>
                  <a:close/>
                </a:path>
                <a:path w="2092959" h="1640204">
                  <a:moveTo>
                    <a:pt x="2092744" y="1235341"/>
                  </a:moveTo>
                  <a:lnTo>
                    <a:pt x="1688338" y="830935"/>
                  </a:lnTo>
                  <a:lnTo>
                    <a:pt x="1283944" y="830935"/>
                  </a:lnTo>
                  <a:lnTo>
                    <a:pt x="2092744" y="1639747"/>
                  </a:lnTo>
                  <a:lnTo>
                    <a:pt x="2092744" y="1235341"/>
                  </a:lnTo>
                  <a:close/>
                </a:path>
              </a:pathLst>
            </a:custGeom>
            <a:solidFill>
              <a:srgbClr val="FFFFFF">
                <a:alpha val="73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27414" y="3711188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89">
                  <a:moveTo>
                    <a:pt x="808799" y="808799"/>
                  </a:moveTo>
                  <a:lnTo>
                    <a:pt x="404399" y="808799"/>
                  </a:lnTo>
                  <a:lnTo>
                    <a:pt x="0" y="404399"/>
                  </a:lnTo>
                  <a:lnTo>
                    <a:pt x="0" y="0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014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62444" y="3718864"/>
              <a:ext cx="1681480" cy="1424940"/>
            </a:xfrm>
            <a:custGeom>
              <a:avLst/>
              <a:gdLst/>
              <a:ahLst/>
              <a:cxnLst/>
              <a:rect l="l" t="t" r="r" b="b"/>
              <a:pathLst>
                <a:path w="1681479" h="1424939">
                  <a:moveTo>
                    <a:pt x="808799" y="604164"/>
                  </a:moveTo>
                  <a:lnTo>
                    <a:pt x="404393" y="199771"/>
                  </a:lnTo>
                  <a:lnTo>
                    <a:pt x="0" y="199771"/>
                  </a:lnTo>
                  <a:lnTo>
                    <a:pt x="808799" y="1008570"/>
                  </a:lnTo>
                  <a:lnTo>
                    <a:pt x="808799" y="604164"/>
                  </a:lnTo>
                  <a:close/>
                </a:path>
                <a:path w="1681479" h="1424939">
                  <a:moveTo>
                    <a:pt x="1448841" y="808799"/>
                  </a:moveTo>
                  <a:lnTo>
                    <a:pt x="640041" y="0"/>
                  </a:lnTo>
                  <a:lnTo>
                    <a:pt x="640041" y="404393"/>
                  </a:lnTo>
                  <a:lnTo>
                    <a:pt x="1044435" y="808799"/>
                  </a:lnTo>
                  <a:lnTo>
                    <a:pt x="1448841" y="808799"/>
                  </a:lnTo>
                  <a:close/>
                </a:path>
                <a:path w="1681479" h="1424939">
                  <a:moveTo>
                    <a:pt x="1634642" y="1424635"/>
                  </a:moveTo>
                  <a:lnTo>
                    <a:pt x="825842" y="615835"/>
                  </a:lnTo>
                  <a:lnTo>
                    <a:pt x="825842" y="1020241"/>
                  </a:lnTo>
                  <a:lnTo>
                    <a:pt x="1230236" y="1424635"/>
                  </a:lnTo>
                  <a:lnTo>
                    <a:pt x="1634642" y="1424635"/>
                  </a:lnTo>
                  <a:close/>
                </a:path>
                <a:path w="1681479" h="1424939">
                  <a:moveTo>
                    <a:pt x="1680883" y="611835"/>
                  </a:moveTo>
                  <a:lnTo>
                    <a:pt x="1276477" y="207429"/>
                  </a:lnTo>
                  <a:lnTo>
                    <a:pt x="872083" y="207429"/>
                  </a:lnTo>
                  <a:lnTo>
                    <a:pt x="1680883" y="1016228"/>
                  </a:lnTo>
                  <a:lnTo>
                    <a:pt x="1680883" y="611835"/>
                  </a:lnTo>
                  <a:close/>
                </a:path>
              </a:pathLst>
            </a:custGeom>
            <a:solidFill>
              <a:srgbClr val="FFFFFF">
                <a:alpha val="73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50742" y="234288"/>
            <a:ext cx="34791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latin typeface="Verdana"/>
                <a:cs typeface="Verdana"/>
              </a:rPr>
              <a:t>Li</a:t>
            </a:r>
            <a:r>
              <a:rPr sz="2800" spc="-70" dirty="0">
                <a:latin typeface="Verdana"/>
                <a:cs typeface="Verdana"/>
              </a:rPr>
              <a:t>v</a:t>
            </a:r>
            <a:r>
              <a:rPr sz="2800" spc="20" dirty="0">
                <a:latin typeface="Verdana"/>
                <a:cs typeface="Verdana"/>
              </a:rPr>
              <a:t>e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185" dirty="0">
                <a:latin typeface="Verdana"/>
                <a:cs typeface="Verdana"/>
              </a:rPr>
              <a:t>W</a:t>
            </a:r>
            <a:r>
              <a:rPr sz="2800" spc="20" dirty="0">
                <a:latin typeface="Verdana"/>
                <a:cs typeface="Verdana"/>
              </a:rPr>
              <a:t>ebs</a:t>
            </a:r>
            <a:r>
              <a:rPr sz="2800" spc="-20" dirty="0">
                <a:latin typeface="Verdana"/>
                <a:cs typeface="Verdana"/>
              </a:rPr>
              <a:t>i</a:t>
            </a:r>
            <a:r>
              <a:rPr sz="2800" spc="-25" dirty="0">
                <a:latin typeface="Verdana"/>
                <a:cs typeface="Verdana"/>
              </a:rPr>
              <a:t>t</a:t>
            </a:r>
            <a:r>
              <a:rPr sz="2800" spc="20" dirty="0">
                <a:latin typeface="Verdana"/>
                <a:cs typeface="Verdana"/>
              </a:rPr>
              <a:t>e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120" dirty="0">
                <a:latin typeface="Verdana"/>
                <a:cs typeface="Verdana"/>
              </a:rPr>
              <a:t>Demo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32850" y="898400"/>
            <a:ext cx="2106930" cy="198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10"/>
              </a:lnSpc>
            </a:pPr>
            <a:r>
              <a:rPr sz="1300" u="heavy" spc="30" dirty="0">
                <a:solidFill>
                  <a:srgbClr val="7890CD"/>
                </a:solidFill>
                <a:uFill>
                  <a:solidFill>
                    <a:srgbClr val="7890CD"/>
                  </a:solidFill>
                </a:uFill>
                <a:latin typeface="Lucida Sans Unicode"/>
                <a:cs typeface="Lucida Sans Unicode"/>
                <a:hlinkClick r:id="rId2"/>
              </a:rPr>
              <a:t>Deployed</a:t>
            </a:r>
            <a:r>
              <a:rPr sz="1300" u="heavy" spc="-70" dirty="0">
                <a:solidFill>
                  <a:srgbClr val="7890CD"/>
                </a:solidFill>
                <a:uFill>
                  <a:solidFill>
                    <a:srgbClr val="7890CD"/>
                  </a:solidFill>
                </a:uFill>
                <a:latin typeface="Lucida Sans Unicode"/>
                <a:cs typeface="Lucida Sans Unicode"/>
                <a:hlinkClick r:id="rId2"/>
              </a:rPr>
              <a:t> </a:t>
            </a:r>
            <a:r>
              <a:rPr sz="1300" u="heavy" spc="20" dirty="0">
                <a:solidFill>
                  <a:srgbClr val="7890CD"/>
                </a:solidFill>
                <a:uFill>
                  <a:solidFill>
                    <a:srgbClr val="7890CD"/>
                  </a:solidFill>
                </a:uFill>
                <a:latin typeface="Lucida Sans Unicode"/>
                <a:cs typeface="Lucida Sans Unicode"/>
                <a:hlinkClick r:id="rId2"/>
              </a:rPr>
              <a:t>Application</a:t>
            </a:r>
            <a:r>
              <a:rPr sz="1300" u="heavy" spc="-65" dirty="0">
                <a:solidFill>
                  <a:srgbClr val="7890CD"/>
                </a:solidFill>
                <a:uFill>
                  <a:solidFill>
                    <a:srgbClr val="7890CD"/>
                  </a:solidFill>
                </a:uFill>
                <a:latin typeface="Lucida Sans Unicode"/>
                <a:cs typeface="Lucida Sans Unicode"/>
                <a:hlinkClick r:id="rId2"/>
              </a:rPr>
              <a:t> URL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20150" y="1174370"/>
            <a:ext cx="2206625" cy="47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30" dirty="0">
                <a:solidFill>
                  <a:srgbClr val="FFFFFF"/>
                </a:solidFill>
                <a:latin typeface="Tahoma"/>
                <a:cs typeface="Tahoma"/>
              </a:rPr>
              <a:t>DESKTOP</a:t>
            </a:r>
            <a:r>
              <a:rPr sz="1300" b="1" spc="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30" dirty="0">
                <a:solidFill>
                  <a:srgbClr val="FFFFFF"/>
                </a:solidFill>
                <a:latin typeface="Tahoma"/>
                <a:cs typeface="Tahoma"/>
              </a:rPr>
              <a:t>WALKTHROUGH:</a:t>
            </a: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000" b="1" spc="-15" dirty="0">
                <a:solidFill>
                  <a:srgbClr val="FFFFFF"/>
                </a:solidFill>
                <a:latin typeface="Tahoma"/>
                <a:cs typeface="Tahoma"/>
              </a:rPr>
              <a:t>DASHBOARD</a:t>
            </a:r>
            <a:r>
              <a:rPr sz="10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12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10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45" dirty="0">
                <a:solidFill>
                  <a:srgbClr val="FFFFFF"/>
                </a:solidFill>
                <a:latin typeface="Tahoma"/>
                <a:cs typeface="Tahoma"/>
              </a:rPr>
              <a:t>LANDING</a:t>
            </a:r>
            <a:r>
              <a:rPr sz="10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25" dirty="0">
                <a:solidFill>
                  <a:srgbClr val="FFFFFF"/>
                </a:solidFill>
                <a:latin typeface="Tahoma"/>
                <a:cs typeface="Tahoma"/>
              </a:rPr>
              <a:t>PAGE: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8250" y="1847300"/>
            <a:ext cx="5576102" cy="3058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6300" y="218730"/>
            <a:ext cx="1480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0" dirty="0">
                <a:solidFill>
                  <a:srgbClr val="FFFFFF"/>
                </a:solidFill>
                <a:latin typeface="Tahoma"/>
                <a:cs typeface="Tahoma"/>
              </a:rPr>
              <a:t>HOME</a:t>
            </a:r>
            <a:r>
              <a:rPr sz="1800" spc="-2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spc="175" dirty="0">
                <a:solidFill>
                  <a:srgbClr val="FFFFFF"/>
                </a:solidFill>
                <a:latin typeface="Tahoma"/>
                <a:cs typeface="Tahoma"/>
              </a:rPr>
              <a:t>OWN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9175" y="969999"/>
            <a:ext cx="6882998" cy="38716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890C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640</Words>
  <Application>Microsoft Macintosh PowerPoint</Application>
  <PresentationFormat>On-screen Show (16:9)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Lucida Sans Unicode</vt:lpstr>
      <vt:lpstr>Roboto</vt:lpstr>
      <vt:lpstr>Tahoma</vt:lpstr>
      <vt:lpstr>Verdana</vt:lpstr>
      <vt:lpstr>Office Theme</vt:lpstr>
      <vt:lpstr>Portfolio Web Application</vt:lpstr>
      <vt:lpstr>Overview</vt:lpstr>
      <vt:lpstr>Introduction</vt:lpstr>
      <vt:lpstr>Wireframe Design</vt:lpstr>
      <vt:lpstr>Development Progress</vt:lpstr>
      <vt:lpstr>Key Challenges</vt:lpstr>
      <vt:lpstr>Project timeline</vt:lpstr>
      <vt:lpstr>Live Website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Team Member Contribution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Portfolio_Pradeep</dc:title>
  <cp:lastModifiedBy>Akruth Reddy Gaddam</cp:lastModifiedBy>
  <cp:revision>1</cp:revision>
  <dcterms:created xsi:type="dcterms:W3CDTF">2024-12-07T02:55:05Z</dcterms:created>
  <dcterms:modified xsi:type="dcterms:W3CDTF">2024-12-07T03:01:53Z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