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Anaheim"/>
      <p:regular r:id="rId25"/>
    </p:embeddedFont>
    <p:embeddedFont>
      <p:font typeface="Quicksand"/>
      <p:regular r:id="rId26"/>
      <p:bold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0673c7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0673c7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f097fbd9fd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f097fbd9fd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279b9a442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d279b9a442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33c8c40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33c8c40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f0a9b0f80f_1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f0a9b0f80f_1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097fbd9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f097fbd9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d279b9a442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d279b9a442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93f7ff50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93f7ff50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3f7ff50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3f7ff50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097fbd9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f097fbd9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/>
          <p:nvPr/>
        </p:nvSpPr>
        <p:spPr>
          <a:xfrm flipH="1">
            <a:off x="794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2026575" y="3231975"/>
            <a:ext cx="5081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hasCustomPrompt="1" type="title"/>
          </p:nvPr>
        </p:nvSpPr>
        <p:spPr>
          <a:xfrm>
            <a:off x="1142700" y="1173300"/>
            <a:ext cx="6858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/>
          <p:nvPr/>
        </p:nvSpPr>
        <p:spPr>
          <a:xfrm rot="10800000">
            <a:off x="3787264" y="-1056324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 flipH="1" rot="5400000">
            <a:off x="-3290186" y="-562549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 rot="10800000">
            <a:off x="472704" y="-73060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 rot="10800000">
            <a:off x="-823764" y="157311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 rot="10800000">
            <a:off x="462593" y="469178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 rot="10800000">
            <a:off x="3459729" y="4344791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 rot="10800000">
            <a:off x="8607386" y="-40252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 flipH="1">
            <a:off x="8776662" y="2415913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 flipH="1">
            <a:off x="7149694" y="4426795"/>
            <a:ext cx="1265051" cy="1265051"/>
            <a:chOff x="3912750" y="637550"/>
            <a:chExt cx="947533" cy="947533"/>
          </a:xfrm>
        </p:grpSpPr>
        <p:sp>
          <p:nvSpPr>
            <p:cNvPr id="141" name="Google Shape;141;p11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rect b="b" l="l" r="r" t="t"/>
            <a:pathLst>
              <a:path extrusionOk="0" h="69676" w="104747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 txBox="1"/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2" type="title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3" type="subTitle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4" type="title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5" type="title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6" type="subTitle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7" type="title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hasCustomPrompt="1" idx="8" type="title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hasCustomPrompt="1" idx="9" type="title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hasCustomPrompt="1" idx="13" type="title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4" type="subTitle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5"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2447728" y="538240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flipH="1" rot="10800000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4"/>
          <p:cNvSpPr txBox="1"/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" type="subTitle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15"/>
          <p:cNvSpPr txBox="1"/>
          <p:nvPr>
            <p:ph idx="2" type="subTitle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idx="3" type="subTitle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b="1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7" name="Google Shape;187;p15"/>
          <p:cNvSpPr txBox="1"/>
          <p:nvPr>
            <p:ph idx="4" type="subTitle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15"/>
          <p:cNvSpPr txBox="1"/>
          <p:nvPr>
            <p:ph idx="5" type="subTitle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5"/>
          <p:cNvSpPr txBox="1"/>
          <p:nvPr>
            <p:ph idx="6" type="subTitle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15"/>
          <p:cNvSpPr/>
          <p:nvPr/>
        </p:nvSpPr>
        <p:spPr>
          <a:xfrm flipH="1" rot="5400000">
            <a:off x="-711137" y="-2501813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flipH="1" rot="-4592020">
            <a:off x="7848941" y="81971"/>
            <a:ext cx="6411577" cy="6132638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 rot="1586888">
            <a:off x="7312589" y="4479536"/>
            <a:ext cx="1423615" cy="1423576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0678" y="429800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720415" y="-212621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061012" y="-90658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451854" y="469177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1586888">
            <a:off x="6990750" y="5051613"/>
            <a:ext cx="451692" cy="451731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8636922" y="1627125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200" name="Google Shape;200;p15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5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-1910737">
            <a:off x="381301" y="2193721"/>
            <a:ext cx="8381397" cy="5505783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 flipH="1" rot="10800000">
            <a:off x="-3279640" y="-106047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922254" y="2625075"/>
            <a:ext cx="18924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16"/>
          <p:cNvSpPr txBox="1"/>
          <p:nvPr>
            <p:ph idx="1" type="subTitle"/>
          </p:nvPr>
        </p:nvSpPr>
        <p:spPr>
          <a:xfrm>
            <a:off x="922254" y="3230011"/>
            <a:ext cx="18924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16"/>
          <p:cNvSpPr txBox="1"/>
          <p:nvPr>
            <p:ph idx="2" type="title"/>
          </p:nvPr>
        </p:nvSpPr>
        <p:spPr>
          <a:xfrm>
            <a:off x="3535624" y="2625075"/>
            <a:ext cx="18948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16"/>
          <p:cNvSpPr txBox="1"/>
          <p:nvPr>
            <p:ph idx="3" type="subTitle"/>
          </p:nvPr>
        </p:nvSpPr>
        <p:spPr>
          <a:xfrm>
            <a:off x="3535624" y="3230013"/>
            <a:ext cx="18948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4" type="title"/>
          </p:nvPr>
        </p:nvSpPr>
        <p:spPr>
          <a:xfrm>
            <a:off x="6151396" y="2623175"/>
            <a:ext cx="18924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16"/>
          <p:cNvSpPr txBox="1"/>
          <p:nvPr>
            <p:ph idx="5" type="subTitle"/>
          </p:nvPr>
        </p:nvSpPr>
        <p:spPr>
          <a:xfrm>
            <a:off x="6151396" y="3228113"/>
            <a:ext cx="18924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6"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6"/>
          <p:cNvSpPr/>
          <p:nvPr/>
        </p:nvSpPr>
        <p:spPr>
          <a:xfrm flipH="1">
            <a:off x="-222265" y="4373766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 flipH="1">
            <a:off x="8430736" y="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 flipH="1">
            <a:off x="-466875" y="2062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 flipH="1">
            <a:off x="7651236" y="48157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 flipH="1">
            <a:off x="-952832" y="65640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 flipH="1">
            <a:off x="8900668" y="25217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6"/>
          <p:cNvGrpSpPr/>
          <p:nvPr/>
        </p:nvGrpSpPr>
        <p:grpSpPr>
          <a:xfrm flipH="1">
            <a:off x="4886351" y="4720557"/>
            <a:ext cx="1265051" cy="1265051"/>
            <a:chOff x="3912750" y="637550"/>
            <a:chExt cx="947533" cy="947533"/>
          </a:xfrm>
        </p:grpSpPr>
        <p:sp>
          <p:nvSpPr>
            <p:cNvPr id="221" name="Google Shape;221;p16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0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 rot="-613286">
            <a:off x="4362205" y="-109768"/>
            <a:ext cx="6411529" cy="6132281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 txBox="1"/>
          <p:nvPr>
            <p:ph type="title"/>
          </p:nvPr>
        </p:nvSpPr>
        <p:spPr>
          <a:xfrm>
            <a:off x="3403083" y="2033125"/>
            <a:ext cx="16986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17"/>
          <p:cNvSpPr txBox="1"/>
          <p:nvPr>
            <p:ph idx="1" type="subTitle"/>
          </p:nvPr>
        </p:nvSpPr>
        <p:spPr>
          <a:xfrm>
            <a:off x="5101675" y="2033125"/>
            <a:ext cx="33870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2" type="title"/>
          </p:nvPr>
        </p:nvSpPr>
        <p:spPr>
          <a:xfrm>
            <a:off x="3400925" y="2721475"/>
            <a:ext cx="1700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17"/>
          <p:cNvSpPr txBox="1"/>
          <p:nvPr>
            <p:ph idx="3" type="subTitle"/>
          </p:nvPr>
        </p:nvSpPr>
        <p:spPr>
          <a:xfrm>
            <a:off x="5101675" y="2721475"/>
            <a:ext cx="33870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4" type="title"/>
          </p:nvPr>
        </p:nvSpPr>
        <p:spPr>
          <a:xfrm>
            <a:off x="3401999" y="3415050"/>
            <a:ext cx="16986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17"/>
          <p:cNvSpPr txBox="1"/>
          <p:nvPr>
            <p:ph idx="5" type="subTitle"/>
          </p:nvPr>
        </p:nvSpPr>
        <p:spPr>
          <a:xfrm>
            <a:off x="5101675" y="3404550"/>
            <a:ext cx="33870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17"/>
          <p:cNvSpPr txBox="1"/>
          <p:nvPr>
            <p:ph idx="6"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17"/>
          <p:cNvSpPr/>
          <p:nvPr/>
        </p:nvSpPr>
        <p:spPr>
          <a:xfrm>
            <a:off x="13623" y="4587654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861435" y="494199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8265511" y="-40252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-234300" y="637550"/>
            <a:ext cx="947533" cy="947533"/>
            <a:chOff x="3912750" y="637550"/>
            <a:chExt cx="947533" cy="947533"/>
          </a:xfrm>
        </p:grpSpPr>
        <p:sp>
          <p:nvSpPr>
            <p:cNvPr id="237" name="Google Shape;237;p17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7"/>
          <p:cNvSpPr/>
          <p:nvPr/>
        </p:nvSpPr>
        <p:spPr>
          <a:xfrm>
            <a:off x="6099475" y="47917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flipH="1" rot="8100000">
            <a:off x="-5159185" y="3273313"/>
            <a:ext cx="7437668" cy="3930898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 flipH="1">
            <a:off x="1277285" y="2213150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type="title"/>
          </p:nvPr>
        </p:nvSpPr>
        <p:spPr>
          <a:xfrm>
            <a:off x="821350" y="2706000"/>
            <a:ext cx="1745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5" name="Google Shape;245;p18"/>
          <p:cNvSpPr txBox="1"/>
          <p:nvPr>
            <p:ph idx="2" type="title"/>
          </p:nvPr>
        </p:nvSpPr>
        <p:spPr>
          <a:xfrm>
            <a:off x="2739967" y="2706000"/>
            <a:ext cx="1745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3" type="title"/>
          </p:nvPr>
        </p:nvSpPr>
        <p:spPr>
          <a:xfrm>
            <a:off x="4658583" y="2706000"/>
            <a:ext cx="1745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4" type="title"/>
          </p:nvPr>
        </p:nvSpPr>
        <p:spPr>
          <a:xfrm>
            <a:off x="6577200" y="2706000"/>
            <a:ext cx="1745400" cy="46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8" name="Google Shape;248;p18"/>
          <p:cNvSpPr txBox="1"/>
          <p:nvPr>
            <p:ph idx="1" type="subTitle"/>
          </p:nvPr>
        </p:nvSpPr>
        <p:spPr>
          <a:xfrm>
            <a:off x="779800" y="3317074"/>
            <a:ext cx="1828500" cy="76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8"/>
          <p:cNvSpPr txBox="1"/>
          <p:nvPr>
            <p:ph idx="5" type="subTitle"/>
          </p:nvPr>
        </p:nvSpPr>
        <p:spPr>
          <a:xfrm>
            <a:off x="2698417" y="3317085"/>
            <a:ext cx="1828500" cy="76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18"/>
          <p:cNvSpPr txBox="1"/>
          <p:nvPr>
            <p:ph idx="6" type="subTitle"/>
          </p:nvPr>
        </p:nvSpPr>
        <p:spPr>
          <a:xfrm>
            <a:off x="4617033" y="3317085"/>
            <a:ext cx="1828500" cy="76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7" type="subTitle"/>
          </p:nvPr>
        </p:nvSpPr>
        <p:spPr>
          <a:xfrm>
            <a:off x="6535650" y="3317084"/>
            <a:ext cx="1828500" cy="76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18"/>
          <p:cNvSpPr txBox="1"/>
          <p:nvPr>
            <p:ph idx="8"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 flipH="1" rot="10800000">
            <a:off x="172253" y="423948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flipH="1" rot="10800000">
            <a:off x="7870940" y="465296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 flipH="1" rot="10800000">
            <a:off x="1463812" y="465298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 flipH="1" rot="10800000">
            <a:off x="2739179" y="-109056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rot="10800000">
            <a:off x="8579147" y="-1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 rot="10800000">
            <a:off x="-700240" y="2410654"/>
            <a:ext cx="1265051" cy="1265051"/>
            <a:chOff x="3912750" y="637550"/>
            <a:chExt cx="947533" cy="947533"/>
          </a:xfrm>
        </p:grpSpPr>
        <p:sp>
          <p:nvSpPr>
            <p:cNvPr id="259" name="Google Shape;259;p18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 flipH="1" rot="-10647322">
            <a:off x="-312023" y="-681653"/>
            <a:ext cx="9221569" cy="6057697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5" name="Google Shape;265;p19"/>
          <p:cNvSpPr txBox="1"/>
          <p:nvPr>
            <p:ph idx="2" type="title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19"/>
          <p:cNvSpPr txBox="1"/>
          <p:nvPr>
            <p:ph idx="3" type="title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19"/>
          <p:cNvSpPr txBox="1"/>
          <p:nvPr>
            <p:ph idx="4" type="title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5" type="title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idx="6" type="title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19"/>
          <p:cNvSpPr txBox="1"/>
          <p:nvPr>
            <p:ph idx="1" type="subTitle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9"/>
          <p:cNvSpPr txBox="1"/>
          <p:nvPr>
            <p:ph idx="7" type="subTitle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9"/>
          <p:cNvSpPr txBox="1"/>
          <p:nvPr>
            <p:ph idx="8" type="subTitle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idx="9" type="subTitle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9"/>
          <p:cNvSpPr txBox="1"/>
          <p:nvPr>
            <p:ph idx="13" type="subTitle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9"/>
          <p:cNvSpPr txBox="1"/>
          <p:nvPr>
            <p:ph idx="14" type="subTitle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15"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 flipH="1" rot="10800000">
            <a:off x="-535640" y="332974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flipH="1" rot="10800000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 txBox="1"/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2" type="title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1" type="subTitle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90" name="Google Shape;290;p20"/>
          <p:cNvSpPr/>
          <p:nvPr/>
        </p:nvSpPr>
        <p:spPr>
          <a:xfrm flipH="1" rot="9593614">
            <a:off x="-3063799" y="-913641"/>
            <a:ext cx="7570919" cy="4973376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 flipH="1" rot="10800000">
            <a:off x="-351834" y="-633000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flipH="1" rot="7572997">
            <a:off x="4888768" y="48095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rot="10800000">
            <a:off x="3385172" y="-457885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295" name="Google Shape;295;p20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0"/>
          <p:cNvSpPr/>
          <p:nvPr/>
        </p:nvSpPr>
        <p:spPr>
          <a:xfrm flipH="1" rot="-5400000">
            <a:off x="5224456" y="1108039"/>
            <a:ext cx="7437684" cy="508958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 flipH="1" rot="10800000">
            <a:off x="7118425" y="-548835"/>
            <a:ext cx="1255220" cy="1255186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flipH="1" rot="7572997">
            <a:off x="7995443" y="3655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 flipH="1" rot="152678">
            <a:off x="423099" y="-382664"/>
            <a:ext cx="9221569" cy="6057697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 txBox="1"/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" name="Google Shape;304;p21"/>
          <p:cNvSpPr txBox="1"/>
          <p:nvPr>
            <p:ph hasCustomPrompt="1" idx="2" type="title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5" name="Google Shape;305;p21"/>
          <p:cNvSpPr txBox="1"/>
          <p:nvPr>
            <p:ph idx="1" type="subTitle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06" name="Google Shape;306;p21"/>
          <p:cNvSpPr/>
          <p:nvPr/>
        </p:nvSpPr>
        <p:spPr>
          <a:xfrm>
            <a:off x="205428" y="265022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8033415" y="2791322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4783537" y="-58437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493304" y="454881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 flipH="1">
            <a:off x="7662222" y="4772218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312" name="Google Shape;312;p21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 flipH="1" rot="152678">
            <a:off x="-43151" y="-681653"/>
            <a:ext cx="9221569" cy="6057697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22"/>
          <p:cNvSpPr/>
          <p:nvPr/>
        </p:nvSpPr>
        <p:spPr>
          <a:xfrm flipH="1" rot="10800000">
            <a:off x="-87747" y="3978848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 flipH="1" rot="10800000">
            <a:off x="4774540" y="491736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 flipH="1" rot="10800000">
            <a:off x="8316312" y="457038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 flipH="1" rot="10800000">
            <a:off x="1837279" y="-124094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rot="10800000">
            <a:off x="8477122" y="1127124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2"/>
          <p:cNvGrpSpPr/>
          <p:nvPr/>
        </p:nvGrpSpPr>
        <p:grpSpPr>
          <a:xfrm rot="10800000">
            <a:off x="-535615" y="1254491"/>
            <a:ext cx="1265051" cy="1265051"/>
            <a:chOff x="3912750" y="637550"/>
            <a:chExt cx="947533" cy="947533"/>
          </a:xfrm>
        </p:grpSpPr>
        <p:sp>
          <p:nvSpPr>
            <p:cNvPr id="324" name="Google Shape;324;p22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flipH="1">
            <a:off x="3438223" y="1103926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flipH="1" rot="10800000">
            <a:off x="-3537086" y="-125557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8430736" y="45822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414424" y="461125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-912500" y="-6600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8632874" y="36541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-533111" y="2954875"/>
            <a:ext cx="947533" cy="947533"/>
            <a:chOff x="3912750" y="637550"/>
            <a:chExt cx="947533" cy="947533"/>
          </a:xfrm>
        </p:grpSpPr>
        <p:sp>
          <p:nvSpPr>
            <p:cNvPr id="335" name="Google Shape;335;p23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3"/>
          <p:cNvSpPr/>
          <p:nvPr/>
        </p:nvSpPr>
        <p:spPr>
          <a:xfrm>
            <a:off x="3070214" y="46729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 flipH="1" rot="10800000">
            <a:off x="145664" y="-97602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8513036" y="500502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-246876" y="461125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>
            <a:off x="8879750" y="185998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145674" y="26424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8605714" y="-289525"/>
            <a:ext cx="947533" cy="947533"/>
            <a:chOff x="3912750" y="637550"/>
            <a:chExt cx="947533" cy="947533"/>
          </a:xfrm>
        </p:grpSpPr>
        <p:sp>
          <p:nvSpPr>
            <p:cNvPr id="347" name="Google Shape;347;p24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4"/>
          <p:cNvSpPr/>
          <p:nvPr/>
        </p:nvSpPr>
        <p:spPr>
          <a:xfrm>
            <a:off x="2267814" y="4883713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flipH="1" rot="4624433">
            <a:off x="-2425894" y="876374"/>
            <a:ext cx="7570803" cy="497330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flipH="1" rot="10800000">
            <a:off x="-431084" y="4323613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flipH="1" rot="7572997">
            <a:off x="-262007" y="29990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10800000">
            <a:off x="7118422" y="4500440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25"/>
          <p:cNvGrpSpPr/>
          <p:nvPr/>
        </p:nvGrpSpPr>
        <p:grpSpPr>
          <a:xfrm rot="10800000">
            <a:off x="-351815" y="366445"/>
            <a:ext cx="1265051" cy="1265051"/>
            <a:chOff x="3912750" y="637550"/>
            <a:chExt cx="947533" cy="947533"/>
          </a:xfrm>
        </p:grpSpPr>
        <p:sp>
          <p:nvSpPr>
            <p:cNvPr id="358" name="Google Shape;358;p25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5"/>
          <p:cNvSpPr/>
          <p:nvPr/>
        </p:nvSpPr>
        <p:spPr>
          <a:xfrm flipH="1" rot="-8883125">
            <a:off x="5203903" y="26969"/>
            <a:ext cx="7437657" cy="508955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flipH="1" rot="-9548220">
            <a:off x="7869421" y="136582"/>
            <a:ext cx="1255268" cy="1255234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 flipH="1" rot="8824802">
            <a:off x="8532716" y="1186600"/>
            <a:ext cx="451688" cy="45172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 rot="-8493879">
            <a:off x="3645057" y="-1125988"/>
            <a:ext cx="7437821" cy="393097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 flipH="1">
            <a:off x="-3394072" y="45822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 flipH="1">
            <a:off x="3467514" y="46908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flipH="1">
            <a:off x="-710354" y="92154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flipH="1">
            <a:off x="-3537086" y="36541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 flipH="1">
            <a:off x="239045" y="3921850"/>
            <a:ext cx="947533" cy="947533"/>
            <a:chOff x="3912750" y="637550"/>
            <a:chExt cx="947533" cy="947533"/>
          </a:xfrm>
        </p:grpSpPr>
        <p:sp>
          <p:nvSpPr>
            <p:cNvPr id="372" name="Google Shape;372;p26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 flipH="1">
            <a:off x="8740721" y="10210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26"/>
          <p:cNvSpPr/>
          <p:nvPr/>
        </p:nvSpPr>
        <p:spPr>
          <a:xfrm flipH="1">
            <a:off x="7680205" y="4518343"/>
            <a:ext cx="1060519" cy="1060490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5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 flipH="1" rot="-2700000">
            <a:off x="3719835" y="491275"/>
            <a:ext cx="7570871" cy="4973344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 flipH="1" rot="6120395">
            <a:off x="-3108134" y="-506771"/>
            <a:ext cx="7437662" cy="3930895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8430736" y="415952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-105326" y="44492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1129575" y="444927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8038174" y="-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8632864" y="1246850"/>
            <a:ext cx="947533" cy="947533"/>
            <a:chOff x="3912750" y="637550"/>
            <a:chExt cx="947533" cy="947533"/>
          </a:xfrm>
        </p:grpSpPr>
        <p:sp>
          <p:nvSpPr>
            <p:cNvPr id="386" name="Google Shape;386;p27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-405911" y="759175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9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/>
          <p:nvPr/>
        </p:nvSpPr>
        <p:spPr>
          <a:xfrm rot="10612777">
            <a:off x="-963410" y="-684046"/>
            <a:ext cx="7437600" cy="5089553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 rot="-4624433">
            <a:off x="4395026" y="876374"/>
            <a:ext cx="7570803" cy="497330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 rot="10800000">
            <a:off x="-437727" y="4845463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 rot="-7572997">
            <a:off x="11324283" y="29990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 flipH="1" rot="10800000">
            <a:off x="0" y="-300135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8"/>
          <p:cNvGrpSpPr/>
          <p:nvPr/>
        </p:nvGrpSpPr>
        <p:grpSpPr>
          <a:xfrm flipH="1" rot="10800000">
            <a:off x="10600724" y="366445"/>
            <a:ext cx="1265051" cy="1265051"/>
            <a:chOff x="3912750" y="637550"/>
            <a:chExt cx="947533" cy="947533"/>
          </a:xfrm>
        </p:grpSpPr>
        <p:sp>
          <p:nvSpPr>
            <p:cNvPr id="397" name="Google Shape;397;p28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8"/>
          <p:cNvSpPr/>
          <p:nvPr/>
        </p:nvSpPr>
        <p:spPr>
          <a:xfrm rot="-7596057">
            <a:off x="7897867" y="-49664"/>
            <a:ext cx="1255252" cy="1255218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4369158">
            <a:off x="7604746" y="276207"/>
            <a:ext cx="451686" cy="451725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 flipH="1" rot="10800000">
            <a:off x="-1573640" y="-18287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>
            <p:ph idx="1" type="subTitle"/>
          </p:nvPr>
        </p:nvSpPr>
        <p:spPr>
          <a:xfrm>
            <a:off x="891389" y="1585405"/>
            <a:ext cx="4937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9"/>
          <p:cNvSpPr txBox="1"/>
          <p:nvPr>
            <p:ph idx="2" type="subTitle"/>
          </p:nvPr>
        </p:nvSpPr>
        <p:spPr>
          <a:xfrm>
            <a:off x="891389" y="2805988"/>
            <a:ext cx="4937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9"/>
          <p:cNvSpPr txBox="1"/>
          <p:nvPr>
            <p:ph idx="3" type="subTitle"/>
          </p:nvPr>
        </p:nvSpPr>
        <p:spPr>
          <a:xfrm>
            <a:off x="891389" y="4049720"/>
            <a:ext cx="4937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9"/>
          <p:cNvSpPr txBox="1"/>
          <p:nvPr>
            <p:ph hasCustomPrompt="1" type="title"/>
          </p:nvPr>
        </p:nvSpPr>
        <p:spPr>
          <a:xfrm>
            <a:off x="891389" y="762275"/>
            <a:ext cx="4937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09" name="Google Shape;409;p29"/>
          <p:cNvSpPr txBox="1"/>
          <p:nvPr>
            <p:ph hasCustomPrompt="1" idx="4" type="title"/>
          </p:nvPr>
        </p:nvSpPr>
        <p:spPr>
          <a:xfrm>
            <a:off x="891389" y="1978035"/>
            <a:ext cx="4937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0" name="Google Shape;410;p29"/>
          <p:cNvSpPr txBox="1"/>
          <p:nvPr>
            <p:ph hasCustomPrompt="1" idx="5" type="title"/>
          </p:nvPr>
        </p:nvSpPr>
        <p:spPr>
          <a:xfrm>
            <a:off x="891389" y="3193795"/>
            <a:ext cx="4937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1" name="Google Shape;411;p29"/>
          <p:cNvSpPr/>
          <p:nvPr/>
        </p:nvSpPr>
        <p:spPr>
          <a:xfrm rot="10800000">
            <a:off x="4" y="-60715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10800000">
            <a:off x="-1070664" y="278471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 rot="10800000">
            <a:off x="1401218" y="4833474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10800000">
            <a:off x="5864061" y="454194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 flipH="1">
            <a:off x="8204762" y="471215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9"/>
          <p:cNvGrpSpPr/>
          <p:nvPr/>
        </p:nvGrpSpPr>
        <p:grpSpPr>
          <a:xfrm flipH="1">
            <a:off x="8204744" y="-428680"/>
            <a:ext cx="1265051" cy="1265051"/>
            <a:chOff x="3912750" y="637550"/>
            <a:chExt cx="947533" cy="947533"/>
          </a:xfrm>
        </p:grpSpPr>
        <p:sp>
          <p:nvSpPr>
            <p:cNvPr id="417" name="Google Shape;417;p29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flipH="1" rot="-10580869">
            <a:off x="534931" y="-786165"/>
            <a:ext cx="8757776" cy="599288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 txBox="1"/>
          <p:nvPr>
            <p:ph idx="1" type="subTitle"/>
          </p:nvPr>
        </p:nvSpPr>
        <p:spPr>
          <a:xfrm>
            <a:off x="1265787" y="1718223"/>
            <a:ext cx="31014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0"/>
          <p:cNvSpPr txBox="1"/>
          <p:nvPr>
            <p:ph idx="2" type="subTitle"/>
          </p:nvPr>
        </p:nvSpPr>
        <p:spPr>
          <a:xfrm>
            <a:off x="4776824" y="2739375"/>
            <a:ext cx="31014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0"/>
          <p:cNvSpPr txBox="1"/>
          <p:nvPr>
            <p:ph idx="3" type="subTitle"/>
          </p:nvPr>
        </p:nvSpPr>
        <p:spPr>
          <a:xfrm>
            <a:off x="1419794" y="3739311"/>
            <a:ext cx="31014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0"/>
          <p:cNvSpPr txBox="1"/>
          <p:nvPr>
            <p:ph hasCustomPrompt="1" type="title"/>
          </p:nvPr>
        </p:nvSpPr>
        <p:spPr>
          <a:xfrm>
            <a:off x="1527850" y="1016399"/>
            <a:ext cx="25773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6" name="Google Shape;426;p30"/>
          <p:cNvSpPr txBox="1"/>
          <p:nvPr>
            <p:ph hasCustomPrompt="1" idx="4" type="title"/>
          </p:nvPr>
        </p:nvSpPr>
        <p:spPr>
          <a:xfrm>
            <a:off x="5038874" y="2044670"/>
            <a:ext cx="25773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7" name="Google Shape;427;p30"/>
          <p:cNvSpPr txBox="1"/>
          <p:nvPr>
            <p:ph hasCustomPrompt="1" idx="5" type="title"/>
          </p:nvPr>
        </p:nvSpPr>
        <p:spPr>
          <a:xfrm>
            <a:off x="1681850" y="3042276"/>
            <a:ext cx="25773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30"/>
          <p:cNvSpPr/>
          <p:nvPr/>
        </p:nvSpPr>
        <p:spPr>
          <a:xfrm rot="10800000">
            <a:off x="7052829" y="-51548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 rot="10800000">
            <a:off x="-480414" y="23144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 rot="10800000">
            <a:off x="3520343" y="502784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 rot="10800000">
            <a:off x="6773786" y="434757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 flipH="1">
            <a:off x="-340238" y="4712163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0"/>
          <p:cNvGrpSpPr/>
          <p:nvPr/>
        </p:nvGrpSpPr>
        <p:grpSpPr>
          <a:xfrm flipH="1">
            <a:off x="8595644" y="2204795"/>
            <a:ext cx="1265051" cy="1265051"/>
            <a:chOff x="3912750" y="637550"/>
            <a:chExt cx="947533" cy="947533"/>
          </a:xfrm>
        </p:grpSpPr>
        <p:sp>
          <p:nvSpPr>
            <p:cNvPr id="434" name="Google Shape;434;p30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24202" y="578141"/>
            <a:ext cx="9143923" cy="4832675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 txBox="1"/>
          <p:nvPr>
            <p:ph idx="1" type="subTitle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31"/>
          <p:cNvSpPr/>
          <p:nvPr/>
        </p:nvSpPr>
        <p:spPr>
          <a:xfrm flipH="1" rot="10800000">
            <a:off x="424203" y="4681948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 flipH="1" rot="10800000">
            <a:off x="6492490" y="4623991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 flipH="1" rot="10800000">
            <a:off x="4282437" y="442665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 flipH="1" rot="10800000">
            <a:off x="3479854" y="-60584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 rot="10800000">
            <a:off x="7959072" y="-66001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 rot="10800000">
            <a:off x="-840840" y="229829"/>
            <a:ext cx="1265051" cy="1265051"/>
            <a:chOff x="3912750" y="637550"/>
            <a:chExt cx="947533" cy="947533"/>
          </a:xfrm>
        </p:grpSpPr>
        <p:sp>
          <p:nvSpPr>
            <p:cNvPr id="446" name="Google Shape;446;p31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1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 flipH="1" rot="10273444">
            <a:off x="-1291082" y="-1327613"/>
            <a:ext cx="9488663" cy="6233152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 txBox="1"/>
          <p:nvPr>
            <p:ph idx="1" type="subTitle"/>
          </p:nvPr>
        </p:nvSpPr>
        <p:spPr>
          <a:xfrm>
            <a:off x="975300" y="2291425"/>
            <a:ext cx="3474600" cy="13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2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2"/>
          <p:cNvSpPr/>
          <p:nvPr/>
        </p:nvSpPr>
        <p:spPr>
          <a:xfrm rot="10800000">
            <a:off x="7722614" y="4652973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10800000">
            <a:off x="523628" y="4623991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 rot="10800000">
            <a:off x="3177226" y="444720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 rot="10800000">
            <a:off x="3037696" y="-60584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 flipH="1" rot="10800000">
            <a:off x="152410" y="-1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2"/>
          <p:cNvGrpSpPr/>
          <p:nvPr/>
        </p:nvGrpSpPr>
        <p:grpSpPr>
          <a:xfrm flipH="1" rot="10800000">
            <a:off x="7722634" y="206979"/>
            <a:ext cx="1265051" cy="1265051"/>
            <a:chOff x="3912750" y="637550"/>
            <a:chExt cx="947533" cy="947533"/>
          </a:xfrm>
        </p:grpSpPr>
        <p:sp>
          <p:nvSpPr>
            <p:cNvPr id="460" name="Google Shape;460;p32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flipH="1">
            <a:off x="-392142" y="-755851"/>
            <a:ext cx="8066268" cy="7715650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"/>
          <p:cNvSpPr txBox="1"/>
          <p:nvPr>
            <p:ph idx="1" type="subTitle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3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33"/>
          <p:cNvSpPr/>
          <p:nvPr/>
        </p:nvSpPr>
        <p:spPr>
          <a:xfrm flipH="1">
            <a:off x="8551414" y="642622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/>
          <p:nvPr/>
        </p:nvSpPr>
        <p:spPr>
          <a:xfrm flipH="1">
            <a:off x="140853" y="613634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 flipH="1">
            <a:off x="6921701" y="-667566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 flipH="1">
            <a:off x="369671" y="203740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2424585" y="4468980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3"/>
          <p:cNvGrpSpPr/>
          <p:nvPr/>
        </p:nvGrpSpPr>
        <p:grpSpPr>
          <a:xfrm>
            <a:off x="7286384" y="4248613"/>
            <a:ext cx="1265051" cy="1265051"/>
            <a:chOff x="3912750" y="637550"/>
            <a:chExt cx="947533" cy="947533"/>
          </a:xfrm>
        </p:grpSpPr>
        <p:sp>
          <p:nvSpPr>
            <p:cNvPr id="473" name="Google Shape;473;p33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 rot="10800000">
            <a:off x="-1695388" y="-1501822"/>
            <a:ext cx="10924738" cy="7653447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>
            <p:ph type="title"/>
          </p:nvPr>
        </p:nvSpPr>
        <p:spPr>
          <a:xfrm>
            <a:off x="5128006" y="1802863"/>
            <a:ext cx="34839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9" name="Google Shape;479;p34"/>
          <p:cNvSpPr txBox="1"/>
          <p:nvPr>
            <p:ph idx="1" type="body"/>
          </p:nvPr>
        </p:nvSpPr>
        <p:spPr>
          <a:xfrm>
            <a:off x="5128006" y="2941438"/>
            <a:ext cx="34839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0" name="Google Shape;480;p34"/>
          <p:cNvSpPr/>
          <p:nvPr/>
        </p:nvSpPr>
        <p:spPr>
          <a:xfrm flipH="1" rot="9619136">
            <a:off x="4221920" y="24507"/>
            <a:ext cx="1423564" cy="1423525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 flipH="1" rot="10800000">
            <a:off x="-346021" y="4728100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 flipH="1" rot="9619136">
            <a:off x="3915839" y="329659"/>
            <a:ext cx="451676" cy="451714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"/>
          <p:cNvSpPr/>
          <p:nvPr/>
        </p:nvSpPr>
        <p:spPr>
          <a:xfrm rot="10800000">
            <a:off x="-524953" y="597515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4"/>
          <p:cNvGrpSpPr/>
          <p:nvPr/>
        </p:nvGrpSpPr>
        <p:grpSpPr>
          <a:xfrm rot="10800000">
            <a:off x="7663085" y="-250805"/>
            <a:ext cx="1265051" cy="1265051"/>
            <a:chOff x="3912750" y="637550"/>
            <a:chExt cx="947533" cy="947533"/>
          </a:xfrm>
        </p:grpSpPr>
        <p:sp>
          <p:nvSpPr>
            <p:cNvPr id="485" name="Google Shape;485;p34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"/>
          <p:cNvSpPr/>
          <p:nvPr/>
        </p:nvSpPr>
        <p:spPr>
          <a:xfrm flipH="1">
            <a:off x="-220489" y="-141300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 flipH="1">
            <a:off x="-316855" y="439060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/>
          <p:nvPr/>
        </p:nvSpPr>
        <p:spPr>
          <a:xfrm flipH="1">
            <a:off x="261552" y="32904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/>
          <p:nvPr/>
        </p:nvSpPr>
        <p:spPr>
          <a:xfrm flipH="1">
            <a:off x="8286839" y="4755204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/>
          <p:nvPr/>
        </p:nvSpPr>
        <p:spPr>
          <a:xfrm flipH="1">
            <a:off x="8567920" y="-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 flipH="1">
            <a:off x="6565920" y="-462900"/>
            <a:ext cx="947533" cy="947533"/>
            <a:chOff x="3912750" y="637550"/>
            <a:chExt cx="947533" cy="947533"/>
          </a:xfrm>
        </p:grpSpPr>
        <p:sp>
          <p:nvSpPr>
            <p:cNvPr id="495" name="Google Shape;495;p35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5"/>
          <p:cNvSpPr/>
          <p:nvPr/>
        </p:nvSpPr>
        <p:spPr>
          <a:xfrm flipH="1">
            <a:off x="3296071" y="47552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9" name="Google Shape;499;p35"/>
          <p:cNvSpPr txBox="1"/>
          <p:nvPr>
            <p:ph idx="1" type="subTitle"/>
          </p:nvPr>
        </p:nvSpPr>
        <p:spPr>
          <a:xfrm>
            <a:off x="713225" y="1952000"/>
            <a:ext cx="3756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0" name="Google Shape;500;p35"/>
          <p:cNvSpPr txBox="1"/>
          <p:nvPr>
            <p:ph idx="2" type="subTitle"/>
          </p:nvPr>
        </p:nvSpPr>
        <p:spPr>
          <a:xfrm>
            <a:off x="4674425" y="1952000"/>
            <a:ext cx="3756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7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/>
          <p:nvPr/>
        </p:nvSpPr>
        <p:spPr>
          <a:xfrm flipH="1" rot="-5031216">
            <a:off x="1434942" y="-1473727"/>
            <a:ext cx="7384699" cy="9115003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 flipH="1" rot="7572997">
            <a:off x="7294923" y="-441551"/>
            <a:ext cx="1423590" cy="1423551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 flipH="1" rot="10800000">
            <a:off x="3685829" y="-269325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 flipH="1" rot="7572997">
            <a:off x="7101718" y="40666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 rot="10800000">
            <a:off x="-120903" y="4521890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509" name="Google Shape;509;p36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6"/>
          <p:cNvSpPr txBox="1"/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36"/>
          <p:cNvSpPr txBox="1"/>
          <p:nvPr>
            <p:ph idx="1" type="body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 flipH="1" rot="10800000">
            <a:off x="3483759" y="-462900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 flipH="1" rot="10800000">
            <a:off x="8567920" y="-285855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 flipH="1" rot="10800000">
            <a:off x="8961406" y="5043664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 flipH="1" rot="10800000">
            <a:off x="995244" y="37932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 flipH="1" rot="10800000">
            <a:off x="-316855" y="4104757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7"/>
          <p:cNvGrpSpPr/>
          <p:nvPr/>
        </p:nvGrpSpPr>
        <p:grpSpPr>
          <a:xfrm flipH="1" rot="10800000">
            <a:off x="2161184" y="5043652"/>
            <a:ext cx="947533" cy="947533"/>
            <a:chOff x="3912750" y="637550"/>
            <a:chExt cx="947533" cy="947533"/>
          </a:xfrm>
        </p:grpSpPr>
        <p:sp>
          <p:nvSpPr>
            <p:cNvPr id="521" name="Google Shape;521;p37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7"/>
          <p:cNvSpPr/>
          <p:nvPr/>
        </p:nvSpPr>
        <p:spPr>
          <a:xfrm flipH="1" rot="10800000">
            <a:off x="5685434" y="78732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37"/>
          <p:cNvSpPr txBox="1"/>
          <p:nvPr>
            <p:ph idx="1" type="subTitle"/>
          </p:nvPr>
        </p:nvSpPr>
        <p:spPr>
          <a:xfrm>
            <a:off x="713225" y="1952000"/>
            <a:ext cx="3756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37"/>
          <p:cNvSpPr txBox="1"/>
          <p:nvPr>
            <p:ph idx="2" type="subTitle"/>
          </p:nvPr>
        </p:nvSpPr>
        <p:spPr>
          <a:xfrm>
            <a:off x="4674425" y="1952000"/>
            <a:ext cx="3678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 rot="-5685180">
            <a:off x="4244480" y="-219388"/>
            <a:ext cx="7570857" cy="4973335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/>
          <p:nvPr/>
        </p:nvSpPr>
        <p:spPr>
          <a:xfrm flipH="1" rot="6011238">
            <a:off x="-1893621" y="-277463"/>
            <a:ext cx="7437813" cy="5089473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 txBox="1"/>
          <p:nvPr>
            <p:ph type="title"/>
          </p:nvPr>
        </p:nvSpPr>
        <p:spPr>
          <a:xfrm>
            <a:off x="735990" y="1504788"/>
            <a:ext cx="36027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2" name="Google Shape;532;p38"/>
          <p:cNvSpPr txBox="1"/>
          <p:nvPr>
            <p:ph idx="1" type="body"/>
          </p:nvPr>
        </p:nvSpPr>
        <p:spPr>
          <a:xfrm>
            <a:off x="735990" y="2094298"/>
            <a:ext cx="36027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3" name="Google Shape;533;p38"/>
          <p:cNvSpPr/>
          <p:nvPr/>
        </p:nvSpPr>
        <p:spPr>
          <a:xfrm flipH="1" rot="10800000">
            <a:off x="4987641" y="4473838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 flipH="1" rot="7572997">
            <a:off x="389793" y="42346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 rot="10800000">
            <a:off x="3302272" y="-332197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8"/>
          <p:cNvGrpSpPr/>
          <p:nvPr/>
        </p:nvGrpSpPr>
        <p:grpSpPr>
          <a:xfrm rot="10800000">
            <a:off x="6132335" y="-772905"/>
            <a:ext cx="1265051" cy="1265051"/>
            <a:chOff x="3912750" y="637550"/>
            <a:chExt cx="947533" cy="947533"/>
          </a:xfrm>
        </p:grpSpPr>
        <p:sp>
          <p:nvSpPr>
            <p:cNvPr id="537" name="Google Shape;537;p38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 flipH="1" rot="1728187">
            <a:off x="7622106" y="3663546"/>
            <a:ext cx="1255252" cy="1255218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 flipH="1" rot="-1498638">
            <a:off x="7854436" y="3387095"/>
            <a:ext cx="451683" cy="451722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9"/>
          <p:cNvSpPr txBox="1"/>
          <p:nvPr>
            <p:ph type="title"/>
          </p:nvPr>
        </p:nvSpPr>
        <p:spPr>
          <a:xfrm>
            <a:off x="2325300" y="713225"/>
            <a:ext cx="4493400" cy="6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39"/>
          <p:cNvSpPr txBox="1"/>
          <p:nvPr/>
        </p:nvSpPr>
        <p:spPr>
          <a:xfrm>
            <a:off x="2489550" y="3372600"/>
            <a:ext cx="4164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39"/>
          <p:cNvSpPr txBox="1"/>
          <p:nvPr>
            <p:ph idx="1" type="subTitle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6" name="Google Shape;546;p39"/>
          <p:cNvSpPr/>
          <p:nvPr/>
        </p:nvSpPr>
        <p:spPr>
          <a:xfrm flipH="1" rot="3075939">
            <a:off x="-1203843" y="1956101"/>
            <a:ext cx="7570775" cy="4973281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9"/>
          <p:cNvSpPr/>
          <p:nvPr/>
        </p:nvSpPr>
        <p:spPr>
          <a:xfrm flipH="1" rot="10800000">
            <a:off x="3860216" y="4859663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 flipH="1" rot="7572997">
            <a:off x="1219318" y="37082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9"/>
          <p:cNvSpPr/>
          <p:nvPr/>
        </p:nvSpPr>
        <p:spPr>
          <a:xfrm rot="10800000">
            <a:off x="1295997" y="-50972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0800000">
            <a:off x="7397385" y="-271330"/>
            <a:ext cx="1265051" cy="1265051"/>
            <a:chOff x="3912750" y="637550"/>
            <a:chExt cx="947533" cy="947533"/>
          </a:xfrm>
        </p:grpSpPr>
        <p:sp>
          <p:nvSpPr>
            <p:cNvPr id="551" name="Google Shape;551;p39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9"/>
          <p:cNvSpPr/>
          <p:nvPr/>
        </p:nvSpPr>
        <p:spPr>
          <a:xfrm rot="-9103592">
            <a:off x="4195664" y="-1222777"/>
            <a:ext cx="7437770" cy="5089555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 flipH="1" rot="-1205794">
            <a:off x="7671921" y="3029289"/>
            <a:ext cx="1255248" cy="1255213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 flipH="1" rot="-4432563">
            <a:off x="7451238" y="3112896"/>
            <a:ext cx="451679" cy="451718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 rot="10800000">
            <a:off x="-282128" y="1738712"/>
            <a:ext cx="1125652" cy="1127635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rect b="b" l="l" r="r" t="t"/>
            <a:pathLst>
              <a:path extrusionOk="0" h="208517" w="183878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 flipH="1" rot="9103592">
            <a:off x="-736449" y="-1679977"/>
            <a:ext cx="7437770" cy="5089555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 flipH="1" rot="10800000">
            <a:off x="7463000" y="-417497"/>
            <a:ext cx="822888" cy="824337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flipH="1" rot="10800000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 flipH="1" rot="10800000">
            <a:off x="-344463" y="4461962"/>
            <a:ext cx="1125652" cy="1127635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-5400000">
            <a:off x="3043631" y="-1248536"/>
            <a:ext cx="7437684" cy="5089589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-694314" y="4532904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7182512" y="-295946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-347899" y="2062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 flipH="1">
            <a:off x="7869669" y="404979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flipH="1">
            <a:off x="8234894" y="10210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6"/>
          <p:cNvGrpSpPr/>
          <p:nvPr/>
        </p:nvGrpSpPr>
        <p:grpSpPr>
          <a:xfrm flipH="1">
            <a:off x="2772852" y="4749732"/>
            <a:ext cx="1265051" cy="1265051"/>
            <a:chOff x="3912750" y="637550"/>
            <a:chExt cx="947533" cy="947533"/>
          </a:xfrm>
        </p:grpSpPr>
        <p:sp>
          <p:nvSpPr>
            <p:cNvPr id="78" name="Google Shape;78;p6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6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01375" y="2356500"/>
            <a:ext cx="28482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>
            <a:off x="4581969" y="4101491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530285" y="428718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-982991" y="474972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-177115" y="-528354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450684" y="45820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735444" y="-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7604159" y="4805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807675" y="78863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96676" y="4041820"/>
            <a:ext cx="1265051" cy="1265051"/>
            <a:chOff x="3912750" y="637550"/>
            <a:chExt cx="947533" cy="947533"/>
          </a:xfrm>
        </p:grpSpPr>
        <p:sp>
          <p:nvSpPr>
            <p:cNvPr id="93" name="Google Shape;93;p7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7"/>
          <p:cNvSpPr/>
          <p:nvPr/>
        </p:nvSpPr>
        <p:spPr>
          <a:xfrm>
            <a:off x="2131335" y="1501350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 txBox="1"/>
          <p:nvPr>
            <p:ph type="title"/>
          </p:nvPr>
        </p:nvSpPr>
        <p:spPr>
          <a:xfrm>
            <a:off x="968375" y="1600800"/>
            <a:ext cx="2914200" cy="75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-574436" y="2914426"/>
            <a:ext cx="7570971" cy="4973410"/>
          </a:xfrm>
          <a:custGeom>
            <a:rect b="b" l="l" r="r" t="t"/>
            <a:pathLst>
              <a:path extrusionOk="0" h="67363" w="102546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3571510" y="-1255575"/>
            <a:ext cx="7437684" cy="3930907"/>
          </a:xfrm>
          <a:custGeom>
            <a:rect b="b" l="l" r="r" t="t"/>
            <a:pathLst>
              <a:path extrusionOk="0" h="48936" w="92592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520161" y="4390609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520143" y="220579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7714380" y="3993579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010311" y="63754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713230" y="1929041"/>
            <a:ext cx="392554" cy="393759"/>
          </a:xfrm>
          <a:custGeom>
            <a:rect b="b" l="l" r="r" t="t"/>
            <a:pathLst>
              <a:path extrusionOk="0" fill="none" h="10123" w="10092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cap="flat" cmpd="sng" w="4550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flipH="1">
            <a:off x="4671986" y="-275225"/>
            <a:ext cx="947533" cy="947533"/>
            <a:chOff x="3912750" y="637550"/>
            <a:chExt cx="947533" cy="947533"/>
          </a:xfrm>
        </p:grpSpPr>
        <p:sp>
          <p:nvSpPr>
            <p:cNvPr id="107" name="Google Shape;107;p8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/>
          <p:nvPr/>
        </p:nvSpPr>
        <p:spPr>
          <a:xfrm flipH="1">
            <a:off x="4799187" y="4755200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1496250" y="1152150"/>
            <a:ext cx="61515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-135549" y="-231484"/>
            <a:ext cx="8428467" cy="5606479"/>
          </a:xfrm>
          <a:custGeom>
            <a:rect b="b" l="l" r="r" t="t"/>
            <a:pathLst>
              <a:path extrusionOk="0" h="69676" w="104747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9"/>
          <p:cNvSpPr/>
          <p:nvPr/>
        </p:nvSpPr>
        <p:spPr>
          <a:xfrm flipH="1" rot="10800000">
            <a:off x="7589970" y="-730609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 rot="10800000">
            <a:off x="8607386" y="1573116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 rot="10800000">
            <a:off x="8292923" y="4691786"/>
            <a:ext cx="451678" cy="451717"/>
          </a:xfrm>
          <a:custGeom>
            <a:rect b="b" l="l" r="r" t="t"/>
            <a:pathLst>
              <a:path extrusionOk="0" fill="none" h="11613" w="11612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 rot="10800000">
            <a:off x="4602945" y="4344791"/>
            <a:ext cx="1144520" cy="1145687"/>
          </a:xfrm>
          <a:custGeom>
            <a:rect b="b" l="l" r="r" t="t"/>
            <a:pathLst>
              <a:path extrusionOk="0" fill="none" h="29454" w="29424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 rot="10800000">
            <a:off x="-823764" y="-402521"/>
            <a:ext cx="1423571" cy="1423532"/>
          </a:xfrm>
          <a:custGeom>
            <a:rect b="b" l="l" r="r" t="t"/>
            <a:pathLst>
              <a:path extrusionOk="0" fill="none" h="36597" w="36598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cap="flat" cmpd="sng" w="455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-262600" y="2415913"/>
            <a:ext cx="693132" cy="694353"/>
          </a:xfrm>
          <a:custGeom>
            <a:rect b="b" l="l" r="r" t="t"/>
            <a:pathLst>
              <a:path extrusionOk="0" fill="none" h="17631" w="1760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cap="flat" cmpd="sng" w="4550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23" name="Google Shape;123;p9"/>
            <p:cNvSpPr/>
            <p:nvPr/>
          </p:nvSpPr>
          <p:spPr>
            <a:xfrm>
              <a:off x="3912750" y="637550"/>
              <a:ext cx="947533" cy="947533"/>
            </a:xfrm>
            <a:custGeom>
              <a:rect b="b" l="l" r="r" t="t"/>
              <a:pathLst>
                <a:path extrusionOk="0" fill="none" h="14743" w="14743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242902" y="967702"/>
              <a:ext cx="287223" cy="287223"/>
            </a:xfrm>
            <a:custGeom>
              <a:rect b="b" l="l" r="r" t="t"/>
              <a:pathLst>
                <a:path extrusionOk="0" fill="none" h="4469" w="4469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cap="flat" cmpd="sng" w="45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713100" y="3931300"/>
            <a:ext cx="7717800" cy="41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developer.android.com/guide/topics/permissions/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xodus-Privacy/exodus" TargetMode="External"/><Relationship Id="rId4" Type="http://schemas.openxmlformats.org/officeDocument/2006/relationships/hyperlink" Target="https://github.com/TrackerControl/tracker-control-android" TargetMode="External"/><Relationship Id="rId5" Type="http://schemas.openxmlformats.org/officeDocument/2006/relationships/hyperlink" Target="https://www.mdpi.com/2624-800X/1/4/35" TargetMode="External"/><Relationship Id="rId6" Type="http://schemas.openxmlformats.org/officeDocument/2006/relationships/hyperlink" Target="https://ieeexplore.ieee.org/document/669889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Group-19</a:t>
            </a:r>
            <a:endParaRPr sz="2500"/>
          </a:p>
        </p:txBody>
      </p:sp>
      <p:sp>
        <p:nvSpPr>
          <p:cNvPr id="588" name="Google Shape;588;p42"/>
          <p:cNvSpPr txBox="1"/>
          <p:nvPr>
            <p:ph idx="1" type="subTitle"/>
          </p:nvPr>
        </p:nvSpPr>
        <p:spPr>
          <a:xfrm>
            <a:off x="122125" y="2323175"/>
            <a:ext cx="3718200" cy="10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Kalyan Karnati (kkarnat)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Vineeth Dasi (vdasi)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Akruti Sinha (asinha6)</a:t>
            </a:r>
            <a:endParaRPr/>
          </a:p>
        </p:txBody>
      </p:sp>
      <p:grpSp>
        <p:nvGrpSpPr>
          <p:cNvPr id="589" name="Google Shape;589;p42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590" name="Google Shape;590;p42"/>
            <p:cNvSpPr/>
            <p:nvPr/>
          </p:nvSpPr>
          <p:spPr>
            <a:xfrm>
              <a:off x="6326148" y="750982"/>
              <a:ext cx="1632800" cy="3421657"/>
            </a:xfrm>
            <a:custGeom>
              <a:rect b="b" l="l" r="r" t="t"/>
              <a:pathLst>
                <a:path extrusionOk="0" h="87966" w="41977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6326148" y="974448"/>
              <a:ext cx="1632800" cy="39"/>
            </a:xfrm>
            <a:custGeom>
              <a:rect b="b" l="l" r="r" t="t"/>
              <a:pathLst>
                <a:path extrusionOk="0" fill="none" h="1" w="41977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6475125" y="833717"/>
              <a:ext cx="55585" cy="55623"/>
            </a:xfrm>
            <a:custGeom>
              <a:rect b="b" l="l" r="r" t="t"/>
              <a:pathLst>
                <a:path extrusionOk="0" fill="none" h="1430" w="1429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6582716" y="833717"/>
              <a:ext cx="56790" cy="55623"/>
            </a:xfrm>
            <a:custGeom>
              <a:rect b="b" l="l" r="r" t="t"/>
              <a:pathLst>
                <a:path extrusionOk="0" fill="none" h="1430" w="146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6691473" y="833717"/>
              <a:ext cx="55623" cy="55623"/>
            </a:xfrm>
            <a:custGeom>
              <a:rect b="b" l="l" r="r" t="t"/>
              <a:pathLst>
                <a:path extrusionOk="0" fill="none" h="1430" w="143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6416001" y="1588057"/>
              <a:ext cx="1453094" cy="383101"/>
            </a:xfrm>
            <a:custGeom>
              <a:rect b="b" l="l" r="r" t="t"/>
              <a:pathLst>
                <a:path extrusionOk="0" fill="none" h="9849" w="37357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6825086" y="1703932"/>
              <a:ext cx="942331" cy="39"/>
            </a:xfrm>
            <a:custGeom>
              <a:rect b="b" l="l" r="r" t="t"/>
              <a:pathLst>
                <a:path extrusionOk="0" fill="none" h="1" w="24226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6825086" y="1781961"/>
              <a:ext cx="942331" cy="39"/>
            </a:xfrm>
            <a:custGeom>
              <a:rect b="b" l="l" r="r" t="t"/>
              <a:pathLst>
                <a:path extrusionOk="0" fill="none" h="1" w="24226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6825086" y="1861156"/>
              <a:ext cx="806384" cy="39"/>
            </a:xfrm>
            <a:custGeom>
              <a:rect b="b" l="l" r="r" t="t"/>
              <a:pathLst>
                <a:path extrusionOk="0" fill="none" h="1" w="20731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6503481" y="1657800"/>
              <a:ext cx="245988" cy="244782"/>
            </a:xfrm>
            <a:custGeom>
              <a:rect b="b" l="l" r="r" t="t"/>
              <a:pathLst>
                <a:path extrusionOk="0" fill="none" h="6293" w="6324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6568518" y="1711012"/>
              <a:ext cx="115915" cy="120621"/>
            </a:xfrm>
            <a:custGeom>
              <a:rect b="b" l="l" r="r" t="t"/>
              <a:pathLst>
                <a:path extrusionOk="0" fill="none" h="3101" w="298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cap="rnd" cmpd="sng" w="4550">
              <a:solidFill>
                <a:srgbClr val="E5A5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6416001" y="2052687"/>
              <a:ext cx="1453094" cy="383101"/>
            </a:xfrm>
            <a:custGeom>
              <a:rect b="b" l="l" r="r" t="t"/>
              <a:pathLst>
                <a:path extrusionOk="0" fill="none" h="9849" w="37357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825086" y="2167396"/>
              <a:ext cx="942331" cy="39"/>
            </a:xfrm>
            <a:custGeom>
              <a:rect b="b" l="l" r="r" t="t"/>
              <a:pathLst>
                <a:path extrusionOk="0" fill="none" h="1" w="24226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6825086" y="2246591"/>
              <a:ext cx="942331" cy="39"/>
            </a:xfrm>
            <a:custGeom>
              <a:rect b="b" l="l" r="r" t="t"/>
              <a:pathLst>
                <a:path extrusionOk="0" fill="none" h="1" w="24226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6825086" y="2325825"/>
              <a:ext cx="431568" cy="39"/>
            </a:xfrm>
            <a:custGeom>
              <a:rect b="b" l="l" r="r" t="t"/>
              <a:pathLst>
                <a:path extrusionOk="0" fill="none" h="1" w="11095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6486950" y="2104732"/>
              <a:ext cx="279051" cy="279051"/>
            </a:xfrm>
            <a:custGeom>
              <a:rect b="b" l="l" r="r" t="t"/>
              <a:pathLst>
                <a:path extrusionOk="0" fill="none" h="7174" w="7174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568518" y="2174475"/>
              <a:ext cx="115915" cy="120621"/>
            </a:xfrm>
            <a:custGeom>
              <a:rect b="b" l="l" r="r" t="t"/>
              <a:pathLst>
                <a:path extrusionOk="0" fill="none" h="3101" w="298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cap="rnd" cmpd="sng" w="4550">
              <a:solidFill>
                <a:srgbClr val="E5A5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7436321" y="1067841"/>
              <a:ext cx="432774" cy="433941"/>
            </a:xfrm>
            <a:custGeom>
              <a:rect b="b" l="l" r="r" t="t"/>
              <a:pathLst>
                <a:path extrusionOk="0" fill="none" h="11156" w="11126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7530920" y="1163607"/>
              <a:ext cx="243615" cy="242409"/>
            </a:xfrm>
            <a:custGeom>
              <a:rect b="b" l="l" r="r" t="t"/>
              <a:pathLst>
                <a:path extrusionOk="0" fill="none" h="6232" w="6263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925597" y="1067841"/>
              <a:ext cx="433941" cy="433941"/>
            </a:xfrm>
            <a:custGeom>
              <a:rect b="b" l="l" r="r" t="t"/>
              <a:pathLst>
                <a:path extrusionOk="0" fill="none" h="11156" w="11156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6996507" y="1222731"/>
              <a:ext cx="286169" cy="166715"/>
            </a:xfrm>
            <a:custGeom>
              <a:rect b="b" l="l" r="r" t="t"/>
              <a:pathLst>
                <a:path extrusionOk="0" fill="none" h="4286" w="7357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7175047" y="1171892"/>
              <a:ext cx="50878" cy="50878"/>
            </a:xfrm>
            <a:custGeom>
              <a:rect b="b" l="l" r="r" t="t"/>
              <a:pathLst>
                <a:path extrusionOk="0" fill="none" h="1308" w="1308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6416001" y="1067841"/>
              <a:ext cx="432774" cy="433941"/>
            </a:xfrm>
            <a:custGeom>
              <a:rect b="b" l="l" r="r" t="t"/>
              <a:pathLst>
                <a:path extrusionOk="0" fill="none" h="11156" w="11126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523591" y="1209701"/>
              <a:ext cx="217593" cy="151389"/>
            </a:xfrm>
            <a:custGeom>
              <a:rect b="b" l="l" r="r" t="t"/>
              <a:pathLst>
                <a:path extrusionOk="0" fill="none" h="3892" w="5594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6523591" y="1209701"/>
              <a:ext cx="217593" cy="88725"/>
            </a:xfrm>
            <a:custGeom>
              <a:rect b="b" l="l" r="r" t="t"/>
              <a:pathLst>
                <a:path extrusionOk="0" fill="none" h="2281" w="5594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654831" y="1286562"/>
              <a:ext cx="86352" cy="74528"/>
            </a:xfrm>
            <a:custGeom>
              <a:rect b="b" l="l" r="r" t="t"/>
              <a:pathLst>
                <a:path extrusionOk="0" fill="none" h="1916" w="222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6523591" y="1286562"/>
              <a:ext cx="86352" cy="74528"/>
            </a:xfrm>
            <a:custGeom>
              <a:rect b="b" l="l" r="r" t="t"/>
              <a:pathLst>
                <a:path extrusionOk="0" fill="none" h="1916" w="222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cap="rnd" cmpd="sng" w="9525">
              <a:solidFill>
                <a:srgbClr val="E5A5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416001" y="2516151"/>
              <a:ext cx="1453094" cy="827661"/>
            </a:xfrm>
            <a:custGeom>
              <a:rect b="b" l="l" r="r" t="t"/>
              <a:pathLst>
                <a:path extrusionOk="0" fill="none" h="21278" w="37357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6971691" y="2737244"/>
              <a:ext cx="335802" cy="335841"/>
            </a:xfrm>
            <a:custGeom>
              <a:rect b="b" l="l" r="r" t="t"/>
              <a:pathLst>
                <a:path extrusionOk="0" fill="none" h="8634" w="8633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7105303" y="2848374"/>
              <a:ext cx="99344" cy="114748"/>
            </a:xfrm>
            <a:custGeom>
              <a:rect b="b" l="l" r="r" t="t"/>
              <a:pathLst>
                <a:path extrusionOk="0" fill="none" h="2950" w="2554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626424" y="3198689"/>
              <a:ext cx="1148128" cy="27225"/>
            </a:xfrm>
            <a:custGeom>
              <a:rect b="b" l="l" r="r" t="t"/>
              <a:pathLst>
                <a:path extrusionOk="0" fill="none" h="1" w="26294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626436" y="3198374"/>
              <a:ext cx="331096" cy="39"/>
            </a:xfrm>
            <a:custGeom>
              <a:rect b="b" l="l" r="r" t="t"/>
              <a:pathLst>
                <a:path extrusionOk="0" fill="none" h="1" w="8512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6907860" y="3168812"/>
              <a:ext cx="57957" cy="59124"/>
            </a:xfrm>
            <a:custGeom>
              <a:rect b="b" l="l" r="r" t="t"/>
              <a:pathLst>
                <a:path extrusionOk="0" h="1520" w="149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6484577" y="3179431"/>
              <a:ext cx="22483" cy="37886"/>
            </a:xfrm>
            <a:custGeom>
              <a:rect b="b" l="l" r="r" t="t"/>
              <a:pathLst>
                <a:path extrusionOk="0" h="974" w="578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17679" y="3190089"/>
              <a:ext cx="5951" cy="27228"/>
            </a:xfrm>
            <a:custGeom>
              <a:rect b="b" l="l" r="r" t="t"/>
              <a:pathLst>
                <a:path extrusionOk="0" h="700" w="153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531876" y="3179431"/>
              <a:ext cx="27228" cy="37886"/>
            </a:xfrm>
            <a:custGeom>
              <a:rect b="b" l="l" r="r" t="t"/>
              <a:pathLst>
                <a:path extrusionOk="0" h="974" w="70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66145" y="3178264"/>
              <a:ext cx="26061" cy="40220"/>
            </a:xfrm>
            <a:custGeom>
              <a:rect b="b" l="l" r="r" t="t"/>
              <a:pathLst>
                <a:path extrusionOk="0" h="1034" w="67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6485744" y="2594179"/>
              <a:ext cx="23689" cy="37886"/>
            </a:xfrm>
            <a:custGeom>
              <a:rect b="b" l="l" r="r" t="t"/>
              <a:pathLst>
                <a:path extrusionOk="0" h="974" w="609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511766" y="2603670"/>
              <a:ext cx="26061" cy="29562"/>
            </a:xfrm>
            <a:custGeom>
              <a:rect b="b" l="l" r="r" t="t"/>
              <a:pathLst>
                <a:path extrusionOk="0" h="760" w="67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544868" y="2603670"/>
              <a:ext cx="16609" cy="28395"/>
            </a:xfrm>
            <a:custGeom>
              <a:rect b="b" l="l" r="r" t="t"/>
              <a:pathLst>
                <a:path extrusionOk="0" h="730" w="427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7183332" y="3432459"/>
              <a:ext cx="685763" cy="668026"/>
            </a:xfrm>
            <a:custGeom>
              <a:rect b="b" l="l" r="r" t="t"/>
              <a:pathLst>
                <a:path extrusionOk="0" fill="none" h="17174" w="1763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6416001" y="3424174"/>
              <a:ext cx="685763" cy="668065"/>
            </a:xfrm>
            <a:custGeom>
              <a:rect b="b" l="l" r="r" t="t"/>
              <a:pathLst>
                <a:path extrusionOk="0" fill="none" h="17175" w="1763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6638261" y="3638188"/>
              <a:ext cx="240075" cy="240036"/>
            </a:xfrm>
            <a:custGeom>
              <a:rect b="b" l="l" r="r" t="t"/>
              <a:pathLst>
                <a:path extrusionOk="0" fill="none" h="6171" w="6172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6734027" y="3717383"/>
              <a:ext cx="70988" cy="82813"/>
            </a:xfrm>
            <a:custGeom>
              <a:rect b="b" l="l" r="r" t="t"/>
              <a:pathLst>
                <a:path extrusionOk="0" fill="none" h="2129" w="1825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7406798" y="3638188"/>
              <a:ext cx="238870" cy="240036"/>
            </a:xfrm>
            <a:custGeom>
              <a:rect b="b" l="l" r="r" t="t"/>
              <a:pathLst>
                <a:path extrusionOk="0" fill="none" h="6171" w="6141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7501358" y="3717383"/>
              <a:ext cx="72155" cy="82813"/>
            </a:xfrm>
            <a:custGeom>
              <a:rect b="b" l="l" r="r" t="t"/>
              <a:pathLst>
                <a:path extrusionOk="0" fill="none" h="2129" w="1855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5046887" y="1121053"/>
              <a:ext cx="1632800" cy="3420452"/>
            </a:xfrm>
            <a:custGeom>
              <a:rect b="b" l="l" r="r" t="t"/>
              <a:pathLst>
                <a:path extrusionOk="0" h="87935" w="41977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5136740" y="2516151"/>
              <a:ext cx="1453094" cy="280256"/>
            </a:xfrm>
            <a:custGeom>
              <a:rect b="b" l="l" r="r" t="t"/>
              <a:pathLst>
                <a:path extrusionOk="0" h="7205" w="37357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5240791" y="2656843"/>
              <a:ext cx="756712" cy="39"/>
            </a:xfrm>
            <a:custGeom>
              <a:rect b="b" l="l" r="r" t="t"/>
              <a:pathLst>
                <a:path extrusionOk="0" fill="none" h="1" w="19454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5136740" y="2915784"/>
              <a:ext cx="1453094" cy="280256"/>
            </a:xfrm>
            <a:custGeom>
              <a:rect b="b" l="l" r="r" t="t"/>
              <a:pathLst>
                <a:path extrusionOk="0" h="7205" w="37357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5240791" y="3056476"/>
              <a:ext cx="541531" cy="39"/>
            </a:xfrm>
            <a:custGeom>
              <a:rect b="b" l="l" r="r" t="t"/>
              <a:pathLst>
                <a:path extrusionOk="0" fill="none" h="1" w="13922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5750348" y="1643602"/>
              <a:ext cx="225878" cy="234163"/>
            </a:xfrm>
            <a:custGeom>
              <a:rect b="b" l="l" r="r" t="t"/>
              <a:pathLst>
                <a:path extrusionOk="0" fill="none" h="6020" w="5807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5511517" y="2008966"/>
              <a:ext cx="703539" cy="39"/>
            </a:xfrm>
            <a:custGeom>
              <a:rect b="b" l="l" r="r" t="t"/>
              <a:pathLst>
                <a:path extrusionOk="0" fill="none" h="1" w="18087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5645130" y="2082249"/>
              <a:ext cx="436313" cy="39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5467796" y="3504575"/>
              <a:ext cx="790981" cy="274344"/>
            </a:xfrm>
            <a:custGeom>
              <a:rect b="b" l="l" r="r" t="t"/>
              <a:pathLst>
                <a:path extrusionOk="0" h="7053" w="20335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5659328" y="4422051"/>
              <a:ext cx="406751" cy="39"/>
            </a:xfrm>
            <a:custGeom>
              <a:rect b="b" l="l" r="r" t="t"/>
              <a:pathLst>
                <a:path extrusionOk="0" fill="none" h="1" w="10457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7727197" y="1409517"/>
              <a:ext cx="877294" cy="1054667"/>
            </a:xfrm>
            <a:custGeom>
              <a:rect b="b" l="l" r="r" t="t"/>
              <a:pathLst>
                <a:path extrusionOk="0" h="27114" w="22554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7802852" y="1590429"/>
              <a:ext cx="185658" cy="185658"/>
            </a:xfrm>
            <a:custGeom>
              <a:rect b="b" l="l" r="r" t="t"/>
              <a:pathLst>
                <a:path extrusionOk="0" fill="none" h="4773" w="4773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8054675" y="1683822"/>
              <a:ext cx="465875" cy="39"/>
            </a:xfrm>
            <a:custGeom>
              <a:rect b="b" l="l" r="r" t="t"/>
              <a:pathLst>
                <a:path extrusionOk="0" fill="none" h="1" w="11977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8053508" y="1683822"/>
              <a:ext cx="245949" cy="39"/>
            </a:xfrm>
            <a:custGeom>
              <a:rect b="b" l="l" r="r" t="t"/>
              <a:pathLst>
                <a:path extrusionOk="0" fill="none" h="1" w="6323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7800480" y="1844624"/>
              <a:ext cx="185658" cy="185658"/>
            </a:xfrm>
            <a:custGeom>
              <a:rect b="b" l="l" r="r" t="t"/>
              <a:pathLst>
                <a:path extrusionOk="0" fill="none" h="4773" w="4773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8052341" y="1938017"/>
              <a:ext cx="464670" cy="39"/>
            </a:xfrm>
            <a:custGeom>
              <a:rect b="b" l="l" r="r" t="t"/>
              <a:pathLst>
                <a:path extrusionOk="0" fill="none" h="1" w="11946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8052341" y="1938017"/>
              <a:ext cx="347627" cy="39"/>
            </a:xfrm>
            <a:custGeom>
              <a:rect b="b" l="l" r="r" t="t"/>
              <a:pathLst>
                <a:path extrusionOk="0" fill="none" h="1" w="8937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7800480" y="2099987"/>
              <a:ext cx="185658" cy="184491"/>
            </a:xfrm>
            <a:custGeom>
              <a:rect b="b" l="l" r="r" t="t"/>
              <a:pathLst>
                <a:path extrusionOk="0" fill="none" h="4743" w="4773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8052341" y="2192213"/>
              <a:ext cx="464670" cy="39"/>
            </a:xfrm>
            <a:custGeom>
              <a:rect b="b" l="l" r="r" t="t"/>
              <a:pathLst>
                <a:path extrusionOk="0" fill="none" h="1" w="11946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8052341" y="2192213"/>
              <a:ext cx="186825" cy="39"/>
            </a:xfrm>
            <a:custGeom>
              <a:rect b="b" l="l" r="r" t="t"/>
              <a:pathLst>
                <a:path extrusionOk="0" fill="none" h="1" w="4803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5509145" y="970870"/>
              <a:ext cx="312191" cy="312191"/>
            </a:xfrm>
            <a:custGeom>
              <a:rect b="b" l="l" r="r" t="t"/>
              <a:pathLst>
                <a:path extrusionOk="0" h="8026" w="8026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588379" y="1074921"/>
              <a:ext cx="153723" cy="105257"/>
            </a:xfrm>
            <a:custGeom>
              <a:rect b="b" l="l" r="r" t="t"/>
              <a:pathLst>
                <a:path extrusionOk="0" fill="none" h="2706" w="3952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7724824" y="605545"/>
              <a:ext cx="637297" cy="637297"/>
            </a:xfrm>
            <a:custGeom>
              <a:rect b="b" l="l" r="r" t="t"/>
              <a:pathLst>
                <a:path extrusionOk="0" h="16384" w="16384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7867889" y="748610"/>
              <a:ext cx="351167" cy="351167"/>
            </a:xfrm>
            <a:custGeom>
              <a:rect b="b" l="l" r="r" t="t"/>
              <a:pathLst>
                <a:path extrusionOk="0" fill="none" h="9028" w="9028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7960115" y="825471"/>
              <a:ext cx="166754" cy="171460"/>
            </a:xfrm>
            <a:custGeom>
              <a:rect b="b" l="l" r="r" t="t"/>
              <a:pathLst>
                <a:path extrusionOk="0" fill="none" h="4408" w="4287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835245" y="1471014"/>
              <a:ext cx="507262" cy="431568"/>
            </a:xfrm>
            <a:custGeom>
              <a:rect b="b" l="l" r="r" t="t"/>
              <a:pathLst>
                <a:path extrusionOk="0" h="11095" w="13041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5178127" y="1599881"/>
              <a:ext cx="74528" cy="73322"/>
            </a:xfrm>
            <a:custGeom>
              <a:rect b="b" l="l" r="r" t="t"/>
              <a:pathLst>
                <a:path extrusionOk="0" h="1885" w="1916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5051593" y="1601048"/>
              <a:ext cx="74528" cy="73361"/>
            </a:xfrm>
            <a:custGeom>
              <a:rect b="b" l="l" r="r" t="t"/>
              <a:pathLst>
                <a:path extrusionOk="0" h="1886" w="1916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903774" y="1602267"/>
              <a:ext cx="74528" cy="73400"/>
            </a:xfrm>
            <a:custGeom>
              <a:rect b="b" l="l" r="r" t="t"/>
              <a:pathLst>
                <a:path extrusionOk="0" h="1887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2"/>
          <p:cNvSpPr txBox="1"/>
          <p:nvPr/>
        </p:nvSpPr>
        <p:spPr>
          <a:xfrm>
            <a:off x="85075" y="919800"/>
            <a:ext cx="5303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Skill Permission Analyzer</a:t>
            </a:r>
            <a:endParaRPr sz="2800">
              <a:solidFill>
                <a:srgbClr val="24242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/>
          <p:nvPr>
            <p:ph type="title"/>
          </p:nvPr>
        </p:nvSpPr>
        <p:spPr>
          <a:xfrm>
            <a:off x="2325300" y="2263650"/>
            <a:ext cx="44934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!</a:t>
            </a:r>
            <a:endParaRPr/>
          </a:p>
        </p:txBody>
      </p:sp>
      <p:grpSp>
        <p:nvGrpSpPr>
          <p:cNvPr id="1029" name="Google Shape;1029;p51"/>
          <p:cNvGrpSpPr/>
          <p:nvPr/>
        </p:nvGrpSpPr>
        <p:grpSpPr>
          <a:xfrm rot="1285550">
            <a:off x="1577542" y="1676746"/>
            <a:ext cx="822913" cy="818353"/>
            <a:chOff x="5088175" y="2529243"/>
            <a:chExt cx="822905" cy="818345"/>
          </a:xfrm>
        </p:grpSpPr>
        <p:sp>
          <p:nvSpPr>
            <p:cNvPr id="1030" name="Google Shape;1030;p51"/>
            <p:cNvSpPr/>
            <p:nvPr/>
          </p:nvSpPr>
          <p:spPr>
            <a:xfrm>
              <a:off x="5092588" y="2529243"/>
              <a:ext cx="818492" cy="818345"/>
            </a:xfrm>
            <a:custGeom>
              <a:rect b="b" l="l" r="r" t="t"/>
              <a:pathLst>
                <a:path extrusionOk="0" fill="none" h="5563" w="5564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5499478" y="2529243"/>
              <a:ext cx="147" cy="818345"/>
            </a:xfrm>
            <a:custGeom>
              <a:rect b="b" l="l" r="r" t="t"/>
              <a:pathLst>
                <a:path extrusionOk="0" fill="none" h="5563" w="1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5307213" y="2533656"/>
              <a:ext cx="134307" cy="809519"/>
            </a:xfrm>
            <a:custGeom>
              <a:rect b="b" l="l" r="r" t="t"/>
              <a:pathLst>
                <a:path extrusionOk="0" fill="none" h="5503" w="913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5562144" y="2533656"/>
              <a:ext cx="134307" cy="809519"/>
            </a:xfrm>
            <a:custGeom>
              <a:rect b="b" l="l" r="r" t="t"/>
              <a:pathLst>
                <a:path extrusionOk="0" fill="none" h="5503" w="913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5088175" y="2936132"/>
              <a:ext cx="822905" cy="147"/>
            </a:xfrm>
            <a:custGeom>
              <a:rect b="b" l="l" r="r" t="t"/>
              <a:pathLst>
                <a:path extrusionOk="0" fill="none" h="1" w="5594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5191001" y="3128397"/>
              <a:ext cx="626079" cy="67227"/>
            </a:xfrm>
            <a:custGeom>
              <a:rect b="b" l="l" r="r" t="t"/>
              <a:pathLst>
                <a:path extrusionOk="0" fill="none" h="457" w="4256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5191001" y="2694735"/>
              <a:ext cx="626079" cy="71640"/>
            </a:xfrm>
            <a:custGeom>
              <a:rect b="b" l="l" r="r" t="t"/>
              <a:pathLst>
                <a:path extrusionOk="0" fill="none" h="487" w="4256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51"/>
          <p:cNvSpPr txBox="1"/>
          <p:nvPr/>
        </p:nvSpPr>
        <p:spPr>
          <a:xfrm>
            <a:off x="2291025" y="2971175"/>
            <a:ext cx="4672500" cy="1469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8" name="Google Shape;1038;p51"/>
          <p:cNvSpPr txBox="1"/>
          <p:nvPr/>
        </p:nvSpPr>
        <p:spPr>
          <a:xfrm>
            <a:off x="5051175" y="2933500"/>
            <a:ext cx="2044200" cy="16767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/>
          <p:nvPr>
            <p:ph idx="1" type="subTitle"/>
          </p:nvPr>
        </p:nvSpPr>
        <p:spPr>
          <a:xfrm>
            <a:off x="5213025" y="1149900"/>
            <a:ext cx="36552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ts val="980"/>
              <a:buChar char="●"/>
            </a:pPr>
            <a:r>
              <a:rPr lang="en" sz="1700"/>
              <a:t>To help users make informed decisions about which apps to install and use.</a:t>
            </a:r>
            <a:endParaRPr sz="17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ts val="980"/>
              <a:buChar char="●"/>
            </a:pPr>
            <a:r>
              <a:rPr lang="en" sz="1700"/>
              <a:t>To promote transparency and accountability among app developers.</a:t>
            </a:r>
            <a:endParaRPr sz="17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ts val="980"/>
              <a:buChar char="●"/>
            </a:pPr>
            <a:r>
              <a:rPr lang="en" sz="1700"/>
              <a:t>To help protect users from privacy-invasive apps.</a:t>
            </a:r>
            <a:endParaRPr sz="17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ts val="980"/>
              <a:buChar char="●"/>
            </a:pPr>
            <a:r>
              <a:rPr lang="en" sz="1700"/>
              <a:t>To raise awareness of privacy issues related to mobile apps. </a:t>
            </a:r>
            <a:endParaRPr sz="1700"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713250" y="416857"/>
            <a:ext cx="77175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672" name="Google Shape;672;p43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673" name="Google Shape;673;p43"/>
            <p:cNvSpPr/>
            <p:nvPr/>
          </p:nvSpPr>
          <p:spPr>
            <a:xfrm>
              <a:off x="4231275" y="1599750"/>
              <a:ext cx="692428" cy="692493"/>
            </a:xfrm>
            <a:custGeom>
              <a:rect b="b" l="l" r="r" t="t"/>
              <a:pathLst>
                <a:path extrusionOk="0" fill="none" h="8178" w="8177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4411473" y="1759369"/>
              <a:ext cx="332115" cy="342351"/>
            </a:xfrm>
            <a:custGeom>
              <a:rect b="b" l="l" r="r" t="t"/>
              <a:pathLst>
                <a:path extrusionOk="0" fill="none" h="4043" w="3922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5" name="Google Shape;6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875" y="1149900"/>
            <a:ext cx="4543576" cy="10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75" y="2165575"/>
            <a:ext cx="4768574" cy="10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75" y="4185075"/>
            <a:ext cx="4940778" cy="10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8875" y="3181251"/>
            <a:ext cx="5371900" cy="1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4"/>
          <p:cNvSpPr txBox="1"/>
          <p:nvPr>
            <p:ph idx="1" type="subTitle"/>
          </p:nvPr>
        </p:nvSpPr>
        <p:spPr>
          <a:xfrm>
            <a:off x="4801625" y="1150475"/>
            <a:ext cx="38028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Skill Permission Analyzer: </a:t>
            </a:r>
            <a:endParaRPr sz="1500"/>
          </a:p>
          <a:p>
            <a:pPr indent="-278130" lvl="0" marL="457200" rtl="0" algn="l">
              <a:spcBef>
                <a:spcPts val="1600"/>
              </a:spcBef>
              <a:spcAft>
                <a:spcPts val="0"/>
              </a:spcAft>
              <a:buSzPts val="780"/>
              <a:buChar char="●"/>
            </a:pPr>
            <a:r>
              <a:rPr lang="en" sz="1500"/>
              <a:t>This is an Android application that allows users to input the names of apps they use.</a:t>
            </a:r>
            <a:endParaRPr sz="1500"/>
          </a:p>
          <a:p>
            <a:pPr indent="-278130" lvl="0" marL="457200" rtl="0" algn="l">
              <a:spcBef>
                <a:spcPts val="0"/>
              </a:spcBef>
              <a:spcAft>
                <a:spcPts val="0"/>
              </a:spcAft>
              <a:buSzPts val="780"/>
              <a:buChar char="●"/>
            </a:pPr>
            <a:r>
              <a:rPr lang="en" sz="1500"/>
              <a:t>The app then fetches and analyzes the trackers and permissions requested by these apps</a:t>
            </a:r>
            <a:endParaRPr sz="1500"/>
          </a:p>
          <a:p>
            <a:pPr indent="-278130" lvl="0" marL="457200" rtl="0" algn="l">
              <a:spcBef>
                <a:spcPts val="0"/>
              </a:spcBef>
              <a:spcAft>
                <a:spcPts val="0"/>
              </a:spcAft>
              <a:buSzPts val="780"/>
              <a:buChar char="●"/>
            </a:pPr>
            <a:r>
              <a:rPr lang="en" sz="1500"/>
              <a:t>Finally, it provides users with insights into potential privacy risks associated with each app.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4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85" name="Google Shape;685;p44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686" name="Google Shape;686;p44"/>
            <p:cNvSpPr/>
            <p:nvPr/>
          </p:nvSpPr>
          <p:spPr>
            <a:xfrm>
              <a:off x="4231275" y="1599750"/>
              <a:ext cx="692428" cy="692493"/>
            </a:xfrm>
            <a:custGeom>
              <a:rect b="b" l="l" r="r" t="t"/>
              <a:pathLst>
                <a:path extrusionOk="0" fill="none" h="8178" w="8177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411473" y="1759369"/>
              <a:ext cx="332115" cy="342351"/>
            </a:xfrm>
            <a:custGeom>
              <a:rect b="b" l="l" r="r" t="t"/>
              <a:pathLst>
                <a:path extrusionOk="0" fill="none" h="4043" w="3922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4"/>
          <p:cNvGrpSpPr/>
          <p:nvPr/>
        </p:nvGrpSpPr>
        <p:grpSpPr>
          <a:xfrm>
            <a:off x="457200" y="0"/>
            <a:ext cx="4142448" cy="4732014"/>
            <a:chOff x="457200" y="0"/>
            <a:chExt cx="4142448" cy="4732014"/>
          </a:xfrm>
        </p:grpSpPr>
        <p:sp>
          <p:nvSpPr>
            <p:cNvPr id="689" name="Google Shape;689;p44"/>
            <p:cNvSpPr/>
            <p:nvPr/>
          </p:nvSpPr>
          <p:spPr>
            <a:xfrm>
              <a:off x="995914" y="1123701"/>
              <a:ext cx="3596400" cy="3595800"/>
            </a:xfrm>
            <a:prstGeom prst="ellipse">
              <a:avLst/>
            </a:prstGeom>
            <a:solidFill>
              <a:srgbClr val="F9645D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992447" y="1652385"/>
              <a:ext cx="1602610" cy="3079629"/>
            </a:xfrm>
            <a:custGeom>
              <a:rect b="b" l="l" r="r" t="t"/>
              <a:pathLst>
                <a:path extrusionOk="0" h="49215" w="25610">
                  <a:moveTo>
                    <a:pt x="2887" y="1"/>
                  </a:moveTo>
                  <a:lnTo>
                    <a:pt x="2730" y="13"/>
                  </a:lnTo>
                  <a:lnTo>
                    <a:pt x="2573" y="25"/>
                  </a:lnTo>
                  <a:lnTo>
                    <a:pt x="2428" y="61"/>
                  </a:lnTo>
                  <a:lnTo>
                    <a:pt x="2283" y="85"/>
                  </a:lnTo>
                  <a:lnTo>
                    <a:pt x="2139" y="134"/>
                  </a:lnTo>
                  <a:lnTo>
                    <a:pt x="1994" y="182"/>
                  </a:lnTo>
                  <a:lnTo>
                    <a:pt x="1861" y="230"/>
                  </a:lnTo>
                  <a:lnTo>
                    <a:pt x="1595" y="363"/>
                  </a:lnTo>
                  <a:lnTo>
                    <a:pt x="1341" y="520"/>
                  </a:lnTo>
                  <a:lnTo>
                    <a:pt x="1112" y="689"/>
                  </a:lnTo>
                  <a:lnTo>
                    <a:pt x="894" y="882"/>
                  </a:lnTo>
                  <a:lnTo>
                    <a:pt x="689" y="1100"/>
                  </a:lnTo>
                  <a:lnTo>
                    <a:pt x="520" y="1342"/>
                  </a:lnTo>
                  <a:lnTo>
                    <a:pt x="363" y="1583"/>
                  </a:lnTo>
                  <a:lnTo>
                    <a:pt x="242" y="1849"/>
                  </a:lnTo>
                  <a:lnTo>
                    <a:pt x="182" y="1994"/>
                  </a:lnTo>
                  <a:lnTo>
                    <a:pt x="133" y="2139"/>
                  </a:lnTo>
                  <a:lnTo>
                    <a:pt x="97" y="2284"/>
                  </a:lnTo>
                  <a:lnTo>
                    <a:pt x="61" y="2429"/>
                  </a:lnTo>
                  <a:lnTo>
                    <a:pt x="37" y="2574"/>
                  </a:lnTo>
                  <a:lnTo>
                    <a:pt x="12" y="2731"/>
                  </a:lnTo>
                  <a:lnTo>
                    <a:pt x="0" y="2888"/>
                  </a:lnTo>
                  <a:lnTo>
                    <a:pt x="0" y="3033"/>
                  </a:lnTo>
                  <a:lnTo>
                    <a:pt x="0" y="46170"/>
                  </a:lnTo>
                  <a:lnTo>
                    <a:pt x="0" y="46327"/>
                  </a:lnTo>
                  <a:lnTo>
                    <a:pt x="12" y="46484"/>
                  </a:lnTo>
                  <a:lnTo>
                    <a:pt x="37" y="46629"/>
                  </a:lnTo>
                  <a:lnTo>
                    <a:pt x="61" y="46786"/>
                  </a:lnTo>
                  <a:lnTo>
                    <a:pt x="97" y="46931"/>
                  </a:lnTo>
                  <a:lnTo>
                    <a:pt x="133" y="47076"/>
                  </a:lnTo>
                  <a:lnTo>
                    <a:pt x="182" y="47221"/>
                  </a:lnTo>
                  <a:lnTo>
                    <a:pt x="242" y="47354"/>
                  </a:lnTo>
                  <a:lnTo>
                    <a:pt x="363" y="47620"/>
                  </a:lnTo>
                  <a:lnTo>
                    <a:pt x="520" y="47873"/>
                  </a:lnTo>
                  <a:lnTo>
                    <a:pt x="689" y="48103"/>
                  </a:lnTo>
                  <a:lnTo>
                    <a:pt x="894" y="48320"/>
                  </a:lnTo>
                  <a:lnTo>
                    <a:pt x="1112" y="48514"/>
                  </a:lnTo>
                  <a:lnTo>
                    <a:pt x="1341" y="48695"/>
                  </a:lnTo>
                  <a:lnTo>
                    <a:pt x="1595" y="48852"/>
                  </a:lnTo>
                  <a:lnTo>
                    <a:pt x="1861" y="48973"/>
                  </a:lnTo>
                  <a:lnTo>
                    <a:pt x="1994" y="49033"/>
                  </a:lnTo>
                  <a:lnTo>
                    <a:pt x="2139" y="49081"/>
                  </a:lnTo>
                  <a:lnTo>
                    <a:pt x="2283" y="49118"/>
                  </a:lnTo>
                  <a:lnTo>
                    <a:pt x="2428" y="49154"/>
                  </a:lnTo>
                  <a:lnTo>
                    <a:pt x="2573" y="49178"/>
                  </a:lnTo>
                  <a:lnTo>
                    <a:pt x="2730" y="49202"/>
                  </a:lnTo>
                  <a:lnTo>
                    <a:pt x="2887" y="49214"/>
                  </a:lnTo>
                  <a:lnTo>
                    <a:pt x="22723" y="49214"/>
                  </a:lnTo>
                  <a:lnTo>
                    <a:pt x="22868" y="49202"/>
                  </a:lnTo>
                  <a:lnTo>
                    <a:pt x="23025" y="49178"/>
                  </a:lnTo>
                  <a:lnTo>
                    <a:pt x="23170" y="49154"/>
                  </a:lnTo>
                  <a:lnTo>
                    <a:pt x="23327" y="49118"/>
                  </a:lnTo>
                  <a:lnTo>
                    <a:pt x="23472" y="49081"/>
                  </a:lnTo>
                  <a:lnTo>
                    <a:pt x="23604" y="49033"/>
                  </a:lnTo>
                  <a:lnTo>
                    <a:pt x="23749" y="48973"/>
                  </a:lnTo>
                  <a:lnTo>
                    <a:pt x="24015" y="48852"/>
                  </a:lnTo>
                  <a:lnTo>
                    <a:pt x="24269" y="48695"/>
                  </a:lnTo>
                  <a:lnTo>
                    <a:pt x="24498" y="48514"/>
                  </a:lnTo>
                  <a:lnTo>
                    <a:pt x="24716" y="48320"/>
                  </a:lnTo>
                  <a:lnTo>
                    <a:pt x="24909" y="48103"/>
                  </a:lnTo>
                  <a:lnTo>
                    <a:pt x="25090" y="47873"/>
                  </a:lnTo>
                  <a:lnTo>
                    <a:pt x="25235" y="47620"/>
                  </a:lnTo>
                  <a:lnTo>
                    <a:pt x="25368" y="47354"/>
                  </a:lnTo>
                  <a:lnTo>
                    <a:pt x="25416" y="47221"/>
                  </a:lnTo>
                  <a:lnTo>
                    <a:pt x="25465" y="47076"/>
                  </a:lnTo>
                  <a:lnTo>
                    <a:pt x="25513" y="46931"/>
                  </a:lnTo>
                  <a:lnTo>
                    <a:pt x="25537" y="46786"/>
                  </a:lnTo>
                  <a:lnTo>
                    <a:pt x="25574" y="46629"/>
                  </a:lnTo>
                  <a:lnTo>
                    <a:pt x="25586" y="46484"/>
                  </a:lnTo>
                  <a:lnTo>
                    <a:pt x="25598" y="46327"/>
                  </a:lnTo>
                  <a:lnTo>
                    <a:pt x="25610" y="46170"/>
                  </a:lnTo>
                  <a:lnTo>
                    <a:pt x="25610" y="3033"/>
                  </a:lnTo>
                  <a:lnTo>
                    <a:pt x="25598" y="2888"/>
                  </a:lnTo>
                  <a:lnTo>
                    <a:pt x="25586" y="2731"/>
                  </a:lnTo>
                  <a:lnTo>
                    <a:pt x="25574" y="2574"/>
                  </a:lnTo>
                  <a:lnTo>
                    <a:pt x="25537" y="2429"/>
                  </a:lnTo>
                  <a:lnTo>
                    <a:pt x="25513" y="2284"/>
                  </a:lnTo>
                  <a:lnTo>
                    <a:pt x="25465" y="2139"/>
                  </a:lnTo>
                  <a:lnTo>
                    <a:pt x="25416" y="1994"/>
                  </a:lnTo>
                  <a:lnTo>
                    <a:pt x="25368" y="1849"/>
                  </a:lnTo>
                  <a:lnTo>
                    <a:pt x="25235" y="1583"/>
                  </a:lnTo>
                  <a:lnTo>
                    <a:pt x="25090" y="1342"/>
                  </a:lnTo>
                  <a:lnTo>
                    <a:pt x="24909" y="1100"/>
                  </a:lnTo>
                  <a:lnTo>
                    <a:pt x="24716" y="882"/>
                  </a:lnTo>
                  <a:lnTo>
                    <a:pt x="24498" y="689"/>
                  </a:lnTo>
                  <a:lnTo>
                    <a:pt x="24269" y="520"/>
                  </a:lnTo>
                  <a:lnTo>
                    <a:pt x="24015" y="363"/>
                  </a:lnTo>
                  <a:lnTo>
                    <a:pt x="23749" y="230"/>
                  </a:lnTo>
                  <a:lnTo>
                    <a:pt x="23604" y="182"/>
                  </a:lnTo>
                  <a:lnTo>
                    <a:pt x="23472" y="134"/>
                  </a:lnTo>
                  <a:lnTo>
                    <a:pt x="23327" y="85"/>
                  </a:lnTo>
                  <a:lnTo>
                    <a:pt x="23170" y="61"/>
                  </a:lnTo>
                  <a:lnTo>
                    <a:pt x="23025" y="25"/>
                  </a:lnTo>
                  <a:lnTo>
                    <a:pt x="22868" y="13"/>
                  </a:lnTo>
                  <a:lnTo>
                    <a:pt x="227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1992447" y="1652385"/>
              <a:ext cx="1602610" cy="3079629"/>
            </a:xfrm>
            <a:custGeom>
              <a:rect b="b" l="l" r="r" t="t"/>
              <a:pathLst>
                <a:path extrusionOk="0" fill="none" h="49215" w="25610">
                  <a:moveTo>
                    <a:pt x="22566" y="49214"/>
                  </a:moveTo>
                  <a:lnTo>
                    <a:pt x="3044" y="49214"/>
                  </a:lnTo>
                  <a:lnTo>
                    <a:pt x="3044" y="49214"/>
                  </a:lnTo>
                  <a:lnTo>
                    <a:pt x="2887" y="49214"/>
                  </a:lnTo>
                  <a:lnTo>
                    <a:pt x="2730" y="49202"/>
                  </a:lnTo>
                  <a:lnTo>
                    <a:pt x="2573" y="49178"/>
                  </a:lnTo>
                  <a:lnTo>
                    <a:pt x="2428" y="49154"/>
                  </a:lnTo>
                  <a:lnTo>
                    <a:pt x="2283" y="49118"/>
                  </a:lnTo>
                  <a:lnTo>
                    <a:pt x="2139" y="49081"/>
                  </a:lnTo>
                  <a:lnTo>
                    <a:pt x="1994" y="49033"/>
                  </a:lnTo>
                  <a:lnTo>
                    <a:pt x="1861" y="48973"/>
                  </a:lnTo>
                  <a:lnTo>
                    <a:pt x="1595" y="48852"/>
                  </a:lnTo>
                  <a:lnTo>
                    <a:pt x="1341" y="48695"/>
                  </a:lnTo>
                  <a:lnTo>
                    <a:pt x="1112" y="48514"/>
                  </a:lnTo>
                  <a:lnTo>
                    <a:pt x="894" y="48320"/>
                  </a:lnTo>
                  <a:lnTo>
                    <a:pt x="689" y="48103"/>
                  </a:lnTo>
                  <a:lnTo>
                    <a:pt x="520" y="47873"/>
                  </a:lnTo>
                  <a:lnTo>
                    <a:pt x="363" y="47620"/>
                  </a:lnTo>
                  <a:lnTo>
                    <a:pt x="242" y="47354"/>
                  </a:lnTo>
                  <a:lnTo>
                    <a:pt x="182" y="47221"/>
                  </a:lnTo>
                  <a:lnTo>
                    <a:pt x="133" y="47076"/>
                  </a:lnTo>
                  <a:lnTo>
                    <a:pt x="97" y="46931"/>
                  </a:lnTo>
                  <a:lnTo>
                    <a:pt x="61" y="46786"/>
                  </a:lnTo>
                  <a:lnTo>
                    <a:pt x="37" y="46629"/>
                  </a:lnTo>
                  <a:lnTo>
                    <a:pt x="12" y="46484"/>
                  </a:lnTo>
                  <a:lnTo>
                    <a:pt x="0" y="46327"/>
                  </a:lnTo>
                  <a:lnTo>
                    <a:pt x="0" y="46170"/>
                  </a:lnTo>
                  <a:lnTo>
                    <a:pt x="0" y="3033"/>
                  </a:lnTo>
                  <a:lnTo>
                    <a:pt x="0" y="3033"/>
                  </a:lnTo>
                  <a:lnTo>
                    <a:pt x="0" y="2888"/>
                  </a:lnTo>
                  <a:lnTo>
                    <a:pt x="12" y="2731"/>
                  </a:lnTo>
                  <a:lnTo>
                    <a:pt x="37" y="2574"/>
                  </a:lnTo>
                  <a:lnTo>
                    <a:pt x="61" y="2429"/>
                  </a:lnTo>
                  <a:lnTo>
                    <a:pt x="97" y="2284"/>
                  </a:lnTo>
                  <a:lnTo>
                    <a:pt x="133" y="2139"/>
                  </a:lnTo>
                  <a:lnTo>
                    <a:pt x="182" y="1994"/>
                  </a:lnTo>
                  <a:lnTo>
                    <a:pt x="242" y="1849"/>
                  </a:lnTo>
                  <a:lnTo>
                    <a:pt x="363" y="1583"/>
                  </a:lnTo>
                  <a:lnTo>
                    <a:pt x="520" y="1342"/>
                  </a:lnTo>
                  <a:lnTo>
                    <a:pt x="689" y="1100"/>
                  </a:lnTo>
                  <a:lnTo>
                    <a:pt x="894" y="882"/>
                  </a:lnTo>
                  <a:lnTo>
                    <a:pt x="1112" y="689"/>
                  </a:lnTo>
                  <a:lnTo>
                    <a:pt x="1341" y="520"/>
                  </a:lnTo>
                  <a:lnTo>
                    <a:pt x="1595" y="363"/>
                  </a:lnTo>
                  <a:lnTo>
                    <a:pt x="1861" y="230"/>
                  </a:lnTo>
                  <a:lnTo>
                    <a:pt x="1994" y="182"/>
                  </a:lnTo>
                  <a:lnTo>
                    <a:pt x="2139" y="134"/>
                  </a:lnTo>
                  <a:lnTo>
                    <a:pt x="2283" y="85"/>
                  </a:lnTo>
                  <a:lnTo>
                    <a:pt x="2428" y="61"/>
                  </a:lnTo>
                  <a:lnTo>
                    <a:pt x="2573" y="25"/>
                  </a:lnTo>
                  <a:lnTo>
                    <a:pt x="2730" y="13"/>
                  </a:lnTo>
                  <a:lnTo>
                    <a:pt x="2887" y="1"/>
                  </a:lnTo>
                  <a:lnTo>
                    <a:pt x="3044" y="1"/>
                  </a:lnTo>
                  <a:lnTo>
                    <a:pt x="22566" y="1"/>
                  </a:lnTo>
                  <a:lnTo>
                    <a:pt x="22566" y="1"/>
                  </a:lnTo>
                  <a:lnTo>
                    <a:pt x="22723" y="1"/>
                  </a:lnTo>
                  <a:lnTo>
                    <a:pt x="22868" y="13"/>
                  </a:lnTo>
                  <a:lnTo>
                    <a:pt x="23025" y="25"/>
                  </a:lnTo>
                  <a:lnTo>
                    <a:pt x="23170" y="61"/>
                  </a:lnTo>
                  <a:lnTo>
                    <a:pt x="23327" y="85"/>
                  </a:lnTo>
                  <a:lnTo>
                    <a:pt x="23472" y="134"/>
                  </a:lnTo>
                  <a:lnTo>
                    <a:pt x="23604" y="182"/>
                  </a:lnTo>
                  <a:lnTo>
                    <a:pt x="23749" y="230"/>
                  </a:lnTo>
                  <a:lnTo>
                    <a:pt x="24015" y="363"/>
                  </a:lnTo>
                  <a:lnTo>
                    <a:pt x="24269" y="520"/>
                  </a:lnTo>
                  <a:lnTo>
                    <a:pt x="24498" y="689"/>
                  </a:lnTo>
                  <a:lnTo>
                    <a:pt x="24716" y="882"/>
                  </a:lnTo>
                  <a:lnTo>
                    <a:pt x="24909" y="1100"/>
                  </a:lnTo>
                  <a:lnTo>
                    <a:pt x="25090" y="1342"/>
                  </a:lnTo>
                  <a:lnTo>
                    <a:pt x="25235" y="1583"/>
                  </a:lnTo>
                  <a:lnTo>
                    <a:pt x="25368" y="1849"/>
                  </a:lnTo>
                  <a:lnTo>
                    <a:pt x="25416" y="1994"/>
                  </a:lnTo>
                  <a:lnTo>
                    <a:pt x="25465" y="2139"/>
                  </a:lnTo>
                  <a:lnTo>
                    <a:pt x="25513" y="2284"/>
                  </a:lnTo>
                  <a:lnTo>
                    <a:pt x="25537" y="2429"/>
                  </a:lnTo>
                  <a:lnTo>
                    <a:pt x="25574" y="2574"/>
                  </a:lnTo>
                  <a:lnTo>
                    <a:pt x="25586" y="2731"/>
                  </a:lnTo>
                  <a:lnTo>
                    <a:pt x="25598" y="2888"/>
                  </a:lnTo>
                  <a:lnTo>
                    <a:pt x="25610" y="3033"/>
                  </a:lnTo>
                  <a:lnTo>
                    <a:pt x="25610" y="46170"/>
                  </a:lnTo>
                  <a:lnTo>
                    <a:pt x="25610" y="46170"/>
                  </a:lnTo>
                  <a:lnTo>
                    <a:pt x="25598" y="46327"/>
                  </a:lnTo>
                  <a:lnTo>
                    <a:pt x="25586" y="46484"/>
                  </a:lnTo>
                  <a:lnTo>
                    <a:pt x="25574" y="46629"/>
                  </a:lnTo>
                  <a:lnTo>
                    <a:pt x="25537" y="46786"/>
                  </a:lnTo>
                  <a:lnTo>
                    <a:pt x="25513" y="46931"/>
                  </a:lnTo>
                  <a:lnTo>
                    <a:pt x="25465" y="47076"/>
                  </a:lnTo>
                  <a:lnTo>
                    <a:pt x="25416" y="47221"/>
                  </a:lnTo>
                  <a:lnTo>
                    <a:pt x="25368" y="47354"/>
                  </a:lnTo>
                  <a:lnTo>
                    <a:pt x="25235" y="47620"/>
                  </a:lnTo>
                  <a:lnTo>
                    <a:pt x="25090" y="47873"/>
                  </a:lnTo>
                  <a:lnTo>
                    <a:pt x="24909" y="48103"/>
                  </a:lnTo>
                  <a:lnTo>
                    <a:pt x="24716" y="48320"/>
                  </a:lnTo>
                  <a:lnTo>
                    <a:pt x="24498" y="48514"/>
                  </a:lnTo>
                  <a:lnTo>
                    <a:pt x="24269" y="48695"/>
                  </a:lnTo>
                  <a:lnTo>
                    <a:pt x="24015" y="48852"/>
                  </a:lnTo>
                  <a:lnTo>
                    <a:pt x="23749" y="48973"/>
                  </a:lnTo>
                  <a:lnTo>
                    <a:pt x="23604" y="49033"/>
                  </a:lnTo>
                  <a:lnTo>
                    <a:pt x="23472" y="49081"/>
                  </a:lnTo>
                  <a:lnTo>
                    <a:pt x="23327" y="49118"/>
                  </a:lnTo>
                  <a:lnTo>
                    <a:pt x="23170" y="49154"/>
                  </a:lnTo>
                  <a:lnTo>
                    <a:pt x="23025" y="49178"/>
                  </a:lnTo>
                  <a:lnTo>
                    <a:pt x="22868" y="49202"/>
                  </a:lnTo>
                  <a:lnTo>
                    <a:pt x="22723" y="49214"/>
                  </a:lnTo>
                  <a:lnTo>
                    <a:pt x="22566" y="492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2105084" y="1957757"/>
              <a:ext cx="1376580" cy="2468083"/>
            </a:xfrm>
            <a:custGeom>
              <a:rect b="b" l="l" r="r" t="t"/>
              <a:pathLst>
                <a:path extrusionOk="0" h="39442" w="21998">
                  <a:moveTo>
                    <a:pt x="0" y="1"/>
                  </a:moveTo>
                  <a:lnTo>
                    <a:pt x="0" y="39442"/>
                  </a:lnTo>
                  <a:lnTo>
                    <a:pt x="21998" y="39442"/>
                  </a:lnTo>
                  <a:lnTo>
                    <a:pt x="21998" y="1"/>
                  </a:lnTo>
                  <a:close/>
                </a:path>
              </a:pathLst>
            </a:custGeom>
            <a:solidFill>
              <a:srgbClr val="007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2105084" y="1957757"/>
              <a:ext cx="1376580" cy="2468083"/>
            </a:xfrm>
            <a:custGeom>
              <a:rect b="b" l="l" r="r" t="t"/>
              <a:pathLst>
                <a:path extrusionOk="0" fill="none" h="39442" w="21998">
                  <a:moveTo>
                    <a:pt x="21998" y="39442"/>
                  </a:moveTo>
                  <a:lnTo>
                    <a:pt x="0" y="39442"/>
                  </a:lnTo>
                  <a:lnTo>
                    <a:pt x="0" y="1"/>
                  </a:lnTo>
                  <a:lnTo>
                    <a:pt x="21998" y="1"/>
                  </a:lnTo>
                  <a:lnTo>
                    <a:pt x="21998" y="394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2701499" y="4491590"/>
              <a:ext cx="183728" cy="183783"/>
            </a:xfrm>
            <a:custGeom>
              <a:rect b="b" l="l" r="r" t="t"/>
              <a:pathLst>
                <a:path extrusionOk="0" h="2937" w="2936">
                  <a:moveTo>
                    <a:pt x="1474" y="1"/>
                  </a:moveTo>
                  <a:lnTo>
                    <a:pt x="1317" y="13"/>
                  </a:lnTo>
                  <a:lnTo>
                    <a:pt x="1172" y="25"/>
                  </a:lnTo>
                  <a:lnTo>
                    <a:pt x="1039" y="61"/>
                  </a:lnTo>
                  <a:lnTo>
                    <a:pt x="894" y="109"/>
                  </a:lnTo>
                  <a:lnTo>
                    <a:pt x="773" y="182"/>
                  </a:lnTo>
                  <a:lnTo>
                    <a:pt x="653" y="254"/>
                  </a:lnTo>
                  <a:lnTo>
                    <a:pt x="544" y="339"/>
                  </a:lnTo>
                  <a:lnTo>
                    <a:pt x="435" y="436"/>
                  </a:lnTo>
                  <a:lnTo>
                    <a:pt x="339" y="532"/>
                  </a:lnTo>
                  <a:lnTo>
                    <a:pt x="254" y="641"/>
                  </a:lnTo>
                  <a:lnTo>
                    <a:pt x="182" y="762"/>
                  </a:lnTo>
                  <a:lnTo>
                    <a:pt x="121" y="895"/>
                  </a:lnTo>
                  <a:lnTo>
                    <a:pt x="73" y="1028"/>
                  </a:lnTo>
                  <a:lnTo>
                    <a:pt x="37" y="1172"/>
                  </a:lnTo>
                  <a:lnTo>
                    <a:pt x="12" y="1317"/>
                  </a:lnTo>
                  <a:lnTo>
                    <a:pt x="0" y="1462"/>
                  </a:lnTo>
                  <a:lnTo>
                    <a:pt x="12" y="1619"/>
                  </a:lnTo>
                  <a:lnTo>
                    <a:pt x="37" y="1764"/>
                  </a:lnTo>
                  <a:lnTo>
                    <a:pt x="73" y="1897"/>
                  </a:lnTo>
                  <a:lnTo>
                    <a:pt x="121" y="2042"/>
                  </a:lnTo>
                  <a:lnTo>
                    <a:pt x="182" y="2163"/>
                  </a:lnTo>
                  <a:lnTo>
                    <a:pt x="254" y="2284"/>
                  </a:lnTo>
                  <a:lnTo>
                    <a:pt x="339" y="2405"/>
                  </a:lnTo>
                  <a:lnTo>
                    <a:pt x="435" y="2501"/>
                  </a:lnTo>
                  <a:lnTo>
                    <a:pt x="544" y="2598"/>
                  </a:lnTo>
                  <a:lnTo>
                    <a:pt x="653" y="2682"/>
                  </a:lnTo>
                  <a:lnTo>
                    <a:pt x="773" y="2755"/>
                  </a:lnTo>
                  <a:lnTo>
                    <a:pt x="894" y="2815"/>
                  </a:lnTo>
                  <a:lnTo>
                    <a:pt x="1039" y="2864"/>
                  </a:lnTo>
                  <a:lnTo>
                    <a:pt x="1172" y="2900"/>
                  </a:lnTo>
                  <a:lnTo>
                    <a:pt x="1317" y="2924"/>
                  </a:lnTo>
                  <a:lnTo>
                    <a:pt x="1474" y="2936"/>
                  </a:lnTo>
                  <a:lnTo>
                    <a:pt x="1619" y="2924"/>
                  </a:lnTo>
                  <a:lnTo>
                    <a:pt x="1764" y="2900"/>
                  </a:lnTo>
                  <a:lnTo>
                    <a:pt x="1909" y="2864"/>
                  </a:lnTo>
                  <a:lnTo>
                    <a:pt x="2042" y="2815"/>
                  </a:lnTo>
                  <a:lnTo>
                    <a:pt x="2175" y="2755"/>
                  </a:lnTo>
                  <a:lnTo>
                    <a:pt x="2295" y="2682"/>
                  </a:lnTo>
                  <a:lnTo>
                    <a:pt x="2404" y="2598"/>
                  </a:lnTo>
                  <a:lnTo>
                    <a:pt x="2513" y="2501"/>
                  </a:lnTo>
                  <a:lnTo>
                    <a:pt x="2597" y="2405"/>
                  </a:lnTo>
                  <a:lnTo>
                    <a:pt x="2682" y="2284"/>
                  </a:lnTo>
                  <a:lnTo>
                    <a:pt x="2767" y="2163"/>
                  </a:lnTo>
                  <a:lnTo>
                    <a:pt x="2827" y="2042"/>
                  </a:lnTo>
                  <a:lnTo>
                    <a:pt x="2875" y="1897"/>
                  </a:lnTo>
                  <a:lnTo>
                    <a:pt x="2912" y="1764"/>
                  </a:lnTo>
                  <a:lnTo>
                    <a:pt x="2936" y="1619"/>
                  </a:lnTo>
                  <a:lnTo>
                    <a:pt x="2936" y="1462"/>
                  </a:lnTo>
                  <a:lnTo>
                    <a:pt x="2936" y="1317"/>
                  </a:lnTo>
                  <a:lnTo>
                    <a:pt x="2912" y="1172"/>
                  </a:lnTo>
                  <a:lnTo>
                    <a:pt x="2875" y="1028"/>
                  </a:lnTo>
                  <a:lnTo>
                    <a:pt x="2827" y="895"/>
                  </a:lnTo>
                  <a:lnTo>
                    <a:pt x="2767" y="762"/>
                  </a:lnTo>
                  <a:lnTo>
                    <a:pt x="2682" y="641"/>
                  </a:lnTo>
                  <a:lnTo>
                    <a:pt x="2597" y="532"/>
                  </a:lnTo>
                  <a:lnTo>
                    <a:pt x="2513" y="436"/>
                  </a:lnTo>
                  <a:lnTo>
                    <a:pt x="2404" y="339"/>
                  </a:lnTo>
                  <a:lnTo>
                    <a:pt x="2295" y="254"/>
                  </a:lnTo>
                  <a:lnTo>
                    <a:pt x="2175" y="182"/>
                  </a:lnTo>
                  <a:lnTo>
                    <a:pt x="2042" y="109"/>
                  </a:lnTo>
                  <a:lnTo>
                    <a:pt x="1909" y="61"/>
                  </a:lnTo>
                  <a:lnTo>
                    <a:pt x="1764" y="25"/>
                  </a:lnTo>
                  <a:lnTo>
                    <a:pt x="1619" y="13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2634230" y="1819464"/>
              <a:ext cx="319020" cy="46931"/>
            </a:xfrm>
            <a:custGeom>
              <a:rect b="b" l="l" r="r" t="t"/>
              <a:pathLst>
                <a:path extrusionOk="0" h="750" w="5098">
                  <a:moveTo>
                    <a:pt x="363" y="0"/>
                  </a:moveTo>
                  <a:lnTo>
                    <a:pt x="290" y="12"/>
                  </a:lnTo>
                  <a:lnTo>
                    <a:pt x="218" y="24"/>
                  </a:lnTo>
                  <a:lnTo>
                    <a:pt x="157" y="61"/>
                  </a:lnTo>
                  <a:lnTo>
                    <a:pt x="109" y="109"/>
                  </a:lnTo>
                  <a:lnTo>
                    <a:pt x="61" y="169"/>
                  </a:lnTo>
                  <a:lnTo>
                    <a:pt x="24" y="230"/>
                  </a:lnTo>
                  <a:lnTo>
                    <a:pt x="0" y="302"/>
                  </a:lnTo>
                  <a:lnTo>
                    <a:pt x="0" y="375"/>
                  </a:lnTo>
                  <a:lnTo>
                    <a:pt x="0" y="447"/>
                  </a:lnTo>
                  <a:lnTo>
                    <a:pt x="24" y="520"/>
                  </a:lnTo>
                  <a:lnTo>
                    <a:pt x="61" y="580"/>
                  </a:lnTo>
                  <a:lnTo>
                    <a:pt x="109" y="641"/>
                  </a:lnTo>
                  <a:lnTo>
                    <a:pt x="157" y="689"/>
                  </a:lnTo>
                  <a:lnTo>
                    <a:pt x="218" y="713"/>
                  </a:lnTo>
                  <a:lnTo>
                    <a:pt x="290" y="737"/>
                  </a:lnTo>
                  <a:lnTo>
                    <a:pt x="363" y="749"/>
                  </a:lnTo>
                  <a:lnTo>
                    <a:pt x="4723" y="749"/>
                  </a:lnTo>
                  <a:lnTo>
                    <a:pt x="4796" y="737"/>
                  </a:lnTo>
                  <a:lnTo>
                    <a:pt x="4868" y="713"/>
                  </a:lnTo>
                  <a:lnTo>
                    <a:pt x="4929" y="689"/>
                  </a:lnTo>
                  <a:lnTo>
                    <a:pt x="4989" y="641"/>
                  </a:lnTo>
                  <a:lnTo>
                    <a:pt x="5038" y="580"/>
                  </a:lnTo>
                  <a:lnTo>
                    <a:pt x="5074" y="520"/>
                  </a:lnTo>
                  <a:lnTo>
                    <a:pt x="5086" y="447"/>
                  </a:lnTo>
                  <a:lnTo>
                    <a:pt x="5098" y="375"/>
                  </a:lnTo>
                  <a:lnTo>
                    <a:pt x="5086" y="302"/>
                  </a:lnTo>
                  <a:lnTo>
                    <a:pt x="5074" y="230"/>
                  </a:lnTo>
                  <a:lnTo>
                    <a:pt x="5038" y="169"/>
                  </a:lnTo>
                  <a:lnTo>
                    <a:pt x="4989" y="109"/>
                  </a:lnTo>
                  <a:lnTo>
                    <a:pt x="4929" y="61"/>
                  </a:lnTo>
                  <a:lnTo>
                    <a:pt x="4868" y="24"/>
                  </a:lnTo>
                  <a:lnTo>
                    <a:pt x="4796" y="12"/>
                  </a:lnTo>
                  <a:lnTo>
                    <a:pt x="4723" y="0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2306893" y="3195951"/>
              <a:ext cx="682658" cy="82474"/>
            </a:xfrm>
            <a:custGeom>
              <a:rect b="b" l="l" r="r" t="t"/>
              <a:pathLst>
                <a:path extrusionOk="0" h="1318" w="10909">
                  <a:moveTo>
                    <a:pt x="653" y="1"/>
                  </a:moveTo>
                  <a:lnTo>
                    <a:pt x="520" y="13"/>
                  </a:lnTo>
                  <a:lnTo>
                    <a:pt x="399" y="49"/>
                  </a:lnTo>
                  <a:lnTo>
                    <a:pt x="291" y="110"/>
                  </a:lnTo>
                  <a:lnTo>
                    <a:pt x="194" y="194"/>
                  </a:lnTo>
                  <a:lnTo>
                    <a:pt x="109" y="291"/>
                  </a:lnTo>
                  <a:lnTo>
                    <a:pt x="49" y="399"/>
                  </a:lnTo>
                  <a:lnTo>
                    <a:pt x="13" y="532"/>
                  </a:lnTo>
                  <a:lnTo>
                    <a:pt x="1" y="665"/>
                  </a:lnTo>
                  <a:lnTo>
                    <a:pt x="13" y="798"/>
                  </a:lnTo>
                  <a:lnTo>
                    <a:pt x="49" y="919"/>
                  </a:lnTo>
                  <a:lnTo>
                    <a:pt x="109" y="1028"/>
                  </a:lnTo>
                  <a:lnTo>
                    <a:pt x="194" y="1124"/>
                  </a:lnTo>
                  <a:lnTo>
                    <a:pt x="291" y="1209"/>
                  </a:lnTo>
                  <a:lnTo>
                    <a:pt x="399" y="1269"/>
                  </a:lnTo>
                  <a:lnTo>
                    <a:pt x="520" y="1305"/>
                  </a:lnTo>
                  <a:lnTo>
                    <a:pt x="653" y="1318"/>
                  </a:lnTo>
                  <a:lnTo>
                    <a:pt x="10244" y="1318"/>
                  </a:lnTo>
                  <a:lnTo>
                    <a:pt x="10377" y="1305"/>
                  </a:lnTo>
                  <a:lnTo>
                    <a:pt x="10498" y="1269"/>
                  </a:lnTo>
                  <a:lnTo>
                    <a:pt x="10619" y="1209"/>
                  </a:lnTo>
                  <a:lnTo>
                    <a:pt x="10715" y="1124"/>
                  </a:lnTo>
                  <a:lnTo>
                    <a:pt x="10788" y="1028"/>
                  </a:lnTo>
                  <a:lnTo>
                    <a:pt x="10848" y="919"/>
                  </a:lnTo>
                  <a:lnTo>
                    <a:pt x="10885" y="798"/>
                  </a:lnTo>
                  <a:lnTo>
                    <a:pt x="10909" y="665"/>
                  </a:lnTo>
                  <a:lnTo>
                    <a:pt x="10885" y="532"/>
                  </a:lnTo>
                  <a:lnTo>
                    <a:pt x="10848" y="399"/>
                  </a:lnTo>
                  <a:lnTo>
                    <a:pt x="10788" y="291"/>
                  </a:lnTo>
                  <a:lnTo>
                    <a:pt x="10715" y="194"/>
                  </a:lnTo>
                  <a:lnTo>
                    <a:pt x="10619" y="110"/>
                  </a:lnTo>
                  <a:lnTo>
                    <a:pt x="10498" y="49"/>
                  </a:lnTo>
                  <a:lnTo>
                    <a:pt x="10377" y="13"/>
                  </a:lnTo>
                  <a:lnTo>
                    <a:pt x="10244" y="1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2306893" y="3350201"/>
              <a:ext cx="409757" cy="82411"/>
            </a:xfrm>
            <a:custGeom>
              <a:rect b="b" l="l" r="r" t="t"/>
              <a:pathLst>
                <a:path extrusionOk="0" h="1317" w="6548">
                  <a:moveTo>
                    <a:pt x="653" y="0"/>
                  </a:moveTo>
                  <a:lnTo>
                    <a:pt x="520" y="12"/>
                  </a:lnTo>
                  <a:lnTo>
                    <a:pt x="399" y="48"/>
                  </a:lnTo>
                  <a:lnTo>
                    <a:pt x="291" y="109"/>
                  </a:lnTo>
                  <a:lnTo>
                    <a:pt x="194" y="193"/>
                  </a:lnTo>
                  <a:lnTo>
                    <a:pt x="109" y="290"/>
                  </a:lnTo>
                  <a:lnTo>
                    <a:pt x="49" y="399"/>
                  </a:lnTo>
                  <a:lnTo>
                    <a:pt x="13" y="520"/>
                  </a:lnTo>
                  <a:lnTo>
                    <a:pt x="1" y="652"/>
                  </a:lnTo>
                  <a:lnTo>
                    <a:pt x="13" y="785"/>
                  </a:lnTo>
                  <a:lnTo>
                    <a:pt x="49" y="918"/>
                  </a:lnTo>
                  <a:lnTo>
                    <a:pt x="109" y="1027"/>
                  </a:lnTo>
                  <a:lnTo>
                    <a:pt x="194" y="1124"/>
                  </a:lnTo>
                  <a:lnTo>
                    <a:pt x="291" y="1208"/>
                  </a:lnTo>
                  <a:lnTo>
                    <a:pt x="399" y="1268"/>
                  </a:lnTo>
                  <a:lnTo>
                    <a:pt x="520" y="1305"/>
                  </a:lnTo>
                  <a:lnTo>
                    <a:pt x="653" y="1317"/>
                  </a:lnTo>
                  <a:lnTo>
                    <a:pt x="5896" y="1317"/>
                  </a:lnTo>
                  <a:lnTo>
                    <a:pt x="6028" y="1305"/>
                  </a:lnTo>
                  <a:lnTo>
                    <a:pt x="6149" y="1268"/>
                  </a:lnTo>
                  <a:lnTo>
                    <a:pt x="6258" y="1208"/>
                  </a:lnTo>
                  <a:lnTo>
                    <a:pt x="6355" y="1124"/>
                  </a:lnTo>
                  <a:lnTo>
                    <a:pt x="6439" y="1027"/>
                  </a:lnTo>
                  <a:lnTo>
                    <a:pt x="6500" y="918"/>
                  </a:lnTo>
                  <a:lnTo>
                    <a:pt x="6536" y="785"/>
                  </a:lnTo>
                  <a:lnTo>
                    <a:pt x="6548" y="652"/>
                  </a:lnTo>
                  <a:lnTo>
                    <a:pt x="6536" y="520"/>
                  </a:lnTo>
                  <a:lnTo>
                    <a:pt x="6500" y="399"/>
                  </a:lnTo>
                  <a:lnTo>
                    <a:pt x="6439" y="290"/>
                  </a:lnTo>
                  <a:lnTo>
                    <a:pt x="6355" y="193"/>
                  </a:lnTo>
                  <a:lnTo>
                    <a:pt x="6258" y="109"/>
                  </a:lnTo>
                  <a:lnTo>
                    <a:pt x="6149" y="48"/>
                  </a:lnTo>
                  <a:lnTo>
                    <a:pt x="6028" y="12"/>
                  </a:lnTo>
                  <a:lnTo>
                    <a:pt x="5896" y="0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2306893" y="3570157"/>
              <a:ext cx="957811" cy="38609"/>
            </a:xfrm>
            <a:custGeom>
              <a:rect b="b" l="l" r="r" t="t"/>
              <a:pathLst>
                <a:path extrusionOk="0" h="617" w="15306">
                  <a:moveTo>
                    <a:pt x="303" y="0"/>
                  </a:moveTo>
                  <a:lnTo>
                    <a:pt x="242" y="12"/>
                  </a:lnTo>
                  <a:lnTo>
                    <a:pt x="182" y="25"/>
                  </a:lnTo>
                  <a:lnTo>
                    <a:pt x="133" y="49"/>
                  </a:lnTo>
                  <a:lnTo>
                    <a:pt x="85" y="85"/>
                  </a:lnTo>
                  <a:lnTo>
                    <a:pt x="49" y="133"/>
                  </a:lnTo>
                  <a:lnTo>
                    <a:pt x="25" y="194"/>
                  </a:lnTo>
                  <a:lnTo>
                    <a:pt x="1" y="242"/>
                  </a:lnTo>
                  <a:lnTo>
                    <a:pt x="1" y="314"/>
                  </a:lnTo>
                  <a:lnTo>
                    <a:pt x="1" y="375"/>
                  </a:lnTo>
                  <a:lnTo>
                    <a:pt x="25" y="423"/>
                  </a:lnTo>
                  <a:lnTo>
                    <a:pt x="49" y="484"/>
                  </a:lnTo>
                  <a:lnTo>
                    <a:pt x="85" y="532"/>
                  </a:lnTo>
                  <a:lnTo>
                    <a:pt x="133" y="568"/>
                  </a:lnTo>
                  <a:lnTo>
                    <a:pt x="182" y="592"/>
                  </a:lnTo>
                  <a:lnTo>
                    <a:pt x="242" y="604"/>
                  </a:lnTo>
                  <a:lnTo>
                    <a:pt x="303" y="616"/>
                  </a:lnTo>
                  <a:lnTo>
                    <a:pt x="14992" y="616"/>
                  </a:lnTo>
                  <a:lnTo>
                    <a:pt x="15052" y="604"/>
                  </a:lnTo>
                  <a:lnTo>
                    <a:pt x="15113" y="592"/>
                  </a:lnTo>
                  <a:lnTo>
                    <a:pt x="15161" y="568"/>
                  </a:lnTo>
                  <a:lnTo>
                    <a:pt x="15209" y="532"/>
                  </a:lnTo>
                  <a:lnTo>
                    <a:pt x="15245" y="484"/>
                  </a:lnTo>
                  <a:lnTo>
                    <a:pt x="15282" y="423"/>
                  </a:lnTo>
                  <a:lnTo>
                    <a:pt x="15294" y="375"/>
                  </a:lnTo>
                  <a:lnTo>
                    <a:pt x="15306" y="314"/>
                  </a:lnTo>
                  <a:lnTo>
                    <a:pt x="15294" y="242"/>
                  </a:lnTo>
                  <a:lnTo>
                    <a:pt x="15282" y="194"/>
                  </a:lnTo>
                  <a:lnTo>
                    <a:pt x="15245" y="133"/>
                  </a:lnTo>
                  <a:lnTo>
                    <a:pt x="15209" y="85"/>
                  </a:lnTo>
                  <a:lnTo>
                    <a:pt x="15161" y="49"/>
                  </a:lnTo>
                  <a:lnTo>
                    <a:pt x="15113" y="25"/>
                  </a:lnTo>
                  <a:lnTo>
                    <a:pt x="15052" y="12"/>
                  </a:lnTo>
                  <a:lnTo>
                    <a:pt x="14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2306893" y="3670654"/>
              <a:ext cx="957811" cy="38671"/>
            </a:xfrm>
            <a:custGeom>
              <a:rect b="b" l="l" r="r" t="t"/>
              <a:pathLst>
                <a:path extrusionOk="0" h="618" w="15306">
                  <a:moveTo>
                    <a:pt x="242" y="1"/>
                  </a:moveTo>
                  <a:lnTo>
                    <a:pt x="182" y="25"/>
                  </a:lnTo>
                  <a:lnTo>
                    <a:pt x="133" y="49"/>
                  </a:lnTo>
                  <a:lnTo>
                    <a:pt x="85" y="86"/>
                  </a:lnTo>
                  <a:lnTo>
                    <a:pt x="49" y="134"/>
                  </a:lnTo>
                  <a:lnTo>
                    <a:pt x="25" y="182"/>
                  </a:lnTo>
                  <a:lnTo>
                    <a:pt x="1" y="243"/>
                  </a:lnTo>
                  <a:lnTo>
                    <a:pt x="1" y="303"/>
                  </a:lnTo>
                  <a:lnTo>
                    <a:pt x="1" y="375"/>
                  </a:lnTo>
                  <a:lnTo>
                    <a:pt x="25" y="424"/>
                  </a:lnTo>
                  <a:lnTo>
                    <a:pt x="49" y="484"/>
                  </a:lnTo>
                  <a:lnTo>
                    <a:pt x="85" y="520"/>
                  </a:lnTo>
                  <a:lnTo>
                    <a:pt x="133" y="569"/>
                  </a:lnTo>
                  <a:lnTo>
                    <a:pt x="182" y="593"/>
                  </a:lnTo>
                  <a:lnTo>
                    <a:pt x="242" y="605"/>
                  </a:lnTo>
                  <a:lnTo>
                    <a:pt x="303" y="617"/>
                  </a:lnTo>
                  <a:lnTo>
                    <a:pt x="14992" y="617"/>
                  </a:lnTo>
                  <a:lnTo>
                    <a:pt x="15052" y="605"/>
                  </a:lnTo>
                  <a:lnTo>
                    <a:pt x="15113" y="593"/>
                  </a:lnTo>
                  <a:lnTo>
                    <a:pt x="15161" y="569"/>
                  </a:lnTo>
                  <a:lnTo>
                    <a:pt x="15209" y="520"/>
                  </a:lnTo>
                  <a:lnTo>
                    <a:pt x="15245" y="484"/>
                  </a:lnTo>
                  <a:lnTo>
                    <a:pt x="15282" y="424"/>
                  </a:lnTo>
                  <a:lnTo>
                    <a:pt x="15294" y="375"/>
                  </a:lnTo>
                  <a:lnTo>
                    <a:pt x="15306" y="303"/>
                  </a:lnTo>
                  <a:lnTo>
                    <a:pt x="15294" y="243"/>
                  </a:lnTo>
                  <a:lnTo>
                    <a:pt x="15282" y="182"/>
                  </a:lnTo>
                  <a:lnTo>
                    <a:pt x="15245" y="134"/>
                  </a:lnTo>
                  <a:lnTo>
                    <a:pt x="15209" y="86"/>
                  </a:lnTo>
                  <a:lnTo>
                    <a:pt x="15161" y="49"/>
                  </a:lnTo>
                  <a:lnTo>
                    <a:pt x="15113" y="25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2306893" y="3771214"/>
              <a:ext cx="957811" cy="38609"/>
            </a:xfrm>
            <a:custGeom>
              <a:rect b="b" l="l" r="r" t="t"/>
              <a:pathLst>
                <a:path extrusionOk="0" h="617" w="15306">
                  <a:moveTo>
                    <a:pt x="242" y="1"/>
                  </a:moveTo>
                  <a:lnTo>
                    <a:pt x="182" y="25"/>
                  </a:lnTo>
                  <a:lnTo>
                    <a:pt x="133" y="49"/>
                  </a:lnTo>
                  <a:lnTo>
                    <a:pt x="85" y="85"/>
                  </a:lnTo>
                  <a:lnTo>
                    <a:pt x="49" y="133"/>
                  </a:lnTo>
                  <a:lnTo>
                    <a:pt x="25" y="182"/>
                  </a:lnTo>
                  <a:lnTo>
                    <a:pt x="1" y="242"/>
                  </a:lnTo>
                  <a:lnTo>
                    <a:pt x="1" y="303"/>
                  </a:lnTo>
                  <a:lnTo>
                    <a:pt x="1" y="363"/>
                  </a:lnTo>
                  <a:lnTo>
                    <a:pt x="25" y="423"/>
                  </a:lnTo>
                  <a:lnTo>
                    <a:pt x="49" y="484"/>
                  </a:lnTo>
                  <a:lnTo>
                    <a:pt x="85" y="520"/>
                  </a:lnTo>
                  <a:lnTo>
                    <a:pt x="133" y="556"/>
                  </a:lnTo>
                  <a:lnTo>
                    <a:pt x="182" y="593"/>
                  </a:lnTo>
                  <a:lnTo>
                    <a:pt x="242" y="605"/>
                  </a:lnTo>
                  <a:lnTo>
                    <a:pt x="303" y="617"/>
                  </a:lnTo>
                  <a:lnTo>
                    <a:pt x="14992" y="617"/>
                  </a:lnTo>
                  <a:lnTo>
                    <a:pt x="15052" y="605"/>
                  </a:lnTo>
                  <a:lnTo>
                    <a:pt x="15113" y="593"/>
                  </a:lnTo>
                  <a:lnTo>
                    <a:pt x="15161" y="556"/>
                  </a:lnTo>
                  <a:lnTo>
                    <a:pt x="15209" y="520"/>
                  </a:lnTo>
                  <a:lnTo>
                    <a:pt x="15245" y="484"/>
                  </a:lnTo>
                  <a:lnTo>
                    <a:pt x="15282" y="423"/>
                  </a:lnTo>
                  <a:lnTo>
                    <a:pt x="15294" y="363"/>
                  </a:lnTo>
                  <a:lnTo>
                    <a:pt x="15306" y="303"/>
                  </a:lnTo>
                  <a:lnTo>
                    <a:pt x="15294" y="242"/>
                  </a:lnTo>
                  <a:lnTo>
                    <a:pt x="15282" y="182"/>
                  </a:lnTo>
                  <a:lnTo>
                    <a:pt x="15245" y="133"/>
                  </a:lnTo>
                  <a:lnTo>
                    <a:pt x="15209" y="85"/>
                  </a:lnTo>
                  <a:lnTo>
                    <a:pt x="15161" y="49"/>
                  </a:lnTo>
                  <a:lnTo>
                    <a:pt x="15113" y="25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2306893" y="3871774"/>
              <a:ext cx="957811" cy="38609"/>
            </a:xfrm>
            <a:custGeom>
              <a:rect b="b" l="l" r="r" t="t"/>
              <a:pathLst>
                <a:path extrusionOk="0" h="617" w="15306">
                  <a:moveTo>
                    <a:pt x="242" y="0"/>
                  </a:moveTo>
                  <a:lnTo>
                    <a:pt x="182" y="24"/>
                  </a:lnTo>
                  <a:lnTo>
                    <a:pt x="133" y="49"/>
                  </a:lnTo>
                  <a:lnTo>
                    <a:pt x="85" y="85"/>
                  </a:lnTo>
                  <a:lnTo>
                    <a:pt x="49" y="133"/>
                  </a:lnTo>
                  <a:lnTo>
                    <a:pt x="25" y="181"/>
                  </a:lnTo>
                  <a:lnTo>
                    <a:pt x="1" y="242"/>
                  </a:lnTo>
                  <a:lnTo>
                    <a:pt x="1" y="302"/>
                  </a:lnTo>
                  <a:lnTo>
                    <a:pt x="1" y="363"/>
                  </a:lnTo>
                  <a:lnTo>
                    <a:pt x="25" y="423"/>
                  </a:lnTo>
                  <a:lnTo>
                    <a:pt x="49" y="471"/>
                  </a:lnTo>
                  <a:lnTo>
                    <a:pt x="85" y="520"/>
                  </a:lnTo>
                  <a:lnTo>
                    <a:pt x="133" y="556"/>
                  </a:lnTo>
                  <a:lnTo>
                    <a:pt x="182" y="592"/>
                  </a:lnTo>
                  <a:lnTo>
                    <a:pt x="242" y="604"/>
                  </a:lnTo>
                  <a:lnTo>
                    <a:pt x="303" y="616"/>
                  </a:lnTo>
                  <a:lnTo>
                    <a:pt x="14992" y="616"/>
                  </a:lnTo>
                  <a:lnTo>
                    <a:pt x="15052" y="604"/>
                  </a:lnTo>
                  <a:lnTo>
                    <a:pt x="15113" y="592"/>
                  </a:lnTo>
                  <a:lnTo>
                    <a:pt x="15161" y="556"/>
                  </a:lnTo>
                  <a:lnTo>
                    <a:pt x="15209" y="520"/>
                  </a:lnTo>
                  <a:lnTo>
                    <a:pt x="15245" y="471"/>
                  </a:lnTo>
                  <a:lnTo>
                    <a:pt x="15282" y="423"/>
                  </a:lnTo>
                  <a:lnTo>
                    <a:pt x="15294" y="363"/>
                  </a:lnTo>
                  <a:lnTo>
                    <a:pt x="15306" y="302"/>
                  </a:lnTo>
                  <a:lnTo>
                    <a:pt x="15294" y="242"/>
                  </a:lnTo>
                  <a:lnTo>
                    <a:pt x="15282" y="181"/>
                  </a:lnTo>
                  <a:lnTo>
                    <a:pt x="15245" y="133"/>
                  </a:lnTo>
                  <a:lnTo>
                    <a:pt x="15209" y="85"/>
                  </a:lnTo>
                  <a:lnTo>
                    <a:pt x="15161" y="49"/>
                  </a:lnTo>
                  <a:lnTo>
                    <a:pt x="15113" y="24"/>
                  </a:lnTo>
                  <a:lnTo>
                    <a:pt x="150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2306893" y="3972271"/>
              <a:ext cx="580594" cy="38609"/>
            </a:xfrm>
            <a:custGeom>
              <a:rect b="b" l="l" r="r" t="t"/>
              <a:pathLst>
                <a:path extrusionOk="0" h="617" w="9278">
                  <a:moveTo>
                    <a:pt x="242" y="1"/>
                  </a:moveTo>
                  <a:lnTo>
                    <a:pt x="182" y="25"/>
                  </a:lnTo>
                  <a:lnTo>
                    <a:pt x="133" y="49"/>
                  </a:lnTo>
                  <a:lnTo>
                    <a:pt x="85" y="85"/>
                  </a:lnTo>
                  <a:lnTo>
                    <a:pt x="49" y="134"/>
                  </a:lnTo>
                  <a:lnTo>
                    <a:pt x="25" y="182"/>
                  </a:lnTo>
                  <a:lnTo>
                    <a:pt x="1" y="242"/>
                  </a:lnTo>
                  <a:lnTo>
                    <a:pt x="1" y="303"/>
                  </a:lnTo>
                  <a:lnTo>
                    <a:pt x="1" y="363"/>
                  </a:lnTo>
                  <a:lnTo>
                    <a:pt x="25" y="424"/>
                  </a:lnTo>
                  <a:lnTo>
                    <a:pt x="49" y="472"/>
                  </a:lnTo>
                  <a:lnTo>
                    <a:pt x="85" y="520"/>
                  </a:lnTo>
                  <a:lnTo>
                    <a:pt x="133" y="557"/>
                  </a:lnTo>
                  <a:lnTo>
                    <a:pt x="182" y="593"/>
                  </a:lnTo>
                  <a:lnTo>
                    <a:pt x="242" y="605"/>
                  </a:lnTo>
                  <a:lnTo>
                    <a:pt x="303" y="617"/>
                  </a:lnTo>
                  <a:lnTo>
                    <a:pt x="8964" y="617"/>
                  </a:lnTo>
                  <a:lnTo>
                    <a:pt x="9036" y="605"/>
                  </a:lnTo>
                  <a:lnTo>
                    <a:pt x="9085" y="593"/>
                  </a:lnTo>
                  <a:lnTo>
                    <a:pt x="9145" y="557"/>
                  </a:lnTo>
                  <a:lnTo>
                    <a:pt x="9181" y="520"/>
                  </a:lnTo>
                  <a:lnTo>
                    <a:pt x="9230" y="472"/>
                  </a:lnTo>
                  <a:lnTo>
                    <a:pt x="9254" y="424"/>
                  </a:lnTo>
                  <a:lnTo>
                    <a:pt x="9266" y="363"/>
                  </a:lnTo>
                  <a:lnTo>
                    <a:pt x="9278" y="303"/>
                  </a:lnTo>
                  <a:lnTo>
                    <a:pt x="9266" y="242"/>
                  </a:lnTo>
                  <a:lnTo>
                    <a:pt x="9254" y="182"/>
                  </a:lnTo>
                  <a:lnTo>
                    <a:pt x="9230" y="134"/>
                  </a:lnTo>
                  <a:lnTo>
                    <a:pt x="9181" y="85"/>
                  </a:lnTo>
                  <a:lnTo>
                    <a:pt x="9145" y="49"/>
                  </a:lnTo>
                  <a:lnTo>
                    <a:pt x="9085" y="25"/>
                  </a:lnTo>
                  <a:lnTo>
                    <a:pt x="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2333363" y="2305493"/>
              <a:ext cx="921516" cy="703030"/>
            </a:xfrm>
            <a:custGeom>
              <a:rect b="b" l="l" r="r" t="t"/>
              <a:pathLst>
                <a:path extrusionOk="0" h="11235" w="14726">
                  <a:moveTo>
                    <a:pt x="1764" y="1"/>
                  </a:moveTo>
                  <a:lnTo>
                    <a:pt x="1680" y="13"/>
                  </a:lnTo>
                  <a:lnTo>
                    <a:pt x="1595" y="37"/>
                  </a:lnTo>
                  <a:lnTo>
                    <a:pt x="1498" y="73"/>
                  </a:lnTo>
                  <a:lnTo>
                    <a:pt x="1426" y="109"/>
                  </a:lnTo>
                  <a:lnTo>
                    <a:pt x="1341" y="158"/>
                  </a:lnTo>
                  <a:lnTo>
                    <a:pt x="1269" y="206"/>
                  </a:lnTo>
                  <a:lnTo>
                    <a:pt x="1196" y="266"/>
                  </a:lnTo>
                  <a:lnTo>
                    <a:pt x="1136" y="339"/>
                  </a:lnTo>
                  <a:lnTo>
                    <a:pt x="1076" y="423"/>
                  </a:lnTo>
                  <a:lnTo>
                    <a:pt x="1015" y="532"/>
                  </a:lnTo>
                  <a:lnTo>
                    <a:pt x="967" y="641"/>
                  </a:lnTo>
                  <a:lnTo>
                    <a:pt x="931" y="762"/>
                  </a:lnTo>
                  <a:lnTo>
                    <a:pt x="918" y="883"/>
                  </a:lnTo>
                  <a:lnTo>
                    <a:pt x="918" y="1003"/>
                  </a:lnTo>
                  <a:lnTo>
                    <a:pt x="931" y="1124"/>
                  </a:lnTo>
                  <a:lnTo>
                    <a:pt x="955" y="1245"/>
                  </a:lnTo>
                  <a:lnTo>
                    <a:pt x="1003" y="1354"/>
                  </a:lnTo>
                  <a:lnTo>
                    <a:pt x="882" y="1354"/>
                  </a:lnTo>
                  <a:lnTo>
                    <a:pt x="761" y="1366"/>
                  </a:lnTo>
                  <a:lnTo>
                    <a:pt x="653" y="1402"/>
                  </a:lnTo>
                  <a:lnTo>
                    <a:pt x="532" y="1450"/>
                  </a:lnTo>
                  <a:lnTo>
                    <a:pt x="435" y="1511"/>
                  </a:lnTo>
                  <a:lnTo>
                    <a:pt x="339" y="1583"/>
                  </a:lnTo>
                  <a:lnTo>
                    <a:pt x="242" y="1668"/>
                  </a:lnTo>
                  <a:lnTo>
                    <a:pt x="170" y="1776"/>
                  </a:lnTo>
                  <a:lnTo>
                    <a:pt x="121" y="1861"/>
                  </a:lnTo>
                  <a:lnTo>
                    <a:pt x="73" y="1946"/>
                  </a:lnTo>
                  <a:lnTo>
                    <a:pt x="49" y="2030"/>
                  </a:lnTo>
                  <a:lnTo>
                    <a:pt x="25" y="2127"/>
                  </a:lnTo>
                  <a:lnTo>
                    <a:pt x="12" y="2211"/>
                  </a:lnTo>
                  <a:lnTo>
                    <a:pt x="0" y="2308"/>
                  </a:lnTo>
                  <a:lnTo>
                    <a:pt x="12" y="2393"/>
                  </a:lnTo>
                  <a:lnTo>
                    <a:pt x="25" y="2489"/>
                  </a:lnTo>
                  <a:lnTo>
                    <a:pt x="49" y="2574"/>
                  </a:lnTo>
                  <a:lnTo>
                    <a:pt x="73" y="2658"/>
                  </a:lnTo>
                  <a:lnTo>
                    <a:pt x="109" y="2743"/>
                  </a:lnTo>
                  <a:lnTo>
                    <a:pt x="157" y="2827"/>
                  </a:lnTo>
                  <a:lnTo>
                    <a:pt x="218" y="2900"/>
                  </a:lnTo>
                  <a:lnTo>
                    <a:pt x="278" y="2972"/>
                  </a:lnTo>
                  <a:lnTo>
                    <a:pt x="351" y="3033"/>
                  </a:lnTo>
                  <a:lnTo>
                    <a:pt x="423" y="3093"/>
                  </a:lnTo>
                  <a:lnTo>
                    <a:pt x="508" y="3141"/>
                  </a:lnTo>
                  <a:lnTo>
                    <a:pt x="592" y="3178"/>
                  </a:lnTo>
                  <a:lnTo>
                    <a:pt x="689" y="3214"/>
                  </a:lnTo>
                  <a:lnTo>
                    <a:pt x="774" y="3238"/>
                  </a:lnTo>
                  <a:lnTo>
                    <a:pt x="870" y="3250"/>
                  </a:lnTo>
                  <a:lnTo>
                    <a:pt x="1051" y="3250"/>
                  </a:lnTo>
                  <a:lnTo>
                    <a:pt x="1136" y="3238"/>
                  </a:lnTo>
                  <a:lnTo>
                    <a:pt x="1233" y="3214"/>
                  </a:lnTo>
                  <a:lnTo>
                    <a:pt x="1317" y="3178"/>
                  </a:lnTo>
                  <a:lnTo>
                    <a:pt x="1402" y="3141"/>
                  </a:lnTo>
                  <a:lnTo>
                    <a:pt x="1474" y="3093"/>
                  </a:lnTo>
                  <a:lnTo>
                    <a:pt x="1559" y="3045"/>
                  </a:lnTo>
                  <a:lnTo>
                    <a:pt x="1619" y="2984"/>
                  </a:lnTo>
                  <a:lnTo>
                    <a:pt x="1692" y="2912"/>
                  </a:lnTo>
                  <a:lnTo>
                    <a:pt x="1752" y="2827"/>
                  </a:lnTo>
                  <a:lnTo>
                    <a:pt x="1812" y="2719"/>
                  </a:lnTo>
                  <a:lnTo>
                    <a:pt x="12165" y="9653"/>
                  </a:lnTo>
                  <a:lnTo>
                    <a:pt x="12080" y="9749"/>
                  </a:lnTo>
                  <a:lnTo>
                    <a:pt x="12032" y="9834"/>
                  </a:lnTo>
                  <a:lnTo>
                    <a:pt x="11984" y="9918"/>
                  </a:lnTo>
                  <a:lnTo>
                    <a:pt x="11959" y="10015"/>
                  </a:lnTo>
                  <a:lnTo>
                    <a:pt x="11935" y="10099"/>
                  </a:lnTo>
                  <a:lnTo>
                    <a:pt x="11923" y="10196"/>
                  </a:lnTo>
                  <a:lnTo>
                    <a:pt x="11923" y="10281"/>
                  </a:lnTo>
                  <a:lnTo>
                    <a:pt x="11923" y="10377"/>
                  </a:lnTo>
                  <a:lnTo>
                    <a:pt x="11935" y="10462"/>
                  </a:lnTo>
                  <a:lnTo>
                    <a:pt x="11959" y="10559"/>
                  </a:lnTo>
                  <a:lnTo>
                    <a:pt x="11984" y="10643"/>
                  </a:lnTo>
                  <a:lnTo>
                    <a:pt x="12032" y="10728"/>
                  </a:lnTo>
                  <a:lnTo>
                    <a:pt x="12068" y="10800"/>
                  </a:lnTo>
                  <a:lnTo>
                    <a:pt x="12129" y="10873"/>
                  </a:lnTo>
                  <a:lnTo>
                    <a:pt x="12189" y="10945"/>
                  </a:lnTo>
                  <a:lnTo>
                    <a:pt x="12261" y="11018"/>
                  </a:lnTo>
                  <a:lnTo>
                    <a:pt x="12334" y="11066"/>
                  </a:lnTo>
                  <a:lnTo>
                    <a:pt x="12419" y="11126"/>
                  </a:lnTo>
                  <a:lnTo>
                    <a:pt x="12503" y="11163"/>
                  </a:lnTo>
                  <a:lnTo>
                    <a:pt x="12600" y="11187"/>
                  </a:lnTo>
                  <a:lnTo>
                    <a:pt x="12684" y="11211"/>
                  </a:lnTo>
                  <a:lnTo>
                    <a:pt x="12781" y="11223"/>
                  </a:lnTo>
                  <a:lnTo>
                    <a:pt x="12865" y="11235"/>
                  </a:lnTo>
                  <a:lnTo>
                    <a:pt x="12962" y="11223"/>
                  </a:lnTo>
                  <a:lnTo>
                    <a:pt x="13059" y="11211"/>
                  </a:lnTo>
                  <a:lnTo>
                    <a:pt x="13143" y="11187"/>
                  </a:lnTo>
                  <a:lnTo>
                    <a:pt x="13228" y="11163"/>
                  </a:lnTo>
                  <a:lnTo>
                    <a:pt x="13312" y="11126"/>
                  </a:lnTo>
                  <a:lnTo>
                    <a:pt x="13385" y="11078"/>
                  </a:lnTo>
                  <a:lnTo>
                    <a:pt x="13469" y="11018"/>
                  </a:lnTo>
                  <a:lnTo>
                    <a:pt x="13530" y="10957"/>
                  </a:lnTo>
                  <a:lnTo>
                    <a:pt x="13602" y="10885"/>
                  </a:lnTo>
                  <a:lnTo>
                    <a:pt x="13663" y="10812"/>
                  </a:lnTo>
                  <a:lnTo>
                    <a:pt x="13723" y="10703"/>
                  </a:lnTo>
                  <a:lnTo>
                    <a:pt x="13771" y="10583"/>
                  </a:lnTo>
                  <a:lnTo>
                    <a:pt x="13796" y="10462"/>
                  </a:lnTo>
                  <a:lnTo>
                    <a:pt x="13820" y="10341"/>
                  </a:lnTo>
                  <a:lnTo>
                    <a:pt x="13820" y="10220"/>
                  </a:lnTo>
                  <a:lnTo>
                    <a:pt x="13808" y="10112"/>
                  </a:lnTo>
                  <a:lnTo>
                    <a:pt x="13771" y="9991"/>
                  </a:lnTo>
                  <a:lnTo>
                    <a:pt x="13735" y="9882"/>
                  </a:lnTo>
                  <a:lnTo>
                    <a:pt x="13844" y="9870"/>
                  </a:lnTo>
                  <a:lnTo>
                    <a:pt x="13965" y="9858"/>
                  </a:lnTo>
                  <a:lnTo>
                    <a:pt x="14086" y="9822"/>
                  </a:lnTo>
                  <a:lnTo>
                    <a:pt x="14194" y="9785"/>
                  </a:lnTo>
                  <a:lnTo>
                    <a:pt x="14303" y="9725"/>
                  </a:lnTo>
                  <a:lnTo>
                    <a:pt x="14400" y="9640"/>
                  </a:lnTo>
                  <a:lnTo>
                    <a:pt x="14484" y="9556"/>
                  </a:lnTo>
                  <a:lnTo>
                    <a:pt x="14569" y="9459"/>
                  </a:lnTo>
                  <a:lnTo>
                    <a:pt x="14617" y="9375"/>
                  </a:lnTo>
                  <a:lnTo>
                    <a:pt x="14653" y="9290"/>
                  </a:lnTo>
                  <a:lnTo>
                    <a:pt x="14690" y="9193"/>
                  </a:lnTo>
                  <a:lnTo>
                    <a:pt x="14714" y="9109"/>
                  </a:lnTo>
                  <a:lnTo>
                    <a:pt x="14726" y="9012"/>
                  </a:lnTo>
                  <a:lnTo>
                    <a:pt x="14726" y="8928"/>
                  </a:lnTo>
                  <a:lnTo>
                    <a:pt x="14726" y="8831"/>
                  </a:lnTo>
                  <a:lnTo>
                    <a:pt x="14714" y="8747"/>
                  </a:lnTo>
                  <a:lnTo>
                    <a:pt x="14690" y="8650"/>
                  </a:lnTo>
                  <a:lnTo>
                    <a:pt x="14653" y="8565"/>
                  </a:lnTo>
                  <a:lnTo>
                    <a:pt x="14617" y="8481"/>
                  </a:lnTo>
                  <a:lnTo>
                    <a:pt x="14569" y="8408"/>
                  </a:lnTo>
                  <a:lnTo>
                    <a:pt x="14520" y="8336"/>
                  </a:lnTo>
                  <a:lnTo>
                    <a:pt x="14448" y="8263"/>
                  </a:lnTo>
                  <a:lnTo>
                    <a:pt x="14388" y="8191"/>
                  </a:lnTo>
                  <a:lnTo>
                    <a:pt x="14303" y="8143"/>
                  </a:lnTo>
                  <a:lnTo>
                    <a:pt x="14218" y="8082"/>
                  </a:lnTo>
                  <a:lnTo>
                    <a:pt x="14134" y="8046"/>
                  </a:lnTo>
                  <a:lnTo>
                    <a:pt x="14049" y="8010"/>
                  </a:lnTo>
                  <a:lnTo>
                    <a:pt x="13953" y="7998"/>
                  </a:lnTo>
                  <a:lnTo>
                    <a:pt x="13868" y="7985"/>
                  </a:lnTo>
                  <a:lnTo>
                    <a:pt x="13771" y="7973"/>
                  </a:lnTo>
                  <a:lnTo>
                    <a:pt x="13675" y="7985"/>
                  </a:lnTo>
                  <a:lnTo>
                    <a:pt x="13590" y="7998"/>
                  </a:lnTo>
                  <a:lnTo>
                    <a:pt x="13506" y="8022"/>
                  </a:lnTo>
                  <a:lnTo>
                    <a:pt x="13421" y="8046"/>
                  </a:lnTo>
                  <a:lnTo>
                    <a:pt x="13337" y="8082"/>
                  </a:lnTo>
                  <a:lnTo>
                    <a:pt x="13252" y="8130"/>
                  </a:lnTo>
                  <a:lnTo>
                    <a:pt x="13180" y="8191"/>
                  </a:lnTo>
                  <a:lnTo>
                    <a:pt x="13107" y="8251"/>
                  </a:lnTo>
                  <a:lnTo>
                    <a:pt x="13047" y="8324"/>
                  </a:lnTo>
                  <a:lnTo>
                    <a:pt x="12986" y="8396"/>
                  </a:lnTo>
                  <a:lnTo>
                    <a:pt x="12914" y="8517"/>
                  </a:lnTo>
                  <a:lnTo>
                    <a:pt x="2573" y="1583"/>
                  </a:lnTo>
                  <a:lnTo>
                    <a:pt x="2658" y="1474"/>
                  </a:lnTo>
                  <a:lnTo>
                    <a:pt x="2706" y="1390"/>
                  </a:lnTo>
                  <a:lnTo>
                    <a:pt x="2743" y="1305"/>
                  </a:lnTo>
                  <a:lnTo>
                    <a:pt x="2779" y="1221"/>
                  </a:lnTo>
                  <a:lnTo>
                    <a:pt x="2803" y="1124"/>
                  </a:lnTo>
                  <a:lnTo>
                    <a:pt x="2815" y="1040"/>
                  </a:lnTo>
                  <a:lnTo>
                    <a:pt x="2815" y="943"/>
                  </a:lnTo>
                  <a:lnTo>
                    <a:pt x="2815" y="858"/>
                  </a:lnTo>
                  <a:lnTo>
                    <a:pt x="2791" y="762"/>
                  </a:lnTo>
                  <a:lnTo>
                    <a:pt x="2779" y="677"/>
                  </a:lnTo>
                  <a:lnTo>
                    <a:pt x="2743" y="593"/>
                  </a:lnTo>
                  <a:lnTo>
                    <a:pt x="2706" y="508"/>
                  </a:lnTo>
                  <a:lnTo>
                    <a:pt x="2658" y="423"/>
                  </a:lnTo>
                  <a:lnTo>
                    <a:pt x="2598" y="351"/>
                  </a:lnTo>
                  <a:lnTo>
                    <a:pt x="2537" y="279"/>
                  </a:lnTo>
                  <a:lnTo>
                    <a:pt x="2465" y="218"/>
                  </a:lnTo>
                  <a:lnTo>
                    <a:pt x="2392" y="158"/>
                  </a:lnTo>
                  <a:lnTo>
                    <a:pt x="2308" y="109"/>
                  </a:lnTo>
                  <a:lnTo>
                    <a:pt x="2223" y="73"/>
                  </a:lnTo>
                  <a:lnTo>
                    <a:pt x="2139" y="37"/>
                  </a:lnTo>
                  <a:lnTo>
                    <a:pt x="2042" y="13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2333363" y="2305493"/>
              <a:ext cx="921516" cy="703030"/>
            </a:xfrm>
            <a:custGeom>
              <a:rect b="b" l="l" r="r" t="t"/>
              <a:pathLst>
                <a:path extrusionOk="0" h="11235" w="14726">
                  <a:moveTo>
                    <a:pt x="12781" y="1"/>
                  </a:moveTo>
                  <a:lnTo>
                    <a:pt x="12684" y="13"/>
                  </a:lnTo>
                  <a:lnTo>
                    <a:pt x="12600" y="37"/>
                  </a:lnTo>
                  <a:lnTo>
                    <a:pt x="12503" y="73"/>
                  </a:lnTo>
                  <a:lnTo>
                    <a:pt x="12419" y="109"/>
                  </a:lnTo>
                  <a:lnTo>
                    <a:pt x="12334" y="158"/>
                  </a:lnTo>
                  <a:lnTo>
                    <a:pt x="12261" y="218"/>
                  </a:lnTo>
                  <a:lnTo>
                    <a:pt x="12189" y="279"/>
                  </a:lnTo>
                  <a:lnTo>
                    <a:pt x="12129" y="351"/>
                  </a:lnTo>
                  <a:lnTo>
                    <a:pt x="12068" y="423"/>
                  </a:lnTo>
                  <a:lnTo>
                    <a:pt x="12032" y="508"/>
                  </a:lnTo>
                  <a:lnTo>
                    <a:pt x="11984" y="593"/>
                  </a:lnTo>
                  <a:lnTo>
                    <a:pt x="11959" y="677"/>
                  </a:lnTo>
                  <a:lnTo>
                    <a:pt x="11935" y="762"/>
                  </a:lnTo>
                  <a:lnTo>
                    <a:pt x="11923" y="858"/>
                  </a:lnTo>
                  <a:lnTo>
                    <a:pt x="11911" y="943"/>
                  </a:lnTo>
                  <a:lnTo>
                    <a:pt x="11923" y="1040"/>
                  </a:lnTo>
                  <a:lnTo>
                    <a:pt x="11935" y="1124"/>
                  </a:lnTo>
                  <a:lnTo>
                    <a:pt x="11959" y="1221"/>
                  </a:lnTo>
                  <a:lnTo>
                    <a:pt x="11984" y="1305"/>
                  </a:lnTo>
                  <a:lnTo>
                    <a:pt x="12032" y="1390"/>
                  </a:lnTo>
                  <a:lnTo>
                    <a:pt x="12080" y="1474"/>
                  </a:lnTo>
                  <a:lnTo>
                    <a:pt x="12165" y="1583"/>
                  </a:lnTo>
                  <a:lnTo>
                    <a:pt x="1812" y="8517"/>
                  </a:lnTo>
                  <a:lnTo>
                    <a:pt x="1752" y="8396"/>
                  </a:lnTo>
                  <a:lnTo>
                    <a:pt x="1692" y="8324"/>
                  </a:lnTo>
                  <a:lnTo>
                    <a:pt x="1619" y="8251"/>
                  </a:lnTo>
                  <a:lnTo>
                    <a:pt x="1559" y="8191"/>
                  </a:lnTo>
                  <a:lnTo>
                    <a:pt x="1474" y="8130"/>
                  </a:lnTo>
                  <a:lnTo>
                    <a:pt x="1402" y="8082"/>
                  </a:lnTo>
                  <a:lnTo>
                    <a:pt x="1317" y="8046"/>
                  </a:lnTo>
                  <a:lnTo>
                    <a:pt x="1233" y="8022"/>
                  </a:lnTo>
                  <a:lnTo>
                    <a:pt x="1136" y="7998"/>
                  </a:lnTo>
                  <a:lnTo>
                    <a:pt x="1051" y="7985"/>
                  </a:lnTo>
                  <a:lnTo>
                    <a:pt x="955" y="7973"/>
                  </a:lnTo>
                  <a:lnTo>
                    <a:pt x="870" y="7985"/>
                  </a:lnTo>
                  <a:lnTo>
                    <a:pt x="774" y="7998"/>
                  </a:lnTo>
                  <a:lnTo>
                    <a:pt x="689" y="8010"/>
                  </a:lnTo>
                  <a:lnTo>
                    <a:pt x="592" y="8046"/>
                  </a:lnTo>
                  <a:lnTo>
                    <a:pt x="508" y="8082"/>
                  </a:lnTo>
                  <a:lnTo>
                    <a:pt x="423" y="8143"/>
                  </a:lnTo>
                  <a:lnTo>
                    <a:pt x="351" y="8191"/>
                  </a:lnTo>
                  <a:lnTo>
                    <a:pt x="278" y="8263"/>
                  </a:lnTo>
                  <a:lnTo>
                    <a:pt x="218" y="8336"/>
                  </a:lnTo>
                  <a:lnTo>
                    <a:pt x="157" y="8408"/>
                  </a:lnTo>
                  <a:lnTo>
                    <a:pt x="109" y="8481"/>
                  </a:lnTo>
                  <a:lnTo>
                    <a:pt x="73" y="8565"/>
                  </a:lnTo>
                  <a:lnTo>
                    <a:pt x="49" y="8650"/>
                  </a:lnTo>
                  <a:lnTo>
                    <a:pt x="25" y="8747"/>
                  </a:lnTo>
                  <a:lnTo>
                    <a:pt x="12" y="8831"/>
                  </a:lnTo>
                  <a:lnTo>
                    <a:pt x="0" y="8928"/>
                  </a:lnTo>
                  <a:lnTo>
                    <a:pt x="12" y="9012"/>
                  </a:lnTo>
                  <a:lnTo>
                    <a:pt x="25" y="9109"/>
                  </a:lnTo>
                  <a:lnTo>
                    <a:pt x="49" y="9193"/>
                  </a:lnTo>
                  <a:lnTo>
                    <a:pt x="73" y="9290"/>
                  </a:lnTo>
                  <a:lnTo>
                    <a:pt x="121" y="9375"/>
                  </a:lnTo>
                  <a:lnTo>
                    <a:pt x="170" y="9459"/>
                  </a:lnTo>
                  <a:lnTo>
                    <a:pt x="242" y="9556"/>
                  </a:lnTo>
                  <a:lnTo>
                    <a:pt x="339" y="9640"/>
                  </a:lnTo>
                  <a:lnTo>
                    <a:pt x="435" y="9725"/>
                  </a:lnTo>
                  <a:lnTo>
                    <a:pt x="532" y="9785"/>
                  </a:lnTo>
                  <a:lnTo>
                    <a:pt x="653" y="9822"/>
                  </a:lnTo>
                  <a:lnTo>
                    <a:pt x="761" y="9858"/>
                  </a:lnTo>
                  <a:lnTo>
                    <a:pt x="882" y="9870"/>
                  </a:lnTo>
                  <a:lnTo>
                    <a:pt x="1003" y="9882"/>
                  </a:lnTo>
                  <a:lnTo>
                    <a:pt x="955" y="9991"/>
                  </a:lnTo>
                  <a:lnTo>
                    <a:pt x="931" y="10112"/>
                  </a:lnTo>
                  <a:lnTo>
                    <a:pt x="918" y="10220"/>
                  </a:lnTo>
                  <a:lnTo>
                    <a:pt x="918" y="10341"/>
                  </a:lnTo>
                  <a:lnTo>
                    <a:pt x="931" y="10462"/>
                  </a:lnTo>
                  <a:lnTo>
                    <a:pt x="967" y="10583"/>
                  </a:lnTo>
                  <a:lnTo>
                    <a:pt x="1015" y="10703"/>
                  </a:lnTo>
                  <a:lnTo>
                    <a:pt x="1076" y="10812"/>
                  </a:lnTo>
                  <a:lnTo>
                    <a:pt x="1136" y="10885"/>
                  </a:lnTo>
                  <a:lnTo>
                    <a:pt x="1196" y="10957"/>
                  </a:lnTo>
                  <a:lnTo>
                    <a:pt x="1269" y="11018"/>
                  </a:lnTo>
                  <a:lnTo>
                    <a:pt x="1341" y="11078"/>
                  </a:lnTo>
                  <a:lnTo>
                    <a:pt x="1426" y="11126"/>
                  </a:lnTo>
                  <a:lnTo>
                    <a:pt x="1498" y="11163"/>
                  </a:lnTo>
                  <a:lnTo>
                    <a:pt x="1595" y="11187"/>
                  </a:lnTo>
                  <a:lnTo>
                    <a:pt x="1680" y="11211"/>
                  </a:lnTo>
                  <a:lnTo>
                    <a:pt x="1764" y="11223"/>
                  </a:lnTo>
                  <a:lnTo>
                    <a:pt x="1861" y="11235"/>
                  </a:lnTo>
                  <a:lnTo>
                    <a:pt x="1957" y="11223"/>
                  </a:lnTo>
                  <a:lnTo>
                    <a:pt x="2042" y="11211"/>
                  </a:lnTo>
                  <a:lnTo>
                    <a:pt x="2139" y="11187"/>
                  </a:lnTo>
                  <a:lnTo>
                    <a:pt x="2223" y="11163"/>
                  </a:lnTo>
                  <a:lnTo>
                    <a:pt x="2308" y="11126"/>
                  </a:lnTo>
                  <a:lnTo>
                    <a:pt x="2392" y="11066"/>
                  </a:lnTo>
                  <a:lnTo>
                    <a:pt x="2465" y="11018"/>
                  </a:lnTo>
                  <a:lnTo>
                    <a:pt x="2537" y="10945"/>
                  </a:lnTo>
                  <a:lnTo>
                    <a:pt x="2598" y="10873"/>
                  </a:lnTo>
                  <a:lnTo>
                    <a:pt x="2658" y="10800"/>
                  </a:lnTo>
                  <a:lnTo>
                    <a:pt x="2706" y="10728"/>
                  </a:lnTo>
                  <a:lnTo>
                    <a:pt x="2743" y="10643"/>
                  </a:lnTo>
                  <a:lnTo>
                    <a:pt x="2779" y="10559"/>
                  </a:lnTo>
                  <a:lnTo>
                    <a:pt x="2791" y="10462"/>
                  </a:lnTo>
                  <a:lnTo>
                    <a:pt x="2815" y="10377"/>
                  </a:lnTo>
                  <a:lnTo>
                    <a:pt x="2815" y="10281"/>
                  </a:lnTo>
                  <a:lnTo>
                    <a:pt x="2815" y="10196"/>
                  </a:lnTo>
                  <a:lnTo>
                    <a:pt x="2803" y="10099"/>
                  </a:lnTo>
                  <a:lnTo>
                    <a:pt x="2779" y="10015"/>
                  </a:lnTo>
                  <a:lnTo>
                    <a:pt x="2743" y="9918"/>
                  </a:lnTo>
                  <a:lnTo>
                    <a:pt x="2706" y="9834"/>
                  </a:lnTo>
                  <a:lnTo>
                    <a:pt x="2658" y="9749"/>
                  </a:lnTo>
                  <a:lnTo>
                    <a:pt x="2573" y="9653"/>
                  </a:lnTo>
                  <a:lnTo>
                    <a:pt x="12914" y="2719"/>
                  </a:lnTo>
                  <a:lnTo>
                    <a:pt x="12986" y="2827"/>
                  </a:lnTo>
                  <a:lnTo>
                    <a:pt x="13047" y="2912"/>
                  </a:lnTo>
                  <a:lnTo>
                    <a:pt x="13107" y="2984"/>
                  </a:lnTo>
                  <a:lnTo>
                    <a:pt x="13180" y="3045"/>
                  </a:lnTo>
                  <a:lnTo>
                    <a:pt x="13252" y="3093"/>
                  </a:lnTo>
                  <a:lnTo>
                    <a:pt x="13337" y="3141"/>
                  </a:lnTo>
                  <a:lnTo>
                    <a:pt x="13421" y="3178"/>
                  </a:lnTo>
                  <a:lnTo>
                    <a:pt x="13506" y="3214"/>
                  </a:lnTo>
                  <a:lnTo>
                    <a:pt x="13590" y="3238"/>
                  </a:lnTo>
                  <a:lnTo>
                    <a:pt x="13675" y="3250"/>
                  </a:lnTo>
                  <a:lnTo>
                    <a:pt x="13868" y="3250"/>
                  </a:lnTo>
                  <a:lnTo>
                    <a:pt x="13953" y="3238"/>
                  </a:lnTo>
                  <a:lnTo>
                    <a:pt x="14049" y="3214"/>
                  </a:lnTo>
                  <a:lnTo>
                    <a:pt x="14134" y="3178"/>
                  </a:lnTo>
                  <a:lnTo>
                    <a:pt x="14218" y="3141"/>
                  </a:lnTo>
                  <a:lnTo>
                    <a:pt x="14303" y="3093"/>
                  </a:lnTo>
                  <a:lnTo>
                    <a:pt x="14388" y="3033"/>
                  </a:lnTo>
                  <a:lnTo>
                    <a:pt x="14448" y="2972"/>
                  </a:lnTo>
                  <a:lnTo>
                    <a:pt x="14520" y="2900"/>
                  </a:lnTo>
                  <a:lnTo>
                    <a:pt x="14569" y="2827"/>
                  </a:lnTo>
                  <a:lnTo>
                    <a:pt x="14617" y="2743"/>
                  </a:lnTo>
                  <a:lnTo>
                    <a:pt x="14653" y="2658"/>
                  </a:lnTo>
                  <a:lnTo>
                    <a:pt x="14690" y="2574"/>
                  </a:lnTo>
                  <a:lnTo>
                    <a:pt x="14702" y="2489"/>
                  </a:lnTo>
                  <a:lnTo>
                    <a:pt x="14726" y="2393"/>
                  </a:lnTo>
                  <a:lnTo>
                    <a:pt x="14726" y="2308"/>
                  </a:lnTo>
                  <a:lnTo>
                    <a:pt x="14726" y="2211"/>
                  </a:lnTo>
                  <a:lnTo>
                    <a:pt x="14714" y="2127"/>
                  </a:lnTo>
                  <a:lnTo>
                    <a:pt x="14690" y="2030"/>
                  </a:lnTo>
                  <a:lnTo>
                    <a:pt x="14653" y="1946"/>
                  </a:lnTo>
                  <a:lnTo>
                    <a:pt x="14617" y="1861"/>
                  </a:lnTo>
                  <a:lnTo>
                    <a:pt x="14569" y="1776"/>
                  </a:lnTo>
                  <a:lnTo>
                    <a:pt x="14484" y="1668"/>
                  </a:lnTo>
                  <a:lnTo>
                    <a:pt x="14400" y="1583"/>
                  </a:lnTo>
                  <a:lnTo>
                    <a:pt x="14303" y="1511"/>
                  </a:lnTo>
                  <a:lnTo>
                    <a:pt x="14194" y="1450"/>
                  </a:lnTo>
                  <a:lnTo>
                    <a:pt x="14086" y="1402"/>
                  </a:lnTo>
                  <a:lnTo>
                    <a:pt x="13965" y="1366"/>
                  </a:lnTo>
                  <a:lnTo>
                    <a:pt x="13844" y="1354"/>
                  </a:lnTo>
                  <a:lnTo>
                    <a:pt x="13735" y="1354"/>
                  </a:lnTo>
                  <a:lnTo>
                    <a:pt x="13771" y="1245"/>
                  </a:lnTo>
                  <a:lnTo>
                    <a:pt x="13808" y="1124"/>
                  </a:lnTo>
                  <a:lnTo>
                    <a:pt x="13820" y="1003"/>
                  </a:lnTo>
                  <a:lnTo>
                    <a:pt x="13820" y="883"/>
                  </a:lnTo>
                  <a:lnTo>
                    <a:pt x="13796" y="762"/>
                  </a:lnTo>
                  <a:lnTo>
                    <a:pt x="13771" y="641"/>
                  </a:lnTo>
                  <a:lnTo>
                    <a:pt x="13723" y="532"/>
                  </a:lnTo>
                  <a:lnTo>
                    <a:pt x="13663" y="423"/>
                  </a:lnTo>
                  <a:lnTo>
                    <a:pt x="13602" y="339"/>
                  </a:lnTo>
                  <a:lnTo>
                    <a:pt x="13530" y="266"/>
                  </a:lnTo>
                  <a:lnTo>
                    <a:pt x="13469" y="206"/>
                  </a:lnTo>
                  <a:lnTo>
                    <a:pt x="13385" y="158"/>
                  </a:lnTo>
                  <a:lnTo>
                    <a:pt x="13312" y="109"/>
                  </a:lnTo>
                  <a:lnTo>
                    <a:pt x="13228" y="73"/>
                  </a:lnTo>
                  <a:lnTo>
                    <a:pt x="13143" y="37"/>
                  </a:lnTo>
                  <a:lnTo>
                    <a:pt x="13059" y="13"/>
                  </a:lnTo>
                  <a:lnTo>
                    <a:pt x="1296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529915" y="2376579"/>
              <a:ext cx="519393" cy="589644"/>
            </a:xfrm>
            <a:custGeom>
              <a:rect b="b" l="l" r="r" t="t"/>
              <a:pathLst>
                <a:path extrusionOk="0" h="9423" w="8300">
                  <a:moveTo>
                    <a:pt x="3962" y="0"/>
                  </a:moveTo>
                  <a:lnTo>
                    <a:pt x="3757" y="12"/>
                  </a:lnTo>
                  <a:lnTo>
                    <a:pt x="3552" y="36"/>
                  </a:lnTo>
                  <a:lnTo>
                    <a:pt x="3346" y="73"/>
                  </a:lnTo>
                  <a:lnTo>
                    <a:pt x="3141" y="121"/>
                  </a:lnTo>
                  <a:lnTo>
                    <a:pt x="2948" y="181"/>
                  </a:lnTo>
                  <a:lnTo>
                    <a:pt x="2742" y="242"/>
                  </a:lnTo>
                  <a:lnTo>
                    <a:pt x="2561" y="314"/>
                  </a:lnTo>
                  <a:lnTo>
                    <a:pt x="2368" y="399"/>
                  </a:lnTo>
                  <a:lnTo>
                    <a:pt x="2187" y="495"/>
                  </a:lnTo>
                  <a:lnTo>
                    <a:pt x="2018" y="592"/>
                  </a:lnTo>
                  <a:lnTo>
                    <a:pt x="1848" y="701"/>
                  </a:lnTo>
                  <a:lnTo>
                    <a:pt x="1679" y="810"/>
                  </a:lnTo>
                  <a:lnTo>
                    <a:pt x="1522" y="942"/>
                  </a:lnTo>
                  <a:lnTo>
                    <a:pt x="1377" y="1075"/>
                  </a:lnTo>
                  <a:lnTo>
                    <a:pt x="1232" y="1208"/>
                  </a:lnTo>
                  <a:lnTo>
                    <a:pt x="1087" y="1353"/>
                  </a:lnTo>
                  <a:lnTo>
                    <a:pt x="954" y="1498"/>
                  </a:lnTo>
                  <a:lnTo>
                    <a:pt x="834" y="1655"/>
                  </a:lnTo>
                  <a:lnTo>
                    <a:pt x="713" y="1824"/>
                  </a:lnTo>
                  <a:lnTo>
                    <a:pt x="604" y="1993"/>
                  </a:lnTo>
                  <a:lnTo>
                    <a:pt x="508" y="2162"/>
                  </a:lnTo>
                  <a:lnTo>
                    <a:pt x="411" y="2344"/>
                  </a:lnTo>
                  <a:lnTo>
                    <a:pt x="326" y="2537"/>
                  </a:lnTo>
                  <a:lnTo>
                    <a:pt x="254" y="2718"/>
                  </a:lnTo>
                  <a:lnTo>
                    <a:pt x="181" y="2911"/>
                  </a:lnTo>
                  <a:lnTo>
                    <a:pt x="133" y="3117"/>
                  </a:lnTo>
                  <a:lnTo>
                    <a:pt x="85" y="3310"/>
                  </a:lnTo>
                  <a:lnTo>
                    <a:pt x="48" y="3515"/>
                  </a:lnTo>
                  <a:lnTo>
                    <a:pt x="12" y="3733"/>
                  </a:lnTo>
                  <a:lnTo>
                    <a:pt x="0" y="3938"/>
                  </a:lnTo>
                  <a:lnTo>
                    <a:pt x="0" y="4156"/>
                  </a:lnTo>
                  <a:lnTo>
                    <a:pt x="0" y="4446"/>
                  </a:lnTo>
                  <a:lnTo>
                    <a:pt x="36" y="4723"/>
                  </a:lnTo>
                  <a:lnTo>
                    <a:pt x="85" y="5001"/>
                  </a:lnTo>
                  <a:lnTo>
                    <a:pt x="145" y="5267"/>
                  </a:lnTo>
                  <a:lnTo>
                    <a:pt x="230" y="5533"/>
                  </a:lnTo>
                  <a:lnTo>
                    <a:pt x="326" y="5786"/>
                  </a:lnTo>
                  <a:lnTo>
                    <a:pt x="447" y="6028"/>
                  </a:lnTo>
                  <a:lnTo>
                    <a:pt x="568" y="6270"/>
                  </a:lnTo>
                  <a:lnTo>
                    <a:pt x="713" y="6499"/>
                  </a:lnTo>
                  <a:lnTo>
                    <a:pt x="882" y="6717"/>
                  </a:lnTo>
                  <a:lnTo>
                    <a:pt x="1051" y="6922"/>
                  </a:lnTo>
                  <a:lnTo>
                    <a:pt x="1232" y="7115"/>
                  </a:lnTo>
                  <a:lnTo>
                    <a:pt x="1426" y="7296"/>
                  </a:lnTo>
                  <a:lnTo>
                    <a:pt x="1643" y="7466"/>
                  </a:lnTo>
                  <a:lnTo>
                    <a:pt x="1860" y="7623"/>
                  </a:lnTo>
                  <a:lnTo>
                    <a:pt x="2090" y="7755"/>
                  </a:lnTo>
                  <a:lnTo>
                    <a:pt x="2090" y="8770"/>
                  </a:lnTo>
                  <a:lnTo>
                    <a:pt x="2102" y="8903"/>
                  </a:lnTo>
                  <a:lnTo>
                    <a:pt x="2138" y="9024"/>
                  </a:lnTo>
                  <a:lnTo>
                    <a:pt x="2199" y="9133"/>
                  </a:lnTo>
                  <a:lnTo>
                    <a:pt x="2283" y="9229"/>
                  </a:lnTo>
                  <a:lnTo>
                    <a:pt x="2380" y="9314"/>
                  </a:lnTo>
                  <a:lnTo>
                    <a:pt x="2489" y="9374"/>
                  </a:lnTo>
                  <a:lnTo>
                    <a:pt x="2609" y="9410"/>
                  </a:lnTo>
                  <a:lnTo>
                    <a:pt x="2742" y="9423"/>
                  </a:lnTo>
                  <a:lnTo>
                    <a:pt x="5557" y="9423"/>
                  </a:lnTo>
                  <a:lnTo>
                    <a:pt x="5690" y="9410"/>
                  </a:lnTo>
                  <a:lnTo>
                    <a:pt x="5811" y="9374"/>
                  </a:lnTo>
                  <a:lnTo>
                    <a:pt x="5931" y="9314"/>
                  </a:lnTo>
                  <a:lnTo>
                    <a:pt x="6028" y="9229"/>
                  </a:lnTo>
                  <a:lnTo>
                    <a:pt x="6101" y="9133"/>
                  </a:lnTo>
                  <a:lnTo>
                    <a:pt x="6161" y="9024"/>
                  </a:lnTo>
                  <a:lnTo>
                    <a:pt x="6197" y="8903"/>
                  </a:lnTo>
                  <a:lnTo>
                    <a:pt x="6209" y="8770"/>
                  </a:lnTo>
                  <a:lnTo>
                    <a:pt x="6209" y="7755"/>
                  </a:lnTo>
                  <a:lnTo>
                    <a:pt x="6439" y="7623"/>
                  </a:lnTo>
                  <a:lnTo>
                    <a:pt x="6656" y="7466"/>
                  </a:lnTo>
                  <a:lnTo>
                    <a:pt x="6874" y="7296"/>
                  </a:lnTo>
                  <a:lnTo>
                    <a:pt x="7067" y="7115"/>
                  </a:lnTo>
                  <a:lnTo>
                    <a:pt x="7248" y="6922"/>
                  </a:lnTo>
                  <a:lnTo>
                    <a:pt x="7429" y="6717"/>
                  </a:lnTo>
                  <a:lnTo>
                    <a:pt x="7586" y="6499"/>
                  </a:lnTo>
                  <a:lnTo>
                    <a:pt x="7731" y="6270"/>
                  </a:lnTo>
                  <a:lnTo>
                    <a:pt x="7852" y="6028"/>
                  </a:lnTo>
                  <a:lnTo>
                    <a:pt x="7973" y="5786"/>
                  </a:lnTo>
                  <a:lnTo>
                    <a:pt x="8070" y="5533"/>
                  </a:lnTo>
                  <a:lnTo>
                    <a:pt x="8154" y="5267"/>
                  </a:lnTo>
                  <a:lnTo>
                    <a:pt x="8215" y="5001"/>
                  </a:lnTo>
                  <a:lnTo>
                    <a:pt x="8263" y="4723"/>
                  </a:lnTo>
                  <a:lnTo>
                    <a:pt x="8299" y="4446"/>
                  </a:lnTo>
                  <a:lnTo>
                    <a:pt x="8299" y="4156"/>
                  </a:lnTo>
                  <a:lnTo>
                    <a:pt x="8299" y="3938"/>
                  </a:lnTo>
                  <a:lnTo>
                    <a:pt x="8287" y="3733"/>
                  </a:lnTo>
                  <a:lnTo>
                    <a:pt x="8263" y="3528"/>
                  </a:lnTo>
                  <a:lnTo>
                    <a:pt x="8227" y="3322"/>
                  </a:lnTo>
                  <a:lnTo>
                    <a:pt x="8178" y="3117"/>
                  </a:lnTo>
                  <a:lnTo>
                    <a:pt x="8118" y="2924"/>
                  </a:lnTo>
                  <a:lnTo>
                    <a:pt x="8057" y="2730"/>
                  </a:lnTo>
                  <a:lnTo>
                    <a:pt x="7985" y="2537"/>
                  </a:lnTo>
                  <a:lnTo>
                    <a:pt x="7900" y="2356"/>
                  </a:lnTo>
                  <a:lnTo>
                    <a:pt x="7804" y="2175"/>
                  </a:lnTo>
                  <a:lnTo>
                    <a:pt x="7707" y="2005"/>
                  </a:lnTo>
                  <a:lnTo>
                    <a:pt x="7598" y="1836"/>
                  </a:lnTo>
                  <a:lnTo>
                    <a:pt x="7490" y="1679"/>
                  </a:lnTo>
                  <a:lnTo>
                    <a:pt x="7369" y="1522"/>
                  </a:lnTo>
                  <a:lnTo>
                    <a:pt x="7236" y="1365"/>
                  </a:lnTo>
                  <a:lnTo>
                    <a:pt x="7103" y="1220"/>
                  </a:lnTo>
                  <a:lnTo>
                    <a:pt x="6958" y="1087"/>
                  </a:lnTo>
                  <a:lnTo>
                    <a:pt x="6801" y="955"/>
                  </a:lnTo>
                  <a:lnTo>
                    <a:pt x="6644" y="834"/>
                  </a:lnTo>
                  <a:lnTo>
                    <a:pt x="6487" y="713"/>
                  </a:lnTo>
                  <a:lnTo>
                    <a:pt x="6318" y="604"/>
                  </a:lnTo>
                  <a:lnTo>
                    <a:pt x="6149" y="508"/>
                  </a:lnTo>
                  <a:lnTo>
                    <a:pt x="5968" y="411"/>
                  </a:lnTo>
                  <a:lnTo>
                    <a:pt x="5786" y="338"/>
                  </a:lnTo>
                  <a:lnTo>
                    <a:pt x="5605" y="254"/>
                  </a:lnTo>
                  <a:lnTo>
                    <a:pt x="5412" y="193"/>
                  </a:lnTo>
                  <a:lnTo>
                    <a:pt x="5219" y="133"/>
                  </a:lnTo>
                  <a:lnTo>
                    <a:pt x="5013" y="85"/>
                  </a:lnTo>
                  <a:lnTo>
                    <a:pt x="4808" y="49"/>
                  </a:lnTo>
                  <a:lnTo>
                    <a:pt x="4603" y="24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2831533" y="2660049"/>
              <a:ext cx="133102" cy="96053"/>
            </a:xfrm>
            <a:custGeom>
              <a:rect b="b" l="l" r="r" t="t"/>
              <a:pathLst>
                <a:path extrusionOk="0" h="1535" w="2127">
                  <a:moveTo>
                    <a:pt x="2042" y="0"/>
                  </a:moveTo>
                  <a:lnTo>
                    <a:pt x="0" y="846"/>
                  </a:lnTo>
                  <a:lnTo>
                    <a:pt x="48" y="954"/>
                  </a:lnTo>
                  <a:lnTo>
                    <a:pt x="109" y="1051"/>
                  </a:lnTo>
                  <a:lnTo>
                    <a:pt x="169" y="1136"/>
                  </a:lnTo>
                  <a:lnTo>
                    <a:pt x="242" y="1208"/>
                  </a:lnTo>
                  <a:lnTo>
                    <a:pt x="326" y="1281"/>
                  </a:lnTo>
                  <a:lnTo>
                    <a:pt x="411" y="1353"/>
                  </a:lnTo>
                  <a:lnTo>
                    <a:pt x="495" y="1401"/>
                  </a:lnTo>
                  <a:lnTo>
                    <a:pt x="592" y="1450"/>
                  </a:lnTo>
                  <a:lnTo>
                    <a:pt x="701" y="1486"/>
                  </a:lnTo>
                  <a:lnTo>
                    <a:pt x="797" y="1510"/>
                  </a:lnTo>
                  <a:lnTo>
                    <a:pt x="906" y="1522"/>
                  </a:lnTo>
                  <a:lnTo>
                    <a:pt x="1015" y="1534"/>
                  </a:lnTo>
                  <a:lnTo>
                    <a:pt x="1123" y="1522"/>
                  </a:lnTo>
                  <a:lnTo>
                    <a:pt x="1232" y="1510"/>
                  </a:lnTo>
                  <a:lnTo>
                    <a:pt x="1329" y="1486"/>
                  </a:lnTo>
                  <a:lnTo>
                    <a:pt x="1438" y="1450"/>
                  </a:lnTo>
                  <a:lnTo>
                    <a:pt x="1546" y="1401"/>
                  </a:lnTo>
                  <a:lnTo>
                    <a:pt x="1643" y="1341"/>
                  </a:lnTo>
                  <a:lnTo>
                    <a:pt x="1727" y="1281"/>
                  </a:lnTo>
                  <a:lnTo>
                    <a:pt x="1800" y="1196"/>
                  </a:lnTo>
                  <a:lnTo>
                    <a:pt x="1872" y="1124"/>
                  </a:lnTo>
                  <a:lnTo>
                    <a:pt x="1945" y="1039"/>
                  </a:lnTo>
                  <a:lnTo>
                    <a:pt x="1993" y="942"/>
                  </a:lnTo>
                  <a:lnTo>
                    <a:pt x="2042" y="846"/>
                  </a:lnTo>
                  <a:lnTo>
                    <a:pt x="2078" y="749"/>
                  </a:lnTo>
                  <a:lnTo>
                    <a:pt x="2102" y="652"/>
                  </a:lnTo>
                  <a:lnTo>
                    <a:pt x="2114" y="544"/>
                  </a:lnTo>
                  <a:lnTo>
                    <a:pt x="2126" y="435"/>
                  </a:lnTo>
                  <a:lnTo>
                    <a:pt x="2114" y="326"/>
                  </a:lnTo>
                  <a:lnTo>
                    <a:pt x="2102" y="218"/>
                  </a:lnTo>
                  <a:lnTo>
                    <a:pt x="2078" y="109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831533" y="2660049"/>
              <a:ext cx="133102" cy="96053"/>
            </a:xfrm>
            <a:custGeom>
              <a:rect b="b" l="l" r="r" t="t"/>
              <a:pathLst>
                <a:path extrusionOk="0" fill="none" h="1535" w="2127">
                  <a:moveTo>
                    <a:pt x="2042" y="0"/>
                  </a:moveTo>
                  <a:lnTo>
                    <a:pt x="2042" y="0"/>
                  </a:lnTo>
                  <a:lnTo>
                    <a:pt x="2078" y="109"/>
                  </a:lnTo>
                  <a:lnTo>
                    <a:pt x="2102" y="218"/>
                  </a:lnTo>
                  <a:lnTo>
                    <a:pt x="2114" y="326"/>
                  </a:lnTo>
                  <a:lnTo>
                    <a:pt x="2126" y="435"/>
                  </a:lnTo>
                  <a:lnTo>
                    <a:pt x="2114" y="544"/>
                  </a:lnTo>
                  <a:lnTo>
                    <a:pt x="2102" y="652"/>
                  </a:lnTo>
                  <a:lnTo>
                    <a:pt x="2078" y="749"/>
                  </a:lnTo>
                  <a:lnTo>
                    <a:pt x="2042" y="846"/>
                  </a:lnTo>
                  <a:lnTo>
                    <a:pt x="1993" y="942"/>
                  </a:lnTo>
                  <a:lnTo>
                    <a:pt x="1945" y="1039"/>
                  </a:lnTo>
                  <a:lnTo>
                    <a:pt x="1872" y="1124"/>
                  </a:lnTo>
                  <a:lnTo>
                    <a:pt x="1800" y="1196"/>
                  </a:lnTo>
                  <a:lnTo>
                    <a:pt x="1727" y="1281"/>
                  </a:lnTo>
                  <a:lnTo>
                    <a:pt x="1643" y="1341"/>
                  </a:lnTo>
                  <a:lnTo>
                    <a:pt x="1546" y="1401"/>
                  </a:lnTo>
                  <a:lnTo>
                    <a:pt x="1438" y="1450"/>
                  </a:lnTo>
                  <a:lnTo>
                    <a:pt x="1438" y="1450"/>
                  </a:lnTo>
                  <a:lnTo>
                    <a:pt x="1329" y="1486"/>
                  </a:lnTo>
                  <a:lnTo>
                    <a:pt x="1232" y="1510"/>
                  </a:lnTo>
                  <a:lnTo>
                    <a:pt x="1123" y="1522"/>
                  </a:lnTo>
                  <a:lnTo>
                    <a:pt x="1015" y="1534"/>
                  </a:lnTo>
                  <a:lnTo>
                    <a:pt x="906" y="1522"/>
                  </a:lnTo>
                  <a:lnTo>
                    <a:pt x="797" y="1510"/>
                  </a:lnTo>
                  <a:lnTo>
                    <a:pt x="701" y="1486"/>
                  </a:lnTo>
                  <a:lnTo>
                    <a:pt x="592" y="1450"/>
                  </a:lnTo>
                  <a:lnTo>
                    <a:pt x="495" y="1401"/>
                  </a:lnTo>
                  <a:lnTo>
                    <a:pt x="411" y="1353"/>
                  </a:lnTo>
                  <a:lnTo>
                    <a:pt x="326" y="1281"/>
                  </a:lnTo>
                  <a:lnTo>
                    <a:pt x="242" y="1208"/>
                  </a:lnTo>
                  <a:lnTo>
                    <a:pt x="169" y="1136"/>
                  </a:lnTo>
                  <a:lnTo>
                    <a:pt x="109" y="1051"/>
                  </a:lnTo>
                  <a:lnTo>
                    <a:pt x="48" y="954"/>
                  </a:lnTo>
                  <a:lnTo>
                    <a:pt x="0" y="8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2611514" y="2660049"/>
              <a:ext cx="133102" cy="96053"/>
            </a:xfrm>
            <a:custGeom>
              <a:rect b="b" l="l" r="r" t="t"/>
              <a:pathLst>
                <a:path extrusionOk="0" h="1535" w="2127">
                  <a:moveTo>
                    <a:pt x="85" y="0"/>
                  </a:moveTo>
                  <a:lnTo>
                    <a:pt x="49" y="109"/>
                  </a:lnTo>
                  <a:lnTo>
                    <a:pt x="25" y="218"/>
                  </a:lnTo>
                  <a:lnTo>
                    <a:pt x="13" y="326"/>
                  </a:lnTo>
                  <a:lnTo>
                    <a:pt x="1" y="435"/>
                  </a:lnTo>
                  <a:lnTo>
                    <a:pt x="13" y="544"/>
                  </a:lnTo>
                  <a:lnTo>
                    <a:pt x="25" y="652"/>
                  </a:lnTo>
                  <a:lnTo>
                    <a:pt x="49" y="749"/>
                  </a:lnTo>
                  <a:lnTo>
                    <a:pt x="85" y="846"/>
                  </a:lnTo>
                  <a:lnTo>
                    <a:pt x="134" y="942"/>
                  </a:lnTo>
                  <a:lnTo>
                    <a:pt x="194" y="1039"/>
                  </a:lnTo>
                  <a:lnTo>
                    <a:pt x="254" y="1124"/>
                  </a:lnTo>
                  <a:lnTo>
                    <a:pt x="327" y="1196"/>
                  </a:lnTo>
                  <a:lnTo>
                    <a:pt x="399" y="1281"/>
                  </a:lnTo>
                  <a:lnTo>
                    <a:pt x="484" y="1341"/>
                  </a:lnTo>
                  <a:lnTo>
                    <a:pt x="581" y="1401"/>
                  </a:lnTo>
                  <a:lnTo>
                    <a:pt x="689" y="1450"/>
                  </a:lnTo>
                  <a:lnTo>
                    <a:pt x="798" y="1486"/>
                  </a:lnTo>
                  <a:lnTo>
                    <a:pt x="907" y="1510"/>
                  </a:lnTo>
                  <a:lnTo>
                    <a:pt x="1003" y="1522"/>
                  </a:lnTo>
                  <a:lnTo>
                    <a:pt x="1112" y="1534"/>
                  </a:lnTo>
                  <a:lnTo>
                    <a:pt x="1221" y="1522"/>
                  </a:lnTo>
                  <a:lnTo>
                    <a:pt x="1330" y="1510"/>
                  </a:lnTo>
                  <a:lnTo>
                    <a:pt x="1426" y="1486"/>
                  </a:lnTo>
                  <a:lnTo>
                    <a:pt x="1535" y="1450"/>
                  </a:lnTo>
                  <a:lnTo>
                    <a:pt x="1632" y="1401"/>
                  </a:lnTo>
                  <a:lnTo>
                    <a:pt x="1716" y="1353"/>
                  </a:lnTo>
                  <a:lnTo>
                    <a:pt x="1801" y="1281"/>
                  </a:lnTo>
                  <a:lnTo>
                    <a:pt x="1885" y="1208"/>
                  </a:lnTo>
                  <a:lnTo>
                    <a:pt x="1958" y="1136"/>
                  </a:lnTo>
                  <a:lnTo>
                    <a:pt x="2018" y="1051"/>
                  </a:lnTo>
                  <a:lnTo>
                    <a:pt x="2079" y="954"/>
                  </a:lnTo>
                  <a:lnTo>
                    <a:pt x="2127" y="84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2611514" y="2660049"/>
              <a:ext cx="133102" cy="96053"/>
            </a:xfrm>
            <a:custGeom>
              <a:rect b="b" l="l" r="r" t="t"/>
              <a:pathLst>
                <a:path extrusionOk="0" fill="none" h="1535" w="2127">
                  <a:moveTo>
                    <a:pt x="2127" y="846"/>
                  </a:moveTo>
                  <a:lnTo>
                    <a:pt x="2127" y="846"/>
                  </a:lnTo>
                  <a:lnTo>
                    <a:pt x="2079" y="954"/>
                  </a:lnTo>
                  <a:lnTo>
                    <a:pt x="2018" y="1051"/>
                  </a:lnTo>
                  <a:lnTo>
                    <a:pt x="1958" y="1136"/>
                  </a:lnTo>
                  <a:lnTo>
                    <a:pt x="1885" y="1208"/>
                  </a:lnTo>
                  <a:lnTo>
                    <a:pt x="1801" y="1281"/>
                  </a:lnTo>
                  <a:lnTo>
                    <a:pt x="1716" y="1353"/>
                  </a:lnTo>
                  <a:lnTo>
                    <a:pt x="1632" y="1401"/>
                  </a:lnTo>
                  <a:lnTo>
                    <a:pt x="1535" y="1450"/>
                  </a:lnTo>
                  <a:lnTo>
                    <a:pt x="1426" y="1486"/>
                  </a:lnTo>
                  <a:lnTo>
                    <a:pt x="1330" y="1510"/>
                  </a:lnTo>
                  <a:lnTo>
                    <a:pt x="1221" y="1522"/>
                  </a:lnTo>
                  <a:lnTo>
                    <a:pt x="1112" y="1534"/>
                  </a:lnTo>
                  <a:lnTo>
                    <a:pt x="1003" y="1522"/>
                  </a:lnTo>
                  <a:lnTo>
                    <a:pt x="907" y="1510"/>
                  </a:lnTo>
                  <a:lnTo>
                    <a:pt x="798" y="1486"/>
                  </a:lnTo>
                  <a:lnTo>
                    <a:pt x="689" y="1450"/>
                  </a:lnTo>
                  <a:lnTo>
                    <a:pt x="689" y="1450"/>
                  </a:lnTo>
                  <a:lnTo>
                    <a:pt x="581" y="1401"/>
                  </a:lnTo>
                  <a:lnTo>
                    <a:pt x="484" y="1341"/>
                  </a:lnTo>
                  <a:lnTo>
                    <a:pt x="399" y="1281"/>
                  </a:lnTo>
                  <a:lnTo>
                    <a:pt x="327" y="1196"/>
                  </a:lnTo>
                  <a:lnTo>
                    <a:pt x="254" y="1124"/>
                  </a:lnTo>
                  <a:lnTo>
                    <a:pt x="194" y="1039"/>
                  </a:lnTo>
                  <a:lnTo>
                    <a:pt x="134" y="942"/>
                  </a:lnTo>
                  <a:lnTo>
                    <a:pt x="85" y="846"/>
                  </a:lnTo>
                  <a:lnTo>
                    <a:pt x="49" y="749"/>
                  </a:lnTo>
                  <a:lnTo>
                    <a:pt x="25" y="652"/>
                  </a:lnTo>
                  <a:lnTo>
                    <a:pt x="13" y="544"/>
                  </a:lnTo>
                  <a:lnTo>
                    <a:pt x="1" y="435"/>
                  </a:lnTo>
                  <a:lnTo>
                    <a:pt x="13" y="326"/>
                  </a:lnTo>
                  <a:lnTo>
                    <a:pt x="25" y="218"/>
                  </a:lnTo>
                  <a:lnTo>
                    <a:pt x="49" y="109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2755127" y="2759795"/>
              <a:ext cx="68898" cy="48433"/>
            </a:xfrm>
            <a:custGeom>
              <a:rect b="b" l="l" r="r" t="t"/>
              <a:pathLst>
                <a:path extrusionOk="0" h="774" w="1101">
                  <a:moveTo>
                    <a:pt x="557" y="1"/>
                  </a:moveTo>
                  <a:lnTo>
                    <a:pt x="508" y="13"/>
                  </a:lnTo>
                  <a:lnTo>
                    <a:pt x="472" y="25"/>
                  </a:lnTo>
                  <a:lnTo>
                    <a:pt x="436" y="49"/>
                  </a:lnTo>
                  <a:lnTo>
                    <a:pt x="400" y="73"/>
                  </a:lnTo>
                  <a:lnTo>
                    <a:pt x="73" y="399"/>
                  </a:lnTo>
                  <a:lnTo>
                    <a:pt x="37" y="436"/>
                  </a:lnTo>
                  <a:lnTo>
                    <a:pt x="25" y="472"/>
                  </a:lnTo>
                  <a:lnTo>
                    <a:pt x="13" y="520"/>
                  </a:lnTo>
                  <a:lnTo>
                    <a:pt x="1" y="556"/>
                  </a:lnTo>
                  <a:lnTo>
                    <a:pt x="13" y="605"/>
                  </a:lnTo>
                  <a:lnTo>
                    <a:pt x="25" y="641"/>
                  </a:lnTo>
                  <a:lnTo>
                    <a:pt x="37" y="677"/>
                  </a:lnTo>
                  <a:lnTo>
                    <a:pt x="73" y="713"/>
                  </a:lnTo>
                  <a:lnTo>
                    <a:pt x="98" y="738"/>
                  </a:lnTo>
                  <a:lnTo>
                    <a:pt x="146" y="762"/>
                  </a:lnTo>
                  <a:lnTo>
                    <a:pt x="182" y="774"/>
                  </a:lnTo>
                  <a:lnTo>
                    <a:pt x="267" y="774"/>
                  </a:lnTo>
                  <a:lnTo>
                    <a:pt x="303" y="762"/>
                  </a:lnTo>
                  <a:lnTo>
                    <a:pt x="351" y="738"/>
                  </a:lnTo>
                  <a:lnTo>
                    <a:pt x="388" y="713"/>
                  </a:lnTo>
                  <a:lnTo>
                    <a:pt x="557" y="544"/>
                  </a:lnTo>
                  <a:lnTo>
                    <a:pt x="714" y="713"/>
                  </a:lnTo>
                  <a:lnTo>
                    <a:pt x="750" y="738"/>
                  </a:lnTo>
                  <a:lnTo>
                    <a:pt x="786" y="762"/>
                  </a:lnTo>
                  <a:lnTo>
                    <a:pt x="834" y="774"/>
                  </a:lnTo>
                  <a:lnTo>
                    <a:pt x="919" y="774"/>
                  </a:lnTo>
                  <a:lnTo>
                    <a:pt x="955" y="762"/>
                  </a:lnTo>
                  <a:lnTo>
                    <a:pt x="1004" y="750"/>
                  </a:lnTo>
                  <a:lnTo>
                    <a:pt x="1028" y="713"/>
                  </a:lnTo>
                  <a:lnTo>
                    <a:pt x="1064" y="677"/>
                  </a:lnTo>
                  <a:lnTo>
                    <a:pt x="1088" y="641"/>
                  </a:lnTo>
                  <a:lnTo>
                    <a:pt x="1100" y="605"/>
                  </a:lnTo>
                  <a:lnTo>
                    <a:pt x="1100" y="556"/>
                  </a:lnTo>
                  <a:lnTo>
                    <a:pt x="1100" y="520"/>
                  </a:lnTo>
                  <a:lnTo>
                    <a:pt x="1088" y="472"/>
                  </a:lnTo>
                  <a:lnTo>
                    <a:pt x="1064" y="436"/>
                  </a:lnTo>
                  <a:lnTo>
                    <a:pt x="1040" y="399"/>
                  </a:lnTo>
                  <a:lnTo>
                    <a:pt x="714" y="73"/>
                  </a:lnTo>
                  <a:lnTo>
                    <a:pt x="677" y="49"/>
                  </a:lnTo>
                  <a:lnTo>
                    <a:pt x="641" y="25"/>
                  </a:lnTo>
                  <a:lnTo>
                    <a:pt x="605" y="13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2712074" y="2901155"/>
              <a:ext cx="28035" cy="65078"/>
            </a:xfrm>
            <a:custGeom>
              <a:rect b="b" l="l" r="r" t="t"/>
              <a:pathLst>
                <a:path extrusionOk="0" h="1040" w="448">
                  <a:moveTo>
                    <a:pt x="170" y="1"/>
                  </a:moveTo>
                  <a:lnTo>
                    <a:pt x="133" y="13"/>
                  </a:lnTo>
                  <a:lnTo>
                    <a:pt x="97" y="37"/>
                  </a:lnTo>
                  <a:lnTo>
                    <a:pt x="61" y="61"/>
                  </a:lnTo>
                  <a:lnTo>
                    <a:pt x="37" y="97"/>
                  </a:lnTo>
                  <a:lnTo>
                    <a:pt x="13" y="134"/>
                  </a:lnTo>
                  <a:lnTo>
                    <a:pt x="0" y="182"/>
                  </a:lnTo>
                  <a:lnTo>
                    <a:pt x="0" y="218"/>
                  </a:lnTo>
                  <a:lnTo>
                    <a:pt x="0" y="1040"/>
                  </a:lnTo>
                  <a:lnTo>
                    <a:pt x="447" y="1040"/>
                  </a:lnTo>
                  <a:lnTo>
                    <a:pt x="447" y="218"/>
                  </a:lnTo>
                  <a:lnTo>
                    <a:pt x="435" y="182"/>
                  </a:lnTo>
                  <a:lnTo>
                    <a:pt x="423" y="134"/>
                  </a:lnTo>
                  <a:lnTo>
                    <a:pt x="399" y="97"/>
                  </a:lnTo>
                  <a:lnTo>
                    <a:pt x="375" y="61"/>
                  </a:lnTo>
                  <a:lnTo>
                    <a:pt x="339" y="37"/>
                  </a:lnTo>
                  <a:lnTo>
                    <a:pt x="302" y="13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2839793" y="2901155"/>
              <a:ext cx="27284" cy="65078"/>
            </a:xfrm>
            <a:custGeom>
              <a:rect b="b" l="l" r="r" t="t"/>
              <a:pathLst>
                <a:path extrusionOk="0" h="1040" w="436">
                  <a:moveTo>
                    <a:pt x="170" y="1"/>
                  </a:moveTo>
                  <a:lnTo>
                    <a:pt x="134" y="13"/>
                  </a:lnTo>
                  <a:lnTo>
                    <a:pt x="98" y="37"/>
                  </a:lnTo>
                  <a:lnTo>
                    <a:pt x="61" y="61"/>
                  </a:lnTo>
                  <a:lnTo>
                    <a:pt x="37" y="97"/>
                  </a:lnTo>
                  <a:lnTo>
                    <a:pt x="13" y="134"/>
                  </a:lnTo>
                  <a:lnTo>
                    <a:pt x="1" y="182"/>
                  </a:lnTo>
                  <a:lnTo>
                    <a:pt x="1" y="218"/>
                  </a:lnTo>
                  <a:lnTo>
                    <a:pt x="1" y="1040"/>
                  </a:lnTo>
                  <a:lnTo>
                    <a:pt x="436" y="1040"/>
                  </a:lnTo>
                  <a:lnTo>
                    <a:pt x="436" y="218"/>
                  </a:lnTo>
                  <a:lnTo>
                    <a:pt x="436" y="182"/>
                  </a:lnTo>
                  <a:lnTo>
                    <a:pt x="424" y="134"/>
                  </a:lnTo>
                  <a:lnTo>
                    <a:pt x="400" y="97"/>
                  </a:lnTo>
                  <a:lnTo>
                    <a:pt x="375" y="61"/>
                  </a:lnTo>
                  <a:lnTo>
                    <a:pt x="339" y="37"/>
                  </a:lnTo>
                  <a:lnTo>
                    <a:pt x="303" y="13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2775589" y="2901155"/>
              <a:ext cx="28035" cy="65078"/>
            </a:xfrm>
            <a:custGeom>
              <a:rect b="b" l="l" r="r" t="t"/>
              <a:pathLst>
                <a:path extrusionOk="0" h="1040" w="448">
                  <a:moveTo>
                    <a:pt x="181" y="1"/>
                  </a:moveTo>
                  <a:lnTo>
                    <a:pt x="133" y="13"/>
                  </a:lnTo>
                  <a:lnTo>
                    <a:pt x="97" y="37"/>
                  </a:lnTo>
                  <a:lnTo>
                    <a:pt x="73" y="61"/>
                  </a:lnTo>
                  <a:lnTo>
                    <a:pt x="36" y="97"/>
                  </a:lnTo>
                  <a:lnTo>
                    <a:pt x="24" y="134"/>
                  </a:lnTo>
                  <a:lnTo>
                    <a:pt x="12" y="182"/>
                  </a:lnTo>
                  <a:lnTo>
                    <a:pt x="0" y="218"/>
                  </a:lnTo>
                  <a:lnTo>
                    <a:pt x="0" y="1040"/>
                  </a:lnTo>
                  <a:lnTo>
                    <a:pt x="447" y="1040"/>
                  </a:lnTo>
                  <a:lnTo>
                    <a:pt x="447" y="218"/>
                  </a:lnTo>
                  <a:lnTo>
                    <a:pt x="447" y="182"/>
                  </a:lnTo>
                  <a:lnTo>
                    <a:pt x="423" y="134"/>
                  </a:lnTo>
                  <a:lnTo>
                    <a:pt x="411" y="97"/>
                  </a:lnTo>
                  <a:lnTo>
                    <a:pt x="387" y="61"/>
                  </a:lnTo>
                  <a:lnTo>
                    <a:pt x="350" y="37"/>
                  </a:lnTo>
                  <a:lnTo>
                    <a:pt x="314" y="13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2311461" y="4140851"/>
              <a:ext cx="947987" cy="136163"/>
            </a:xfrm>
            <a:custGeom>
              <a:rect b="b" l="l" r="r" t="t"/>
              <a:pathLst>
                <a:path extrusionOk="0" h="2176" w="15149">
                  <a:moveTo>
                    <a:pt x="1087" y="1"/>
                  </a:moveTo>
                  <a:lnTo>
                    <a:pt x="966" y="13"/>
                  </a:lnTo>
                  <a:lnTo>
                    <a:pt x="858" y="25"/>
                  </a:lnTo>
                  <a:lnTo>
                    <a:pt x="761" y="49"/>
                  </a:lnTo>
                  <a:lnTo>
                    <a:pt x="664" y="85"/>
                  </a:lnTo>
                  <a:lnTo>
                    <a:pt x="568" y="134"/>
                  </a:lnTo>
                  <a:lnTo>
                    <a:pt x="471" y="194"/>
                  </a:lnTo>
                  <a:lnTo>
                    <a:pt x="387" y="254"/>
                  </a:lnTo>
                  <a:lnTo>
                    <a:pt x="314" y="327"/>
                  </a:lnTo>
                  <a:lnTo>
                    <a:pt x="242" y="399"/>
                  </a:lnTo>
                  <a:lnTo>
                    <a:pt x="181" y="484"/>
                  </a:lnTo>
                  <a:lnTo>
                    <a:pt x="133" y="568"/>
                  </a:lnTo>
                  <a:lnTo>
                    <a:pt x="85" y="665"/>
                  </a:lnTo>
                  <a:lnTo>
                    <a:pt x="48" y="762"/>
                  </a:lnTo>
                  <a:lnTo>
                    <a:pt x="24" y="870"/>
                  </a:lnTo>
                  <a:lnTo>
                    <a:pt x="0" y="979"/>
                  </a:lnTo>
                  <a:lnTo>
                    <a:pt x="0" y="1088"/>
                  </a:lnTo>
                  <a:lnTo>
                    <a:pt x="0" y="1197"/>
                  </a:lnTo>
                  <a:lnTo>
                    <a:pt x="24" y="1305"/>
                  </a:lnTo>
                  <a:lnTo>
                    <a:pt x="48" y="1414"/>
                  </a:lnTo>
                  <a:lnTo>
                    <a:pt x="85" y="1511"/>
                  </a:lnTo>
                  <a:lnTo>
                    <a:pt x="133" y="1607"/>
                  </a:lnTo>
                  <a:lnTo>
                    <a:pt x="181" y="1692"/>
                  </a:lnTo>
                  <a:lnTo>
                    <a:pt x="242" y="1776"/>
                  </a:lnTo>
                  <a:lnTo>
                    <a:pt x="314" y="1861"/>
                  </a:lnTo>
                  <a:lnTo>
                    <a:pt x="387" y="1921"/>
                  </a:lnTo>
                  <a:lnTo>
                    <a:pt x="471" y="1994"/>
                  </a:lnTo>
                  <a:lnTo>
                    <a:pt x="568" y="2042"/>
                  </a:lnTo>
                  <a:lnTo>
                    <a:pt x="664" y="2090"/>
                  </a:lnTo>
                  <a:lnTo>
                    <a:pt x="761" y="2127"/>
                  </a:lnTo>
                  <a:lnTo>
                    <a:pt x="858" y="2151"/>
                  </a:lnTo>
                  <a:lnTo>
                    <a:pt x="966" y="2163"/>
                  </a:lnTo>
                  <a:lnTo>
                    <a:pt x="1087" y="2175"/>
                  </a:lnTo>
                  <a:lnTo>
                    <a:pt x="14073" y="2175"/>
                  </a:lnTo>
                  <a:lnTo>
                    <a:pt x="14182" y="2163"/>
                  </a:lnTo>
                  <a:lnTo>
                    <a:pt x="14291" y="2151"/>
                  </a:lnTo>
                  <a:lnTo>
                    <a:pt x="14387" y="2127"/>
                  </a:lnTo>
                  <a:lnTo>
                    <a:pt x="14496" y="2090"/>
                  </a:lnTo>
                  <a:lnTo>
                    <a:pt x="14581" y="2042"/>
                  </a:lnTo>
                  <a:lnTo>
                    <a:pt x="14677" y="1994"/>
                  </a:lnTo>
                  <a:lnTo>
                    <a:pt x="14762" y="1921"/>
                  </a:lnTo>
                  <a:lnTo>
                    <a:pt x="14834" y="1861"/>
                  </a:lnTo>
                  <a:lnTo>
                    <a:pt x="14907" y="1776"/>
                  </a:lnTo>
                  <a:lnTo>
                    <a:pt x="14967" y="1692"/>
                  </a:lnTo>
                  <a:lnTo>
                    <a:pt x="15015" y="1607"/>
                  </a:lnTo>
                  <a:lnTo>
                    <a:pt x="15064" y="1511"/>
                  </a:lnTo>
                  <a:lnTo>
                    <a:pt x="15100" y="1414"/>
                  </a:lnTo>
                  <a:lnTo>
                    <a:pt x="15124" y="1305"/>
                  </a:lnTo>
                  <a:lnTo>
                    <a:pt x="15148" y="1197"/>
                  </a:lnTo>
                  <a:lnTo>
                    <a:pt x="15148" y="1088"/>
                  </a:lnTo>
                  <a:lnTo>
                    <a:pt x="15148" y="979"/>
                  </a:lnTo>
                  <a:lnTo>
                    <a:pt x="15124" y="870"/>
                  </a:lnTo>
                  <a:lnTo>
                    <a:pt x="15100" y="762"/>
                  </a:lnTo>
                  <a:lnTo>
                    <a:pt x="15064" y="665"/>
                  </a:lnTo>
                  <a:lnTo>
                    <a:pt x="15015" y="568"/>
                  </a:lnTo>
                  <a:lnTo>
                    <a:pt x="14967" y="484"/>
                  </a:lnTo>
                  <a:lnTo>
                    <a:pt x="14907" y="399"/>
                  </a:lnTo>
                  <a:lnTo>
                    <a:pt x="14834" y="327"/>
                  </a:lnTo>
                  <a:lnTo>
                    <a:pt x="14762" y="254"/>
                  </a:lnTo>
                  <a:lnTo>
                    <a:pt x="14677" y="194"/>
                  </a:lnTo>
                  <a:lnTo>
                    <a:pt x="14581" y="134"/>
                  </a:lnTo>
                  <a:lnTo>
                    <a:pt x="14496" y="85"/>
                  </a:lnTo>
                  <a:lnTo>
                    <a:pt x="14387" y="49"/>
                  </a:lnTo>
                  <a:lnTo>
                    <a:pt x="14291" y="25"/>
                  </a:lnTo>
                  <a:lnTo>
                    <a:pt x="14182" y="13"/>
                  </a:lnTo>
                  <a:lnTo>
                    <a:pt x="14073" y="1"/>
                  </a:lnTo>
                  <a:close/>
                </a:path>
              </a:pathLst>
            </a:custGeom>
            <a:solidFill>
              <a:srgbClr val="F96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2405138" y="4171075"/>
              <a:ext cx="6133" cy="76404"/>
            </a:xfrm>
            <a:custGeom>
              <a:rect b="b" l="l" r="r" t="t"/>
              <a:pathLst>
                <a:path extrusionOk="0" h="1221" w="98">
                  <a:moveTo>
                    <a:pt x="25" y="1"/>
                  </a:moveTo>
                  <a:lnTo>
                    <a:pt x="13" y="13"/>
                  </a:lnTo>
                  <a:lnTo>
                    <a:pt x="1" y="25"/>
                  </a:lnTo>
                  <a:lnTo>
                    <a:pt x="1" y="49"/>
                  </a:lnTo>
                  <a:lnTo>
                    <a:pt x="1" y="1161"/>
                  </a:lnTo>
                  <a:lnTo>
                    <a:pt x="1" y="1185"/>
                  </a:lnTo>
                  <a:lnTo>
                    <a:pt x="13" y="1197"/>
                  </a:lnTo>
                  <a:lnTo>
                    <a:pt x="25" y="1209"/>
                  </a:lnTo>
                  <a:lnTo>
                    <a:pt x="49" y="1221"/>
                  </a:lnTo>
                  <a:lnTo>
                    <a:pt x="73" y="1209"/>
                  </a:lnTo>
                  <a:lnTo>
                    <a:pt x="86" y="1197"/>
                  </a:lnTo>
                  <a:lnTo>
                    <a:pt x="98" y="1185"/>
                  </a:lnTo>
                  <a:lnTo>
                    <a:pt x="98" y="1161"/>
                  </a:lnTo>
                  <a:lnTo>
                    <a:pt x="98" y="49"/>
                  </a:lnTo>
                  <a:lnTo>
                    <a:pt x="98" y="25"/>
                  </a:lnTo>
                  <a:lnTo>
                    <a:pt x="86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238023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810" y="13"/>
                  </a:lnTo>
                  <a:lnTo>
                    <a:pt x="12" y="810"/>
                  </a:lnTo>
                  <a:lnTo>
                    <a:pt x="0" y="822"/>
                  </a:lnTo>
                  <a:lnTo>
                    <a:pt x="0" y="846"/>
                  </a:lnTo>
                  <a:lnTo>
                    <a:pt x="0" y="859"/>
                  </a:lnTo>
                  <a:lnTo>
                    <a:pt x="12" y="883"/>
                  </a:lnTo>
                  <a:lnTo>
                    <a:pt x="37" y="895"/>
                  </a:lnTo>
                  <a:lnTo>
                    <a:pt x="73" y="895"/>
                  </a:lnTo>
                  <a:lnTo>
                    <a:pt x="97" y="883"/>
                  </a:lnTo>
                  <a:lnTo>
                    <a:pt x="882" y="98"/>
                  </a:lnTo>
                  <a:lnTo>
                    <a:pt x="894" y="73"/>
                  </a:lnTo>
                  <a:lnTo>
                    <a:pt x="894" y="49"/>
                  </a:lnTo>
                  <a:lnTo>
                    <a:pt x="894" y="37"/>
                  </a:lnTo>
                  <a:lnTo>
                    <a:pt x="882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2370408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24" y="1"/>
                  </a:moveTo>
                  <a:lnTo>
                    <a:pt x="12" y="13"/>
                  </a:lnTo>
                  <a:lnTo>
                    <a:pt x="0" y="25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85"/>
                  </a:lnTo>
                  <a:lnTo>
                    <a:pt x="24" y="97"/>
                  </a:lnTo>
                  <a:lnTo>
                    <a:pt x="49" y="109"/>
                  </a:lnTo>
                  <a:lnTo>
                    <a:pt x="1160" y="109"/>
                  </a:lnTo>
                  <a:lnTo>
                    <a:pt x="1184" y="97"/>
                  </a:lnTo>
                  <a:lnTo>
                    <a:pt x="1196" y="85"/>
                  </a:lnTo>
                  <a:lnTo>
                    <a:pt x="1208" y="73"/>
                  </a:lnTo>
                  <a:lnTo>
                    <a:pt x="1220" y="49"/>
                  </a:lnTo>
                  <a:lnTo>
                    <a:pt x="1208" y="25"/>
                  </a:lnTo>
                  <a:lnTo>
                    <a:pt x="1196" y="1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238023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37" y="1"/>
                  </a:moveTo>
                  <a:lnTo>
                    <a:pt x="12" y="13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98"/>
                  </a:lnTo>
                  <a:lnTo>
                    <a:pt x="810" y="883"/>
                  </a:lnTo>
                  <a:lnTo>
                    <a:pt x="822" y="895"/>
                  </a:lnTo>
                  <a:lnTo>
                    <a:pt x="858" y="895"/>
                  </a:lnTo>
                  <a:lnTo>
                    <a:pt x="882" y="883"/>
                  </a:lnTo>
                  <a:lnTo>
                    <a:pt x="894" y="859"/>
                  </a:lnTo>
                  <a:lnTo>
                    <a:pt x="894" y="846"/>
                  </a:lnTo>
                  <a:lnTo>
                    <a:pt x="894" y="822"/>
                  </a:lnTo>
                  <a:lnTo>
                    <a:pt x="882" y="810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2513270" y="4171075"/>
              <a:ext cx="6133" cy="76404"/>
            </a:xfrm>
            <a:custGeom>
              <a:rect b="b" l="l" r="r" t="t"/>
              <a:pathLst>
                <a:path extrusionOk="0" h="1221" w="98">
                  <a:moveTo>
                    <a:pt x="25" y="1"/>
                  </a:moveTo>
                  <a:lnTo>
                    <a:pt x="12" y="13"/>
                  </a:lnTo>
                  <a:lnTo>
                    <a:pt x="0" y="25"/>
                  </a:lnTo>
                  <a:lnTo>
                    <a:pt x="0" y="49"/>
                  </a:lnTo>
                  <a:lnTo>
                    <a:pt x="0" y="1161"/>
                  </a:lnTo>
                  <a:lnTo>
                    <a:pt x="0" y="1185"/>
                  </a:lnTo>
                  <a:lnTo>
                    <a:pt x="12" y="1197"/>
                  </a:lnTo>
                  <a:lnTo>
                    <a:pt x="25" y="1209"/>
                  </a:lnTo>
                  <a:lnTo>
                    <a:pt x="49" y="1221"/>
                  </a:lnTo>
                  <a:lnTo>
                    <a:pt x="73" y="1209"/>
                  </a:lnTo>
                  <a:lnTo>
                    <a:pt x="85" y="1197"/>
                  </a:lnTo>
                  <a:lnTo>
                    <a:pt x="97" y="1185"/>
                  </a:lnTo>
                  <a:lnTo>
                    <a:pt x="97" y="1161"/>
                  </a:lnTo>
                  <a:lnTo>
                    <a:pt x="97" y="49"/>
                  </a:lnTo>
                  <a:lnTo>
                    <a:pt x="97" y="25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48830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810" y="13"/>
                  </a:lnTo>
                  <a:lnTo>
                    <a:pt x="13" y="810"/>
                  </a:lnTo>
                  <a:lnTo>
                    <a:pt x="1" y="822"/>
                  </a:lnTo>
                  <a:lnTo>
                    <a:pt x="1" y="846"/>
                  </a:lnTo>
                  <a:lnTo>
                    <a:pt x="1" y="859"/>
                  </a:lnTo>
                  <a:lnTo>
                    <a:pt x="13" y="883"/>
                  </a:lnTo>
                  <a:lnTo>
                    <a:pt x="37" y="895"/>
                  </a:lnTo>
                  <a:lnTo>
                    <a:pt x="73" y="895"/>
                  </a:lnTo>
                  <a:lnTo>
                    <a:pt x="85" y="883"/>
                  </a:lnTo>
                  <a:lnTo>
                    <a:pt x="883" y="98"/>
                  </a:lnTo>
                  <a:lnTo>
                    <a:pt x="895" y="73"/>
                  </a:lnTo>
                  <a:lnTo>
                    <a:pt x="895" y="49"/>
                  </a:lnTo>
                  <a:lnTo>
                    <a:pt x="895" y="37"/>
                  </a:lnTo>
                  <a:lnTo>
                    <a:pt x="883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2477726" y="4205868"/>
              <a:ext cx="77158" cy="6883"/>
            </a:xfrm>
            <a:custGeom>
              <a:rect b="b" l="l" r="r" t="t"/>
              <a:pathLst>
                <a:path extrusionOk="0" h="110" w="1233">
                  <a:moveTo>
                    <a:pt x="37" y="1"/>
                  </a:moveTo>
                  <a:lnTo>
                    <a:pt x="25" y="13"/>
                  </a:lnTo>
                  <a:lnTo>
                    <a:pt x="13" y="25"/>
                  </a:lnTo>
                  <a:lnTo>
                    <a:pt x="1" y="49"/>
                  </a:lnTo>
                  <a:lnTo>
                    <a:pt x="13" y="73"/>
                  </a:lnTo>
                  <a:lnTo>
                    <a:pt x="25" y="85"/>
                  </a:lnTo>
                  <a:lnTo>
                    <a:pt x="37" y="97"/>
                  </a:lnTo>
                  <a:lnTo>
                    <a:pt x="61" y="109"/>
                  </a:lnTo>
                  <a:lnTo>
                    <a:pt x="1172" y="109"/>
                  </a:lnTo>
                  <a:lnTo>
                    <a:pt x="1197" y="97"/>
                  </a:lnTo>
                  <a:lnTo>
                    <a:pt x="1209" y="85"/>
                  </a:lnTo>
                  <a:lnTo>
                    <a:pt x="1221" y="73"/>
                  </a:lnTo>
                  <a:lnTo>
                    <a:pt x="1233" y="49"/>
                  </a:lnTo>
                  <a:lnTo>
                    <a:pt x="1221" y="25"/>
                  </a:lnTo>
                  <a:lnTo>
                    <a:pt x="1209" y="13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248830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37" y="1"/>
                  </a:moveTo>
                  <a:lnTo>
                    <a:pt x="13" y="13"/>
                  </a:lnTo>
                  <a:lnTo>
                    <a:pt x="1" y="37"/>
                  </a:lnTo>
                  <a:lnTo>
                    <a:pt x="1" y="49"/>
                  </a:lnTo>
                  <a:lnTo>
                    <a:pt x="1" y="73"/>
                  </a:lnTo>
                  <a:lnTo>
                    <a:pt x="13" y="98"/>
                  </a:lnTo>
                  <a:lnTo>
                    <a:pt x="810" y="883"/>
                  </a:lnTo>
                  <a:lnTo>
                    <a:pt x="822" y="895"/>
                  </a:lnTo>
                  <a:lnTo>
                    <a:pt x="858" y="895"/>
                  </a:lnTo>
                  <a:lnTo>
                    <a:pt x="883" y="883"/>
                  </a:lnTo>
                  <a:lnTo>
                    <a:pt x="895" y="859"/>
                  </a:lnTo>
                  <a:lnTo>
                    <a:pt x="895" y="846"/>
                  </a:lnTo>
                  <a:lnTo>
                    <a:pt x="895" y="822"/>
                  </a:lnTo>
                  <a:lnTo>
                    <a:pt x="883" y="810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2620588" y="4171075"/>
              <a:ext cx="6884" cy="76404"/>
            </a:xfrm>
            <a:custGeom>
              <a:rect b="b" l="l" r="r" t="t"/>
              <a:pathLst>
                <a:path extrusionOk="0" h="1221" w="110">
                  <a:moveTo>
                    <a:pt x="37" y="1"/>
                  </a:moveTo>
                  <a:lnTo>
                    <a:pt x="25" y="13"/>
                  </a:lnTo>
                  <a:lnTo>
                    <a:pt x="13" y="25"/>
                  </a:lnTo>
                  <a:lnTo>
                    <a:pt x="1" y="49"/>
                  </a:lnTo>
                  <a:lnTo>
                    <a:pt x="1" y="1161"/>
                  </a:lnTo>
                  <a:lnTo>
                    <a:pt x="13" y="1185"/>
                  </a:lnTo>
                  <a:lnTo>
                    <a:pt x="25" y="1197"/>
                  </a:lnTo>
                  <a:lnTo>
                    <a:pt x="37" y="1209"/>
                  </a:lnTo>
                  <a:lnTo>
                    <a:pt x="61" y="1221"/>
                  </a:lnTo>
                  <a:lnTo>
                    <a:pt x="85" y="1209"/>
                  </a:lnTo>
                  <a:lnTo>
                    <a:pt x="97" y="1197"/>
                  </a:lnTo>
                  <a:lnTo>
                    <a:pt x="109" y="1185"/>
                  </a:lnTo>
                  <a:lnTo>
                    <a:pt x="109" y="1161"/>
                  </a:lnTo>
                  <a:lnTo>
                    <a:pt x="109" y="49"/>
                  </a:lnTo>
                  <a:lnTo>
                    <a:pt x="109" y="25"/>
                  </a:lnTo>
                  <a:lnTo>
                    <a:pt x="97" y="13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2596433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797" y="13"/>
                  </a:lnTo>
                  <a:lnTo>
                    <a:pt x="12" y="810"/>
                  </a:lnTo>
                  <a:lnTo>
                    <a:pt x="0" y="822"/>
                  </a:lnTo>
                  <a:lnTo>
                    <a:pt x="0" y="846"/>
                  </a:lnTo>
                  <a:lnTo>
                    <a:pt x="0" y="859"/>
                  </a:lnTo>
                  <a:lnTo>
                    <a:pt x="12" y="883"/>
                  </a:lnTo>
                  <a:lnTo>
                    <a:pt x="36" y="895"/>
                  </a:lnTo>
                  <a:lnTo>
                    <a:pt x="73" y="895"/>
                  </a:lnTo>
                  <a:lnTo>
                    <a:pt x="85" y="883"/>
                  </a:lnTo>
                  <a:lnTo>
                    <a:pt x="882" y="98"/>
                  </a:lnTo>
                  <a:lnTo>
                    <a:pt x="894" y="73"/>
                  </a:lnTo>
                  <a:lnTo>
                    <a:pt x="894" y="49"/>
                  </a:lnTo>
                  <a:lnTo>
                    <a:pt x="894" y="37"/>
                  </a:lnTo>
                  <a:lnTo>
                    <a:pt x="882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2585858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36" y="1"/>
                  </a:moveTo>
                  <a:lnTo>
                    <a:pt x="24" y="13"/>
                  </a:lnTo>
                  <a:lnTo>
                    <a:pt x="12" y="25"/>
                  </a:lnTo>
                  <a:lnTo>
                    <a:pt x="0" y="49"/>
                  </a:lnTo>
                  <a:lnTo>
                    <a:pt x="12" y="73"/>
                  </a:lnTo>
                  <a:lnTo>
                    <a:pt x="24" y="85"/>
                  </a:lnTo>
                  <a:lnTo>
                    <a:pt x="36" y="97"/>
                  </a:lnTo>
                  <a:lnTo>
                    <a:pt x="60" y="109"/>
                  </a:lnTo>
                  <a:lnTo>
                    <a:pt x="1172" y="109"/>
                  </a:lnTo>
                  <a:lnTo>
                    <a:pt x="1196" y="97"/>
                  </a:lnTo>
                  <a:lnTo>
                    <a:pt x="1208" y="85"/>
                  </a:lnTo>
                  <a:lnTo>
                    <a:pt x="1220" y="73"/>
                  </a:lnTo>
                  <a:lnTo>
                    <a:pt x="1220" y="49"/>
                  </a:lnTo>
                  <a:lnTo>
                    <a:pt x="1220" y="25"/>
                  </a:lnTo>
                  <a:lnTo>
                    <a:pt x="1208" y="1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2596433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36" y="1"/>
                  </a:moveTo>
                  <a:lnTo>
                    <a:pt x="12" y="13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98"/>
                  </a:lnTo>
                  <a:lnTo>
                    <a:pt x="797" y="883"/>
                  </a:lnTo>
                  <a:lnTo>
                    <a:pt x="822" y="895"/>
                  </a:lnTo>
                  <a:lnTo>
                    <a:pt x="858" y="895"/>
                  </a:lnTo>
                  <a:lnTo>
                    <a:pt x="882" y="883"/>
                  </a:lnTo>
                  <a:lnTo>
                    <a:pt x="894" y="859"/>
                  </a:lnTo>
                  <a:lnTo>
                    <a:pt x="894" y="846"/>
                  </a:lnTo>
                  <a:lnTo>
                    <a:pt x="894" y="822"/>
                  </a:lnTo>
                  <a:lnTo>
                    <a:pt x="882" y="810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2728720" y="4171075"/>
              <a:ext cx="6821" cy="76404"/>
            </a:xfrm>
            <a:custGeom>
              <a:rect b="b" l="l" r="r" t="t"/>
              <a:pathLst>
                <a:path extrusionOk="0" h="1221" w="109">
                  <a:moveTo>
                    <a:pt x="36" y="1"/>
                  </a:moveTo>
                  <a:lnTo>
                    <a:pt x="24" y="13"/>
                  </a:lnTo>
                  <a:lnTo>
                    <a:pt x="12" y="25"/>
                  </a:lnTo>
                  <a:lnTo>
                    <a:pt x="0" y="49"/>
                  </a:lnTo>
                  <a:lnTo>
                    <a:pt x="0" y="1161"/>
                  </a:lnTo>
                  <a:lnTo>
                    <a:pt x="12" y="1185"/>
                  </a:lnTo>
                  <a:lnTo>
                    <a:pt x="24" y="1197"/>
                  </a:lnTo>
                  <a:lnTo>
                    <a:pt x="36" y="1209"/>
                  </a:lnTo>
                  <a:lnTo>
                    <a:pt x="61" y="1221"/>
                  </a:lnTo>
                  <a:lnTo>
                    <a:pt x="73" y="1209"/>
                  </a:lnTo>
                  <a:lnTo>
                    <a:pt x="97" y="1197"/>
                  </a:lnTo>
                  <a:lnTo>
                    <a:pt x="109" y="1185"/>
                  </a:lnTo>
                  <a:lnTo>
                    <a:pt x="109" y="1161"/>
                  </a:lnTo>
                  <a:lnTo>
                    <a:pt x="109" y="49"/>
                  </a:lnTo>
                  <a:lnTo>
                    <a:pt x="109" y="25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2704503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798" y="13"/>
                  </a:lnTo>
                  <a:lnTo>
                    <a:pt x="13" y="810"/>
                  </a:lnTo>
                  <a:lnTo>
                    <a:pt x="1" y="822"/>
                  </a:lnTo>
                  <a:lnTo>
                    <a:pt x="1" y="846"/>
                  </a:lnTo>
                  <a:lnTo>
                    <a:pt x="1" y="859"/>
                  </a:lnTo>
                  <a:lnTo>
                    <a:pt x="13" y="883"/>
                  </a:lnTo>
                  <a:lnTo>
                    <a:pt x="25" y="895"/>
                  </a:lnTo>
                  <a:lnTo>
                    <a:pt x="73" y="895"/>
                  </a:lnTo>
                  <a:lnTo>
                    <a:pt x="85" y="883"/>
                  </a:lnTo>
                  <a:lnTo>
                    <a:pt x="882" y="98"/>
                  </a:lnTo>
                  <a:lnTo>
                    <a:pt x="882" y="73"/>
                  </a:lnTo>
                  <a:lnTo>
                    <a:pt x="895" y="49"/>
                  </a:lnTo>
                  <a:lnTo>
                    <a:pt x="882" y="37"/>
                  </a:lnTo>
                  <a:lnTo>
                    <a:pt x="882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2693927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37" y="1"/>
                  </a:moveTo>
                  <a:lnTo>
                    <a:pt x="13" y="13"/>
                  </a:lnTo>
                  <a:lnTo>
                    <a:pt x="13" y="25"/>
                  </a:lnTo>
                  <a:lnTo>
                    <a:pt x="1" y="49"/>
                  </a:lnTo>
                  <a:lnTo>
                    <a:pt x="13" y="73"/>
                  </a:lnTo>
                  <a:lnTo>
                    <a:pt x="13" y="85"/>
                  </a:lnTo>
                  <a:lnTo>
                    <a:pt x="37" y="97"/>
                  </a:lnTo>
                  <a:lnTo>
                    <a:pt x="61" y="109"/>
                  </a:lnTo>
                  <a:lnTo>
                    <a:pt x="1172" y="109"/>
                  </a:lnTo>
                  <a:lnTo>
                    <a:pt x="1196" y="97"/>
                  </a:lnTo>
                  <a:lnTo>
                    <a:pt x="1208" y="85"/>
                  </a:lnTo>
                  <a:lnTo>
                    <a:pt x="1221" y="73"/>
                  </a:lnTo>
                  <a:lnTo>
                    <a:pt x="1221" y="49"/>
                  </a:lnTo>
                  <a:lnTo>
                    <a:pt x="1221" y="25"/>
                  </a:lnTo>
                  <a:lnTo>
                    <a:pt x="1208" y="1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2704503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25" y="1"/>
                  </a:moveTo>
                  <a:lnTo>
                    <a:pt x="13" y="13"/>
                  </a:lnTo>
                  <a:lnTo>
                    <a:pt x="1" y="37"/>
                  </a:lnTo>
                  <a:lnTo>
                    <a:pt x="1" y="49"/>
                  </a:lnTo>
                  <a:lnTo>
                    <a:pt x="1" y="73"/>
                  </a:lnTo>
                  <a:lnTo>
                    <a:pt x="13" y="98"/>
                  </a:lnTo>
                  <a:lnTo>
                    <a:pt x="798" y="883"/>
                  </a:lnTo>
                  <a:lnTo>
                    <a:pt x="822" y="895"/>
                  </a:lnTo>
                  <a:lnTo>
                    <a:pt x="858" y="895"/>
                  </a:lnTo>
                  <a:lnTo>
                    <a:pt x="882" y="883"/>
                  </a:lnTo>
                  <a:lnTo>
                    <a:pt x="882" y="859"/>
                  </a:lnTo>
                  <a:lnTo>
                    <a:pt x="895" y="846"/>
                  </a:lnTo>
                  <a:lnTo>
                    <a:pt x="882" y="822"/>
                  </a:lnTo>
                  <a:lnTo>
                    <a:pt x="882" y="810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2836789" y="4171075"/>
              <a:ext cx="6884" cy="76404"/>
            </a:xfrm>
            <a:custGeom>
              <a:rect b="b" l="l" r="r" t="t"/>
              <a:pathLst>
                <a:path extrusionOk="0" h="1221" w="110">
                  <a:moveTo>
                    <a:pt x="37" y="1"/>
                  </a:moveTo>
                  <a:lnTo>
                    <a:pt x="25" y="13"/>
                  </a:lnTo>
                  <a:lnTo>
                    <a:pt x="13" y="25"/>
                  </a:lnTo>
                  <a:lnTo>
                    <a:pt x="1" y="49"/>
                  </a:lnTo>
                  <a:lnTo>
                    <a:pt x="1" y="1161"/>
                  </a:lnTo>
                  <a:lnTo>
                    <a:pt x="13" y="1185"/>
                  </a:lnTo>
                  <a:lnTo>
                    <a:pt x="25" y="1197"/>
                  </a:lnTo>
                  <a:lnTo>
                    <a:pt x="37" y="1209"/>
                  </a:lnTo>
                  <a:lnTo>
                    <a:pt x="61" y="1221"/>
                  </a:lnTo>
                  <a:lnTo>
                    <a:pt x="73" y="1209"/>
                  </a:lnTo>
                  <a:lnTo>
                    <a:pt x="97" y="1197"/>
                  </a:lnTo>
                  <a:lnTo>
                    <a:pt x="109" y="1185"/>
                  </a:lnTo>
                  <a:lnTo>
                    <a:pt x="109" y="1161"/>
                  </a:lnTo>
                  <a:lnTo>
                    <a:pt x="109" y="49"/>
                  </a:lnTo>
                  <a:lnTo>
                    <a:pt x="109" y="25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2812635" y="4180900"/>
              <a:ext cx="55944" cy="56005"/>
            </a:xfrm>
            <a:custGeom>
              <a:rect b="b" l="l" r="r" t="t"/>
              <a:pathLst>
                <a:path extrusionOk="0" h="895" w="894">
                  <a:moveTo>
                    <a:pt x="821" y="1"/>
                  </a:moveTo>
                  <a:lnTo>
                    <a:pt x="797" y="13"/>
                  </a:lnTo>
                  <a:lnTo>
                    <a:pt x="12" y="810"/>
                  </a:lnTo>
                  <a:lnTo>
                    <a:pt x="0" y="822"/>
                  </a:lnTo>
                  <a:lnTo>
                    <a:pt x="0" y="846"/>
                  </a:lnTo>
                  <a:lnTo>
                    <a:pt x="0" y="859"/>
                  </a:lnTo>
                  <a:lnTo>
                    <a:pt x="12" y="883"/>
                  </a:lnTo>
                  <a:lnTo>
                    <a:pt x="24" y="895"/>
                  </a:lnTo>
                  <a:lnTo>
                    <a:pt x="73" y="895"/>
                  </a:lnTo>
                  <a:lnTo>
                    <a:pt x="85" y="883"/>
                  </a:lnTo>
                  <a:lnTo>
                    <a:pt x="870" y="98"/>
                  </a:lnTo>
                  <a:lnTo>
                    <a:pt x="882" y="73"/>
                  </a:lnTo>
                  <a:lnTo>
                    <a:pt x="894" y="49"/>
                  </a:lnTo>
                  <a:lnTo>
                    <a:pt x="882" y="37"/>
                  </a:lnTo>
                  <a:lnTo>
                    <a:pt x="870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801997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37" y="1"/>
                  </a:moveTo>
                  <a:lnTo>
                    <a:pt x="13" y="13"/>
                  </a:lnTo>
                  <a:lnTo>
                    <a:pt x="1" y="25"/>
                  </a:lnTo>
                  <a:lnTo>
                    <a:pt x="1" y="49"/>
                  </a:lnTo>
                  <a:lnTo>
                    <a:pt x="1" y="73"/>
                  </a:lnTo>
                  <a:lnTo>
                    <a:pt x="13" y="85"/>
                  </a:lnTo>
                  <a:lnTo>
                    <a:pt x="37" y="97"/>
                  </a:lnTo>
                  <a:lnTo>
                    <a:pt x="49" y="109"/>
                  </a:lnTo>
                  <a:lnTo>
                    <a:pt x="1173" y="109"/>
                  </a:lnTo>
                  <a:lnTo>
                    <a:pt x="1197" y="97"/>
                  </a:lnTo>
                  <a:lnTo>
                    <a:pt x="1209" y="85"/>
                  </a:lnTo>
                  <a:lnTo>
                    <a:pt x="1221" y="73"/>
                  </a:lnTo>
                  <a:lnTo>
                    <a:pt x="1221" y="49"/>
                  </a:lnTo>
                  <a:lnTo>
                    <a:pt x="1221" y="25"/>
                  </a:lnTo>
                  <a:lnTo>
                    <a:pt x="1209" y="13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812635" y="4180900"/>
              <a:ext cx="55944" cy="56005"/>
            </a:xfrm>
            <a:custGeom>
              <a:rect b="b" l="l" r="r" t="t"/>
              <a:pathLst>
                <a:path extrusionOk="0" h="895" w="894">
                  <a:moveTo>
                    <a:pt x="24" y="1"/>
                  </a:moveTo>
                  <a:lnTo>
                    <a:pt x="12" y="13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98"/>
                  </a:lnTo>
                  <a:lnTo>
                    <a:pt x="797" y="883"/>
                  </a:lnTo>
                  <a:lnTo>
                    <a:pt x="821" y="895"/>
                  </a:lnTo>
                  <a:lnTo>
                    <a:pt x="858" y="895"/>
                  </a:lnTo>
                  <a:lnTo>
                    <a:pt x="870" y="883"/>
                  </a:lnTo>
                  <a:lnTo>
                    <a:pt x="882" y="859"/>
                  </a:lnTo>
                  <a:lnTo>
                    <a:pt x="894" y="846"/>
                  </a:lnTo>
                  <a:lnTo>
                    <a:pt x="882" y="822"/>
                  </a:lnTo>
                  <a:lnTo>
                    <a:pt x="870" y="810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944921" y="4171075"/>
              <a:ext cx="6821" cy="76404"/>
            </a:xfrm>
            <a:custGeom>
              <a:rect b="b" l="l" r="r" t="t"/>
              <a:pathLst>
                <a:path extrusionOk="0" h="1221" w="109">
                  <a:moveTo>
                    <a:pt x="36" y="1"/>
                  </a:moveTo>
                  <a:lnTo>
                    <a:pt x="12" y="13"/>
                  </a:lnTo>
                  <a:lnTo>
                    <a:pt x="12" y="25"/>
                  </a:lnTo>
                  <a:lnTo>
                    <a:pt x="0" y="49"/>
                  </a:lnTo>
                  <a:lnTo>
                    <a:pt x="0" y="1161"/>
                  </a:lnTo>
                  <a:lnTo>
                    <a:pt x="12" y="1185"/>
                  </a:lnTo>
                  <a:lnTo>
                    <a:pt x="12" y="1197"/>
                  </a:lnTo>
                  <a:lnTo>
                    <a:pt x="36" y="1209"/>
                  </a:lnTo>
                  <a:lnTo>
                    <a:pt x="60" y="1221"/>
                  </a:lnTo>
                  <a:lnTo>
                    <a:pt x="73" y="1209"/>
                  </a:lnTo>
                  <a:lnTo>
                    <a:pt x="97" y="1197"/>
                  </a:lnTo>
                  <a:lnTo>
                    <a:pt x="109" y="1185"/>
                  </a:lnTo>
                  <a:lnTo>
                    <a:pt x="109" y="1161"/>
                  </a:lnTo>
                  <a:lnTo>
                    <a:pt x="109" y="49"/>
                  </a:lnTo>
                  <a:lnTo>
                    <a:pt x="109" y="25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2920704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798" y="13"/>
                  </a:lnTo>
                  <a:lnTo>
                    <a:pt x="13" y="810"/>
                  </a:lnTo>
                  <a:lnTo>
                    <a:pt x="0" y="822"/>
                  </a:lnTo>
                  <a:lnTo>
                    <a:pt x="0" y="846"/>
                  </a:lnTo>
                  <a:lnTo>
                    <a:pt x="0" y="859"/>
                  </a:lnTo>
                  <a:lnTo>
                    <a:pt x="13" y="883"/>
                  </a:lnTo>
                  <a:lnTo>
                    <a:pt x="25" y="895"/>
                  </a:lnTo>
                  <a:lnTo>
                    <a:pt x="73" y="895"/>
                  </a:lnTo>
                  <a:lnTo>
                    <a:pt x="85" y="883"/>
                  </a:lnTo>
                  <a:lnTo>
                    <a:pt x="870" y="98"/>
                  </a:lnTo>
                  <a:lnTo>
                    <a:pt x="882" y="73"/>
                  </a:lnTo>
                  <a:lnTo>
                    <a:pt x="894" y="49"/>
                  </a:lnTo>
                  <a:lnTo>
                    <a:pt x="882" y="37"/>
                  </a:lnTo>
                  <a:lnTo>
                    <a:pt x="870" y="13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2910128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37" y="1"/>
                  </a:moveTo>
                  <a:lnTo>
                    <a:pt x="12" y="13"/>
                  </a:lnTo>
                  <a:lnTo>
                    <a:pt x="0" y="25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85"/>
                  </a:lnTo>
                  <a:lnTo>
                    <a:pt x="37" y="97"/>
                  </a:lnTo>
                  <a:lnTo>
                    <a:pt x="49" y="109"/>
                  </a:lnTo>
                  <a:lnTo>
                    <a:pt x="1172" y="109"/>
                  </a:lnTo>
                  <a:lnTo>
                    <a:pt x="1184" y="97"/>
                  </a:lnTo>
                  <a:lnTo>
                    <a:pt x="1208" y="85"/>
                  </a:lnTo>
                  <a:lnTo>
                    <a:pt x="1220" y="73"/>
                  </a:lnTo>
                  <a:lnTo>
                    <a:pt x="1220" y="49"/>
                  </a:lnTo>
                  <a:lnTo>
                    <a:pt x="1220" y="25"/>
                  </a:lnTo>
                  <a:lnTo>
                    <a:pt x="1208" y="1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2920704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25" y="1"/>
                  </a:moveTo>
                  <a:lnTo>
                    <a:pt x="13" y="13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3" y="98"/>
                  </a:lnTo>
                  <a:lnTo>
                    <a:pt x="798" y="883"/>
                  </a:lnTo>
                  <a:lnTo>
                    <a:pt x="822" y="895"/>
                  </a:lnTo>
                  <a:lnTo>
                    <a:pt x="858" y="895"/>
                  </a:lnTo>
                  <a:lnTo>
                    <a:pt x="870" y="883"/>
                  </a:lnTo>
                  <a:lnTo>
                    <a:pt x="882" y="859"/>
                  </a:lnTo>
                  <a:lnTo>
                    <a:pt x="894" y="846"/>
                  </a:lnTo>
                  <a:lnTo>
                    <a:pt x="882" y="822"/>
                  </a:lnTo>
                  <a:lnTo>
                    <a:pt x="870" y="810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3052990" y="4171075"/>
              <a:ext cx="6884" cy="76404"/>
            </a:xfrm>
            <a:custGeom>
              <a:rect b="b" l="l" r="r" t="t"/>
              <a:pathLst>
                <a:path extrusionOk="0" h="1221" w="110">
                  <a:moveTo>
                    <a:pt x="37" y="1"/>
                  </a:moveTo>
                  <a:lnTo>
                    <a:pt x="13" y="13"/>
                  </a:lnTo>
                  <a:lnTo>
                    <a:pt x="0" y="25"/>
                  </a:lnTo>
                  <a:lnTo>
                    <a:pt x="0" y="49"/>
                  </a:lnTo>
                  <a:lnTo>
                    <a:pt x="0" y="1161"/>
                  </a:lnTo>
                  <a:lnTo>
                    <a:pt x="0" y="1185"/>
                  </a:lnTo>
                  <a:lnTo>
                    <a:pt x="13" y="1197"/>
                  </a:lnTo>
                  <a:lnTo>
                    <a:pt x="37" y="1209"/>
                  </a:lnTo>
                  <a:lnTo>
                    <a:pt x="49" y="1221"/>
                  </a:lnTo>
                  <a:lnTo>
                    <a:pt x="73" y="1209"/>
                  </a:lnTo>
                  <a:lnTo>
                    <a:pt x="97" y="1197"/>
                  </a:lnTo>
                  <a:lnTo>
                    <a:pt x="97" y="1185"/>
                  </a:lnTo>
                  <a:lnTo>
                    <a:pt x="109" y="1161"/>
                  </a:lnTo>
                  <a:lnTo>
                    <a:pt x="109" y="49"/>
                  </a:lnTo>
                  <a:lnTo>
                    <a:pt x="97" y="25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302802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810" y="13"/>
                  </a:lnTo>
                  <a:lnTo>
                    <a:pt x="25" y="810"/>
                  </a:lnTo>
                  <a:lnTo>
                    <a:pt x="13" y="822"/>
                  </a:lnTo>
                  <a:lnTo>
                    <a:pt x="1" y="846"/>
                  </a:lnTo>
                  <a:lnTo>
                    <a:pt x="13" y="859"/>
                  </a:lnTo>
                  <a:lnTo>
                    <a:pt x="25" y="883"/>
                  </a:lnTo>
                  <a:lnTo>
                    <a:pt x="37" y="895"/>
                  </a:lnTo>
                  <a:lnTo>
                    <a:pt x="73" y="895"/>
                  </a:lnTo>
                  <a:lnTo>
                    <a:pt x="97" y="883"/>
                  </a:lnTo>
                  <a:lnTo>
                    <a:pt x="883" y="98"/>
                  </a:lnTo>
                  <a:lnTo>
                    <a:pt x="895" y="73"/>
                  </a:lnTo>
                  <a:lnTo>
                    <a:pt x="895" y="49"/>
                  </a:lnTo>
                  <a:lnTo>
                    <a:pt x="895" y="37"/>
                  </a:lnTo>
                  <a:lnTo>
                    <a:pt x="883" y="13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3018198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37" y="1"/>
                  </a:moveTo>
                  <a:lnTo>
                    <a:pt x="13" y="13"/>
                  </a:lnTo>
                  <a:lnTo>
                    <a:pt x="1" y="25"/>
                  </a:lnTo>
                  <a:lnTo>
                    <a:pt x="1" y="49"/>
                  </a:lnTo>
                  <a:lnTo>
                    <a:pt x="1" y="73"/>
                  </a:lnTo>
                  <a:lnTo>
                    <a:pt x="13" y="85"/>
                  </a:lnTo>
                  <a:lnTo>
                    <a:pt x="37" y="97"/>
                  </a:lnTo>
                  <a:lnTo>
                    <a:pt x="49" y="109"/>
                  </a:lnTo>
                  <a:lnTo>
                    <a:pt x="1173" y="109"/>
                  </a:lnTo>
                  <a:lnTo>
                    <a:pt x="1185" y="97"/>
                  </a:lnTo>
                  <a:lnTo>
                    <a:pt x="1209" y="85"/>
                  </a:lnTo>
                  <a:lnTo>
                    <a:pt x="1221" y="73"/>
                  </a:lnTo>
                  <a:lnTo>
                    <a:pt x="1221" y="49"/>
                  </a:lnTo>
                  <a:lnTo>
                    <a:pt x="1221" y="25"/>
                  </a:lnTo>
                  <a:lnTo>
                    <a:pt x="1209" y="13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3028022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37" y="1"/>
                  </a:moveTo>
                  <a:lnTo>
                    <a:pt x="25" y="13"/>
                  </a:lnTo>
                  <a:lnTo>
                    <a:pt x="13" y="37"/>
                  </a:lnTo>
                  <a:lnTo>
                    <a:pt x="1" y="49"/>
                  </a:lnTo>
                  <a:lnTo>
                    <a:pt x="13" y="73"/>
                  </a:lnTo>
                  <a:lnTo>
                    <a:pt x="25" y="98"/>
                  </a:lnTo>
                  <a:lnTo>
                    <a:pt x="810" y="883"/>
                  </a:lnTo>
                  <a:lnTo>
                    <a:pt x="822" y="895"/>
                  </a:lnTo>
                  <a:lnTo>
                    <a:pt x="871" y="895"/>
                  </a:lnTo>
                  <a:lnTo>
                    <a:pt x="883" y="883"/>
                  </a:lnTo>
                  <a:lnTo>
                    <a:pt x="895" y="859"/>
                  </a:lnTo>
                  <a:lnTo>
                    <a:pt x="895" y="846"/>
                  </a:lnTo>
                  <a:lnTo>
                    <a:pt x="895" y="822"/>
                  </a:lnTo>
                  <a:lnTo>
                    <a:pt x="883" y="810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3161059" y="4171075"/>
              <a:ext cx="6884" cy="76404"/>
            </a:xfrm>
            <a:custGeom>
              <a:rect b="b" l="l" r="r" t="t"/>
              <a:pathLst>
                <a:path extrusionOk="0" h="1221" w="110">
                  <a:moveTo>
                    <a:pt x="37" y="1"/>
                  </a:moveTo>
                  <a:lnTo>
                    <a:pt x="13" y="13"/>
                  </a:lnTo>
                  <a:lnTo>
                    <a:pt x="1" y="25"/>
                  </a:lnTo>
                  <a:lnTo>
                    <a:pt x="1" y="49"/>
                  </a:lnTo>
                  <a:lnTo>
                    <a:pt x="1" y="1161"/>
                  </a:lnTo>
                  <a:lnTo>
                    <a:pt x="1" y="1185"/>
                  </a:lnTo>
                  <a:lnTo>
                    <a:pt x="13" y="1197"/>
                  </a:lnTo>
                  <a:lnTo>
                    <a:pt x="37" y="1209"/>
                  </a:lnTo>
                  <a:lnTo>
                    <a:pt x="49" y="1221"/>
                  </a:lnTo>
                  <a:lnTo>
                    <a:pt x="73" y="1209"/>
                  </a:lnTo>
                  <a:lnTo>
                    <a:pt x="85" y="1197"/>
                  </a:lnTo>
                  <a:lnTo>
                    <a:pt x="98" y="1185"/>
                  </a:lnTo>
                  <a:lnTo>
                    <a:pt x="110" y="1161"/>
                  </a:lnTo>
                  <a:lnTo>
                    <a:pt x="110" y="49"/>
                  </a:lnTo>
                  <a:lnTo>
                    <a:pt x="98" y="25"/>
                  </a:lnTo>
                  <a:lnTo>
                    <a:pt x="85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3136154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822" y="1"/>
                  </a:moveTo>
                  <a:lnTo>
                    <a:pt x="810" y="13"/>
                  </a:lnTo>
                  <a:lnTo>
                    <a:pt x="24" y="810"/>
                  </a:lnTo>
                  <a:lnTo>
                    <a:pt x="12" y="822"/>
                  </a:lnTo>
                  <a:lnTo>
                    <a:pt x="0" y="846"/>
                  </a:lnTo>
                  <a:lnTo>
                    <a:pt x="12" y="859"/>
                  </a:lnTo>
                  <a:lnTo>
                    <a:pt x="24" y="883"/>
                  </a:lnTo>
                  <a:lnTo>
                    <a:pt x="36" y="895"/>
                  </a:lnTo>
                  <a:lnTo>
                    <a:pt x="73" y="895"/>
                  </a:lnTo>
                  <a:lnTo>
                    <a:pt x="97" y="883"/>
                  </a:lnTo>
                  <a:lnTo>
                    <a:pt x="882" y="98"/>
                  </a:lnTo>
                  <a:lnTo>
                    <a:pt x="894" y="73"/>
                  </a:lnTo>
                  <a:lnTo>
                    <a:pt x="894" y="49"/>
                  </a:lnTo>
                  <a:lnTo>
                    <a:pt x="894" y="37"/>
                  </a:lnTo>
                  <a:lnTo>
                    <a:pt x="882" y="13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3126330" y="4205868"/>
              <a:ext cx="76407" cy="6883"/>
            </a:xfrm>
            <a:custGeom>
              <a:rect b="b" l="l" r="r" t="t"/>
              <a:pathLst>
                <a:path extrusionOk="0" h="110" w="1221">
                  <a:moveTo>
                    <a:pt x="24" y="1"/>
                  </a:moveTo>
                  <a:lnTo>
                    <a:pt x="12" y="13"/>
                  </a:lnTo>
                  <a:lnTo>
                    <a:pt x="0" y="25"/>
                  </a:lnTo>
                  <a:lnTo>
                    <a:pt x="0" y="49"/>
                  </a:lnTo>
                  <a:lnTo>
                    <a:pt x="0" y="73"/>
                  </a:lnTo>
                  <a:lnTo>
                    <a:pt x="12" y="85"/>
                  </a:lnTo>
                  <a:lnTo>
                    <a:pt x="24" y="97"/>
                  </a:lnTo>
                  <a:lnTo>
                    <a:pt x="49" y="109"/>
                  </a:lnTo>
                  <a:lnTo>
                    <a:pt x="1160" y="109"/>
                  </a:lnTo>
                  <a:lnTo>
                    <a:pt x="1184" y="97"/>
                  </a:lnTo>
                  <a:lnTo>
                    <a:pt x="1208" y="85"/>
                  </a:lnTo>
                  <a:lnTo>
                    <a:pt x="1220" y="73"/>
                  </a:lnTo>
                  <a:lnTo>
                    <a:pt x="1220" y="49"/>
                  </a:lnTo>
                  <a:lnTo>
                    <a:pt x="1220" y="25"/>
                  </a:lnTo>
                  <a:lnTo>
                    <a:pt x="1208" y="13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3136154" y="4180900"/>
              <a:ext cx="56007" cy="56005"/>
            </a:xfrm>
            <a:custGeom>
              <a:rect b="b" l="l" r="r" t="t"/>
              <a:pathLst>
                <a:path extrusionOk="0" h="895" w="895">
                  <a:moveTo>
                    <a:pt x="36" y="1"/>
                  </a:moveTo>
                  <a:lnTo>
                    <a:pt x="24" y="13"/>
                  </a:lnTo>
                  <a:lnTo>
                    <a:pt x="12" y="37"/>
                  </a:lnTo>
                  <a:lnTo>
                    <a:pt x="0" y="49"/>
                  </a:lnTo>
                  <a:lnTo>
                    <a:pt x="12" y="73"/>
                  </a:lnTo>
                  <a:lnTo>
                    <a:pt x="24" y="98"/>
                  </a:lnTo>
                  <a:lnTo>
                    <a:pt x="810" y="883"/>
                  </a:lnTo>
                  <a:lnTo>
                    <a:pt x="822" y="895"/>
                  </a:lnTo>
                  <a:lnTo>
                    <a:pt x="870" y="895"/>
                  </a:lnTo>
                  <a:lnTo>
                    <a:pt x="882" y="883"/>
                  </a:lnTo>
                  <a:lnTo>
                    <a:pt x="894" y="859"/>
                  </a:lnTo>
                  <a:lnTo>
                    <a:pt x="894" y="846"/>
                  </a:lnTo>
                  <a:lnTo>
                    <a:pt x="894" y="822"/>
                  </a:lnTo>
                  <a:lnTo>
                    <a:pt x="882" y="810"/>
                  </a:lnTo>
                  <a:lnTo>
                    <a:pt x="97" y="1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312117" y="3445442"/>
              <a:ext cx="641106" cy="791449"/>
            </a:xfrm>
            <a:custGeom>
              <a:rect b="b" l="l" r="r" t="t"/>
              <a:pathLst>
                <a:path extrusionOk="0" h="12648" w="10245">
                  <a:moveTo>
                    <a:pt x="4857" y="0"/>
                  </a:moveTo>
                  <a:lnTo>
                    <a:pt x="4603" y="24"/>
                  </a:lnTo>
                  <a:lnTo>
                    <a:pt x="4349" y="48"/>
                  </a:lnTo>
                  <a:lnTo>
                    <a:pt x="4096" y="97"/>
                  </a:lnTo>
                  <a:lnTo>
                    <a:pt x="3842" y="157"/>
                  </a:lnTo>
                  <a:lnTo>
                    <a:pt x="3600" y="230"/>
                  </a:lnTo>
                  <a:lnTo>
                    <a:pt x="3359" y="302"/>
                  </a:lnTo>
                  <a:lnTo>
                    <a:pt x="3129" y="399"/>
                  </a:lnTo>
                  <a:lnTo>
                    <a:pt x="2900" y="495"/>
                  </a:lnTo>
                  <a:lnTo>
                    <a:pt x="2682" y="616"/>
                  </a:lnTo>
                  <a:lnTo>
                    <a:pt x="2465" y="737"/>
                  </a:lnTo>
                  <a:lnTo>
                    <a:pt x="2259" y="870"/>
                  </a:lnTo>
                  <a:lnTo>
                    <a:pt x="2066" y="1015"/>
                  </a:lnTo>
                  <a:lnTo>
                    <a:pt x="1873" y="1160"/>
                  </a:lnTo>
                  <a:lnTo>
                    <a:pt x="1680" y="1329"/>
                  </a:lnTo>
                  <a:lnTo>
                    <a:pt x="1498" y="1498"/>
                  </a:lnTo>
                  <a:lnTo>
                    <a:pt x="1329" y="1679"/>
                  </a:lnTo>
                  <a:lnTo>
                    <a:pt x="1172" y="1860"/>
                  </a:lnTo>
                  <a:lnTo>
                    <a:pt x="1015" y="2054"/>
                  </a:lnTo>
                  <a:lnTo>
                    <a:pt x="882" y="2259"/>
                  </a:lnTo>
                  <a:lnTo>
                    <a:pt x="749" y="2464"/>
                  </a:lnTo>
                  <a:lnTo>
                    <a:pt x="617" y="2682"/>
                  </a:lnTo>
                  <a:lnTo>
                    <a:pt x="508" y="2899"/>
                  </a:lnTo>
                  <a:lnTo>
                    <a:pt x="411" y="3129"/>
                  </a:lnTo>
                  <a:lnTo>
                    <a:pt x="315" y="3358"/>
                  </a:lnTo>
                  <a:lnTo>
                    <a:pt x="230" y="3588"/>
                  </a:lnTo>
                  <a:lnTo>
                    <a:pt x="170" y="3842"/>
                  </a:lnTo>
                  <a:lnTo>
                    <a:pt x="109" y="4083"/>
                  </a:lnTo>
                  <a:lnTo>
                    <a:pt x="61" y="4337"/>
                  </a:lnTo>
                  <a:lnTo>
                    <a:pt x="25" y="4591"/>
                  </a:lnTo>
                  <a:lnTo>
                    <a:pt x="13" y="4856"/>
                  </a:lnTo>
                  <a:lnTo>
                    <a:pt x="0" y="5110"/>
                  </a:lnTo>
                  <a:lnTo>
                    <a:pt x="0" y="11826"/>
                  </a:lnTo>
                  <a:lnTo>
                    <a:pt x="13" y="11911"/>
                  </a:lnTo>
                  <a:lnTo>
                    <a:pt x="25" y="11983"/>
                  </a:lnTo>
                  <a:lnTo>
                    <a:pt x="37" y="12068"/>
                  </a:lnTo>
                  <a:lnTo>
                    <a:pt x="73" y="12140"/>
                  </a:lnTo>
                  <a:lnTo>
                    <a:pt x="97" y="12213"/>
                  </a:lnTo>
                  <a:lnTo>
                    <a:pt x="145" y="12285"/>
                  </a:lnTo>
                  <a:lnTo>
                    <a:pt x="194" y="12346"/>
                  </a:lnTo>
                  <a:lnTo>
                    <a:pt x="242" y="12406"/>
                  </a:lnTo>
                  <a:lnTo>
                    <a:pt x="302" y="12455"/>
                  </a:lnTo>
                  <a:lnTo>
                    <a:pt x="363" y="12503"/>
                  </a:lnTo>
                  <a:lnTo>
                    <a:pt x="435" y="12539"/>
                  </a:lnTo>
                  <a:lnTo>
                    <a:pt x="508" y="12575"/>
                  </a:lnTo>
                  <a:lnTo>
                    <a:pt x="580" y="12599"/>
                  </a:lnTo>
                  <a:lnTo>
                    <a:pt x="653" y="12624"/>
                  </a:lnTo>
                  <a:lnTo>
                    <a:pt x="737" y="12636"/>
                  </a:lnTo>
                  <a:lnTo>
                    <a:pt x="822" y="12648"/>
                  </a:lnTo>
                  <a:lnTo>
                    <a:pt x="906" y="12636"/>
                  </a:lnTo>
                  <a:lnTo>
                    <a:pt x="991" y="12624"/>
                  </a:lnTo>
                  <a:lnTo>
                    <a:pt x="1063" y="12599"/>
                  </a:lnTo>
                  <a:lnTo>
                    <a:pt x="1136" y="12575"/>
                  </a:lnTo>
                  <a:lnTo>
                    <a:pt x="1208" y="12539"/>
                  </a:lnTo>
                  <a:lnTo>
                    <a:pt x="1281" y="12503"/>
                  </a:lnTo>
                  <a:lnTo>
                    <a:pt x="1341" y="12455"/>
                  </a:lnTo>
                  <a:lnTo>
                    <a:pt x="1402" y="12406"/>
                  </a:lnTo>
                  <a:lnTo>
                    <a:pt x="1450" y="12346"/>
                  </a:lnTo>
                  <a:lnTo>
                    <a:pt x="1498" y="12285"/>
                  </a:lnTo>
                  <a:lnTo>
                    <a:pt x="1547" y="12213"/>
                  </a:lnTo>
                  <a:lnTo>
                    <a:pt x="1583" y="12140"/>
                  </a:lnTo>
                  <a:lnTo>
                    <a:pt x="1607" y="12068"/>
                  </a:lnTo>
                  <a:lnTo>
                    <a:pt x="1631" y="11983"/>
                  </a:lnTo>
                  <a:lnTo>
                    <a:pt x="1643" y="11911"/>
                  </a:lnTo>
                  <a:lnTo>
                    <a:pt x="1643" y="11826"/>
                  </a:lnTo>
                  <a:lnTo>
                    <a:pt x="1643" y="5110"/>
                  </a:lnTo>
                  <a:lnTo>
                    <a:pt x="1643" y="4941"/>
                  </a:lnTo>
                  <a:lnTo>
                    <a:pt x="1655" y="4760"/>
                  </a:lnTo>
                  <a:lnTo>
                    <a:pt x="1680" y="4591"/>
                  </a:lnTo>
                  <a:lnTo>
                    <a:pt x="1716" y="4409"/>
                  </a:lnTo>
                  <a:lnTo>
                    <a:pt x="1752" y="4240"/>
                  </a:lnTo>
                  <a:lnTo>
                    <a:pt x="1800" y="4083"/>
                  </a:lnTo>
                  <a:lnTo>
                    <a:pt x="1849" y="3914"/>
                  </a:lnTo>
                  <a:lnTo>
                    <a:pt x="1921" y="3757"/>
                  </a:lnTo>
                  <a:lnTo>
                    <a:pt x="1982" y="3612"/>
                  </a:lnTo>
                  <a:lnTo>
                    <a:pt x="2066" y="3455"/>
                  </a:lnTo>
                  <a:lnTo>
                    <a:pt x="2151" y="3310"/>
                  </a:lnTo>
                  <a:lnTo>
                    <a:pt x="2235" y="3165"/>
                  </a:lnTo>
                  <a:lnTo>
                    <a:pt x="2332" y="3032"/>
                  </a:lnTo>
                  <a:lnTo>
                    <a:pt x="2441" y="2899"/>
                  </a:lnTo>
                  <a:lnTo>
                    <a:pt x="2549" y="2779"/>
                  </a:lnTo>
                  <a:lnTo>
                    <a:pt x="2658" y="2658"/>
                  </a:lnTo>
                  <a:lnTo>
                    <a:pt x="2779" y="2537"/>
                  </a:lnTo>
                  <a:lnTo>
                    <a:pt x="2912" y="2428"/>
                  </a:lnTo>
                  <a:lnTo>
                    <a:pt x="3045" y="2332"/>
                  </a:lnTo>
                  <a:lnTo>
                    <a:pt x="3177" y="2235"/>
                  </a:lnTo>
                  <a:lnTo>
                    <a:pt x="3322" y="2138"/>
                  </a:lnTo>
                  <a:lnTo>
                    <a:pt x="3467" y="2054"/>
                  </a:lnTo>
                  <a:lnTo>
                    <a:pt x="3612" y="1981"/>
                  </a:lnTo>
                  <a:lnTo>
                    <a:pt x="3769" y="1909"/>
                  </a:lnTo>
                  <a:lnTo>
                    <a:pt x="3926" y="1848"/>
                  </a:lnTo>
                  <a:lnTo>
                    <a:pt x="4083" y="1788"/>
                  </a:lnTo>
                  <a:lnTo>
                    <a:pt x="4253" y="1740"/>
                  </a:lnTo>
                  <a:lnTo>
                    <a:pt x="4422" y="1703"/>
                  </a:lnTo>
                  <a:lnTo>
                    <a:pt x="4591" y="1679"/>
                  </a:lnTo>
                  <a:lnTo>
                    <a:pt x="4772" y="1655"/>
                  </a:lnTo>
                  <a:lnTo>
                    <a:pt x="4941" y="1643"/>
                  </a:lnTo>
                  <a:lnTo>
                    <a:pt x="5122" y="1631"/>
                  </a:lnTo>
                  <a:lnTo>
                    <a:pt x="5304" y="1643"/>
                  </a:lnTo>
                  <a:lnTo>
                    <a:pt x="5473" y="1655"/>
                  </a:lnTo>
                  <a:lnTo>
                    <a:pt x="5654" y="1679"/>
                  </a:lnTo>
                  <a:lnTo>
                    <a:pt x="5823" y="1703"/>
                  </a:lnTo>
                  <a:lnTo>
                    <a:pt x="5992" y="1740"/>
                  </a:lnTo>
                  <a:lnTo>
                    <a:pt x="6161" y="1788"/>
                  </a:lnTo>
                  <a:lnTo>
                    <a:pt x="6318" y="1848"/>
                  </a:lnTo>
                  <a:lnTo>
                    <a:pt x="6475" y="1909"/>
                  </a:lnTo>
                  <a:lnTo>
                    <a:pt x="6632" y="1981"/>
                  </a:lnTo>
                  <a:lnTo>
                    <a:pt x="6777" y="2054"/>
                  </a:lnTo>
                  <a:lnTo>
                    <a:pt x="6922" y="2138"/>
                  </a:lnTo>
                  <a:lnTo>
                    <a:pt x="7067" y="2235"/>
                  </a:lnTo>
                  <a:lnTo>
                    <a:pt x="7200" y="2332"/>
                  </a:lnTo>
                  <a:lnTo>
                    <a:pt x="7333" y="2428"/>
                  </a:lnTo>
                  <a:lnTo>
                    <a:pt x="7466" y="2537"/>
                  </a:lnTo>
                  <a:lnTo>
                    <a:pt x="7587" y="2658"/>
                  </a:lnTo>
                  <a:lnTo>
                    <a:pt x="7695" y="2779"/>
                  </a:lnTo>
                  <a:lnTo>
                    <a:pt x="7804" y="2899"/>
                  </a:lnTo>
                  <a:lnTo>
                    <a:pt x="7913" y="3032"/>
                  </a:lnTo>
                  <a:lnTo>
                    <a:pt x="8009" y="3165"/>
                  </a:lnTo>
                  <a:lnTo>
                    <a:pt x="8094" y="3310"/>
                  </a:lnTo>
                  <a:lnTo>
                    <a:pt x="8179" y="3455"/>
                  </a:lnTo>
                  <a:lnTo>
                    <a:pt x="8263" y="3612"/>
                  </a:lnTo>
                  <a:lnTo>
                    <a:pt x="8324" y="3757"/>
                  </a:lnTo>
                  <a:lnTo>
                    <a:pt x="8396" y="3914"/>
                  </a:lnTo>
                  <a:lnTo>
                    <a:pt x="8444" y="4083"/>
                  </a:lnTo>
                  <a:lnTo>
                    <a:pt x="8493" y="4240"/>
                  </a:lnTo>
                  <a:lnTo>
                    <a:pt x="8529" y="4409"/>
                  </a:lnTo>
                  <a:lnTo>
                    <a:pt x="8565" y="4591"/>
                  </a:lnTo>
                  <a:lnTo>
                    <a:pt x="8589" y="4760"/>
                  </a:lnTo>
                  <a:lnTo>
                    <a:pt x="8601" y="4941"/>
                  </a:lnTo>
                  <a:lnTo>
                    <a:pt x="8601" y="5110"/>
                  </a:lnTo>
                  <a:lnTo>
                    <a:pt x="8601" y="5195"/>
                  </a:lnTo>
                  <a:lnTo>
                    <a:pt x="8613" y="5279"/>
                  </a:lnTo>
                  <a:lnTo>
                    <a:pt x="8638" y="5364"/>
                  </a:lnTo>
                  <a:lnTo>
                    <a:pt x="8662" y="5436"/>
                  </a:lnTo>
                  <a:lnTo>
                    <a:pt x="8698" y="5509"/>
                  </a:lnTo>
                  <a:lnTo>
                    <a:pt x="8746" y="5569"/>
                  </a:lnTo>
                  <a:lnTo>
                    <a:pt x="8795" y="5641"/>
                  </a:lnTo>
                  <a:lnTo>
                    <a:pt x="8843" y="5690"/>
                  </a:lnTo>
                  <a:lnTo>
                    <a:pt x="8903" y="5750"/>
                  </a:lnTo>
                  <a:lnTo>
                    <a:pt x="8964" y="5799"/>
                  </a:lnTo>
                  <a:lnTo>
                    <a:pt x="9036" y="5835"/>
                  </a:lnTo>
                  <a:lnTo>
                    <a:pt x="9109" y="5871"/>
                  </a:lnTo>
                  <a:lnTo>
                    <a:pt x="9181" y="5895"/>
                  </a:lnTo>
                  <a:lnTo>
                    <a:pt x="9254" y="5919"/>
                  </a:lnTo>
                  <a:lnTo>
                    <a:pt x="9338" y="5931"/>
                  </a:lnTo>
                  <a:lnTo>
                    <a:pt x="9507" y="5931"/>
                  </a:lnTo>
                  <a:lnTo>
                    <a:pt x="9592" y="5919"/>
                  </a:lnTo>
                  <a:lnTo>
                    <a:pt x="9664" y="5895"/>
                  </a:lnTo>
                  <a:lnTo>
                    <a:pt x="9737" y="5871"/>
                  </a:lnTo>
                  <a:lnTo>
                    <a:pt x="9809" y="5835"/>
                  </a:lnTo>
                  <a:lnTo>
                    <a:pt x="9882" y="5799"/>
                  </a:lnTo>
                  <a:lnTo>
                    <a:pt x="9942" y="5750"/>
                  </a:lnTo>
                  <a:lnTo>
                    <a:pt x="10003" y="5690"/>
                  </a:lnTo>
                  <a:lnTo>
                    <a:pt x="10051" y="5641"/>
                  </a:lnTo>
                  <a:lnTo>
                    <a:pt x="10099" y="5569"/>
                  </a:lnTo>
                  <a:lnTo>
                    <a:pt x="10148" y="5509"/>
                  </a:lnTo>
                  <a:lnTo>
                    <a:pt x="10172" y="5436"/>
                  </a:lnTo>
                  <a:lnTo>
                    <a:pt x="10208" y="5364"/>
                  </a:lnTo>
                  <a:lnTo>
                    <a:pt x="10220" y="5279"/>
                  </a:lnTo>
                  <a:lnTo>
                    <a:pt x="10232" y="5195"/>
                  </a:lnTo>
                  <a:lnTo>
                    <a:pt x="10244" y="5110"/>
                  </a:lnTo>
                  <a:lnTo>
                    <a:pt x="10232" y="4856"/>
                  </a:lnTo>
                  <a:lnTo>
                    <a:pt x="10220" y="4591"/>
                  </a:lnTo>
                  <a:lnTo>
                    <a:pt x="10184" y="4337"/>
                  </a:lnTo>
                  <a:lnTo>
                    <a:pt x="10135" y="4083"/>
                  </a:lnTo>
                  <a:lnTo>
                    <a:pt x="10075" y="3842"/>
                  </a:lnTo>
                  <a:lnTo>
                    <a:pt x="10015" y="3588"/>
                  </a:lnTo>
                  <a:lnTo>
                    <a:pt x="9930" y="3358"/>
                  </a:lnTo>
                  <a:lnTo>
                    <a:pt x="9833" y="3129"/>
                  </a:lnTo>
                  <a:lnTo>
                    <a:pt x="9737" y="2899"/>
                  </a:lnTo>
                  <a:lnTo>
                    <a:pt x="9628" y="2682"/>
                  </a:lnTo>
                  <a:lnTo>
                    <a:pt x="9495" y="2464"/>
                  </a:lnTo>
                  <a:lnTo>
                    <a:pt x="9362" y="2259"/>
                  </a:lnTo>
                  <a:lnTo>
                    <a:pt x="9217" y="2054"/>
                  </a:lnTo>
                  <a:lnTo>
                    <a:pt x="9072" y="1860"/>
                  </a:lnTo>
                  <a:lnTo>
                    <a:pt x="8915" y="1679"/>
                  </a:lnTo>
                  <a:lnTo>
                    <a:pt x="8746" y="1498"/>
                  </a:lnTo>
                  <a:lnTo>
                    <a:pt x="8565" y="1329"/>
                  </a:lnTo>
                  <a:lnTo>
                    <a:pt x="8372" y="1160"/>
                  </a:lnTo>
                  <a:lnTo>
                    <a:pt x="8179" y="1015"/>
                  </a:lnTo>
                  <a:lnTo>
                    <a:pt x="7985" y="870"/>
                  </a:lnTo>
                  <a:lnTo>
                    <a:pt x="7780" y="737"/>
                  </a:lnTo>
                  <a:lnTo>
                    <a:pt x="7562" y="616"/>
                  </a:lnTo>
                  <a:lnTo>
                    <a:pt x="7345" y="495"/>
                  </a:lnTo>
                  <a:lnTo>
                    <a:pt x="7116" y="399"/>
                  </a:lnTo>
                  <a:lnTo>
                    <a:pt x="6886" y="302"/>
                  </a:lnTo>
                  <a:lnTo>
                    <a:pt x="6644" y="230"/>
                  </a:lnTo>
                  <a:lnTo>
                    <a:pt x="6403" y="157"/>
                  </a:lnTo>
                  <a:lnTo>
                    <a:pt x="6149" y="97"/>
                  </a:lnTo>
                  <a:lnTo>
                    <a:pt x="5895" y="48"/>
                  </a:lnTo>
                  <a:lnTo>
                    <a:pt x="5642" y="24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FF9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25950" y="4004060"/>
              <a:ext cx="813445" cy="726433"/>
            </a:xfrm>
            <a:custGeom>
              <a:rect b="b" l="l" r="r" t="t"/>
              <a:pathLst>
                <a:path extrusionOk="0" h="11609" w="12999">
                  <a:moveTo>
                    <a:pt x="1486" y="0"/>
                  </a:moveTo>
                  <a:lnTo>
                    <a:pt x="1329" y="12"/>
                  </a:lnTo>
                  <a:lnTo>
                    <a:pt x="1184" y="36"/>
                  </a:lnTo>
                  <a:lnTo>
                    <a:pt x="1039" y="73"/>
                  </a:lnTo>
                  <a:lnTo>
                    <a:pt x="906" y="121"/>
                  </a:lnTo>
                  <a:lnTo>
                    <a:pt x="773" y="181"/>
                  </a:lnTo>
                  <a:lnTo>
                    <a:pt x="653" y="254"/>
                  </a:lnTo>
                  <a:lnTo>
                    <a:pt x="532" y="351"/>
                  </a:lnTo>
                  <a:lnTo>
                    <a:pt x="435" y="435"/>
                  </a:lnTo>
                  <a:lnTo>
                    <a:pt x="339" y="544"/>
                  </a:lnTo>
                  <a:lnTo>
                    <a:pt x="254" y="665"/>
                  </a:lnTo>
                  <a:lnTo>
                    <a:pt x="169" y="785"/>
                  </a:lnTo>
                  <a:lnTo>
                    <a:pt x="109" y="918"/>
                  </a:lnTo>
                  <a:lnTo>
                    <a:pt x="61" y="1051"/>
                  </a:lnTo>
                  <a:lnTo>
                    <a:pt x="25" y="1196"/>
                  </a:lnTo>
                  <a:lnTo>
                    <a:pt x="0" y="1341"/>
                  </a:lnTo>
                  <a:lnTo>
                    <a:pt x="0" y="1486"/>
                  </a:lnTo>
                  <a:lnTo>
                    <a:pt x="0" y="10123"/>
                  </a:lnTo>
                  <a:lnTo>
                    <a:pt x="0" y="10268"/>
                  </a:lnTo>
                  <a:lnTo>
                    <a:pt x="25" y="10425"/>
                  </a:lnTo>
                  <a:lnTo>
                    <a:pt x="61" y="10558"/>
                  </a:lnTo>
                  <a:lnTo>
                    <a:pt x="109" y="10703"/>
                  </a:lnTo>
                  <a:lnTo>
                    <a:pt x="169" y="10824"/>
                  </a:lnTo>
                  <a:lnTo>
                    <a:pt x="254" y="10957"/>
                  </a:lnTo>
                  <a:lnTo>
                    <a:pt x="339" y="11065"/>
                  </a:lnTo>
                  <a:lnTo>
                    <a:pt x="435" y="11174"/>
                  </a:lnTo>
                  <a:lnTo>
                    <a:pt x="532" y="11271"/>
                  </a:lnTo>
                  <a:lnTo>
                    <a:pt x="653" y="11355"/>
                  </a:lnTo>
                  <a:lnTo>
                    <a:pt x="773" y="11428"/>
                  </a:lnTo>
                  <a:lnTo>
                    <a:pt x="906" y="11488"/>
                  </a:lnTo>
                  <a:lnTo>
                    <a:pt x="1039" y="11537"/>
                  </a:lnTo>
                  <a:lnTo>
                    <a:pt x="1184" y="11573"/>
                  </a:lnTo>
                  <a:lnTo>
                    <a:pt x="1329" y="11597"/>
                  </a:lnTo>
                  <a:lnTo>
                    <a:pt x="1486" y="11609"/>
                  </a:lnTo>
                  <a:lnTo>
                    <a:pt x="11512" y="11609"/>
                  </a:lnTo>
                  <a:lnTo>
                    <a:pt x="11670" y="11597"/>
                  </a:lnTo>
                  <a:lnTo>
                    <a:pt x="11814" y="11573"/>
                  </a:lnTo>
                  <a:lnTo>
                    <a:pt x="11959" y="11537"/>
                  </a:lnTo>
                  <a:lnTo>
                    <a:pt x="12092" y="11488"/>
                  </a:lnTo>
                  <a:lnTo>
                    <a:pt x="12225" y="11428"/>
                  </a:lnTo>
                  <a:lnTo>
                    <a:pt x="12346" y="11355"/>
                  </a:lnTo>
                  <a:lnTo>
                    <a:pt x="12467" y="11271"/>
                  </a:lnTo>
                  <a:lnTo>
                    <a:pt x="12563" y="11174"/>
                  </a:lnTo>
                  <a:lnTo>
                    <a:pt x="12660" y="11065"/>
                  </a:lnTo>
                  <a:lnTo>
                    <a:pt x="12745" y="10957"/>
                  </a:lnTo>
                  <a:lnTo>
                    <a:pt x="12829" y="10824"/>
                  </a:lnTo>
                  <a:lnTo>
                    <a:pt x="12890" y="10703"/>
                  </a:lnTo>
                  <a:lnTo>
                    <a:pt x="12938" y="10558"/>
                  </a:lnTo>
                  <a:lnTo>
                    <a:pt x="12974" y="10425"/>
                  </a:lnTo>
                  <a:lnTo>
                    <a:pt x="12998" y="10268"/>
                  </a:lnTo>
                  <a:lnTo>
                    <a:pt x="12998" y="10123"/>
                  </a:lnTo>
                  <a:lnTo>
                    <a:pt x="12998" y="1486"/>
                  </a:lnTo>
                  <a:lnTo>
                    <a:pt x="12998" y="1341"/>
                  </a:lnTo>
                  <a:lnTo>
                    <a:pt x="12974" y="1196"/>
                  </a:lnTo>
                  <a:lnTo>
                    <a:pt x="12938" y="1051"/>
                  </a:lnTo>
                  <a:lnTo>
                    <a:pt x="12890" y="918"/>
                  </a:lnTo>
                  <a:lnTo>
                    <a:pt x="12829" y="785"/>
                  </a:lnTo>
                  <a:lnTo>
                    <a:pt x="12745" y="665"/>
                  </a:lnTo>
                  <a:lnTo>
                    <a:pt x="12660" y="544"/>
                  </a:lnTo>
                  <a:lnTo>
                    <a:pt x="12563" y="435"/>
                  </a:lnTo>
                  <a:lnTo>
                    <a:pt x="12467" y="351"/>
                  </a:lnTo>
                  <a:lnTo>
                    <a:pt x="12346" y="254"/>
                  </a:lnTo>
                  <a:lnTo>
                    <a:pt x="12225" y="181"/>
                  </a:lnTo>
                  <a:lnTo>
                    <a:pt x="12092" y="121"/>
                  </a:lnTo>
                  <a:lnTo>
                    <a:pt x="11959" y="73"/>
                  </a:lnTo>
                  <a:lnTo>
                    <a:pt x="11814" y="36"/>
                  </a:lnTo>
                  <a:lnTo>
                    <a:pt x="11670" y="12"/>
                  </a:lnTo>
                  <a:lnTo>
                    <a:pt x="1151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550220" y="4243664"/>
              <a:ext cx="164892" cy="164072"/>
            </a:xfrm>
            <a:custGeom>
              <a:rect b="b" l="l" r="r" t="t"/>
              <a:pathLst>
                <a:path extrusionOk="0" h="2622" w="2635">
                  <a:moveTo>
                    <a:pt x="1184" y="1"/>
                  </a:moveTo>
                  <a:lnTo>
                    <a:pt x="1052" y="25"/>
                  </a:lnTo>
                  <a:lnTo>
                    <a:pt x="931" y="61"/>
                  </a:lnTo>
                  <a:lnTo>
                    <a:pt x="810" y="97"/>
                  </a:lnTo>
                  <a:lnTo>
                    <a:pt x="689" y="158"/>
                  </a:lnTo>
                  <a:lnTo>
                    <a:pt x="580" y="218"/>
                  </a:lnTo>
                  <a:lnTo>
                    <a:pt x="484" y="290"/>
                  </a:lnTo>
                  <a:lnTo>
                    <a:pt x="387" y="375"/>
                  </a:lnTo>
                  <a:lnTo>
                    <a:pt x="303" y="472"/>
                  </a:lnTo>
                  <a:lnTo>
                    <a:pt x="230" y="580"/>
                  </a:lnTo>
                  <a:lnTo>
                    <a:pt x="170" y="677"/>
                  </a:lnTo>
                  <a:lnTo>
                    <a:pt x="109" y="798"/>
                  </a:lnTo>
                  <a:lnTo>
                    <a:pt x="61" y="919"/>
                  </a:lnTo>
                  <a:lnTo>
                    <a:pt x="37" y="1039"/>
                  </a:lnTo>
                  <a:lnTo>
                    <a:pt x="13" y="1172"/>
                  </a:lnTo>
                  <a:lnTo>
                    <a:pt x="1" y="1305"/>
                  </a:lnTo>
                  <a:lnTo>
                    <a:pt x="13" y="1438"/>
                  </a:lnTo>
                  <a:lnTo>
                    <a:pt x="37" y="1571"/>
                  </a:lnTo>
                  <a:lnTo>
                    <a:pt x="61" y="1704"/>
                  </a:lnTo>
                  <a:lnTo>
                    <a:pt x="109" y="1813"/>
                  </a:lnTo>
                  <a:lnTo>
                    <a:pt x="170" y="1933"/>
                  </a:lnTo>
                  <a:lnTo>
                    <a:pt x="230" y="2042"/>
                  </a:lnTo>
                  <a:lnTo>
                    <a:pt x="303" y="2139"/>
                  </a:lnTo>
                  <a:lnTo>
                    <a:pt x="387" y="2235"/>
                  </a:lnTo>
                  <a:lnTo>
                    <a:pt x="484" y="2320"/>
                  </a:lnTo>
                  <a:lnTo>
                    <a:pt x="580" y="2392"/>
                  </a:lnTo>
                  <a:lnTo>
                    <a:pt x="689" y="2465"/>
                  </a:lnTo>
                  <a:lnTo>
                    <a:pt x="810" y="2513"/>
                  </a:lnTo>
                  <a:lnTo>
                    <a:pt x="931" y="2561"/>
                  </a:lnTo>
                  <a:lnTo>
                    <a:pt x="1052" y="2598"/>
                  </a:lnTo>
                  <a:lnTo>
                    <a:pt x="1184" y="2610"/>
                  </a:lnTo>
                  <a:lnTo>
                    <a:pt x="1317" y="2622"/>
                  </a:lnTo>
                  <a:lnTo>
                    <a:pt x="1450" y="2610"/>
                  </a:lnTo>
                  <a:lnTo>
                    <a:pt x="1583" y="2598"/>
                  </a:lnTo>
                  <a:lnTo>
                    <a:pt x="1704" y="2561"/>
                  </a:lnTo>
                  <a:lnTo>
                    <a:pt x="1825" y="2513"/>
                  </a:lnTo>
                  <a:lnTo>
                    <a:pt x="1945" y="2465"/>
                  </a:lnTo>
                  <a:lnTo>
                    <a:pt x="2054" y="2392"/>
                  </a:lnTo>
                  <a:lnTo>
                    <a:pt x="2151" y="2320"/>
                  </a:lnTo>
                  <a:lnTo>
                    <a:pt x="2247" y="2235"/>
                  </a:lnTo>
                  <a:lnTo>
                    <a:pt x="2332" y="2139"/>
                  </a:lnTo>
                  <a:lnTo>
                    <a:pt x="2405" y="2042"/>
                  </a:lnTo>
                  <a:lnTo>
                    <a:pt x="2465" y="1933"/>
                  </a:lnTo>
                  <a:lnTo>
                    <a:pt x="2525" y="1813"/>
                  </a:lnTo>
                  <a:lnTo>
                    <a:pt x="2574" y="1704"/>
                  </a:lnTo>
                  <a:lnTo>
                    <a:pt x="2598" y="1571"/>
                  </a:lnTo>
                  <a:lnTo>
                    <a:pt x="2622" y="1438"/>
                  </a:lnTo>
                  <a:lnTo>
                    <a:pt x="2634" y="1305"/>
                  </a:lnTo>
                  <a:lnTo>
                    <a:pt x="2622" y="1172"/>
                  </a:lnTo>
                  <a:lnTo>
                    <a:pt x="2598" y="1039"/>
                  </a:lnTo>
                  <a:lnTo>
                    <a:pt x="2574" y="919"/>
                  </a:lnTo>
                  <a:lnTo>
                    <a:pt x="2525" y="798"/>
                  </a:lnTo>
                  <a:lnTo>
                    <a:pt x="2465" y="677"/>
                  </a:lnTo>
                  <a:lnTo>
                    <a:pt x="2405" y="580"/>
                  </a:lnTo>
                  <a:lnTo>
                    <a:pt x="2332" y="472"/>
                  </a:lnTo>
                  <a:lnTo>
                    <a:pt x="2247" y="375"/>
                  </a:lnTo>
                  <a:lnTo>
                    <a:pt x="2151" y="290"/>
                  </a:lnTo>
                  <a:lnTo>
                    <a:pt x="2054" y="218"/>
                  </a:lnTo>
                  <a:lnTo>
                    <a:pt x="1945" y="158"/>
                  </a:lnTo>
                  <a:lnTo>
                    <a:pt x="1825" y="97"/>
                  </a:lnTo>
                  <a:lnTo>
                    <a:pt x="1704" y="61"/>
                  </a:lnTo>
                  <a:lnTo>
                    <a:pt x="1583" y="25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606914" y="4363121"/>
              <a:ext cx="51501" cy="146676"/>
            </a:xfrm>
            <a:custGeom>
              <a:rect b="b" l="l" r="r" t="t"/>
              <a:pathLst>
                <a:path extrusionOk="0" h="2344" w="823">
                  <a:moveTo>
                    <a:pt x="327" y="0"/>
                  </a:moveTo>
                  <a:lnTo>
                    <a:pt x="254" y="24"/>
                  </a:lnTo>
                  <a:lnTo>
                    <a:pt x="182" y="73"/>
                  </a:lnTo>
                  <a:lnTo>
                    <a:pt x="121" y="121"/>
                  </a:lnTo>
                  <a:lnTo>
                    <a:pt x="73" y="181"/>
                  </a:lnTo>
                  <a:lnTo>
                    <a:pt x="25" y="254"/>
                  </a:lnTo>
                  <a:lnTo>
                    <a:pt x="1" y="326"/>
                  </a:lnTo>
                  <a:lnTo>
                    <a:pt x="1" y="411"/>
                  </a:lnTo>
                  <a:lnTo>
                    <a:pt x="1" y="1933"/>
                  </a:lnTo>
                  <a:lnTo>
                    <a:pt x="1" y="2018"/>
                  </a:lnTo>
                  <a:lnTo>
                    <a:pt x="25" y="2090"/>
                  </a:lnTo>
                  <a:lnTo>
                    <a:pt x="73" y="2162"/>
                  </a:lnTo>
                  <a:lnTo>
                    <a:pt x="121" y="2223"/>
                  </a:lnTo>
                  <a:lnTo>
                    <a:pt x="182" y="2271"/>
                  </a:lnTo>
                  <a:lnTo>
                    <a:pt x="254" y="2307"/>
                  </a:lnTo>
                  <a:lnTo>
                    <a:pt x="327" y="2332"/>
                  </a:lnTo>
                  <a:lnTo>
                    <a:pt x="411" y="2344"/>
                  </a:lnTo>
                  <a:lnTo>
                    <a:pt x="496" y="2332"/>
                  </a:lnTo>
                  <a:lnTo>
                    <a:pt x="568" y="2307"/>
                  </a:lnTo>
                  <a:lnTo>
                    <a:pt x="641" y="2271"/>
                  </a:lnTo>
                  <a:lnTo>
                    <a:pt x="701" y="2223"/>
                  </a:lnTo>
                  <a:lnTo>
                    <a:pt x="750" y="2162"/>
                  </a:lnTo>
                  <a:lnTo>
                    <a:pt x="798" y="2090"/>
                  </a:lnTo>
                  <a:lnTo>
                    <a:pt x="822" y="2018"/>
                  </a:lnTo>
                  <a:lnTo>
                    <a:pt x="822" y="1933"/>
                  </a:lnTo>
                  <a:lnTo>
                    <a:pt x="822" y="411"/>
                  </a:lnTo>
                  <a:lnTo>
                    <a:pt x="822" y="326"/>
                  </a:lnTo>
                  <a:lnTo>
                    <a:pt x="798" y="254"/>
                  </a:lnTo>
                  <a:lnTo>
                    <a:pt x="750" y="181"/>
                  </a:lnTo>
                  <a:lnTo>
                    <a:pt x="701" y="121"/>
                  </a:lnTo>
                  <a:lnTo>
                    <a:pt x="641" y="73"/>
                  </a:lnTo>
                  <a:lnTo>
                    <a:pt x="568" y="2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3317563" y="3861198"/>
              <a:ext cx="1240536" cy="839068"/>
            </a:xfrm>
            <a:custGeom>
              <a:rect b="b" l="l" r="r" t="t"/>
              <a:pathLst>
                <a:path extrusionOk="0" h="13409" w="19824">
                  <a:moveTo>
                    <a:pt x="17142" y="0"/>
                  </a:moveTo>
                  <a:lnTo>
                    <a:pt x="17045" y="12"/>
                  </a:lnTo>
                  <a:lnTo>
                    <a:pt x="315" y="4832"/>
                  </a:lnTo>
                  <a:lnTo>
                    <a:pt x="230" y="4856"/>
                  </a:lnTo>
                  <a:lnTo>
                    <a:pt x="157" y="4905"/>
                  </a:lnTo>
                  <a:lnTo>
                    <a:pt x="97" y="4965"/>
                  </a:lnTo>
                  <a:lnTo>
                    <a:pt x="61" y="5037"/>
                  </a:lnTo>
                  <a:lnTo>
                    <a:pt x="25" y="5110"/>
                  </a:lnTo>
                  <a:lnTo>
                    <a:pt x="0" y="5194"/>
                  </a:lnTo>
                  <a:lnTo>
                    <a:pt x="0" y="5279"/>
                  </a:lnTo>
                  <a:lnTo>
                    <a:pt x="13" y="5364"/>
                  </a:lnTo>
                  <a:lnTo>
                    <a:pt x="2247" y="13095"/>
                  </a:lnTo>
                  <a:lnTo>
                    <a:pt x="2271" y="13179"/>
                  </a:lnTo>
                  <a:lnTo>
                    <a:pt x="2320" y="13252"/>
                  </a:lnTo>
                  <a:lnTo>
                    <a:pt x="2380" y="13312"/>
                  </a:lnTo>
                  <a:lnTo>
                    <a:pt x="2453" y="13360"/>
                  </a:lnTo>
                  <a:lnTo>
                    <a:pt x="2525" y="13385"/>
                  </a:lnTo>
                  <a:lnTo>
                    <a:pt x="2610" y="13409"/>
                  </a:lnTo>
                  <a:lnTo>
                    <a:pt x="2694" y="13409"/>
                  </a:lnTo>
                  <a:lnTo>
                    <a:pt x="2779" y="13397"/>
                  </a:lnTo>
                  <a:lnTo>
                    <a:pt x="19509" y="8577"/>
                  </a:lnTo>
                  <a:lnTo>
                    <a:pt x="19594" y="8541"/>
                  </a:lnTo>
                  <a:lnTo>
                    <a:pt x="19667" y="8504"/>
                  </a:lnTo>
                  <a:lnTo>
                    <a:pt x="19727" y="8444"/>
                  </a:lnTo>
                  <a:lnTo>
                    <a:pt x="19775" y="8371"/>
                  </a:lnTo>
                  <a:lnTo>
                    <a:pt x="19811" y="8299"/>
                  </a:lnTo>
                  <a:lnTo>
                    <a:pt x="19824" y="8214"/>
                  </a:lnTo>
                  <a:lnTo>
                    <a:pt x="19824" y="8130"/>
                  </a:lnTo>
                  <a:lnTo>
                    <a:pt x="19811" y="8045"/>
                  </a:lnTo>
                  <a:lnTo>
                    <a:pt x="17589" y="314"/>
                  </a:lnTo>
                  <a:lnTo>
                    <a:pt x="17553" y="230"/>
                  </a:lnTo>
                  <a:lnTo>
                    <a:pt x="17504" y="157"/>
                  </a:lnTo>
                  <a:lnTo>
                    <a:pt x="17444" y="97"/>
                  </a:lnTo>
                  <a:lnTo>
                    <a:pt x="17383" y="48"/>
                  </a:lnTo>
                  <a:lnTo>
                    <a:pt x="17299" y="24"/>
                  </a:lnTo>
                  <a:lnTo>
                    <a:pt x="17226" y="0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3380327" y="3922398"/>
              <a:ext cx="1055307" cy="544340"/>
            </a:xfrm>
            <a:custGeom>
              <a:rect b="b" l="l" r="r" t="t"/>
              <a:pathLst>
                <a:path extrusionOk="0" h="8699" w="16864">
                  <a:moveTo>
                    <a:pt x="15837" y="1"/>
                  </a:moveTo>
                  <a:lnTo>
                    <a:pt x="3419" y="3576"/>
                  </a:lnTo>
                  <a:lnTo>
                    <a:pt x="6680" y="3576"/>
                  </a:lnTo>
                  <a:lnTo>
                    <a:pt x="6837" y="3528"/>
                  </a:lnTo>
                  <a:lnTo>
                    <a:pt x="6801" y="3576"/>
                  </a:lnTo>
                  <a:lnTo>
                    <a:pt x="10522" y="3564"/>
                  </a:lnTo>
                  <a:lnTo>
                    <a:pt x="10389" y="3443"/>
                  </a:lnTo>
                  <a:lnTo>
                    <a:pt x="10244" y="3323"/>
                  </a:lnTo>
                  <a:lnTo>
                    <a:pt x="10099" y="3214"/>
                  </a:lnTo>
                  <a:lnTo>
                    <a:pt x="9954" y="3105"/>
                  </a:lnTo>
                  <a:lnTo>
                    <a:pt x="9797" y="3021"/>
                  </a:lnTo>
                  <a:lnTo>
                    <a:pt x="9640" y="2936"/>
                  </a:lnTo>
                  <a:lnTo>
                    <a:pt x="9483" y="2876"/>
                  </a:lnTo>
                  <a:lnTo>
                    <a:pt x="9314" y="2815"/>
                  </a:lnTo>
                  <a:lnTo>
                    <a:pt x="13892" y="1498"/>
                  </a:lnTo>
                  <a:lnTo>
                    <a:pt x="13940" y="1607"/>
                  </a:lnTo>
                  <a:lnTo>
                    <a:pt x="13989" y="1728"/>
                  </a:lnTo>
                  <a:lnTo>
                    <a:pt x="14049" y="1837"/>
                  </a:lnTo>
                  <a:lnTo>
                    <a:pt x="14121" y="1945"/>
                  </a:lnTo>
                  <a:lnTo>
                    <a:pt x="14194" y="2042"/>
                  </a:lnTo>
                  <a:lnTo>
                    <a:pt x="14291" y="2151"/>
                  </a:lnTo>
                  <a:lnTo>
                    <a:pt x="14387" y="2235"/>
                  </a:lnTo>
                  <a:lnTo>
                    <a:pt x="14484" y="2332"/>
                  </a:lnTo>
                  <a:lnTo>
                    <a:pt x="14593" y="2417"/>
                  </a:lnTo>
                  <a:lnTo>
                    <a:pt x="14701" y="2489"/>
                  </a:lnTo>
                  <a:lnTo>
                    <a:pt x="14822" y="2549"/>
                  </a:lnTo>
                  <a:lnTo>
                    <a:pt x="14943" y="2610"/>
                  </a:lnTo>
                  <a:lnTo>
                    <a:pt x="15064" y="2646"/>
                  </a:lnTo>
                  <a:lnTo>
                    <a:pt x="15184" y="2682"/>
                  </a:lnTo>
                  <a:lnTo>
                    <a:pt x="15305" y="2706"/>
                  </a:lnTo>
                  <a:lnTo>
                    <a:pt x="15547" y="2706"/>
                  </a:lnTo>
                  <a:lnTo>
                    <a:pt x="15680" y="2670"/>
                  </a:lnTo>
                  <a:lnTo>
                    <a:pt x="15933" y="3564"/>
                  </a:lnTo>
                  <a:lnTo>
                    <a:pt x="16864" y="3564"/>
                  </a:lnTo>
                  <a:lnTo>
                    <a:pt x="15837" y="1"/>
                  </a:lnTo>
                  <a:close/>
                  <a:moveTo>
                    <a:pt x="1184" y="4216"/>
                  </a:moveTo>
                  <a:lnTo>
                    <a:pt x="0" y="4555"/>
                  </a:lnTo>
                  <a:lnTo>
                    <a:pt x="1196" y="8698"/>
                  </a:lnTo>
                  <a:lnTo>
                    <a:pt x="1184" y="4216"/>
                  </a:lnTo>
                  <a:close/>
                </a:path>
              </a:pathLst>
            </a:custGeom>
            <a:solidFill>
              <a:srgbClr val="1D7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3380327" y="4186219"/>
              <a:ext cx="74843" cy="280524"/>
            </a:xfrm>
            <a:custGeom>
              <a:rect b="b" l="l" r="r" t="t"/>
              <a:pathLst>
                <a:path extrusionOk="0" fill="none" h="4483" w="1196">
                  <a:moveTo>
                    <a:pt x="1184" y="0"/>
                  </a:moveTo>
                  <a:lnTo>
                    <a:pt x="0" y="339"/>
                  </a:lnTo>
                  <a:lnTo>
                    <a:pt x="1196" y="4482"/>
                  </a:lnTo>
                  <a:lnTo>
                    <a:pt x="11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3594213" y="3922398"/>
              <a:ext cx="841417" cy="223831"/>
            </a:xfrm>
            <a:custGeom>
              <a:rect b="b" l="l" r="r" t="t"/>
              <a:pathLst>
                <a:path extrusionOk="0" fill="none" h="3577" w="13446">
                  <a:moveTo>
                    <a:pt x="12419" y="1"/>
                  </a:moveTo>
                  <a:lnTo>
                    <a:pt x="1" y="3576"/>
                  </a:lnTo>
                  <a:lnTo>
                    <a:pt x="3262" y="3576"/>
                  </a:lnTo>
                  <a:lnTo>
                    <a:pt x="3419" y="3528"/>
                  </a:lnTo>
                  <a:lnTo>
                    <a:pt x="3419" y="3528"/>
                  </a:lnTo>
                  <a:lnTo>
                    <a:pt x="3383" y="3576"/>
                  </a:lnTo>
                  <a:lnTo>
                    <a:pt x="7104" y="3564"/>
                  </a:lnTo>
                  <a:lnTo>
                    <a:pt x="7104" y="3564"/>
                  </a:lnTo>
                  <a:lnTo>
                    <a:pt x="6971" y="3443"/>
                  </a:lnTo>
                  <a:lnTo>
                    <a:pt x="6826" y="3323"/>
                  </a:lnTo>
                  <a:lnTo>
                    <a:pt x="6681" y="3214"/>
                  </a:lnTo>
                  <a:lnTo>
                    <a:pt x="6536" y="3105"/>
                  </a:lnTo>
                  <a:lnTo>
                    <a:pt x="6379" y="3021"/>
                  </a:lnTo>
                  <a:lnTo>
                    <a:pt x="6222" y="2936"/>
                  </a:lnTo>
                  <a:lnTo>
                    <a:pt x="6065" y="2876"/>
                  </a:lnTo>
                  <a:lnTo>
                    <a:pt x="5896" y="2815"/>
                  </a:lnTo>
                  <a:lnTo>
                    <a:pt x="10474" y="1498"/>
                  </a:lnTo>
                  <a:lnTo>
                    <a:pt x="10474" y="1498"/>
                  </a:lnTo>
                  <a:lnTo>
                    <a:pt x="10522" y="1607"/>
                  </a:lnTo>
                  <a:lnTo>
                    <a:pt x="10571" y="1728"/>
                  </a:lnTo>
                  <a:lnTo>
                    <a:pt x="10631" y="1837"/>
                  </a:lnTo>
                  <a:lnTo>
                    <a:pt x="10703" y="1945"/>
                  </a:lnTo>
                  <a:lnTo>
                    <a:pt x="10776" y="2042"/>
                  </a:lnTo>
                  <a:lnTo>
                    <a:pt x="10873" y="2151"/>
                  </a:lnTo>
                  <a:lnTo>
                    <a:pt x="10969" y="2235"/>
                  </a:lnTo>
                  <a:lnTo>
                    <a:pt x="11066" y="2332"/>
                  </a:lnTo>
                  <a:lnTo>
                    <a:pt x="11175" y="2417"/>
                  </a:lnTo>
                  <a:lnTo>
                    <a:pt x="11283" y="2489"/>
                  </a:lnTo>
                  <a:lnTo>
                    <a:pt x="11404" y="2549"/>
                  </a:lnTo>
                  <a:lnTo>
                    <a:pt x="11525" y="2610"/>
                  </a:lnTo>
                  <a:lnTo>
                    <a:pt x="11646" y="2646"/>
                  </a:lnTo>
                  <a:lnTo>
                    <a:pt x="11766" y="2682"/>
                  </a:lnTo>
                  <a:lnTo>
                    <a:pt x="11887" y="2706"/>
                  </a:lnTo>
                  <a:lnTo>
                    <a:pt x="12008" y="2706"/>
                  </a:lnTo>
                  <a:lnTo>
                    <a:pt x="12008" y="2706"/>
                  </a:lnTo>
                  <a:lnTo>
                    <a:pt x="12129" y="2706"/>
                  </a:lnTo>
                  <a:lnTo>
                    <a:pt x="12262" y="2670"/>
                  </a:lnTo>
                  <a:lnTo>
                    <a:pt x="12515" y="3564"/>
                  </a:lnTo>
                  <a:lnTo>
                    <a:pt x="13446" y="3564"/>
                  </a:lnTo>
                  <a:lnTo>
                    <a:pt x="1241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195946" y="4149925"/>
              <a:ext cx="86983" cy="87730"/>
            </a:xfrm>
            <a:custGeom>
              <a:rect b="b" l="l" r="r" t="t"/>
              <a:pathLst>
                <a:path extrusionOk="0" h="1402" w="1390">
                  <a:moveTo>
                    <a:pt x="641" y="1"/>
                  </a:moveTo>
                  <a:lnTo>
                    <a:pt x="568" y="13"/>
                  </a:lnTo>
                  <a:lnTo>
                    <a:pt x="508" y="25"/>
                  </a:lnTo>
                  <a:lnTo>
                    <a:pt x="435" y="49"/>
                  </a:lnTo>
                  <a:lnTo>
                    <a:pt x="375" y="85"/>
                  </a:lnTo>
                  <a:lnTo>
                    <a:pt x="254" y="158"/>
                  </a:lnTo>
                  <a:lnTo>
                    <a:pt x="157" y="254"/>
                  </a:lnTo>
                  <a:lnTo>
                    <a:pt x="85" y="363"/>
                  </a:lnTo>
                  <a:lnTo>
                    <a:pt x="37" y="484"/>
                  </a:lnTo>
                  <a:lnTo>
                    <a:pt x="0" y="617"/>
                  </a:lnTo>
                  <a:lnTo>
                    <a:pt x="0" y="762"/>
                  </a:lnTo>
                  <a:lnTo>
                    <a:pt x="12" y="822"/>
                  </a:lnTo>
                  <a:lnTo>
                    <a:pt x="24" y="895"/>
                  </a:lnTo>
                  <a:lnTo>
                    <a:pt x="49" y="967"/>
                  </a:lnTo>
                  <a:lnTo>
                    <a:pt x="73" y="1027"/>
                  </a:lnTo>
                  <a:lnTo>
                    <a:pt x="157" y="1148"/>
                  </a:lnTo>
                  <a:lnTo>
                    <a:pt x="242" y="1245"/>
                  </a:lnTo>
                  <a:lnTo>
                    <a:pt x="363" y="1317"/>
                  </a:lnTo>
                  <a:lnTo>
                    <a:pt x="483" y="1366"/>
                  </a:lnTo>
                  <a:lnTo>
                    <a:pt x="616" y="1402"/>
                  </a:lnTo>
                  <a:lnTo>
                    <a:pt x="749" y="1402"/>
                  </a:lnTo>
                  <a:lnTo>
                    <a:pt x="822" y="1390"/>
                  </a:lnTo>
                  <a:lnTo>
                    <a:pt x="894" y="1378"/>
                  </a:lnTo>
                  <a:lnTo>
                    <a:pt x="955" y="1354"/>
                  </a:lnTo>
                  <a:lnTo>
                    <a:pt x="1027" y="1317"/>
                  </a:lnTo>
                  <a:lnTo>
                    <a:pt x="1136" y="1245"/>
                  </a:lnTo>
                  <a:lnTo>
                    <a:pt x="1232" y="1148"/>
                  </a:lnTo>
                  <a:lnTo>
                    <a:pt x="1305" y="1039"/>
                  </a:lnTo>
                  <a:lnTo>
                    <a:pt x="1365" y="919"/>
                  </a:lnTo>
                  <a:lnTo>
                    <a:pt x="1389" y="786"/>
                  </a:lnTo>
                  <a:lnTo>
                    <a:pt x="1389" y="653"/>
                  </a:lnTo>
                  <a:lnTo>
                    <a:pt x="1389" y="580"/>
                  </a:lnTo>
                  <a:lnTo>
                    <a:pt x="1365" y="508"/>
                  </a:lnTo>
                  <a:lnTo>
                    <a:pt x="1341" y="448"/>
                  </a:lnTo>
                  <a:lnTo>
                    <a:pt x="1317" y="375"/>
                  </a:lnTo>
                  <a:lnTo>
                    <a:pt x="1244" y="266"/>
                  </a:lnTo>
                  <a:lnTo>
                    <a:pt x="1148" y="170"/>
                  </a:lnTo>
                  <a:lnTo>
                    <a:pt x="1039" y="85"/>
                  </a:lnTo>
                  <a:lnTo>
                    <a:pt x="918" y="37"/>
                  </a:lnTo>
                  <a:lnTo>
                    <a:pt x="785" y="13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195946" y="4149925"/>
              <a:ext cx="86983" cy="87730"/>
            </a:xfrm>
            <a:custGeom>
              <a:rect b="b" l="l" r="r" t="t"/>
              <a:pathLst>
                <a:path extrusionOk="0" fill="none" h="1402" w="1390">
                  <a:moveTo>
                    <a:pt x="24" y="895"/>
                  </a:moveTo>
                  <a:lnTo>
                    <a:pt x="24" y="895"/>
                  </a:lnTo>
                  <a:lnTo>
                    <a:pt x="49" y="967"/>
                  </a:lnTo>
                  <a:lnTo>
                    <a:pt x="73" y="1027"/>
                  </a:lnTo>
                  <a:lnTo>
                    <a:pt x="157" y="1148"/>
                  </a:lnTo>
                  <a:lnTo>
                    <a:pt x="242" y="1245"/>
                  </a:lnTo>
                  <a:lnTo>
                    <a:pt x="363" y="1317"/>
                  </a:lnTo>
                  <a:lnTo>
                    <a:pt x="483" y="1366"/>
                  </a:lnTo>
                  <a:lnTo>
                    <a:pt x="616" y="1402"/>
                  </a:lnTo>
                  <a:lnTo>
                    <a:pt x="749" y="1402"/>
                  </a:lnTo>
                  <a:lnTo>
                    <a:pt x="822" y="1390"/>
                  </a:lnTo>
                  <a:lnTo>
                    <a:pt x="894" y="1378"/>
                  </a:lnTo>
                  <a:lnTo>
                    <a:pt x="894" y="1378"/>
                  </a:lnTo>
                  <a:lnTo>
                    <a:pt x="955" y="1354"/>
                  </a:lnTo>
                  <a:lnTo>
                    <a:pt x="1027" y="1317"/>
                  </a:lnTo>
                  <a:lnTo>
                    <a:pt x="1136" y="1245"/>
                  </a:lnTo>
                  <a:lnTo>
                    <a:pt x="1232" y="1148"/>
                  </a:lnTo>
                  <a:lnTo>
                    <a:pt x="1305" y="1039"/>
                  </a:lnTo>
                  <a:lnTo>
                    <a:pt x="1365" y="919"/>
                  </a:lnTo>
                  <a:lnTo>
                    <a:pt x="1389" y="786"/>
                  </a:lnTo>
                  <a:lnTo>
                    <a:pt x="1389" y="653"/>
                  </a:lnTo>
                  <a:lnTo>
                    <a:pt x="1389" y="580"/>
                  </a:lnTo>
                  <a:lnTo>
                    <a:pt x="1365" y="508"/>
                  </a:lnTo>
                  <a:lnTo>
                    <a:pt x="1365" y="508"/>
                  </a:lnTo>
                  <a:lnTo>
                    <a:pt x="1341" y="448"/>
                  </a:lnTo>
                  <a:lnTo>
                    <a:pt x="1317" y="375"/>
                  </a:lnTo>
                  <a:lnTo>
                    <a:pt x="1244" y="266"/>
                  </a:lnTo>
                  <a:lnTo>
                    <a:pt x="1148" y="170"/>
                  </a:lnTo>
                  <a:lnTo>
                    <a:pt x="1039" y="85"/>
                  </a:lnTo>
                  <a:lnTo>
                    <a:pt x="918" y="37"/>
                  </a:lnTo>
                  <a:lnTo>
                    <a:pt x="785" y="13"/>
                  </a:lnTo>
                  <a:lnTo>
                    <a:pt x="641" y="1"/>
                  </a:lnTo>
                  <a:lnTo>
                    <a:pt x="568" y="13"/>
                  </a:lnTo>
                  <a:lnTo>
                    <a:pt x="508" y="25"/>
                  </a:lnTo>
                  <a:lnTo>
                    <a:pt x="508" y="25"/>
                  </a:lnTo>
                  <a:lnTo>
                    <a:pt x="435" y="49"/>
                  </a:lnTo>
                  <a:lnTo>
                    <a:pt x="375" y="85"/>
                  </a:lnTo>
                  <a:lnTo>
                    <a:pt x="254" y="158"/>
                  </a:lnTo>
                  <a:lnTo>
                    <a:pt x="157" y="254"/>
                  </a:lnTo>
                  <a:lnTo>
                    <a:pt x="85" y="363"/>
                  </a:lnTo>
                  <a:lnTo>
                    <a:pt x="37" y="484"/>
                  </a:lnTo>
                  <a:lnTo>
                    <a:pt x="0" y="617"/>
                  </a:lnTo>
                  <a:lnTo>
                    <a:pt x="0" y="762"/>
                  </a:lnTo>
                  <a:lnTo>
                    <a:pt x="12" y="822"/>
                  </a:lnTo>
                  <a:lnTo>
                    <a:pt x="24" y="8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592711" y="4323824"/>
              <a:ext cx="86983" cy="86979"/>
            </a:xfrm>
            <a:custGeom>
              <a:rect b="b" l="l" r="r" t="t"/>
              <a:pathLst>
                <a:path extrusionOk="0" h="1390" w="1390">
                  <a:moveTo>
                    <a:pt x="641" y="0"/>
                  </a:moveTo>
                  <a:lnTo>
                    <a:pt x="568" y="12"/>
                  </a:lnTo>
                  <a:lnTo>
                    <a:pt x="508" y="24"/>
                  </a:lnTo>
                  <a:lnTo>
                    <a:pt x="435" y="48"/>
                  </a:lnTo>
                  <a:lnTo>
                    <a:pt x="375" y="72"/>
                  </a:lnTo>
                  <a:lnTo>
                    <a:pt x="254" y="157"/>
                  </a:lnTo>
                  <a:lnTo>
                    <a:pt x="158" y="242"/>
                  </a:lnTo>
                  <a:lnTo>
                    <a:pt x="85" y="362"/>
                  </a:lnTo>
                  <a:lnTo>
                    <a:pt x="37" y="483"/>
                  </a:lnTo>
                  <a:lnTo>
                    <a:pt x="1" y="616"/>
                  </a:lnTo>
                  <a:lnTo>
                    <a:pt x="1" y="749"/>
                  </a:lnTo>
                  <a:lnTo>
                    <a:pt x="13" y="821"/>
                  </a:lnTo>
                  <a:lnTo>
                    <a:pt x="25" y="894"/>
                  </a:lnTo>
                  <a:lnTo>
                    <a:pt x="49" y="954"/>
                  </a:lnTo>
                  <a:lnTo>
                    <a:pt x="73" y="1027"/>
                  </a:lnTo>
                  <a:lnTo>
                    <a:pt x="158" y="1136"/>
                  </a:lnTo>
                  <a:lnTo>
                    <a:pt x="242" y="1232"/>
                  </a:lnTo>
                  <a:lnTo>
                    <a:pt x="363" y="1305"/>
                  </a:lnTo>
                  <a:lnTo>
                    <a:pt x="484" y="1365"/>
                  </a:lnTo>
                  <a:lnTo>
                    <a:pt x="617" y="1389"/>
                  </a:lnTo>
                  <a:lnTo>
                    <a:pt x="822" y="1389"/>
                  </a:lnTo>
                  <a:lnTo>
                    <a:pt x="894" y="1365"/>
                  </a:lnTo>
                  <a:lnTo>
                    <a:pt x="955" y="1341"/>
                  </a:lnTo>
                  <a:lnTo>
                    <a:pt x="1027" y="1317"/>
                  </a:lnTo>
                  <a:lnTo>
                    <a:pt x="1136" y="1244"/>
                  </a:lnTo>
                  <a:lnTo>
                    <a:pt x="1233" y="1148"/>
                  </a:lnTo>
                  <a:lnTo>
                    <a:pt x="1305" y="1039"/>
                  </a:lnTo>
                  <a:lnTo>
                    <a:pt x="1366" y="918"/>
                  </a:lnTo>
                  <a:lnTo>
                    <a:pt x="1390" y="785"/>
                  </a:lnTo>
                  <a:lnTo>
                    <a:pt x="1390" y="640"/>
                  </a:lnTo>
                  <a:lnTo>
                    <a:pt x="1390" y="568"/>
                  </a:lnTo>
                  <a:lnTo>
                    <a:pt x="1366" y="507"/>
                  </a:lnTo>
                  <a:lnTo>
                    <a:pt x="1341" y="435"/>
                  </a:lnTo>
                  <a:lnTo>
                    <a:pt x="1317" y="374"/>
                  </a:lnTo>
                  <a:lnTo>
                    <a:pt x="1245" y="254"/>
                  </a:lnTo>
                  <a:lnTo>
                    <a:pt x="1148" y="157"/>
                  </a:lnTo>
                  <a:lnTo>
                    <a:pt x="1039" y="85"/>
                  </a:lnTo>
                  <a:lnTo>
                    <a:pt x="919" y="36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3592711" y="4323824"/>
              <a:ext cx="86983" cy="86979"/>
            </a:xfrm>
            <a:custGeom>
              <a:rect b="b" l="l" r="r" t="t"/>
              <a:pathLst>
                <a:path extrusionOk="0" fill="none" h="1390" w="1390">
                  <a:moveTo>
                    <a:pt x="1366" y="507"/>
                  </a:moveTo>
                  <a:lnTo>
                    <a:pt x="1366" y="507"/>
                  </a:lnTo>
                  <a:lnTo>
                    <a:pt x="1390" y="568"/>
                  </a:lnTo>
                  <a:lnTo>
                    <a:pt x="1390" y="640"/>
                  </a:lnTo>
                  <a:lnTo>
                    <a:pt x="1390" y="785"/>
                  </a:lnTo>
                  <a:lnTo>
                    <a:pt x="1366" y="918"/>
                  </a:lnTo>
                  <a:lnTo>
                    <a:pt x="1305" y="1039"/>
                  </a:lnTo>
                  <a:lnTo>
                    <a:pt x="1233" y="1148"/>
                  </a:lnTo>
                  <a:lnTo>
                    <a:pt x="1136" y="1244"/>
                  </a:lnTo>
                  <a:lnTo>
                    <a:pt x="1027" y="1317"/>
                  </a:lnTo>
                  <a:lnTo>
                    <a:pt x="955" y="1341"/>
                  </a:lnTo>
                  <a:lnTo>
                    <a:pt x="894" y="1365"/>
                  </a:lnTo>
                  <a:lnTo>
                    <a:pt x="894" y="1365"/>
                  </a:lnTo>
                  <a:lnTo>
                    <a:pt x="822" y="1389"/>
                  </a:lnTo>
                  <a:lnTo>
                    <a:pt x="749" y="1389"/>
                  </a:lnTo>
                  <a:lnTo>
                    <a:pt x="617" y="1389"/>
                  </a:lnTo>
                  <a:lnTo>
                    <a:pt x="484" y="1365"/>
                  </a:lnTo>
                  <a:lnTo>
                    <a:pt x="363" y="1305"/>
                  </a:lnTo>
                  <a:lnTo>
                    <a:pt x="242" y="1232"/>
                  </a:lnTo>
                  <a:lnTo>
                    <a:pt x="158" y="1136"/>
                  </a:lnTo>
                  <a:lnTo>
                    <a:pt x="73" y="1027"/>
                  </a:lnTo>
                  <a:lnTo>
                    <a:pt x="49" y="954"/>
                  </a:lnTo>
                  <a:lnTo>
                    <a:pt x="25" y="894"/>
                  </a:lnTo>
                  <a:lnTo>
                    <a:pt x="25" y="894"/>
                  </a:lnTo>
                  <a:lnTo>
                    <a:pt x="13" y="821"/>
                  </a:lnTo>
                  <a:lnTo>
                    <a:pt x="1" y="749"/>
                  </a:lnTo>
                  <a:lnTo>
                    <a:pt x="1" y="616"/>
                  </a:lnTo>
                  <a:lnTo>
                    <a:pt x="37" y="483"/>
                  </a:lnTo>
                  <a:lnTo>
                    <a:pt x="85" y="362"/>
                  </a:lnTo>
                  <a:lnTo>
                    <a:pt x="158" y="242"/>
                  </a:lnTo>
                  <a:lnTo>
                    <a:pt x="254" y="157"/>
                  </a:lnTo>
                  <a:lnTo>
                    <a:pt x="375" y="72"/>
                  </a:lnTo>
                  <a:lnTo>
                    <a:pt x="435" y="48"/>
                  </a:lnTo>
                  <a:lnTo>
                    <a:pt x="508" y="24"/>
                  </a:lnTo>
                  <a:lnTo>
                    <a:pt x="508" y="24"/>
                  </a:lnTo>
                  <a:lnTo>
                    <a:pt x="568" y="12"/>
                  </a:lnTo>
                  <a:lnTo>
                    <a:pt x="641" y="0"/>
                  </a:lnTo>
                  <a:lnTo>
                    <a:pt x="786" y="0"/>
                  </a:lnTo>
                  <a:lnTo>
                    <a:pt x="919" y="36"/>
                  </a:lnTo>
                  <a:lnTo>
                    <a:pt x="1039" y="85"/>
                  </a:lnTo>
                  <a:lnTo>
                    <a:pt x="1148" y="157"/>
                  </a:lnTo>
                  <a:lnTo>
                    <a:pt x="1245" y="254"/>
                  </a:lnTo>
                  <a:lnTo>
                    <a:pt x="1317" y="374"/>
                  </a:lnTo>
                  <a:lnTo>
                    <a:pt x="1341" y="435"/>
                  </a:lnTo>
                  <a:lnTo>
                    <a:pt x="1366" y="5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3874680" y="4159749"/>
              <a:ext cx="127783" cy="234406"/>
            </a:xfrm>
            <a:custGeom>
              <a:rect b="b" l="l" r="r" t="t"/>
              <a:pathLst>
                <a:path extrusionOk="0" h="3746" w="2042">
                  <a:moveTo>
                    <a:pt x="641" y="1"/>
                  </a:moveTo>
                  <a:lnTo>
                    <a:pt x="363" y="73"/>
                  </a:lnTo>
                  <a:lnTo>
                    <a:pt x="496" y="532"/>
                  </a:lnTo>
                  <a:lnTo>
                    <a:pt x="351" y="605"/>
                  </a:lnTo>
                  <a:lnTo>
                    <a:pt x="242" y="701"/>
                  </a:lnTo>
                  <a:lnTo>
                    <a:pt x="145" y="798"/>
                  </a:lnTo>
                  <a:lnTo>
                    <a:pt x="73" y="919"/>
                  </a:lnTo>
                  <a:lnTo>
                    <a:pt x="24" y="1040"/>
                  </a:lnTo>
                  <a:lnTo>
                    <a:pt x="0" y="1172"/>
                  </a:lnTo>
                  <a:lnTo>
                    <a:pt x="0" y="1305"/>
                  </a:lnTo>
                  <a:lnTo>
                    <a:pt x="24" y="1438"/>
                  </a:lnTo>
                  <a:lnTo>
                    <a:pt x="73" y="1571"/>
                  </a:lnTo>
                  <a:lnTo>
                    <a:pt x="109" y="1631"/>
                  </a:lnTo>
                  <a:lnTo>
                    <a:pt x="157" y="1680"/>
                  </a:lnTo>
                  <a:lnTo>
                    <a:pt x="242" y="1776"/>
                  </a:lnTo>
                  <a:lnTo>
                    <a:pt x="363" y="1849"/>
                  </a:lnTo>
                  <a:lnTo>
                    <a:pt x="484" y="1897"/>
                  </a:lnTo>
                  <a:lnTo>
                    <a:pt x="641" y="1946"/>
                  </a:lnTo>
                  <a:lnTo>
                    <a:pt x="798" y="1982"/>
                  </a:lnTo>
                  <a:lnTo>
                    <a:pt x="979" y="1994"/>
                  </a:lnTo>
                  <a:lnTo>
                    <a:pt x="1112" y="2018"/>
                  </a:lnTo>
                  <a:lnTo>
                    <a:pt x="1232" y="2042"/>
                  </a:lnTo>
                  <a:lnTo>
                    <a:pt x="1329" y="2078"/>
                  </a:lnTo>
                  <a:lnTo>
                    <a:pt x="1426" y="2115"/>
                  </a:lnTo>
                  <a:lnTo>
                    <a:pt x="1498" y="2163"/>
                  </a:lnTo>
                  <a:lnTo>
                    <a:pt x="1559" y="2223"/>
                  </a:lnTo>
                  <a:lnTo>
                    <a:pt x="1607" y="2296"/>
                  </a:lnTo>
                  <a:lnTo>
                    <a:pt x="1643" y="2380"/>
                  </a:lnTo>
                  <a:lnTo>
                    <a:pt x="1655" y="2477"/>
                  </a:lnTo>
                  <a:lnTo>
                    <a:pt x="1655" y="2574"/>
                  </a:lnTo>
                  <a:lnTo>
                    <a:pt x="1631" y="2658"/>
                  </a:lnTo>
                  <a:lnTo>
                    <a:pt x="1583" y="2743"/>
                  </a:lnTo>
                  <a:lnTo>
                    <a:pt x="1522" y="2815"/>
                  </a:lnTo>
                  <a:lnTo>
                    <a:pt x="1438" y="2876"/>
                  </a:lnTo>
                  <a:lnTo>
                    <a:pt x="1341" y="2936"/>
                  </a:lnTo>
                  <a:lnTo>
                    <a:pt x="1232" y="2972"/>
                  </a:lnTo>
                  <a:lnTo>
                    <a:pt x="1136" y="2996"/>
                  </a:lnTo>
                  <a:lnTo>
                    <a:pt x="1051" y="3009"/>
                  </a:lnTo>
                  <a:lnTo>
                    <a:pt x="870" y="3021"/>
                  </a:lnTo>
                  <a:lnTo>
                    <a:pt x="689" y="3009"/>
                  </a:lnTo>
                  <a:lnTo>
                    <a:pt x="532" y="2972"/>
                  </a:lnTo>
                  <a:lnTo>
                    <a:pt x="520" y="3298"/>
                  </a:lnTo>
                  <a:lnTo>
                    <a:pt x="592" y="3323"/>
                  </a:lnTo>
                  <a:lnTo>
                    <a:pt x="677" y="3335"/>
                  </a:lnTo>
                  <a:lnTo>
                    <a:pt x="858" y="3347"/>
                  </a:lnTo>
                  <a:lnTo>
                    <a:pt x="1051" y="3335"/>
                  </a:lnTo>
                  <a:lnTo>
                    <a:pt x="1257" y="3298"/>
                  </a:lnTo>
                  <a:lnTo>
                    <a:pt x="1389" y="3745"/>
                  </a:lnTo>
                  <a:lnTo>
                    <a:pt x="1667" y="3661"/>
                  </a:lnTo>
                  <a:lnTo>
                    <a:pt x="1534" y="3202"/>
                  </a:lnTo>
                  <a:lnTo>
                    <a:pt x="1679" y="3117"/>
                  </a:lnTo>
                  <a:lnTo>
                    <a:pt x="1812" y="3009"/>
                  </a:lnTo>
                  <a:lnTo>
                    <a:pt x="1909" y="2900"/>
                  </a:lnTo>
                  <a:lnTo>
                    <a:pt x="1981" y="2779"/>
                  </a:lnTo>
                  <a:lnTo>
                    <a:pt x="2030" y="2646"/>
                  </a:lnTo>
                  <a:lnTo>
                    <a:pt x="2042" y="2513"/>
                  </a:lnTo>
                  <a:lnTo>
                    <a:pt x="2042" y="2380"/>
                  </a:lnTo>
                  <a:lnTo>
                    <a:pt x="2018" y="2248"/>
                  </a:lnTo>
                  <a:lnTo>
                    <a:pt x="1969" y="2103"/>
                  </a:lnTo>
                  <a:lnTo>
                    <a:pt x="1897" y="1982"/>
                  </a:lnTo>
                  <a:lnTo>
                    <a:pt x="1812" y="1885"/>
                  </a:lnTo>
                  <a:lnTo>
                    <a:pt x="1704" y="1801"/>
                  </a:lnTo>
                  <a:lnTo>
                    <a:pt x="1583" y="1740"/>
                  </a:lnTo>
                  <a:lnTo>
                    <a:pt x="1438" y="1692"/>
                  </a:lnTo>
                  <a:lnTo>
                    <a:pt x="1281" y="1656"/>
                  </a:lnTo>
                  <a:lnTo>
                    <a:pt x="1088" y="1619"/>
                  </a:lnTo>
                  <a:lnTo>
                    <a:pt x="810" y="1583"/>
                  </a:lnTo>
                  <a:lnTo>
                    <a:pt x="701" y="1559"/>
                  </a:lnTo>
                  <a:lnTo>
                    <a:pt x="604" y="1523"/>
                  </a:lnTo>
                  <a:lnTo>
                    <a:pt x="532" y="1474"/>
                  </a:lnTo>
                  <a:lnTo>
                    <a:pt x="471" y="1426"/>
                  </a:lnTo>
                  <a:lnTo>
                    <a:pt x="423" y="1354"/>
                  </a:lnTo>
                  <a:lnTo>
                    <a:pt x="399" y="1281"/>
                  </a:lnTo>
                  <a:lnTo>
                    <a:pt x="387" y="1209"/>
                  </a:lnTo>
                  <a:lnTo>
                    <a:pt x="387" y="1136"/>
                  </a:lnTo>
                  <a:lnTo>
                    <a:pt x="399" y="1064"/>
                  </a:lnTo>
                  <a:lnTo>
                    <a:pt x="423" y="991"/>
                  </a:lnTo>
                  <a:lnTo>
                    <a:pt x="471" y="919"/>
                  </a:lnTo>
                  <a:lnTo>
                    <a:pt x="544" y="858"/>
                  </a:lnTo>
                  <a:lnTo>
                    <a:pt x="641" y="798"/>
                  </a:lnTo>
                  <a:lnTo>
                    <a:pt x="761" y="762"/>
                  </a:lnTo>
                  <a:lnTo>
                    <a:pt x="858" y="725"/>
                  </a:lnTo>
                  <a:lnTo>
                    <a:pt x="955" y="713"/>
                  </a:lnTo>
                  <a:lnTo>
                    <a:pt x="1124" y="713"/>
                  </a:lnTo>
                  <a:lnTo>
                    <a:pt x="1257" y="725"/>
                  </a:lnTo>
                  <a:lnTo>
                    <a:pt x="1365" y="750"/>
                  </a:lnTo>
                  <a:lnTo>
                    <a:pt x="1389" y="423"/>
                  </a:lnTo>
                  <a:lnTo>
                    <a:pt x="1269" y="399"/>
                  </a:lnTo>
                  <a:lnTo>
                    <a:pt x="1124" y="387"/>
                  </a:lnTo>
                  <a:lnTo>
                    <a:pt x="955" y="399"/>
                  </a:lnTo>
                  <a:lnTo>
                    <a:pt x="761" y="436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3874680" y="4159749"/>
              <a:ext cx="127783" cy="234406"/>
            </a:xfrm>
            <a:custGeom>
              <a:rect b="b" l="l" r="r" t="t"/>
              <a:pathLst>
                <a:path extrusionOk="0" fill="none" h="3746" w="2042">
                  <a:moveTo>
                    <a:pt x="1389" y="3745"/>
                  </a:moveTo>
                  <a:lnTo>
                    <a:pt x="1257" y="3298"/>
                  </a:lnTo>
                  <a:lnTo>
                    <a:pt x="1257" y="3298"/>
                  </a:lnTo>
                  <a:lnTo>
                    <a:pt x="1051" y="3335"/>
                  </a:lnTo>
                  <a:lnTo>
                    <a:pt x="858" y="3347"/>
                  </a:lnTo>
                  <a:lnTo>
                    <a:pt x="677" y="3335"/>
                  </a:lnTo>
                  <a:lnTo>
                    <a:pt x="592" y="3323"/>
                  </a:lnTo>
                  <a:lnTo>
                    <a:pt x="520" y="3298"/>
                  </a:lnTo>
                  <a:lnTo>
                    <a:pt x="532" y="2972"/>
                  </a:lnTo>
                  <a:lnTo>
                    <a:pt x="532" y="2972"/>
                  </a:lnTo>
                  <a:lnTo>
                    <a:pt x="689" y="3009"/>
                  </a:lnTo>
                  <a:lnTo>
                    <a:pt x="870" y="3021"/>
                  </a:lnTo>
                  <a:lnTo>
                    <a:pt x="1051" y="3009"/>
                  </a:lnTo>
                  <a:lnTo>
                    <a:pt x="1136" y="2996"/>
                  </a:lnTo>
                  <a:lnTo>
                    <a:pt x="1232" y="2972"/>
                  </a:lnTo>
                  <a:lnTo>
                    <a:pt x="1232" y="2972"/>
                  </a:lnTo>
                  <a:lnTo>
                    <a:pt x="1341" y="2936"/>
                  </a:lnTo>
                  <a:lnTo>
                    <a:pt x="1438" y="2876"/>
                  </a:lnTo>
                  <a:lnTo>
                    <a:pt x="1522" y="2815"/>
                  </a:lnTo>
                  <a:lnTo>
                    <a:pt x="1583" y="2743"/>
                  </a:lnTo>
                  <a:lnTo>
                    <a:pt x="1631" y="2658"/>
                  </a:lnTo>
                  <a:lnTo>
                    <a:pt x="1655" y="2574"/>
                  </a:lnTo>
                  <a:lnTo>
                    <a:pt x="1655" y="2477"/>
                  </a:lnTo>
                  <a:lnTo>
                    <a:pt x="1643" y="2380"/>
                  </a:lnTo>
                  <a:lnTo>
                    <a:pt x="1643" y="2380"/>
                  </a:lnTo>
                  <a:lnTo>
                    <a:pt x="1607" y="2296"/>
                  </a:lnTo>
                  <a:lnTo>
                    <a:pt x="1559" y="2223"/>
                  </a:lnTo>
                  <a:lnTo>
                    <a:pt x="1498" y="2163"/>
                  </a:lnTo>
                  <a:lnTo>
                    <a:pt x="1426" y="2115"/>
                  </a:lnTo>
                  <a:lnTo>
                    <a:pt x="1329" y="2078"/>
                  </a:lnTo>
                  <a:lnTo>
                    <a:pt x="1232" y="2042"/>
                  </a:lnTo>
                  <a:lnTo>
                    <a:pt x="1112" y="2018"/>
                  </a:lnTo>
                  <a:lnTo>
                    <a:pt x="979" y="1994"/>
                  </a:lnTo>
                  <a:lnTo>
                    <a:pt x="979" y="1994"/>
                  </a:lnTo>
                  <a:lnTo>
                    <a:pt x="798" y="1982"/>
                  </a:lnTo>
                  <a:lnTo>
                    <a:pt x="641" y="1946"/>
                  </a:lnTo>
                  <a:lnTo>
                    <a:pt x="484" y="1897"/>
                  </a:lnTo>
                  <a:lnTo>
                    <a:pt x="363" y="1849"/>
                  </a:lnTo>
                  <a:lnTo>
                    <a:pt x="242" y="1776"/>
                  </a:lnTo>
                  <a:lnTo>
                    <a:pt x="157" y="1680"/>
                  </a:lnTo>
                  <a:lnTo>
                    <a:pt x="109" y="1631"/>
                  </a:lnTo>
                  <a:lnTo>
                    <a:pt x="73" y="1571"/>
                  </a:lnTo>
                  <a:lnTo>
                    <a:pt x="24" y="1438"/>
                  </a:lnTo>
                  <a:lnTo>
                    <a:pt x="24" y="1438"/>
                  </a:lnTo>
                  <a:lnTo>
                    <a:pt x="0" y="1305"/>
                  </a:lnTo>
                  <a:lnTo>
                    <a:pt x="0" y="1172"/>
                  </a:lnTo>
                  <a:lnTo>
                    <a:pt x="24" y="1040"/>
                  </a:lnTo>
                  <a:lnTo>
                    <a:pt x="73" y="919"/>
                  </a:lnTo>
                  <a:lnTo>
                    <a:pt x="145" y="798"/>
                  </a:lnTo>
                  <a:lnTo>
                    <a:pt x="242" y="701"/>
                  </a:lnTo>
                  <a:lnTo>
                    <a:pt x="351" y="605"/>
                  </a:lnTo>
                  <a:lnTo>
                    <a:pt x="496" y="532"/>
                  </a:lnTo>
                  <a:lnTo>
                    <a:pt x="363" y="73"/>
                  </a:lnTo>
                  <a:lnTo>
                    <a:pt x="641" y="1"/>
                  </a:lnTo>
                  <a:lnTo>
                    <a:pt x="761" y="436"/>
                  </a:lnTo>
                  <a:lnTo>
                    <a:pt x="761" y="436"/>
                  </a:lnTo>
                  <a:lnTo>
                    <a:pt x="955" y="399"/>
                  </a:lnTo>
                  <a:lnTo>
                    <a:pt x="1124" y="387"/>
                  </a:lnTo>
                  <a:lnTo>
                    <a:pt x="1269" y="399"/>
                  </a:lnTo>
                  <a:lnTo>
                    <a:pt x="1389" y="423"/>
                  </a:lnTo>
                  <a:lnTo>
                    <a:pt x="1365" y="750"/>
                  </a:lnTo>
                  <a:lnTo>
                    <a:pt x="1365" y="750"/>
                  </a:lnTo>
                  <a:lnTo>
                    <a:pt x="1257" y="725"/>
                  </a:lnTo>
                  <a:lnTo>
                    <a:pt x="1124" y="713"/>
                  </a:lnTo>
                  <a:lnTo>
                    <a:pt x="955" y="713"/>
                  </a:lnTo>
                  <a:lnTo>
                    <a:pt x="858" y="725"/>
                  </a:lnTo>
                  <a:lnTo>
                    <a:pt x="761" y="762"/>
                  </a:lnTo>
                  <a:lnTo>
                    <a:pt x="761" y="762"/>
                  </a:lnTo>
                  <a:lnTo>
                    <a:pt x="641" y="798"/>
                  </a:lnTo>
                  <a:lnTo>
                    <a:pt x="544" y="858"/>
                  </a:lnTo>
                  <a:lnTo>
                    <a:pt x="471" y="919"/>
                  </a:lnTo>
                  <a:lnTo>
                    <a:pt x="423" y="991"/>
                  </a:lnTo>
                  <a:lnTo>
                    <a:pt x="399" y="1064"/>
                  </a:lnTo>
                  <a:lnTo>
                    <a:pt x="387" y="1136"/>
                  </a:lnTo>
                  <a:lnTo>
                    <a:pt x="387" y="1209"/>
                  </a:lnTo>
                  <a:lnTo>
                    <a:pt x="399" y="1281"/>
                  </a:lnTo>
                  <a:lnTo>
                    <a:pt x="399" y="1281"/>
                  </a:lnTo>
                  <a:lnTo>
                    <a:pt x="423" y="1354"/>
                  </a:lnTo>
                  <a:lnTo>
                    <a:pt x="471" y="1426"/>
                  </a:lnTo>
                  <a:lnTo>
                    <a:pt x="532" y="1474"/>
                  </a:lnTo>
                  <a:lnTo>
                    <a:pt x="604" y="1523"/>
                  </a:lnTo>
                  <a:lnTo>
                    <a:pt x="701" y="1559"/>
                  </a:lnTo>
                  <a:lnTo>
                    <a:pt x="810" y="1583"/>
                  </a:lnTo>
                  <a:lnTo>
                    <a:pt x="1088" y="1619"/>
                  </a:lnTo>
                  <a:lnTo>
                    <a:pt x="1088" y="1619"/>
                  </a:lnTo>
                  <a:lnTo>
                    <a:pt x="1281" y="1656"/>
                  </a:lnTo>
                  <a:lnTo>
                    <a:pt x="1438" y="1692"/>
                  </a:lnTo>
                  <a:lnTo>
                    <a:pt x="1583" y="1740"/>
                  </a:lnTo>
                  <a:lnTo>
                    <a:pt x="1704" y="1801"/>
                  </a:lnTo>
                  <a:lnTo>
                    <a:pt x="1812" y="1885"/>
                  </a:lnTo>
                  <a:lnTo>
                    <a:pt x="1897" y="1982"/>
                  </a:lnTo>
                  <a:lnTo>
                    <a:pt x="1969" y="2103"/>
                  </a:lnTo>
                  <a:lnTo>
                    <a:pt x="2018" y="2248"/>
                  </a:lnTo>
                  <a:lnTo>
                    <a:pt x="2018" y="2248"/>
                  </a:lnTo>
                  <a:lnTo>
                    <a:pt x="2042" y="2380"/>
                  </a:lnTo>
                  <a:lnTo>
                    <a:pt x="2042" y="2513"/>
                  </a:lnTo>
                  <a:lnTo>
                    <a:pt x="2030" y="2646"/>
                  </a:lnTo>
                  <a:lnTo>
                    <a:pt x="1981" y="2779"/>
                  </a:lnTo>
                  <a:lnTo>
                    <a:pt x="1909" y="2900"/>
                  </a:lnTo>
                  <a:lnTo>
                    <a:pt x="1812" y="3009"/>
                  </a:lnTo>
                  <a:lnTo>
                    <a:pt x="1679" y="3117"/>
                  </a:lnTo>
                  <a:lnTo>
                    <a:pt x="1534" y="3202"/>
                  </a:lnTo>
                  <a:lnTo>
                    <a:pt x="1667" y="3661"/>
                  </a:lnTo>
                  <a:lnTo>
                    <a:pt x="1389" y="37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3454355" y="4144668"/>
              <a:ext cx="1145293" cy="559421"/>
            </a:xfrm>
            <a:custGeom>
              <a:rect b="b" l="l" r="r" t="t"/>
              <a:pathLst>
                <a:path extrusionOk="0" h="8940" w="18302">
                  <a:moveTo>
                    <a:pt x="17855" y="0"/>
                  </a:moveTo>
                  <a:lnTo>
                    <a:pt x="436" y="24"/>
                  </a:lnTo>
                  <a:lnTo>
                    <a:pt x="351" y="36"/>
                  </a:lnTo>
                  <a:lnTo>
                    <a:pt x="267" y="60"/>
                  </a:lnTo>
                  <a:lnTo>
                    <a:pt x="194" y="97"/>
                  </a:lnTo>
                  <a:lnTo>
                    <a:pt x="134" y="157"/>
                  </a:lnTo>
                  <a:lnTo>
                    <a:pt x="73" y="218"/>
                  </a:lnTo>
                  <a:lnTo>
                    <a:pt x="37" y="290"/>
                  </a:lnTo>
                  <a:lnTo>
                    <a:pt x="13" y="375"/>
                  </a:lnTo>
                  <a:lnTo>
                    <a:pt x="1" y="459"/>
                  </a:lnTo>
                  <a:lnTo>
                    <a:pt x="13" y="8504"/>
                  </a:lnTo>
                  <a:lnTo>
                    <a:pt x="25" y="8589"/>
                  </a:lnTo>
                  <a:lnTo>
                    <a:pt x="49" y="8673"/>
                  </a:lnTo>
                  <a:lnTo>
                    <a:pt x="85" y="8746"/>
                  </a:lnTo>
                  <a:lnTo>
                    <a:pt x="146" y="8806"/>
                  </a:lnTo>
                  <a:lnTo>
                    <a:pt x="206" y="8867"/>
                  </a:lnTo>
                  <a:lnTo>
                    <a:pt x="279" y="8903"/>
                  </a:lnTo>
                  <a:lnTo>
                    <a:pt x="363" y="8927"/>
                  </a:lnTo>
                  <a:lnTo>
                    <a:pt x="448" y="8939"/>
                  </a:lnTo>
                  <a:lnTo>
                    <a:pt x="17867" y="8915"/>
                  </a:lnTo>
                  <a:lnTo>
                    <a:pt x="17952" y="8903"/>
                  </a:lnTo>
                  <a:lnTo>
                    <a:pt x="18036" y="8879"/>
                  </a:lnTo>
                  <a:lnTo>
                    <a:pt x="18109" y="8843"/>
                  </a:lnTo>
                  <a:lnTo>
                    <a:pt x="18169" y="8782"/>
                  </a:lnTo>
                  <a:lnTo>
                    <a:pt x="18217" y="8722"/>
                  </a:lnTo>
                  <a:lnTo>
                    <a:pt x="18266" y="8649"/>
                  </a:lnTo>
                  <a:lnTo>
                    <a:pt x="18290" y="8565"/>
                  </a:lnTo>
                  <a:lnTo>
                    <a:pt x="18302" y="8480"/>
                  </a:lnTo>
                  <a:lnTo>
                    <a:pt x="18290" y="435"/>
                  </a:lnTo>
                  <a:lnTo>
                    <a:pt x="18278" y="350"/>
                  </a:lnTo>
                  <a:lnTo>
                    <a:pt x="18254" y="266"/>
                  </a:lnTo>
                  <a:lnTo>
                    <a:pt x="18205" y="193"/>
                  </a:lnTo>
                  <a:lnTo>
                    <a:pt x="18157" y="133"/>
                  </a:lnTo>
                  <a:lnTo>
                    <a:pt x="18097" y="73"/>
                  </a:lnTo>
                  <a:lnTo>
                    <a:pt x="18024" y="36"/>
                  </a:lnTo>
                  <a:lnTo>
                    <a:pt x="17940" y="12"/>
                  </a:lnTo>
                  <a:lnTo>
                    <a:pt x="17855" y="0"/>
                  </a:lnTo>
                  <a:close/>
                </a:path>
              </a:pathLst>
            </a:custGeom>
            <a:solidFill>
              <a:srgbClr val="03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3511049" y="4199798"/>
              <a:ext cx="1031903" cy="449852"/>
            </a:xfrm>
            <a:custGeom>
              <a:rect b="b" l="l" r="r" t="t"/>
              <a:pathLst>
                <a:path extrusionOk="0" h="7189" w="16490">
                  <a:moveTo>
                    <a:pt x="14195" y="895"/>
                  </a:moveTo>
                  <a:lnTo>
                    <a:pt x="14207" y="1028"/>
                  </a:lnTo>
                  <a:lnTo>
                    <a:pt x="14231" y="1173"/>
                  </a:lnTo>
                  <a:lnTo>
                    <a:pt x="14267" y="1306"/>
                  </a:lnTo>
                  <a:lnTo>
                    <a:pt x="14316" y="1450"/>
                  </a:lnTo>
                  <a:lnTo>
                    <a:pt x="14376" y="1583"/>
                  </a:lnTo>
                  <a:lnTo>
                    <a:pt x="14448" y="1728"/>
                  </a:lnTo>
                  <a:lnTo>
                    <a:pt x="14533" y="1849"/>
                  </a:lnTo>
                  <a:lnTo>
                    <a:pt x="14630" y="1970"/>
                  </a:lnTo>
                  <a:lnTo>
                    <a:pt x="14726" y="2091"/>
                  </a:lnTo>
                  <a:lnTo>
                    <a:pt x="14835" y="2187"/>
                  </a:lnTo>
                  <a:lnTo>
                    <a:pt x="14944" y="2284"/>
                  </a:lnTo>
                  <a:lnTo>
                    <a:pt x="15065" y="2369"/>
                  </a:lnTo>
                  <a:lnTo>
                    <a:pt x="15197" y="2429"/>
                  </a:lnTo>
                  <a:lnTo>
                    <a:pt x="15318" y="2477"/>
                  </a:lnTo>
                  <a:lnTo>
                    <a:pt x="15451" y="2501"/>
                  </a:lnTo>
                  <a:lnTo>
                    <a:pt x="15584" y="2514"/>
                  </a:lnTo>
                  <a:lnTo>
                    <a:pt x="15596" y="5147"/>
                  </a:lnTo>
                  <a:lnTo>
                    <a:pt x="15451" y="5147"/>
                  </a:lnTo>
                  <a:lnTo>
                    <a:pt x="15330" y="5159"/>
                  </a:lnTo>
                  <a:lnTo>
                    <a:pt x="15197" y="5183"/>
                  </a:lnTo>
                  <a:lnTo>
                    <a:pt x="15077" y="5219"/>
                  </a:lnTo>
                  <a:lnTo>
                    <a:pt x="14956" y="5268"/>
                  </a:lnTo>
                  <a:lnTo>
                    <a:pt x="14835" y="5316"/>
                  </a:lnTo>
                  <a:lnTo>
                    <a:pt x="14726" y="5376"/>
                  </a:lnTo>
                  <a:lnTo>
                    <a:pt x="14630" y="5437"/>
                  </a:lnTo>
                  <a:lnTo>
                    <a:pt x="14533" y="5509"/>
                  </a:lnTo>
                  <a:lnTo>
                    <a:pt x="14461" y="5594"/>
                  </a:lnTo>
                  <a:lnTo>
                    <a:pt x="14388" y="5691"/>
                  </a:lnTo>
                  <a:lnTo>
                    <a:pt x="14316" y="5787"/>
                  </a:lnTo>
                  <a:lnTo>
                    <a:pt x="14267" y="5896"/>
                  </a:lnTo>
                  <a:lnTo>
                    <a:pt x="14231" y="6017"/>
                  </a:lnTo>
                  <a:lnTo>
                    <a:pt x="14219" y="6137"/>
                  </a:lnTo>
                  <a:lnTo>
                    <a:pt x="14207" y="6270"/>
                  </a:lnTo>
                  <a:lnTo>
                    <a:pt x="9580" y="6270"/>
                  </a:lnTo>
                  <a:lnTo>
                    <a:pt x="9713" y="6174"/>
                  </a:lnTo>
                  <a:lnTo>
                    <a:pt x="9846" y="6053"/>
                  </a:lnTo>
                  <a:lnTo>
                    <a:pt x="9967" y="5932"/>
                  </a:lnTo>
                  <a:lnTo>
                    <a:pt x="10088" y="5787"/>
                  </a:lnTo>
                  <a:lnTo>
                    <a:pt x="10184" y="5642"/>
                  </a:lnTo>
                  <a:lnTo>
                    <a:pt x="10293" y="5497"/>
                  </a:lnTo>
                  <a:lnTo>
                    <a:pt x="10378" y="5340"/>
                  </a:lnTo>
                  <a:lnTo>
                    <a:pt x="10462" y="5171"/>
                  </a:lnTo>
                  <a:lnTo>
                    <a:pt x="10547" y="5002"/>
                  </a:lnTo>
                  <a:lnTo>
                    <a:pt x="10607" y="4821"/>
                  </a:lnTo>
                  <a:lnTo>
                    <a:pt x="10667" y="4628"/>
                  </a:lnTo>
                  <a:lnTo>
                    <a:pt x="10716" y="4446"/>
                  </a:lnTo>
                  <a:lnTo>
                    <a:pt x="10752" y="4241"/>
                  </a:lnTo>
                  <a:lnTo>
                    <a:pt x="10776" y="4048"/>
                  </a:lnTo>
                  <a:lnTo>
                    <a:pt x="10800" y="3842"/>
                  </a:lnTo>
                  <a:lnTo>
                    <a:pt x="10800" y="3637"/>
                  </a:lnTo>
                  <a:lnTo>
                    <a:pt x="10788" y="3420"/>
                  </a:lnTo>
                  <a:lnTo>
                    <a:pt x="10776" y="3202"/>
                  </a:lnTo>
                  <a:lnTo>
                    <a:pt x="10740" y="2997"/>
                  </a:lnTo>
                  <a:lnTo>
                    <a:pt x="10704" y="2791"/>
                  </a:lnTo>
                  <a:lnTo>
                    <a:pt x="10643" y="2586"/>
                  </a:lnTo>
                  <a:lnTo>
                    <a:pt x="10583" y="2393"/>
                  </a:lnTo>
                  <a:lnTo>
                    <a:pt x="10510" y="2212"/>
                  </a:lnTo>
                  <a:lnTo>
                    <a:pt x="10426" y="2030"/>
                  </a:lnTo>
                  <a:lnTo>
                    <a:pt x="10329" y="1861"/>
                  </a:lnTo>
                  <a:lnTo>
                    <a:pt x="10220" y="1692"/>
                  </a:lnTo>
                  <a:lnTo>
                    <a:pt x="10112" y="1535"/>
                  </a:lnTo>
                  <a:lnTo>
                    <a:pt x="9991" y="1390"/>
                  </a:lnTo>
                  <a:lnTo>
                    <a:pt x="9858" y="1257"/>
                  </a:lnTo>
                  <a:lnTo>
                    <a:pt x="9725" y="1124"/>
                  </a:lnTo>
                  <a:lnTo>
                    <a:pt x="9580" y="1004"/>
                  </a:lnTo>
                  <a:lnTo>
                    <a:pt x="9435" y="907"/>
                  </a:lnTo>
                  <a:lnTo>
                    <a:pt x="14195" y="895"/>
                  </a:lnTo>
                  <a:close/>
                  <a:moveTo>
                    <a:pt x="6850" y="907"/>
                  </a:moveTo>
                  <a:lnTo>
                    <a:pt x="6705" y="1016"/>
                  </a:lnTo>
                  <a:lnTo>
                    <a:pt x="6560" y="1124"/>
                  </a:lnTo>
                  <a:lnTo>
                    <a:pt x="6427" y="1257"/>
                  </a:lnTo>
                  <a:lnTo>
                    <a:pt x="6295" y="1390"/>
                  </a:lnTo>
                  <a:lnTo>
                    <a:pt x="6174" y="1547"/>
                  </a:lnTo>
                  <a:lnTo>
                    <a:pt x="6065" y="1692"/>
                  </a:lnTo>
                  <a:lnTo>
                    <a:pt x="5968" y="1861"/>
                  </a:lnTo>
                  <a:lnTo>
                    <a:pt x="5872" y="2030"/>
                  </a:lnTo>
                  <a:lnTo>
                    <a:pt x="5787" y="2212"/>
                  </a:lnTo>
                  <a:lnTo>
                    <a:pt x="5715" y="2405"/>
                  </a:lnTo>
                  <a:lnTo>
                    <a:pt x="5642" y="2598"/>
                  </a:lnTo>
                  <a:lnTo>
                    <a:pt x="5594" y="2791"/>
                  </a:lnTo>
                  <a:lnTo>
                    <a:pt x="5546" y="2997"/>
                  </a:lnTo>
                  <a:lnTo>
                    <a:pt x="5521" y="3214"/>
                  </a:lnTo>
                  <a:lnTo>
                    <a:pt x="5497" y="3432"/>
                  </a:lnTo>
                  <a:lnTo>
                    <a:pt x="5497" y="3649"/>
                  </a:lnTo>
                  <a:lnTo>
                    <a:pt x="5497" y="3854"/>
                  </a:lnTo>
                  <a:lnTo>
                    <a:pt x="5521" y="4060"/>
                  </a:lnTo>
                  <a:lnTo>
                    <a:pt x="5546" y="4253"/>
                  </a:lnTo>
                  <a:lnTo>
                    <a:pt x="5582" y="4446"/>
                  </a:lnTo>
                  <a:lnTo>
                    <a:pt x="5630" y="4640"/>
                  </a:lnTo>
                  <a:lnTo>
                    <a:pt x="5691" y="4821"/>
                  </a:lnTo>
                  <a:lnTo>
                    <a:pt x="5751" y="5002"/>
                  </a:lnTo>
                  <a:lnTo>
                    <a:pt x="5835" y="5171"/>
                  </a:lnTo>
                  <a:lnTo>
                    <a:pt x="5920" y="5340"/>
                  </a:lnTo>
                  <a:lnTo>
                    <a:pt x="6005" y="5497"/>
                  </a:lnTo>
                  <a:lnTo>
                    <a:pt x="6113" y="5654"/>
                  </a:lnTo>
                  <a:lnTo>
                    <a:pt x="6222" y="5799"/>
                  </a:lnTo>
                  <a:lnTo>
                    <a:pt x="6331" y="5932"/>
                  </a:lnTo>
                  <a:lnTo>
                    <a:pt x="6452" y="6053"/>
                  </a:lnTo>
                  <a:lnTo>
                    <a:pt x="6584" y="6174"/>
                  </a:lnTo>
                  <a:lnTo>
                    <a:pt x="6717" y="6282"/>
                  </a:lnTo>
                  <a:lnTo>
                    <a:pt x="2260" y="6282"/>
                  </a:lnTo>
                  <a:lnTo>
                    <a:pt x="2260" y="6150"/>
                  </a:lnTo>
                  <a:lnTo>
                    <a:pt x="2236" y="6029"/>
                  </a:lnTo>
                  <a:lnTo>
                    <a:pt x="2199" y="5920"/>
                  </a:lnTo>
                  <a:lnTo>
                    <a:pt x="2151" y="5811"/>
                  </a:lnTo>
                  <a:lnTo>
                    <a:pt x="2091" y="5703"/>
                  </a:lnTo>
                  <a:lnTo>
                    <a:pt x="2018" y="5618"/>
                  </a:lnTo>
                  <a:lnTo>
                    <a:pt x="1946" y="5533"/>
                  </a:lnTo>
                  <a:lnTo>
                    <a:pt x="1849" y="5461"/>
                  </a:lnTo>
                  <a:lnTo>
                    <a:pt x="1752" y="5389"/>
                  </a:lnTo>
                  <a:lnTo>
                    <a:pt x="1644" y="5328"/>
                  </a:lnTo>
                  <a:lnTo>
                    <a:pt x="1535" y="5280"/>
                  </a:lnTo>
                  <a:lnTo>
                    <a:pt x="1414" y="5244"/>
                  </a:lnTo>
                  <a:lnTo>
                    <a:pt x="1293" y="5207"/>
                  </a:lnTo>
                  <a:lnTo>
                    <a:pt x="1173" y="5183"/>
                  </a:lnTo>
                  <a:lnTo>
                    <a:pt x="1040" y="5171"/>
                  </a:lnTo>
                  <a:lnTo>
                    <a:pt x="907" y="5159"/>
                  </a:lnTo>
                  <a:lnTo>
                    <a:pt x="895" y="2538"/>
                  </a:lnTo>
                  <a:lnTo>
                    <a:pt x="1028" y="2526"/>
                  </a:lnTo>
                  <a:lnTo>
                    <a:pt x="1161" y="2501"/>
                  </a:lnTo>
                  <a:lnTo>
                    <a:pt x="1293" y="2453"/>
                  </a:lnTo>
                  <a:lnTo>
                    <a:pt x="1414" y="2381"/>
                  </a:lnTo>
                  <a:lnTo>
                    <a:pt x="1535" y="2308"/>
                  </a:lnTo>
                  <a:lnTo>
                    <a:pt x="1644" y="2212"/>
                  </a:lnTo>
                  <a:lnTo>
                    <a:pt x="1752" y="2103"/>
                  </a:lnTo>
                  <a:lnTo>
                    <a:pt x="1849" y="1994"/>
                  </a:lnTo>
                  <a:lnTo>
                    <a:pt x="1934" y="1873"/>
                  </a:lnTo>
                  <a:lnTo>
                    <a:pt x="2018" y="1740"/>
                  </a:lnTo>
                  <a:lnTo>
                    <a:pt x="2091" y="1608"/>
                  </a:lnTo>
                  <a:lnTo>
                    <a:pt x="2151" y="1463"/>
                  </a:lnTo>
                  <a:lnTo>
                    <a:pt x="2199" y="1330"/>
                  </a:lnTo>
                  <a:lnTo>
                    <a:pt x="2224" y="1185"/>
                  </a:lnTo>
                  <a:lnTo>
                    <a:pt x="2248" y="1052"/>
                  </a:lnTo>
                  <a:lnTo>
                    <a:pt x="2260" y="907"/>
                  </a:lnTo>
                  <a:close/>
                  <a:moveTo>
                    <a:pt x="16478" y="1"/>
                  </a:moveTo>
                  <a:lnTo>
                    <a:pt x="1" y="13"/>
                  </a:lnTo>
                  <a:lnTo>
                    <a:pt x="13" y="7188"/>
                  </a:lnTo>
                  <a:lnTo>
                    <a:pt x="16490" y="7164"/>
                  </a:lnTo>
                  <a:lnTo>
                    <a:pt x="16478" y="1"/>
                  </a:lnTo>
                  <a:close/>
                </a:path>
              </a:pathLst>
            </a:custGeom>
            <a:solidFill>
              <a:srgbClr val="1D7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3566992" y="4256492"/>
              <a:ext cx="372774" cy="336466"/>
            </a:xfrm>
            <a:custGeom>
              <a:rect b="b" l="l" r="r" t="t"/>
              <a:pathLst>
                <a:path extrusionOk="0" fill="none" h="5377" w="5957">
                  <a:moveTo>
                    <a:pt x="13" y="4253"/>
                  </a:moveTo>
                  <a:lnTo>
                    <a:pt x="1" y="1632"/>
                  </a:lnTo>
                  <a:lnTo>
                    <a:pt x="1" y="1632"/>
                  </a:lnTo>
                  <a:lnTo>
                    <a:pt x="134" y="1620"/>
                  </a:lnTo>
                  <a:lnTo>
                    <a:pt x="267" y="1595"/>
                  </a:lnTo>
                  <a:lnTo>
                    <a:pt x="399" y="1547"/>
                  </a:lnTo>
                  <a:lnTo>
                    <a:pt x="520" y="1475"/>
                  </a:lnTo>
                  <a:lnTo>
                    <a:pt x="641" y="1402"/>
                  </a:lnTo>
                  <a:lnTo>
                    <a:pt x="750" y="1306"/>
                  </a:lnTo>
                  <a:lnTo>
                    <a:pt x="858" y="1197"/>
                  </a:lnTo>
                  <a:lnTo>
                    <a:pt x="955" y="1088"/>
                  </a:lnTo>
                  <a:lnTo>
                    <a:pt x="1040" y="967"/>
                  </a:lnTo>
                  <a:lnTo>
                    <a:pt x="1124" y="834"/>
                  </a:lnTo>
                  <a:lnTo>
                    <a:pt x="1197" y="702"/>
                  </a:lnTo>
                  <a:lnTo>
                    <a:pt x="1257" y="557"/>
                  </a:lnTo>
                  <a:lnTo>
                    <a:pt x="1305" y="424"/>
                  </a:lnTo>
                  <a:lnTo>
                    <a:pt x="1330" y="279"/>
                  </a:lnTo>
                  <a:lnTo>
                    <a:pt x="1354" y="146"/>
                  </a:lnTo>
                  <a:lnTo>
                    <a:pt x="1366" y="1"/>
                  </a:lnTo>
                  <a:lnTo>
                    <a:pt x="5956" y="1"/>
                  </a:lnTo>
                  <a:lnTo>
                    <a:pt x="5956" y="1"/>
                  </a:lnTo>
                  <a:lnTo>
                    <a:pt x="5811" y="110"/>
                  </a:lnTo>
                  <a:lnTo>
                    <a:pt x="5666" y="218"/>
                  </a:lnTo>
                  <a:lnTo>
                    <a:pt x="5533" y="351"/>
                  </a:lnTo>
                  <a:lnTo>
                    <a:pt x="5401" y="484"/>
                  </a:lnTo>
                  <a:lnTo>
                    <a:pt x="5280" y="641"/>
                  </a:lnTo>
                  <a:lnTo>
                    <a:pt x="5171" y="786"/>
                  </a:lnTo>
                  <a:lnTo>
                    <a:pt x="5074" y="955"/>
                  </a:lnTo>
                  <a:lnTo>
                    <a:pt x="4978" y="1124"/>
                  </a:lnTo>
                  <a:lnTo>
                    <a:pt x="4893" y="1306"/>
                  </a:lnTo>
                  <a:lnTo>
                    <a:pt x="4821" y="1499"/>
                  </a:lnTo>
                  <a:lnTo>
                    <a:pt x="4748" y="1692"/>
                  </a:lnTo>
                  <a:lnTo>
                    <a:pt x="4700" y="1885"/>
                  </a:lnTo>
                  <a:lnTo>
                    <a:pt x="4652" y="2091"/>
                  </a:lnTo>
                  <a:lnTo>
                    <a:pt x="4627" y="2308"/>
                  </a:lnTo>
                  <a:lnTo>
                    <a:pt x="4603" y="2526"/>
                  </a:lnTo>
                  <a:lnTo>
                    <a:pt x="4603" y="2743"/>
                  </a:lnTo>
                  <a:lnTo>
                    <a:pt x="4603" y="2743"/>
                  </a:lnTo>
                  <a:lnTo>
                    <a:pt x="4603" y="2948"/>
                  </a:lnTo>
                  <a:lnTo>
                    <a:pt x="4627" y="3154"/>
                  </a:lnTo>
                  <a:lnTo>
                    <a:pt x="4652" y="3347"/>
                  </a:lnTo>
                  <a:lnTo>
                    <a:pt x="4688" y="3540"/>
                  </a:lnTo>
                  <a:lnTo>
                    <a:pt x="4736" y="3734"/>
                  </a:lnTo>
                  <a:lnTo>
                    <a:pt x="4797" y="3915"/>
                  </a:lnTo>
                  <a:lnTo>
                    <a:pt x="4857" y="4096"/>
                  </a:lnTo>
                  <a:lnTo>
                    <a:pt x="4941" y="4265"/>
                  </a:lnTo>
                  <a:lnTo>
                    <a:pt x="5026" y="4434"/>
                  </a:lnTo>
                  <a:lnTo>
                    <a:pt x="5111" y="4591"/>
                  </a:lnTo>
                  <a:lnTo>
                    <a:pt x="5219" y="4748"/>
                  </a:lnTo>
                  <a:lnTo>
                    <a:pt x="5328" y="4893"/>
                  </a:lnTo>
                  <a:lnTo>
                    <a:pt x="5437" y="5026"/>
                  </a:lnTo>
                  <a:lnTo>
                    <a:pt x="5558" y="5147"/>
                  </a:lnTo>
                  <a:lnTo>
                    <a:pt x="5690" y="5268"/>
                  </a:lnTo>
                  <a:lnTo>
                    <a:pt x="5823" y="5376"/>
                  </a:lnTo>
                  <a:lnTo>
                    <a:pt x="1366" y="5376"/>
                  </a:lnTo>
                  <a:lnTo>
                    <a:pt x="1366" y="5376"/>
                  </a:lnTo>
                  <a:lnTo>
                    <a:pt x="1366" y="5244"/>
                  </a:lnTo>
                  <a:lnTo>
                    <a:pt x="1342" y="5123"/>
                  </a:lnTo>
                  <a:lnTo>
                    <a:pt x="1305" y="5014"/>
                  </a:lnTo>
                  <a:lnTo>
                    <a:pt x="1257" y="4905"/>
                  </a:lnTo>
                  <a:lnTo>
                    <a:pt x="1197" y="4797"/>
                  </a:lnTo>
                  <a:lnTo>
                    <a:pt x="1124" y="4712"/>
                  </a:lnTo>
                  <a:lnTo>
                    <a:pt x="1052" y="4627"/>
                  </a:lnTo>
                  <a:lnTo>
                    <a:pt x="955" y="4555"/>
                  </a:lnTo>
                  <a:lnTo>
                    <a:pt x="858" y="4483"/>
                  </a:lnTo>
                  <a:lnTo>
                    <a:pt x="750" y="4422"/>
                  </a:lnTo>
                  <a:lnTo>
                    <a:pt x="641" y="4374"/>
                  </a:lnTo>
                  <a:lnTo>
                    <a:pt x="520" y="4338"/>
                  </a:lnTo>
                  <a:lnTo>
                    <a:pt x="399" y="4301"/>
                  </a:lnTo>
                  <a:lnTo>
                    <a:pt x="279" y="4277"/>
                  </a:lnTo>
                  <a:lnTo>
                    <a:pt x="146" y="4265"/>
                  </a:lnTo>
                  <a:lnTo>
                    <a:pt x="13" y="4253"/>
                  </a:lnTo>
                  <a:lnTo>
                    <a:pt x="13" y="4253"/>
                  </a:lnTo>
                  <a:lnTo>
                    <a:pt x="13" y="42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101456" y="4255741"/>
              <a:ext cx="385603" cy="336466"/>
            </a:xfrm>
            <a:custGeom>
              <a:rect b="b" l="l" r="r" t="t"/>
              <a:pathLst>
                <a:path extrusionOk="0" fill="none" h="5377" w="6162">
                  <a:moveTo>
                    <a:pt x="145" y="5376"/>
                  </a:moveTo>
                  <a:lnTo>
                    <a:pt x="145" y="5376"/>
                  </a:lnTo>
                  <a:lnTo>
                    <a:pt x="278" y="5280"/>
                  </a:lnTo>
                  <a:lnTo>
                    <a:pt x="411" y="5159"/>
                  </a:lnTo>
                  <a:lnTo>
                    <a:pt x="532" y="5038"/>
                  </a:lnTo>
                  <a:lnTo>
                    <a:pt x="653" y="4893"/>
                  </a:lnTo>
                  <a:lnTo>
                    <a:pt x="749" y="4748"/>
                  </a:lnTo>
                  <a:lnTo>
                    <a:pt x="858" y="4603"/>
                  </a:lnTo>
                  <a:lnTo>
                    <a:pt x="943" y="4446"/>
                  </a:lnTo>
                  <a:lnTo>
                    <a:pt x="1027" y="4277"/>
                  </a:lnTo>
                  <a:lnTo>
                    <a:pt x="1112" y="4108"/>
                  </a:lnTo>
                  <a:lnTo>
                    <a:pt x="1172" y="3927"/>
                  </a:lnTo>
                  <a:lnTo>
                    <a:pt x="1232" y="3734"/>
                  </a:lnTo>
                  <a:lnTo>
                    <a:pt x="1281" y="3552"/>
                  </a:lnTo>
                  <a:lnTo>
                    <a:pt x="1317" y="3347"/>
                  </a:lnTo>
                  <a:lnTo>
                    <a:pt x="1341" y="3154"/>
                  </a:lnTo>
                  <a:lnTo>
                    <a:pt x="1365" y="2948"/>
                  </a:lnTo>
                  <a:lnTo>
                    <a:pt x="1365" y="2743"/>
                  </a:lnTo>
                  <a:lnTo>
                    <a:pt x="1365" y="2743"/>
                  </a:lnTo>
                  <a:lnTo>
                    <a:pt x="1353" y="2526"/>
                  </a:lnTo>
                  <a:lnTo>
                    <a:pt x="1341" y="2308"/>
                  </a:lnTo>
                  <a:lnTo>
                    <a:pt x="1305" y="2103"/>
                  </a:lnTo>
                  <a:lnTo>
                    <a:pt x="1269" y="1897"/>
                  </a:lnTo>
                  <a:lnTo>
                    <a:pt x="1208" y="1692"/>
                  </a:lnTo>
                  <a:lnTo>
                    <a:pt x="1148" y="1499"/>
                  </a:lnTo>
                  <a:lnTo>
                    <a:pt x="1075" y="1318"/>
                  </a:lnTo>
                  <a:lnTo>
                    <a:pt x="991" y="1136"/>
                  </a:lnTo>
                  <a:lnTo>
                    <a:pt x="894" y="967"/>
                  </a:lnTo>
                  <a:lnTo>
                    <a:pt x="785" y="798"/>
                  </a:lnTo>
                  <a:lnTo>
                    <a:pt x="677" y="641"/>
                  </a:lnTo>
                  <a:lnTo>
                    <a:pt x="556" y="496"/>
                  </a:lnTo>
                  <a:lnTo>
                    <a:pt x="423" y="363"/>
                  </a:lnTo>
                  <a:lnTo>
                    <a:pt x="290" y="230"/>
                  </a:lnTo>
                  <a:lnTo>
                    <a:pt x="145" y="110"/>
                  </a:lnTo>
                  <a:lnTo>
                    <a:pt x="0" y="13"/>
                  </a:lnTo>
                  <a:lnTo>
                    <a:pt x="4760" y="1"/>
                  </a:lnTo>
                  <a:lnTo>
                    <a:pt x="4760" y="1"/>
                  </a:lnTo>
                  <a:lnTo>
                    <a:pt x="4772" y="134"/>
                  </a:lnTo>
                  <a:lnTo>
                    <a:pt x="4796" y="279"/>
                  </a:lnTo>
                  <a:lnTo>
                    <a:pt x="4832" y="412"/>
                  </a:lnTo>
                  <a:lnTo>
                    <a:pt x="4881" y="556"/>
                  </a:lnTo>
                  <a:lnTo>
                    <a:pt x="4941" y="689"/>
                  </a:lnTo>
                  <a:lnTo>
                    <a:pt x="5013" y="834"/>
                  </a:lnTo>
                  <a:lnTo>
                    <a:pt x="5098" y="955"/>
                  </a:lnTo>
                  <a:lnTo>
                    <a:pt x="5195" y="1076"/>
                  </a:lnTo>
                  <a:lnTo>
                    <a:pt x="5291" y="1197"/>
                  </a:lnTo>
                  <a:lnTo>
                    <a:pt x="5400" y="1293"/>
                  </a:lnTo>
                  <a:lnTo>
                    <a:pt x="5509" y="1390"/>
                  </a:lnTo>
                  <a:lnTo>
                    <a:pt x="5630" y="1475"/>
                  </a:lnTo>
                  <a:lnTo>
                    <a:pt x="5762" y="1535"/>
                  </a:lnTo>
                  <a:lnTo>
                    <a:pt x="5883" y="1583"/>
                  </a:lnTo>
                  <a:lnTo>
                    <a:pt x="6016" y="1607"/>
                  </a:lnTo>
                  <a:lnTo>
                    <a:pt x="6149" y="1620"/>
                  </a:lnTo>
                  <a:lnTo>
                    <a:pt x="6149" y="1620"/>
                  </a:lnTo>
                  <a:lnTo>
                    <a:pt x="6149" y="1620"/>
                  </a:lnTo>
                  <a:lnTo>
                    <a:pt x="6161" y="4253"/>
                  </a:lnTo>
                  <a:lnTo>
                    <a:pt x="6161" y="4253"/>
                  </a:lnTo>
                  <a:lnTo>
                    <a:pt x="6016" y="4253"/>
                  </a:lnTo>
                  <a:lnTo>
                    <a:pt x="5895" y="4265"/>
                  </a:lnTo>
                  <a:lnTo>
                    <a:pt x="5762" y="4289"/>
                  </a:lnTo>
                  <a:lnTo>
                    <a:pt x="5642" y="4325"/>
                  </a:lnTo>
                  <a:lnTo>
                    <a:pt x="5521" y="4374"/>
                  </a:lnTo>
                  <a:lnTo>
                    <a:pt x="5400" y="4422"/>
                  </a:lnTo>
                  <a:lnTo>
                    <a:pt x="5291" y="4482"/>
                  </a:lnTo>
                  <a:lnTo>
                    <a:pt x="5195" y="4543"/>
                  </a:lnTo>
                  <a:lnTo>
                    <a:pt x="5098" y="4615"/>
                  </a:lnTo>
                  <a:lnTo>
                    <a:pt x="5026" y="4700"/>
                  </a:lnTo>
                  <a:lnTo>
                    <a:pt x="4953" y="4797"/>
                  </a:lnTo>
                  <a:lnTo>
                    <a:pt x="4881" y="4893"/>
                  </a:lnTo>
                  <a:lnTo>
                    <a:pt x="4832" y="5002"/>
                  </a:lnTo>
                  <a:lnTo>
                    <a:pt x="4796" y="5123"/>
                  </a:lnTo>
                  <a:lnTo>
                    <a:pt x="4784" y="5243"/>
                  </a:lnTo>
                  <a:lnTo>
                    <a:pt x="4772" y="5376"/>
                  </a:lnTo>
                  <a:lnTo>
                    <a:pt x="145" y="53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3511049" y="4199798"/>
              <a:ext cx="1031903" cy="449852"/>
            </a:xfrm>
            <a:custGeom>
              <a:rect b="b" l="l" r="r" t="t"/>
              <a:pathLst>
                <a:path extrusionOk="0" fill="none" h="7189" w="16490">
                  <a:moveTo>
                    <a:pt x="16478" y="1"/>
                  </a:moveTo>
                  <a:lnTo>
                    <a:pt x="1" y="13"/>
                  </a:lnTo>
                  <a:lnTo>
                    <a:pt x="13" y="7188"/>
                  </a:lnTo>
                  <a:lnTo>
                    <a:pt x="16490" y="7164"/>
                  </a:lnTo>
                  <a:lnTo>
                    <a:pt x="164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3973675" y="4301859"/>
              <a:ext cx="108196" cy="238911"/>
            </a:xfrm>
            <a:custGeom>
              <a:rect b="b" l="l" r="r" t="t"/>
              <a:pathLst>
                <a:path extrusionOk="0" h="3818" w="1729">
                  <a:moveTo>
                    <a:pt x="738" y="1"/>
                  </a:moveTo>
                  <a:lnTo>
                    <a:pt x="738" y="472"/>
                  </a:lnTo>
                  <a:lnTo>
                    <a:pt x="581" y="508"/>
                  </a:lnTo>
                  <a:lnTo>
                    <a:pt x="448" y="568"/>
                  </a:lnTo>
                  <a:lnTo>
                    <a:pt x="327" y="641"/>
                  </a:lnTo>
                  <a:lnTo>
                    <a:pt x="230" y="725"/>
                  </a:lnTo>
                  <a:lnTo>
                    <a:pt x="146" y="834"/>
                  </a:lnTo>
                  <a:lnTo>
                    <a:pt x="85" y="955"/>
                  </a:lnTo>
                  <a:lnTo>
                    <a:pt x="49" y="1088"/>
                  </a:lnTo>
                  <a:lnTo>
                    <a:pt x="37" y="1221"/>
                  </a:lnTo>
                  <a:lnTo>
                    <a:pt x="49" y="1366"/>
                  </a:lnTo>
                  <a:lnTo>
                    <a:pt x="73" y="1426"/>
                  </a:lnTo>
                  <a:lnTo>
                    <a:pt x="97" y="1487"/>
                  </a:lnTo>
                  <a:lnTo>
                    <a:pt x="158" y="1607"/>
                  </a:lnTo>
                  <a:lnTo>
                    <a:pt x="242" y="1704"/>
                  </a:lnTo>
                  <a:lnTo>
                    <a:pt x="351" y="1801"/>
                  </a:lnTo>
                  <a:lnTo>
                    <a:pt x="484" y="1873"/>
                  </a:lnTo>
                  <a:lnTo>
                    <a:pt x="641" y="1958"/>
                  </a:lnTo>
                  <a:lnTo>
                    <a:pt x="810" y="2018"/>
                  </a:lnTo>
                  <a:lnTo>
                    <a:pt x="931" y="2078"/>
                  </a:lnTo>
                  <a:lnTo>
                    <a:pt x="1028" y="2127"/>
                  </a:lnTo>
                  <a:lnTo>
                    <a:pt x="1124" y="2187"/>
                  </a:lnTo>
                  <a:lnTo>
                    <a:pt x="1197" y="2260"/>
                  </a:lnTo>
                  <a:lnTo>
                    <a:pt x="1257" y="2320"/>
                  </a:lnTo>
                  <a:lnTo>
                    <a:pt x="1293" y="2405"/>
                  </a:lnTo>
                  <a:lnTo>
                    <a:pt x="1317" y="2489"/>
                  </a:lnTo>
                  <a:lnTo>
                    <a:pt x="1330" y="2574"/>
                  </a:lnTo>
                  <a:lnTo>
                    <a:pt x="1317" y="2670"/>
                  </a:lnTo>
                  <a:lnTo>
                    <a:pt x="1293" y="2755"/>
                  </a:lnTo>
                  <a:lnTo>
                    <a:pt x="1245" y="2839"/>
                  </a:lnTo>
                  <a:lnTo>
                    <a:pt x="1173" y="2900"/>
                  </a:lnTo>
                  <a:lnTo>
                    <a:pt x="1100" y="2960"/>
                  </a:lnTo>
                  <a:lnTo>
                    <a:pt x="1003" y="2997"/>
                  </a:lnTo>
                  <a:lnTo>
                    <a:pt x="895" y="3021"/>
                  </a:lnTo>
                  <a:lnTo>
                    <a:pt x="774" y="3033"/>
                  </a:lnTo>
                  <a:lnTo>
                    <a:pt x="677" y="3021"/>
                  </a:lnTo>
                  <a:lnTo>
                    <a:pt x="593" y="3009"/>
                  </a:lnTo>
                  <a:lnTo>
                    <a:pt x="411" y="2972"/>
                  </a:lnTo>
                  <a:lnTo>
                    <a:pt x="254" y="2912"/>
                  </a:lnTo>
                  <a:lnTo>
                    <a:pt x="109" y="2827"/>
                  </a:lnTo>
                  <a:lnTo>
                    <a:pt x="1" y="3141"/>
                  </a:lnTo>
                  <a:lnTo>
                    <a:pt x="61" y="3190"/>
                  </a:lnTo>
                  <a:lnTo>
                    <a:pt x="146" y="3226"/>
                  </a:lnTo>
                  <a:lnTo>
                    <a:pt x="315" y="3286"/>
                  </a:lnTo>
                  <a:lnTo>
                    <a:pt x="508" y="3323"/>
                  </a:lnTo>
                  <a:lnTo>
                    <a:pt x="713" y="3347"/>
                  </a:lnTo>
                  <a:lnTo>
                    <a:pt x="713" y="3818"/>
                  </a:lnTo>
                  <a:lnTo>
                    <a:pt x="1003" y="3818"/>
                  </a:lnTo>
                  <a:lnTo>
                    <a:pt x="1003" y="3335"/>
                  </a:lnTo>
                  <a:lnTo>
                    <a:pt x="1173" y="3286"/>
                  </a:lnTo>
                  <a:lnTo>
                    <a:pt x="1317" y="3226"/>
                  </a:lnTo>
                  <a:lnTo>
                    <a:pt x="1438" y="3141"/>
                  </a:lnTo>
                  <a:lnTo>
                    <a:pt x="1547" y="3045"/>
                  </a:lnTo>
                  <a:lnTo>
                    <a:pt x="1632" y="2936"/>
                  </a:lnTo>
                  <a:lnTo>
                    <a:pt x="1692" y="2803"/>
                  </a:lnTo>
                  <a:lnTo>
                    <a:pt x="1716" y="2682"/>
                  </a:lnTo>
                  <a:lnTo>
                    <a:pt x="1728" y="2537"/>
                  </a:lnTo>
                  <a:lnTo>
                    <a:pt x="1728" y="2393"/>
                  </a:lnTo>
                  <a:lnTo>
                    <a:pt x="1692" y="2260"/>
                  </a:lnTo>
                  <a:lnTo>
                    <a:pt x="1632" y="2139"/>
                  </a:lnTo>
                  <a:lnTo>
                    <a:pt x="1547" y="2030"/>
                  </a:lnTo>
                  <a:lnTo>
                    <a:pt x="1450" y="1933"/>
                  </a:lnTo>
                  <a:lnTo>
                    <a:pt x="1330" y="1849"/>
                  </a:lnTo>
                  <a:lnTo>
                    <a:pt x="1185" y="1764"/>
                  </a:lnTo>
                  <a:lnTo>
                    <a:pt x="1015" y="1692"/>
                  </a:lnTo>
                  <a:lnTo>
                    <a:pt x="750" y="1571"/>
                  </a:lnTo>
                  <a:lnTo>
                    <a:pt x="653" y="1523"/>
                  </a:lnTo>
                  <a:lnTo>
                    <a:pt x="581" y="1462"/>
                  </a:lnTo>
                  <a:lnTo>
                    <a:pt x="508" y="1390"/>
                  </a:lnTo>
                  <a:lnTo>
                    <a:pt x="472" y="1329"/>
                  </a:lnTo>
                  <a:lnTo>
                    <a:pt x="448" y="1257"/>
                  </a:lnTo>
                  <a:lnTo>
                    <a:pt x="436" y="1160"/>
                  </a:lnTo>
                  <a:lnTo>
                    <a:pt x="448" y="1100"/>
                  </a:lnTo>
                  <a:lnTo>
                    <a:pt x="460" y="1027"/>
                  </a:lnTo>
                  <a:lnTo>
                    <a:pt x="496" y="955"/>
                  </a:lnTo>
                  <a:lnTo>
                    <a:pt x="544" y="895"/>
                  </a:lnTo>
                  <a:lnTo>
                    <a:pt x="617" y="846"/>
                  </a:lnTo>
                  <a:lnTo>
                    <a:pt x="701" y="798"/>
                  </a:lnTo>
                  <a:lnTo>
                    <a:pt x="810" y="774"/>
                  </a:lnTo>
                  <a:lnTo>
                    <a:pt x="931" y="762"/>
                  </a:lnTo>
                  <a:lnTo>
                    <a:pt x="1040" y="774"/>
                  </a:lnTo>
                  <a:lnTo>
                    <a:pt x="1136" y="786"/>
                  </a:lnTo>
                  <a:lnTo>
                    <a:pt x="1293" y="822"/>
                  </a:lnTo>
                  <a:lnTo>
                    <a:pt x="1426" y="870"/>
                  </a:lnTo>
                  <a:lnTo>
                    <a:pt x="1511" y="919"/>
                  </a:lnTo>
                  <a:lnTo>
                    <a:pt x="1632" y="617"/>
                  </a:lnTo>
                  <a:lnTo>
                    <a:pt x="1523" y="556"/>
                  </a:lnTo>
                  <a:lnTo>
                    <a:pt x="1378" y="508"/>
                  </a:lnTo>
                  <a:lnTo>
                    <a:pt x="1221" y="472"/>
                  </a:lnTo>
                  <a:lnTo>
                    <a:pt x="1028" y="460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418685" y="1477047"/>
              <a:ext cx="108196" cy="761225"/>
            </a:xfrm>
            <a:custGeom>
              <a:rect b="b" l="l" r="r" t="t"/>
              <a:pathLst>
                <a:path extrusionOk="0" h="12165" w="1729">
                  <a:moveTo>
                    <a:pt x="895" y="363"/>
                  </a:moveTo>
                  <a:lnTo>
                    <a:pt x="991" y="375"/>
                  </a:lnTo>
                  <a:lnTo>
                    <a:pt x="1076" y="399"/>
                  </a:lnTo>
                  <a:lnTo>
                    <a:pt x="1160" y="447"/>
                  </a:lnTo>
                  <a:lnTo>
                    <a:pt x="1221" y="507"/>
                  </a:lnTo>
                  <a:lnTo>
                    <a:pt x="1281" y="580"/>
                  </a:lnTo>
                  <a:lnTo>
                    <a:pt x="1330" y="652"/>
                  </a:lnTo>
                  <a:lnTo>
                    <a:pt x="1354" y="737"/>
                  </a:lnTo>
                  <a:lnTo>
                    <a:pt x="1366" y="834"/>
                  </a:lnTo>
                  <a:lnTo>
                    <a:pt x="1354" y="930"/>
                  </a:lnTo>
                  <a:lnTo>
                    <a:pt x="1330" y="1015"/>
                  </a:lnTo>
                  <a:lnTo>
                    <a:pt x="1281" y="1099"/>
                  </a:lnTo>
                  <a:lnTo>
                    <a:pt x="1221" y="1172"/>
                  </a:lnTo>
                  <a:lnTo>
                    <a:pt x="1160" y="1220"/>
                  </a:lnTo>
                  <a:lnTo>
                    <a:pt x="1076" y="1269"/>
                  </a:lnTo>
                  <a:lnTo>
                    <a:pt x="991" y="1293"/>
                  </a:lnTo>
                  <a:lnTo>
                    <a:pt x="895" y="1305"/>
                  </a:lnTo>
                  <a:lnTo>
                    <a:pt x="798" y="1293"/>
                  </a:lnTo>
                  <a:lnTo>
                    <a:pt x="713" y="1269"/>
                  </a:lnTo>
                  <a:lnTo>
                    <a:pt x="629" y="1220"/>
                  </a:lnTo>
                  <a:lnTo>
                    <a:pt x="556" y="1172"/>
                  </a:lnTo>
                  <a:lnTo>
                    <a:pt x="508" y="1099"/>
                  </a:lnTo>
                  <a:lnTo>
                    <a:pt x="460" y="1015"/>
                  </a:lnTo>
                  <a:lnTo>
                    <a:pt x="436" y="930"/>
                  </a:lnTo>
                  <a:lnTo>
                    <a:pt x="424" y="834"/>
                  </a:lnTo>
                  <a:lnTo>
                    <a:pt x="436" y="737"/>
                  </a:lnTo>
                  <a:lnTo>
                    <a:pt x="460" y="652"/>
                  </a:lnTo>
                  <a:lnTo>
                    <a:pt x="508" y="580"/>
                  </a:lnTo>
                  <a:lnTo>
                    <a:pt x="556" y="507"/>
                  </a:lnTo>
                  <a:lnTo>
                    <a:pt x="629" y="447"/>
                  </a:lnTo>
                  <a:lnTo>
                    <a:pt x="713" y="399"/>
                  </a:lnTo>
                  <a:lnTo>
                    <a:pt x="798" y="375"/>
                  </a:lnTo>
                  <a:lnTo>
                    <a:pt x="895" y="363"/>
                  </a:lnTo>
                  <a:close/>
                  <a:moveTo>
                    <a:pt x="895" y="0"/>
                  </a:moveTo>
                  <a:lnTo>
                    <a:pt x="810" y="12"/>
                  </a:lnTo>
                  <a:lnTo>
                    <a:pt x="726" y="24"/>
                  </a:lnTo>
                  <a:lnTo>
                    <a:pt x="641" y="36"/>
                  </a:lnTo>
                  <a:lnTo>
                    <a:pt x="568" y="73"/>
                  </a:lnTo>
                  <a:lnTo>
                    <a:pt x="496" y="109"/>
                  </a:lnTo>
                  <a:lnTo>
                    <a:pt x="424" y="145"/>
                  </a:lnTo>
                  <a:lnTo>
                    <a:pt x="363" y="193"/>
                  </a:lnTo>
                  <a:lnTo>
                    <a:pt x="303" y="242"/>
                  </a:lnTo>
                  <a:lnTo>
                    <a:pt x="254" y="302"/>
                  </a:lnTo>
                  <a:lnTo>
                    <a:pt x="206" y="375"/>
                  </a:lnTo>
                  <a:lnTo>
                    <a:pt x="158" y="435"/>
                  </a:lnTo>
                  <a:lnTo>
                    <a:pt x="122" y="507"/>
                  </a:lnTo>
                  <a:lnTo>
                    <a:pt x="97" y="592"/>
                  </a:lnTo>
                  <a:lnTo>
                    <a:pt x="73" y="665"/>
                  </a:lnTo>
                  <a:lnTo>
                    <a:pt x="61" y="749"/>
                  </a:lnTo>
                  <a:lnTo>
                    <a:pt x="61" y="834"/>
                  </a:lnTo>
                  <a:lnTo>
                    <a:pt x="73" y="979"/>
                  </a:lnTo>
                  <a:lnTo>
                    <a:pt x="109" y="1111"/>
                  </a:lnTo>
                  <a:lnTo>
                    <a:pt x="158" y="1232"/>
                  </a:lnTo>
                  <a:lnTo>
                    <a:pt x="230" y="1341"/>
                  </a:lnTo>
                  <a:lnTo>
                    <a:pt x="315" y="1438"/>
                  </a:lnTo>
                  <a:lnTo>
                    <a:pt x="424" y="1522"/>
                  </a:lnTo>
                  <a:lnTo>
                    <a:pt x="532" y="1583"/>
                  </a:lnTo>
                  <a:lnTo>
                    <a:pt x="665" y="1631"/>
                  </a:lnTo>
                  <a:lnTo>
                    <a:pt x="665" y="10232"/>
                  </a:lnTo>
                  <a:lnTo>
                    <a:pt x="653" y="10425"/>
                  </a:lnTo>
                  <a:lnTo>
                    <a:pt x="617" y="10618"/>
                  </a:lnTo>
                  <a:lnTo>
                    <a:pt x="568" y="10860"/>
                  </a:lnTo>
                  <a:lnTo>
                    <a:pt x="496" y="11126"/>
                  </a:lnTo>
                  <a:lnTo>
                    <a:pt x="436" y="11259"/>
                  </a:lnTo>
                  <a:lnTo>
                    <a:pt x="375" y="11404"/>
                  </a:lnTo>
                  <a:lnTo>
                    <a:pt x="303" y="11536"/>
                  </a:lnTo>
                  <a:lnTo>
                    <a:pt x="206" y="11681"/>
                  </a:lnTo>
                  <a:lnTo>
                    <a:pt x="109" y="11814"/>
                  </a:lnTo>
                  <a:lnTo>
                    <a:pt x="1" y="11947"/>
                  </a:lnTo>
                  <a:lnTo>
                    <a:pt x="424" y="12165"/>
                  </a:lnTo>
                  <a:lnTo>
                    <a:pt x="544" y="12008"/>
                  </a:lnTo>
                  <a:lnTo>
                    <a:pt x="653" y="11850"/>
                  </a:lnTo>
                  <a:lnTo>
                    <a:pt x="750" y="11681"/>
                  </a:lnTo>
                  <a:lnTo>
                    <a:pt x="822" y="11524"/>
                  </a:lnTo>
                  <a:lnTo>
                    <a:pt x="895" y="11355"/>
                  </a:lnTo>
                  <a:lnTo>
                    <a:pt x="943" y="11198"/>
                  </a:lnTo>
                  <a:lnTo>
                    <a:pt x="1028" y="10896"/>
                  </a:lnTo>
                  <a:lnTo>
                    <a:pt x="1088" y="10630"/>
                  </a:lnTo>
                  <a:lnTo>
                    <a:pt x="1112" y="10425"/>
                  </a:lnTo>
                  <a:lnTo>
                    <a:pt x="1124" y="10232"/>
                  </a:lnTo>
                  <a:lnTo>
                    <a:pt x="1124" y="1631"/>
                  </a:lnTo>
                  <a:lnTo>
                    <a:pt x="1257" y="1583"/>
                  </a:lnTo>
                  <a:lnTo>
                    <a:pt x="1366" y="1522"/>
                  </a:lnTo>
                  <a:lnTo>
                    <a:pt x="1462" y="1438"/>
                  </a:lnTo>
                  <a:lnTo>
                    <a:pt x="1559" y="1341"/>
                  </a:lnTo>
                  <a:lnTo>
                    <a:pt x="1632" y="1232"/>
                  </a:lnTo>
                  <a:lnTo>
                    <a:pt x="1680" y="1111"/>
                  </a:lnTo>
                  <a:lnTo>
                    <a:pt x="1716" y="979"/>
                  </a:lnTo>
                  <a:lnTo>
                    <a:pt x="1728" y="834"/>
                  </a:lnTo>
                  <a:lnTo>
                    <a:pt x="1728" y="749"/>
                  </a:lnTo>
                  <a:lnTo>
                    <a:pt x="1704" y="665"/>
                  </a:lnTo>
                  <a:lnTo>
                    <a:pt x="1692" y="592"/>
                  </a:lnTo>
                  <a:lnTo>
                    <a:pt x="1656" y="507"/>
                  </a:lnTo>
                  <a:lnTo>
                    <a:pt x="1632" y="435"/>
                  </a:lnTo>
                  <a:lnTo>
                    <a:pt x="1583" y="375"/>
                  </a:lnTo>
                  <a:lnTo>
                    <a:pt x="1535" y="302"/>
                  </a:lnTo>
                  <a:lnTo>
                    <a:pt x="1487" y="242"/>
                  </a:lnTo>
                  <a:lnTo>
                    <a:pt x="1426" y="193"/>
                  </a:lnTo>
                  <a:lnTo>
                    <a:pt x="1354" y="145"/>
                  </a:lnTo>
                  <a:lnTo>
                    <a:pt x="1293" y="109"/>
                  </a:lnTo>
                  <a:lnTo>
                    <a:pt x="1221" y="73"/>
                  </a:lnTo>
                  <a:lnTo>
                    <a:pt x="1136" y="36"/>
                  </a:lnTo>
                  <a:lnTo>
                    <a:pt x="1064" y="24"/>
                  </a:lnTo>
                  <a:lnTo>
                    <a:pt x="979" y="12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533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466305" y="0"/>
              <a:ext cx="12203" cy="1498233"/>
            </a:xfrm>
            <a:custGeom>
              <a:rect b="b" l="l" r="r" t="t"/>
              <a:pathLst>
                <a:path extrusionOk="0" h="23943" w="195">
                  <a:moveTo>
                    <a:pt x="1" y="0"/>
                  </a:moveTo>
                  <a:lnTo>
                    <a:pt x="1" y="23846"/>
                  </a:lnTo>
                  <a:lnTo>
                    <a:pt x="13" y="23882"/>
                  </a:lnTo>
                  <a:lnTo>
                    <a:pt x="25" y="23918"/>
                  </a:lnTo>
                  <a:lnTo>
                    <a:pt x="61" y="23942"/>
                  </a:lnTo>
                  <a:lnTo>
                    <a:pt x="134" y="23942"/>
                  </a:lnTo>
                  <a:lnTo>
                    <a:pt x="170" y="23918"/>
                  </a:lnTo>
                  <a:lnTo>
                    <a:pt x="194" y="23882"/>
                  </a:lnTo>
                  <a:lnTo>
                    <a:pt x="194" y="238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533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57200" y="2033349"/>
              <a:ext cx="1351611" cy="1245055"/>
            </a:xfrm>
            <a:custGeom>
              <a:rect b="b" l="l" r="r" t="t"/>
              <a:pathLst>
                <a:path extrusionOk="0" h="19897" w="21599">
                  <a:moveTo>
                    <a:pt x="14713" y="1"/>
                  </a:moveTo>
                  <a:lnTo>
                    <a:pt x="14605" y="25"/>
                  </a:lnTo>
                  <a:lnTo>
                    <a:pt x="14496" y="49"/>
                  </a:lnTo>
                  <a:lnTo>
                    <a:pt x="14387" y="98"/>
                  </a:lnTo>
                  <a:lnTo>
                    <a:pt x="14279" y="146"/>
                  </a:lnTo>
                  <a:lnTo>
                    <a:pt x="14182" y="206"/>
                  </a:lnTo>
                  <a:lnTo>
                    <a:pt x="483" y="9858"/>
                  </a:lnTo>
                  <a:lnTo>
                    <a:pt x="399" y="9931"/>
                  </a:lnTo>
                  <a:lnTo>
                    <a:pt x="314" y="10003"/>
                  </a:lnTo>
                  <a:lnTo>
                    <a:pt x="230" y="10100"/>
                  </a:lnTo>
                  <a:lnTo>
                    <a:pt x="169" y="10184"/>
                  </a:lnTo>
                  <a:lnTo>
                    <a:pt x="121" y="10293"/>
                  </a:lnTo>
                  <a:lnTo>
                    <a:pt x="73" y="10390"/>
                  </a:lnTo>
                  <a:lnTo>
                    <a:pt x="36" y="10498"/>
                  </a:lnTo>
                  <a:lnTo>
                    <a:pt x="12" y="10607"/>
                  </a:lnTo>
                  <a:lnTo>
                    <a:pt x="0" y="10716"/>
                  </a:lnTo>
                  <a:lnTo>
                    <a:pt x="0" y="10825"/>
                  </a:lnTo>
                  <a:lnTo>
                    <a:pt x="0" y="10945"/>
                  </a:lnTo>
                  <a:lnTo>
                    <a:pt x="24" y="11054"/>
                  </a:lnTo>
                  <a:lnTo>
                    <a:pt x="48" y="11163"/>
                  </a:lnTo>
                  <a:lnTo>
                    <a:pt x="97" y="11271"/>
                  </a:lnTo>
                  <a:lnTo>
                    <a:pt x="145" y="11380"/>
                  </a:lnTo>
                  <a:lnTo>
                    <a:pt x="205" y="11477"/>
                  </a:lnTo>
                  <a:lnTo>
                    <a:pt x="5786" y="19401"/>
                  </a:lnTo>
                  <a:lnTo>
                    <a:pt x="5859" y="19498"/>
                  </a:lnTo>
                  <a:lnTo>
                    <a:pt x="5943" y="19582"/>
                  </a:lnTo>
                  <a:lnTo>
                    <a:pt x="6028" y="19655"/>
                  </a:lnTo>
                  <a:lnTo>
                    <a:pt x="6125" y="19715"/>
                  </a:lnTo>
                  <a:lnTo>
                    <a:pt x="6221" y="19776"/>
                  </a:lnTo>
                  <a:lnTo>
                    <a:pt x="6330" y="19824"/>
                  </a:lnTo>
                  <a:lnTo>
                    <a:pt x="6439" y="19848"/>
                  </a:lnTo>
                  <a:lnTo>
                    <a:pt x="6547" y="19884"/>
                  </a:lnTo>
                  <a:lnTo>
                    <a:pt x="6656" y="19897"/>
                  </a:lnTo>
                  <a:lnTo>
                    <a:pt x="6765" y="19897"/>
                  </a:lnTo>
                  <a:lnTo>
                    <a:pt x="6874" y="19884"/>
                  </a:lnTo>
                  <a:lnTo>
                    <a:pt x="6994" y="19872"/>
                  </a:lnTo>
                  <a:lnTo>
                    <a:pt x="7103" y="19836"/>
                  </a:lnTo>
                  <a:lnTo>
                    <a:pt x="7212" y="19800"/>
                  </a:lnTo>
                  <a:lnTo>
                    <a:pt x="7308" y="19752"/>
                  </a:lnTo>
                  <a:lnTo>
                    <a:pt x="7417" y="19679"/>
                  </a:lnTo>
                  <a:lnTo>
                    <a:pt x="21104" y="10039"/>
                  </a:lnTo>
                  <a:lnTo>
                    <a:pt x="21200" y="9967"/>
                  </a:lnTo>
                  <a:lnTo>
                    <a:pt x="21285" y="9882"/>
                  </a:lnTo>
                  <a:lnTo>
                    <a:pt x="21357" y="9798"/>
                  </a:lnTo>
                  <a:lnTo>
                    <a:pt x="21418" y="9701"/>
                  </a:lnTo>
                  <a:lnTo>
                    <a:pt x="21478" y="9604"/>
                  </a:lnTo>
                  <a:lnTo>
                    <a:pt x="21526" y="9496"/>
                  </a:lnTo>
                  <a:lnTo>
                    <a:pt x="21551" y="9399"/>
                  </a:lnTo>
                  <a:lnTo>
                    <a:pt x="21575" y="9290"/>
                  </a:lnTo>
                  <a:lnTo>
                    <a:pt x="21599" y="9170"/>
                  </a:lnTo>
                  <a:lnTo>
                    <a:pt x="21599" y="9061"/>
                  </a:lnTo>
                  <a:lnTo>
                    <a:pt x="21587" y="8952"/>
                  </a:lnTo>
                  <a:lnTo>
                    <a:pt x="21575" y="8843"/>
                  </a:lnTo>
                  <a:lnTo>
                    <a:pt x="21539" y="8723"/>
                  </a:lnTo>
                  <a:lnTo>
                    <a:pt x="21502" y="8626"/>
                  </a:lnTo>
                  <a:lnTo>
                    <a:pt x="21442" y="8517"/>
                  </a:lnTo>
                  <a:lnTo>
                    <a:pt x="21382" y="8409"/>
                  </a:lnTo>
                  <a:lnTo>
                    <a:pt x="15801" y="484"/>
                  </a:lnTo>
                  <a:lnTo>
                    <a:pt x="15728" y="400"/>
                  </a:lnTo>
                  <a:lnTo>
                    <a:pt x="15644" y="315"/>
                  </a:lnTo>
                  <a:lnTo>
                    <a:pt x="15559" y="243"/>
                  </a:lnTo>
                  <a:lnTo>
                    <a:pt x="15462" y="170"/>
                  </a:lnTo>
                  <a:lnTo>
                    <a:pt x="15366" y="122"/>
                  </a:lnTo>
                  <a:lnTo>
                    <a:pt x="15257" y="73"/>
                  </a:lnTo>
                  <a:lnTo>
                    <a:pt x="15160" y="37"/>
                  </a:lnTo>
                  <a:lnTo>
                    <a:pt x="15052" y="13"/>
                  </a:lnTo>
                  <a:lnTo>
                    <a:pt x="14931" y="1"/>
                  </a:lnTo>
                  <a:close/>
                </a:path>
              </a:pathLst>
            </a:custGeom>
            <a:solidFill>
              <a:srgbClr val="FF9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919013" y="2623755"/>
              <a:ext cx="861066" cy="643334"/>
            </a:xfrm>
            <a:custGeom>
              <a:rect b="b" l="l" r="r" t="t"/>
              <a:pathLst>
                <a:path extrusionOk="0" h="10281" w="13760">
                  <a:moveTo>
                    <a:pt x="3540" y="0"/>
                  </a:moveTo>
                  <a:lnTo>
                    <a:pt x="3432" y="12"/>
                  </a:lnTo>
                  <a:lnTo>
                    <a:pt x="3323" y="24"/>
                  </a:lnTo>
                  <a:lnTo>
                    <a:pt x="3226" y="61"/>
                  </a:lnTo>
                  <a:lnTo>
                    <a:pt x="3142" y="121"/>
                  </a:lnTo>
                  <a:lnTo>
                    <a:pt x="3057" y="182"/>
                  </a:lnTo>
                  <a:lnTo>
                    <a:pt x="2997" y="266"/>
                  </a:lnTo>
                  <a:lnTo>
                    <a:pt x="2936" y="363"/>
                  </a:lnTo>
                  <a:lnTo>
                    <a:pt x="2900" y="459"/>
                  </a:lnTo>
                  <a:lnTo>
                    <a:pt x="1" y="10280"/>
                  </a:lnTo>
                  <a:lnTo>
                    <a:pt x="13760" y="580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rgbClr val="F96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85172" y="2044738"/>
              <a:ext cx="861817" cy="642583"/>
            </a:xfrm>
            <a:custGeom>
              <a:rect b="b" l="l" r="r" t="t"/>
              <a:pathLst>
                <a:path extrusionOk="0" h="10269" w="13772">
                  <a:moveTo>
                    <a:pt x="13771" y="0"/>
                  </a:moveTo>
                  <a:lnTo>
                    <a:pt x="0" y="9700"/>
                  </a:lnTo>
                  <a:lnTo>
                    <a:pt x="10220" y="10268"/>
                  </a:lnTo>
                  <a:lnTo>
                    <a:pt x="10328" y="10268"/>
                  </a:lnTo>
                  <a:lnTo>
                    <a:pt x="10437" y="10244"/>
                  </a:lnTo>
                  <a:lnTo>
                    <a:pt x="10534" y="10208"/>
                  </a:lnTo>
                  <a:lnTo>
                    <a:pt x="10630" y="10159"/>
                  </a:lnTo>
                  <a:lnTo>
                    <a:pt x="10703" y="10087"/>
                  </a:lnTo>
                  <a:lnTo>
                    <a:pt x="10775" y="10014"/>
                  </a:lnTo>
                  <a:lnTo>
                    <a:pt x="10824" y="9918"/>
                  </a:lnTo>
                  <a:lnTo>
                    <a:pt x="10872" y="9809"/>
                  </a:lnTo>
                  <a:lnTo>
                    <a:pt x="13771" y="0"/>
                  </a:lnTo>
                  <a:close/>
                </a:path>
              </a:pathLst>
            </a:custGeom>
            <a:solidFill>
              <a:srgbClr val="F964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191157" y="1965329"/>
              <a:ext cx="71151" cy="297169"/>
            </a:xfrm>
            <a:custGeom>
              <a:rect b="b" l="l" r="r" t="t"/>
              <a:pathLst>
                <a:path extrusionOk="0" h="4749" w="1137">
                  <a:moveTo>
                    <a:pt x="1" y="1"/>
                  </a:moveTo>
                  <a:lnTo>
                    <a:pt x="1" y="1426"/>
                  </a:lnTo>
                  <a:lnTo>
                    <a:pt x="1" y="3299"/>
                  </a:lnTo>
                  <a:lnTo>
                    <a:pt x="13" y="3564"/>
                  </a:lnTo>
                  <a:lnTo>
                    <a:pt x="49" y="3794"/>
                  </a:lnTo>
                  <a:lnTo>
                    <a:pt x="97" y="4011"/>
                  </a:lnTo>
                  <a:lnTo>
                    <a:pt x="170" y="4192"/>
                  </a:lnTo>
                  <a:lnTo>
                    <a:pt x="266" y="4362"/>
                  </a:lnTo>
                  <a:lnTo>
                    <a:pt x="375" y="4507"/>
                  </a:lnTo>
                  <a:lnTo>
                    <a:pt x="496" y="4627"/>
                  </a:lnTo>
                  <a:lnTo>
                    <a:pt x="641" y="4748"/>
                  </a:lnTo>
                  <a:lnTo>
                    <a:pt x="870" y="4337"/>
                  </a:lnTo>
                  <a:lnTo>
                    <a:pt x="786" y="4253"/>
                  </a:lnTo>
                  <a:lnTo>
                    <a:pt x="701" y="4156"/>
                  </a:lnTo>
                  <a:lnTo>
                    <a:pt x="641" y="4047"/>
                  </a:lnTo>
                  <a:lnTo>
                    <a:pt x="581" y="3915"/>
                  </a:lnTo>
                  <a:lnTo>
                    <a:pt x="532" y="3782"/>
                  </a:lnTo>
                  <a:lnTo>
                    <a:pt x="496" y="3637"/>
                  </a:lnTo>
                  <a:lnTo>
                    <a:pt x="472" y="3480"/>
                  </a:lnTo>
                  <a:lnTo>
                    <a:pt x="472" y="3299"/>
                  </a:lnTo>
                  <a:lnTo>
                    <a:pt x="472" y="1293"/>
                  </a:lnTo>
                  <a:lnTo>
                    <a:pt x="496" y="1293"/>
                  </a:lnTo>
                  <a:lnTo>
                    <a:pt x="1136" y="1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3C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45"/>
          <p:cNvGrpSpPr/>
          <p:nvPr/>
        </p:nvGrpSpPr>
        <p:grpSpPr>
          <a:xfrm>
            <a:off x="5487388" y="1718075"/>
            <a:ext cx="2863019" cy="2707636"/>
            <a:chOff x="4474850" y="1409325"/>
            <a:chExt cx="2863019" cy="2707636"/>
          </a:xfrm>
        </p:grpSpPr>
        <p:sp>
          <p:nvSpPr>
            <p:cNvPr id="778" name="Google Shape;778;p4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fmla="val 4850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4475739" y="1675816"/>
              <a:ext cx="2862131" cy="63"/>
            </a:xfrm>
            <a:custGeom>
              <a:rect b="b" l="l" r="r" t="t"/>
              <a:pathLst>
                <a:path extrusionOk="0" fill="none" h="1" w="74288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4475739" y="1939429"/>
              <a:ext cx="2862131" cy="63"/>
            </a:xfrm>
            <a:custGeom>
              <a:rect b="b" l="l" r="r" t="t"/>
              <a:pathLst>
                <a:path extrusionOk="0" fill="none" h="1" w="74288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4597962" y="1521103"/>
              <a:ext cx="49706" cy="47821"/>
            </a:xfrm>
            <a:custGeom>
              <a:rect b="b" l="l" r="r" t="t"/>
              <a:pathLst>
                <a:path extrusionOk="0" fill="none" h="761" w="791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4704916" y="1521103"/>
              <a:ext cx="49706" cy="47821"/>
            </a:xfrm>
            <a:custGeom>
              <a:rect b="b" l="l" r="r" t="t"/>
              <a:pathLst>
                <a:path extrusionOk="0" fill="none" h="761" w="791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4813818" y="1521103"/>
              <a:ext cx="47821" cy="47821"/>
            </a:xfrm>
            <a:custGeom>
              <a:rect b="b" l="l" r="r" t="t"/>
              <a:pathLst>
                <a:path extrusionOk="0" fill="none" h="761" w="761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4603681" y="1807654"/>
              <a:ext cx="340090" cy="63"/>
            </a:xfrm>
            <a:custGeom>
              <a:rect b="b" l="l" r="r" t="t"/>
              <a:pathLst>
                <a:path extrusionOk="0" fill="none" h="1" w="5412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5117523" y="1807654"/>
              <a:ext cx="338142" cy="63"/>
            </a:xfrm>
            <a:custGeom>
              <a:rect b="b" l="l" r="r" t="t"/>
              <a:pathLst>
                <a:path extrusionOk="0" fill="none" h="1" w="5381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5629418" y="1807654"/>
              <a:ext cx="338142" cy="63"/>
            </a:xfrm>
            <a:custGeom>
              <a:rect b="b" l="l" r="r" t="t"/>
              <a:pathLst>
                <a:path extrusionOk="0" fill="none" h="1" w="5381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6141313" y="1807654"/>
              <a:ext cx="340027" cy="63"/>
            </a:xfrm>
            <a:custGeom>
              <a:rect b="b" l="l" r="r" t="t"/>
              <a:pathLst>
                <a:path extrusionOk="0" fill="none" h="1" w="5411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5377304" y="1939429"/>
              <a:ext cx="0" cy="2177532"/>
            </a:xfrm>
            <a:custGeom>
              <a:rect b="b" l="l" r="r" t="t"/>
              <a:pathLst>
                <a:path extrusionOk="0" fill="none" h="34652" w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4475739" y="2327152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4475739" y="2714938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4475739" y="3100775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4475739" y="3488498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4475739" y="3874336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4808099" y="2101808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4808099" y="2164836"/>
              <a:ext cx="362964" cy="63"/>
            </a:xfrm>
            <a:custGeom>
              <a:rect b="b" l="l" r="r" t="t"/>
              <a:pathLst>
                <a:path extrusionOk="0" fill="none" h="1" w="5776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4808099" y="2489531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4808099" y="2552559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4808099" y="2877253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4808099" y="2938397"/>
              <a:ext cx="301821" cy="63"/>
            </a:xfrm>
            <a:custGeom>
              <a:rect b="b" l="l" r="r" t="t"/>
              <a:pathLst>
                <a:path extrusionOk="0" fill="none" h="1" w="4803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4808099" y="3263091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4808099" y="3326120"/>
              <a:ext cx="225407" cy="63"/>
            </a:xfrm>
            <a:custGeom>
              <a:rect b="b" l="l" r="r" t="t"/>
              <a:pathLst>
                <a:path extrusionOk="0" fill="none" h="1" w="3587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4808099" y="3650814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4808099" y="3711957"/>
              <a:ext cx="362964" cy="63"/>
            </a:xfrm>
            <a:custGeom>
              <a:rect b="b" l="l" r="r" t="t"/>
              <a:pathLst>
                <a:path extrusionOk="0" fill="none" h="1" w="5776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5452877" y="3664199"/>
              <a:ext cx="851985" cy="301883"/>
            </a:xfrm>
            <a:custGeom>
              <a:rect b="b" l="l" r="r" t="t"/>
              <a:pathLst>
                <a:path extrusionOk="0" fill="none" h="4804" w="13558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5575941" y="3650814"/>
              <a:ext cx="89798" cy="89861"/>
            </a:xfrm>
            <a:custGeom>
              <a:rect b="b" l="l" r="r" t="t"/>
              <a:pathLst>
                <a:path extrusionOk="0" fill="none" h="1430" w="1429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6378169" y="3664199"/>
              <a:ext cx="851985" cy="301883"/>
            </a:xfrm>
            <a:custGeom>
              <a:rect b="b" l="l" r="r" t="t"/>
              <a:pathLst>
                <a:path extrusionOk="0" fill="none" h="4804" w="13558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6494662" y="3650814"/>
              <a:ext cx="91746" cy="89861"/>
            </a:xfrm>
            <a:custGeom>
              <a:rect b="b" l="l" r="r" t="t"/>
              <a:pathLst>
                <a:path extrusionOk="0" fill="none" h="1430" w="146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6168020" y="2506749"/>
              <a:ext cx="341975" cy="341912"/>
            </a:xfrm>
            <a:custGeom>
              <a:rect b="b" l="l" r="r" t="t"/>
              <a:pathLst>
                <a:path extrusionOk="0" fill="none" h="5441" w="5442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5539620" y="2101808"/>
              <a:ext cx="762186" cy="63"/>
            </a:xfrm>
            <a:custGeom>
              <a:rect b="b" l="l" r="r" t="t"/>
              <a:pathLst>
                <a:path extrusionOk="0" fill="none" h="1" w="12129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6279376" y="2595839"/>
              <a:ext cx="150124" cy="163731"/>
            </a:xfrm>
            <a:custGeom>
              <a:rect b="b" l="l" r="r" t="t"/>
              <a:pathLst>
                <a:path extrusionOk="0" h="2587" w="2372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4596475" y="2052561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4596475" y="244603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4596475" y="283283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4596475" y="3219624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4596475" y="360638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45"/>
          <p:cNvSpPr txBox="1"/>
          <p:nvPr>
            <p:ph type="title"/>
          </p:nvPr>
        </p:nvSpPr>
        <p:spPr>
          <a:xfrm>
            <a:off x="701975" y="207175"/>
            <a:ext cx="80139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820" name="Google Shape;820;p45"/>
          <p:cNvSpPr txBox="1"/>
          <p:nvPr>
            <p:ph idx="1" type="body"/>
          </p:nvPr>
        </p:nvSpPr>
        <p:spPr>
          <a:xfrm>
            <a:off x="701975" y="1154625"/>
            <a:ext cx="3603600" cy="1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Identified the most appropriate open-source platform to help us detect behaviors that can endanger user privacy.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built a basic app to analyze the Amazon Shopping app for permissions and trackers. We plan to scale it to accommodate all apps on the user's phone.</a:t>
            </a:r>
            <a:endParaRPr/>
          </a:p>
        </p:txBody>
      </p:sp>
      <p:grpSp>
        <p:nvGrpSpPr>
          <p:cNvPr id="821" name="Google Shape;821;p45"/>
          <p:cNvGrpSpPr/>
          <p:nvPr/>
        </p:nvGrpSpPr>
        <p:grpSpPr>
          <a:xfrm>
            <a:off x="4765900" y="1319675"/>
            <a:ext cx="2863019" cy="2707636"/>
            <a:chOff x="4474850" y="1409325"/>
            <a:chExt cx="2863019" cy="2707636"/>
          </a:xfrm>
        </p:grpSpPr>
        <p:sp>
          <p:nvSpPr>
            <p:cNvPr id="822" name="Google Shape;822;p4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fmla="val 4850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4475739" y="1675816"/>
              <a:ext cx="2862131" cy="63"/>
            </a:xfrm>
            <a:custGeom>
              <a:rect b="b" l="l" r="r" t="t"/>
              <a:pathLst>
                <a:path extrusionOk="0" fill="none" h="1" w="74288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4475739" y="1939429"/>
              <a:ext cx="2862131" cy="63"/>
            </a:xfrm>
            <a:custGeom>
              <a:rect b="b" l="l" r="r" t="t"/>
              <a:pathLst>
                <a:path extrusionOk="0" fill="none" h="1" w="74288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597962" y="1521103"/>
              <a:ext cx="49706" cy="47821"/>
            </a:xfrm>
            <a:custGeom>
              <a:rect b="b" l="l" r="r" t="t"/>
              <a:pathLst>
                <a:path extrusionOk="0" fill="none" h="761" w="791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4704916" y="1521103"/>
              <a:ext cx="49706" cy="47821"/>
            </a:xfrm>
            <a:custGeom>
              <a:rect b="b" l="l" r="r" t="t"/>
              <a:pathLst>
                <a:path extrusionOk="0" fill="none" h="761" w="791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4813818" y="1521103"/>
              <a:ext cx="47821" cy="47821"/>
            </a:xfrm>
            <a:custGeom>
              <a:rect b="b" l="l" r="r" t="t"/>
              <a:pathLst>
                <a:path extrusionOk="0" fill="none" h="761" w="761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4603681" y="1807654"/>
              <a:ext cx="340090" cy="63"/>
            </a:xfrm>
            <a:custGeom>
              <a:rect b="b" l="l" r="r" t="t"/>
              <a:pathLst>
                <a:path extrusionOk="0" fill="none" h="1" w="5412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5117523" y="1807654"/>
              <a:ext cx="338142" cy="63"/>
            </a:xfrm>
            <a:custGeom>
              <a:rect b="b" l="l" r="r" t="t"/>
              <a:pathLst>
                <a:path extrusionOk="0" fill="none" h="1" w="5381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5629418" y="1807654"/>
              <a:ext cx="338142" cy="63"/>
            </a:xfrm>
            <a:custGeom>
              <a:rect b="b" l="l" r="r" t="t"/>
              <a:pathLst>
                <a:path extrusionOk="0" fill="none" h="1" w="5381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6141313" y="1807654"/>
              <a:ext cx="340027" cy="63"/>
            </a:xfrm>
            <a:custGeom>
              <a:rect b="b" l="l" r="r" t="t"/>
              <a:pathLst>
                <a:path extrusionOk="0" fill="none" h="1" w="5411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5377304" y="1939429"/>
              <a:ext cx="0" cy="2177532"/>
            </a:xfrm>
            <a:custGeom>
              <a:rect b="b" l="l" r="r" t="t"/>
              <a:pathLst>
                <a:path extrusionOk="0" fill="none" h="34652" w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475739" y="2327152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475739" y="2714938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4475739" y="3100775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475739" y="3488498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4475739" y="3874336"/>
              <a:ext cx="901565" cy="63"/>
            </a:xfrm>
            <a:custGeom>
              <a:rect b="b" l="l" r="r" t="t"/>
              <a:pathLst>
                <a:path extrusionOk="0" fill="none" h="1" w="14347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808099" y="2101808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4808099" y="2164836"/>
              <a:ext cx="362964" cy="63"/>
            </a:xfrm>
            <a:custGeom>
              <a:rect b="b" l="l" r="r" t="t"/>
              <a:pathLst>
                <a:path extrusionOk="0" fill="none" h="1" w="5776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4808099" y="2489531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4808099" y="2552559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4808099" y="2877253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4808099" y="2938397"/>
              <a:ext cx="301821" cy="63"/>
            </a:xfrm>
            <a:custGeom>
              <a:rect b="b" l="l" r="r" t="t"/>
              <a:pathLst>
                <a:path extrusionOk="0" fill="none" h="1" w="4803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4808099" y="3263091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4808099" y="3326120"/>
              <a:ext cx="225407" cy="63"/>
            </a:xfrm>
            <a:custGeom>
              <a:rect b="b" l="l" r="r" t="t"/>
              <a:pathLst>
                <a:path extrusionOk="0" fill="none" h="1" w="3587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4808099" y="3650814"/>
              <a:ext cx="452699" cy="63"/>
            </a:xfrm>
            <a:custGeom>
              <a:rect b="b" l="l" r="r" t="t"/>
              <a:pathLst>
                <a:path extrusionOk="0" fill="none" h="1" w="7204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808099" y="3711957"/>
              <a:ext cx="362964" cy="63"/>
            </a:xfrm>
            <a:custGeom>
              <a:rect b="b" l="l" r="r" t="t"/>
              <a:pathLst>
                <a:path extrusionOk="0" fill="none" h="1" w="5776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5452877" y="3664199"/>
              <a:ext cx="851985" cy="301883"/>
            </a:xfrm>
            <a:custGeom>
              <a:rect b="b" l="l" r="r" t="t"/>
              <a:pathLst>
                <a:path extrusionOk="0" fill="none" h="4804" w="13558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5575941" y="3650814"/>
              <a:ext cx="89798" cy="89861"/>
            </a:xfrm>
            <a:custGeom>
              <a:rect b="b" l="l" r="r" t="t"/>
              <a:pathLst>
                <a:path extrusionOk="0" fill="none" h="1430" w="1429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6378169" y="3664199"/>
              <a:ext cx="851985" cy="301883"/>
            </a:xfrm>
            <a:custGeom>
              <a:rect b="b" l="l" r="r" t="t"/>
              <a:pathLst>
                <a:path extrusionOk="0" fill="none" h="4804" w="13558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6494662" y="3650814"/>
              <a:ext cx="91746" cy="89861"/>
            </a:xfrm>
            <a:custGeom>
              <a:rect b="b" l="l" r="r" t="t"/>
              <a:pathLst>
                <a:path extrusionOk="0" fill="none" h="1430" w="146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6168020" y="2506749"/>
              <a:ext cx="341975" cy="341912"/>
            </a:xfrm>
            <a:custGeom>
              <a:rect b="b" l="l" r="r" t="t"/>
              <a:pathLst>
                <a:path extrusionOk="0" fill="none" h="5441" w="5442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5539620" y="2101808"/>
              <a:ext cx="762186" cy="63"/>
            </a:xfrm>
            <a:custGeom>
              <a:rect b="b" l="l" r="r" t="t"/>
              <a:pathLst>
                <a:path extrusionOk="0" fill="none" h="1" w="12129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6279376" y="2595839"/>
              <a:ext cx="150124" cy="163731"/>
            </a:xfrm>
            <a:custGeom>
              <a:rect b="b" l="l" r="r" t="t"/>
              <a:pathLst>
                <a:path extrusionOk="0" h="2587" w="2372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4596475" y="2052561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4596475" y="244603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4596475" y="283283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4596475" y="3219624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4596475" y="3606386"/>
              <a:ext cx="150125" cy="150105"/>
            </a:xfrm>
            <a:custGeom>
              <a:rect b="b" l="l" r="r" t="t"/>
              <a:pathLst>
                <a:path extrusionOk="0" h="3891" w="3891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6"/>
          <p:cNvSpPr txBox="1"/>
          <p:nvPr>
            <p:ph type="title"/>
          </p:nvPr>
        </p:nvSpPr>
        <p:spPr>
          <a:xfrm>
            <a:off x="4079050" y="239100"/>
            <a:ext cx="4289400" cy="12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screenshots of how the app looks…</a:t>
            </a:r>
            <a:endParaRPr/>
          </a:p>
        </p:txBody>
      </p:sp>
      <p:pic>
        <p:nvPicPr>
          <p:cNvPr id="868" name="Google Shape;8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50" y="121925"/>
            <a:ext cx="2292175" cy="509150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6"/>
          <p:cNvSpPr txBox="1"/>
          <p:nvPr/>
        </p:nvSpPr>
        <p:spPr>
          <a:xfrm>
            <a:off x="4079050" y="1647150"/>
            <a:ext cx="42192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We have the information of app that has been analyzed with a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count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of number of trackers and permissions found within the application.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 tracker list is displayed with a list of Trackers and its types indicating the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presence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of tracking libraries.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 List of permissions that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app can request is shown along with the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severity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, the permissions highlighted in red indicate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potentially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dangerous as per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Google’s protection levels.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7"/>
          <p:cNvSpPr txBox="1"/>
          <p:nvPr>
            <p:ph idx="1" type="body"/>
          </p:nvPr>
        </p:nvSpPr>
        <p:spPr>
          <a:xfrm>
            <a:off x="4202300" y="1085475"/>
            <a:ext cx="4123200" cy="3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next step, we’re planning on completing the development of the app by the second week of November.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our key features is the ability to provide users with insights into the trackers and permissions associated with every application on their mobile device.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we will access the device's app data and permission settings. On Android, we will use the PackageManager to compile a comprehensive list of installed apps and their respective permissions. This will empower users with a better understanding of how apps interact with their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7"/>
          <p:cNvSpPr txBox="1"/>
          <p:nvPr>
            <p:ph type="title"/>
          </p:nvPr>
        </p:nvSpPr>
        <p:spPr>
          <a:xfrm>
            <a:off x="648400" y="429170"/>
            <a:ext cx="77175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pSp>
        <p:nvGrpSpPr>
          <p:cNvPr id="876" name="Google Shape;876;p47"/>
          <p:cNvGrpSpPr/>
          <p:nvPr/>
        </p:nvGrpSpPr>
        <p:grpSpPr>
          <a:xfrm>
            <a:off x="1094000" y="1807613"/>
            <a:ext cx="2511552" cy="2268219"/>
            <a:chOff x="1094000" y="1807613"/>
            <a:chExt cx="2511552" cy="2268219"/>
          </a:xfrm>
        </p:grpSpPr>
        <p:grpSp>
          <p:nvGrpSpPr>
            <p:cNvPr id="877" name="Google Shape;877;p47"/>
            <p:cNvGrpSpPr/>
            <p:nvPr/>
          </p:nvGrpSpPr>
          <p:grpSpPr>
            <a:xfrm>
              <a:off x="1464325" y="2090488"/>
              <a:ext cx="2141227" cy="1985344"/>
              <a:chOff x="1443750" y="1949050"/>
              <a:chExt cx="2141227" cy="1985344"/>
            </a:xfrm>
          </p:grpSpPr>
          <p:sp>
            <p:nvSpPr>
              <p:cNvPr id="878" name="Google Shape;878;p47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47"/>
            <p:cNvGrpSpPr/>
            <p:nvPr/>
          </p:nvGrpSpPr>
          <p:grpSpPr>
            <a:xfrm>
              <a:off x="1094000" y="1807613"/>
              <a:ext cx="2141227" cy="1985344"/>
              <a:chOff x="1443750" y="1949050"/>
              <a:chExt cx="2141227" cy="1985344"/>
            </a:xfrm>
          </p:grpSpPr>
          <p:sp>
            <p:nvSpPr>
              <p:cNvPr id="898" name="Google Shape;898;p47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8"/>
          <p:cNvSpPr txBox="1"/>
          <p:nvPr>
            <p:ph idx="1" type="body"/>
          </p:nvPr>
        </p:nvSpPr>
        <p:spPr>
          <a:xfrm>
            <a:off x="4921525" y="1520125"/>
            <a:ext cx="33714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significant goal is to identify and draw attention to "dangerous" permissions and display which ones users have granted to specific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development is complete, we will study the usage statistics of our beta testers to understand how they are using the app, and the insights we get from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we aim to consolidate the findings and derive meaningful conclusions from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plan to include an option which blocks the third party trackers.</a:t>
            </a:r>
            <a:endParaRPr/>
          </a:p>
        </p:txBody>
      </p:sp>
      <p:sp>
        <p:nvSpPr>
          <p:cNvPr id="922" name="Google Shape;922;p48"/>
          <p:cNvSpPr txBox="1"/>
          <p:nvPr>
            <p:ph type="title"/>
          </p:nvPr>
        </p:nvSpPr>
        <p:spPr>
          <a:xfrm>
            <a:off x="713250" y="440445"/>
            <a:ext cx="77175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pSp>
        <p:nvGrpSpPr>
          <p:cNvPr id="923" name="Google Shape;923;p48"/>
          <p:cNvGrpSpPr/>
          <p:nvPr/>
        </p:nvGrpSpPr>
        <p:grpSpPr>
          <a:xfrm>
            <a:off x="1094000" y="1807613"/>
            <a:ext cx="2511552" cy="2268219"/>
            <a:chOff x="1094000" y="1807613"/>
            <a:chExt cx="2511552" cy="2268219"/>
          </a:xfrm>
        </p:grpSpPr>
        <p:grpSp>
          <p:nvGrpSpPr>
            <p:cNvPr id="924" name="Google Shape;924;p48"/>
            <p:cNvGrpSpPr/>
            <p:nvPr/>
          </p:nvGrpSpPr>
          <p:grpSpPr>
            <a:xfrm>
              <a:off x="1464325" y="2090488"/>
              <a:ext cx="2141227" cy="1985344"/>
              <a:chOff x="1443750" y="1949050"/>
              <a:chExt cx="2141227" cy="1985344"/>
            </a:xfrm>
          </p:grpSpPr>
          <p:sp>
            <p:nvSpPr>
              <p:cNvPr id="925" name="Google Shape;925;p48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48"/>
            <p:cNvGrpSpPr/>
            <p:nvPr/>
          </p:nvGrpSpPr>
          <p:grpSpPr>
            <a:xfrm>
              <a:off x="1094000" y="1807613"/>
              <a:ext cx="2141227" cy="1985344"/>
              <a:chOff x="1443750" y="1949050"/>
              <a:chExt cx="2141227" cy="1985344"/>
            </a:xfrm>
          </p:grpSpPr>
          <p:sp>
            <p:nvSpPr>
              <p:cNvPr id="945" name="Google Shape;945;p48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9"/>
          <p:cNvSpPr txBox="1"/>
          <p:nvPr>
            <p:ph idx="1" type="body"/>
          </p:nvPr>
        </p:nvSpPr>
        <p:spPr>
          <a:xfrm>
            <a:off x="3985825" y="1698825"/>
            <a:ext cx="4307100" cy="24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https://github.com/Exodus-Privacy/exodus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https://github.com/TrackerControl/tracker-control-android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https://www.mdpi.com/2624-800X/1/4/35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https://ieeexplore.ieee.org/document/6698893</a:t>
            </a:r>
            <a:r>
              <a:rPr lang="en"/>
              <a:t> </a:t>
            </a:r>
            <a:endParaRPr/>
          </a:p>
        </p:txBody>
      </p:sp>
      <p:sp>
        <p:nvSpPr>
          <p:cNvPr id="969" name="Google Shape;969;p49"/>
          <p:cNvSpPr txBox="1"/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970" name="Google Shape;970;p49"/>
          <p:cNvGrpSpPr/>
          <p:nvPr/>
        </p:nvGrpSpPr>
        <p:grpSpPr>
          <a:xfrm>
            <a:off x="1094000" y="1807613"/>
            <a:ext cx="2511552" cy="2268219"/>
            <a:chOff x="1094000" y="1807613"/>
            <a:chExt cx="2511552" cy="2268219"/>
          </a:xfrm>
        </p:grpSpPr>
        <p:grpSp>
          <p:nvGrpSpPr>
            <p:cNvPr id="971" name="Google Shape;971;p49"/>
            <p:cNvGrpSpPr/>
            <p:nvPr/>
          </p:nvGrpSpPr>
          <p:grpSpPr>
            <a:xfrm>
              <a:off x="1464325" y="2090488"/>
              <a:ext cx="2141227" cy="1985344"/>
              <a:chOff x="1443750" y="1949050"/>
              <a:chExt cx="2141227" cy="1985344"/>
            </a:xfrm>
          </p:grpSpPr>
          <p:sp>
            <p:nvSpPr>
              <p:cNvPr id="972" name="Google Shape;972;p49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9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9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9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9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9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9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9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9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9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9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9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9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9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9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9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9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9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9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49"/>
            <p:cNvGrpSpPr/>
            <p:nvPr/>
          </p:nvGrpSpPr>
          <p:grpSpPr>
            <a:xfrm>
              <a:off x="1094000" y="1807613"/>
              <a:ext cx="2141227" cy="1985344"/>
              <a:chOff x="1443750" y="1949050"/>
              <a:chExt cx="2141227" cy="1985344"/>
            </a:xfrm>
          </p:grpSpPr>
          <p:sp>
            <p:nvSpPr>
              <p:cNvPr id="992" name="Google Shape;992;p49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rect b="b" l="l" r="r" t="t"/>
                <a:pathLst>
                  <a:path extrusionOk="0" h="31369" w="33832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9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9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rect b="b" l="l" r="r" t="t"/>
                <a:pathLst>
                  <a:path extrusionOk="0" fill="none" h="1" w="3371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9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9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rect b="b" l="l" r="r" t="t"/>
                <a:pathLst>
                  <a:path extrusionOk="0" fill="none" h="1369" w="140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9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rect b="b" l="l" r="r" t="t"/>
                <a:pathLst>
                  <a:path extrusionOk="0" fill="none" h="1369" w="1369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9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rect b="b" l="l" r="r" t="t"/>
                <a:pathLst>
                  <a:path extrusionOk="0" fill="none" h="640" w="64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rect b="b" l="l" r="r" t="t"/>
                <a:pathLst>
                  <a:path extrusionOk="0" fill="none" h="700" w="64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rect b="b" l="l" r="r" t="t"/>
                <a:pathLst>
                  <a:path extrusionOk="0" fill="none" h="640" w="669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rect b="b" l="l" r="r" t="t"/>
                <a:pathLst>
                  <a:path extrusionOk="0" fill="none" h="700" w="669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rect b="b" l="l" r="r" t="t"/>
                <a:pathLst>
                  <a:path extrusionOk="0" fill="none" h="1156" w="2342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rect b="b" l="l" r="r" t="t"/>
                <a:pathLst>
                  <a:path extrusionOk="0" h="5260" w="526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rect b="b" l="l" r="r" t="t"/>
                <a:pathLst>
                  <a:path extrusionOk="0" h="2587" w="2372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rect b="b" l="l" r="r" t="t"/>
                <a:pathLst>
                  <a:path extrusionOk="0" fill="none" h="1946" w="1308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rect b="b" l="l" r="r" t="t"/>
                <a:pathLst>
                  <a:path extrusionOk="0" fill="none" h="1126" w="457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rect b="b" l="l" r="r" t="t"/>
                <a:pathLst>
                  <a:path extrusionOk="0" fill="none" h="1672" w="609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rect b="b" l="l" r="r" t="t"/>
                <a:pathLst>
                  <a:path extrusionOk="0" fill="none" h="2524" w="883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rect b="b" l="l" r="r" t="t"/>
                <a:pathLst>
                  <a:path extrusionOk="0" fill="none" h="1" w="29181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rect b="b" l="l" r="r" t="t"/>
                <a:pathLst>
                  <a:path extrusionOk="0" h="1064" w="1065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0"/>
          <p:cNvSpPr/>
          <p:nvPr/>
        </p:nvSpPr>
        <p:spPr>
          <a:xfrm>
            <a:off x="912750" y="1018350"/>
            <a:ext cx="7318500" cy="31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0"/>
          <p:cNvSpPr txBox="1"/>
          <p:nvPr>
            <p:ph type="title"/>
          </p:nvPr>
        </p:nvSpPr>
        <p:spPr>
          <a:xfrm>
            <a:off x="1496250" y="1152150"/>
            <a:ext cx="61515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QUESTIONS?</a:t>
            </a:r>
            <a:endParaRPr sz="6900"/>
          </a:p>
        </p:txBody>
      </p:sp>
      <p:grpSp>
        <p:nvGrpSpPr>
          <p:cNvPr id="1017" name="Google Shape;1017;p50"/>
          <p:cNvGrpSpPr/>
          <p:nvPr/>
        </p:nvGrpSpPr>
        <p:grpSpPr>
          <a:xfrm>
            <a:off x="2187235" y="237518"/>
            <a:ext cx="729058" cy="618173"/>
            <a:chOff x="2176960" y="330093"/>
            <a:chExt cx="729058" cy="618173"/>
          </a:xfrm>
        </p:grpSpPr>
        <p:sp>
          <p:nvSpPr>
            <p:cNvPr id="1018" name="Google Shape;1018;p50"/>
            <p:cNvSpPr/>
            <p:nvPr/>
          </p:nvSpPr>
          <p:spPr>
            <a:xfrm rot="-1208230">
              <a:off x="2554929" y="782320"/>
              <a:ext cx="194649" cy="136616"/>
            </a:xfrm>
            <a:custGeom>
              <a:rect b="b" l="l" r="r" t="t"/>
              <a:pathLst>
                <a:path extrusionOk="0" fill="none" h="2646" w="3770">
                  <a:moveTo>
                    <a:pt x="3769" y="761"/>
                  </a:moveTo>
                  <a:cubicBezTo>
                    <a:pt x="3283" y="305"/>
                    <a:pt x="2614" y="1"/>
                    <a:pt x="1885" y="1"/>
                  </a:cubicBezTo>
                  <a:cubicBezTo>
                    <a:pt x="1155" y="1"/>
                    <a:pt x="486" y="274"/>
                    <a:pt x="0" y="761"/>
                  </a:cubicBezTo>
                  <a:lnTo>
                    <a:pt x="1885" y="2645"/>
                  </a:lnTo>
                  <a:close/>
                </a:path>
              </a:pathLst>
            </a:custGeom>
            <a:noFill/>
            <a:ln cap="flat" cmpd="sng" w="68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 rot="-1208230">
              <a:off x="2366791" y="609286"/>
              <a:ext cx="452031" cy="158559"/>
            </a:xfrm>
            <a:custGeom>
              <a:rect b="b" l="l" r="r" t="t"/>
              <a:pathLst>
                <a:path extrusionOk="0" fill="none" h="3071" w="8755">
                  <a:moveTo>
                    <a:pt x="4378" y="1794"/>
                  </a:moveTo>
                  <a:cubicBezTo>
                    <a:pt x="5594" y="1794"/>
                    <a:pt x="6718" y="2280"/>
                    <a:pt x="7508" y="3070"/>
                  </a:cubicBezTo>
                  <a:lnTo>
                    <a:pt x="8755" y="1824"/>
                  </a:lnTo>
                  <a:cubicBezTo>
                    <a:pt x="7630" y="700"/>
                    <a:pt x="6080" y="0"/>
                    <a:pt x="4378" y="0"/>
                  </a:cubicBezTo>
                  <a:cubicBezTo>
                    <a:pt x="2676" y="0"/>
                    <a:pt x="1125" y="700"/>
                    <a:pt x="1" y="1824"/>
                  </a:cubicBezTo>
                  <a:lnTo>
                    <a:pt x="1247" y="3070"/>
                  </a:lnTo>
                  <a:cubicBezTo>
                    <a:pt x="2068" y="2280"/>
                    <a:pt x="3162" y="1794"/>
                    <a:pt x="4378" y="1794"/>
                  </a:cubicBezTo>
                  <a:close/>
                </a:path>
              </a:pathLst>
            </a:custGeom>
            <a:noFill/>
            <a:ln cap="flat" cmpd="sng" w="68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 rot="-1208230">
              <a:off x="2191507" y="444199"/>
              <a:ext cx="699964" cy="208796"/>
            </a:xfrm>
            <a:custGeom>
              <a:rect b="b" l="l" r="r" t="t"/>
              <a:pathLst>
                <a:path extrusionOk="0" fill="none" h="4044" w="13557">
                  <a:moveTo>
                    <a:pt x="6779" y="1763"/>
                  </a:moveTo>
                  <a:cubicBezTo>
                    <a:pt x="8937" y="1763"/>
                    <a:pt x="10882" y="2645"/>
                    <a:pt x="12311" y="4043"/>
                  </a:cubicBezTo>
                  <a:lnTo>
                    <a:pt x="13557" y="2797"/>
                  </a:lnTo>
                  <a:cubicBezTo>
                    <a:pt x="11824" y="1064"/>
                    <a:pt x="9423" y="1"/>
                    <a:pt x="6779" y="1"/>
                  </a:cubicBezTo>
                  <a:cubicBezTo>
                    <a:pt x="4134" y="1"/>
                    <a:pt x="1733" y="1064"/>
                    <a:pt x="0" y="2797"/>
                  </a:cubicBezTo>
                  <a:lnTo>
                    <a:pt x="1247" y="4043"/>
                  </a:lnTo>
                  <a:cubicBezTo>
                    <a:pt x="2675" y="2645"/>
                    <a:pt x="4621" y="1763"/>
                    <a:pt x="6779" y="1763"/>
                  </a:cubicBezTo>
                  <a:close/>
                </a:path>
              </a:pathLst>
            </a:custGeom>
            <a:noFill/>
            <a:ln cap="flat" cmpd="sng" w="68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50"/>
          <p:cNvGrpSpPr/>
          <p:nvPr/>
        </p:nvGrpSpPr>
        <p:grpSpPr>
          <a:xfrm>
            <a:off x="6765012" y="192562"/>
            <a:ext cx="729074" cy="708107"/>
            <a:chOff x="6765012" y="192562"/>
            <a:chExt cx="729074" cy="708107"/>
          </a:xfrm>
        </p:grpSpPr>
        <p:sp>
          <p:nvSpPr>
            <p:cNvPr id="1022" name="Google Shape;1022;p50"/>
            <p:cNvSpPr/>
            <p:nvPr/>
          </p:nvSpPr>
          <p:spPr>
            <a:xfrm>
              <a:off x="6765012" y="192562"/>
              <a:ext cx="729074" cy="708107"/>
            </a:xfrm>
            <a:custGeom>
              <a:rect b="b" l="l" r="r" t="t"/>
              <a:pathLst>
                <a:path extrusionOk="0" fill="none" h="6171" w="6354">
                  <a:moveTo>
                    <a:pt x="6353" y="0"/>
                  </a:moveTo>
                  <a:lnTo>
                    <a:pt x="1" y="2158"/>
                  </a:lnTo>
                  <a:lnTo>
                    <a:pt x="3101" y="3040"/>
                  </a:lnTo>
                  <a:lnTo>
                    <a:pt x="3739" y="6170"/>
                  </a:lnTo>
                  <a:close/>
                </a:path>
              </a:pathLst>
            </a:custGeom>
            <a:noFill/>
            <a:ln cap="rnd" cmpd="sng" w="60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7120825" y="192562"/>
              <a:ext cx="373257" cy="348832"/>
            </a:xfrm>
            <a:custGeom>
              <a:rect b="b" l="l" r="r" t="t"/>
              <a:pathLst>
                <a:path extrusionOk="0" fill="none" h="3040" w="3253">
                  <a:moveTo>
                    <a:pt x="0" y="3040"/>
                  </a:moveTo>
                  <a:lnTo>
                    <a:pt x="3252" y="0"/>
                  </a:lnTo>
                </a:path>
              </a:pathLst>
            </a:custGeom>
            <a:noFill/>
            <a:ln cap="flat" cmpd="sng" w="60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