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4.jpeg" ContentType="image/jpeg"/>
  <Override PartName="/ppt/media/image23.jpeg" ContentType="image/jpeg"/>
  <Override PartName="/ppt/media/image22.jpeg" ContentType="image/jpeg"/>
  <Override PartName="/ppt/media/image2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9.jpeg" ContentType="image/jpeg"/>
  <Override PartName="/ppt/media/image18.jpeg" ContentType="image/jpeg"/>
  <Override PartName="/ppt/media/image14.jpeg" ContentType="image/jpeg"/>
  <Override PartName="/ppt/media/image13.jpeg" ContentType="image/jpeg"/>
  <Override PartName="/ppt/media/image11.jpeg" ContentType="image/jpeg"/>
  <Override PartName="/ppt/media/image1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040" cy="2180520"/>
          </a:xfrm>
          <a:prstGeom prst="rect">
            <a:avLst/>
          </a:pr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7720" cy="4480920"/>
          </a:xfrm>
          <a:prstGeom prst="rect">
            <a:avLst/>
          </a:pr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560" cy="90720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480" cy="180108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0800" cy="142488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320" cy="52164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560" cy="90720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320" cy="121536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600" cy="1566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480" cy="26604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480" cy="26928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8880" cy="155808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200" cy="177732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040" cy="242280"/>
          </a:xfrm>
          <a:prstGeom prst="rect">
            <a:avLst/>
          </a:pr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89720" cy="46116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480" cy="75492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5960" cy="15948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560" cy="402516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8720" cy="1072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200" cy="47412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8720" cy="10872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3760" cy="45180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8720" cy="10872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040" cy="2180520"/>
          </a:xfrm>
          <a:prstGeom prst="rect">
            <a:avLst/>
          </a:pr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0800" cy="180108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040" cy="285984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0800" cy="142488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320" cy="52632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560" cy="510300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040" cy="18504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dbeff9"/>
              </a:gs>
              <a:gs pos="100000">
                <a:srgbClr val="2191c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141560" y="1419120"/>
            <a:ext cx="9905400" cy="285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3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38"/>
          <p:cNvSpPr>
            <a:spLocks noGrp="1"/>
          </p:cNvSpPr>
          <p:nvPr>
            <p:ph type="title"/>
          </p:nvPr>
        </p:nvSpPr>
        <p:spPr>
          <a:xfrm>
            <a:off x="1141560" y="1419120"/>
            <a:ext cx="9905400" cy="285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PlaceHolder 39"/>
          <p:cNvSpPr>
            <a:spLocks noGrp="1"/>
          </p:cNvSpPr>
          <p:nvPr>
            <p:ph type="body"/>
          </p:nvPr>
        </p:nvSpPr>
        <p:spPr>
          <a:xfrm>
            <a:off x="1141560" y="4424400"/>
            <a:ext cx="4833360" cy="137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PlaceHolder 40"/>
          <p:cNvSpPr>
            <a:spLocks noGrp="1"/>
          </p:cNvSpPr>
          <p:nvPr>
            <p:ph type="body"/>
          </p:nvPr>
        </p:nvSpPr>
        <p:spPr>
          <a:xfrm>
            <a:off x="6217200" y="4424400"/>
            <a:ext cx="4833360" cy="137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PlaceHolder 3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3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Georgia"/>
              </a:rPr>
              <a:t>終極密碼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106 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數位系統導論實驗 專題 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16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組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組員：孫名柔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/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段雅培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/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林亭伃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/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曾韻如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/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曾大瑋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/</a:t>
            </a:r>
            <a:r>
              <a:rPr b="0" lang="en-US" sz="2000" spc="-1" strike="noStrike" cap="all">
                <a:solidFill>
                  <a:srgbClr val="dbeff9"/>
                </a:solidFill>
                <a:latin typeface="Georgia"/>
              </a:rPr>
              <a:t>伍志忠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Dot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猜對數字後，顯示通關訊息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3294720" y="3261960"/>
            <a:ext cx="2528640" cy="2528640"/>
          </a:xfrm>
          <a:prstGeom prst="rect">
            <a:avLst/>
          </a:prstGeom>
          <a:ln>
            <a:noFill/>
          </a:ln>
        </p:spPr>
      </p:pic>
      <p:sp>
        <p:nvSpPr>
          <p:cNvPr id="393" name="CustomShape 3"/>
          <p:cNvSpPr/>
          <p:nvPr/>
        </p:nvSpPr>
        <p:spPr>
          <a:xfrm>
            <a:off x="3365280" y="331344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506120" y="331344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3365280" y="440640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4506120" y="440640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Picture 2" descr=""/>
          <p:cNvPicPr/>
          <p:nvPr/>
        </p:nvPicPr>
        <p:blipFill>
          <a:blip r:embed="rId2"/>
          <a:stretch/>
        </p:blipFill>
        <p:spPr>
          <a:xfrm>
            <a:off x="5824080" y="3261960"/>
            <a:ext cx="2528640" cy="2528640"/>
          </a:xfrm>
          <a:prstGeom prst="rect">
            <a:avLst/>
          </a:prstGeom>
          <a:ln>
            <a:noFill/>
          </a:ln>
        </p:spPr>
      </p:pic>
      <p:sp>
        <p:nvSpPr>
          <p:cNvPr id="398" name="CustomShape 7"/>
          <p:cNvSpPr/>
          <p:nvPr/>
        </p:nvSpPr>
        <p:spPr>
          <a:xfrm>
            <a:off x="5894640" y="331344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8"/>
          <p:cNvSpPr/>
          <p:nvPr/>
        </p:nvSpPr>
        <p:spPr>
          <a:xfrm>
            <a:off x="7035480" y="331344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9"/>
          <p:cNvSpPr/>
          <p:nvPr/>
        </p:nvSpPr>
        <p:spPr>
          <a:xfrm>
            <a:off x="5894640" y="440640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0"/>
          <p:cNvSpPr/>
          <p:nvPr/>
        </p:nvSpPr>
        <p:spPr>
          <a:xfrm>
            <a:off x="7035480" y="4406400"/>
            <a:ext cx="1140120" cy="1092240"/>
          </a:xfrm>
          <a:prstGeom prst="rect">
            <a:avLst/>
          </a:prstGeom>
          <a:noFill/>
          <a:ln cap="rnd" w="38160">
            <a:solidFill>
              <a:srgbClr val="92d05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Introduction 2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Information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141560" y="2249640"/>
            <a:ext cx="487764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題目：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light out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5" name="Lights Out Illustration.svg" descr=""/>
          <p:cNvPicPr/>
          <p:nvPr/>
        </p:nvPicPr>
        <p:blipFill>
          <a:blip r:embed="rId1"/>
          <a:stretch/>
        </p:blipFill>
        <p:spPr>
          <a:xfrm>
            <a:off x="3931920" y="3985200"/>
            <a:ext cx="7946280" cy="250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flow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141560" y="1932840"/>
            <a:ext cx="990540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1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 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Use button to move x,y to selection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2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Use button to turn on/off the lights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3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If all the light are turn on then game end,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else repeat step 1,2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Basic Function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Seven Segment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開始時顯示範圍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0, when pressed check button the number of tries +1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顯示方式如下圖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1" name="圖片 3" descr=""/>
          <p:cNvPicPr/>
          <p:nvPr/>
        </p:nvPicPr>
        <p:blipFill>
          <a:blip r:embed="rId1"/>
          <a:srcRect l="42581" t="45917" r="37423" b="15921"/>
          <a:stretch/>
        </p:blipFill>
        <p:spPr>
          <a:xfrm rot="5400000">
            <a:off x="4141440" y="1273680"/>
            <a:ext cx="2082240" cy="7072560"/>
          </a:xfrm>
          <a:prstGeom prst="rect">
            <a:avLst/>
          </a:prstGeom>
          <a:ln>
            <a:noFill/>
          </a:ln>
        </p:spPr>
      </p:pic>
      <p:sp>
        <p:nvSpPr>
          <p:cNvPr id="412" name="CustomShape 3"/>
          <p:cNvSpPr/>
          <p:nvPr/>
        </p:nvSpPr>
        <p:spPr>
          <a:xfrm>
            <a:off x="6309360" y="5853960"/>
            <a:ext cx="2675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Number of tries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6454440" y="3808440"/>
            <a:ext cx="2248920" cy="20433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Monitor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The light will show on monitor as a 4*4 matrix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Turn on all the light means game end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Key buttons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Press key 2,3 to move x,y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按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KEY0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確認輸入的數字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8" name="圖片 3" descr=""/>
          <p:cNvPicPr/>
          <p:nvPr/>
        </p:nvPicPr>
        <p:blipFill>
          <a:blip r:embed="rId1"/>
          <a:srcRect l="36366" t="4862" r="13739" b="54937"/>
          <a:stretch/>
        </p:blipFill>
        <p:spPr>
          <a:xfrm rot="5400000">
            <a:off x="6133320" y="1726920"/>
            <a:ext cx="2826000" cy="4048560"/>
          </a:xfrm>
          <a:prstGeom prst="rect">
            <a:avLst/>
          </a:prstGeom>
          <a:ln>
            <a:noFill/>
          </a:ln>
        </p:spPr>
      </p:pic>
      <p:sp>
        <p:nvSpPr>
          <p:cNvPr id="419" name="CustomShape 3"/>
          <p:cNvSpPr/>
          <p:nvPr/>
        </p:nvSpPr>
        <p:spPr>
          <a:xfrm>
            <a:off x="7623000" y="4399560"/>
            <a:ext cx="667440" cy="7650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5760720" y="4389120"/>
            <a:ext cx="1279800" cy="7650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LED LIGHT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1158480" y="23108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When all lights are turn on, led light will show up to notify you finish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3" name="圖片 3" descr=""/>
          <p:cNvPicPr/>
          <p:nvPr/>
        </p:nvPicPr>
        <p:blipFill>
          <a:blip r:embed="rId1"/>
          <a:srcRect l="36373" t="4862" r="13746" b="10697"/>
          <a:stretch/>
        </p:blipFill>
        <p:spPr>
          <a:xfrm rot="5400000">
            <a:off x="4860000" y="1540440"/>
            <a:ext cx="1923480" cy="5790600"/>
          </a:xfrm>
          <a:prstGeom prst="rect">
            <a:avLst/>
          </a:prstGeom>
          <a:ln>
            <a:noFill/>
          </a:ln>
        </p:spPr>
      </p:pic>
      <p:sp>
        <p:nvSpPr>
          <p:cNvPr id="424" name="CustomShape 3"/>
          <p:cNvSpPr/>
          <p:nvPr/>
        </p:nvSpPr>
        <p:spPr>
          <a:xfrm>
            <a:off x="3383280" y="4389120"/>
            <a:ext cx="2559960" cy="3654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Introduction 3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Introduction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141560" y="4424400"/>
            <a:ext cx="990540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Information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1141560" y="2249640"/>
            <a:ext cx="487764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題目：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ping pong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5852160" y="2468880"/>
            <a:ext cx="548640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flow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1141560" y="1932840"/>
            <a:ext cx="990540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1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 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Use button to p1,p2 board(this game is 2 players!)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Setp2: If ball fall out of the range then player get point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Repeat  1 and 2 till one of the player got 3 points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Basic Function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Seven Segment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開始時顯示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0-0, when player got point,point _+1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顯示方式如下圖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34" name="圖片 3" descr=""/>
          <p:cNvPicPr/>
          <p:nvPr/>
        </p:nvPicPr>
        <p:blipFill>
          <a:blip r:embed="rId1"/>
          <a:srcRect l="42581" t="45917" r="37423" b="15921"/>
          <a:stretch/>
        </p:blipFill>
        <p:spPr>
          <a:xfrm rot="5400000">
            <a:off x="4141440" y="1273680"/>
            <a:ext cx="2082240" cy="7072560"/>
          </a:xfrm>
          <a:prstGeom prst="rect">
            <a:avLst/>
          </a:prstGeom>
          <a:ln>
            <a:noFill/>
          </a:ln>
        </p:spPr>
      </p:pic>
      <p:sp>
        <p:nvSpPr>
          <p:cNvPr id="435" name="CustomShape 3"/>
          <p:cNvSpPr/>
          <p:nvPr/>
        </p:nvSpPr>
        <p:spPr>
          <a:xfrm>
            <a:off x="5029200" y="5945040"/>
            <a:ext cx="1554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P1 point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7589520" y="3808440"/>
            <a:ext cx="1113840" cy="20433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5"/>
          <p:cNvSpPr/>
          <p:nvPr/>
        </p:nvSpPr>
        <p:spPr>
          <a:xfrm>
            <a:off x="5212080" y="3840480"/>
            <a:ext cx="1151640" cy="20433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"/>
          <p:cNvSpPr/>
          <p:nvPr/>
        </p:nvSpPr>
        <p:spPr>
          <a:xfrm>
            <a:off x="7315200" y="5945040"/>
            <a:ext cx="1554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P2 point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Monitor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Monitor will show 2 board and 1 ball on screen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Players need to use board to bounce ball back to defend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Key buttons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Press key 0,1 to move p1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Press key 2,3 to move p2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3" name="圖片 3" descr=""/>
          <p:cNvPicPr/>
          <p:nvPr/>
        </p:nvPicPr>
        <p:blipFill>
          <a:blip r:embed="rId1"/>
          <a:srcRect l="36366" t="4862" r="13739" b="54937"/>
          <a:stretch/>
        </p:blipFill>
        <p:spPr>
          <a:xfrm rot="5400000">
            <a:off x="6133320" y="1726920"/>
            <a:ext cx="2826000" cy="4048560"/>
          </a:xfrm>
          <a:prstGeom prst="rect">
            <a:avLst/>
          </a:prstGeom>
          <a:ln>
            <a:noFill/>
          </a:ln>
        </p:spPr>
      </p:pic>
      <p:sp>
        <p:nvSpPr>
          <p:cNvPr id="444" name="CustomShape 3"/>
          <p:cNvSpPr/>
          <p:nvPr/>
        </p:nvSpPr>
        <p:spPr>
          <a:xfrm>
            <a:off x="7040520" y="4399560"/>
            <a:ext cx="1249920" cy="7650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5760720" y="4389120"/>
            <a:ext cx="1279800" cy="7650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switch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1158480" y="23108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Can use switch to change game’s difficulty,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When switch are on, the board will shrink as time passes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8" name="圖片 3" descr=""/>
          <p:cNvPicPr/>
          <p:nvPr/>
        </p:nvPicPr>
        <p:blipFill>
          <a:blip r:embed="rId1"/>
          <a:srcRect l="36373" t="4862" r="13746" b="10697"/>
          <a:stretch/>
        </p:blipFill>
        <p:spPr>
          <a:xfrm rot="5400000">
            <a:off x="4860000" y="1540440"/>
            <a:ext cx="1923480" cy="5790600"/>
          </a:xfrm>
          <a:prstGeom prst="rect">
            <a:avLst/>
          </a:prstGeom>
          <a:ln>
            <a:noFill/>
          </a:ln>
        </p:spPr>
      </p:pic>
      <p:sp>
        <p:nvSpPr>
          <p:cNvPr id="449" name="CustomShape 3"/>
          <p:cNvSpPr/>
          <p:nvPr/>
        </p:nvSpPr>
        <p:spPr>
          <a:xfrm>
            <a:off x="5394960" y="4937760"/>
            <a:ext cx="457200" cy="3654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謝謝觀賞ヽ</a:t>
            </a: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(●´∀`●)</a:t>
            </a: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ﾉ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1141560" y="4424400"/>
            <a:ext cx="990540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Information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141560" y="2249640"/>
            <a:ext cx="487764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題目：終極密碼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6" name="內容版面配置區 7" descr=""/>
          <p:cNvPicPr/>
          <p:nvPr/>
        </p:nvPicPr>
        <p:blipFill>
          <a:blip r:embed="rId1"/>
          <a:stretch/>
        </p:blipFill>
        <p:spPr>
          <a:xfrm>
            <a:off x="5006880" y="2680200"/>
            <a:ext cx="5554800" cy="3792600"/>
          </a:xfrm>
          <a:prstGeom prst="rect">
            <a:avLst/>
          </a:prstGeom>
          <a:ln w="76320">
            <a:solidFill>
              <a:srgbClr val="292929"/>
            </a:solidFill>
            <a:miter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flow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41560" y="1932840"/>
            <a:ext cx="990540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0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：按下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reset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鈕，重置遊戲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1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 使用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switch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決定要猜的數字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Georgia"/>
              </a:rPr>
              <a:t>用</a:t>
            </a:r>
            <a:r>
              <a:rPr b="0" lang="en-US" sz="2000" spc="-1" strike="noStrike">
                <a:solidFill>
                  <a:srgbClr val="ffffff"/>
                </a:solidFill>
                <a:latin typeface="Georgia"/>
              </a:rPr>
              <a:t>SW0 - SW6</a:t>
            </a:r>
            <a:r>
              <a:rPr b="0" lang="en-US" sz="2000" spc="-1" strike="noStrike">
                <a:solidFill>
                  <a:srgbClr val="ffffff"/>
                </a:solidFill>
                <a:latin typeface="Georgia"/>
              </a:rPr>
              <a:t>輸入二進位數字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2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：使用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SW0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確認，要猜的數字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 3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：若猜錯回到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Step1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，猜對則回到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Step0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41560" y="1419120"/>
            <a:ext cx="990540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eorgia"/>
              </a:rPr>
              <a:t>Basic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141560" y="4424400"/>
            <a:ext cx="990540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Reset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任何狀態下都能將遊戲重來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73" name="圖片 3" descr=""/>
          <p:cNvPicPr/>
          <p:nvPr/>
        </p:nvPicPr>
        <p:blipFill>
          <a:blip r:embed="rId1"/>
          <a:srcRect l="36366" t="4862" r="13739" b="10693"/>
          <a:stretch/>
        </p:blipFill>
        <p:spPr>
          <a:xfrm rot="5400000">
            <a:off x="5291280" y="1518120"/>
            <a:ext cx="1923480" cy="5790600"/>
          </a:xfrm>
          <a:prstGeom prst="rect">
            <a:avLst/>
          </a:prstGeom>
          <a:ln>
            <a:noFill/>
          </a:ln>
        </p:spPr>
      </p:pic>
      <p:sp>
        <p:nvSpPr>
          <p:cNvPr id="374" name="CustomShape 3"/>
          <p:cNvSpPr/>
          <p:nvPr/>
        </p:nvSpPr>
        <p:spPr>
          <a:xfrm flipH="1" flipV="1">
            <a:off x="8735760" y="5375880"/>
            <a:ext cx="8640" cy="8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"/>
          <p:cNvSpPr/>
          <p:nvPr/>
        </p:nvSpPr>
        <p:spPr>
          <a:xfrm>
            <a:off x="8470800" y="4795560"/>
            <a:ext cx="532800" cy="58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Seven Segment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開始時顯示範圍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0-99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，可猜測數字範圍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01-98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顯示方式如下圖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78" name="圖片 3" descr=""/>
          <p:cNvPicPr/>
          <p:nvPr/>
        </p:nvPicPr>
        <p:blipFill>
          <a:blip r:embed="rId1"/>
          <a:srcRect l="42581" t="45917" r="37423" b="15921"/>
          <a:stretch/>
        </p:blipFill>
        <p:spPr>
          <a:xfrm rot="5400000">
            <a:off x="4227840" y="1122840"/>
            <a:ext cx="2082240" cy="7072560"/>
          </a:xfrm>
          <a:prstGeom prst="rect">
            <a:avLst/>
          </a:prstGeom>
          <a:ln>
            <a:noFill/>
          </a:ln>
        </p:spPr>
      </p:pic>
      <p:sp>
        <p:nvSpPr>
          <p:cNvPr id="379" name="CustomShape 3"/>
          <p:cNvSpPr/>
          <p:nvPr/>
        </p:nvSpPr>
        <p:spPr>
          <a:xfrm>
            <a:off x="1887840" y="5702040"/>
            <a:ext cx="2048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Lower Bound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4222800" y="5702040"/>
            <a:ext cx="2748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Guess Number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6668280" y="5702040"/>
            <a:ext cx="20350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  <a:ea typeface="DejaVu Sans"/>
              </a:rPr>
              <a:t>Upper Bound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Switch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撥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SWITCH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確認輸入二進位數字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4" name="圖片 3" descr=""/>
          <p:cNvPicPr/>
          <p:nvPr/>
        </p:nvPicPr>
        <p:blipFill>
          <a:blip r:embed="rId1"/>
          <a:srcRect l="43666" t="17343" r="15181" b="16106"/>
          <a:stretch/>
        </p:blipFill>
        <p:spPr>
          <a:xfrm rot="5400000">
            <a:off x="4974120" y="425160"/>
            <a:ext cx="2686680" cy="7727760"/>
          </a:xfrm>
          <a:prstGeom prst="rect">
            <a:avLst/>
          </a:prstGeom>
          <a:ln>
            <a:noFill/>
          </a:ln>
        </p:spPr>
      </p:pic>
      <p:sp>
        <p:nvSpPr>
          <p:cNvPr id="385" name="CustomShape 3"/>
          <p:cNvSpPr/>
          <p:nvPr/>
        </p:nvSpPr>
        <p:spPr>
          <a:xfrm>
            <a:off x="3780720" y="4568760"/>
            <a:ext cx="3174120" cy="10641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eorgia"/>
              </a:rPr>
              <a:t>Key buttons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按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KEY0</a:t>
            </a:r>
            <a:r>
              <a:rPr b="0" lang="en-US" sz="2400" spc="-1" strike="noStrike">
                <a:solidFill>
                  <a:srgbClr val="ffffff"/>
                </a:solidFill>
                <a:latin typeface="Georgia"/>
              </a:rPr>
              <a:t>確認輸入的數字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8" name="圖片 3" descr=""/>
          <p:cNvPicPr/>
          <p:nvPr/>
        </p:nvPicPr>
        <p:blipFill>
          <a:blip r:embed="rId1"/>
          <a:srcRect l="36366" t="4862" r="13739" b="54937"/>
          <a:stretch/>
        </p:blipFill>
        <p:spPr>
          <a:xfrm rot="5400000">
            <a:off x="6133320" y="1726920"/>
            <a:ext cx="2826000" cy="4048560"/>
          </a:xfrm>
          <a:prstGeom prst="rect">
            <a:avLst/>
          </a:prstGeom>
          <a:ln>
            <a:noFill/>
          </a:ln>
        </p:spPr>
      </p:pic>
      <p:sp>
        <p:nvSpPr>
          <p:cNvPr id="389" name="CustomShape 3"/>
          <p:cNvSpPr/>
          <p:nvPr/>
        </p:nvSpPr>
        <p:spPr>
          <a:xfrm>
            <a:off x="7623000" y="4399560"/>
            <a:ext cx="667440" cy="7650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146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2018-01-07T05:13:02Z</dcterms:created>
  <dc:creator>user</dc:creator>
  <dc:description/>
  <dc:language>en-US</dc:language>
  <cp:lastModifiedBy/>
  <dcterms:modified xsi:type="dcterms:W3CDTF">2018-01-09T21:47:10Z</dcterms:modified>
  <cp:revision>37</cp:revision>
  <dc:subject/>
  <dc:title>終極密碼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