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74" r:id="rId2"/>
  </p:sldIdLst>
  <p:sldSz cx="1800066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54" d="100"/>
          <a:sy n="54" d="100"/>
        </p:scale>
        <p:origin x="17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238751"/>
            <a:ext cx="15300564" cy="4762488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184899"/>
            <a:ext cx="13500497" cy="330270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21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58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28306"/>
            <a:ext cx="3881393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28306"/>
            <a:ext cx="11419171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131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EB1C3415-14AB-49C1-9E42-43773A58F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696285" y="1525987"/>
            <a:ext cx="16517734" cy="71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5A878D5B-888E-4C5D-8614-40F2B520CE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291" y="2626060"/>
            <a:ext cx="17034367" cy="10412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  <a:lvl2pPr marL="1079961" indent="-539980">
              <a:buFontTx/>
              <a:buNone/>
              <a:defRPr sz="2400"/>
            </a:lvl2pPr>
            <a:lvl3pPr marL="1619941" indent="-539980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/>
            <a:r>
              <a:rPr lang="en-US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8908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552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410376"/>
            <a:ext cx="15525572" cy="5690286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154495"/>
            <a:ext cx="15525572" cy="2992387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22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641531"/>
            <a:ext cx="765028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641531"/>
            <a:ext cx="765028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87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28309"/>
            <a:ext cx="15525572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353376"/>
            <a:ext cx="7615123" cy="1643437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996813"/>
            <a:ext cx="7615123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353376"/>
            <a:ext cx="7652626" cy="1643437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996813"/>
            <a:ext cx="7652626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01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96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5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11966"/>
            <a:ext cx="5805682" cy="319188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969596"/>
            <a:ext cx="9112836" cy="9721303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103846"/>
            <a:ext cx="5805682" cy="760288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91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11966"/>
            <a:ext cx="5805682" cy="319188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969596"/>
            <a:ext cx="9112836" cy="9721303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103846"/>
            <a:ext cx="5805682" cy="760288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76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28309"/>
            <a:ext cx="15525572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641531"/>
            <a:ext cx="15525572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2678862"/>
            <a:ext cx="405014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25CB-8DCC-074C-B65D-BDD387DAFE24}" type="datetimeFigureOut">
              <a:rPr lang="en-DE" smtClean="0"/>
              <a:t>06.10.21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2678862"/>
            <a:ext cx="607522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2678862"/>
            <a:ext cx="405014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1732-1946-FC4A-9F42-22096EEDB5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9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;p19">
            <a:extLst>
              <a:ext uri="{FF2B5EF4-FFF2-40B4-BE49-F238E27FC236}">
                <a16:creationId xmlns:a16="http://schemas.microsoft.com/office/drawing/2014/main" id="{25E51F46-9CAD-0546-8013-3928BDD81A2F}"/>
              </a:ext>
            </a:extLst>
          </p:cNvPr>
          <p:cNvSpPr/>
          <p:nvPr/>
        </p:nvSpPr>
        <p:spPr>
          <a:xfrm>
            <a:off x="3267746" y="4458"/>
            <a:ext cx="11465170" cy="1200916"/>
          </a:xfrm>
          <a:prstGeom prst="roundRect">
            <a:avLst>
              <a:gd name="adj" fmla="val 19108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ctr" fontAlgn="base">
              <a:defRPr/>
            </a:pPr>
            <a:r>
              <a:rPr lang="en-US" sz="4400" b="1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BioPsyKit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FE2F61-D80D-F94C-BB35-84C981CDF7D8}"/>
              </a:ext>
            </a:extLst>
          </p:cNvPr>
          <p:cNvGrpSpPr/>
          <p:nvPr/>
        </p:nvGrpSpPr>
        <p:grpSpPr>
          <a:xfrm>
            <a:off x="1103591" y="1763654"/>
            <a:ext cx="4587591" cy="11844064"/>
            <a:chOff x="1103591" y="1935104"/>
            <a:chExt cx="4587591" cy="11844064"/>
          </a:xfrm>
        </p:grpSpPr>
        <p:sp>
          <p:nvSpPr>
            <p:cNvPr id="56" name="Google Shape;82;p19">
              <a:extLst>
                <a:ext uri="{FF2B5EF4-FFF2-40B4-BE49-F238E27FC236}">
                  <a16:creationId xmlns:a16="http://schemas.microsoft.com/office/drawing/2014/main" id="{58DA8B0D-D353-604E-9DDE-0F566F876499}"/>
                </a:ext>
              </a:extLst>
            </p:cNvPr>
            <p:cNvSpPr/>
            <p:nvPr/>
          </p:nvSpPr>
          <p:spPr>
            <a:xfrm>
              <a:off x="2356834" y="11200498"/>
              <a:ext cx="3334348" cy="2031171"/>
            </a:xfrm>
            <a:prstGeom prst="roundRect">
              <a:avLst>
                <a:gd name="adj" fmla="val 8636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fontAlgn="base">
                <a:spcAft>
                  <a:spcPts val="1200"/>
                </a:spcAft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Sleep/Wake Onset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Sleep Efficiency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Net Sleep Duration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…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B752348E-5087-E246-A438-F8326B55FB57}"/>
                </a:ext>
              </a:extLst>
            </p:cNvPr>
            <p:cNvGrpSpPr/>
            <p:nvPr/>
          </p:nvGrpSpPr>
          <p:grpSpPr>
            <a:xfrm>
              <a:off x="1103591" y="1935104"/>
              <a:ext cx="4587591" cy="11844064"/>
              <a:chOff x="1103591" y="2079482"/>
              <a:chExt cx="4587591" cy="11844064"/>
            </a:xfrm>
          </p:grpSpPr>
          <p:sp>
            <p:nvSpPr>
              <p:cNvPr id="109" name="Google Shape;82;p19">
                <a:extLst>
                  <a:ext uri="{FF2B5EF4-FFF2-40B4-BE49-F238E27FC236}">
                    <a16:creationId xmlns:a16="http://schemas.microsoft.com/office/drawing/2014/main" id="{1D0A6AF0-7357-E246-BD8A-07D518206D1A}"/>
                  </a:ext>
                </a:extLst>
              </p:cNvPr>
              <p:cNvSpPr/>
              <p:nvPr/>
            </p:nvSpPr>
            <p:spPr>
              <a:xfrm>
                <a:off x="2356834" y="10315802"/>
                <a:ext cx="3334348" cy="971705"/>
              </a:xfrm>
              <a:prstGeom prst="roundRect">
                <a:avLst>
                  <a:gd name="adj" fmla="val 8636"/>
                </a:avLst>
              </a:prstGeom>
              <a:solidFill>
                <a:schemeClr val="accent1">
                  <a:lumMod val="10000"/>
                  <a:lumOff val="9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fontAlgn="base">
                  <a:spcAft>
                    <a:spcPts val="1200"/>
                  </a:spcAft>
                  <a:defRPr/>
                </a:pPr>
                <a:endPara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Various Algorithms</a:t>
                </a:r>
              </a:p>
            </p:txBody>
          </p:sp>
          <p:sp>
            <p:nvSpPr>
              <p:cNvPr id="107" name="Google Shape;82;p19">
                <a:extLst>
                  <a:ext uri="{FF2B5EF4-FFF2-40B4-BE49-F238E27FC236}">
                    <a16:creationId xmlns:a16="http://schemas.microsoft.com/office/drawing/2014/main" id="{4764E686-C791-8045-8846-A0E1C0400D7E}"/>
                  </a:ext>
                </a:extLst>
              </p:cNvPr>
              <p:cNvSpPr/>
              <p:nvPr/>
            </p:nvSpPr>
            <p:spPr>
              <a:xfrm>
                <a:off x="2356834" y="6462619"/>
                <a:ext cx="3334348" cy="2462600"/>
              </a:xfrm>
              <a:prstGeom prst="roundRect">
                <a:avLst>
                  <a:gd name="adj" fmla="val 3925"/>
                </a:avLst>
              </a:prstGeom>
              <a:solidFill>
                <a:schemeClr val="accent1">
                  <a:lumMod val="10000"/>
                  <a:lumOff val="9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fontAlgn="base">
                  <a:spcAft>
                    <a:spcPts val="1200"/>
                  </a:spcAft>
                  <a:defRPr/>
                </a:pPr>
                <a:endPara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Activity Counts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Major Rest Periods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Wear Detection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Static Moment Detection</a:t>
                </a:r>
              </a:p>
            </p:txBody>
          </p:sp>
          <p:sp>
            <p:nvSpPr>
              <p:cNvPr id="104" name="Google Shape;82;p19">
                <a:extLst>
                  <a:ext uri="{FF2B5EF4-FFF2-40B4-BE49-F238E27FC236}">
                    <a16:creationId xmlns:a16="http://schemas.microsoft.com/office/drawing/2014/main" id="{0ADCE3EF-C544-A44B-B748-A9F1EDD26234}"/>
                  </a:ext>
                </a:extLst>
              </p:cNvPr>
              <p:cNvSpPr/>
              <p:nvPr/>
            </p:nvSpPr>
            <p:spPr>
              <a:xfrm>
                <a:off x="2356834" y="3993997"/>
                <a:ext cx="3334348" cy="1806093"/>
              </a:xfrm>
              <a:prstGeom prst="roundRect">
                <a:avLst>
                  <a:gd name="adj" fmla="val 5992"/>
                </a:avLst>
              </a:prstGeom>
              <a:solidFill>
                <a:schemeClr val="accent1">
                  <a:lumMod val="10000"/>
                  <a:lumOff val="9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fontAlgn="base">
                  <a:spcAft>
                    <a:spcPts val="1200"/>
                  </a:spcAft>
                  <a:defRPr/>
                </a:pPr>
                <a:endPara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HR(V)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Plotting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…</a:t>
                </a:r>
                <a:endParaRPr lang="en-US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Google Shape;82;p19">
                <a:extLst>
                  <a:ext uri="{FF2B5EF4-FFF2-40B4-BE49-F238E27FC236}">
                    <a16:creationId xmlns:a16="http://schemas.microsoft.com/office/drawing/2014/main" id="{CA25F59E-4F91-FE49-8E4E-C058D22ADBA9}"/>
                  </a:ext>
                </a:extLst>
              </p:cNvPr>
              <p:cNvSpPr/>
              <p:nvPr/>
            </p:nvSpPr>
            <p:spPr>
              <a:xfrm>
                <a:off x="1103591" y="2079482"/>
                <a:ext cx="522514" cy="10064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Google Shape;82;p19">
                <a:extLst>
                  <a:ext uri="{FF2B5EF4-FFF2-40B4-BE49-F238E27FC236}">
                    <a16:creationId xmlns:a16="http://schemas.microsoft.com/office/drawing/2014/main" id="{FAEEFA2A-F64C-0F4D-A7A6-C55A7D631401}"/>
                  </a:ext>
                </a:extLst>
              </p:cNvPr>
              <p:cNvSpPr/>
              <p:nvPr/>
            </p:nvSpPr>
            <p:spPr>
              <a:xfrm>
                <a:off x="1834323" y="3250393"/>
                <a:ext cx="3855600" cy="596293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32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signals</a:t>
                </a:r>
                <a:endParaRPr lang="en-US" sz="20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Google Shape;82;p19">
                <a:extLst>
                  <a:ext uri="{FF2B5EF4-FFF2-40B4-BE49-F238E27FC236}">
                    <a16:creationId xmlns:a16="http://schemas.microsoft.com/office/drawing/2014/main" id="{74069610-718E-3B41-8BFF-1683C7AEB7CF}"/>
                  </a:ext>
                </a:extLst>
              </p:cNvPr>
              <p:cNvSpPr/>
              <p:nvPr/>
            </p:nvSpPr>
            <p:spPr>
              <a:xfrm>
                <a:off x="1834322" y="9635556"/>
                <a:ext cx="3856860" cy="596293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32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sleep</a:t>
                </a:r>
                <a:endParaRPr lang="en-US" sz="20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Google Shape;82;p19">
                <a:extLst>
                  <a:ext uri="{FF2B5EF4-FFF2-40B4-BE49-F238E27FC236}">
                    <a16:creationId xmlns:a16="http://schemas.microsoft.com/office/drawing/2014/main" id="{EDB71379-30A9-1941-B877-9EB56CCD1772}"/>
                  </a:ext>
                </a:extLst>
              </p:cNvPr>
              <p:cNvSpPr/>
              <p:nvPr/>
            </p:nvSpPr>
            <p:spPr>
              <a:xfrm>
                <a:off x="1103592" y="2079482"/>
                <a:ext cx="4586400" cy="1006425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32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Time-Series Data</a:t>
                </a:r>
                <a:endParaRPr 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Google Shape;82;p19">
                <a:extLst>
                  <a:ext uri="{FF2B5EF4-FFF2-40B4-BE49-F238E27FC236}">
                    <a16:creationId xmlns:a16="http://schemas.microsoft.com/office/drawing/2014/main" id="{D905CFE5-16DF-094B-B281-D062254C4C95}"/>
                  </a:ext>
                </a:extLst>
              </p:cNvPr>
              <p:cNvSpPr/>
              <p:nvPr/>
            </p:nvSpPr>
            <p:spPr>
              <a:xfrm>
                <a:off x="2356834" y="3993998"/>
                <a:ext cx="3334348" cy="496057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2400" b="1" dirty="0" err="1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ecg</a:t>
                </a:r>
                <a:endParaRPr lang="en-US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Google Shape;82;p19">
                <a:extLst>
                  <a:ext uri="{FF2B5EF4-FFF2-40B4-BE49-F238E27FC236}">
                    <a16:creationId xmlns:a16="http://schemas.microsoft.com/office/drawing/2014/main" id="{69139A60-5868-0A4B-ABB4-EEA539AA3A96}"/>
                  </a:ext>
                </a:extLst>
              </p:cNvPr>
              <p:cNvSpPr/>
              <p:nvPr/>
            </p:nvSpPr>
            <p:spPr>
              <a:xfrm>
                <a:off x="2356834" y="5881559"/>
                <a:ext cx="3334348" cy="496057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2800" b="1" dirty="0" err="1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eeg</a:t>
                </a:r>
                <a:endParaRPr lang="en-US" sz="20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Google Shape;82;p19">
                <a:extLst>
                  <a:ext uri="{FF2B5EF4-FFF2-40B4-BE49-F238E27FC236}">
                    <a16:creationId xmlns:a16="http://schemas.microsoft.com/office/drawing/2014/main" id="{1D951784-6E37-D640-86FC-B01BBBF63B70}"/>
                  </a:ext>
                </a:extLst>
              </p:cNvPr>
              <p:cNvSpPr/>
              <p:nvPr/>
            </p:nvSpPr>
            <p:spPr>
              <a:xfrm>
                <a:off x="2356834" y="6462620"/>
                <a:ext cx="3334348" cy="496057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2800" b="1" dirty="0" err="1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imu</a:t>
                </a:r>
                <a:endParaRPr lang="en-US" sz="20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Google Shape;82;p19">
                <a:extLst>
                  <a:ext uri="{FF2B5EF4-FFF2-40B4-BE49-F238E27FC236}">
                    <a16:creationId xmlns:a16="http://schemas.microsoft.com/office/drawing/2014/main" id="{91760F7C-4671-FE4A-9698-ACDDC71B9071}"/>
                  </a:ext>
                </a:extLst>
              </p:cNvPr>
              <p:cNvSpPr/>
              <p:nvPr/>
            </p:nvSpPr>
            <p:spPr>
              <a:xfrm>
                <a:off x="2356834" y="9008296"/>
                <a:ext cx="3334348" cy="496057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2800" b="1" dirty="0" err="1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rsp</a:t>
                </a:r>
                <a:endParaRPr lang="en-US" sz="20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Google Shape;82;p19">
                <a:extLst>
                  <a:ext uri="{FF2B5EF4-FFF2-40B4-BE49-F238E27FC236}">
                    <a16:creationId xmlns:a16="http://schemas.microsoft.com/office/drawing/2014/main" id="{0457A075-5FE5-BD4D-8D4F-E35624D5A2D2}"/>
                  </a:ext>
                </a:extLst>
              </p:cNvPr>
              <p:cNvSpPr/>
              <p:nvPr/>
            </p:nvSpPr>
            <p:spPr>
              <a:xfrm>
                <a:off x="1834321" y="3250392"/>
                <a:ext cx="469475" cy="596293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684C207-50E4-F346-AB49-DC1A9DAE71A6}"/>
                  </a:ext>
                </a:extLst>
              </p:cNvPr>
              <p:cNvCxnSpPr>
                <a:cxnSpLocks/>
                <a:stCxn id="55" idx="2"/>
                <a:endCxn id="51" idx="1"/>
              </p:cNvCxnSpPr>
              <p:nvPr/>
            </p:nvCxnSpPr>
            <p:spPr>
              <a:xfrm rot="16200000" flipH="1">
                <a:off x="2015275" y="3900468"/>
                <a:ext cx="395342" cy="28777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6">
                <a:extLst>
                  <a:ext uri="{FF2B5EF4-FFF2-40B4-BE49-F238E27FC236}">
                    <a16:creationId xmlns:a16="http://schemas.microsoft.com/office/drawing/2014/main" id="{8915F0AF-3EDC-5343-AE25-92FB2D286F0D}"/>
                  </a:ext>
                </a:extLst>
              </p:cNvPr>
              <p:cNvCxnSpPr>
                <a:cxnSpLocks/>
                <a:stCxn id="55" idx="2"/>
                <a:endCxn id="52" idx="1"/>
              </p:cNvCxnSpPr>
              <p:nvPr/>
            </p:nvCxnSpPr>
            <p:spPr>
              <a:xfrm rot="16200000" flipH="1">
                <a:off x="1071495" y="4844248"/>
                <a:ext cx="2282903" cy="28777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56">
                <a:extLst>
                  <a:ext uri="{FF2B5EF4-FFF2-40B4-BE49-F238E27FC236}">
                    <a16:creationId xmlns:a16="http://schemas.microsoft.com/office/drawing/2014/main" id="{4EB7EF60-FD8F-FA46-ADED-1251344E4D0F}"/>
                  </a:ext>
                </a:extLst>
              </p:cNvPr>
              <p:cNvCxnSpPr>
                <a:cxnSpLocks/>
                <a:stCxn id="55" idx="2"/>
                <a:endCxn id="53" idx="1"/>
              </p:cNvCxnSpPr>
              <p:nvPr/>
            </p:nvCxnSpPr>
            <p:spPr>
              <a:xfrm rot="16200000" flipH="1">
                <a:off x="780964" y="5134779"/>
                <a:ext cx="2863964" cy="28777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56">
                <a:extLst>
                  <a:ext uri="{FF2B5EF4-FFF2-40B4-BE49-F238E27FC236}">
                    <a16:creationId xmlns:a16="http://schemas.microsoft.com/office/drawing/2014/main" id="{D2E25897-8D4A-4C4C-BD15-C1DBDDDBA28D}"/>
                  </a:ext>
                </a:extLst>
              </p:cNvPr>
              <p:cNvCxnSpPr>
                <a:cxnSpLocks/>
                <a:stCxn id="55" idx="2"/>
                <a:endCxn id="54" idx="1"/>
              </p:cNvCxnSpPr>
              <p:nvPr/>
            </p:nvCxnSpPr>
            <p:spPr>
              <a:xfrm rot="16200000" flipH="1">
                <a:off x="-491874" y="6407617"/>
                <a:ext cx="5409640" cy="28777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56">
                <a:extLst>
                  <a:ext uri="{FF2B5EF4-FFF2-40B4-BE49-F238E27FC236}">
                    <a16:creationId xmlns:a16="http://schemas.microsoft.com/office/drawing/2014/main" id="{C06F4409-C21F-D747-AF56-BD1E61496869}"/>
                  </a:ext>
                </a:extLst>
              </p:cNvPr>
              <p:cNvCxnSpPr>
                <a:cxnSpLocks/>
                <a:stCxn id="69" idx="2"/>
                <a:endCxn id="55" idx="1"/>
              </p:cNvCxnSpPr>
              <p:nvPr/>
            </p:nvCxnSpPr>
            <p:spPr>
              <a:xfrm rot="16200000" flipH="1">
                <a:off x="1368268" y="3082486"/>
                <a:ext cx="462632" cy="46947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56">
                <a:extLst>
                  <a:ext uri="{FF2B5EF4-FFF2-40B4-BE49-F238E27FC236}">
                    <a16:creationId xmlns:a16="http://schemas.microsoft.com/office/drawing/2014/main" id="{BF57BA39-663F-8140-A6EB-AC4857117EC6}"/>
                  </a:ext>
                </a:extLst>
              </p:cNvPr>
              <p:cNvCxnSpPr>
                <a:cxnSpLocks/>
                <a:stCxn id="69" idx="2"/>
                <a:endCxn id="10" idx="1"/>
              </p:cNvCxnSpPr>
              <p:nvPr/>
            </p:nvCxnSpPr>
            <p:spPr>
              <a:xfrm rot="16200000" flipH="1">
                <a:off x="-1824313" y="6275068"/>
                <a:ext cx="6847796" cy="46947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Google Shape;82;p19">
                <a:extLst>
                  <a:ext uri="{FF2B5EF4-FFF2-40B4-BE49-F238E27FC236}">
                    <a16:creationId xmlns:a16="http://schemas.microsoft.com/office/drawing/2014/main" id="{4D683DB3-67A9-9848-8CA7-6055AB03C291}"/>
                  </a:ext>
                </a:extLst>
              </p:cNvPr>
              <p:cNvSpPr/>
              <p:nvPr/>
            </p:nvSpPr>
            <p:spPr>
              <a:xfrm>
                <a:off x="2356834" y="10315803"/>
                <a:ext cx="3334348" cy="496057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2800" b="1" dirty="0" err="1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sleep_wake</a:t>
                </a:r>
                <a:endParaRPr lang="en-US" sz="20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Google Shape;82;p19">
                <a:extLst>
                  <a:ext uri="{FF2B5EF4-FFF2-40B4-BE49-F238E27FC236}">
                    <a16:creationId xmlns:a16="http://schemas.microsoft.com/office/drawing/2014/main" id="{10C0F7DD-ECF5-134F-B298-129921C47365}"/>
                  </a:ext>
                </a:extLst>
              </p:cNvPr>
              <p:cNvSpPr/>
              <p:nvPr/>
            </p:nvSpPr>
            <p:spPr>
              <a:xfrm>
                <a:off x="2356834" y="11344878"/>
                <a:ext cx="3334348" cy="496057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2700" b="1" dirty="0" err="1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sleep_endpoints</a:t>
                </a:r>
                <a:endParaRPr lang="en-US" sz="27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Google Shape;82;p19">
                <a:extLst>
                  <a:ext uri="{FF2B5EF4-FFF2-40B4-BE49-F238E27FC236}">
                    <a16:creationId xmlns:a16="http://schemas.microsoft.com/office/drawing/2014/main" id="{5BD9B6E7-B57E-3B4F-99F0-393516FB5CF9}"/>
                  </a:ext>
                </a:extLst>
              </p:cNvPr>
              <p:cNvSpPr/>
              <p:nvPr/>
            </p:nvSpPr>
            <p:spPr>
              <a:xfrm>
                <a:off x="1834321" y="9635555"/>
                <a:ext cx="469475" cy="596293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4" name="Straight Arrow Connector 56">
                <a:extLst>
                  <a:ext uri="{FF2B5EF4-FFF2-40B4-BE49-F238E27FC236}">
                    <a16:creationId xmlns:a16="http://schemas.microsoft.com/office/drawing/2014/main" id="{F18C5500-8104-264B-A503-FD1525C84285}"/>
                  </a:ext>
                </a:extLst>
              </p:cNvPr>
              <p:cNvCxnSpPr>
                <a:cxnSpLocks/>
                <a:stCxn id="93" idx="2"/>
                <a:endCxn id="77" idx="1"/>
              </p:cNvCxnSpPr>
              <p:nvPr/>
            </p:nvCxnSpPr>
            <p:spPr>
              <a:xfrm rot="16200000" flipH="1">
                <a:off x="2046954" y="10253952"/>
                <a:ext cx="331984" cy="28777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56">
                <a:extLst>
                  <a:ext uri="{FF2B5EF4-FFF2-40B4-BE49-F238E27FC236}">
                    <a16:creationId xmlns:a16="http://schemas.microsoft.com/office/drawing/2014/main" id="{BE5B9CB1-35A3-C042-ACE6-74AA85F5F336}"/>
                  </a:ext>
                </a:extLst>
              </p:cNvPr>
              <p:cNvCxnSpPr>
                <a:cxnSpLocks/>
                <a:stCxn id="93" idx="2"/>
                <a:endCxn id="78" idx="1"/>
              </p:cNvCxnSpPr>
              <p:nvPr/>
            </p:nvCxnSpPr>
            <p:spPr>
              <a:xfrm rot="16200000" flipH="1">
                <a:off x="1532417" y="10768489"/>
                <a:ext cx="1361059" cy="28777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Google Shape;82;p19">
                <a:extLst>
                  <a:ext uri="{FF2B5EF4-FFF2-40B4-BE49-F238E27FC236}">
                    <a16:creationId xmlns:a16="http://schemas.microsoft.com/office/drawing/2014/main" id="{CE1E1BBA-9EC1-4546-BCCB-933CFB158051}"/>
                  </a:ext>
                </a:extLst>
              </p:cNvPr>
              <p:cNvSpPr/>
              <p:nvPr/>
            </p:nvSpPr>
            <p:spPr>
              <a:xfrm>
                <a:off x="2356834" y="13427489"/>
                <a:ext cx="3334348" cy="496057"/>
              </a:xfrm>
              <a:prstGeom prst="roundRect">
                <a:avLst>
                  <a:gd name="adj" fmla="val 19108"/>
                </a:avLst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algn="ctr" fontAlgn="base">
                  <a:defRPr/>
                </a:pPr>
                <a:r>
                  <a:rPr lang="en-US" sz="2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ＭＳ Ｐゴシック" charset="0"/>
                    <a:cs typeface="Courier New" panose="02070309020205020404" pitchFamily="49" charset="0"/>
                  </a:rPr>
                  <a:t>plotting</a:t>
                </a:r>
                <a:endParaRPr lang="en-US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5" name="Straight Arrow Connector 56">
                <a:extLst>
                  <a:ext uri="{FF2B5EF4-FFF2-40B4-BE49-F238E27FC236}">
                    <a16:creationId xmlns:a16="http://schemas.microsoft.com/office/drawing/2014/main" id="{7CFA1ECA-5CE3-9645-B515-F7823F2F7438}"/>
                  </a:ext>
                </a:extLst>
              </p:cNvPr>
              <p:cNvCxnSpPr>
                <a:cxnSpLocks/>
                <a:stCxn id="93" idx="2"/>
                <a:endCxn id="114" idx="1"/>
              </p:cNvCxnSpPr>
              <p:nvPr/>
            </p:nvCxnSpPr>
            <p:spPr>
              <a:xfrm rot="16200000" flipH="1">
                <a:off x="491111" y="11809795"/>
                <a:ext cx="3443670" cy="28777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0119576-0B29-8A4E-B682-A14DE7C82A3F}"/>
              </a:ext>
            </a:extLst>
          </p:cNvPr>
          <p:cNvGrpSpPr/>
          <p:nvPr/>
        </p:nvGrpSpPr>
        <p:grpSpPr>
          <a:xfrm>
            <a:off x="6702894" y="1763656"/>
            <a:ext cx="4586400" cy="5872343"/>
            <a:chOff x="6702894" y="2136949"/>
            <a:chExt cx="4586400" cy="5872343"/>
          </a:xfrm>
        </p:grpSpPr>
        <p:sp>
          <p:nvSpPr>
            <p:cNvPr id="46" name="Google Shape;82;p19">
              <a:extLst>
                <a:ext uri="{FF2B5EF4-FFF2-40B4-BE49-F238E27FC236}">
                  <a16:creationId xmlns:a16="http://schemas.microsoft.com/office/drawing/2014/main" id="{0819D5FA-4644-AB49-ADB9-0DD8CB26F17C}"/>
                </a:ext>
              </a:extLst>
            </p:cNvPr>
            <p:cNvSpPr/>
            <p:nvPr/>
          </p:nvSpPr>
          <p:spPr>
            <a:xfrm>
              <a:off x="6702894" y="2136949"/>
              <a:ext cx="4586400" cy="1006425"/>
            </a:xfrm>
            <a:prstGeom prst="roundRect">
              <a:avLst>
                <a:gd name="adj" fmla="val 19108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Tabular Data</a:t>
              </a:r>
              <a:endParaRPr 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82;p19">
              <a:extLst>
                <a:ext uri="{FF2B5EF4-FFF2-40B4-BE49-F238E27FC236}">
                  <a16:creationId xmlns:a16="http://schemas.microsoft.com/office/drawing/2014/main" id="{5783149E-D1E1-3545-9EA9-629276385578}"/>
                </a:ext>
              </a:extLst>
            </p:cNvPr>
            <p:cNvSpPr/>
            <p:nvPr/>
          </p:nvSpPr>
          <p:spPr>
            <a:xfrm>
              <a:off x="7433627" y="3307859"/>
              <a:ext cx="3855601" cy="1928740"/>
            </a:xfrm>
            <a:prstGeom prst="roundRect">
              <a:avLst>
                <a:gd name="adj" fmla="val 6220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indent="-342900" fontAlgn="base">
                <a:spcAft>
                  <a:spcPts val="2400"/>
                </a:spcAft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Feature Computation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Plotting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…</a:t>
              </a:r>
              <a:endPara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82;p19">
              <a:extLst>
                <a:ext uri="{FF2B5EF4-FFF2-40B4-BE49-F238E27FC236}">
                  <a16:creationId xmlns:a16="http://schemas.microsoft.com/office/drawing/2014/main" id="{3AD84F2F-4819-3740-9A95-EE464913EBC6}"/>
                </a:ext>
              </a:extLst>
            </p:cNvPr>
            <p:cNvSpPr/>
            <p:nvPr/>
          </p:nvSpPr>
          <p:spPr>
            <a:xfrm>
              <a:off x="7433628" y="3307859"/>
              <a:ext cx="3855600" cy="596293"/>
            </a:xfrm>
            <a:prstGeom prst="roundRect">
              <a:avLst>
                <a:gd name="adj" fmla="val 19108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saliva</a:t>
              </a:r>
              <a:endPara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Google Shape;82;p19">
              <a:extLst>
                <a:ext uri="{FF2B5EF4-FFF2-40B4-BE49-F238E27FC236}">
                  <a16:creationId xmlns:a16="http://schemas.microsoft.com/office/drawing/2014/main" id="{DEDC5ABF-A5F6-CC4E-A180-5F2615AD56DA}"/>
                </a:ext>
              </a:extLst>
            </p:cNvPr>
            <p:cNvSpPr/>
            <p:nvPr/>
          </p:nvSpPr>
          <p:spPr>
            <a:xfrm>
              <a:off x="6702894" y="2136949"/>
              <a:ext cx="522514" cy="10064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Straight Arrow Connector 56">
              <a:extLst>
                <a:ext uri="{FF2B5EF4-FFF2-40B4-BE49-F238E27FC236}">
                  <a16:creationId xmlns:a16="http://schemas.microsoft.com/office/drawing/2014/main" id="{A999464A-61ED-814F-9C29-6A31135C35EB}"/>
                </a:ext>
              </a:extLst>
            </p:cNvPr>
            <p:cNvCxnSpPr>
              <a:cxnSpLocks/>
              <a:stCxn id="133" idx="2"/>
              <a:endCxn id="121" idx="1"/>
            </p:cNvCxnSpPr>
            <p:nvPr/>
          </p:nvCxnSpPr>
          <p:spPr>
            <a:xfrm rot="16200000" flipH="1">
              <a:off x="6967573" y="3139951"/>
              <a:ext cx="462632" cy="46947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Google Shape;82;p19">
              <a:extLst>
                <a:ext uri="{FF2B5EF4-FFF2-40B4-BE49-F238E27FC236}">
                  <a16:creationId xmlns:a16="http://schemas.microsoft.com/office/drawing/2014/main" id="{E85F79A4-1333-2545-A0D9-4B974A57D303}"/>
                </a:ext>
              </a:extLst>
            </p:cNvPr>
            <p:cNvSpPr/>
            <p:nvPr/>
          </p:nvSpPr>
          <p:spPr>
            <a:xfrm>
              <a:off x="7433627" y="5326138"/>
              <a:ext cx="3855601" cy="2683154"/>
            </a:xfrm>
            <a:prstGeom prst="roundRect">
              <a:avLst>
                <a:gd name="adj" fmla="val 4490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Data Handling &amp; Manipulation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Questionnaire Score Computation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9" name="Google Shape;82;p19">
              <a:extLst>
                <a:ext uri="{FF2B5EF4-FFF2-40B4-BE49-F238E27FC236}">
                  <a16:creationId xmlns:a16="http://schemas.microsoft.com/office/drawing/2014/main" id="{BE3887EC-0B6A-A245-AD88-34B999F50296}"/>
                </a:ext>
              </a:extLst>
            </p:cNvPr>
            <p:cNvSpPr/>
            <p:nvPr/>
          </p:nvSpPr>
          <p:spPr>
            <a:xfrm>
              <a:off x="7433628" y="5326139"/>
              <a:ext cx="3855600" cy="596293"/>
            </a:xfrm>
            <a:prstGeom prst="roundRect">
              <a:avLst>
                <a:gd name="adj" fmla="val 19108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questionnaires</a:t>
              </a:r>
              <a:endPara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endParaRPr>
            </a:p>
          </p:txBody>
        </p:sp>
        <p:cxnSp>
          <p:nvCxnSpPr>
            <p:cNvPr id="140" name="Straight Arrow Connector 56">
              <a:extLst>
                <a:ext uri="{FF2B5EF4-FFF2-40B4-BE49-F238E27FC236}">
                  <a16:creationId xmlns:a16="http://schemas.microsoft.com/office/drawing/2014/main" id="{6A879ADF-C46F-4346-8C4A-DB4D47088812}"/>
                </a:ext>
              </a:extLst>
            </p:cNvPr>
            <p:cNvCxnSpPr>
              <a:cxnSpLocks/>
              <a:stCxn id="133" idx="2"/>
              <a:endCxn id="139" idx="1"/>
            </p:cNvCxnSpPr>
            <p:nvPr/>
          </p:nvCxnSpPr>
          <p:spPr>
            <a:xfrm rot="16200000" flipH="1">
              <a:off x="5958433" y="4149091"/>
              <a:ext cx="2480912" cy="46947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48C77E0-11D2-5C4F-AFD3-2F11ED951541}"/>
              </a:ext>
            </a:extLst>
          </p:cNvPr>
          <p:cNvGrpSpPr/>
          <p:nvPr/>
        </p:nvGrpSpPr>
        <p:grpSpPr>
          <a:xfrm>
            <a:off x="12301009" y="1763656"/>
            <a:ext cx="4596064" cy="10994865"/>
            <a:chOff x="12301009" y="2136949"/>
            <a:chExt cx="4596064" cy="10994865"/>
          </a:xfrm>
        </p:grpSpPr>
        <p:sp>
          <p:nvSpPr>
            <p:cNvPr id="47" name="Google Shape;82;p19">
              <a:extLst>
                <a:ext uri="{FF2B5EF4-FFF2-40B4-BE49-F238E27FC236}">
                  <a16:creationId xmlns:a16="http://schemas.microsoft.com/office/drawing/2014/main" id="{F3FB929D-CAE9-DC45-8F80-EC3B3AD80928}"/>
                </a:ext>
              </a:extLst>
            </p:cNvPr>
            <p:cNvSpPr/>
            <p:nvPr/>
          </p:nvSpPr>
          <p:spPr>
            <a:xfrm>
              <a:off x="12301009" y="2136949"/>
              <a:ext cx="4586400" cy="1006425"/>
            </a:xfrm>
            <a:prstGeom prst="roundRect">
              <a:avLst>
                <a:gd name="adj" fmla="val 19108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Utilities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163" name="Google Shape;82;p19">
              <a:extLst>
                <a:ext uri="{FF2B5EF4-FFF2-40B4-BE49-F238E27FC236}">
                  <a16:creationId xmlns:a16="http://schemas.microsoft.com/office/drawing/2014/main" id="{9002C255-986B-7E44-A433-C22268500D0D}"/>
                </a:ext>
              </a:extLst>
            </p:cNvPr>
            <p:cNvSpPr/>
            <p:nvPr/>
          </p:nvSpPr>
          <p:spPr>
            <a:xfrm>
              <a:off x="13031743" y="5771238"/>
              <a:ext cx="3855600" cy="1956247"/>
            </a:xfrm>
            <a:prstGeom prst="roundRect">
              <a:avLst>
                <a:gd name="adj" fmla="val 6107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indent="-342900" fontAlgn="base">
                <a:spcAft>
                  <a:spcPts val="2400"/>
                </a:spcAft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Statistics Pipelines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Statistical Annotations for Boxplots</a:t>
              </a:r>
            </a:p>
          </p:txBody>
        </p:sp>
        <p:sp>
          <p:nvSpPr>
            <p:cNvPr id="164" name="Google Shape;82;p19">
              <a:extLst>
                <a:ext uri="{FF2B5EF4-FFF2-40B4-BE49-F238E27FC236}">
                  <a16:creationId xmlns:a16="http://schemas.microsoft.com/office/drawing/2014/main" id="{5A0C7DD8-D9FF-8345-BE71-E959DBB9383E}"/>
                </a:ext>
              </a:extLst>
            </p:cNvPr>
            <p:cNvSpPr/>
            <p:nvPr/>
          </p:nvSpPr>
          <p:spPr>
            <a:xfrm>
              <a:off x="13031809" y="5771239"/>
              <a:ext cx="3855600" cy="596293"/>
            </a:xfrm>
            <a:prstGeom prst="roundRect">
              <a:avLst>
                <a:gd name="adj" fmla="val 19108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stats</a:t>
              </a:r>
              <a:endPara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Google Shape;82;p19">
              <a:extLst>
                <a:ext uri="{FF2B5EF4-FFF2-40B4-BE49-F238E27FC236}">
                  <a16:creationId xmlns:a16="http://schemas.microsoft.com/office/drawing/2014/main" id="{A025B416-6AB5-8943-AC70-C9450DE34CDB}"/>
                </a:ext>
              </a:extLst>
            </p:cNvPr>
            <p:cNvSpPr/>
            <p:nvPr/>
          </p:nvSpPr>
          <p:spPr>
            <a:xfrm>
              <a:off x="13031743" y="9691418"/>
              <a:ext cx="3865330" cy="3440396"/>
            </a:xfrm>
            <a:prstGeom prst="roundRect">
              <a:avLst>
                <a:gd name="adj" fmla="val 3468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Subject Exclusion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Wide-to-long-Format Conversion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Data Resampling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Data Aggregation &amp; Reduction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66" name="Google Shape;82;p19">
              <a:extLst>
                <a:ext uri="{FF2B5EF4-FFF2-40B4-BE49-F238E27FC236}">
                  <a16:creationId xmlns:a16="http://schemas.microsoft.com/office/drawing/2014/main" id="{E1C6F0BB-AAE6-5043-840E-4DCCAAA3F07F}"/>
                </a:ext>
              </a:extLst>
            </p:cNvPr>
            <p:cNvSpPr/>
            <p:nvPr/>
          </p:nvSpPr>
          <p:spPr>
            <a:xfrm>
              <a:off x="13031809" y="9691419"/>
              <a:ext cx="3855600" cy="596293"/>
            </a:xfrm>
            <a:prstGeom prst="roundRect">
              <a:avLst>
                <a:gd name="adj" fmla="val 19108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utils</a:t>
              </a:r>
              <a:endParaRPr lang="en-US" sz="2400" b="1" dirty="0">
                <a:solidFill>
                  <a:srgbClr val="FFFF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Google Shape;82;p19">
              <a:extLst>
                <a:ext uri="{FF2B5EF4-FFF2-40B4-BE49-F238E27FC236}">
                  <a16:creationId xmlns:a16="http://schemas.microsoft.com/office/drawing/2014/main" id="{2653BA1E-D97B-8F49-865C-FDA219F0D021}"/>
                </a:ext>
              </a:extLst>
            </p:cNvPr>
            <p:cNvSpPr/>
            <p:nvPr/>
          </p:nvSpPr>
          <p:spPr>
            <a:xfrm>
              <a:off x="12301009" y="2136949"/>
              <a:ext cx="522514" cy="10064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Straight Arrow Connector 56">
              <a:extLst>
                <a:ext uri="{FF2B5EF4-FFF2-40B4-BE49-F238E27FC236}">
                  <a16:creationId xmlns:a16="http://schemas.microsoft.com/office/drawing/2014/main" id="{27133A0F-7C81-B541-95A2-B259322CF4D9}"/>
                </a:ext>
              </a:extLst>
            </p:cNvPr>
            <p:cNvCxnSpPr>
              <a:cxnSpLocks/>
              <a:stCxn id="169" idx="2"/>
              <a:endCxn id="164" idx="1"/>
            </p:cNvCxnSpPr>
            <p:nvPr/>
          </p:nvCxnSpPr>
          <p:spPr>
            <a:xfrm rot="16200000" flipH="1">
              <a:off x="11334031" y="4371608"/>
              <a:ext cx="2926012" cy="46954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56">
              <a:extLst>
                <a:ext uri="{FF2B5EF4-FFF2-40B4-BE49-F238E27FC236}">
                  <a16:creationId xmlns:a16="http://schemas.microsoft.com/office/drawing/2014/main" id="{62117973-15E5-324F-AF0A-23DC4FAD6AE0}"/>
                </a:ext>
              </a:extLst>
            </p:cNvPr>
            <p:cNvCxnSpPr>
              <a:cxnSpLocks/>
              <a:stCxn id="169" idx="2"/>
              <a:endCxn id="166" idx="1"/>
            </p:cNvCxnSpPr>
            <p:nvPr/>
          </p:nvCxnSpPr>
          <p:spPr>
            <a:xfrm rot="16200000" flipH="1">
              <a:off x="9373941" y="6331698"/>
              <a:ext cx="6846192" cy="46954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Google Shape;82;p19">
              <a:extLst>
                <a:ext uri="{FF2B5EF4-FFF2-40B4-BE49-F238E27FC236}">
                  <a16:creationId xmlns:a16="http://schemas.microsoft.com/office/drawing/2014/main" id="{A27A324A-AEE8-1C4D-AFD5-C98F2C7BCCA5}"/>
                </a:ext>
              </a:extLst>
            </p:cNvPr>
            <p:cNvSpPr/>
            <p:nvPr/>
          </p:nvSpPr>
          <p:spPr>
            <a:xfrm>
              <a:off x="13031743" y="3327865"/>
              <a:ext cx="3865330" cy="2296421"/>
            </a:xfrm>
            <a:prstGeom prst="roundRect">
              <a:avLst>
                <a:gd name="adj" fmla="val 4292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indent="-342900" fontAlgn="base">
                <a:spcAft>
                  <a:spcPts val="2400"/>
                </a:spcAft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TSST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MIST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CAR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95" name="Google Shape;82;p19">
              <a:extLst>
                <a:ext uri="{FF2B5EF4-FFF2-40B4-BE49-F238E27FC236}">
                  <a16:creationId xmlns:a16="http://schemas.microsoft.com/office/drawing/2014/main" id="{5756F063-D1FE-FE43-8A22-4FF3DF555DB7}"/>
                </a:ext>
              </a:extLst>
            </p:cNvPr>
            <p:cNvSpPr/>
            <p:nvPr/>
          </p:nvSpPr>
          <p:spPr>
            <a:xfrm>
              <a:off x="13031809" y="3327866"/>
              <a:ext cx="3855600" cy="596293"/>
            </a:xfrm>
            <a:prstGeom prst="roundRect">
              <a:avLst>
                <a:gd name="adj" fmla="val 19108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protocols</a:t>
              </a:r>
              <a:endPara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endParaRPr>
            </a:p>
          </p:txBody>
        </p:sp>
        <p:cxnSp>
          <p:nvCxnSpPr>
            <p:cNvPr id="196" name="Straight Arrow Connector 56">
              <a:extLst>
                <a:ext uri="{FF2B5EF4-FFF2-40B4-BE49-F238E27FC236}">
                  <a16:creationId xmlns:a16="http://schemas.microsoft.com/office/drawing/2014/main" id="{56B94CBA-2005-AF4B-B21E-7FB8552A24C0}"/>
                </a:ext>
              </a:extLst>
            </p:cNvPr>
            <p:cNvCxnSpPr>
              <a:cxnSpLocks/>
              <a:stCxn id="169" idx="2"/>
              <a:endCxn id="195" idx="1"/>
            </p:cNvCxnSpPr>
            <p:nvPr/>
          </p:nvCxnSpPr>
          <p:spPr>
            <a:xfrm rot="16200000" flipH="1">
              <a:off x="12555718" y="3149921"/>
              <a:ext cx="482639" cy="46954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Google Shape;82;p19">
              <a:extLst>
                <a:ext uri="{FF2B5EF4-FFF2-40B4-BE49-F238E27FC236}">
                  <a16:creationId xmlns:a16="http://schemas.microsoft.com/office/drawing/2014/main" id="{EEE326C4-6E49-8042-B2E8-6A7CD057039B}"/>
                </a:ext>
              </a:extLst>
            </p:cNvPr>
            <p:cNvSpPr/>
            <p:nvPr/>
          </p:nvSpPr>
          <p:spPr>
            <a:xfrm>
              <a:off x="13031743" y="7893873"/>
              <a:ext cx="3855600" cy="1652197"/>
            </a:xfrm>
            <a:prstGeom prst="roundRect">
              <a:avLst>
                <a:gd name="adj" fmla="val 6107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indent="-342900" fontAlgn="base">
                <a:spcAft>
                  <a:spcPts val="2400"/>
                </a:spcAft>
                <a:buFont typeface="Arial" panose="020B0604020202020204" pitchFamily="34" charset="0"/>
                <a:buChar char="•"/>
                <a:defRPr/>
              </a:pPr>
              <a:endParaRPr lang="en-US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High-level Plots for (Bio)psychological Data</a:t>
              </a:r>
            </a:p>
          </p:txBody>
        </p:sp>
        <p:sp>
          <p:nvSpPr>
            <p:cNvPr id="202" name="Google Shape;82;p19">
              <a:extLst>
                <a:ext uri="{FF2B5EF4-FFF2-40B4-BE49-F238E27FC236}">
                  <a16:creationId xmlns:a16="http://schemas.microsoft.com/office/drawing/2014/main" id="{EBF89526-50F7-5441-B2D7-C1E519392865}"/>
                </a:ext>
              </a:extLst>
            </p:cNvPr>
            <p:cNvSpPr/>
            <p:nvPr/>
          </p:nvSpPr>
          <p:spPr>
            <a:xfrm>
              <a:off x="13031809" y="7893874"/>
              <a:ext cx="3855600" cy="596293"/>
            </a:xfrm>
            <a:prstGeom prst="roundRect">
              <a:avLst>
                <a:gd name="adj" fmla="val 19108"/>
              </a:avLst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algn="ctr" fontAlgn="base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plotting</a:t>
              </a:r>
              <a:endPara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09" name="Straight Arrow Connector 56">
            <a:extLst>
              <a:ext uri="{FF2B5EF4-FFF2-40B4-BE49-F238E27FC236}">
                <a16:creationId xmlns:a16="http://schemas.microsoft.com/office/drawing/2014/main" id="{A46EA72A-898A-384E-BAFE-FF31219BF432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 rot="5400000">
            <a:off x="5919422" y="-1317255"/>
            <a:ext cx="558280" cy="560353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56">
            <a:extLst>
              <a:ext uri="{FF2B5EF4-FFF2-40B4-BE49-F238E27FC236}">
                <a16:creationId xmlns:a16="http://schemas.microsoft.com/office/drawing/2014/main" id="{71F104D0-668A-A747-863E-D4436CC4681E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rot="16200000" flipH="1">
            <a:off x="11518129" y="-1312424"/>
            <a:ext cx="558282" cy="559387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56">
            <a:extLst>
              <a:ext uri="{FF2B5EF4-FFF2-40B4-BE49-F238E27FC236}">
                <a16:creationId xmlns:a16="http://schemas.microsoft.com/office/drawing/2014/main" id="{136BA15A-7427-B441-8588-F53491AB4BC6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rot="5400000">
            <a:off x="8719072" y="1482397"/>
            <a:ext cx="558282" cy="423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5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U_Colors">
      <a:dk1>
        <a:srgbClr val="000000"/>
      </a:dk1>
      <a:lt1>
        <a:srgbClr val="FFFFFF"/>
      </a:lt1>
      <a:dk2>
        <a:srgbClr val="003865"/>
      </a:dk2>
      <a:lt2>
        <a:srgbClr val="EEECE1"/>
      </a:lt2>
      <a:accent1>
        <a:srgbClr val="003865"/>
      </a:accent1>
      <a:accent2>
        <a:srgbClr val="C9934D"/>
      </a:accent2>
      <a:accent3>
        <a:srgbClr val="8D1428"/>
      </a:accent3>
      <a:accent4>
        <a:srgbClr val="00B1EB"/>
      </a:accent4>
      <a:accent5>
        <a:srgbClr val="009B77"/>
      </a:accent5>
      <a:accent6>
        <a:srgbClr val="98A3AE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94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aj78ebud</dc:creator>
  <cp:lastModifiedBy>aj78ebud</cp:lastModifiedBy>
  <cp:revision>6</cp:revision>
  <dcterms:created xsi:type="dcterms:W3CDTF">2021-08-31T19:42:19Z</dcterms:created>
  <dcterms:modified xsi:type="dcterms:W3CDTF">2021-10-05T23:46:40Z</dcterms:modified>
</cp:coreProperties>
</file>