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351" r:id="rId4"/>
    <p:sldId id="359" r:id="rId5"/>
    <p:sldId id="283" r:id="rId6"/>
    <p:sldId id="353" r:id="rId7"/>
    <p:sldId id="357" r:id="rId8"/>
    <p:sldId id="354" r:id="rId9"/>
    <p:sldId id="350" r:id="rId10"/>
  </p:sldIdLst>
  <p:sldSz cx="12192000" cy="6858000"/>
  <p:notesSz cx="6669088" cy="97536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y Hege Rodal" userId="ea2b1cc1-7099-49f7-87f2-f497cfe2888e" providerId="ADAL" clId="{2542A948-32D8-4C1E-8BB9-30AD19C758A4}"/>
    <pc:docChg chg="delSld">
      <pc:chgData name="Gry Hege Rodal" userId="ea2b1cc1-7099-49f7-87f2-f497cfe2888e" providerId="ADAL" clId="{2542A948-32D8-4C1E-8BB9-30AD19C758A4}" dt="2021-08-23T05:42:42.366" v="0" actId="47"/>
      <pc:docMkLst>
        <pc:docMk/>
      </pc:docMkLst>
      <pc:sldChg chg="del">
        <pc:chgData name="Gry Hege Rodal" userId="ea2b1cc1-7099-49f7-87f2-f497cfe2888e" providerId="ADAL" clId="{2542A948-32D8-4C1E-8BB9-30AD19C758A4}" dt="2021-08-23T05:42:42.366" v="0" actId="47"/>
        <pc:sldMkLst>
          <pc:docMk/>
          <pc:sldMk cId="1602843593" sldId="281"/>
        </pc:sldMkLst>
      </pc:sldChg>
      <pc:sldChg chg="del">
        <pc:chgData name="Gry Hege Rodal" userId="ea2b1cc1-7099-49f7-87f2-f497cfe2888e" providerId="ADAL" clId="{2542A948-32D8-4C1E-8BB9-30AD19C758A4}" dt="2021-08-23T05:42:42.366" v="0" actId="47"/>
        <pc:sldMkLst>
          <pc:docMk/>
          <pc:sldMk cId="2265304514" sldId="292"/>
        </pc:sldMkLst>
      </pc:sldChg>
      <pc:sldChg chg="del">
        <pc:chgData name="Gry Hege Rodal" userId="ea2b1cc1-7099-49f7-87f2-f497cfe2888e" providerId="ADAL" clId="{2542A948-32D8-4C1E-8BB9-30AD19C758A4}" dt="2021-08-23T05:42:42.366" v="0" actId="47"/>
        <pc:sldMkLst>
          <pc:docMk/>
          <pc:sldMk cId="4015381003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C7AA9F-65AA-43CD-934F-98BBF93B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282A5B-2EC5-42AA-933B-D167E348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18C603-6785-4390-8DFE-62813B99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FAD1B8-3455-44FD-A3F8-AD5058E2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203F87-AC38-4321-AAB2-DEF1E273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0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443EED-6E09-4BAC-9DE1-06D038D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E3E36D-0204-4907-B0F6-711F124D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ACEC46-5681-428D-86A0-32E8C607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E1A9BD-547A-466D-B3C1-80CB6F82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DA4516-2443-4069-80DA-8BEA8572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7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0E2E17-3E06-4494-87B6-1D74A3DB6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1AAC624-B7AE-486B-866F-57FC68CB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E45D5B-69CE-45B4-ACA5-4DBA30E3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AE28300-BD03-4375-806D-D9DA5696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65EAA7-3F9F-44DF-A533-1E31B9CE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85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AA0366-C49B-4938-B2ED-17304E45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659E78-6C74-4422-84BD-602F2888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3FF1AA-D040-46A0-86C7-9266C128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21FF4E-3022-4C8E-A101-7CDC8D20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19D584-7CE1-42C4-B25F-C84C7571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05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75B940-1242-4209-A3E5-11D18578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5D0D34-68AF-4FED-B50A-600DF6E5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C54E4B-1F77-4A92-B794-E3E3E212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BD90F1-32F9-4AED-BF00-A59E0849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1A4F21A-043B-4DC7-8BF8-CEC7F092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5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D0A022-5F73-40DC-ACCA-C757BB8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D80BE4-BEAA-40A7-9751-1E1485CEC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64DEE0C-6F33-4B93-B255-97557C75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1EB02F-804B-48C1-8996-C56B080D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7EF6619-7BDA-4500-839A-C17AE838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7F33DF8-3BBB-44C4-840B-01B1233F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1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EC7BC2-1BDC-4168-A197-545F1A9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08FC43-BFA7-4ED0-9919-D022FCA1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10C200-A460-48D2-B87D-BF92D5CB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931EE8E-2C94-4CB2-A4DE-56BE4743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FEAC505-52A7-4907-AAC4-9E07F9EA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8AAAA90-ED4E-435B-829C-5982C5CC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7838234-2CDB-4587-B725-1833108D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A11BC92-5195-4BFE-95BF-F6507B18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DA04DE-69BA-47AF-B8C6-5CFCBACC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0872A4C-4BDD-4597-9E29-0CD45AEA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C55317E-B4C9-452D-B38C-341B35DB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EE0B200-2475-44CC-910A-68665696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9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5BAEA32-DC64-4001-8807-18BA7AD9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49FFA94-76CC-4954-A8F9-06466651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6E09C58-6CC6-4536-B6D5-F85D733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876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6282DF-9F2C-49E5-B415-F0EA0407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11220D-74FD-462F-9B1D-1568A2CD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8A85074-830A-4F9D-853F-8B2CA554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30C7C30-E937-4306-8F12-6ED84A42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25F480D-ADF6-4963-8757-16A1B0EA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F92204-0A1D-4798-9291-679BBF62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9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44D955-BB85-437E-AE25-0E319306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297D050-4DEB-48E9-9C10-3E02EAB4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8AD146-2FFD-4A32-9AD4-3DFCBA3B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06CB4C-9DA3-4EB7-ABEB-532574E1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3481A5-923E-41ED-9DD3-EEF21684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788B84C-8ABE-4D2C-82B8-DAA9401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35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A71A4C3-C2F1-4820-A46D-870B83FF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584865-C942-4330-A0DE-1C6F8640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DBEB42-AE7B-498A-ACDB-0F2679D2C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97A5-A55C-4B91-9FEB-128E6FCA2055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B8969C-153D-4B9B-B3CF-D9629EBF6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59C884-5FE7-4C0E-9714-AEAF7FD42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A525-3899-4C65-B289-54FE50ACCF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427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o/photo/49561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dla.no/subject:1:3ae2c40f-4661-4863-9987-4944ff534974/topic:2:165573/topic:2:165647/resource:1:104560" TargetMode="External"/><Relationship Id="rId2" Type="http://schemas.openxmlformats.org/officeDocument/2006/relationships/hyperlink" Target="https://snl.no/pendel_-_fysik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phys.ntnu.no/brukdef/undervisning/fyslab/files/Journal-eksempe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91254D-0C64-4425-871E-66197666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nb-NO" dirty="0"/>
              <a:t>KAP 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F302E8-68BB-4E38-A505-F932B2D7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Rettlinjet bevegelse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676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66FC80E-0408-4036-8DBB-74C8BE3B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6500" y="2037364"/>
            <a:ext cx="4169664" cy="2783250"/>
          </a:xfrm>
          <a:prstGeom prst="rect">
            <a:avLst/>
          </a:prstGeom>
          <a:effectLst/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8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16F6E84-E21D-4A5E-BBE0-1464B725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PLAN FOR I DAG</a:t>
            </a:r>
            <a:endParaRPr lang="nb-N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587C34-02DA-4742-95D8-C7D51C2E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nb-NO" sz="2200"/>
              <a:t>Usikkerhet, gjeldende siffer, størrelser og enheter</a:t>
            </a:r>
          </a:p>
          <a:p>
            <a:r>
              <a:rPr lang="nb-NO" sz="2200"/>
              <a:t>Oppgave 1: Rettlinjet bevegelse</a:t>
            </a:r>
          </a:p>
          <a:p>
            <a:r>
              <a:rPr lang="nb-NO" sz="2200"/>
              <a:t>Oppgave 2: Pendel</a:t>
            </a:r>
          </a:p>
          <a:p>
            <a:r>
              <a:rPr lang="nb-NO" sz="2200"/>
              <a:t>Oppsummering</a:t>
            </a:r>
          </a:p>
          <a:p>
            <a:endParaRPr lang="nb-NO" sz="2200"/>
          </a:p>
        </p:txBody>
      </p:sp>
    </p:spTree>
    <p:extLst>
      <p:ext uri="{BB962C8B-B14F-4D97-AF65-F5344CB8AC3E}">
        <p14:creationId xmlns:p14="http://schemas.microsoft.com/office/powerpoint/2010/main" val="68818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BFA226-FF6E-440A-8AF8-CB5B4E3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Gjeldende siffer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38801F49-2AA4-4DC8-9A53-5003EA773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/>
          <a:stretch/>
        </p:blipFill>
        <p:spPr>
          <a:xfrm>
            <a:off x="847363" y="2742397"/>
            <a:ext cx="4557905" cy="3291840"/>
          </a:xfrm>
          <a:prstGeom prst="rect">
            <a:avLst/>
          </a:prstGeom>
        </p:spPr>
      </p:pic>
      <p:sp>
        <p:nvSpPr>
          <p:cNvPr id="6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063CED26-2DD6-48F4-8003-BBB3D92C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83" y="3098800"/>
            <a:ext cx="5492689" cy="24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2C1670-5A7B-469B-B03B-A2CA0698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Beskriv</a:t>
            </a:r>
            <a:r>
              <a:rPr lang="en-US" sz="5400" dirty="0"/>
              <a:t> </a:t>
            </a:r>
            <a:r>
              <a:rPr lang="en-US" sz="5400" dirty="0" err="1"/>
              <a:t>bevegelsen</a:t>
            </a:r>
            <a:r>
              <a:rPr lang="en-US" sz="5400" dirty="0"/>
              <a:t> med </a:t>
            </a:r>
            <a:r>
              <a:rPr lang="en-US" sz="5400" dirty="0" err="1"/>
              <a:t>ord</a:t>
            </a:r>
            <a:endParaRPr lang="en-US" sz="5400" dirty="0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87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7B60857-C5CA-4E95-AEEF-BC4CF883C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9"/>
          <a:stretch/>
        </p:blipFill>
        <p:spPr>
          <a:xfrm>
            <a:off x="844035" y="2742397"/>
            <a:ext cx="4564562" cy="3291840"/>
          </a:xfrm>
          <a:prstGeom prst="rect">
            <a:avLst/>
          </a:prstGeom>
        </p:spPr>
      </p:pic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e 8" descr="Et bilde som inneholder bord&#10;&#10;Automatisk generert beskrivelse">
            <a:extLst>
              <a:ext uri="{FF2B5EF4-FFF2-40B4-BE49-F238E27FC236}">
                <a16:creationId xmlns:a16="http://schemas.microsoft.com/office/drawing/2014/main" id="{B89C02BC-B265-474C-BB3D-4D167AAE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787513"/>
            <a:ext cx="4974336" cy="1206276"/>
          </a:xfrm>
          <a:prstGeom prst="rect">
            <a:avLst/>
          </a:prstGeom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EDF309-1F0B-4C4E-96DA-8CEC68C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B7025978-0750-4535-A895-F5E6DB7905A1}"/>
                  </a:ext>
                </a:extLst>
              </p:cNvPr>
              <p:cNvSpPr txBox="1"/>
              <p:nvPr/>
            </p:nvSpPr>
            <p:spPr>
              <a:xfrm>
                <a:off x="3410445" y="3305175"/>
                <a:ext cx="1421992" cy="739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/>
                  <a:t>s</a:t>
                </a:r>
                <a:r>
                  <a:rPr lang="en-US" sz="1800" dirty="0"/>
                  <a:t> = </a:t>
                </a:r>
                <a:r>
                  <a:rPr lang="en-US" sz="1800" i="1" dirty="0" err="1"/>
                  <a:t>vt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og</a:t>
                </a:r>
                <a:r>
                  <a:rPr lang="en-US" sz="1800" dirty="0"/>
                  <a:t>  </a:t>
                </a:r>
                <a:r>
                  <a:rPr lang="en-US" sz="1800" i="1" dirty="0"/>
                  <a:t>v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B7025978-0750-4535-A895-F5E6DB79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45" y="3305175"/>
                <a:ext cx="1421992" cy="739946"/>
              </a:xfrm>
              <a:prstGeom prst="rect">
                <a:avLst/>
              </a:prstGeom>
              <a:blipFill>
                <a:blip r:embed="rId4"/>
                <a:stretch>
                  <a:fillRect l="-341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8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703F6D-D009-496A-A847-20867DB2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C405DF-F321-49E1-B114-CD8ED8C0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b-NO" sz="2000" dirty="0"/>
              <a:t>Beskriv bevegelsen til katten med ord</a:t>
            </a:r>
          </a:p>
          <a:p>
            <a:r>
              <a:rPr lang="nb-NO" sz="2000" dirty="0"/>
              <a:t>Tegn fartsgrafen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3" descr="Et bilde som inneholder katt&#10;&#10;Automatisk generert beskrivelse">
            <a:extLst>
              <a:ext uri="{FF2B5EF4-FFF2-40B4-BE49-F238E27FC236}">
                <a16:creationId xmlns:a16="http://schemas.microsoft.com/office/drawing/2014/main" id="{70188EE3-0EF0-43DB-8A61-A86E0468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0358"/>
            <a:ext cx="6019331" cy="2814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797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7A49A19-92CC-4629-B95A-205BF3B5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OPPGAVE 1  - RETTLINJET BEVEGELSE 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ED2FFED8-93E7-4581-8FF1-BDCEC76A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E53EB9-6E37-4439-B106-ACA6DAE3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862217"/>
            <a:ext cx="3803904" cy="3660185"/>
          </a:xfrm>
        </p:spPr>
        <p:txBody>
          <a:bodyPr anchor="ctr">
            <a:normAutofit fontScale="55000" lnSpcReduction="20000"/>
          </a:bodyPr>
          <a:lstStyle/>
          <a:p>
            <a:r>
              <a:rPr lang="nb-NO" sz="2200" dirty="0"/>
              <a:t> PLAKAT I EN FEI</a:t>
            </a:r>
          </a:p>
          <a:p>
            <a:pPr lvl="1"/>
            <a:endParaRPr lang="nb-NO" sz="2200" dirty="0"/>
          </a:p>
          <a:p>
            <a:pPr lvl="1"/>
            <a:r>
              <a:rPr lang="nb-NO" sz="2200" dirty="0"/>
              <a:t>En i gruppen løper strekningen s. De andre i gruppen fordeler seg langs stekningen s, med bestemte avstander fra startpunktet. </a:t>
            </a:r>
          </a:p>
          <a:p>
            <a:pPr lvl="1"/>
            <a:endParaRPr lang="nb-NO" sz="2200" dirty="0"/>
          </a:p>
          <a:p>
            <a:pPr lvl="1"/>
            <a:r>
              <a:rPr lang="nb-NO" sz="2200" dirty="0"/>
              <a:t>Når personen som løper passerer leser dere av tiden. </a:t>
            </a:r>
          </a:p>
          <a:p>
            <a:pPr lvl="1"/>
            <a:endParaRPr lang="nb-NO" sz="2200" dirty="0"/>
          </a:p>
          <a:p>
            <a:pPr lvl="1"/>
            <a:r>
              <a:rPr lang="nb-NO" sz="2200" dirty="0"/>
              <a:t>Lag en tabell som viser tid og strekning; med andre ord målepunktene t(s) og s(m). </a:t>
            </a:r>
          </a:p>
          <a:p>
            <a:pPr lvl="1"/>
            <a:endParaRPr lang="nb-NO" sz="2200" dirty="0"/>
          </a:p>
          <a:p>
            <a:pPr lvl="1"/>
            <a:r>
              <a:rPr lang="nb-NO" sz="2200" dirty="0"/>
              <a:t>Lag en grafisk fremstilling (graf) og funksjonsuttrykket (formel) ved hjelp av regresjonsanalyse i </a:t>
            </a:r>
            <a:r>
              <a:rPr lang="nb-NO" sz="2200" dirty="0" err="1"/>
              <a:t>geogebra</a:t>
            </a:r>
            <a:endParaRPr lang="nb-NO" sz="2200" dirty="0"/>
          </a:p>
          <a:p>
            <a:pPr marL="457200" lvl="1" indent="0">
              <a:buNone/>
            </a:pPr>
            <a:endParaRPr lang="nb-NO" sz="2200" dirty="0"/>
          </a:p>
          <a:p>
            <a:pPr lvl="1"/>
            <a:r>
              <a:rPr lang="nb-NO" sz="2200" dirty="0"/>
              <a:t>Beskriv bevegelsen med ord ved hjelp av grafen og formelen</a:t>
            </a:r>
          </a:p>
          <a:p>
            <a:pPr lvl="1"/>
            <a:endParaRPr lang="nb-NO" sz="2200" dirty="0"/>
          </a:p>
          <a:p>
            <a:pPr lvl="1"/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24596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F1C156-104D-467A-86D9-90A5C67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Usikkerhet i målingene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 descr="Et bilde som inneholder tekst, frukt, eple&#10;&#10;Automatisk generert beskrivelse">
            <a:extLst>
              <a:ext uri="{FF2B5EF4-FFF2-40B4-BE49-F238E27FC236}">
                <a16:creationId xmlns:a16="http://schemas.microsoft.com/office/drawing/2014/main" id="{B770D913-0787-4DA5-B7FE-9BC2E3DB0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11" r="345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718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E588F29-DDC8-485C-8493-83CAB0BA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OPPGAVE 2 – PENDEL </a:t>
            </a:r>
            <a:endParaRPr lang="nb-N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843F0A-2337-49CB-9D65-678C7BC5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200" dirty="0"/>
              <a:t>Eget dokument</a:t>
            </a:r>
          </a:p>
        </p:txBody>
      </p:sp>
    </p:spTree>
    <p:extLst>
      <p:ext uri="{BB962C8B-B14F-4D97-AF65-F5344CB8AC3E}">
        <p14:creationId xmlns:p14="http://schemas.microsoft.com/office/powerpoint/2010/main" val="21622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EE52D7-B461-4072-B242-9E5F4A21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2D1870-3A8F-4703-B56D-DD8DA9D2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PENDELFORSØK</a:t>
            </a:r>
          </a:p>
          <a:p>
            <a:r>
              <a:rPr lang="nn-NO" dirty="0">
                <a:hlinkClick r:id="rId2"/>
              </a:rPr>
              <a:t>Teori: pendel – fysikk – Store norske leksikon (snl.no)</a:t>
            </a:r>
            <a:endParaRPr lang="nn-NO" dirty="0"/>
          </a:p>
          <a:p>
            <a:r>
              <a:rPr lang="nb-NO" sz="2800" dirty="0">
                <a:hlinkClick r:id="rId3"/>
              </a:rPr>
              <a:t>Potensfunksjoner - Matematikk for samfunnsfag - S1 </a:t>
            </a:r>
            <a:r>
              <a:rPr lang="nb-NO" sz="2800">
                <a:hlinkClick r:id="rId3"/>
              </a:rPr>
              <a:t>– NDLA</a:t>
            </a:r>
            <a:endParaRPr lang="nn-NO" dirty="0"/>
          </a:p>
          <a:p>
            <a:r>
              <a:rPr lang="nb-NO" dirty="0">
                <a:hlinkClick r:id="rId4"/>
              </a:rPr>
              <a:t>Microsoft Word - Svingetiden til en pendel.docx (ntnu.no)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49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Office-tema</vt:lpstr>
      <vt:lpstr>KAP 1</vt:lpstr>
      <vt:lpstr>PLAN FOR I DAG</vt:lpstr>
      <vt:lpstr>Gjeldende siffer</vt:lpstr>
      <vt:lpstr>Beskriv bevegelsen med ord</vt:lpstr>
      <vt:lpstr>Oppgave</vt:lpstr>
      <vt:lpstr>OPPGAVE 1  - RETTLINJET BEVEGELSE </vt:lpstr>
      <vt:lpstr>Usikkerhet i målingene</vt:lpstr>
      <vt:lpstr>OPPGAVE 2 – PENDEL 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 1</dc:title>
  <dc:creator>Gry Hege Rodal</dc:creator>
  <cp:lastModifiedBy>Gry Hege Rodal</cp:lastModifiedBy>
  <cp:revision>3</cp:revision>
  <cp:lastPrinted>2020-09-17T11:11:16Z</cp:lastPrinted>
  <dcterms:created xsi:type="dcterms:W3CDTF">2020-09-17T11:09:32Z</dcterms:created>
  <dcterms:modified xsi:type="dcterms:W3CDTF">2021-08-23T05:42:44Z</dcterms:modified>
</cp:coreProperties>
</file>