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8337-8ED1-4369-B9CA-949CCD7D6272}" type="datetimeFigureOut">
              <a:rPr lang="de-DE" smtClean="0"/>
              <a:t>17.07.2012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C2E54-63D4-4E54-8C85-4392119CE1F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 rot="5400000">
            <a:off x="-714388" y="34290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0" y="3071810"/>
            <a:ext cx="27146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5400000">
            <a:off x="4286272" y="34290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214678" y="214290"/>
            <a:ext cx="394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Objekte Zusammenstellen und Editieren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8001024" y="107154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7929586" y="5000636"/>
            <a:ext cx="85725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Stern mit 5 Zacken 12"/>
          <p:cNvSpPr/>
          <p:nvPr/>
        </p:nvSpPr>
        <p:spPr>
          <a:xfrm>
            <a:off x="7965305" y="2476494"/>
            <a:ext cx="785818" cy="8572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7858148" y="3929066"/>
            <a:ext cx="1000132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winkelte Verbindung 15"/>
          <p:cNvCxnSpPr/>
          <p:nvPr/>
        </p:nvCxnSpPr>
        <p:spPr>
          <a:xfrm rot="16200000" flipH="1">
            <a:off x="-321502" y="2107395"/>
            <a:ext cx="2071700" cy="1143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85720" y="55560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285720" y="75404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00034" y="95248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00034" y="1150922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285720" y="1349361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285720" y="154780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00034" y="174623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500034" y="1944678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500034" y="214311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642910" y="0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Objekt </a:t>
            </a:r>
            <a:r>
              <a:rPr lang="de-DE" dirty="0" err="1" smtClean="0"/>
              <a:t>Bibo</a:t>
            </a:r>
            <a:endParaRPr lang="de-DE" dirty="0"/>
          </a:p>
        </p:txBody>
      </p:sp>
      <p:sp>
        <p:nvSpPr>
          <p:cNvPr id="30" name="Kreuz 29"/>
          <p:cNvSpPr/>
          <p:nvPr/>
        </p:nvSpPr>
        <p:spPr>
          <a:xfrm>
            <a:off x="3071802" y="1023926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Kreuz 30"/>
          <p:cNvSpPr/>
          <p:nvPr/>
        </p:nvSpPr>
        <p:spPr>
          <a:xfrm>
            <a:off x="3071802" y="1447790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Kreuz 31"/>
          <p:cNvSpPr/>
          <p:nvPr/>
        </p:nvSpPr>
        <p:spPr>
          <a:xfrm>
            <a:off x="3071802" y="1871654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Kreuz 32"/>
          <p:cNvSpPr/>
          <p:nvPr/>
        </p:nvSpPr>
        <p:spPr>
          <a:xfrm>
            <a:off x="3071802" y="2295518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Kreuz 33"/>
          <p:cNvSpPr/>
          <p:nvPr/>
        </p:nvSpPr>
        <p:spPr>
          <a:xfrm>
            <a:off x="3071802" y="2719382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Kreuz 34"/>
          <p:cNvSpPr/>
          <p:nvPr/>
        </p:nvSpPr>
        <p:spPr>
          <a:xfrm>
            <a:off x="3071802" y="3143248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Würfel 35"/>
          <p:cNvSpPr/>
          <p:nvPr/>
        </p:nvSpPr>
        <p:spPr>
          <a:xfrm>
            <a:off x="428596" y="3857628"/>
            <a:ext cx="1571636" cy="17145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85720" y="3214686"/>
            <a:ext cx="225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Objekt schnell Ansicht</a:t>
            </a:r>
            <a:endParaRPr lang="de-DE" dirty="0"/>
          </a:p>
        </p:txBody>
      </p:sp>
      <p:sp>
        <p:nvSpPr>
          <p:cNvPr id="39" name="Kreuz 38"/>
          <p:cNvSpPr/>
          <p:nvPr/>
        </p:nvSpPr>
        <p:spPr>
          <a:xfrm>
            <a:off x="3071802" y="4929198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Kreuz 39"/>
          <p:cNvSpPr/>
          <p:nvPr/>
        </p:nvSpPr>
        <p:spPr>
          <a:xfrm>
            <a:off x="3071802" y="5353062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Kreuz 40"/>
          <p:cNvSpPr/>
          <p:nvPr/>
        </p:nvSpPr>
        <p:spPr>
          <a:xfrm>
            <a:off x="3071802" y="5776926"/>
            <a:ext cx="142876" cy="142876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3357554" y="928670"/>
            <a:ext cx="1031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1 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3357554" y="1357298"/>
            <a:ext cx="1031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2 </a:t>
            </a:r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3357554" y="1785926"/>
            <a:ext cx="97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3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3357554" y="2214554"/>
            <a:ext cx="108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… 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3357554" y="2643182"/>
            <a:ext cx="1073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… 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3357554" y="3071810"/>
            <a:ext cx="3763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x (Stern) offen zum Bearbeiten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3428992" y="3571876"/>
            <a:ext cx="3857652" cy="1200329"/>
          </a:xfrm>
          <a:prstGeom prst="rect">
            <a:avLst/>
          </a:prstGeom>
          <a:noFill/>
          <a:ln w="6350" cmpd="dbl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Povray</a:t>
            </a:r>
            <a:r>
              <a:rPr lang="de-DE" sz="1200" dirty="0" smtClean="0"/>
              <a:t> Text zum bearbeiten des Objekts … </a:t>
            </a:r>
          </a:p>
          <a:p>
            <a:r>
              <a:rPr lang="de-DE" sz="1200" dirty="0" smtClean="0"/>
              <a:t>Text Zeile 1</a:t>
            </a:r>
          </a:p>
          <a:p>
            <a:r>
              <a:rPr lang="de-DE" sz="1200" dirty="0" smtClean="0"/>
              <a:t>2</a:t>
            </a:r>
          </a:p>
          <a:p>
            <a:r>
              <a:rPr lang="de-DE" sz="1200" dirty="0" smtClean="0"/>
              <a:t>3</a:t>
            </a:r>
          </a:p>
          <a:p>
            <a:r>
              <a:rPr lang="de-DE" sz="1200" dirty="0" smtClean="0"/>
              <a:t>4</a:t>
            </a:r>
          </a:p>
          <a:p>
            <a:r>
              <a:rPr lang="de-DE" sz="1200" dirty="0"/>
              <a:t>4</a:t>
            </a:r>
          </a:p>
        </p:txBody>
      </p:sp>
      <p:sp>
        <p:nvSpPr>
          <p:cNvPr id="52" name="Rechteck 51"/>
          <p:cNvSpPr/>
          <p:nvPr/>
        </p:nvSpPr>
        <p:spPr>
          <a:xfrm>
            <a:off x="3357554" y="4786322"/>
            <a:ext cx="1246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x+1 </a:t>
            </a:r>
            <a:endParaRPr lang="de-DE" dirty="0"/>
          </a:p>
        </p:txBody>
      </p:sp>
      <p:sp>
        <p:nvSpPr>
          <p:cNvPr id="53" name="Rechteck 52"/>
          <p:cNvSpPr/>
          <p:nvPr/>
        </p:nvSpPr>
        <p:spPr>
          <a:xfrm>
            <a:off x="3357554" y="5214950"/>
            <a:ext cx="108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… 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3357554" y="5643578"/>
            <a:ext cx="1087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Objekt … </a:t>
            </a:r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7715272" y="2357430"/>
            <a:ext cx="1428728" cy="1214446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Form 56"/>
          <p:cNvCxnSpPr>
            <a:endCxn id="51" idx="3"/>
          </p:cNvCxnSpPr>
          <p:nvPr/>
        </p:nvCxnSpPr>
        <p:spPr>
          <a:xfrm rot="5400000">
            <a:off x="6807967" y="3479049"/>
            <a:ext cx="1171669" cy="21431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endCxn id="55" idx="1"/>
          </p:cNvCxnSpPr>
          <p:nvPr/>
        </p:nvCxnSpPr>
        <p:spPr>
          <a:xfrm flipV="1">
            <a:off x="7500958" y="2964653"/>
            <a:ext cx="214314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285852" y="42860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Objekt</a:t>
            </a:r>
            <a:endParaRPr lang="de-DE" sz="1100" dirty="0"/>
          </a:p>
        </p:txBody>
      </p:sp>
      <p:sp>
        <p:nvSpPr>
          <p:cNvPr id="67" name="Textfeld 66"/>
          <p:cNvSpPr txBox="1"/>
          <p:nvPr/>
        </p:nvSpPr>
        <p:spPr>
          <a:xfrm>
            <a:off x="1285852" y="625058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Objekt</a:t>
            </a:r>
            <a:endParaRPr lang="de-DE" sz="1100" dirty="0"/>
          </a:p>
        </p:txBody>
      </p:sp>
      <p:sp>
        <p:nvSpPr>
          <p:cNvPr id="68" name="Textfeld 67"/>
          <p:cNvSpPr txBox="1"/>
          <p:nvPr/>
        </p:nvSpPr>
        <p:spPr>
          <a:xfrm>
            <a:off x="1285852" y="821512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   Unter Objekt</a:t>
            </a:r>
            <a:endParaRPr lang="de-DE" sz="1100" dirty="0"/>
          </a:p>
        </p:txBody>
      </p:sp>
      <p:sp>
        <p:nvSpPr>
          <p:cNvPr id="69" name="Textfeld 68"/>
          <p:cNvSpPr txBox="1"/>
          <p:nvPr/>
        </p:nvSpPr>
        <p:spPr>
          <a:xfrm>
            <a:off x="1285852" y="101796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   Unter Objekt</a:t>
            </a:r>
            <a:endParaRPr lang="de-DE" sz="1100" dirty="0"/>
          </a:p>
        </p:txBody>
      </p:sp>
      <p:sp>
        <p:nvSpPr>
          <p:cNvPr id="70" name="Textfeld 69"/>
          <p:cNvSpPr txBox="1"/>
          <p:nvPr/>
        </p:nvSpPr>
        <p:spPr>
          <a:xfrm>
            <a:off x="1285852" y="1428736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Würfel</a:t>
            </a:r>
            <a:endParaRPr lang="de-DE" sz="1100" dirty="0"/>
          </a:p>
        </p:txBody>
      </p:sp>
      <p:sp>
        <p:nvSpPr>
          <p:cNvPr id="71" name="Textfeld 70"/>
          <p:cNvSpPr txBox="1"/>
          <p:nvPr/>
        </p:nvSpPr>
        <p:spPr>
          <a:xfrm>
            <a:off x="1285852" y="1607331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 Unter Objekt</a:t>
            </a:r>
            <a:endParaRPr lang="de-DE" sz="1100" dirty="0"/>
          </a:p>
        </p:txBody>
      </p:sp>
      <p:sp>
        <p:nvSpPr>
          <p:cNvPr id="72" name="Textfeld 71"/>
          <p:cNvSpPr txBox="1"/>
          <p:nvPr/>
        </p:nvSpPr>
        <p:spPr>
          <a:xfrm>
            <a:off x="1285852" y="1803786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 Unter Objekt</a:t>
            </a:r>
            <a:endParaRPr lang="de-DE" sz="1100" dirty="0"/>
          </a:p>
        </p:txBody>
      </p:sp>
      <p:sp>
        <p:nvSpPr>
          <p:cNvPr id="73" name="Textfeld 72"/>
          <p:cNvSpPr txBox="1"/>
          <p:nvPr/>
        </p:nvSpPr>
        <p:spPr>
          <a:xfrm>
            <a:off x="1285852" y="2000240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 Unter Objekt</a:t>
            </a:r>
            <a:endParaRPr lang="de-DE" sz="1100" dirty="0"/>
          </a:p>
        </p:txBody>
      </p:sp>
      <p:sp>
        <p:nvSpPr>
          <p:cNvPr id="74" name="Textfeld 73"/>
          <p:cNvSpPr txBox="1"/>
          <p:nvPr/>
        </p:nvSpPr>
        <p:spPr>
          <a:xfrm>
            <a:off x="1285852" y="1214422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Objekt</a:t>
            </a:r>
            <a:endParaRPr lang="de-DE" sz="1100" dirty="0"/>
          </a:p>
        </p:txBody>
      </p:sp>
      <p:sp>
        <p:nvSpPr>
          <p:cNvPr id="75" name="Rechteck 74"/>
          <p:cNvSpPr/>
          <p:nvPr/>
        </p:nvSpPr>
        <p:spPr>
          <a:xfrm>
            <a:off x="0" y="1428736"/>
            <a:ext cx="2714612" cy="214314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/>
          <p:cNvSpPr txBox="1"/>
          <p:nvPr/>
        </p:nvSpPr>
        <p:spPr>
          <a:xfrm>
            <a:off x="7715272" y="0"/>
            <a:ext cx="154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Orientierungs-</a:t>
            </a:r>
          </a:p>
          <a:p>
            <a:r>
              <a:rPr lang="de-DE" dirty="0" smtClean="0"/>
              <a:t>Ansicht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Norman</dc:creator>
  <cp:lastModifiedBy>Norman</cp:lastModifiedBy>
  <cp:revision>3</cp:revision>
  <dcterms:created xsi:type="dcterms:W3CDTF">2012-07-17T16:23:33Z</dcterms:created>
  <dcterms:modified xsi:type="dcterms:W3CDTF">2012-07-17T16:44:57Z</dcterms:modified>
</cp:coreProperties>
</file>