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40681bcd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40681bcd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40681bc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40681bc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40681bcd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40681bcd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40681bcd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40681bc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40681bcd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40681bc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40681bcd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40681bc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661b6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f661b6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f661b6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f661b6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f661b6c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f661b6c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f661b6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f661b6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08cd9af_2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08cd9af_2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f661b6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f661b6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f661b6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f661b6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f661b6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f661b6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f661b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f661b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b08cd9af_2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b08cd9af_2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cda2fba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cda2fba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40681bcd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40681bc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40681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40681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40681bc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40681bc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40681bc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40681bc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40681bc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40681bc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40681bc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40681bc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40681bcd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40681bcd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JukeByte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Advisor: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Joe Kasprzyk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Summer 2019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Abdou K. Sene &amp; Ariel Torres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31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Diagram(Revised from original proposal)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988" y="1147300"/>
            <a:ext cx="4666013" cy="3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393950" y="54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List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229725"/>
            <a:ext cx="7231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Programming Languages: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Swift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IDE/Interface: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CPanel Code editor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XCode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Backend/Database: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SiteGround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CPanel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PHPMyAdmin (MySQL)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Cron (CPanel)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060600" y="381550"/>
            <a:ext cx="302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Benchmarks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431700"/>
            <a:ext cx="7231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Database Designed and Implemented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Database Populated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Application Designed and Implemented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Application Linked to Database and Tested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Final Integration Testing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Presentation Preparation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393950" y="51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Schedule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460700" y="1529200"/>
            <a:ext cx="6222600" cy="17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Database Designed and Implemented  ….…………………………….. 1 - 2 Weeks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Database Populated   ……….…………………………………………… 1  Week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Application Designed and Implemented   ……………………………… 1 - 5 Weeks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Application Linked to Database and Tested ..……….…………………. 1 - 3 Weeks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Final Integration Testing  ...………………………………………………. 1 - 2 Weeks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Presentation Preparation ……………….………………………………… Final Week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36800" y="467850"/>
            <a:ext cx="287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Grading Scheme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1800" y="1624325"/>
            <a:ext cx="65604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Application design   ……………………….……………………………………....   30%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Database implementation and design   .......…...……………………………….   20%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Time Scheduling   ……….…………………………………………………………..10%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Functionality   ..…………………………………………………………………....   10%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Testing Robustness   ………...……………...……………………………………   20%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Presentation   …..………….………...……………………………………………   10%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Deliverables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464200" y="1450225"/>
            <a:ext cx="70389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The following will be delivered: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Original proposal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Entity-Relationship Diagram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Appropriately Commented</a:t>
            </a: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Presentation Documents 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Post-mortem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List of components left incomplete, accompanied by an explanation as to why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Proposal slideshow presentation</a:t>
            </a:r>
            <a:endParaRPr sz="14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658325" y="2132900"/>
            <a:ext cx="20697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Live Demo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739025" y="156925"/>
            <a:ext cx="262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Demo Time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712928" y="910275"/>
            <a:ext cx="2268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Music Table Populated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50" y="1480950"/>
            <a:ext cx="4561825" cy="33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6146300" y="1317325"/>
            <a:ext cx="2049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Artist Table Populated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275" y="1913725"/>
            <a:ext cx="3947326" cy="295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226650" y="149525"/>
            <a:ext cx="26907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artistMusicView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225" y="970850"/>
            <a:ext cx="5479550" cy="40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cPanel (File Manager)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50" y="1571275"/>
            <a:ext cx="7631150" cy="34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89475" y="947275"/>
            <a:ext cx="30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7400" y="1702925"/>
            <a:ext cx="29373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Student Learning Objectiv</a:t>
            </a: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Background Information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Problem Specification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Description of Functionalities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Diagrams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Solution Design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Tools List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Benchmark Specif</a:t>
            </a: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ications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Grading Scheme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List of Deliverables</a:t>
            </a:r>
            <a:endParaRPr sz="10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073675" y="230925"/>
            <a:ext cx="5104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App Design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47375" y="2121825"/>
            <a:ext cx="2439900" cy="25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went with a tabbed application because we found it to be a smoother process to work with as </a:t>
            </a:r>
            <a:r>
              <a:rPr lang="en"/>
              <a:t>opposed</a:t>
            </a:r>
            <a:r>
              <a:rPr lang="en"/>
              <a:t> to a single view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song is selected it is also reflected on the second screen as seen in the images to the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015100" y="871125"/>
            <a:ext cx="900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Page 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5330038" y="897075"/>
            <a:ext cx="840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Page 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75" y="1307800"/>
            <a:ext cx="1718876" cy="353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425" y="1307838"/>
            <a:ext cx="1718876" cy="353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050" y="1307850"/>
            <a:ext cx="1718876" cy="35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7437450" y="897075"/>
            <a:ext cx="840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Page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4185988" y="238350"/>
            <a:ext cx="38313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App Design Continued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55225" y="2276275"/>
            <a:ext cx="31824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second view we are just showing how songs are displayed once selected from the options in the menu.</a:t>
            </a:r>
            <a:endParaRPr sz="1800"/>
          </a:p>
        </p:txBody>
      </p:sp>
      <p:sp>
        <p:nvSpPr>
          <p:cNvPr id="265" name="Google Shape;265;p33"/>
          <p:cNvSpPr txBox="1"/>
          <p:nvPr/>
        </p:nvSpPr>
        <p:spPr>
          <a:xfrm>
            <a:off x="7291700" y="833250"/>
            <a:ext cx="102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Page 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375" y="1337293"/>
            <a:ext cx="1718876" cy="353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300" y="1337300"/>
            <a:ext cx="1718875" cy="355439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4557438" y="833250"/>
            <a:ext cx="846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Page 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Post-mortem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From this project we learned: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There's a lot of moving parts to creating an app 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From the database design, to writing scripts that populated the datatbase, etc.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The database design is crucial to making everything work! 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Developing IOS applications seem way simpler than they are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Passing data between classes is a tedious process.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components left incomplete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Features we didn't include: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Users/DJ's being able to create/manage account(s) and requesting music. We were too ambitious </a:t>
            </a:r>
            <a:r>
              <a:rPr lang="en">
                <a:solidFill>
                  <a:srgbClr val="CFE2F3"/>
                </a:solidFill>
              </a:rPr>
              <a:t>with our project proposal and realized that these features that would've taken up most our time.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We also didn't use Apple's MusicKit because we found AVplayer library, used in the swift language, to be more useful in the scope of our project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n">
                <a:solidFill>
                  <a:srgbClr val="CFE2F3"/>
                </a:solidFill>
              </a:rPr>
              <a:t>Adding genre because it would’ve been rinse and repeating, making our application big for no reason. </a:t>
            </a:r>
            <a:endParaRPr>
              <a:solidFill>
                <a:srgbClr val="CFE2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629675" y="1891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comments, questions or concerns?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3624000" y="1892925"/>
            <a:ext cx="189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227725" y="518150"/>
            <a:ext cx="59484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Learning Objectives: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3024325" y="813875"/>
            <a:ext cx="61518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Throughout the course of our project, we intend to achieve the following learning </a:t>
            </a:r>
            <a:endParaRPr b="1"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b="1"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O1: Learn how to configure a server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O2: Learn how to use CPanel in order to upload music into the database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O3: Figure out how to use PHPMyAdmin (MySQL) to manage the database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O4: Explore how to create a PHP file to upload to the database without having to do it manually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O5: Create the PHP that will make sure the app will be able to track likes 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O6: Understand how to automate the running of the script (with Cron on Linux)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O7: Learn Swift and associated libraries, functions and implementation.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O8: Improve and expand on our understanding of Xcode.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O9: Learn how to manipulate and access different IOS functions 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O10: Implementing Music kit with a Database of our choice as our resource for music.  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O11: Understand how to make the database and devices communicate with each other.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O12: Exploring how to design and create a fully functioning application.</a:t>
            </a:r>
            <a:endParaRPr sz="11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46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Information: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538675"/>
            <a:ext cx="7231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Music is mostly used as a source of common interest between strangers, and many times it helps create friendships.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Music serves as a therapeutic method for a lot of people throughout the world.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Music tends to help people with stress, illnesses. It has a beneficial effect on our physiological functions such as slowing the pulse, heart rate, lowering blood pressure, etc.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However, because of the various forms of music that may not mean that everyone has the same taste. Most get-togethers usually have one DJ who is given the task to entertain a group of people. Though one can try but it’s a near impossible tasks because everyone is different.</a:t>
            </a:r>
            <a:endParaRPr b="1" sz="12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463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Specification: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956100" y="1455425"/>
            <a:ext cx="72318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During the 40s and 50s, jukeboxes were popular amongst crowds in bars, clubs, etc…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We wanted to bring that same feel back to a now tech-dominant world.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The goal we want to achieve in our project is to provide users with the ability to interact with one another at gatherings.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We will design an application that will allow users to connect with one another via a “virtual party”, where music can be selected from our database.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Functionalities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52842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The main functions that JukeByte will provide for our user(s) are as follows: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For the User: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Create/manage account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Ability to like music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Request music (similar to juke boxes/DJs)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Join Party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For the “DJ” </a:t>
            </a: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(Maintenance Purposes</a:t>
            </a: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Create/manage account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Ability to upload music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Host Party</a:t>
            </a:r>
            <a:endParaRPr sz="12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64100" y="347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Draft Use-Case Diagram: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50" y="994938"/>
            <a:ext cx="59436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87000" y="429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System-level Architecture Diagram: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463" y="1775325"/>
            <a:ext cx="5737075" cy="1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6927750" y="2448700"/>
            <a:ext cx="688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Database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47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Design: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956100" y="1431700"/>
            <a:ext cx="7231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Our application allows users: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To be able to create/log in to account.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The application will let the user play music and vote for what will be played next through our liking system.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Songs liked by any user will be saved and reflected in the database.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The user will also be able to join a party then choose what will be played.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The “DJ” will be able do the following for maintenance purposes: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To access our server and manage music currently uploaded.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The server contains the script which automatically uploads music but the developer can also add or manage music in the database.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The developer can also host a party and choose music to be played by default. </a:t>
            </a:r>
            <a:endParaRPr sz="120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