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C5EB-6524-47E0-9FEF-D3AC1677BB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6CE4B3-7E1F-4B92-B7A6-7FC7FA9FFC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1AA9E2-67F7-468F-B94E-5BD589751EAA}"/>
              </a:ext>
            </a:extLst>
          </p:cNvPr>
          <p:cNvSpPr>
            <a:spLocks noGrp="1"/>
          </p:cNvSpPr>
          <p:nvPr>
            <p:ph type="dt" sz="half" idx="10"/>
          </p:nvPr>
        </p:nvSpPr>
        <p:spPr/>
        <p:txBody>
          <a:bodyPr/>
          <a:lstStyle/>
          <a:p>
            <a:fld id="{71E8B729-C59F-4BA5-B2F7-B28A6DA5FA8A}" type="datetimeFigureOut">
              <a:rPr lang="en-IN" smtClean="0"/>
              <a:t>04-05-2020</a:t>
            </a:fld>
            <a:endParaRPr lang="en-IN"/>
          </a:p>
        </p:txBody>
      </p:sp>
      <p:sp>
        <p:nvSpPr>
          <p:cNvPr id="5" name="Footer Placeholder 4">
            <a:extLst>
              <a:ext uri="{FF2B5EF4-FFF2-40B4-BE49-F238E27FC236}">
                <a16:creationId xmlns:a16="http://schemas.microsoft.com/office/drawing/2014/main" id="{C524FC72-DC26-4DEB-9E0A-7EF20DFC14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AA18FB-2BDC-4771-9F39-EF501CD88246}"/>
              </a:ext>
            </a:extLst>
          </p:cNvPr>
          <p:cNvSpPr>
            <a:spLocks noGrp="1"/>
          </p:cNvSpPr>
          <p:nvPr>
            <p:ph type="sldNum" sz="quarter" idx="12"/>
          </p:nvPr>
        </p:nvSpPr>
        <p:spPr/>
        <p:txBody>
          <a:bodyPr/>
          <a:lstStyle/>
          <a:p>
            <a:fld id="{06C36D78-B3DE-4B59-AD04-D895A4218AEE}" type="slidenum">
              <a:rPr lang="en-IN" smtClean="0"/>
              <a:t>‹#›</a:t>
            </a:fld>
            <a:endParaRPr lang="en-IN"/>
          </a:p>
        </p:txBody>
      </p:sp>
    </p:spTree>
    <p:extLst>
      <p:ext uri="{BB962C8B-B14F-4D97-AF65-F5344CB8AC3E}">
        <p14:creationId xmlns:p14="http://schemas.microsoft.com/office/powerpoint/2010/main" val="622738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EF52-D121-44D6-B37D-D1F9526F2D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C8419E-ED20-47B5-BB5F-D0EAD5FBB3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0F5B2-8365-43E5-B855-2083AE753259}"/>
              </a:ext>
            </a:extLst>
          </p:cNvPr>
          <p:cNvSpPr>
            <a:spLocks noGrp="1"/>
          </p:cNvSpPr>
          <p:nvPr>
            <p:ph type="dt" sz="half" idx="10"/>
          </p:nvPr>
        </p:nvSpPr>
        <p:spPr/>
        <p:txBody>
          <a:bodyPr/>
          <a:lstStyle/>
          <a:p>
            <a:fld id="{71E8B729-C59F-4BA5-B2F7-B28A6DA5FA8A}" type="datetimeFigureOut">
              <a:rPr lang="en-IN" smtClean="0"/>
              <a:t>04-05-2020</a:t>
            </a:fld>
            <a:endParaRPr lang="en-IN"/>
          </a:p>
        </p:txBody>
      </p:sp>
      <p:sp>
        <p:nvSpPr>
          <p:cNvPr id="5" name="Footer Placeholder 4">
            <a:extLst>
              <a:ext uri="{FF2B5EF4-FFF2-40B4-BE49-F238E27FC236}">
                <a16:creationId xmlns:a16="http://schemas.microsoft.com/office/drawing/2014/main" id="{7BA72F1B-920F-41D7-B7CC-364F86C7C0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6F1177-F8A7-441D-ABE8-89033E8F71E4}"/>
              </a:ext>
            </a:extLst>
          </p:cNvPr>
          <p:cNvSpPr>
            <a:spLocks noGrp="1"/>
          </p:cNvSpPr>
          <p:nvPr>
            <p:ph type="sldNum" sz="quarter" idx="12"/>
          </p:nvPr>
        </p:nvSpPr>
        <p:spPr/>
        <p:txBody>
          <a:bodyPr/>
          <a:lstStyle/>
          <a:p>
            <a:fld id="{06C36D78-B3DE-4B59-AD04-D895A4218AEE}" type="slidenum">
              <a:rPr lang="en-IN" smtClean="0"/>
              <a:t>‹#›</a:t>
            </a:fld>
            <a:endParaRPr lang="en-IN"/>
          </a:p>
        </p:txBody>
      </p:sp>
    </p:spTree>
    <p:extLst>
      <p:ext uri="{BB962C8B-B14F-4D97-AF65-F5344CB8AC3E}">
        <p14:creationId xmlns:p14="http://schemas.microsoft.com/office/powerpoint/2010/main" val="28425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C75719-CED9-4F10-BECE-683D21DB12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E75A96-92C7-4F63-B666-4D02BA5FFA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4ED7B0-D858-4232-B7A2-388BB0ECE808}"/>
              </a:ext>
            </a:extLst>
          </p:cNvPr>
          <p:cNvSpPr>
            <a:spLocks noGrp="1"/>
          </p:cNvSpPr>
          <p:nvPr>
            <p:ph type="dt" sz="half" idx="10"/>
          </p:nvPr>
        </p:nvSpPr>
        <p:spPr/>
        <p:txBody>
          <a:bodyPr/>
          <a:lstStyle/>
          <a:p>
            <a:fld id="{71E8B729-C59F-4BA5-B2F7-B28A6DA5FA8A}" type="datetimeFigureOut">
              <a:rPr lang="en-IN" smtClean="0"/>
              <a:t>04-05-2020</a:t>
            </a:fld>
            <a:endParaRPr lang="en-IN"/>
          </a:p>
        </p:txBody>
      </p:sp>
      <p:sp>
        <p:nvSpPr>
          <p:cNvPr id="5" name="Footer Placeholder 4">
            <a:extLst>
              <a:ext uri="{FF2B5EF4-FFF2-40B4-BE49-F238E27FC236}">
                <a16:creationId xmlns:a16="http://schemas.microsoft.com/office/drawing/2014/main" id="{68135A06-47B3-4CE9-B735-C4D2860D31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075F34-1FE1-472D-8245-E0F26A19C287}"/>
              </a:ext>
            </a:extLst>
          </p:cNvPr>
          <p:cNvSpPr>
            <a:spLocks noGrp="1"/>
          </p:cNvSpPr>
          <p:nvPr>
            <p:ph type="sldNum" sz="quarter" idx="12"/>
          </p:nvPr>
        </p:nvSpPr>
        <p:spPr/>
        <p:txBody>
          <a:bodyPr/>
          <a:lstStyle/>
          <a:p>
            <a:fld id="{06C36D78-B3DE-4B59-AD04-D895A4218AEE}" type="slidenum">
              <a:rPr lang="en-IN" smtClean="0"/>
              <a:t>‹#›</a:t>
            </a:fld>
            <a:endParaRPr lang="en-IN"/>
          </a:p>
        </p:txBody>
      </p:sp>
    </p:spTree>
    <p:extLst>
      <p:ext uri="{BB962C8B-B14F-4D97-AF65-F5344CB8AC3E}">
        <p14:creationId xmlns:p14="http://schemas.microsoft.com/office/powerpoint/2010/main" val="247533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9EDC-102E-4263-9385-73B355CCF7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8D47D1-7DD1-40B6-9186-1EAB0F6C07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F930A1-30B0-4621-A460-6851609A7A6F}"/>
              </a:ext>
            </a:extLst>
          </p:cNvPr>
          <p:cNvSpPr>
            <a:spLocks noGrp="1"/>
          </p:cNvSpPr>
          <p:nvPr>
            <p:ph type="dt" sz="half" idx="10"/>
          </p:nvPr>
        </p:nvSpPr>
        <p:spPr/>
        <p:txBody>
          <a:bodyPr/>
          <a:lstStyle/>
          <a:p>
            <a:fld id="{71E8B729-C59F-4BA5-B2F7-B28A6DA5FA8A}" type="datetimeFigureOut">
              <a:rPr lang="en-IN" smtClean="0"/>
              <a:t>04-05-2020</a:t>
            </a:fld>
            <a:endParaRPr lang="en-IN"/>
          </a:p>
        </p:txBody>
      </p:sp>
      <p:sp>
        <p:nvSpPr>
          <p:cNvPr id="5" name="Footer Placeholder 4">
            <a:extLst>
              <a:ext uri="{FF2B5EF4-FFF2-40B4-BE49-F238E27FC236}">
                <a16:creationId xmlns:a16="http://schemas.microsoft.com/office/drawing/2014/main" id="{3F199DED-E922-42BE-988E-27DDF81389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0E5A62-05FB-404B-AB45-B0EEAA67AF99}"/>
              </a:ext>
            </a:extLst>
          </p:cNvPr>
          <p:cNvSpPr>
            <a:spLocks noGrp="1"/>
          </p:cNvSpPr>
          <p:nvPr>
            <p:ph type="sldNum" sz="quarter" idx="12"/>
          </p:nvPr>
        </p:nvSpPr>
        <p:spPr/>
        <p:txBody>
          <a:bodyPr/>
          <a:lstStyle/>
          <a:p>
            <a:fld id="{06C36D78-B3DE-4B59-AD04-D895A4218AEE}" type="slidenum">
              <a:rPr lang="en-IN" smtClean="0"/>
              <a:t>‹#›</a:t>
            </a:fld>
            <a:endParaRPr lang="en-IN"/>
          </a:p>
        </p:txBody>
      </p:sp>
    </p:spTree>
    <p:extLst>
      <p:ext uri="{BB962C8B-B14F-4D97-AF65-F5344CB8AC3E}">
        <p14:creationId xmlns:p14="http://schemas.microsoft.com/office/powerpoint/2010/main" val="132033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ECEA-B8EE-4637-BD9F-6B2EB0CD3C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DBD450-0EFD-4E40-A450-14C1248083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84647-FE34-4BF4-BC4C-1DFBFB6DB289}"/>
              </a:ext>
            </a:extLst>
          </p:cNvPr>
          <p:cNvSpPr>
            <a:spLocks noGrp="1"/>
          </p:cNvSpPr>
          <p:nvPr>
            <p:ph type="dt" sz="half" idx="10"/>
          </p:nvPr>
        </p:nvSpPr>
        <p:spPr/>
        <p:txBody>
          <a:bodyPr/>
          <a:lstStyle/>
          <a:p>
            <a:fld id="{71E8B729-C59F-4BA5-B2F7-B28A6DA5FA8A}" type="datetimeFigureOut">
              <a:rPr lang="en-IN" smtClean="0"/>
              <a:t>04-05-2020</a:t>
            </a:fld>
            <a:endParaRPr lang="en-IN"/>
          </a:p>
        </p:txBody>
      </p:sp>
      <p:sp>
        <p:nvSpPr>
          <p:cNvPr id="5" name="Footer Placeholder 4">
            <a:extLst>
              <a:ext uri="{FF2B5EF4-FFF2-40B4-BE49-F238E27FC236}">
                <a16:creationId xmlns:a16="http://schemas.microsoft.com/office/drawing/2014/main" id="{CA6B420A-8446-4F37-897E-BD17F8CAA2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B30F72-626E-4D0A-8A4F-DB87643B6743}"/>
              </a:ext>
            </a:extLst>
          </p:cNvPr>
          <p:cNvSpPr>
            <a:spLocks noGrp="1"/>
          </p:cNvSpPr>
          <p:nvPr>
            <p:ph type="sldNum" sz="quarter" idx="12"/>
          </p:nvPr>
        </p:nvSpPr>
        <p:spPr/>
        <p:txBody>
          <a:bodyPr/>
          <a:lstStyle/>
          <a:p>
            <a:fld id="{06C36D78-B3DE-4B59-AD04-D895A4218AEE}" type="slidenum">
              <a:rPr lang="en-IN" smtClean="0"/>
              <a:t>‹#›</a:t>
            </a:fld>
            <a:endParaRPr lang="en-IN"/>
          </a:p>
        </p:txBody>
      </p:sp>
    </p:spTree>
    <p:extLst>
      <p:ext uri="{BB962C8B-B14F-4D97-AF65-F5344CB8AC3E}">
        <p14:creationId xmlns:p14="http://schemas.microsoft.com/office/powerpoint/2010/main" val="2260004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94A1-C994-4FA9-AF50-53BEE266FC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A52B32-B9F0-48A6-9BC6-39E2BED997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1332D2-2551-4E87-9C49-C78ACDBD28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CA2EC7-1AF4-48E3-80A0-78F3EA6B346E}"/>
              </a:ext>
            </a:extLst>
          </p:cNvPr>
          <p:cNvSpPr>
            <a:spLocks noGrp="1"/>
          </p:cNvSpPr>
          <p:nvPr>
            <p:ph type="dt" sz="half" idx="10"/>
          </p:nvPr>
        </p:nvSpPr>
        <p:spPr/>
        <p:txBody>
          <a:bodyPr/>
          <a:lstStyle/>
          <a:p>
            <a:fld id="{71E8B729-C59F-4BA5-B2F7-B28A6DA5FA8A}" type="datetimeFigureOut">
              <a:rPr lang="en-IN" smtClean="0"/>
              <a:t>04-05-2020</a:t>
            </a:fld>
            <a:endParaRPr lang="en-IN"/>
          </a:p>
        </p:txBody>
      </p:sp>
      <p:sp>
        <p:nvSpPr>
          <p:cNvPr id="6" name="Footer Placeholder 5">
            <a:extLst>
              <a:ext uri="{FF2B5EF4-FFF2-40B4-BE49-F238E27FC236}">
                <a16:creationId xmlns:a16="http://schemas.microsoft.com/office/drawing/2014/main" id="{273AEBF2-E58A-4ED2-BD0A-F9750A8641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8301BD-80A6-4567-85A0-CFC6EC06C693}"/>
              </a:ext>
            </a:extLst>
          </p:cNvPr>
          <p:cNvSpPr>
            <a:spLocks noGrp="1"/>
          </p:cNvSpPr>
          <p:nvPr>
            <p:ph type="sldNum" sz="quarter" idx="12"/>
          </p:nvPr>
        </p:nvSpPr>
        <p:spPr/>
        <p:txBody>
          <a:bodyPr/>
          <a:lstStyle/>
          <a:p>
            <a:fld id="{06C36D78-B3DE-4B59-AD04-D895A4218AEE}" type="slidenum">
              <a:rPr lang="en-IN" smtClean="0"/>
              <a:t>‹#›</a:t>
            </a:fld>
            <a:endParaRPr lang="en-IN"/>
          </a:p>
        </p:txBody>
      </p:sp>
    </p:spTree>
    <p:extLst>
      <p:ext uri="{BB962C8B-B14F-4D97-AF65-F5344CB8AC3E}">
        <p14:creationId xmlns:p14="http://schemas.microsoft.com/office/powerpoint/2010/main" val="415481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6482-09CF-4C03-B4DE-F10B0C578B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770750-3FF5-410D-826D-34B533853D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634136-95DB-4B19-A96B-C63799BCBF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F32133-E58B-4BE0-92FF-ACBE58C38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6533D2-8B37-4165-9B75-EC99F5CA0B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9C45E2-0573-4216-9040-C550A42588F3}"/>
              </a:ext>
            </a:extLst>
          </p:cNvPr>
          <p:cNvSpPr>
            <a:spLocks noGrp="1"/>
          </p:cNvSpPr>
          <p:nvPr>
            <p:ph type="dt" sz="half" idx="10"/>
          </p:nvPr>
        </p:nvSpPr>
        <p:spPr/>
        <p:txBody>
          <a:bodyPr/>
          <a:lstStyle/>
          <a:p>
            <a:fld id="{71E8B729-C59F-4BA5-B2F7-B28A6DA5FA8A}" type="datetimeFigureOut">
              <a:rPr lang="en-IN" smtClean="0"/>
              <a:t>04-05-2020</a:t>
            </a:fld>
            <a:endParaRPr lang="en-IN"/>
          </a:p>
        </p:txBody>
      </p:sp>
      <p:sp>
        <p:nvSpPr>
          <p:cNvPr id="8" name="Footer Placeholder 7">
            <a:extLst>
              <a:ext uri="{FF2B5EF4-FFF2-40B4-BE49-F238E27FC236}">
                <a16:creationId xmlns:a16="http://schemas.microsoft.com/office/drawing/2014/main" id="{6E766312-E909-476E-9D60-4763252DEA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60E6F2-78F3-4202-B801-F333B796C958}"/>
              </a:ext>
            </a:extLst>
          </p:cNvPr>
          <p:cNvSpPr>
            <a:spLocks noGrp="1"/>
          </p:cNvSpPr>
          <p:nvPr>
            <p:ph type="sldNum" sz="quarter" idx="12"/>
          </p:nvPr>
        </p:nvSpPr>
        <p:spPr/>
        <p:txBody>
          <a:bodyPr/>
          <a:lstStyle/>
          <a:p>
            <a:fld id="{06C36D78-B3DE-4B59-AD04-D895A4218AEE}" type="slidenum">
              <a:rPr lang="en-IN" smtClean="0"/>
              <a:t>‹#›</a:t>
            </a:fld>
            <a:endParaRPr lang="en-IN"/>
          </a:p>
        </p:txBody>
      </p:sp>
    </p:spTree>
    <p:extLst>
      <p:ext uri="{BB962C8B-B14F-4D97-AF65-F5344CB8AC3E}">
        <p14:creationId xmlns:p14="http://schemas.microsoft.com/office/powerpoint/2010/main" val="1857094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1AE8-97F6-4B72-B058-6D947DED10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BA0907-5E22-4663-895C-E0A9C2264E78}"/>
              </a:ext>
            </a:extLst>
          </p:cNvPr>
          <p:cNvSpPr>
            <a:spLocks noGrp="1"/>
          </p:cNvSpPr>
          <p:nvPr>
            <p:ph type="dt" sz="half" idx="10"/>
          </p:nvPr>
        </p:nvSpPr>
        <p:spPr/>
        <p:txBody>
          <a:bodyPr/>
          <a:lstStyle/>
          <a:p>
            <a:fld id="{71E8B729-C59F-4BA5-B2F7-B28A6DA5FA8A}" type="datetimeFigureOut">
              <a:rPr lang="en-IN" smtClean="0"/>
              <a:t>04-05-2020</a:t>
            </a:fld>
            <a:endParaRPr lang="en-IN"/>
          </a:p>
        </p:txBody>
      </p:sp>
      <p:sp>
        <p:nvSpPr>
          <p:cNvPr id="4" name="Footer Placeholder 3">
            <a:extLst>
              <a:ext uri="{FF2B5EF4-FFF2-40B4-BE49-F238E27FC236}">
                <a16:creationId xmlns:a16="http://schemas.microsoft.com/office/drawing/2014/main" id="{85782297-30AD-4F72-A3CD-66921191B9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E16E45-045F-4036-BD27-0FBA2CFFB546}"/>
              </a:ext>
            </a:extLst>
          </p:cNvPr>
          <p:cNvSpPr>
            <a:spLocks noGrp="1"/>
          </p:cNvSpPr>
          <p:nvPr>
            <p:ph type="sldNum" sz="quarter" idx="12"/>
          </p:nvPr>
        </p:nvSpPr>
        <p:spPr/>
        <p:txBody>
          <a:bodyPr/>
          <a:lstStyle/>
          <a:p>
            <a:fld id="{06C36D78-B3DE-4B59-AD04-D895A4218AEE}" type="slidenum">
              <a:rPr lang="en-IN" smtClean="0"/>
              <a:t>‹#›</a:t>
            </a:fld>
            <a:endParaRPr lang="en-IN"/>
          </a:p>
        </p:txBody>
      </p:sp>
    </p:spTree>
    <p:extLst>
      <p:ext uri="{BB962C8B-B14F-4D97-AF65-F5344CB8AC3E}">
        <p14:creationId xmlns:p14="http://schemas.microsoft.com/office/powerpoint/2010/main" val="336935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9EC84-D6FF-4028-901F-E95198471FDA}"/>
              </a:ext>
            </a:extLst>
          </p:cNvPr>
          <p:cNvSpPr>
            <a:spLocks noGrp="1"/>
          </p:cNvSpPr>
          <p:nvPr>
            <p:ph type="dt" sz="half" idx="10"/>
          </p:nvPr>
        </p:nvSpPr>
        <p:spPr/>
        <p:txBody>
          <a:bodyPr/>
          <a:lstStyle/>
          <a:p>
            <a:fld id="{71E8B729-C59F-4BA5-B2F7-B28A6DA5FA8A}" type="datetimeFigureOut">
              <a:rPr lang="en-IN" smtClean="0"/>
              <a:t>04-05-2020</a:t>
            </a:fld>
            <a:endParaRPr lang="en-IN"/>
          </a:p>
        </p:txBody>
      </p:sp>
      <p:sp>
        <p:nvSpPr>
          <p:cNvPr id="3" name="Footer Placeholder 2">
            <a:extLst>
              <a:ext uri="{FF2B5EF4-FFF2-40B4-BE49-F238E27FC236}">
                <a16:creationId xmlns:a16="http://schemas.microsoft.com/office/drawing/2014/main" id="{D44E92B1-6DC2-4661-9448-AC1CF26433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852413-E342-43B2-8A3A-2396FD5F77A9}"/>
              </a:ext>
            </a:extLst>
          </p:cNvPr>
          <p:cNvSpPr>
            <a:spLocks noGrp="1"/>
          </p:cNvSpPr>
          <p:nvPr>
            <p:ph type="sldNum" sz="quarter" idx="12"/>
          </p:nvPr>
        </p:nvSpPr>
        <p:spPr/>
        <p:txBody>
          <a:bodyPr/>
          <a:lstStyle/>
          <a:p>
            <a:fld id="{06C36D78-B3DE-4B59-AD04-D895A4218AEE}" type="slidenum">
              <a:rPr lang="en-IN" smtClean="0"/>
              <a:t>‹#›</a:t>
            </a:fld>
            <a:endParaRPr lang="en-IN"/>
          </a:p>
        </p:txBody>
      </p:sp>
    </p:spTree>
    <p:extLst>
      <p:ext uri="{BB962C8B-B14F-4D97-AF65-F5344CB8AC3E}">
        <p14:creationId xmlns:p14="http://schemas.microsoft.com/office/powerpoint/2010/main" val="155715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B509-DCD4-411E-83BA-9D4D0DCCB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AA462B-AF5A-4EE5-9018-D157E850CA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A14D20-2413-473C-A15F-364336287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A9F6F-A3F0-468E-9388-9B6019C5EAEB}"/>
              </a:ext>
            </a:extLst>
          </p:cNvPr>
          <p:cNvSpPr>
            <a:spLocks noGrp="1"/>
          </p:cNvSpPr>
          <p:nvPr>
            <p:ph type="dt" sz="half" idx="10"/>
          </p:nvPr>
        </p:nvSpPr>
        <p:spPr/>
        <p:txBody>
          <a:bodyPr/>
          <a:lstStyle/>
          <a:p>
            <a:fld id="{71E8B729-C59F-4BA5-B2F7-B28A6DA5FA8A}" type="datetimeFigureOut">
              <a:rPr lang="en-IN" smtClean="0"/>
              <a:t>04-05-2020</a:t>
            </a:fld>
            <a:endParaRPr lang="en-IN"/>
          </a:p>
        </p:txBody>
      </p:sp>
      <p:sp>
        <p:nvSpPr>
          <p:cNvPr id="6" name="Footer Placeholder 5">
            <a:extLst>
              <a:ext uri="{FF2B5EF4-FFF2-40B4-BE49-F238E27FC236}">
                <a16:creationId xmlns:a16="http://schemas.microsoft.com/office/drawing/2014/main" id="{DC23CB4B-3A43-4720-98B0-6B9B8F7CA1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CDA5CA-0433-49B9-BA06-D43F753404C9}"/>
              </a:ext>
            </a:extLst>
          </p:cNvPr>
          <p:cNvSpPr>
            <a:spLocks noGrp="1"/>
          </p:cNvSpPr>
          <p:nvPr>
            <p:ph type="sldNum" sz="quarter" idx="12"/>
          </p:nvPr>
        </p:nvSpPr>
        <p:spPr/>
        <p:txBody>
          <a:bodyPr/>
          <a:lstStyle/>
          <a:p>
            <a:fld id="{06C36D78-B3DE-4B59-AD04-D895A4218AEE}" type="slidenum">
              <a:rPr lang="en-IN" smtClean="0"/>
              <a:t>‹#›</a:t>
            </a:fld>
            <a:endParaRPr lang="en-IN"/>
          </a:p>
        </p:txBody>
      </p:sp>
    </p:spTree>
    <p:extLst>
      <p:ext uri="{BB962C8B-B14F-4D97-AF65-F5344CB8AC3E}">
        <p14:creationId xmlns:p14="http://schemas.microsoft.com/office/powerpoint/2010/main" val="333844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2F0E-1113-40D7-B001-3E87A7FE3B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D1CFC9-01F7-48BD-AAB3-F1AA91759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3A551F-FFFE-49FB-8AE8-C53382FCC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99BF5D-D1FA-4DCE-87B8-3537EAB9F9A4}"/>
              </a:ext>
            </a:extLst>
          </p:cNvPr>
          <p:cNvSpPr>
            <a:spLocks noGrp="1"/>
          </p:cNvSpPr>
          <p:nvPr>
            <p:ph type="dt" sz="half" idx="10"/>
          </p:nvPr>
        </p:nvSpPr>
        <p:spPr/>
        <p:txBody>
          <a:bodyPr/>
          <a:lstStyle/>
          <a:p>
            <a:fld id="{71E8B729-C59F-4BA5-B2F7-B28A6DA5FA8A}" type="datetimeFigureOut">
              <a:rPr lang="en-IN" smtClean="0"/>
              <a:t>04-05-2020</a:t>
            </a:fld>
            <a:endParaRPr lang="en-IN"/>
          </a:p>
        </p:txBody>
      </p:sp>
      <p:sp>
        <p:nvSpPr>
          <p:cNvPr id="6" name="Footer Placeholder 5">
            <a:extLst>
              <a:ext uri="{FF2B5EF4-FFF2-40B4-BE49-F238E27FC236}">
                <a16:creationId xmlns:a16="http://schemas.microsoft.com/office/drawing/2014/main" id="{23F591F5-ECA8-4F4A-9395-ED69599A97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0A0499-D9C1-4521-9358-15B4D6847D46}"/>
              </a:ext>
            </a:extLst>
          </p:cNvPr>
          <p:cNvSpPr>
            <a:spLocks noGrp="1"/>
          </p:cNvSpPr>
          <p:nvPr>
            <p:ph type="sldNum" sz="quarter" idx="12"/>
          </p:nvPr>
        </p:nvSpPr>
        <p:spPr/>
        <p:txBody>
          <a:bodyPr/>
          <a:lstStyle/>
          <a:p>
            <a:fld id="{06C36D78-B3DE-4B59-AD04-D895A4218AEE}" type="slidenum">
              <a:rPr lang="en-IN" smtClean="0"/>
              <a:t>‹#›</a:t>
            </a:fld>
            <a:endParaRPr lang="en-IN"/>
          </a:p>
        </p:txBody>
      </p:sp>
    </p:spTree>
    <p:extLst>
      <p:ext uri="{BB962C8B-B14F-4D97-AF65-F5344CB8AC3E}">
        <p14:creationId xmlns:p14="http://schemas.microsoft.com/office/powerpoint/2010/main" val="251352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0685B1-3929-4C50-830D-ECCB7C4B0A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74BB6E-5ED4-4675-B9F1-407AA3A11C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B23A0A-F044-406C-BAEA-6412F269E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8B729-C59F-4BA5-B2F7-B28A6DA5FA8A}" type="datetimeFigureOut">
              <a:rPr lang="en-IN" smtClean="0"/>
              <a:t>04-05-2020</a:t>
            </a:fld>
            <a:endParaRPr lang="en-IN"/>
          </a:p>
        </p:txBody>
      </p:sp>
      <p:sp>
        <p:nvSpPr>
          <p:cNvPr id="5" name="Footer Placeholder 4">
            <a:extLst>
              <a:ext uri="{FF2B5EF4-FFF2-40B4-BE49-F238E27FC236}">
                <a16:creationId xmlns:a16="http://schemas.microsoft.com/office/drawing/2014/main" id="{9E6FE73D-4A57-428A-90F5-25F68747AA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29585C-5367-4148-83D5-DBE303AC3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6D78-B3DE-4B59-AD04-D895A4218AEE}" type="slidenum">
              <a:rPr lang="en-IN" smtClean="0"/>
              <a:t>‹#›</a:t>
            </a:fld>
            <a:endParaRPr lang="en-IN"/>
          </a:p>
        </p:txBody>
      </p:sp>
    </p:spTree>
    <p:extLst>
      <p:ext uri="{BB962C8B-B14F-4D97-AF65-F5344CB8AC3E}">
        <p14:creationId xmlns:p14="http://schemas.microsoft.com/office/powerpoint/2010/main" val="2814725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92FE-B84B-401E-A551-A3BF32A3FF31}"/>
              </a:ext>
            </a:extLst>
          </p:cNvPr>
          <p:cNvSpPr>
            <a:spLocks noGrp="1"/>
          </p:cNvSpPr>
          <p:nvPr>
            <p:ph type="ctrTitle"/>
          </p:nvPr>
        </p:nvSpPr>
        <p:spPr/>
        <p:txBody>
          <a:bodyPr/>
          <a:lstStyle/>
          <a:p>
            <a:r>
              <a:rPr lang="en-US" dirty="0"/>
              <a:t>Intermediate</a:t>
            </a:r>
            <a:endParaRPr lang="en-IN" dirty="0"/>
          </a:p>
        </p:txBody>
      </p:sp>
      <p:sp>
        <p:nvSpPr>
          <p:cNvPr id="3" name="Subtitle 2">
            <a:extLst>
              <a:ext uri="{FF2B5EF4-FFF2-40B4-BE49-F238E27FC236}">
                <a16:creationId xmlns:a16="http://schemas.microsoft.com/office/drawing/2014/main" id="{A3CA3D20-5BAE-4275-B9EF-FB51492B6D5A}"/>
              </a:ext>
            </a:extLst>
          </p:cNvPr>
          <p:cNvSpPr>
            <a:spLocks noGrp="1"/>
          </p:cNvSpPr>
          <p:nvPr>
            <p:ph type="subTitle" idx="1"/>
          </p:nvPr>
        </p:nvSpPr>
        <p:spPr/>
        <p:txBody>
          <a:bodyPr/>
          <a:lstStyle/>
          <a:p>
            <a:r>
              <a:rPr lang="en-US" dirty="0"/>
              <a:t>-  </a:t>
            </a:r>
            <a:r>
              <a:rPr lang="en-US" dirty="0" err="1"/>
              <a:t>Aksh</a:t>
            </a:r>
            <a:r>
              <a:rPr lang="en-US" dirty="0"/>
              <a:t> Patel</a:t>
            </a:r>
            <a:endParaRPr lang="en-IN" dirty="0"/>
          </a:p>
        </p:txBody>
      </p:sp>
    </p:spTree>
    <p:extLst>
      <p:ext uri="{BB962C8B-B14F-4D97-AF65-F5344CB8AC3E}">
        <p14:creationId xmlns:p14="http://schemas.microsoft.com/office/powerpoint/2010/main" val="3092656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6DEE-B8DE-4AE2-AF2F-4BE297AA517D}"/>
              </a:ext>
            </a:extLst>
          </p:cNvPr>
          <p:cNvSpPr>
            <a:spLocks noGrp="1"/>
          </p:cNvSpPr>
          <p:nvPr>
            <p:ph type="title"/>
          </p:nvPr>
        </p:nvSpPr>
        <p:spPr>
          <a:xfrm>
            <a:off x="838200" y="196450"/>
            <a:ext cx="10515600" cy="1325563"/>
          </a:xfrm>
        </p:spPr>
        <p:txBody>
          <a:bodyPr/>
          <a:lstStyle/>
          <a:p>
            <a:r>
              <a:rPr lang="en-US" dirty="0"/>
              <a:t>Encoder Part -1 (K=4 rate=1/2)</a:t>
            </a:r>
            <a:endParaRPr lang="en-IN" dirty="0"/>
          </a:p>
        </p:txBody>
      </p:sp>
      <p:sp>
        <p:nvSpPr>
          <p:cNvPr id="3" name="Content Placeholder 2">
            <a:extLst>
              <a:ext uri="{FF2B5EF4-FFF2-40B4-BE49-F238E27FC236}">
                <a16:creationId xmlns:a16="http://schemas.microsoft.com/office/drawing/2014/main" id="{95BEC48F-1E26-4CE4-A793-D4FAFE8E2B7C}"/>
              </a:ext>
            </a:extLst>
          </p:cNvPr>
          <p:cNvSpPr>
            <a:spLocks noGrp="1"/>
          </p:cNvSpPr>
          <p:nvPr>
            <p:ph idx="1"/>
          </p:nvPr>
        </p:nvSpPr>
        <p:spPr>
          <a:xfrm>
            <a:off x="133165" y="1825624"/>
            <a:ext cx="11220635" cy="5032375"/>
          </a:xfrm>
        </p:spPr>
        <p:txBody>
          <a:bodyPr>
            <a:normAutofit lnSpcReduction="10000"/>
          </a:bodyPr>
          <a:lstStyle/>
          <a:p>
            <a:r>
              <a:rPr lang="en-IN" dirty="0"/>
              <a:t>As k=4 ,</a:t>
            </a:r>
          </a:p>
          <a:p>
            <a:r>
              <a:rPr lang="en-IN" dirty="0"/>
              <a:t>Number of states = 2</a:t>
            </a:r>
            <a:r>
              <a:rPr lang="en-IN" baseline="30000" dirty="0"/>
              <a:t>(K-1) </a:t>
            </a:r>
            <a:r>
              <a:rPr lang="en-IN" dirty="0"/>
              <a:t>= 2</a:t>
            </a:r>
            <a:r>
              <a:rPr lang="en-IN" baseline="30000" dirty="0"/>
              <a:t>3 </a:t>
            </a:r>
            <a:r>
              <a:rPr lang="en-IN" dirty="0"/>
              <a:t>= 8 states.</a:t>
            </a:r>
          </a:p>
          <a:p>
            <a:r>
              <a:rPr lang="en-IN" dirty="0"/>
              <a:t>G1=[1 1 0 1]  ,  G2=[1 1 1 0].</a:t>
            </a:r>
          </a:p>
          <a:p>
            <a:r>
              <a:rPr lang="en-IN" dirty="0"/>
              <a:t>P0[n]=x[n]+x[n-1]+x[n-3].</a:t>
            </a:r>
          </a:p>
          <a:p>
            <a:r>
              <a:rPr lang="en-IN" dirty="0"/>
              <a:t>P1[n]=x[n]+x[n-1]+x[n-2].</a:t>
            </a:r>
          </a:p>
          <a:p>
            <a:r>
              <a:rPr lang="en-IN" dirty="0"/>
              <a:t>P0 and P1 are two parity bits.</a:t>
            </a:r>
          </a:p>
          <a:p>
            <a:r>
              <a:rPr lang="en-IN" dirty="0"/>
              <a:t>Also, we have to insert 3 zeros at end of </a:t>
            </a:r>
          </a:p>
          <a:p>
            <a:pPr marL="0" indent="0">
              <a:buNone/>
            </a:pPr>
            <a:r>
              <a:rPr lang="en-IN" dirty="0"/>
              <a:t>    message bit.</a:t>
            </a:r>
          </a:p>
          <a:p>
            <a:r>
              <a:rPr lang="en-IN" dirty="0"/>
              <a:t>If k is the length of message bits then length of </a:t>
            </a:r>
          </a:p>
          <a:p>
            <a:pPr marL="0" indent="0">
              <a:buNone/>
            </a:pPr>
            <a:r>
              <a:rPr lang="en-IN" dirty="0"/>
              <a:t>   encoded bits =2*(k+3).</a:t>
            </a:r>
          </a:p>
          <a:p>
            <a:endParaRPr lang="en-IN" dirty="0"/>
          </a:p>
          <a:p>
            <a:pPr marL="514350" indent="-514350">
              <a:buFont typeface="+mj-lt"/>
              <a:buAutoNum type="arabicPeriod"/>
            </a:pPr>
            <a:endParaRPr lang="en-IN" dirty="0"/>
          </a:p>
        </p:txBody>
      </p:sp>
      <p:pic>
        <p:nvPicPr>
          <p:cNvPr id="5" name="Picture 4">
            <a:extLst>
              <a:ext uri="{FF2B5EF4-FFF2-40B4-BE49-F238E27FC236}">
                <a16:creationId xmlns:a16="http://schemas.microsoft.com/office/drawing/2014/main" id="{22BD06DE-C6AC-4377-8C0A-4B61E3CE9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089" y="1522013"/>
            <a:ext cx="5010849" cy="4525006"/>
          </a:xfrm>
          <a:prstGeom prst="rect">
            <a:avLst/>
          </a:prstGeom>
        </p:spPr>
      </p:pic>
    </p:spTree>
    <p:extLst>
      <p:ext uri="{BB962C8B-B14F-4D97-AF65-F5344CB8AC3E}">
        <p14:creationId xmlns:p14="http://schemas.microsoft.com/office/powerpoint/2010/main" val="115933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6DEE-B8DE-4AE2-AF2F-4BE297AA517D}"/>
              </a:ext>
            </a:extLst>
          </p:cNvPr>
          <p:cNvSpPr>
            <a:spLocks noGrp="1"/>
          </p:cNvSpPr>
          <p:nvPr>
            <p:ph type="title"/>
          </p:nvPr>
        </p:nvSpPr>
        <p:spPr>
          <a:xfrm>
            <a:off x="838200" y="75277"/>
            <a:ext cx="10515600" cy="851115"/>
          </a:xfrm>
        </p:spPr>
        <p:txBody>
          <a:bodyPr/>
          <a:lstStyle/>
          <a:p>
            <a:r>
              <a:rPr lang="en-US" dirty="0"/>
              <a:t>Encoder Part -2 (K=4 rate=1/3)</a:t>
            </a:r>
            <a:endParaRPr lang="en-IN" dirty="0"/>
          </a:p>
        </p:txBody>
      </p:sp>
      <p:sp>
        <p:nvSpPr>
          <p:cNvPr id="3" name="Content Placeholder 2">
            <a:extLst>
              <a:ext uri="{FF2B5EF4-FFF2-40B4-BE49-F238E27FC236}">
                <a16:creationId xmlns:a16="http://schemas.microsoft.com/office/drawing/2014/main" id="{95BEC48F-1E26-4CE4-A793-D4FAFE8E2B7C}"/>
              </a:ext>
            </a:extLst>
          </p:cNvPr>
          <p:cNvSpPr>
            <a:spLocks noGrp="1"/>
          </p:cNvSpPr>
          <p:nvPr>
            <p:ph idx="1"/>
          </p:nvPr>
        </p:nvSpPr>
        <p:spPr>
          <a:xfrm>
            <a:off x="133165" y="1319596"/>
            <a:ext cx="11220635" cy="5538404"/>
          </a:xfrm>
        </p:spPr>
        <p:txBody>
          <a:bodyPr>
            <a:normAutofit lnSpcReduction="10000"/>
          </a:bodyPr>
          <a:lstStyle/>
          <a:p>
            <a:r>
              <a:rPr lang="en-IN" dirty="0"/>
              <a:t>As k=4 ,</a:t>
            </a:r>
          </a:p>
          <a:p>
            <a:r>
              <a:rPr lang="en-IN" dirty="0"/>
              <a:t>Number of states = 2</a:t>
            </a:r>
            <a:r>
              <a:rPr lang="en-IN" baseline="30000" dirty="0"/>
              <a:t>(K-1) </a:t>
            </a:r>
            <a:r>
              <a:rPr lang="en-IN" dirty="0"/>
              <a:t>= 2</a:t>
            </a:r>
            <a:r>
              <a:rPr lang="en-IN" baseline="30000" dirty="0"/>
              <a:t>3 </a:t>
            </a:r>
            <a:r>
              <a:rPr lang="en-IN" dirty="0"/>
              <a:t>= 8 states.</a:t>
            </a:r>
          </a:p>
          <a:p>
            <a:r>
              <a:rPr lang="en-IN" dirty="0"/>
              <a:t>G1=[1 1 0 1]  ,  G2=[1 1 1 0] , G3=[1 1 1 1].</a:t>
            </a:r>
          </a:p>
          <a:p>
            <a:r>
              <a:rPr lang="en-IN" dirty="0"/>
              <a:t>P0[n]=x[n]+x[n-1]+x[n-3].</a:t>
            </a:r>
          </a:p>
          <a:p>
            <a:r>
              <a:rPr lang="en-IN" dirty="0"/>
              <a:t>P1[n]=x[n]+x[n-1]+x[n-2].</a:t>
            </a:r>
          </a:p>
          <a:p>
            <a:r>
              <a:rPr lang="en-IN" dirty="0"/>
              <a:t>P2[n]=x[n]+x[n-1]+x[n-2]+x[n-3].</a:t>
            </a:r>
          </a:p>
          <a:p>
            <a:r>
              <a:rPr lang="en-IN" dirty="0"/>
              <a:t>P0 ,P1 and P2 are three parity bits.</a:t>
            </a:r>
          </a:p>
          <a:p>
            <a:r>
              <a:rPr lang="en-IN" dirty="0"/>
              <a:t>Also , we have to insert 3 zeros at end of </a:t>
            </a:r>
          </a:p>
          <a:p>
            <a:pPr marL="0" indent="0">
              <a:buNone/>
            </a:pPr>
            <a:r>
              <a:rPr lang="en-IN" dirty="0"/>
              <a:t>    message bit.</a:t>
            </a:r>
          </a:p>
          <a:p>
            <a:r>
              <a:rPr lang="en-IN" dirty="0"/>
              <a:t>If k is the length of message bits then length of </a:t>
            </a:r>
          </a:p>
          <a:p>
            <a:pPr marL="0" indent="0">
              <a:buNone/>
            </a:pPr>
            <a:r>
              <a:rPr lang="en-IN" dirty="0"/>
              <a:t> encoded bits =3*(k+3).</a:t>
            </a:r>
          </a:p>
          <a:p>
            <a:pPr marL="514350" indent="-514350">
              <a:buFont typeface="+mj-lt"/>
              <a:buAutoNum type="arabicPeriod"/>
            </a:pPr>
            <a:endParaRPr lang="en-IN" dirty="0"/>
          </a:p>
        </p:txBody>
      </p:sp>
      <p:pic>
        <p:nvPicPr>
          <p:cNvPr id="5" name="Picture 4">
            <a:extLst>
              <a:ext uri="{FF2B5EF4-FFF2-40B4-BE49-F238E27FC236}">
                <a16:creationId xmlns:a16="http://schemas.microsoft.com/office/drawing/2014/main" id="{22BD06DE-C6AC-4377-8C0A-4B61E3CE9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151" y="1406602"/>
            <a:ext cx="5010849" cy="4525006"/>
          </a:xfrm>
          <a:prstGeom prst="rect">
            <a:avLst/>
          </a:prstGeom>
        </p:spPr>
      </p:pic>
    </p:spTree>
    <p:extLst>
      <p:ext uri="{BB962C8B-B14F-4D97-AF65-F5344CB8AC3E}">
        <p14:creationId xmlns:p14="http://schemas.microsoft.com/office/powerpoint/2010/main" val="385135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C842-92DA-4CCA-A0F5-1BF3BBE77537}"/>
              </a:ext>
            </a:extLst>
          </p:cNvPr>
          <p:cNvSpPr>
            <a:spLocks noGrp="1"/>
          </p:cNvSpPr>
          <p:nvPr>
            <p:ph type="title"/>
          </p:nvPr>
        </p:nvSpPr>
        <p:spPr>
          <a:xfrm>
            <a:off x="607381" y="1"/>
            <a:ext cx="10515600" cy="870012"/>
          </a:xfrm>
        </p:spPr>
        <p:txBody>
          <a:bodyPr/>
          <a:lstStyle/>
          <a:p>
            <a:r>
              <a:rPr lang="en-US" dirty="0"/>
              <a:t>Decoder part -1(k=4 rate=1/2)</a:t>
            </a:r>
            <a:endParaRPr lang="en-IN" dirty="0"/>
          </a:p>
        </p:txBody>
      </p:sp>
      <p:pic>
        <p:nvPicPr>
          <p:cNvPr id="5" name="Content Placeholder 4">
            <a:extLst>
              <a:ext uri="{FF2B5EF4-FFF2-40B4-BE49-F238E27FC236}">
                <a16:creationId xmlns:a16="http://schemas.microsoft.com/office/drawing/2014/main" id="{9E4D750A-9165-4E71-A5DE-F76850665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092" y="1065320"/>
            <a:ext cx="10963922" cy="5442012"/>
          </a:xfrm>
        </p:spPr>
      </p:pic>
    </p:spTree>
    <p:extLst>
      <p:ext uri="{BB962C8B-B14F-4D97-AF65-F5344CB8AC3E}">
        <p14:creationId xmlns:p14="http://schemas.microsoft.com/office/powerpoint/2010/main" val="244316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C842-92DA-4CCA-A0F5-1BF3BBE77537}"/>
              </a:ext>
            </a:extLst>
          </p:cNvPr>
          <p:cNvSpPr>
            <a:spLocks noGrp="1"/>
          </p:cNvSpPr>
          <p:nvPr>
            <p:ph type="title"/>
          </p:nvPr>
        </p:nvSpPr>
        <p:spPr>
          <a:xfrm>
            <a:off x="607381" y="1"/>
            <a:ext cx="10515600" cy="870012"/>
          </a:xfrm>
        </p:spPr>
        <p:txBody>
          <a:bodyPr/>
          <a:lstStyle/>
          <a:p>
            <a:r>
              <a:rPr lang="en-US" dirty="0"/>
              <a:t>Decoder part -1 (k=4 rate=1/3)</a:t>
            </a:r>
            <a:endParaRPr lang="en-IN" dirty="0"/>
          </a:p>
        </p:txBody>
      </p:sp>
      <p:sp>
        <p:nvSpPr>
          <p:cNvPr id="4" name="Content Placeholder 3">
            <a:extLst>
              <a:ext uri="{FF2B5EF4-FFF2-40B4-BE49-F238E27FC236}">
                <a16:creationId xmlns:a16="http://schemas.microsoft.com/office/drawing/2014/main" id="{AA6476F3-F4B2-4BB2-A4A2-7D2AFBE207AD}"/>
              </a:ext>
            </a:extLst>
          </p:cNvPr>
          <p:cNvSpPr>
            <a:spLocks noGrp="1"/>
          </p:cNvSpPr>
          <p:nvPr>
            <p:ph idx="1"/>
          </p:nvPr>
        </p:nvSpPr>
        <p:spPr>
          <a:xfrm>
            <a:off x="607381" y="870012"/>
            <a:ext cx="10515600" cy="5841505"/>
          </a:xfrm>
        </p:spPr>
        <p:txBody>
          <a:bodyPr>
            <a:normAutofit/>
          </a:bodyPr>
          <a:lstStyle/>
          <a:p>
            <a:r>
              <a:rPr lang="en-US" dirty="0"/>
              <a:t>We have similar diagram as described in previous slide except we have 3 parity bits.</a:t>
            </a:r>
          </a:p>
          <a:p>
            <a:pPr marL="0" indent="0">
              <a:buNone/>
            </a:pPr>
            <a:endParaRPr lang="en-US" dirty="0"/>
          </a:p>
          <a:p>
            <a:r>
              <a:rPr lang="en-IN" dirty="0"/>
              <a:t>The path </a:t>
            </a:r>
            <a:r>
              <a:rPr lang="en-US" dirty="0"/>
              <a:t>metric computation may be thought of as an add-compare-select procedure:</a:t>
            </a:r>
          </a:p>
          <a:p>
            <a:pPr marL="0" indent="0">
              <a:buNone/>
            </a:pPr>
            <a:r>
              <a:rPr lang="en-US" dirty="0"/>
              <a:t>       1. Add the branch metric to the path metric for the old state.</a:t>
            </a:r>
          </a:p>
          <a:p>
            <a:pPr marL="0" indent="0">
              <a:buNone/>
            </a:pPr>
            <a:r>
              <a:rPr lang="en-US" dirty="0"/>
              <a:t>       2. Compare the sums for paths arriving at the new state (there   	are only two such paths to compare at each new state because 	there are only two incoming arcs from the </a:t>
            </a:r>
            <a:r>
              <a:rPr lang="en-IN" dirty="0"/>
              <a:t>previous column).</a:t>
            </a:r>
          </a:p>
          <a:p>
            <a:pPr marL="0" indent="0">
              <a:buNone/>
            </a:pPr>
            <a:r>
              <a:rPr lang="en-US" dirty="0"/>
              <a:t>       3. Select the path with the smallest value, breaking ties arbitrarily.       	This path corresponds to the one with fewest errors.</a:t>
            </a:r>
            <a:endParaRPr lang="en-IN" dirty="0"/>
          </a:p>
        </p:txBody>
      </p:sp>
    </p:spTree>
    <p:extLst>
      <p:ext uri="{BB962C8B-B14F-4D97-AF65-F5344CB8AC3E}">
        <p14:creationId xmlns:p14="http://schemas.microsoft.com/office/powerpoint/2010/main" val="78622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7509-848C-4C26-B63F-B939478B32BC}"/>
              </a:ext>
            </a:extLst>
          </p:cNvPr>
          <p:cNvSpPr>
            <a:spLocks noGrp="1"/>
          </p:cNvSpPr>
          <p:nvPr>
            <p:ph type="title"/>
          </p:nvPr>
        </p:nvSpPr>
        <p:spPr>
          <a:xfrm>
            <a:off x="838200" y="116550"/>
            <a:ext cx="10515600" cy="984281"/>
          </a:xfrm>
        </p:spPr>
        <p:txBody>
          <a:bodyPr/>
          <a:lstStyle/>
          <a:p>
            <a:r>
              <a:rPr lang="en-US" dirty="0"/>
              <a:t>Analysis of part -1 (k=4 and rate=1/2) </a:t>
            </a:r>
            <a:endParaRPr lang="en-IN" dirty="0"/>
          </a:p>
        </p:txBody>
      </p:sp>
      <p:sp>
        <p:nvSpPr>
          <p:cNvPr id="6" name="Content Placeholder 5">
            <a:extLst>
              <a:ext uri="{FF2B5EF4-FFF2-40B4-BE49-F238E27FC236}">
                <a16:creationId xmlns:a16="http://schemas.microsoft.com/office/drawing/2014/main" id="{2AC08D0B-149A-4D2E-8A73-A3E578EEF73A}"/>
              </a:ext>
            </a:extLst>
          </p:cNvPr>
          <p:cNvSpPr>
            <a:spLocks noGrp="1"/>
          </p:cNvSpPr>
          <p:nvPr>
            <p:ph idx="1"/>
          </p:nvPr>
        </p:nvSpPr>
        <p:spPr>
          <a:xfrm>
            <a:off x="838200" y="1100830"/>
            <a:ext cx="11353800" cy="5640619"/>
          </a:xfrm>
        </p:spPr>
        <p:txBody>
          <a:bodyPr/>
          <a:lstStyle/>
          <a:p>
            <a:r>
              <a:rPr lang="en-US" sz="2400" dirty="0"/>
              <a:t>As we increase the value of SNRDB  then BER(bit error rate) decreases.</a:t>
            </a:r>
          </a:p>
          <a:p>
            <a:r>
              <a:rPr lang="en-IN" sz="2400" dirty="0"/>
              <a:t>As compared to basic graph i.e.</a:t>
            </a:r>
          </a:p>
          <a:p>
            <a:pPr marL="0" indent="0">
              <a:buNone/>
            </a:pPr>
            <a:r>
              <a:rPr lang="en-IN" sz="2400" dirty="0"/>
              <a:t>   at K=3 we get a better BER in </a:t>
            </a:r>
          </a:p>
          <a:p>
            <a:pPr marL="0" indent="0">
              <a:buNone/>
            </a:pPr>
            <a:r>
              <a:rPr lang="en-IN" sz="2400" dirty="0"/>
              <a:t>   intermediate graph i.e. K=4</a:t>
            </a:r>
          </a:p>
          <a:p>
            <a:pPr marL="0" indent="0">
              <a:buNone/>
            </a:pPr>
            <a:r>
              <a:rPr lang="en-IN" sz="2400" dirty="0"/>
              <a:t>  (as seen in the dotted graph).</a:t>
            </a:r>
          </a:p>
          <a:p>
            <a:r>
              <a:rPr lang="en-IN" sz="2400" dirty="0"/>
              <a:t>But the cost that we have to pay</a:t>
            </a:r>
          </a:p>
          <a:p>
            <a:pPr marL="0" indent="0">
              <a:buNone/>
            </a:pPr>
            <a:r>
              <a:rPr lang="en-IN" sz="2400" dirty="0"/>
              <a:t>   to improve BER is that the no. of </a:t>
            </a:r>
          </a:p>
          <a:p>
            <a:pPr marL="0" indent="0">
              <a:buNone/>
            </a:pPr>
            <a:r>
              <a:rPr lang="en-IN" sz="2400" dirty="0"/>
              <a:t>   states increases from 4 to 8.</a:t>
            </a:r>
          </a:p>
          <a:p>
            <a:pPr marL="0" indent="0">
              <a:buNone/>
            </a:pPr>
            <a:endParaRPr lang="en-IN" dirty="0"/>
          </a:p>
        </p:txBody>
      </p:sp>
      <p:pic>
        <p:nvPicPr>
          <p:cNvPr id="8" name="Content Placeholder 3">
            <a:extLst>
              <a:ext uri="{FF2B5EF4-FFF2-40B4-BE49-F238E27FC236}">
                <a16:creationId xmlns:a16="http://schemas.microsoft.com/office/drawing/2014/main" id="{B09F990E-68CE-4EB8-80BE-77BD50D278F4}"/>
              </a:ext>
            </a:extLst>
          </p:cNvPr>
          <p:cNvPicPr>
            <a:picLocks noChangeAspect="1"/>
          </p:cNvPicPr>
          <p:nvPr/>
        </p:nvPicPr>
        <p:blipFill>
          <a:blip r:embed="rId2"/>
          <a:stretch>
            <a:fillRect/>
          </a:stretch>
        </p:blipFill>
        <p:spPr>
          <a:xfrm>
            <a:off x="5495278" y="1677881"/>
            <a:ext cx="6599069" cy="5063568"/>
          </a:xfrm>
          <a:prstGeom prst="rect">
            <a:avLst/>
          </a:prstGeom>
        </p:spPr>
      </p:pic>
    </p:spTree>
    <p:extLst>
      <p:ext uri="{BB962C8B-B14F-4D97-AF65-F5344CB8AC3E}">
        <p14:creationId xmlns:p14="http://schemas.microsoft.com/office/powerpoint/2010/main" val="219187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B97A-34E3-4998-9AE3-5CA0EAE68AD4}"/>
              </a:ext>
            </a:extLst>
          </p:cNvPr>
          <p:cNvSpPr>
            <a:spLocks noGrp="1"/>
          </p:cNvSpPr>
          <p:nvPr>
            <p:ph type="title"/>
          </p:nvPr>
        </p:nvSpPr>
        <p:spPr>
          <a:xfrm>
            <a:off x="838200" y="160940"/>
            <a:ext cx="10515600" cy="984280"/>
          </a:xfrm>
        </p:spPr>
        <p:txBody>
          <a:bodyPr/>
          <a:lstStyle/>
          <a:p>
            <a:r>
              <a:rPr lang="en-US" dirty="0"/>
              <a:t>Analysis of part -2 (K=4 and rate=1/3)</a:t>
            </a:r>
            <a:endParaRPr lang="en-IN" dirty="0"/>
          </a:p>
        </p:txBody>
      </p:sp>
      <p:sp>
        <p:nvSpPr>
          <p:cNvPr id="6" name="Content Placeholder 5">
            <a:extLst>
              <a:ext uri="{FF2B5EF4-FFF2-40B4-BE49-F238E27FC236}">
                <a16:creationId xmlns:a16="http://schemas.microsoft.com/office/drawing/2014/main" id="{725550A0-EFE3-4D35-A064-DA7D8F4A447F}"/>
              </a:ext>
            </a:extLst>
          </p:cNvPr>
          <p:cNvSpPr>
            <a:spLocks noGrp="1"/>
          </p:cNvSpPr>
          <p:nvPr>
            <p:ph idx="1"/>
          </p:nvPr>
        </p:nvSpPr>
        <p:spPr>
          <a:xfrm>
            <a:off x="328474" y="1074199"/>
            <a:ext cx="11863526" cy="5783802"/>
          </a:xfrm>
        </p:spPr>
        <p:txBody>
          <a:bodyPr/>
          <a:lstStyle/>
          <a:p>
            <a:r>
              <a:rPr lang="en-US" sz="2400" dirty="0"/>
              <a:t>As we increase the value of SNRDB  then BER (bit error rate) decreases.</a:t>
            </a:r>
          </a:p>
          <a:p>
            <a:r>
              <a:rPr lang="en-IN" sz="2400" dirty="0"/>
              <a:t>As compared to basic graph i.e.</a:t>
            </a:r>
          </a:p>
          <a:p>
            <a:pPr marL="0" indent="0">
              <a:buNone/>
            </a:pPr>
            <a:r>
              <a:rPr lang="en-IN" sz="2400" dirty="0"/>
              <a:t>   at K=3 and rate=1/2 we get a better BER</a:t>
            </a:r>
          </a:p>
          <a:p>
            <a:pPr marL="0" indent="0">
              <a:buNone/>
            </a:pPr>
            <a:r>
              <a:rPr lang="en-IN" sz="2400" dirty="0"/>
              <a:t>  in  intermediate graph i.e. K=4 and </a:t>
            </a:r>
          </a:p>
          <a:p>
            <a:pPr marL="0" indent="0">
              <a:buNone/>
            </a:pPr>
            <a:r>
              <a:rPr lang="en-IN" sz="2400" dirty="0"/>
              <a:t>   rate=1/3 (as seen in the dotted graph).</a:t>
            </a:r>
          </a:p>
          <a:p>
            <a:r>
              <a:rPr lang="en-IN" sz="2400" dirty="0"/>
              <a:t>But the cost that we have to pay</a:t>
            </a:r>
          </a:p>
          <a:p>
            <a:pPr marL="0" indent="0">
              <a:buNone/>
            </a:pPr>
            <a:r>
              <a:rPr lang="en-IN" sz="2400" dirty="0"/>
              <a:t>   to improve BER is that the no. of </a:t>
            </a:r>
          </a:p>
          <a:p>
            <a:pPr marL="0" indent="0">
              <a:buNone/>
            </a:pPr>
            <a:r>
              <a:rPr lang="en-IN" sz="2400" dirty="0"/>
              <a:t>   states increases from 4 to 8 and also we </a:t>
            </a:r>
          </a:p>
          <a:p>
            <a:pPr marL="0" indent="0">
              <a:buNone/>
            </a:pPr>
            <a:r>
              <a:rPr lang="en-IN" sz="2400" dirty="0"/>
              <a:t>   have to increase the parity bit by 1 i.e.</a:t>
            </a:r>
          </a:p>
          <a:p>
            <a:pPr marL="0" indent="0">
              <a:buNone/>
            </a:pPr>
            <a:r>
              <a:rPr lang="en-IN" sz="2400" dirty="0"/>
              <a:t>  from parity bit 2 to 3.</a:t>
            </a:r>
          </a:p>
          <a:p>
            <a:endParaRPr lang="en-IN" dirty="0"/>
          </a:p>
        </p:txBody>
      </p:sp>
      <p:pic>
        <p:nvPicPr>
          <p:cNvPr id="7" name="Picture 6">
            <a:extLst>
              <a:ext uri="{FF2B5EF4-FFF2-40B4-BE49-F238E27FC236}">
                <a16:creationId xmlns:a16="http://schemas.microsoft.com/office/drawing/2014/main" id="{52B23F91-D120-49A3-B928-A84C16718423}"/>
              </a:ext>
            </a:extLst>
          </p:cNvPr>
          <p:cNvPicPr>
            <a:picLocks noChangeAspect="1"/>
          </p:cNvPicPr>
          <p:nvPr/>
        </p:nvPicPr>
        <p:blipFill>
          <a:blip r:embed="rId2"/>
          <a:stretch>
            <a:fillRect/>
          </a:stretch>
        </p:blipFill>
        <p:spPr>
          <a:xfrm>
            <a:off x="5646198" y="2010645"/>
            <a:ext cx="6545802" cy="4838624"/>
          </a:xfrm>
          <a:prstGeom prst="rect">
            <a:avLst/>
          </a:prstGeom>
        </p:spPr>
      </p:pic>
    </p:spTree>
    <p:extLst>
      <p:ext uri="{BB962C8B-B14F-4D97-AF65-F5344CB8AC3E}">
        <p14:creationId xmlns:p14="http://schemas.microsoft.com/office/powerpoint/2010/main" val="2822532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634</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Intermediate</vt:lpstr>
      <vt:lpstr>Encoder Part -1 (K=4 rate=1/2)</vt:lpstr>
      <vt:lpstr>Encoder Part -2 (K=4 rate=1/3)</vt:lpstr>
      <vt:lpstr>Decoder part -1(k=4 rate=1/2)</vt:lpstr>
      <vt:lpstr>Decoder part -1 (k=4 rate=1/3)</vt:lpstr>
      <vt:lpstr>Analysis of part -1 (k=4 and rate=1/2) </vt:lpstr>
      <vt:lpstr>Analysis of part -2 (K=4 and rate=1/3)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dc:title>
  <dc:creator>Lenovo</dc:creator>
  <cp:lastModifiedBy>Lenovo</cp:lastModifiedBy>
  <cp:revision>12</cp:revision>
  <dcterms:created xsi:type="dcterms:W3CDTF">2020-05-03T16:47:23Z</dcterms:created>
  <dcterms:modified xsi:type="dcterms:W3CDTF">2020-05-04T04:28:17Z</dcterms:modified>
</cp:coreProperties>
</file>