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97E4-DFB6-B579-E307-58C4E9D74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A3A86-3849-DDB2-92F0-16BB2BC0C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9387-95E8-59C1-88A6-925FCD1F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8FA9-415F-0FEC-93D4-03D5F602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573C-59DF-D9DB-D70B-6ADC83B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3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68F8-9D5B-2F2A-4B59-3A2AC147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989E8-0A74-0487-7A19-985BAD43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744C-60C4-2C53-033F-36C97BA0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3009-6FC3-FF3C-D9F0-918EE657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A0F6-8A72-69B9-3462-F109D27D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9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ADACC-F2FB-6616-6A1F-EDB39074C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6A55A-6CB2-ED1F-EDAF-92146EA5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30E8-FC53-55DB-896D-7C2D26C9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6D43-6C76-5953-107D-EA405596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4CB4-DCE1-60F5-C234-EC07C69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FAC7-A1DD-BA6E-D13A-EB6F1F5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21E1-C594-F0AB-699A-7AAA61AA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BE8E4-8F5C-0F05-31DF-DF4B562F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776DF-3259-F784-F5F9-74ED08E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73A8-F481-1EB3-7E58-B32B45A1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213C-1955-0492-0F59-53E51F83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7086-AE66-D2E8-C65F-6702B5F3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9B30-1DE2-7A40-3DB5-37F7E302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AEA26-2EE9-694D-98C2-3F38C852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732B-8ED9-FA98-D5CB-FF402095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11C3-1264-45C9-34CD-E4CD8C0F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EBA9-CAE1-AB1C-4555-AE81656B1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143FC-16E1-A00C-DC79-27EE6B014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9A6A-F04F-84EF-8E3B-A3BBC86A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AAAE-34F5-9488-200F-79531F9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F316-D9A0-0DB0-B96C-CF279C99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8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9E68-05BE-64A4-F531-567D8E35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508FA-BAB2-FAEF-4D59-0CE866F8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BDE3B-C225-C2FF-4366-CCD9A3668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C5900-FDFE-A835-0F91-F10985C07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C6757-9DF6-5BDF-F9F7-D344B9C2C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2F18C-F4A5-2E68-0C5D-DF50DB40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AF4AF-6CC3-DE78-903D-56CCBD1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74774-0604-3063-B01A-F3BC51A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739-F1DD-B690-9FAB-8FF57C1A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BA0B6-C17F-1852-A02B-FA57DF0B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C2B3D-528D-740D-2D36-12EE5174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019A-DAB0-3552-A32D-5982FDF6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7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6BB17-0F3D-476D-1675-6C6B91FD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F7870-5B4E-8DFA-ED89-9F089BB2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48EEC-C15D-CE81-C5B5-BE5C4F56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5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4976-71B3-FCC4-ABD4-1266A3DD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DC0D-16A8-E65F-E947-3C1EE993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1A79-3B5A-463A-E589-16387112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788A-E338-F674-FC0B-A1DA1C58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3879-4C74-BECB-2725-3702D2F5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8084E-539F-25DC-7451-08AB5116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7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3A40-D56D-A0A6-ECB2-DEDF990A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D1CE5-9686-658C-B620-B11DB7C14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F17BD-0740-6CDB-BA56-9A1E8B2C7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7BC3-753F-C6F3-7DB6-258A82AC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3D81-CAEE-094A-BC46-B638EF2A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3B24E-0533-4AFE-CB19-46A07CFF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6D5ED-3AE7-7A74-8AEA-83D68ECA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CF32-5E03-E9B1-BB10-3BC434453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5EC06-F692-ED63-3909-D7CBE0DDF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7EE2-8411-41DE-865B-41748481E409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17D9-CE67-75F0-581C-B3877438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E91F-8B46-A98B-16AD-19436525D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301E-BDBD-4D17-AA7D-284ED32218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6314B-EB2D-8902-BB53-ED0E1318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4C0AA4-6480-2EDC-A31D-16F728426D47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9B4798-AFB4-8963-BE0D-22391BBFD7D0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3A88-08F4-9498-A4E6-3F6D3EDFA353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D1EA6-AC04-0B8B-303D-E89AF25AE47C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6A1C-69E4-0490-883F-67D47F5D49DF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03423-4432-DC6A-41A1-9413D8FE57B4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1/10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492357-BAB9-82CF-9CE6-76E1FAE8BD92}"/>
              </a:ext>
            </a:extLst>
          </p:cNvPr>
          <p:cNvSpPr/>
          <p:nvPr/>
        </p:nvSpPr>
        <p:spPr>
          <a:xfrm>
            <a:off x="1001501" y="397809"/>
            <a:ext cx="10188997" cy="12648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101600" dir="3000000" algn="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81B18E-21F2-8DBD-58E4-E3F668F8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</a14:imgLayer>
                </a14:imgProps>
              </a:ext>
            </a:extLst>
          </a:blip>
          <a:srcRect l="13299" t="53829" r="16034" b="12523"/>
          <a:stretch/>
        </p:blipFill>
        <p:spPr>
          <a:xfrm>
            <a:off x="2468879" y="3858495"/>
            <a:ext cx="7254240" cy="2468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06830F-FA42-C31A-96ED-31BE12C53CFD}"/>
              </a:ext>
            </a:extLst>
          </p:cNvPr>
          <p:cNvSpPr txBox="1"/>
          <p:nvPr/>
        </p:nvSpPr>
        <p:spPr>
          <a:xfrm>
            <a:off x="452120" y="523262"/>
            <a:ext cx="11084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FACE DETECTION ATTENDANCE</a:t>
            </a:r>
          </a:p>
          <a:p>
            <a:pPr algn="ctr"/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</a:rPr>
              <a:t> SYSTEM</a:t>
            </a:r>
            <a:endParaRPr lang="en-IN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94A606-A3EA-B945-3EE5-57597B570889}"/>
              </a:ext>
            </a:extLst>
          </p:cNvPr>
          <p:cNvSpPr txBox="1"/>
          <p:nvPr/>
        </p:nvSpPr>
        <p:spPr>
          <a:xfrm>
            <a:off x="2346960" y="2216350"/>
            <a:ext cx="950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Aksh Thakran, Priya </a:t>
            </a:r>
            <a:r>
              <a:rPr lang="en-US" sz="2400" b="1" dirty="0" err="1"/>
              <a:t>Darshni</a:t>
            </a:r>
            <a:r>
              <a:rPr lang="en-US" sz="2400" b="1" dirty="0"/>
              <a:t> Sinha, </a:t>
            </a:r>
            <a:r>
              <a:rPr lang="en-US" sz="2400" b="1" dirty="0" err="1"/>
              <a:t>kartik</a:t>
            </a:r>
            <a:r>
              <a:rPr lang="en-US" sz="2400" b="1" dirty="0"/>
              <a:t>, Vanshika Yadav</a:t>
            </a:r>
            <a:endParaRPr lang="en-I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82F81-CD96-301C-3D94-3F0BCF035170}"/>
              </a:ext>
            </a:extLst>
          </p:cNvPr>
          <p:cNvSpPr txBox="1"/>
          <p:nvPr/>
        </p:nvSpPr>
        <p:spPr>
          <a:xfrm>
            <a:off x="1674230" y="2843130"/>
            <a:ext cx="884353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 Rounded MT Bold" panose="020F0704030504030204" pitchFamily="34" charset="0"/>
              </a:rPr>
              <a:t>UNDER SUPERVISION OF</a:t>
            </a:r>
          </a:p>
          <a:p>
            <a:pPr algn="ctr"/>
            <a:endParaRPr lang="en-US" sz="18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1800" dirty="0">
                <a:latin typeface="Arial Rounded MT Bold" panose="020F0704030504030204" pitchFamily="34" charset="0"/>
              </a:rPr>
              <a:t> </a:t>
            </a:r>
            <a:r>
              <a:rPr lang="en-US" sz="2400" dirty="0">
                <a:latin typeface="Arial Rounded MT Bold" panose="020F0704030504030204" pitchFamily="34" charset="0"/>
              </a:rPr>
              <a:t>Internal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Dr. Anshu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,  </a:t>
            </a:r>
            <a:r>
              <a:rPr lang="en-US" sz="2400" dirty="0">
                <a:latin typeface="Arial Rounded MT Bold" panose="020F0704030504030204" pitchFamily="34" charset="0"/>
              </a:rPr>
              <a:t>External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Supervisor Name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FA7AFB-5CCE-3247-E967-3DF1FC637C8A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EAE9E1-06ED-AA73-3DD2-0937CAAD43EE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56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8A7A0-9F68-299D-DC97-459189154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84875B-AB7C-6196-2956-B759F71856F7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A85950-B246-4AAB-2FBF-9C942D814EAD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CFA04-AEBF-DEAB-FF1A-2A3D22DFF5D6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5FF4E-A222-D582-0472-F652C2B75525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213C5-9471-78B9-E935-8E2CBC6D495C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B57A6-2D50-FE92-40FB-57204441CAC7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10/10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01B13-B402-1A1D-9A90-CCAFABBD9BDB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4666A3-844C-4429-061A-B3BC7CB6C75F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E67AE-6EE6-538B-DED6-B73C61413B1D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9288B-0812-421D-9AD3-1C6CB15DC3F5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Q&amp;A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46B9E-5CA7-ECB5-F78A-501DD688318A}"/>
              </a:ext>
            </a:extLst>
          </p:cNvPr>
          <p:cNvSpPr txBox="1"/>
          <p:nvPr/>
        </p:nvSpPr>
        <p:spPr>
          <a:xfrm>
            <a:off x="574039" y="3131034"/>
            <a:ext cx="11043920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Questions?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2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E7BB7-E193-226C-3657-DD746898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851899-45D5-7C46-0F77-4442A8AA8165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AF604-653D-41B2-E18A-702FCC9B82A4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6FC6A-9ED9-F204-3AB4-00156C03D861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F4DC1-C209-5FA2-C9D5-50CB3E43033C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625676-3955-F557-192F-8B524159ADDF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6D556-BF43-F293-05EA-495AE1B6E181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2/10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9739FB-C7A9-DB2A-D404-2EC42B785928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20C2FA-8F80-23C2-0E94-CEA0E141BE4B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B78105-4432-B401-9B7D-0C42E2271360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607F-FDAA-8BD9-5F20-14C5F97EE88B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Introduction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A73CD-61E5-63F3-1C4A-DA6ED209B1EE}"/>
              </a:ext>
            </a:extLst>
          </p:cNvPr>
          <p:cNvSpPr txBox="1"/>
          <p:nvPr/>
        </p:nvSpPr>
        <p:spPr>
          <a:xfrm>
            <a:off x="579120" y="1621106"/>
            <a:ext cx="11043920" cy="300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attendance systems rely on manual roll calls or RFID, which are time-consuming and error-prone.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classrooms demand automation to save time and enhance accuracy.</a:t>
            </a:r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0D2971-13A2-518A-79DA-1DCB86B89FFB}"/>
              </a:ext>
            </a:extLst>
          </p:cNvPr>
          <p:cNvSpPr txBox="1"/>
          <p:nvPr/>
        </p:nvSpPr>
        <p:spPr>
          <a:xfrm>
            <a:off x="614680" y="3770834"/>
            <a:ext cx="11043920" cy="3105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detection offers a contactless, efficient solution for attendance.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Addresses challenges like proxy attendance and scalability in large classes.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790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0C80-7B70-E6DC-B5D2-5611C1815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0055F9-82B8-6794-0BD6-349B609D35FC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FA9A7-AF81-27BE-F4B5-CED91BB1F51F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A6C5A-4C35-7CBD-E788-80B234948121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C3DE2-3CFF-BA3A-1612-9511F7230DFD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14341-6E84-A7C5-C34B-7507C8558DCF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C5087-101C-C9B4-3BB5-61C2B34C8840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3/10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4044B-B4B4-4690-4DF9-D364A406F321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399FCF-11C4-44D7-BCBC-00492BDDF730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13B358-092B-2BC1-7DAB-2842E723C643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D8F3B-3B26-ED46-2C91-DC3959D7C25F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Objective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D3192-570A-F857-6445-1F7F3A5EFBF4}"/>
              </a:ext>
            </a:extLst>
          </p:cNvPr>
          <p:cNvSpPr txBox="1"/>
          <p:nvPr/>
        </p:nvSpPr>
        <p:spPr>
          <a:xfrm>
            <a:off x="574039" y="2556102"/>
            <a:ext cx="11043920" cy="26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 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face detection system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for automated attendance.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 user-friendly interface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testing of the system with large datasets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942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F4B4D-A1FA-1F64-84BE-5C1DA652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C3F9EB-18A8-F5E6-C1E9-1BDC82B797D2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FF6D4A-0FC0-D96A-5A08-A6C83D241FCE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B4DA4-4BE1-2214-5DE3-17715B745992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0E8C7-496D-24EF-9BF3-67C2C00E7DCF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CE7FF-9C7B-5F79-6AF4-100A8ACAFABE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15337-5AF4-1679-9F67-A99C9DBD4AE8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4/10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21EC0F-2791-2213-7A7E-D32B8FBF6110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528B1-0E13-102C-9812-62F2EC7CD994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C8BDF-6050-065A-7749-20C55CED935F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44013-A82D-2736-19F9-97773269DA65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Problem Statement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27F18-7B58-A2FE-D545-460094FB6628}"/>
              </a:ext>
            </a:extLst>
          </p:cNvPr>
          <p:cNvSpPr txBox="1"/>
          <p:nvPr/>
        </p:nvSpPr>
        <p:spPr>
          <a:xfrm>
            <a:off x="574039" y="1997937"/>
            <a:ext cx="11043920" cy="3761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Gap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system uses 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entry-based face detection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to mark attendance automatically.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Focus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Eliminate manual intervention and ensure real-time, fraud-proof attendance marking.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164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19C8C-68C8-DE0E-8497-9C41AEF9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C6D548-83AC-394D-420A-02BCC9596332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F7494C-7768-CD4D-C179-E8B7BD1A5397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2F1C6-128B-5B79-79D1-C9C232F18AD1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D2C690-A7BC-917C-0362-4116054EA941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575CC-11F8-B044-E50F-21C41B09869C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58A39-D968-CEA9-955F-EFCB52B5FEF2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5/10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01D422-DA60-0F1C-4A10-3B28F251D65C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14CABF-1D22-0A3E-7F95-D304A32A4125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4CB4DF-AF29-D76F-EB19-DB68A55E76F7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F0A2C-7672-D65E-4E0B-98A4C6FBD40C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Methodology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9B3A8-E392-61EC-E505-057DA57752BF}"/>
              </a:ext>
            </a:extLst>
          </p:cNvPr>
          <p:cNvSpPr txBox="1"/>
          <p:nvPr/>
        </p:nvSpPr>
        <p:spPr>
          <a:xfrm>
            <a:off x="304800" y="1259972"/>
            <a:ext cx="12191999" cy="741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</a:t>
            </a:r>
            <a:r>
              <a:rPr lang="en-IN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Gather a diverse dataset of student facial images.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3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  <a:r>
              <a:rPr lang="en-IN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3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Train an AI/ML model (e.g., CNN) for face recognition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 Integration</a:t>
            </a:r>
            <a:r>
              <a:rPr lang="en-IN" sz="3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0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Link the model with attendance software and entry cameras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3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TESTING :</a:t>
            </a:r>
            <a:endParaRPr lang="en-IN" sz="2000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Validate accuracy in simulated and real classroom environments.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IN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0738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FFCA7-A7BB-862E-0DDD-058F2B8A5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8B7018-3865-2F2F-92CA-04FAB3F8CA8D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84038-CC8E-EAE7-23AC-6FF6151AD210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1362C-E3DB-F37A-8531-9E6AC8AD5422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2CA11-042A-A5A1-4E13-6127D2FB087E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8F351-F58F-AC44-0D4E-9CF3E6D8AC93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0C283-C59C-F66B-A732-A11546C68D75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6/10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8A199-7D52-FFC5-017B-C32D1D1D8DD7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D19427-E9D5-8D18-ABF1-BEAA22D827DC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D7BA4-70C8-4B5A-4AD8-F8021D0E474A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5270A-A472-1B9A-FADF-F371AAFF817A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Expected Outcomes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8E605-D326-0C2A-882E-13EC1B08729C}"/>
              </a:ext>
            </a:extLst>
          </p:cNvPr>
          <p:cNvSpPr txBox="1"/>
          <p:nvPr/>
        </p:nvSpPr>
        <p:spPr>
          <a:xfrm>
            <a:off x="350519" y="1839447"/>
            <a:ext cx="11043920" cy="4649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Time Efficiency: </a:t>
            </a:r>
            <a:r>
              <a:rPr lang="en-IN" sz="3200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Reduce attendance marking time by 90%.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Accuracy: </a:t>
            </a:r>
            <a:r>
              <a:rPr lang="en-IN" sz="3200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Achieve ≥95% recognition accuracy in diverse conditions.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Scalability: </a:t>
            </a:r>
            <a:r>
              <a:rPr lang="en-IN" sz="3200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Support classrooms with 100+ students.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 Adoption: </a:t>
            </a:r>
            <a:r>
              <a:rPr lang="en-IN" sz="3200" kern="100" dirty="0">
                <a:ln w="12700">
                  <a:solidFill>
                    <a:schemeClr val="tx1"/>
                  </a:solidFill>
                </a:ln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Intuitive interface for easy adoption by institutions</a:t>
            </a:r>
            <a:r>
              <a:rPr lang="en-IN" sz="3200" kern="100" dirty="0">
                <a:ln w="12700">
                  <a:solidFill>
                    <a:schemeClr val="tx1"/>
                  </a:solidFill>
                </a:ln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kern="100" dirty="0">
              <a:ln w="12700">
                <a:solidFill>
                  <a:schemeClr val="tx1"/>
                </a:solidFill>
              </a:ln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>
              <a:ln w="12700">
                <a:solidFill>
                  <a:schemeClr val="tx1"/>
                </a:solidFill>
              </a:ln>
              <a:latin typeface="+mj-lt"/>
            </a:endParaRPr>
          </a:p>
          <a:p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329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DA2BE-11DC-A13F-5AD1-81A060348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D97E92-A717-98BD-DE3C-C46E9F80E613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8F3C0-9402-E043-8B38-BB702DB302B8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EEC1B-DB03-A9E2-C031-BFC1F7520E40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5F6835-E215-1333-5D23-C5B1062F25C9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03D81-94F8-4A6B-459C-C9CC628F7820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91C48-D034-6AA4-B473-3D61408E18C8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7/10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798CD-976C-5544-5FF0-027CB9950FAE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E86733-CB21-66CC-CBD5-0B8D65D151F1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0B4245-5A0C-26A0-A614-188BAA808182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6E41E-1ACB-61C6-8028-C13F8BA333CA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Applications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219C7-4983-DC25-E3D6-75BE335CD010}"/>
              </a:ext>
            </a:extLst>
          </p:cNvPr>
          <p:cNvSpPr txBox="1"/>
          <p:nvPr/>
        </p:nvSpPr>
        <p:spPr>
          <a:xfrm>
            <a:off x="370839" y="2012364"/>
            <a:ext cx="11043920" cy="37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Educational Institutions: </a:t>
            </a:r>
            <a:r>
              <a:rPr lang="en-IN" sz="3200" kern="100" dirty="0"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Classrooms, labs, workshops.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3200" kern="100" dirty="0">
              <a:effectLst>
                <a:outerShdw blurRad="50800" dist="38100" dir="13500000" algn="br" rotWithShape="0">
                  <a:prstClr val="black">
                    <a:alpha val="0"/>
                  </a:prst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Corporate Offices: </a:t>
            </a:r>
            <a:r>
              <a:rPr lang="en-IN" sz="3200" kern="100" dirty="0"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Employee attendance tracking.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3200" kern="100" dirty="0">
              <a:effectLst>
                <a:outerShdw blurRad="50800" dist="38100" dir="13500000" algn="br" rotWithShape="0">
                  <a:prstClr val="black">
                    <a:alpha val="0"/>
                  </a:prst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Events: </a:t>
            </a:r>
            <a:r>
              <a:rPr lang="en-IN" sz="3200" kern="100" dirty="0">
                <a:effectLst>
                  <a:outerShdw blurRad="50800" dist="38100" dir="13500000" algn="br" rotWithShape="0">
                    <a:prstClr val="black">
                      <a:alpha val="0"/>
                    </a:prst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Automated participant registration.</a:t>
            </a:r>
          </a:p>
          <a:p>
            <a:endParaRPr lang="en-IN" sz="3200" dirty="0">
              <a:effectLst>
                <a:outerShdw blurRad="50800" dist="38100" dir="13500000" algn="br" rotWithShape="0">
                  <a:prstClr val="black">
                    <a:alpha val="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78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049B-F544-9092-7A08-76A1708E8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0D70E9-BECC-44F5-E71E-D28E24869763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DE09A-250C-A69A-4615-9937F0FD461C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8DE7-66A6-97AC-6880-56AF5CD3BFE5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55800-415C-58C5-30A7-0C6E40285679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C706C-44DA-F69A-4493-08CE6B32235E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A384D-C727-E9AD-CC2C-90A3C9B2C66A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8/10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D5CD6-4B7E-8514-FBA2-0B7B632E6E03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7F8AB1-6BA2-493B-B87F-172A02538D08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6252F-508F-28A0-F779-08EEBE5A52A9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FF2819-AD75-6622-21CE-99000897754D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Challenges and Limitations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7EE51-A8B5-84F3-E652-8542E85417DE}"/>
              </a:ext>
            </a:extLst>
          </p:cNvPr>
          <p:cNvSpPr txBox="1"/>
          <p:nvPr/>
        </p:nvSpPr>
        <p:spPr>
          <a:xfrm>
            <a:off x="370839" y="2012364"/>
            <a:ext cx="11043920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Factors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Lighting, occlusion, and camera angles.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Privacy Concerns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Secure storage of facial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Hardware Dependency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Requires high-resolution cameras and GPUs.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Bias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Ensuring diversity in facial features.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821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AFA7F-32F2-2465-7AED-1A978B89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E9ECD9-068E-234F-BB26-1CB9AD44D93E}"/>
              </a:ext>
            </a:extLst>
          </p:cNvPr>
          <p:cNvSpPr/>
          <p:nvPr/>
        </p:nvSpPr>
        <p:spPr>
          <a:xfrm>
            <a:off x="8260080" y="6507480"/>
            <a:ext cx="3931920" cy="3505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0ECE78-F422-986D-280A-8F58D2D9966B}"/>
              </a:ext>
            </a:extLst>
          </p:cNvPr>
          <p:cNvSpPr/>
          <p:nvPr/>
        </p:nvSpPr>
        <p:spPr>
          <a:xfrm>
            <a:off x="0" y="6507480"/>
            <a:ext cx="5618480" cy="350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EC1F81-CFD7-F5EE-FC8A-CA109CFA9AA9}"/>
              </a:ext>
            </a:extLst>
          </p:cNvPr>
          <p:cNvSpPr txBox="1"/>
          <p:nvPr/>
        </p:nvSpPr>
        <p:spPr>
          <a:xfrm>
            <a:off x="0" y="6507480"/>
            <a:ext cx="54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Aksh Thakran| Priya </a:t>
            </a:r>
            <a:r>
              <a:rPr lang="en-US" dirty="0" err="1"/>
              <a:t>Darshni</a:t>
            </a:r>
            <a:r>
              <a:rPr lang="en-US" dirty="0"/>
              <a:t> Sinha| </a:t>
            </a:r>
            <a:r>
              <a:rPr lang="en-US" dirty="0" err="1"/>
              <a:t>kartik</a:t>
            </a:r>
            <a:r>
              <a:rPr lang="en-US" dirty="0"/>
              <a:t>| Vanshika Yadav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B9B5-61A6-4459-5800-DA3353E27749}"/>
              </a:ext>
            </a:extLst>
          </p:cNvPr>
          <p:cNvSpPr/>
          <p:nvPr/>
        </p:nvSpPr>
        <p:spPr>
          <a:xfrm>
            <a:off x="5618480" y="6507480"/>
            <a:ext cx="4130040" cy="3505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CAAAD-B339-3E84-5A18-6BAC14144D3F}"/>
              </a:ext>
            </a:extLst>
          </p:cNvPr>
          <p:cNvSpPr txBox="1"/>
          <p:nvPr/>
        </p:nvSpPr>
        <p:spPr>
          <a:xfrm>
            <a:off x="5618480" y="6507480"/>
            <a:ext cx="413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Face detection attendance system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FB9D6-BACE-0FB4-F515-1929AB4DC62B}"/>
              </a:ext>
            </a:extLst>
          </p:cNvPr>
          <p:cNvSpPr txBox="1"/>
          <p:nvPr/>
        </p:nvSpPr>
        <p:spPr>
          <a:xfrm>
            <a:off x="9748520" y="6507480"/>
            <a:ext cx="244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ENSI152                  9/10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696D3-D60F-36C5-CDD2-78F6A20B65EA}"/>
              </a:ext>
            </a:extLst>
          </p:cNvPr>
          <p:cNvSpPr/>
          <p:nvPr/>
        </p:nvSpPr>
        <p:spPr>
          <a:xfrm>
            <a:off x="-1" y="0"/>
            <a:ext cx="6096000" cy="4623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32AA76-2421-BB9E-8B7E-1C0125C01CCD}"/>
              </a:ext>
            </a:extLst>
          </p:cNvPr>
          <p:cNvSpPr/>
          <p:nvPr/>
        </p:nvSpPr>
        <p:spPr>
          <a:xfrm>
            <a:off x="6095999" y="-1786"/>
            <a:ext cx="6096000" cy="4732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2E834F-3CF6-8013-5AB4-5FBC932879FE}"/>
              </a:ext>
            </a:extLst>
          </p:cNvPr>
          <p:cNvSpPr/>
          <p:nvPr/>
        </p:nvSpPr>
        <p:spPr>
          <a:xfrm>
            <a:off x="0" y="471442"/>
            <a:ext cx="12192000" cy="7782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9874D-9DC4-F704-5F1A-8325BF199A08}"/>
              </a:ext>
            </a:extLst>
          </p:cNvPr>
          <p:cNvSpPr txBox="1"/>
          <p:nvPr/>
        </p:nvSpPr>
        <p:spPr>
          <a:xfrm>
            <a:off x="0" y="480563"/>
            <a:ext cx="12273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  Conclusion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3B379-C921-0C7C-B27A-9C6809FF62AB}"/>
              </a:ext>
            </a:extLst>
          </p:cNvPr>
          <p:cNvSpPr txBox="1"/>
          <p:nvPr/>
        </p:nvSpPr>
        <p:spPr>
          <a:xfrm>
            <a:off x="228599" y="2185084"/>
            <a:ext cx="11043920" cy="301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attendance via face detection saves time, reduces fraud, and scales efficiently.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bridges the gap between AI technology and practical educational needs.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 Explore edge computing for offline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12802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544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Rounded MT Bold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 Thakran</dc:creator>
  <cp:lastModifiedBy>Aksh Thakran</cp:lastModifiedBy>
  <cp:revision>2</cp:revision>
  <dcterms:created xsi:type="dcterms:W3CDTF">2025-02-10T19:17:00Z</dcterms:created>
  <dcterms:modified xsi:type="dcterms:W3CDTF">2025-02-11T06:40:33Z</dcterms:modified>
</cp:coreProperties>
</file>