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2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6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3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9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64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2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9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10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8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7B78-959B-4D44-82F5-BA982A13BC0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3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DA7B78-959B-4D44-82F5-BA982A13BC0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7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7B78-959B-4D44-82F5-BA982A13BC0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B56703-6FD6-4C99-98A6-4A5A3301046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417B-A025-4D46-9FA6-0B5EED15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Team name:  </a:t>
            </a:r>
            <a:r>
              <a:rPr lang="en-US" dirty="0" err="1">
                <a:highlight>
                  <a:srgbClr val="FFFF00"/>
                </a:highlight>
              </a:rPr>
              <a:t>unkilS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41D2E-4A71-4ADA-A3C3-F52A96073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751931"/>
          </a:xfrm>
        </p:spPr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7DF55-1245-4F5C-82E2-5A1281B015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VISHWAS BHEDA </a:t>
            </a:r>
          </a:p>
          <a:p>
            <a:r>
              <a:rPr lang="en-US" dirty="0"/>
              <a:t>AKSHIT KACHHADIYA</a:t>
            </a:r>
          </a:p>
          <a:p>
            <a:r>
              <a:rPr lang="en-US" dirty="0"/>
              <a:t>INDRAREET KHATRI</a:t>
            </a:r>
          </a:p>
          <a:p>
            <a:r>
              <a:rPr lang="en-IN" dirty="0"/>
              <a:t>MUKESH SAHU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1A6DD-C50C-4C66-817E-49AF4CBF6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Problem title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8AADD-9009-4CC6-AFF1-AB387870EA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“CUSTOMIZED WEBSITE FOR TEXT IMAGE TO SPEECH IN MULTIPLE LANGUAGES “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10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0524BC-D1ED-4005-AC27-733A769C648C}"/>
              </a:ext>
            </a:extLst>
          </p:cNvPr>
          <p:cNvSpPr/>
          <p:nvPr/>
        </p:nvSpPr>
        <p:spPr>
          <a:xfrm>
            <a:off x="617081" y="441463"/>
            <a:ext cx="6091668" cy="4070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5</a:t>
            </a:r>
            <a:r>
              <a:rPr lang="en-US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 shows the result page of “Output in Braille”.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6C589-800E-4684-95C2-83946406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971" y="1067256"/>
            <a:ext cx="6638058" cy="47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B450F-9820-4913-821D-95B23231128F}"/>
              </a:ext>
            </a:extLst>
          </p:cNvPr>
          <p:cNvSpPr txBox="1"/>
          <p:nvPr/>
        </p:nvSpPr>
        <p:spPr>
          <a:xfrm>
            <a:off x="339365" y="377072"/>
            <a:ext cx="114724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6</a:t>
            </a:r>
            <a:r>
              <a:rPr lang="en-US" sz="2000" baseline="30000" dirty="0"/>
              <a:t>th</a:t>
            </a:r>
            <a:r>
              <a:rPr lang="en-US" sz="2000" dirty="0"/>
              <a:t> page shows “Output in Morse”.</a:t>
            </a:r>
            <a:endParaRPr lang="en-IN" sz="2000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5FBB94-2083-414B-AEF1-C46CC008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83" y="973121"/>
            <a:ext cx="6905434" cy="49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1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2E9565-5D1D-4FE8-A67C-740CBDCD802D}"/>
              </a:ext>
            </a:extLst>
          </p:cNvPr>
          <p:cNvSpPr txBox="1"/>
          <p:nvPr/>
        </p:nvSpPr>
        <p:spPr>
          <a:xfrm>
            <a:off x="273377" y="263951"/>
            <a:ext cx="11500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output if user demands all the 3 types of conversions.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29B14-5355-47C2-9E86-C904B4FD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67" y="885363"/>
            <a:ext cx="7116466" cy="50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2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50D3E3-69C1-4B58-B9F6-5C9A9D4B49AB}"/>
              </a:ext>
            </a:extLst>
          </p:cNvPr>
          <p:cNvSpPr txBox="1"/>
          <p:nvPr/>
        </p:nvSpPr>
        <p:spPr>
          <a:xfrm>
            <a:off x="606458" y="386499"/>
            <a:ext cx="1118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About us page.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79F75-8A47-4852-9183-A113C1D29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49" y="1099589"/>
            <a:ext cx="6565902" cy="465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1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CD30-6CA5-4B8F-B99E-36C7F76C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01D2-15A7-420A-AA79-1BC78F34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“ The main motive of this model is to make the evaluation of the text in photos simpler by converting </a:t>
            </a:r>
            <a:r>
              <a:rPr lang="en-US" sz="3600" b="1" dirty="0"/>
              <a:t>photo to text and text to speech</a:t>
            </a:r>
            <a:r>
              <a:rPr lang="en-US" sz="3600" dirty="0"/>
              <a:t> ”</a:t>
            </a:r>
          </a:p>
          <a:p>
            <a:pPr marL="0" indent="0">
              <a:buNone/>
            </a:pPr>
            <a:r>
              <a:rPr lang="en-US" sz="2400" dirty="0"/>
              <a:t>Also aligned towards blind people’s education.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8298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C667-952A-4C49-8644-F776A130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the Solution of the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7CEE-F82A-4BEA-AD2D-4E0B374B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process first we will use </a:t>
            </a:r>
            <a:r>
              <a:rPr lang="en-US" dirty="0" err="1"/>
              <a:t>opencv</a:t>
            </a:r>
            <a:r>
              <a:rPr lang="en-US" dirty="0"/>
              <a:t> to scan the photo through our algorithm we will extract the text from it.</a:t>
            </a:r>
          </a:p>
          <a:p>
            <a:r>
              <a:rPr lang="en-US" dirty="0"/>
              <a:t>Then we will put this text for identification of the language.</a:t>
            </a:r>
          </a:p>
          <a:p>
            <a:r>
              <a:rPr lang="en-US" dirty="0"/>
              <a:t> then the text will be converted into voice.</a:t>
            </a:r>
          </a:p>
          <a:p>
            <a:r>
              <a:rPr lang="en-US" dirty="0"/>
              <a:t>Through the same steps we will convert the voice into text.</a:t>
            </a:r>
          </a:p>
          <a:p>
            <a:r>
              <a:rPr lang="en-US" dirty="0"/>
              <a:t>Finally Translation of the extracted text also takes place.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18711-FB83-4A22-B5BA-9F67227ED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93" y="3060225"/>
            <a:ext cx="35623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8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607E-E714-42BA-9964-C763C0D0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720314-6AE1-4CC6-AE8B-C1DD7B64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will convert speech into text and text into speech.</a:t>
            </a:r>
          </a:p>
          <a:p>
            <a:r>
              <a:rPr lang="en-US" dirty="0"/>
              <a:t>Translation of the extracted text.</a:t>
            </a:r>
          </a:p>
          <a:p>
            <a:r>
              <a:rPr lang="en-US" dirty="0"/>
              <a:t>Keyword tagging enabled(help in searching)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291CF-8C92-4194-872C-7D0A073CB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907" y="1413843"/>
            <a:ext cx="5153055" cy="32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0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A827-F8EA-432E-A735-269645A0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95F59-8A74-4F9D-AB6F-BA3685DB6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78266"/>
            <a:ext cx="2422837" cy="1242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5C1F9-3450-427E-83C2-F09589A8E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52" y="2104202"/>
            <a:ext cx="1961162" cy="1316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924ED-8626-4BC7-8224-C86EB5634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689441"/>
            <a:ext cx="2422837" cy="1608424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615155B-9817-49F9-B5A8-07E477404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96104"/>
              </p:ext>
            </p:extLst>
          </p:nvPr>
        </p:nvGraphicFramePr>
        <p:xfrm>
          <a:off x="4835952" y="3760089"/>
          <a:ext cx="1961162" cy="1537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Bitmap Image" r:id="rId6" imgW="3901320" imgH="3901320" progId="PBrush">
                  <p:embed/>
                </p:oleObj>
              </mc:Choice>
              <mc:Fallback>
                <p:oleObj name="Bitmap Image" r:id="rId6" imgW="3901320" imgH="3901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5952" y="3760089"/>
                        <a:ext cx="1961162" cy="1537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205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2154-E0E5-4A0E-8FD5-9634B976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created the rough design of website as follows-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A5D38-F6A1-4BA1-8BA4-77400B4EE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78418"/>
            <a:ext cx="4348985" cy="31026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5ED46-F216-41C9-86C3-33E654A32573}"/>
              </a:ext>
            </a:extLst>
          </p:cNvPr>
          <p:cNvSpPr txBox="1"/>
          <p:nvPr/>
        </p:nvSpPr>
        <p:spPr>
          <a:xfrm>
            <a:off x="5800564" y="2073897"/>
            <a:ext cx="555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rough landing page which contains home, Features, About 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64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8DA176-0164-442E-8BDD-FCCA004E4592}"/>
              </a:ext>
            </a:extLst>
          </p:cNvPr>
          <p:cNvSpPr txBox="1"/>
          <p:nvPr/>
        </p:nvSpPr>
        <p:spPr>
          <a:xfrm>
            <a:off x="443060" y="556181"/>
            <a:ext cx="1124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next page given below starts showing the features of our website and the page below particularly gives options to the user to insert the image or speech.</a:t>
            </a:r>
          </a:p>
          <a:p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First button directly captures the image which user is trying to examine.</a:t>
            </a: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Second button uploads image from the device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Third button takes the input from the user in the form of speech and converts it into text.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5FA93-9205-44FA-A871-9EB60A5A9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85" y="2450578"/>
            <a:ext cx="4963726" cy="35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0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89E49-4234-40AF-9F3D-9A95B318DC63}"/>
              </a:ext>
            </a:extLst>
          </p:cNvPr>
          <p:cNvSpPr txBox="1"/>
          <p:nvPr/>
        </p:nvSpPr>
        <p:spPr>
          <a:xfrm>
            <a:off x="377072" y="395926"/>
            <a:ext cx="11415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Third page, the user gets to decide which operation should be carried out as per their will.</a:t>
            </a:r>
            <a:endParaRPr lang="en-IN" dirty="0"/>
          </a:p>
          <a:p>
            <a:r>
              <a:rPr lang="en-US" dirty="0"/>
              <a:t>The page contains of 3 choices and they are –</a:t>
            </a:r>
          </a:p>
          <a:p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Speech of desired language, where the input is converted into the speech output of selected language.</a:t>
            </a: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Output in Braille </a:t>
            </a: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Output in Morse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9B26F-113A-447F-913E-D7A3BD77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252" y="2246012"/>
            <a:ext cx="5187496" cy="37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B7911-56B0-4AE0-B0AE-8C4F7802F7A2}"/>
              </a:ext>
            </a:extLst>
          </p:cNvPr>
          <p:cNvSpPr txBox="1"/>
          <p:nvPr/>
        </p:nvSpPr>
        <p:spPr>
          <a:xfrm>
            <a:off x="546755" y="452487"/>
            <a:ext cx="109350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4</a:t>
            </a:r>
            <a:r>
              <a:rPr lang="en-US" sz="2000" baseline="30000" dirty="0"/>
              <a:t>th</a:t>
            </a:r>
            <a:r>
              <a:rPr lang="en-US" sz="2000" dirty="0"/>
              <a:t> page shows the result page of “Speech of the desired language”.</a:t>
            </a:r>
            <a:endParaRPr lang="en-IN" sz="20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B197E-8DE2-4EAE-AFC6-EA3DFFAE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12" y="1129595"/>
            <a:ext cx="6664178" cy="47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627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369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Gallery</vt:lpstr>
      <vt:lpstr>Bitmap Image</vt:lpstr>
      <vt:lpstr>Team name:  unkilS</vt:lpstr>
      <vt:lpstr>PROBLEM STATEMENT </vt:lpstr>
      <vt:lpstr>Approach for the Solution of the problem</vt:lpstr>
      <vt:lpstr>features</vt:lpstr>
      <vt:lpstr>Technology stack:</vt:lpstr>
      <vt:lpstr>We created the rough design of website as follows-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Vishwas Bheda</dc:creator>
  <cp:lastModifiedBy>Vishwas Bheda</cp:lastModifiedBy>
  <cp:revision>20</cp:revision>
  <dcterms:created xsi:type="dcterms:W3CDTF">2022-09-23T17:41:23Z</dcterms:created>
  <dcterms:modified xsi:type="dcterms:W3CDTF">2022-09-25T04:24:24Z</dcterms:modified>
</cp:coreProperties>
</file>