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2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6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64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0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8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7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7B78-959B-4D44-82F5-BA982A13BC0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417B-A025-4D46-9FA6-0B5EED1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Team name:  </a:t>
            </a:r>
            <a:r>
              <a:rPr lang="en-US" dirty="0" err="1">
                <a:highlight>
                  <a:srgbClr val="FFFF00"/>
                </a:highlight>
              </a:rPr>
              <a:t>unkilS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1D2E-4A71-4ADA-A3C3-F52A9607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751931"/>
          </a:xfrm>
        </p:spPr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7DF55-1245-4F5C-82E2-5A1281B01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VISHWAS BHEDA </a:t>
            </a:r>
          </a:p>
          <a:p>
            <a:r>
              <a:rPr lang="en-US" dirty="0"/>
              <a:t>AKSHIT KACHHADIYA</a:t>
            </a:r>
          </a:p>
          <a:p>
            <a:r>
              <a:rPr lang="en-US" dirty="0"/>
              <a:t>INDRAREET KHATRI</a:t>
            </a:r>
          </a:p>
          <a:p>
            <a:r>
              <a:rPr lang="en-IN" dirty="0"/>
              <a:t>MUKESH SAHU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1A6DD-C50C-4C66-817E-49AF4CBF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Problem title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8AADD-9009-4CC6-AFF1-AB387870EA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“CUSTOMIZED WEBSITE FOR TEXT IMAGE TO SPEECH IN MULTIPLE LANGUAGES “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10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CD30-6CA5-4B8F-B99E-36C7F76C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01D2-15A7-420A-AA79-1BC78F34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 The main motive of this model is to make the evaluation of the text in photos simpler by converting </a:t>
            </a:r>
            <a:r>
              <a:rPr lang="en-US" sz="3600" b="1" dirty="0"/>
              <a:t>photo to text and text to speech</a:t>
            </a:r>
            <a:r>
              <a:rPr lang="en-US" sz="3600" dirty="0"/>
              <a:t> ”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8298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C667-952A-4C49-8644-F776A130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the Solution of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7CEE-F82A-4BEA-AD2D-4E0B374B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process first we will use </a:t>
            </a:r>
            <a:r>
              <a:rPr lang="en-US" dirty="0" err="1"/>
              <a:t>opencv</a:t>
            </a:r>
            <a:r>
              <a:rPr lang="en-US" dirty="0"/>
              <a:t> to scan the photo through our algorithm we will extract the text from it.</a:t>
            </a:r>
          </a:p>
          <a:p>
            <a:r>
              <a:rPr lang="en-US" dirty="0"/>
              <a:t>Then we will put this text for identification of the language.</a:t>
            </a:r>
          </a:p>
          <a:p>
            <a:r>
              <a:rPr lang="en-US" dirty="0"/>
              <a:t> then the text will be converted into voice.</a:t>
            </a:r>
          </a:p>
          <a:p>
            <a:r>
              <a:rPr lang="en-US" dirty="0"/>
              <a:t>Through the same steps we will convert the voice into text.</a:t>
            </a:r>
          </a:p>
          <a:p>
            <a:r>
              <a:rPr lang="en-US" dirty="0"/>
              <a:t>Finally Translation of the extracted text also takes place.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18711-FB83-4A22-B5BA-9F67227ED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93" y="3060225"/>
            <a:ext cx="35623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607E-E714-42BA-9964-C763C0D0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720314-6AE1-4CC6-AE8B-C1DD7B64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convert speech into text and text into speech.</a:t>
            </a:r>
          </a:p>
          <a:p>
            <a:r>
              <a:rPr lang="en-US" dirty="0"/>
              <a:t>Translation of the extracted text.</a:t>
            </a:r>
          </a:p>
          <a:p>
            <a:r>
              <a:rPr lang="en-US" dirty="0"/>
              <a:t>Keyword tagging enabled(help in searching)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291CF-8C92-4194-872C-7D0A073C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07" y="1413843"/>
            <a:ext cx="5153055" cy="32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A827-F8EA-432E-A735-269645A0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5F59-8A74-4F9D-AB6F-BA3685DB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78266"/>
            <a:ext cx="2422837" cy="1242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5C1F9-3450-427E-83C2-F09589A8E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52" y="2104202"/>
            <a:ext cx="1961162" cy="1316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924ED-8626-4BC7-8224-C86EB5634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689441"/>
            <a:ext cx="2422837" cy="160842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615155B-9817-49F9-B5A8-07E477404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96104"/>
              </p:ext>
            </p:extLst>
          </p:nvPr>
        </p:nvGraphicFramePr>
        <p:xfrm>
          <a:off x="4835952" y="3760089"/>
          <a:ext cx="1961162" cy="153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6" imgW="3901320" imgH="3901320" progId="PBrush">
                  <p:embed/>
                </p:oleObj>
              </mc:Choice>
              <mc:Fallback>
                <p:oleObj name="Bitmap Image" r:id="rId6" imgW="3901320" imgH="3901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5952" y="3760089"/>
                        <a:ext cx="1961162" cy="1537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2059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161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Gallery</vt:lpstr>
      <vt:lpstr>Bitmap Image</vt:lpstr>
      <vt:lpstr>Team name:  unkilS</vt:lpstr>
      <vt:lpstr>PROBLEM STATEMENT </vt:lpstr>
      <vt:lpstr>Approach for the Solution of the problem</vt:lpstr>
      <vt:lpstr>features</vt:lpstr>
      <vt:lpstr>Technology stack: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Vishwas Bheda</dc:creator>
  <cp:lastModifiedBy>Vishwas Bheda</cp:lastModifiedBy>
  <cp:revision>16</cp:revision>
  <dcterms:created xsi:type="dcterms:W3CDTF">2022-09-23T17:41:23Z</dcterms:created>
  <dcterms:modified xsi:type="dcterms:W3CDTF">2022-09-23T19:59:53Z</dcterms:modified>
</cp:coreProperties>
</file>