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78" d="100"/>
          <a:sy n="78" d="100"/>
        </p:scale>
        <p:origin x="85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6659005"/>
                  </p:ext>
                </p:extLst>
              </p:nvPr>
            </p:nvGraphicFramePr>
            <p:xfrm>
              <a:off x="0" y="0"/>
              <a:ext cx="12192000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12192000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bc80a281-9963-4785-9b01-808d397d1b28}">
  <we:reference id="WA200003233" version="2.0.0.3" store="en-001" storeType="OMEX"/>
  <we:alternateReferences/>
  <we:properties>
    <we:property name="Microsoft.Office.CampaignId" value="&quot;none&quot;"/>
    <we:property name="reportUrl" value="&quot;/groups/me/reports/d94534ba-92ed-463e-a775-cc76a7f1c0aa/1bc9e41ab294654b081e?bookmarkGuid=abd35bf8-a22e-40ad-8b04-5b3e578cf226&amp;bookmarkUsage=1&amp;ctid=7856ca64-0e8b-4cbc-b885-5452ad534ea7&amp;fromEntryPoint=export&quot;"/>
    <we:property name="reportState" value="&quot;CONNECTED&quot;"/>
    <we:property name="artifactViewState" value="&quot;live&quot;"/>
    <we:property name="reportEmbeddedTime" value="&quot;2024-10-28T15:18:05.035Z&quot;"/>
    <we:property name="creatorSessionId" value="&quot;1d05f8a5-c45f-4436-abfd-93d109ac0f15&quot;"/>
    <we:property name="creatorUserId" value="&quot;10032003E69FC1A8&quot;"/>
    <we:property name="creatorTenantId" value="&quot;7856ca64-0e8b-4cbc-b885-5452ad534ea7&quot;"/>
    <we:property name="pageDisplayName" value="&quot;Page 1&quot;"/>
    <we:property name="pageName" value="&quot;1bc9e41ab294654b081e&quot;"/>
    <we:property name="reportName" value="&quot;bikeshare cyclistic&quot;"/>
    <we:property name="isVisualContainerHeaderHidden" value="false"/>
    <we:property name="isFiltersActionButtonVisible" value="true"/>
    <we:property name="initialStateBookmark" value="&quot;H4sIAAAAAAAAA+Va30/jOBD+V6K87J3UPTm/E97YHiud9thFy4l7OKFqEo+LlzSuHBfoIv73GztBQIEt0BZ6e2+NMxl/M/N9Yyfupc9lO61h/hkm6O/4H5Q6nYA+9QJ/4Df92Jcvn/Z3v34afd7d36NhNTVSNa2/c+kb0GM0R7KdQW090OA/xwMf6voAxvZKQN3iwJ+iblUDtfyOnTHdMnqGVwMfL6a10mBdHhowaN2ekTld09zBbxHNCJWRZ3iIlelHy6rAOIAyLOI0iUuWB0hmbWfgkD1oYl276YeqMSAbmsaOcQSRVWRQCsbTJGQsLO24kLXpTcr53sVUU3QU83xqszIkrGOlZQW176LQ2HagL/2hqmcT92vvzvihmukKv6JwtxojzZw8VfOqlq2RlTcq5Wl7Ahq9c2lO1Mx4zayuPQ4G3gdZmAdRlKVxkjP/ijJ3oBXl1bngMG9HSozOEU/dvRN1PtRIELm/w64G24l6gpMS9agCW5Ifwt7lZ9BUNLqIeXc81jgG01/urRCQlpyKPepT+d6m8iaEMGdRHMX5YghGGahH9tHW3fo4a3qSBvfjOaaRVjbjuhfBDR//6sKsHOAh5dJYnZXfiNCWfvSc0oTuw9wx8Hepr6UQDFaKef3Uuzq+livZfLslyJ55XQRvjfL4yt5nCUOoMiDtZzkIXlVx9oq6d9zxLHe8cu5NqCWd3ETCKBRWZGm6GIm1HznjVxL6y2Bul7ZfFsN6xV3TejOsZy1RC3kHf6gmpXqO3MNFuW93jjbRDNagmk79RSECwUWWFnHEmMi5yKNXVP++ao0Lg3uaGhl6rXFlvBNLkUR5ci8Wa/7mkno5/mbmWgN144dow16nq70c/rLOtnyVX2gCW6L/DRZ0E31gdf10baAsYwCeRyggwCgJeJoubwOPCmyVXkb7Gd16Snh2s7II2t58c80/A+/j68IrCfwZWFdWNFGvOkW+S49si5rXVarNL+FPoX0n1SAJII9Dzmndjooc0gTZy6W6xmSv4QXFZgPKGkcO9t0yJD/NG/1SJU0lbouCNl/ULX1XXixiJ74E8oQEiCIBFgkmwhzyrRDfdZI9ihc9O/GdLUASsCB7vOWNDJxi8zZL1EuQ36fUduJcuRNw1czMtvSCzXBsE/pfR606wcdxGQZFWqQ5lBBnJWap2ArBr+NzoBRiNJHEsPV8twXNt4ClG0+MZQZtw+IgLeIiCksmklDEIon5z0KMZ27D/kfMWLqXcT2jjJMqDQSwqiiJGmHWnbr9d07SVl63oCf6YS0r1L3RbQbQFHrssjLGBrV1QbmYdhAktjf5uvvr6PpQlIjyUauJe6w/tq1ohpWyMPA7+MyuSX+foMZ+7Wm4vCbgHwt1aJ++PHUXDuiytWfgH0E9cyfJ5P1PaboUXXbD9MS7zvadM37EpPPqTI47bjrPLdbXaruX8tYQA82hK+2hs7Oj6Lj64CTuaNueePX+qTEWLONJGEQJBCGv0ozjCp+S1ij/ctZSlMa+YbuNQMKytAiD3Psl/PVeQRRtWJSw56ALKo/W0v+sE2SiCCAqKxaLIOc8jYU7cP+hKzmBMd73VbCYx1kSJpDEOYugDHm21JfBC1Oqi0VvzuFDSiXptFOo8AAafIA7VDhoOPKnMmZg0UhqpksesH+RuMWwfwFBHXDHrSEAAA==&quot;"/>
    <we:property name="bookmark" value="&quot;H4sIAAAAAAAAA+VZ32/bNhD+VwS9dAPcgZSoX31LvRQYsA3FMnQPQ2AcyaOjRhYNiW7jBfnfd6QcpHGSuontxOveLPJ0/O7u+46UeRnrup83sPwdZhi/id9aez6D7jzi8Shuh7FKVEJXKk+YElkhOVNc0qydu9q2ffzmMnbQTdF9qPsFNN4RDf59Ooqhad7D1D8ZaHocxXPsettCU/+DgzFNuW6BV6MYL+aN7cC7PHHg0Lv9ROb0TBD4TymtCMrVn/AElVuNSlWh4CCTSuSZkKzkSGb9YBCQ3WviXYflx7Z1ULe0jB/TCKZQZCAN03mWMJZIP27qxq1M5PL4Yt5RdBTzcu6TMyasU9vVCpo4RNFhP4C+jMe2WczCr+Nb4yd20Sn8A02Yal3tluRJLVVT965W0UTW5/0ZdBh9rt2ZXbioXTRNpMHBa14kJU/TIhdZyeIrytz7zlJegwsNy35izeQz4nmYO7Ofxx0SRB2/YVejw0Q9w5nEbqLAl+SrsI/0J2gVja5jPppOO5yCWz0ebxFQV2sq9mSVytc+lTchJCVLRSrK9RCcddBM/Kt9mHq3aFck5XfjOaWRvm6nzUoEN3z8cwhTBcBjyqXzOpMfidCefvSe7Qjd22Vg4M91dy0FPtoq5t1T7+r0Wq5k8/ELQa6YN0Tw0ihPr/w8yxiCKoC0X5RgtFKieEbdB+5EnjuRXEYzaklnN5EwCoVVRZ6vR+LtJ8H4mYT+NJiHpe2nxbBbcTe034ybRU/UQj3AH9uZtI+Re7Iu98PO0T6awQ5UM6i/qgw32hR5JVLGTKlNmT6j+n+zvQth6KijRoZR70IZb8VSZWmZ3YnFm7+4pJ6Ov12E1kDd+D7asOfpak+Hv6mzbd7l15rAgeh/jwXdRx/YXj9DG5BSAOgyRQMc04zrPN/cBh4U2Da9jM4zXR9ZE/nDyjpoP/nimn8E3of3hWcS+COwbq1oop46R31ErxyKmndVqv1v4d9C+0GqPONQikRr2rfTqoQ8Q/Z0qe4w2Tv4QPHZANngJMC+XYbsu/mi36ikeY2HoqD9F/VAv5XXiziIL4MyIwGiyYClhpmkhPIgxHed5IjixcgvfOsIkHHGi4db3sTBObYvs0U9BfldSh0mzq07gbbtwh1KL9gPx/ah/13UahC8EDLhVV7lJUgQhcQiNwch+F38HVgbM5nVxLDd/G8LnT4Alu49MZ4ZdAwTPK9ElSaSmSwxwmRCfy/EeOQx7H/EjI1nmdAzpMhUzg0wVUmiRlIMt27/nZu0rfctWBH9pKkVdiujLxlAS3TTkJUptth5F5SL+QChxv4mX7d/fbi+FCWivOvsLLy2ur1VtMJWWRjFA3zm96S/zrDD1d7T6vqagL+s1aH/9u1peAhAN+09o/gDNItwk0zef63dkKLLYZjeeDXYvgrGD5gMXoPJ6cDN4LnH5lptd1LeO2KgOwmlPQl2fhQDV+9dJFxt+xuvlX9qjBUrdJbwNAOeaJUXGrf4K2mH8peLnqJ0/gs7HAQyVuRVwsvoh+THOwWxdGCxxt+Drqk83Un/806QmYpDKhUThpda58KEC/evuqpnMMW7viomtCiyJINMlCwFmehioy+HF07ai3VvweF9SiXp9HNQ+B5avIc7VDhoNepHMuZfKy4QGYQhAAA=&quot;"/>
    <we:property name="datasetId" value="&quot;22e604df-47fa-401b-8a5d-c8055488b024&quot;"/>
    <we:property name="embedUrl" value="&quot;/reportEmbed?reportId=d94534ba-92ed-463e-a775-cc76a7f1c0aa&amp;config=eyJjbHVzdGVyVXJsIjoiaHR0cHM6Ly9XQUJJLUlORElBLUNFTlRSQUwtQS1QUklNQVJZLXJlZGlyZWN0LmFuYWx5c2lzLndpbmRvd3MubmV0IiwiZW1iZWRGZWF0dXJlcyI6eyJ1c2FnZU1ldHJpY3NWTmV4dCI6dHJ1ZX19&amp;disableSensitivityBanner=true&quot;"/>
    <we:property name="backgroundColor" value="&quot;#98D3FD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AakaashAravinth CM</cp:lastModifiedBy>
  <cp:revision>3</cp:revision>
  <dcterms:created xsi:type="dcterms:W3CDTF">2018-06-07T21:39:02Z</dcterms:created>
  <dcterms:modified xsi:type="dcterms:W3CDTF">2024-10-28T15:19:27Z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