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6" autoAdjust="0"/>
    <p:restoredTop sz="94660"/>
  </p:normalViewPr>
  <p:slideViewPr>
    <p:cSldViewPr snapToGrid="0">
      <p:cViewPr varScale="1">
        <p:scale>
          <a:sx n="92" d="100"/>
          <a:sy n="92" d="100"/>
        </p:scale>
        <p:origin x="3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DF1C5-ECFC-41E9-8609-5FE3B5721A6F}"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1C7B8-55AD-4998-B316-8B128BED9692}" type="slidenum">
              <a:rPr lang="en-IN" smtClean="0"/>
              <a:t>‹#›</a:t>
            </a:fld>
            <a:endParaRPr lang="en-IN"/>
          </a:p>
        </p:txBody>
      </p:sp>
    </p:spTree>
    <p:extLst>
      <p:ext uri="{BB962C8B-B14F-4D97-AF65-F5344CB8AC3E}">
        <p14:creationId xmlns:p14="http://schemas.microsoft.com/office/powerpoint/2010/main" val="49074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0C1C7B8-55AD-4998-B316-8B128BED9692}" type="slidenum">
              <a:rPr lang="en-IN" smtClean="0"/>
              <a:t>1</a:t>
            </a:fld>
            <a:endParaRPr lang="en-IN"/>
          </a:p>
        </p:txBody>
      </p:sp>
    </p:spTree>
    <p:extLst>
      <p:ext uri="{BB962C8B-B14F-4D97-AF65-F5344CB8AC3E}">
        <p14:creationId xmlns:p14="http://schemas.microsoft.com/office/powerpoint/2010/main" val="25591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57A5B2-702D-477B-8C67-05406ACDEE24}" type="datetime1">
              <a:rPr lang="en-IN" smtClean="0"/>
              <a:t>13-07-2024</a:t>
            </a:fld>
            <a:endParaRPr lang="en-IN"/>
          </a:p>
        </p:txBody>
      </p:sp>
      <p:sp>
        <p:nvSpPr>
          <p:cNvPr id="5" name="Footer Placeholder 4"/>
          <p:cNvSpPr>
            <a:spLocks noGrp="1"/>
          </p:cNvSpPr>
          <p:nvPr>
            <p:ph type="ftr" sz="quarter" idx="11"/>
          </p:nvPr>
        </p:nvSpPr>
        <p:spPr/>
        <p:txBody>
          <a:bodyPr/>
          <a:lstStyle/>
          <a:p>
            <a:r>
              <a:rPr lang="en-IN" smtClean="0"/>
              <a:t>TATA INSIGHTS</a:t>
            </a:r>
            <a:endParaRPr lang="en-IN"/>
          </a:p>
        </p:txBody>
      </p:sp>
      <p:sp>
        <p:nvSpPr>
          <p:cNvPr id="6" name="Slide Number Placeholder 5"/>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399748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5E41B6-2251-4689-A2F3-6C9E38C4D448}" type="datetime1">
              <a:rPr lang="en-IN" smtClean="0"/>
              <a:t>13-07-2024</a:t>
            </a:fld>
            <a:endParaRPr lang="en-IN"/>
          </a:p>
        </p:txBody>
      </p:sp>
      <p:sp>
        <p:nvSpPr>
          <p:cNvPr id="5" name="Footer Placeholder 4"/>
          <p:cNvSpPr>
            <a:spLocks noGrp="1"/>
          </p:cNvSpPr>
          <p:nvPr>
            <p:ph type="ftr" sz="quarter" idx="11"/>
          </p:nvPr>
        </p:nvSpPr>
        <p:spPr/>
        <p:txBody>
          <a:bodyPr/>
          <a:lstStyle/>
          <a:p>
            <a:r>
              <a:rPr lang="en-IN" smtClean="0"/>
              <a:t>TATA INSIGHTS</a:t>
            </a:r>
            <a:endParaRPr lang="en-IN"/>
          </a:p>
        </p:txBody>
      </p:sp>
      <p:sp>
        <p:nvSpPr>
          <p:cNvPr id="6" name="Slide Number Placeholder 5"/>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184423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393977-C407-4930-B3B5-B447561AD20F}" type="datetime1">
              <a:rPr lang="en-IN" smtClean="0"/>
              <a:t>13-07-2024</a:t>
            </a:fld>
            <a:endParaRPr lang="en-IN"/>
          </a:p>
        </p:txBody>
      </p:sp>
      <p:sp>
        <p:nvSpPr>
          <p:cNvPr id="5" name="Footer Placeholder 4"/>
          <p:cNvSpPr>
            <a:spLocks noGrp="1"/>
          </p:cNvSpPr>
          <p:nvPr>
            <p:ph type="ftr" sz="quarter" idx="11"/>
          </p:nvPr>
        </p:nvSpPr>
        <p:spPr/>
        <p:txBody>
          <a:bodyPr/>
          <a:lstStyle/>
          <a:p>
            <a:r>
              <a:rPr lang="en-IN" smtClean="0"/>
              <a:t>TATA INSIGHTS</a:t>
            </a:r>
            <a:endParaRPr lang="en-IN"/>
          </a:p>
        </p:txBody>
      </p:sp>
      <p:sp>
        <p:nvSpPr>
          <p:cNvPr id="6" name="Slide Number Placeholder 5"/>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295416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68C63C-0F3B-4E56-9C9A-031F0D68D2D1}" type="datetime1">
              <a:rPr lang="en-IN" smtClean="0"/>
              <a:t>13-07-2024</a:t>
            </a:fld>
            <a:endParaRPr lang="en-IN"/>
          </a:p>
        </p:txBody>
      </p:sp>
      <p:sp>
        <p:nvSpPr>
          <p:cNvPr id="5" name="Footer Placeholder 4"/>
          <p:cNvSpPr>
            <a:spLocks noGrp="1"/>
          </p:cNvSpPr>
          <p:nvPr>
            <p:ph type="ftr" sz="quarter" idx="11"/>
          </p:nvPr>
        </p:nvSpPr>
        <p:spPr/>
        <p:txBody>
          <a:bodyPr/>
          <a:lstStyle/>
          <a:p>
            <a:r>
              <a:rPr lang="en-IN" smtClean="0"/>
              <a:t>TATA INSIGHTS</a:t>
            </a:r>
            <a:endParaRPr lang="en-IN"/>
          </a:p>
        </p:txBody>
      </p:sp>
      <p:sp>
        <p:nvSpPr>
          <p:cNvPr id="6" name="Slide Number Placeholder 5"/>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340412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ABE087-DDE2-452E-B299-E7DB10A12E93}" type="datetime1">
              <a:rPr lang="en-IN" smtClean="0"/>
              <a:t>13-07-2024</a:t>
            </a:fld>
            <a:endParaRPr lang="en-IN"/>
          </a:p>
        </p:txBody>
      </p:sp>
      <p:sp>
        <p:nvSpPr>
          <p:cNvPr id="5" name="Footer Placeholder 4"/>
          <p:cNvSpPr>
            <a:spLocks noGrp="1"/>
          </p:cNvSpPr>
          <p:nvPr>
            <p:ph type="ftr" sz="quarter" idx="11"/>
          </p:nvPr>
        </p:nvSpPr>
        <p:spPr/>
        <p:txBody>
          <a:bodyPr/>
          <a:lstStyle/>
          <a:p>
            <a:r>
              <a:rPr lang="en-IN" smtClean="0"/>
              <a:t>TATA INSIGHTS</a:t>
            </a:r>
            <a:endParaRPr lang="en-IN"/>
          </a:p>
        </p:txBody>
      </p:sp>
      <p:sp>
        <p:nvSpPr>
          <p:cNvPr id="6" name="Slide Number Placeholder 5"/>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254098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91AF87-CA14-414A-95A9-C9139F576FD5}" type="datetime1">
              <a:rPr lang="en-IN" smtClean="0"/>
              <a:t>13-07-2024</a:t>
            </a:fld>
            <a:endParaRPr lang="en-IN"/>
          </a:p>
        </p:txBody>
      </p:sp>
      <p:sp>
        <p:nvSpPr>
          <p:cNvPr id="6" name="Footer Placeholder 5"/>
          <p:cNvSpPr>
            <a:spLocks noGrp="1"/>
          </p:cNvSpPr>
          <p:nvPr>
            <p:ph type="ftr" sz="quarter" idx="11"/>
          </p:nvPr>
        </p:nvSpPr>
        <p:spPr/>
        <p:txBody>
          <a:bodyPr/>
          <a:lstStyle/>
          <a:p>
            <a:r>
              <a:rPr lang="en-IN" smtClean="0"/>
              <a:t>TATA INSIGHTS</a:t>
            </a:r>
            <a:endParaRPr lang="en-IN"/>
          </a:p>
        </p:txBody>
      </p:sp>
      <p:sp>
        <p:nvSpPr>
          <p:cNvPr id="7" name="Slide Number Placeholder 6"/>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192917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020CDA-266E-4CC7-92C7-6882A135FCAA}" type="datetime1">
              <a:rPr lang="en-IN" smtClean="0"/>
              <a:t>13-07-2024</a:t>
            </a:fld>
            <a:endParaRPr lang="en-IN"/>
          </a:p>
        </p:txBody>
      </p:sp>
      <p:sp>
        <p:nvSpPr>
          <p:cNvPr id="8" name="Footer Placeholder 7"/>
          <p:cNvSpPr>
            <a:spLocks noGrp="1"/>
          </p:cNvSpPr>
          <p:nvPr>
            <p:ph type="ftr" sz="quarter" idx="11"/>
          </p:nvPr>
        </p:nvSpPr>
        <p:spPr/>
        <p:txBody>
          <a:bodyPr/>
          <a:lstStyle/>
          <a:p>
            <a:r>
              <a:rPr lang="en-IN" smtClean="0"/>
              <a:t>TATA INSIGHTS</a:t>
            </a:r>
            <a:endParaRPr lang="en-IN"/>
          </a:p>
        </p:txBody>
      </p:sp>
      <p:sp>
        <p:nvSpPr>
          <p:cNvPr id="9" name="Slide Number Placeholder 8"/>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357405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466EAD-693C-4079-AF3F-56ECEC1F3E3C}" type="datetime1">
              <a:rPr lang="en-IN" smtClean="0"/>
              <a:t>13-07-2024</a:t>
            </a:fld>
            <a:endParaRPr lang="en-IN"/>
          </a:p>
        </p:txBody>
      </p:sp>
      <p:sp>
        <p:nvSpPr>
          <p:cNvPr id="4" name="Footer Placeholder 3"/>
          <p:cNvSpPr>
            <a:spLocks noGrp="1"/>
          </p:cNvSpPr>
          <p:nvPr>
            <p:ph type="ftr" sz="quarter" idx="11"/>
          </p:nvPr>
        </p:nvSpPr>
        <p:spPr/>
        <p:txBody>
          <a:bodyPr/>
          <a:lstStyle/>
          <a:p>
            <a:r>
              <a:rPr lang="en-IN" smtClean="0"/>
              <a:t>TATA INSIGHTS</a:t>
            </a:r>
            <a:endParaRPr lang="en-IN"/>
          </a:p>
        </p:txBody>
      </p:sp>
      <p:sp>
        <p:nvSpPr>
          <p:cNvPr id="5" name="Slide Number Placeholder 4"/>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349993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EC9A8-9ED5-4DF1-822D-1A7ECED0F3D6}" type="datetime1">
              <a:rPr lang="en-IN" smtClean="0"/>
              <a:t>13-07-2024</a:t>
            </a:fld>
            <a:endParaRPr lang="en-IN"/>
          </a:p>
        </p:txBody>
      </p:sp>
      <p:sp>
        <p:nvSpPr>
          <p:cNvPr id="3" name="Footer Placeholder 2"/>
          <p:cNvSpPr>
            <a:spLocks noGrp="1"/>
          </p:cNvSpPr>
          <p:nvPr>
            <p:ph type="ftr" sz="quarter" idx="11"/>
          </p:nvPr>
        </p:nvSpPr>
        <p:spPr/>
        <p:txBody>
          <a:bodyPr/>
          <a:lstStyle/>
          <a:p>
            <a:r>
              <a:rPr lang="en-IN" smtClean="0"/>
              <a:t>TATA INSIGHTS</a:t>
            </a:r>
            <a:endParaRPr lang="en-IN"/>
          </a:p>
        </p:txBody>
      </p:sp>
      <p:sp>
        <p:nvSpPr>
          <p:cNvPr id="4" name="Slide Number Placeholder 3"/>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32294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0648D-81D4-420D-94D5-C02FD4F02847}" type="datetime1">
              <a:rPr lang="en-IN" smtClean="0"/>
              <a:t>13-07-2024</a:t>
            </a:fld>
            <a:endParaRPr lang="en-IN"/>
          </a:p>
        </p:txBody>
      </p:sp>
      <p:sp>
        <p:nvSpPr>
          <p:cNvPr id="6" name="Footer Placeholder 5"/>
          <p:cNvSpPr>
            <a:spLocks noGrp="1"/>
          </p:cNvSpPr>
          <p:nvPr>
            <p:ph type="ftr" sz="quarter" idx="11"/>
          </p:nvPr>
        </p:nvSpPr>
        <p:spPr/>
        <p:txBody>
          <a:bodyPr/>
          <a:lstStyle/>
          <a:p>
            <a:r>
              <a:rPr lang="en-IN" smtClean="0"/>
              <a:t>TATA INSIGHTS</a:t>
            </a:r>
            <a:endParaRPr lang="en-IN"/>
          </a:p>
        </p:txBody>
      </p:sp>
      <p:sp>
        <p:nvSpPr>
          <p:cNvPr id="7" name="Slide Number Placeholder 6"/>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243980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1B61E-E035-4CE5-B2E2-333E0A69B8EC}" type="datetime1">
              <a:rPr lang="en-IN" smtClean="0"/>
              <a:t>13-07-2024</a:t>
            </a:fld>
            <a:endParaRPr lang="en-IN"/>
          </a:p>
        </p:txBody>
      </p:sp>
      <p:sp>
        <p:nvSpPr>
          <p:cNvPr id="6" name="Footer Placeholder 5"/>
          <p:cNvSpPr>
            <a:spLocks noGrp="1"/>
          </p:cNvSpPr>
          <p:nvPr>
            <p:ph type="ftr" sz="quarter" idx="11"/>
          </p:nvPr>
        </p:nvSpPr>
        <p:spPr/>
        <p:txBody>
          <a:bodyPr/>
          <a:lstStyle/>
          <a:p>
            <a:r>
              <a:rPr lang="en-IN" smtClean="0"/>
              <a:t>TATA INSIGHTS</a:t>
            </a:r>
            <a:endParaRPr lang="en-IN"/>
          </a:p>
        </p:txBody>
      </p:sp>
      <p:sp>
        <p:nvSpPr>
          <p:cNvPr id="7" name="Slide Number Placeholder 6"/>
          <p:cNvSpPr>
            <a:spLocks noGrp="1"/>
          </p:cNvSpPr>
          <p:nvPr>
            <p:ph type="sldNum" sz="quarter" idx="12"/>
          </p:nvPr>
        </p:nvSpPr>
        <p:spPr/>
        <p:txBody>
          <a:bodyPr/>
          <a:lstStyle/>
          <a:p>
            <a:fld id="{82651D63-DE91-4DD3-B803-91AB89AC5351}" type="slidenum">
              <a:rPr lang="en-IN" smtClean="0"/>
              <a:t>‹#›</a:t>
            </a:fld>
            <a:endParaRPr lang="en-IN"/>
          </a:p>
        </p:txBody>
      </p:sp>
    </p:spTree>
    <p:extLst>
      <p:ext uri="{BB962C8B-B14F-4D97-AF65-F5344CB8AC3E}">
        <p14:creationId xmlns:p14="http://schemas.microsoft.com/office/powerpoint/2010/main" val="176528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5B72B-92DC-442A-91B7-39830D5FE6C8}" type="datetime1">
              <a:rPr lang="en-IN" smtClean="0"/>
              <a:t>13-07-2024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TATA INSIGHTS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51D63-DE91-4DD3-B803-91AB89AC5351}" type="slidenum">
              <a:rPr lang="en-IN" smtClean="0"/>
              <a:t>‹#›</a:t>
            </a:fld>
            <a:endParaRPr lang="en-IN"/>
          </a:p>
        </p:txBody>
      </p:sp>
    </p:spTree>
    <p:extLst>
      <p:ext uri="{BB962C8B-B14F-4D97-AF65-F5344CB8AC3E}">
        <p14:creationId xmlns:p14="http://schemas.microsoft.com/office/powerpoint/2010/main" val="404008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686" y="95338"/>
            <a:ext cx="11938000" cy="1561820"/>
          </a:xfrm>
          <a:prstGeom prst="rect">
            <a:avLst/>
          </a:prstGeom>
        </p:spPr>
        <p:txBody>
          <a:bodyPr wrap="square">
            <a:spAutoFit/>
          </a:bodyPr>
          <a:lstStyle/>
          <a:p>
            <a:pPr>
              <a:lnSpc>
                <a:spcPct val="107000"/>
              </a:lnSpc>
              <a:spcAft>
                <a:spcPts val="1500"/>
              </a:spcAft>
            </a:pPr>
            <a:r>
              <a:rPr lang="en-IN" b="1"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Question 1</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619" y="1761067"/>
            <a:ext cx="8708372" cy="4808957"/>
          </a:xfrm>
          <a:prstGeom prst="rect">
            <a:avLst/>
          </a:prstGeom>
        </p:spPr>
      </p:pic>
      <p:sp>
        <p:nvSpPr>
          <p:cNvPr id="6" name="Footer Placeholder 5"/>
          <p:cNvSpPr>
            <a:spLocks noGrp="1"/>
          </p:cNvSpPr>
          <p:nvPr>
            <p:ph type="ftr" sz="quarter" idx="11"/>
          </p:nvPr>
        </p:nvSpPr>
        <p:spPr/>
        <p:txBody>
          <a:bodyPr/>
          <a:lstStyle/>
          <a:p>
            <a:r>
              <a:rPr lang="en-IN" smtClean="0"/>
              <a:t>TATA INSIGHTS</a:t>
            </a:r>
            <a:endParaRPr lang="en-IN"/>
          </a:p>
        </p:txBody>
      </p:sp>
    </p:spTree>
    <p:extLst>
      <p:ext uri="{BB962C8B-B14F-4D97-AF65-F5344CB8AC3E}">
        <p14:creationId xmlns:p14="http://schemas.microsoft.com/office/powerpoint/2010/main" val="390048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19" y="186962"/>
            <a:ext cx="11561618" cy="1277786"/>
          </a:xfrm>
          <a:prstGeom prst="rect">
            <a:avLst/>
          </a:prstGeom>
        </p:spPr>
        <p:txBody>
          <a:bodyPr wrap="square">
            <a:spAutoFit/>
          </a:bodyPr>
          <a:lstStyle/>
          <a:p>
            <a:pPr>
              <a:lnSpc>
                <a:spcPct val="107000"/>
              </a:lnSpc>
              <a:spcAft>
                <a:spcPts val="1500"/>
              </a:spcAft>
            </a:pPr>
            <a:r>
              <a:rPr lang="en-IN" b="1"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Question 2</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12" y="1729759"/>
            <a:ext cx="7935432" cy="4686954"/>
          </a:xfrm>
          <a:prstGeom prst="rect">
            <a:avLst/>
          </a:prstGeom>
        </p:spPr>
      </p:pic>
      <p:sp>
        <p:nvSpPr>
          <p:cNvPr id="5" name="Footer Placeholder 4"/>
          <p:cNvSpPr>
            <a:spLocks noGrp="1"/>
          </p:cNvSpPr>
          <p:nvPr>
            <p:ph type="ftr" sz="quarter" idx="11"/>
          </p:nvPr>
        </p:nvSpPr>
        <p:spPr/>
        <p:txBody>
          <a:bodyPr/>
          <a:lstStyle/>
          <a:p>
            <a:r>
              <a:rPr lang="en-IN" smtClean="0"/>
              <a:t>TATA INSIGHTS</a:t>
            </a:r>
            <a:endParaRPr lang="en-IN"/>
          </a:p>
        </p:txBody>
      </p:sp>
    </p:spTree>
    <p:extLst>
      <p:ext uri="{BB962C8B-B14F-4D97-AF65-F5344CB8AC3E}">
        <p14:creationId xmlns:p14="http://schemas.microsoft.com/office/powerpoint/2010/main" val="126164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98" y="2074436"/>
            <a:ext cx="7287642" cy="4039164"/>
          </a:xfrm>
          <a:prstGeom prst="rect">
            <a:avLst/>
          </a:prstGeom>
        </p:spPr>
      </p:pic>
      <p:sp>
        <p:nvSpPr>
          <p:cNvPr id="4" name="Rectangle 3"/>
          <p:cNvSpPr/>
          <p:nvPr/>
        </p:nvSpPr>
        <p:spPr>
          <a:xfrm>
            <a:off x="138546" y="119200"/>
            <a:ext cx="11769436" cy="1574149"/>
          </a:xfrm>
          <a:prstGeom prst="rect">
            <a:avLst/>
          </a:prstGeom>
        </p:spPr>
        <p:txBody>
          <a:bodyPr wrap="square">
            <a:spAutoFit/>
          </a:bodyPr>
          <a:lstStyle/>
          <a:p>
            <a:pPr>
              <a:lnSpc>
                <a:spcPct val="107000"/>
              </a:lnSpc>
              <a:spcAft>
                <a:spcPts val="1500"/>
              </a:spcAft>
            </a:pPr>
            <a:r>
              <a:rPr lang="en-IN" b="1"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Question 3</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t>TATA INSIGHTS</a:t>
            </a:r>
            <a:endParaRPr lang="en-IN"/>
          </a:p>
        </p:txBody>
      </p:sp>
    </p:spTree>
    <p:extLst>
      <p:ext uri="{BB962C8B-B14F-4D97-AF65-F5344CB8AC3E}">
        <p14:creationId xmlns:p14="http://schemas.microsoft.com/office/powerpoint/2010/main" val="392229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10" y="188782"/>
            <a:ext cx="12011890" cy="2166875"/>
          </a:xfrm>
          <a:prstGeom prst="rect">
            <a:avLst/>
          </a:prstGeom>
        </p:spPr>
        <p:txBody>
          <a:bodyPr wrap="square">
            <a:spAutoFit/>
          </a:bodyPr>
          <a:lstStyle/>
          <a:p>
            <a:pPr>
              <a:lnSpc>
                <a:spcPct val="107000"/>
              </a:lnSpc>
              <a:spcAft>
                <a:spcPts val="800"/>
              </a:spcAft>
            </a:pPr>
            <a:r>
              <a:rPr lang="en-IN" b="1"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Question 4</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smtClean="0"/>
              <a:t>TATA INSIGHTS</a:t>
            </a: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72" y="2281358"/>
            <a:ext cx="7460746" cy="4149292"/>
          </a:xfrm>
          <a:prstGeom prst="rect">
            <a:avLst/>
          </a:prstGeom>
        </p:spPr>
      </p:pic>
    </p:spTree>
    <p:extLst>
      <p:ext uri="{BB962C8B-B14F-4D97-AF65-F5344CB8AC3E}">
        <p14:creationId xmlns:p14="http://schemas.microsoft.com/office/powerpoint/2010/main" val="259087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TATA INSIGHTS</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473" y="3098014"/>
            <a:ext cx="5950527" cy="36234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3" y="3184821"/>
            <a:ext cx="5961708" cy="353665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473" y="97572"/>
            <a:ext cx="5780809" cy="300044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47" y="97571"/>
            <a:ext cx="5985953" cy="3002972"/>
          </a:xfrm>
          <a:prstGeom prst="rect">
            <a:avLst/>
          </a:prstGeom>
        </p:spPr>
      </p:pic>
    </p:spTree>
    <p:extLst>
      <p:ext uri="{BB962C8B-B14F-4D97-AF65-F5344CB8AC3E}">
        <p14:creationId xmlns:p14="http://schemas.microsoft.com/office/powerpoint/2010/main" val="425777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Words>
  <Application>Microsoft Office PowerPoint</Application>
  <PresentationFormat>Widescreen</PresentationFormat>
  <Paragraphs>10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BlackData</dc:creator>
  <cp:lastModifiedBy>BlackData</cp:lastModifiedBy>
  <cp:revision>4</cp:revision>
  <dcterms:created xsi:type="dcterms:W3CDTF">2024-07-13T09:19:27Z</dcterms:created>
  <dcterms:modified xsi:type="dcterms:W3CDTF">2024-07-13T10:27:11Z</dcterms:modified>
</cp:coreProperties>
</file>