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 Semi Bold"/>
      <p:regular r:id="rId15"/>
    </p:embeddedFont>
    <p:embeddedFont>
      <p:font typeface="Gelasio Semi Bold"/>
      <p:regular r:id="rId16"/>
    </p:embeddedFon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Vidyarthi Saathi: A Personalized Learning Assistant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3184" y="794147"/>
            <a:ext cx="11751469" cy="636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Introduction: Empowering 8th Grade Students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3184" y="1940243"/>
            <a:ext cx="2547461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Bridging the Gap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13184" y="2462451"/>
            <a:ext cx="6353413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Vidyarthi Saathi empowers 8th grade students with personalized learning support, addressing the unique challenges of this crucial stage in education.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13184" y="3624143"/>
            <a:ext cx="6353413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Subject-Specific Chatbots: These chatbots are programmed to answer students' queries based exclusively on the content of the provided textbooks.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13184" y="4785836"/>
            <a:ext cx="6353413" cy="13044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integrates technology with education, aiming to provide a user-friendly, engaging, and efficient learning tool. By leveraging natural language processing (NLP) for the chatbots, the app ensures precise and context-relevant answers to students’ questions.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3184" y="6273641"/>
            <a:ext cx="6353413" cy="978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app’s ultimate goal is to make learning more accessible, interactive, and convenient for 8th-grade students, bridging the gap between traditional and digital education.</a:t>
            </a:r>
            <a:endParaRPr lang="en-US" sz="16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1423" y="1965722"/>
            <a:ext cx="5708333" cy="3905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Objectives: Enhancing Learning Outcomes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455093" y="3208973"/>
            <a:ext cx="1604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Increased Engagement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Boost student engagement and motivation by providing interactive learning experiences.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10323909" y="3208973"/>
            <a:ext cx="20621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Improved Understanding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Deepen understanding of core subjects by providing accessible, tailored learning materials.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6432828" y="5987296"/>
            <a:ext cx="20502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33474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Personalized Assistance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Offers responses based on specific queries, catering to the individual needs of students.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4245"/>
            <a:ext cx="13045678" cy="141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Problem Statement: Addressing Gaps in Traditional Education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396" y="2491978"/>
            <a:ext cx="2152531" cy="16667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6927" y="3314938"/>
            <a:ext cx="133469" cy="452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6265" y="2899410"/>
            <a:ext cx="4433411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Lack of Individualized Learning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6265" y="3388876"/>
            <a:ext cx="6743700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One-size-fits-all teaching fails to meet the diverse needs of learners.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6482" y="4171712"/>
            <a:ext cx="8595003" cy="15240"/>
          </a:xfrm>
          <a:prstGeom prst="roundRect">
            <a:avLst>
              <a:gd name="adj" fmla="val 222843"/>
            </a:avLst>
          </a:prstGeom>
          <a:solidFill>
            <a:srgbClr val="D4CEC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4215289"/>
            <a:ext cx="4305062" cy="16667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7877" y="4822269"/>
            <a:ext cx="171450" cy="452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2590" y="4441627"/>
            <a:ext cx="3947874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Limited Access to Resources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2590" y="4931093"/>
            <a:ext cx="7179112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Students may lack access to quality learning materials and support systems.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2807" y="5895023"/>
            <a:ext cx="7518678" cy="15240"/>
          </a:xfrm>
          <a:prstGeom prst="roundRect">
            <a:avLst>
              <a:gd name="adj" fmla="val 222843"/>
            </a:avLst>
          </a:prstGeom>
          <a:solidFill>
            <a:srgbClr val="D4CEC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5938599"/>
            <a:ext cx="6457593" cy="166675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8353" y="6545580"/>
            <a:ext cx="170497" cy="452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8796" y="6164937"/>
            <a:ext cx="5475803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Difficulty in Conceptual Understanding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8796" y="6654403"/>
            <a:ext cx="6102906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Complex concepts often remain unclear without  proper explanation and practice.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0894" y="881896"/>
            <a:ext cx="7715012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Features: Tailored Content, Interactive Chatbot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94" y="2463879"/>
            <a:ext cx="510302" cy="510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0894" y="317825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Interactive Chatbot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00894" y="3619500"/>
            <a:ext cx="370439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instant answers to questions, clarifies doubts, and offers personalized guidance.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395" y="2463879"/>
            <a:ext cx="510302" cy="5103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1395" y="3178254"/>
            <a:ext cx="307609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Subject-Specific Content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0211395" y="3619500"/>
            <a:ext cx="3704511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Offers comprehensive e-books and video resources aligned with the 8th-grade curriculum.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94" y="5211961"/>
            <a:ext cx="510302" cy="5103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0894" y="592633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Interactive Quizzes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00894" y="6367582"/>
            <a:ext cx="370439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Offers quizes to improve student's understanding while 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395" y="5211961"/>
            <a:ext cx="510302" cy="51030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1395" y="592633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Progress Tracking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10211395" y="6367582"/>
            <a:ext cx="3704511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a feature to track the student's progress and performance in understanding key concepts.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3890" y="505897"/>
            <a:ext cx="13342620" cy="1149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Ebook and Video Resources: Comprehensive Study Materials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7303770" y="2023467"/>
            <a:ext cx="22860" cy="570357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4" name="Shape 2"/>
          <p:cNvSpPr/>
          <p:nvPr/>
        </p:nvSpPr>
        <p:spPr>
          <a:xfrm>
            <a:off x="6487239" y="2425898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5" name="Shape 3"/>
          <p:cNvSpPr/>
          <p:nvPr/>
        </p:nvSpPr>
        <p:spPr>
          <a:xfrm>
            <a:off x="7108269" y="2230398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6" name="Text 4"/>
          <p:cNvSpPr/>
          <p:nvPr/>
        </p:nvSpPr>
        <p:spPr>
          <a:xfrm>
            <a:off x="7250073" y="2299335"/>
            <a:ext cx="13013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4003477" y="2207419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History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43890" y="2605326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key historical events, learn about civilizations, and understand historical figures.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9271" y="3345775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10" name="Shape 8"/>
          <p:cNvSpPr/>
          <p:nvPr/>
        </p:nvSpPr>
        <p:spPr>
          <a:xfrm>
            <a:off x="7108269" y="3150275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1" name="Text 9"/>
          <p:cNvSpPr/>
          <p:nvPr/>
        </p:nvSpPr>
        <p:spPr>
          <a:xfrm>
            <a:off x="7231499" y="3219212"/>
            <a:ext cx="167283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8327112" y="3127296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Geography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8327112" y="3525203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diverse geographical features, learn about maps and globes, and study world regions.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487239" y="4173617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15" name="Shape 13"/>
          <p:cNvSpPr/>
          <p:nvPr/>
        </p:nvSpPr>
        <p:spPr>
          <a:xfrm>
            <a:off x="7108269" y="3978116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7231975" y="4047053"/>
            <a:ext cx="166330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4003477" y="3955137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Maths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643890" y="4353044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Master essential math concepts, practice problem-solving techniques, and improve critical thinking.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9271" y="5001578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20" name="Shape 18"/>
          <p:cNvSpPr/>
          <p:nvPr/>
        </p:nvSpPr>
        <p:spPr>
          <a:xfrm>
            <a:off x="7108269" y="4806077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1" name="Text 19"/>
          <p:cNvSpPr/>
          <p:nvPr/>
        </p:nvSpPr>
        <p:spPr>
          <a:xfrm>
            <a:off x="7229118" y="4875014"/>
            <a:ext cx="17204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8327112" y="4783098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English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8327112" y="5181005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strong reading, writing, and communication skills through engaging texts and exercises.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487239" y="5829538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25" name="Shape 23"/>
          <p:cNvSpPr/>
          <p:nvPr/>
        </p:nvSpPr>
        <p:spPr>
          <a:xfrm>
            <a:off x="7108269" y="5634038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6" name="Text 24"/>
          <p:cNvSpPr/>
          <p:nvPr/>
        </p:nvSpPr>
        <p:spPr>
          <a:xfrm>
            <a:off x="7235428" y="5702975"/>
            <a:ext cx="15942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5</a:t>
            </a:r>
            <a:endParaRPr lang="en-US" sz="2150" dirty="0"/>
          </a:p>
        </p:txBody>
      </p:sp>
      <p:sp>
        <p:nvSpPr>
          <p:cNvPr id="27" name="Text 25"/>
          <p:cNvSpPr/>
          <p:nvPr/>
        </p:nvSpPr>
        <p:spPr>
          <a:xfrm>
            <a:off x="4003477" y="5611058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Science</a:t>
            </a:r>
            <a:endParaRPr lang="en-US" sz="1800" dirty="0"/>
          </a:p>
        </p:txBody>
      </p:sp>
      <p:sp>
        <p:nvSpPr>
          <p:cNvPr id="28" name="Text 26"/>
          <p:cNvSpPr/>
          <p:nvPr/>
        </p:nvSpPr>
        <p:spPr>
          <a:xfrm>
            <a:off x="643890" y="6008965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Uncover the wonders of science, explore scientific principles, and conduct experiments.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9271" y="6657499"/>
            <a:ext cx="643890" cy="22860"/>
          </a:xfrm>
          <a:prstGeom prst="roundRect">
            <a:avLst>
              <a:gd name="adj" fmla="val 120727"/>
            </a:avLst>
          </a:prstGeom>
          <a:solidFill>
            <a:srgbClr val="D4CEC3"/>
          </a:solidFill>
          <a:ln/>
        </p:spPr>
      </p:sp>
      <p:sp>
        <p:nvSpPr>
          <p:cNvPr id="30" name="Shape 28"/>
          <p:cNvSpPr/>
          <p:nvPr/>
        </p:nvSpPr>
        <p:spPr>
          <a:xfrm>
            <a:off x="7108269" y="6461998"/>
            <a:ext cx="413861" cy="413861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31" name="Text 29"/>
          <p:cNvSpPr/>
          <p:nvPr/>
        </p:nvSpPr>
        <p:spPr>
          <a:xfrm>
            <a:off x="7229237" y="6530935"/>
            <a:ext cx="171926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6</a:t>
            </a:r>
            <a:endParaRPr lang="en-US" sz="2150" dirty="0"/>
          </a:p>
        </p:txBody>
      </p:sp>
      <p:sp>
        <p:nvSpPr>
          <p:cNvPr id="32" name="Text 30"/>
          <p:cNvSpPr/>
          <p:nvPr/>
        </p:nvSpPr>
        <p:spPr>
          <a:xfrm>
            <a:off x="8327112" y="6439019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Hindi</a:t>
            </a:r>
            <a:endParaRPr lang="en-US" sz="1800" dirty="0"/>
          </a:p>
        </p:txBody>
      </p:sp>
      <p:sp>
        <p:nvSpPr>
          <p:cNvPr id="33" name="Text 31"/>
          <p:cNvSpPr/>
          <p:nvPr/>
        </p:nvSpPr>
        <p:spPr>
          <a:xfrm>
            <a:off x="8327112" y="6836926"/>
            <a:ext cx="5659398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Strengthen language proficiency, learn about grammar and vocabulary, and engage in interactive exercises.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307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 AI: Leveraging In-house Developed Capabilities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64262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494496"/>
            <a:ext cx="35716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 Training Pipeline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984915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AI model is trained on the textbook's dataset, ensuring it aligns perfectly with the curriculum.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664262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494615"/>
            <a:ext cx="40802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Natural Language Processing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985034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chatbot uses NLP to understand student queries and provide relevant answers.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664262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494496"/>
            <a:ext cx="3295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984915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an intuitive platform for enhanced student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247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Conclusion: Transforming the 8th Grade Learning Experience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13660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40380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04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0893"/>
            <a:ext cx="96874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Logs student activity to show what topics they have mastered and where they need improvement.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05369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33957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642128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0771"/>
            <a:ext cx="33379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Interactive Engagement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118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chatbot provides an engaging and interactive learning experience, encouraging active participation and curiosity.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68856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817156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6425327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6043970"/>
            <a:ext cx="42061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Enhanced Learning Outcomes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53438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Vidyarthi Saathi aims to improve learning outcomes, leading to greater confidence and success in academics.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2025-01-07T17:10:28Z</dcterms:created>
  <dcterms:modified xsi:type="dcterms:W3CDTF">2025-01-07T17:10:28Z</dcterms:modified>
</cp:coreProperties>
</file>