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64" r:id="rId4"/>
    <p:sldId id="259" r:id="rId5"/>
    <p:sldId id="260" r:id="rId6"/>
    <p:sldId id="258" r:id="rId7"/>
    <p:sldId id="263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AD4D-0CC4-4C38-9F8D-DD35A0BC90FB}" type="datetimeFigureOut">
              <a:rPr lang="en-US" smtClean="0"/>
              <a:t>04-Apr-18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7577-7A94-48F7-839F-3E0595CA856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95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AD4D-0CC4-4C38-9F8D-DD35A0BC90FB}" type="datetimeFigureOut">
              <a:rPr lang="en-US" smtClean="0"/>
              <a:t>04-Apr-18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7577-7A94-48F7-839F-3E0595CA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66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AD4D-0CC4-4C38-9F8D-DD35A0BC90FB}" type="datetimeFigureOut">
              <a:rPr lang="en-US" smtClean="0"/>
              <a:t>04-Apr-18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7577-7A94-48F7-839F-3E0595CA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9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AD4D-0CC4-4C38-9F8D-DD35A0BC90FB}" type="datetimeFigureOut">
              <a:rPr lang="en-US" smtClean="0"/>
              <a:t>04-Apr-18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7577-7A94-48F7-839F-3E0595CA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4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AD4D-0CC4-4C38-9F8D-DD35A0BC90FB}" type="datetimeFigureOut">
              <a:rPr lang="en-US" smtClean="0"/>
              <a:t>04-Apr-18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7577-7A94-48F7-839F-3E0595CA856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625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AD4D-0CC4-4C38-9F8D-DD35A0BC90FB}" type="datetimeFigureOut">
              <a:rPr lang="en-US" smtClean="0"/>
              <a:t>04-Apr-18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7577-7A94-48F7-839F-3E0595CA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4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AD4D-0CC4-4C38-9F8D-DD35A0BC90FB}" type="datetimeFigureOut">
              <a:rPr lang="en-US" smtClean="0"/>
              <a:t>04-Apr-18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7577-7A94-48F7-839F-3E0595CA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8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AD4D-0CC4-4C38-9F8D-DD35A0BC90FB}" type="datetimeFigureOut">
              <a:rPr lang="en-US" smtClean="0"/>
              <a:t>04-Apr-18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7577-7A94-48F7-839F-3E0595CA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0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AD4D-0CC4-4C38-9F8D-DD35A0BC90FB}" type="datetimeFigureOut">
              <a:rPr lang="en-US" smtClean="0"/>
              <a:t>04-Apr-18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7577-7A94-48F7-839F-3E0595CA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4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2AAD4D-0CC4-4C38-9F8D-DD35A0BC90FB}" type="datetimeFigureOut">
              <a:rPr lang="en-US" smtClean="0"/>
              <a:t>04-Apr-18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E07577-7A94-48F7-839F-3E0595CA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7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AD4D-0CC4-4C38-9F8D-DD35A0BC90FB}" type="datetimeFigureOut">
              <a:rPr lang="en-US" smtClean="0"/>
              <a:t>04-Apr-18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7577-7A94-48F7-839F-3E0595CA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5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2AAD4D-0CC4-4C38-9F8D-DD35A0BC90FB}" type="datetimeFigureOut">
              <a:rPr lang="en-US" smtClean="0"/>
              <a:t>04-Apr-18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FE07577-7A94-48F7-839F-3E0595CA856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73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users.ece.utexas.edu/~valvano/Volume1/E-Book/C11_SerialInterface.htm" TargetMode="External"/><Relationship Id="rId2" Type="http://schemas.openxmlformats.org/officeDocument/2006/relationships/hyperlink" Target="https://www.chiark.greenend.org.uk/~sgtatham/putty/latest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UART to </a:t>
            </a:r>
            <a:br>
              <a:rPr lang="en-US" b="1" dirty="0" smtClean="0"/>
            </a:br>
            <a:r>
              <a:rPr lang="en-US" b="1" dirty="0" smtClean="0"/>
              <a:t>PC Communication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62355" y="4749421"/>
            <a:ext cx="2893325" cy="982639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Presented by: </a:t>
            </a:r>
          </a:p>
          <a:p>
            <a:pPr algn="l"/>
            <a:r>
              <a:rPr lang="en-US" dirty="0" smtClean="0"/>
              <a:t>Nawin K Sharma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99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6" y="1951417"/>
            <a:ext cx="6305266" cy="402336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sz="2800" dirty="0" smtClean="0"/>
              <a:t>UART stands </a:t>
            </a:r>
            <a:r>
              <a:rPr lang="en-US" sz="2800" dirty="0"/>
              <a:t>for Universal Asynchronous Receivers/Transmitters</a:t>
            </a:r>
            <a:r>
              <a:rPr lang="en-US" sz="2800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/>
              <a:t> UART </a:t>
            </a:r>
            <a:r>
              <a:rPr lang="en-US" sz="2800" dirty="0"/>
              <a:t>is a simple half-duplex, asynchronous, serial </a:t>
            </a:r>
            <a:r>
              <a:rPr lang="en-US" sz="2800" dirty="0" smtClean="0"/>
              <a:t>communication system.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/>
              <a:t>Half-duplex: </a:t>
            </a:r>
            <a:r>
              <a:rPr lang="en-US" sz="2800" dirty="0"/>
              <a:t> Two way communication, either in speaking mode or listening </a:t>
            </a:r>
            <a:r>
              <a:rPr lang="en-US" sz="2800" dirty="0" smtClean="0"/>
              <a:t>mode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/>
              <a:t>Universal: Its parameters (format, speed) </a:t>
            </a:r>
            <a:r>
              <a:rPr lang="en-US" sz="2800" dirty="0"/>
              <a:t>are </a:t>
            </a:r>
            <a:r>
              <a:rPr lang="en-US" sz="2800" dirty="0" smtClean="0"/>
              <a:t>configurable.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916" y="2415441"/>
            <a:ext cx="4079259" cy="192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4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615" y="1845733"/>
            <a:ext cx="5923128" cy="402336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/>
              <a:t>Asynchronous: It doesn’t have a clock.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b="1" dirty="0" smtClean="0"/>
              <a:t> </a:t>
            </a:r>
            <a:r>
              <a:rPr lang="en-US" sz="2800" dirty="0" smtClean="0"/>
              <a:t>The transmitting UART converts parallel data from a controlling device like a CPU into serial form, transmits it in serial to the receiving UART, which then converts the serial data back into parallel data for the receiving device.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994" y="2417712"/>
            <a:ext cx="5155435" cy="257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7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UART?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A UART  may be used  </a:t>
            </a:r>
            <a:r>
              <a:rPr lang="en-US" sz="2800" dirty="0" smtClean="0"/>
              <a:t>when high </a:t>
            </a:r>
            <a:r>
              <a:rPr lang="en-US" sz="2800" dirty="0"/>
              <a:t>speed is not </a:t>
            </a:r>
            <a:r>
              <a:rPr lang="en-US" sz="2800" dirty="0" smtClean="0"/>
              <a:t>required.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/>
              <a:t>UART communication is very cheap </a:t>
            </a:r>
            <a:r>
              <a:rPr lang="en-US" sz="28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simple hardware.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This </a:t>
            </a:r>
            <a:r>
              <a:rPr lang="en-US" sz="2800" dirty="0"/>
              <a:t>serial port allows the microcontroller to communicate with devices such as other computers, printers, input sensors, and LCDs. </a:t>
            </a:r>
          </a:p>
        </p:txBody>
      </p:sp>
    </p:spTree>
    <p:extLst>
      <p:ext uri="{BB962C8B-B14F-4D97-AF65-F5344CB8AC3E}">
        <p14:creationId xmlns:p14="http://schemas.microsoft.com/office/powerpoint/2010/main" val="181637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 packet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337" y="2538499"/>
            <a:ext cx="4025632" cy="2829320"/>
          </a:xfrm>
        </p:spPr>
      </p:pic>
      <p:sp>
        <p:nvSpPr>
          <p:cNvPr id="5" name="TextBox 4"/>
          <p:cNvSpPr txBox="1"/>
          <p:nvPr/>
        </p:nvSpPr>
        <p:spPr>
          <a:xfrm>
            <a:off x="8857397" y="5367819"/>
            <a:ext cx="130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UART frame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248" y="1840839"/>
            <a:ext cx="53619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Before transmission begins, transmitter and receiver must agree on : </a:t>
            </a:r>
          </a:p>
          <a:p>
            <a:pPr marL="800100" lvl="1" indent="-342900">
              <a:buAutoNum type="arabicPeriod"/>
            </a:pPr>
            <a:r>
              <a:rPr lang="en-US" sz="2000" dirty="0" smtClean="0"/>
              <a:t>Baud rate</a:t>
            </a:r>
          </a:p>
          <a:p>
            <a:pPr marL="800100" lvl="1" indent="-342900">
              <a:buAutoNum type="arabicPeriod"/>
            </a:pPr>
            <a:r>
              <a:rPr lang="en-US" sz="2000" dirty="0" smtClean="0"/>
              <a:t>Number of stop bits</a:t>
            </a:r>
          </a:p>
          <a:p>
            <a:pPr marL="800100" lvl="1" indent="-342900">
              <a:buAutoNum type="arabicPeriod"/>
            </a:pPr>
            <a:r>
              <a:rPr lang="en-US" sz="2000" dirty="0" smtClean="0"/>
              <a:t>Number of data bits</a:t>
            </a:r>
          </a:p>
          <a:p>
            <a:pPr marL="800100" lvl="1" indent="-342900">
              <a:buAutoNum type="arabicPeriod"/>
            </a:pPr>
            <a:r>
              <a:rPr lang="en-US" sz="2000" dirty="0" smtClean="0"/>
              <a:t>even, odd or no parity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143248" y="3953159"/>
            <a:ext cx="60860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/>
              <a:t>The UART data transmission line is normally held at a high voltage level when it’s not transmitting data.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/>
              <a:t>To start the transfer of data, the transmitting UART pulls the transmission line from high to low for one clock cycle.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/>
              <a:t>When the receiving UART detects the high to low voltage transition, it begins reading the bits in the data frame at the frequency of the baud rate.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77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 in Tiva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First </a:t>
            </a:r>
            <a:r>
              <a:rPr lang="en-US" dirty="0"/>
              <a:t>of all the TM4C123GH6PM has 8 </a:t>
            </a:r>
            <a:r>
              <a:rPr lang="en-US" dirty="0" smtClean="0"/>
              <a:t>UART.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smtClean="0"/>
              <a:t>Launchpad </a:t>
            </a:r>
            <a:r>
              <a:rPr lang="en-US" dirty="0"/>
              <a:t>you can use UART0 to communicate through the USB programming port into a COM.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smtClean="0"/>
              <a:t> Baud </a:t>
            </a:r>
            <a:r>
              <a:rPr lang="en-US" b="1" dirty="0"/>
              <a:t>Rate</a:t>
            </a:r>
            <a:r>
              <a:rPr lang="en-US" dirty="0"/>
              <a:t>: Baud rate refers to the number of signal or symbol changes that occur per second, where every symbol can represent more than one bit.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Baud rate affects how fast you can send data</a:t>
            </a:r>
            <a:r>
              <a:rPr lang="en-US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The reciprocal of the baud rate is the </a:t>
            </a:r>
            <a:r>
              <a:rPr lang="en-US" dirty="0" smtClean="0"/>
              <a:t>symbol </a:t>
            </a:r>
            <a:r>
              <a:rPr lang="en-US" dirty="0"/>
              <a:t>time, which is the time to send one </a:t>
            </a:r>
            <a:r>
              <a:rPr lang="en-US" dirty="0" smtClean="0"/>
              <a:t>symbol.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For our case, a symbol consists one bit only.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Max Baud rate: 115200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7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in </a:t>
            </a:r>
            <a:r>
              <a:rPr lang="en-US" dirty="0" smtClean="0"/>
              <a:t>Tiva (continued….)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UART0_DR_R : UART data register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TXFF: Transmit FIFO full flag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RXFE: Receive FIFO Empty flag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For UART0, PA1 is </a:t>
            </a:r>
            <a:r>
              <a:rPr lang="en-US" dirty="0" err="1" smtClean="0"/>
              <a:t>Tx</a:t>
            </a:r>
            <a:r>
              <a:rPr lang="en-US" dirty="0" smtClean="0"/>
              <a:t> and PA0 is Rx.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13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Download </a:t>
            </a:r>
            <a:r>
              <a:rPr lang="en-US" dirty="0"/>
              <a:t>Link for Putty: </a:t>
            </a:r>
            <a:r>
              <a:rPr lang="en-US" dirty="0">
                <a:hlinkClick r:id="rId2"/>
              </a:rPr>
              <a:t>https://www.chiark.greenend.org.uk/~</a:t>
            </a:r>
            <a:r>
              <a:rPr lang="en-US" dirty="0" smtClean="0">
                <a:hlinkClick r:id="rId2"/>
              </a:rPr>
              <a:t>sgtatham/putty/latest.html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For </a:t>
            </a:r>
            <a:r>
              <a:rPr lang="en-US"/>
              <a:t>more </a:t>
            </a:r>
            <a:r>
              <a:rPr lang="en-US" smtClean="0"/>
              <a:t>details: </a:t>
            </a:r>
            <a:r>
              <a:rPr lang="en-US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://users.ece.utexas.edu</a:t>
            </a:r>
            <a:r>
              <a:rPr lang="en-US">
                <a:hlinkClick r:id="rId3"/>
              </a:rPr>
              <a:t>/~</a:t>
            </a:r>
            <a:r>
              <a:rPr lang="en-US" smtClean="0">
                <a:hlinkClick r:id="rId3"/>
              </a:rPr>
              <a:t>valvano/Volume1/E-Book/C11_SerialInterface.htm</a:t>
            </a: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84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Implement </a:t>
            </a:r>
            <a:r>
              <a:rPr lang="en-US" dirty="0"/>
              <a:t>a UART communication system, where </a:t>
            </a:r>
            <a:r>
              <a:rPr lang="en-US" dirty="0" smtClean="0"/>
              <a:t>on typing a number from 0 to 2 </a:t>
            </a:r>
            <a:r>
              <a:rPr lang="en-US" dirty="0"/>
              <a:t>on </a:t>
            </a:r>
            <a:r>
              <a:rPr lang="en-US" dirty="0" err="1"/>
              <a:t>PuTTy</a:t>
            </a:r>
            <a:r>
              <a:rPr lang="en-US" dirty="0"/>
              <a:t> serial communication </a:t>
            </a:r>
            <a:r>
              <a:rPr lang="en-US" dirty="0" smtClean="0"/>
              <a:t>software, LED on PD0-2 should glow respectively.</a:t>
            </a:r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n-US" dirty="0"/>
              <a:t>Implement a UART communication system, where on typing a </a:t>
            </a:r>
            <a:r>
              <a:rPr lang="en-US" dirty="0" smtClean="0"/>
              <a:t>color name on </a:t>
            </a:r>
            <a:r>
              <a:rPr lang="en-US" dirty="0" err="1"/>
              <a:t>PuTTy</a:t>
            </a:r>
            <a:r>
              <a:rPr lang="en-US" dirty="0"/>
              <a:t> serial communication software, </a:t>
            </a:r>
            <a:r>
              <a:rPr lang="en-US" dirty="0" smtClean="0"/>
              <a:t>Inbuilt RBG LED should </a:t>
            </a:r>
            <a:r>
              <a:rPr lang="en-US" dirty="0"/>
              <a:t>glow </a:t>
            </a:r>
            <a:r>
              <a:rPr lang="en-US" dirty="0" smtClean="0"/>
              <a:t>the same color</a:t>
            </a:r>
            <a:r>
              <a:rPr lang="en-US" dirty="0" smtClean="0"/>
              <a:t>. If </a:t>
            </a:r>
            <a:r>
              <a:rPr lang="en-US" dirty="0" smtClean="0"/>
              <a:t>external </a:t>
            </a:r>
            <a:r>
              <a:rPr lang="en-US" dirty="0" smtClean="0"/>
              <a:t>switch to PD3  is pressed, it should disable UART communication.</a:t>
            </a:r>
            <a:endParaRPr lang="en-US" dirty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18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154</TotalTime>
  <Words>457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Retrospect</vt:lpstr>
      <vt:lpstr>UART to  PC Communication </vt:lpstr>
      <vt:lpstr>Introduction</vt:lpstr>
      <vt:lpstr>Introduction</vt:lpstr>
      <vt:lpstr>Why UART?</vt:lpstr>
      <vt:lpstr>UART packet</vt:lpstr>
      <vt:lpstr>UART in Tiva</vt:lpstr>
      <vt:lpstr>UART in Tiva (continued….)</vt:lpstr>
      <vt:lpstr>Links</vt:lpstr>
      <vt:lpstr>Exercise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Nawin Sharma</dc:creator>
  <cp:lastModifiedBy>Nawin Sharma</cp:lastModifiedBy>
  <cp:revision>88</cp:revision>
  <dcterms:created xsi:type="dcterms:W3CDTF">2018-03-21T18:17:17Z</dcterms:created>
  <dcterms:modified xsi:type="dcterms:W3CDTF">2018-04-04T06:49:03Z</dcterms:modified>
</cp:coreProperties>
</file>