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9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2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2AAD4D-0CC4-4C38-9F8D-DD35A0BC90FB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3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UART to </a:t>
            </a:r>
            <a:br>
              <a:rPr lang="en-US" b="1" dirty="0" smtClean="0"/>
            </a:br>
            <a:r>
              <a:rPr lang="en-US" b="1" dirty="0" smtClean="0"/>
              <a:t>PC Communication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2355" y="4749421"/>
            <a:ext cx="2893325" cy="98263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by: </a:t>
            </a:r>
          </a:p>
          <a:p>
            <a:pPr algn="l"/>
            <a:r>
              <a:rPr lang="en-US" dirty="0" smtClean="0"/>
              <a:t>Nawin K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951417"/>
            <a:ext cx="6305266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UART stands </a:t>
            </a:r>
            <a:r>
              <a:rPr lang="en-US" dirty="0"/>
              <a:t>for Universal Asynchronous Receivers/Transmitters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UART </a:t>
            </a:r>
            <a:r>
              <a:rPr lang="en-US" dirty="0"/>
              <a:t>is a simple half-duplex, asynchronous, serial </a:t>
            </a:r>
            <a:r>
              <a:rPr lang="en-US" dirty="0" smtClean="0"/>
              <a:t>communication system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Half-duplex: Two way communication, either in speaking mode or listening mode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Universal: Its parameters (format, speed) </a:t>
            </a:r>
            <a:r>
              <a:rPr lang="en-US" dirty="0"/>
              <a:t>are </a:t>
            </a:r>
            <a:r>
              <a:rPr lang="en-US" dirty="0" smtClean="0"/>
              <a:t>configurable.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Asynchronous: It </a:t>
            </a:r>
            <a:r>
              <a:rPr lang="en-US" dirty="0"/>
              <a:t>doesn’t have a </a:t>
            </a:r>
            <a:r>
              <a:rPr lang="en-US" dirty="0" smtClean="0"/>
              <a:t>clock.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transmitting UART converts parallel data from a controlling device like a CPU into serial form, transmits it in serial to the receiving UART, which then converts the serial data back into parallel data for the receiving device.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73" y="1951417"/>
            <a:ext cx="4079259" cy="1924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93" y="4090021"/>
            <a:ext cx="4712707" cy="20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UART  may be used  </a:t>
            </a:r>
            <a:r>
              <a:rPr lang="en-US" dirty="0" smtClean="0"/>
              <a:t>when high </a:t>
            </a:r>
            <a:r>
              <a:rPr lang="en-US" dirty="0"/>
              <a:t>speed is not </a:t>
            </a:r>
            <a:r>
              <a:rPr lang="en-US" dirty="0" smtClean="0"/>
              <a:t>required.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UART communication is very cheap 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simple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This </a:t>
            </a:r>
            <a:r>
              <a:rPr lang="en-US" dirty="0"/>
              <a:t>serial port allows the microcontroller to communicate with devices such as other computers, printers, input sensors, and LCDs. </a:t>
            </a:r>
          </a:p>
        </p:txBody>
      </p:sp>
    </p:spTree>
    <p:extLst>
      <p:ext uri="{BB962C8B-B14F-4D97-AF65-F5344CB8AC3E}">
        <p14:creationId xmlns:p14="http://schemas.microsoft.com/office/powerpoint/2010/main" val="18163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packet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37" y="2538499"/>
            <a:ext cx="4025632" cy="2829320"/>
          </a:xfrm>
        </p:spPr>
      </p:pic>
      <p:sp>
        <p:nvSpPr>
          <p:cNvPr id="5" name="TextBox 4"/>
          <p:cNvSpPr txBox="1"/>
          <p:nvPr/>
        </p:nvSpPr>
        <p:spPr>
          <a:xfrm>
            <a:off x="8857397" y="5367819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 frame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248" y="1840839"/>
            <a:ext cx="5361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Before transmission begins, transmitter and receiver must agree on : 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Baud rate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Number of stop bits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Number of data bits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even, odd or no parity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248" y="3953159"/>
            <a:ext cx="6086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The UART data transmission line is normally held at a high voltage level when it’s not transmitting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To start the transfer of data, the transmitting UART pulls the transmission line from high to low for one clock cycle.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When the receiving UART detects the high to low voltage transition, it begins reading the bits in the data frame at the frequency of the baud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 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First </a:t>
            </a:r>
            <a:r>
              <a:rPr lang="en-US" dirty="0"/>
              <a:t>of all the TM4C123GH6PM has 8 </a:t>
            </a:r>
            <a:r>
              <a:rPr lang="en-US" dirty="0" smtClean="0"/>
              <a:t>UART.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Launchpad </a:t>
            </a:r>
            <a:r>
              <a:rPr lang="en-US" dirty="0"/>
              <a:t>you can use UART0 to communicate through the USB programming port into a COM.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 Baud </a:t>
            </a:r>
            <a:r>
              <a:rPr lang="en-US" b="1" dirty="0"/>
              <a:t>Rate</a:t>
            </a:r>
            <a:r>
              <a:rPr lang="en-US" dirty="0"/>
              <a:t>: Baud rate refers to the number of signal or symbol changes that occur per second, where every symbol can represent more than one bit.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Baud rate affects how fast you can send data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reciprocal of the baud rate is the </a:t>
            </a:r>
            <a:r>
              <a:rPr lang="en-US" dirty="0" smtClean="0"/>
              <a:t>symbol </a:t>
            </a:r>
            <a:r>
              <a:rPr lang="en-US" dirty="0"/>
              <a:t>time, which is the time to send one </a:t>
            </a:r>
            <a:r>
              <a:rPr lang="en-US" dirty="0" smtClean="0"/>
              <a:t>symbol.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For our case, a symbol </a:t>
            </a:r>
            <a:r>
              <a:rPr lang="en-US" dirty="0" smtClean="0"/>
              <a:t>consists </a:t>
            </a:r>
            <a:r>
              <a:rPr lang="en-US" dirty="0" smtClean="0"/>
              <a:t>one bit only.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Max Baud rate: 115200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in </a:t>
            </a:r>
            <a:r>
              <a:rPr lang="en-US" dirty="0" smtClean="0"/>
              <a:t>Tiva (continued….)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UART0_DR_R : UART data 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TXFF: Transmit FIFO full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RXFE: Receive FIFO Empty flag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For UART0, PA1 is </a:t>
            </a:r>
            <a:r>
              <a:rPr lang="en-US" dirty="0" err="1" smtClean="0"/>
              <a:t>Tx</a:t>
            </a:r>
            <a:r>
              <a:rPr lang="en-US" dirty="0" smtClean="0"/>
              <a:t> and PA0 is Rx.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3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Download </a:t>
            </a:r>
            <a:r>
              <a:rPr lang="en-US" dirty="0"/>
              <a:t>Link for Putty: </a:t>
            </a:r>
            <a:r>
              <a:rPr lang="en-US" dirty="0">
                <a:hlinkClick r:id="rId2"/>
              </a:rPr>
              <a:t>https://www.chiark.greenend.org.uk/~</a:t>
            </a:r>
            <a:r>
              <a:rPr lang="en-US" dirty="0" smtClean="0">
                <a:hlinkClick r:id="rId2"/>
              </a:rPr>
              <a:t>sgtatham/putty/latest.html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For </a:t>
            </a:r>
            <a:r>
              <a:rPr lang="en-US" dirty="0"/>
              <a:t>more </a:t>
            </a:r>
            <a:r>
              <a:rPr lang="en-US" dirty="0" smtClean="0"/>
              <a:t>details:</a:t>
            </a:r>
          </a:p>
          <a:p>
            <a:pPr marL="292608" lvl="1" indent="0">
              <a:buNone/>
            </a:pPr>
            <a:r>
              <a:rPr lang="en-US" dirty="0" smtClean="0"/>
              <a:t>http</a:t>
            </a:r>
            <a:r>
              <a:rPr lang="en-US" dirty="0"/>
              <a:t>://users.ece.utexas.edu/~</a:t>
            </a:r>
            <a:r>
              <a:rPr lang="en-US" dirty="0" smtClean="0"/>
              <a:t>valvano/Volume1/E-Book/C11_SerialInterface.htm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a UART communication system, where </a:t>
            </a:r>
            <a:r>
              <a:rPr lang="en-US" dirty="0" smtClean="0"/>
              <a:t>on typing a number from 0 to </a:t>
            </a:r>
            <a:r>
              <a:rPr lang="en-US" dirty="0" smtClean="0"/>
              <a:t>2 </a:t>
            </a:r>
            <a:r>
              <a:rPr lang="en-US" dirty="0"/>
              <a:t>on </a:t>
            </a:r>
            <a:r>
              <a:rPr lang="en-US" dirty="0" err="1"/>
              <a:t>PuTTy</a:t>
            </a:r>
            <a:r>
              <a:rPr lang="en-US" dirty="0"/>
              <a:t> serial communication </a:t>
            </a:r>
            <a:r>
              <a:rPr lang="en-US" dirty="0" smtClean="0"/>
              <a:t>software, LED on </a:t>
            </a:r>
            <a:r>
              <a:rPr lang="en-US" dirty="0" smtClean="0"/>
              <a:t>PD0-2 </a:t>
            </a:r>
            <a:r>
              <a:rPr lang="en-US" dirty="0" smtClean="0"/>
              <a:t>should glow respectively.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Implement a UART communication system, where on typing a </a:t>
            </a:r>
            <a:r>
              <a:rPr lang="en-US" dirty="0" smtClean="0"/>
              <a:t>color name on </a:t>
            </a:r>
            <a:r>
              <a:rPr lang="en-US" dirty="0" err="1"/>
              <a:t>PuTTy</a:t>
            </a:r>
            <a:r>
              <a:rPr lang="en-US" dirty="0"/>
              <a:t> serial communication software, </a:t>
            </a:r>
            <a:r>
              <a:rPr lang="en-US" dirty="0" smtClean="0"/>
              <a:t>Inbuilt RBG LED should </a:t>
            </a:r>
            <a:r>
              <a:rPr lang="en-US" dirty="0"/>
              <a:t>glow </a:t>
            </a:r>
            <a:r>
              <a:rPr lang="en-US" dirty="0" smtClean="0"/>
              <a:t>the same color.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94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392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UART to  PC Communication </vt:lpstr>
      <vt:lpstr>Introduction</vt:lpstr>
      <vt:lpstr>Why UART?</vt:lpstr>
      <vt:lpstr>UART packet</vt:lpstr>
      <vt:lpstr>UART in Tiva</vt:lpstr>
      <vt:lpstr>UART in Tiva (continued….)</vt:lpstr>
      <vt:lpstr>Links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Nawin Sharma</dc:creator>
  <cp:lastModifiedBy>Nawin Sharma</cp:lastModifiedBy>
  <cp:revision>76</cp:revision>
  <dcterms:created xsi:type="dcterms:W3CDTF">2018-03-21T18:17:17Z</dcterms:created>
  <dcterms:modified xsi:type="dcterms:W3CDTF">2018-03-22T07:24:02Z</dcterms:modified>
</cp:coreProperties>
</file>