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7FC02-B92E-9A47-A8AB-0FA9C650B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6E6567-8578-2B4A-8B35-C0911C7C3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66F3F-E463-D443-9CAF-865F9D0F2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209C1-20D3-3F46-AF51-A5374963C970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CF208-7CB5-6B4A-8B1C-219F340D4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08312-D39D-1746-869A-071318790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22CC-AA0E-1F45-A9B5-5EA0B25F4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19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C3752-7882-5947-BDC0-1C340D172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060722-AD0A-A54D-B2F3-64ED46411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1510F-1945-1B41-BECC-F4E773689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209C1-20D3-3F46-AF51-A5374963C970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37183-6989-CA43-92B9-87988C476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8B5C8-A355-554B-94C9-95FAABEC4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22CC-AA0E-1F45-A9B5-5EA0B25F4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98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94C397-EBAC-D44E-8B2D-A2086D61CE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EC6371-350C-0246-9472-12E2D3DEF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E49C3-809B-2647-A06C-138DC0395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209C1-20D3-3F46-AF51-A5374963C970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69DE3-F148-8641-A8D6-48CB0A4CC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7997E-CA14-2741-9679-EFDEACC28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22CC-AA0E-1F45-A9B5-5EA0B25F4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04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7BE4-ABE8-9F47-B732-CD0BDCBD5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F21B5-30A6-6B4E-AD3D-FED0F603A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EE6B6-E0C4-744B-A093-4B7D4ECAF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209C1-20D3-3F46-AF51-A5374963C970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5CBDA-60FA-1E43-B6E3-BDBC6765E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85829-4707-844E-B554-93B45C3FD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22CC-AA0E-1F45-A9B5-5EA0B25F4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8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A5C4F-1FE9-9A45-AE55-147E9B7AA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CAAEF-F1F0-534C-97CD-CE0BBC6E8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45B55-D721-414C-86CA-4E4665665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209C1-20D3-3F46-AF51-A5374963C970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CFA54-2677-F646-AFEE-16974FA68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300E2-D2A0-5642-BAE2-CF6D8C7FC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22CC-AA0E-1F45-A9B5-5EA0B25F4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76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AAE0C-0B51-4D40-A870-907A042F9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272E8-06BB-094D-BC1A-3CE9D3F2A4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B4F76-C07F-364B-9B68-3B875D6C4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BBFFA-1D71-2545-8021-D713BD57A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209C1-20D3-3F46-AF51-A5374963C970}" type="datetimeFigureOut">
              <a:rPr lang="en-US" smtClean="0"/>
              <a:t>1/25/22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FDEDD-5A24-7740-9747-95B1474DD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DE610-C5A1-4841-B894-AE3FACEB8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22CC-AA0E-1F45-A9B5-5EA0B25F4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19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38941-F1D3-554C-BB16-FA37C3CB6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A891C-C583-CA4B-A3D2-B8979BD2A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F898B-FBAD-E84F-8950-27426D306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EF17E0-9DE5-8041-B30C-D2CFB2809E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156071-E834-C447-9F28-1F498E3C13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07C969-4445-4240-9A12-B2533ABD6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209C1-20D3-3F46-AF51-A5374963C970}" type="datetimeFigureOut">
              <a:rPr lang="en-US" smtClean="0"/>
              <a:t>1/25/22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7CAA52-1701-9149-8164-ACBB67D1F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300AA4-8875-E84E-9B95-26113E6E2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22CC-AA0E-1F45-A9B5-5EA0B25F4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17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E1B3D-DC04-0942-BF46-965287387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4E9BF0-E622-034B-A7A4-8A8BC4829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209C1-20D3-3F46-AF51-A5374963C970}" type="datetimeFigureOut">
              <a:rPr lang="en-US" smtClean="0"/>
              <a:t>1/25/22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340030-7521-5943-AC8D-8B8E012B3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622D40-B60B-E647-A896-6EA7B9560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22CC-AA0E-1F45-A9B5-5EA0B25F4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60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CE2801-06AF-D941-9FB6-8ED314AF1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209C1-20D3-3F46-AF51-A5374963C970}" type="datetimeFigureOut">
              <a:rPr lang="en-US" smtClean="0"/>
              <a:t>1/25/22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27C27F-4250-3F4B-8EF3-BB6DF666D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50AC2-2D6E-5B42-B264-B5B15E92B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22CC-AA0E-1F45-A9B5-5EA0B25F4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0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3CAE6-A96A-B74F-86FC-D1C5BECEE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4B2BD-74F0-8047-9071-EC6161612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9C9A64-9012-E041-BAF2-8087B9D4B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0E557-1689-AC49-B6FA-E9B9AD2B9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209C1-20D3-3F46-AF51-A5374963C970}" type="datetimeFigureOut">
              <a:rPr lang="en-US" smtClean="0"/>
              <a:t>1/25/22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A8AD3-D0E8-C646-A29A-AFDBAA391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219B4-14FA-8846-B8B1-11CB8BA4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22CC-AA0E-1F45-A9B5-5EA0B25F4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338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C9ECB-EB6A-2C46-8788-82D83E0E4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C39D36-E951-0E43-8F3F-4E96F2B52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96BD4-4F8D-2049-8EEC-79AE79BBB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6F8EA-95E1-3946-8258-2A07D22B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209C1-20D3-3F46-AF51-A5374963C970}" type="datetimeFigureOut">
              <a:rPr lang="en-US" smtClean="0"/>
              <a:t>1/25/22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74DCA-4636-1B4E-8414-5D82A097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9198F-66EA-0942-B5AE-657043BDF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322CC-AA0E-1F45-A9B5-5EA0B25F4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77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8B3582-2C1D-724E-ACD7-73FE55B0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3A078-C46C-7148-8F0D-65FD29C6F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FF30F-F4FD-564D-8257-6E304BB3C0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209C1-20D3-3F46-AF51-A5374963C970}" type="datetimeFigureOut">
              <a:rPr lang="en-US" smtClean="0"/>
              <a:t>1/25/22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97EBF-4802-5E4F-A3C2-60C70F58B7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D9AFF-30C8-FC47-9D0D-92E6EDD6C2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322CC-AA0E-1F45-A9B5-5EA0B25F4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1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A43E1C8-989A-7E40-BB25-658681D70E17}"/>
              </a:ext>
            </a:extLst>
          </p:cNvPr>
          <p:cNvCxnSpPr>
            <a:cxnSpLocks/>
          </p:cNvCxnSpPr>
          <p:nvPr/>
        </p:nvCxnSpPr>
        <p:spPr>
          <a:xfrm flipV="1">
            <a:off x="5681447" y="1239529"/>
            <a:ext cx="5875" cy="4901209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5F04CDE-5B12-DD47-AAF1-3E03A088B4FD}"/>
              </a:ext>
            </a:extLst>
          </p:cNvPr>
          <p:cNvCxnSpPr>
            <a:cxnSpLocks/>
          </p:cNvCxnSpPr>
          <p:nvPr/>
        </p:nvCxnSpPr>
        <p:spPr>
          <a:xfrm flipV="1">
            <a:off x="8484406" y="1239529"/>
            <a:ext cx="11749" cy="4113492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00896E4-78A3-DC44-AB7E-937285342BA7}"/>
              </a:ext>
            </a:extLst>
          </p:cNvPr>
          <p:cNvCxnSpPr>
            <a:cxnSpLocks/>
          </p:cNvCxnSpPr>
          <p:nvPr/>
        </p:nvCxnSpPr>
        <p:spPr>
          <a:xfrm flipH="1" flipV="1">
            <a:off x="8277507" y="1227551"/>
            <a:ext cx="736" cy="2701179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EFFB7EA-5BBC-9343-B200-D7FC31E1386E}"/>
              </a:ext>
            </a:extLst>
          </p:cNvPr>
          <p:cNvSpPr/>
          <p:nvPr/>
        </p:nvSpPr>
        <p:spPr>
          <a:xfrm>
            <a:off x="676406" y="1816274"/>
            <a:ext cx="601250" cy="48216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5CBF87-DA61-8647-8BE8-4B90F1359397}"/>
              </a:ext>
            </a:extLst>
          </p:cNvPr>
          <p:cNvSpPr/>
          <p:nvPr/>
        </p:nvSpPr>
        <p:spPr>
          <a:xfrm>
            <a:off x="2068882" y="1816273"/>
            <a:ext cx="601250" cy="48216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FC5220A-4CFC-904A-99A4-E5A76CA27FD8}"/>
              </a:ext>
            </a:extLst>
          </p:cNvPr>
          <p:cNvSpPr/>
          <p:nvPr/>
        </p:nvSpPr>
        <p:spPr>
          <a:xfrm>
            <a:off x="676406" y="400833"/>
            <a:ext cx="11004564" cy="82671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LOGGER SERVICE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47DF34-ED2C-3848-A71A-1165291DEAAF}"/>
              </a:ext>
            </a:extLst>
          </p:cNvPr>
          <p:cNvSpPr txBox="1"/>
          <p:nvPr/>
        </p:nvSpPr>
        <p:spPr>
          <a:xfrm>
            <a:off x="746198" y="2294807"/>
            <a:ext cx="461665" cy="351472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FRONT END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0C692D-0165-EF40-9E1B-FE90BE059940}"/>
              </a:ext>
            </a:extLst>
          </p:cNvPr>
          <p:cNvSpPr txBox="1"/>
          <p:nvPr/>
        </p:nvSpPr>
        <p:spPr>
          <a:xfrm>
            <a:off x="2138674" y="2294807"/>
            <a:ext cx="461665" cy="351472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API  GATEWAY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9D904B-50D1-9F4B-8AA4-0963FC154259}"/>
              </a:ext>
            </a:extLst>
          </p:cNvPr>
          <p:cNvSpPr/>
          <p:nvPr/>
        </p:nvSpPr>
        <p:spPr>
          <a:xfrm>
            <a:off x="3461358" y="1816274"/>
            <a:ext cx="1841326" cy="2229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INGESTER SERVICE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4FA961-3BA6-AA4D-9401-8BFC42445C70}"/>
              </a:ext>
            </a:extLst>
          </p:cNvPr>
          <p:cNvSpPr/>
          <p:nvPr/>
        </p:nvSpPr>
        <p:spPr>
          <a:xfrm>
            <a:off x="3461358" y="4350827"/>
            <a:ext cx="1841326" cy="551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AWS NEXRAD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3A3D97F-CEC4-8E4F-B302-4FDF028B1282}"/>
              </a:ext>
            </a:extLst>
          </p:cNvPr>
          <p:cNvSpPr/>
          <p:nvPr/>
        </p:nvSpPr>
        <p:spPr>
          <a:xfrm>
            <a:off x="9521868" y="1816274"/>
            <a:ext cx="601250" cy="4821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3E652A-E650-A648-BD7D-A3881CBB38B5}"/>
              </a:ext>
            </a:extLst>
          </p:cNvPr>
          <p:cNvSpPr txBox="1"/>
          <p:nvPr/>
        </p:nvSpPr>
        <p:spPr>
          <a:xfrm>
            <a:off x="9591660" y="2294807"/>
            <a:ext cx="461665" cy="351472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DB Management service</a:t>
            </a:r>
          </a:p>
        </p:txBody>
      </p:sp>
      <p:sp>
        <p:nvSpPr>
          <p:cNvPr id="3" name="Can 2">
            <a:extLst>
              <a:ext uri="{FF2B5EF4-FFF2-40B4-BE49-F238E27FC236}">
                <a16:creationId xmlns:a16="http://schemas.microsoft.com/office/drawing/2014/main" id="{8A57ED55-81D8-1542-921A-1B5E3AD84E96}"/>
              </a:ext>
            </a:extLst>
          </p:cNvPr>
          <p:cNvSpPr/>
          <p:nvPr/>
        </p:nvSpPr>
        <p:spPr>
          <a:xfrm>
            <a:off x="10696353" y="2721935"/>
            <a:ext cx="1063256" cy="241359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AD97EF-B81B-5245-929D-ED6FE2BC4713}"/>
              </a:ext>
            </a:extLst>
          </p:cNvPr>
          <p:cNvSpPr/>
          <p:nvPr/>
        </p:nvSpPr>
        <p:spPr>
          <a:xfrm>
            <a:off x="6288572" y="2587337"/>
            <a:ext cx="1771023" cy="994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Storm detection service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BCC2347-02C4-4C4A-9A59-5833D62965C6}"/>
              </a:ext>
            </a:extLst>
          </p:cNvPr>
          <p:cNvSpPr/>
          <p:nvPr/>
        </p:nvSpPr>
        <p:spPr>
          <a:xfrm>
            <a:off x="6288572" y="3830671"/>
            <a:ext cx="1771023" cy="994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Storm Clustering service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30CFA14-386B-C745-86B4-C200CDEF9207}"/>
              </a:ext>
            </a:extLst>
          </p:cNvPr>
          <p:cNvSpPr/>
          <p:nvPr/>
        </p:nvSpPr>
        <p:spPr>
          <a:xfrm>
            <a:off x="3461358" y="5643557"/>
            <a:ext cx="1771023" cy="994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Weather forecast service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EA2D5A-F308-7E43-94E8-44AB9AD8B6DF}"/>
              </a:ext>
            </a:extLst>
          </p:cNvPr>
          <p:cNvSpPr/>
          <p:nvPr/>
        </p:nvSpPr>
        <p:spPr>
          <a:xfrm>
            <a:off x="6288572" y="5110865"/>
            <a:ext cx="1771023" cy="994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Forecast Trigger service</a:t>
            </a:r>
          </a:p>
        </p:txBody>
      </p:sp>
      <p:sp>
        <p:nvSpPr>
          <p:cNvPr id="35" name="Left-Right Arrow 34">
            <a:extLst>
              <a:ext uri="{FF2B5EF4-FFF2-40B4-BE49-F238E27FC236}">
                <a16:creationId xmlns:a16="http://schemas.microsoft.com/office/drawing/2014/main" id="{37A1930C-B52C-B44E-8A36-4F52A0EF66D7}"/>
              </a:ext>
            </a:extLst>
          </p:cNvPr>
          <p:cNvSpPr/>
          <p:nvPr/>
        </p:nvSpPr>
        <p:spPr>
          <a:xfrm>
            <a:off x="8059592" y="2930163"/>
            <a:ext cx="1462273" cy="263988"/>
          </a:xfrm>
          <a:prstGeom prst="left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-Right Arrow 35">
            <a:extLst>
              <a:ext uri="{FF2B5EF4-FFF2-40B4-BE49-F238E27FC236}">
                <a16:creationId xmlns:a16="http://schemas.microsoft.com/office/drawing/2014/main" id="{AD096C51-E5C0-AC48-98E5-766AF06C82B5}"/>
              </a:ext>
            </a:extLst>
          </p:cNvPr>
          <p:cNvSpPr/>
          <p:nvPr/>
        </p:nvSpPr>
        <p:spPr>
          <a:xfrm>
            <a:off x="8059592" y="4202374"/>
            <a:ext cx="1462273" cy="263988"/>
          </a:xfrm>
          <a:prstGeom prst="left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eft-Right Arrow 36">
            <a:extLst>
              <a:ext uri="{FF2B5EF4-FFF2-40B4-BE49-F238E27FC236}">
                <a16:creationId xmlns:a16="http://schemas.microsoft.com/office/drawing/2014/main" id="{C2031C7A-1D6D-5C43-932A-FF64FFA66F8A}"/>
              </a:ext>
            </a:extLst>
          </p:cNvPr>
          <p:cNvSpPr/>
          <p:nvPr/>
        </p:nvSpPr>
        <p:spPr>
          <a:xfrm>
            <a:off x="8059591" y="5474585"/>
            <a:ext cx="1462273" cy="263988"/>
          </a:xfrm>
          <a:prstGeom prst="left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516D74-9172-E84C-9365-0A69A8166BF3}"/>
              </a:ext>
            </a:extLst>
          </p:cNvPr>
          <p:cNvCxnSpPr>
            <a:endCxn id="3" idx="2"/>
          </p:cNvCxnSpPr>
          <p:nvPr/>
        </p:nvCxnSpPr>
        <p:spPr>
          <a:xfrm>
            <a:off x="10123118" y="3928730"/>
            <a:ext cx="57323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B3D1F89-99F2-C54F-8D2C-2049EBB7034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381340" y="4014625"/>
            <a:ext cx="681" cy="3362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Left-Right Arrow 40">
            <a:extLst>
              <a:ext uri="{FF2B5EF4-FFF2-40B4-BE49-F238E27FC236}">
                <a16:creationId xmlns:a16="http://schemas.microsoft.com/office/drawing/2014/main" id="{13DB89B1-B141-3047-8FC4-0FD91ED3A45E}"/>
              </a:ext>
            </a:extLst>
          </p:cNvPr>
          <p:cNvSpPr/>
          <p:nvPr/>
        </p:nvSpPr>
        <p:spPr>
          <a:xfrm>
            <a:off x="5232381" y="6290912"/>
            <a:ext cx="4291500" cy="263988"/>
          </a:xfrm>
          <a:prstGeom prst="left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5553758-8696-B64E-BC41-B3AEF168A03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277656" y="4227096"/>
            <a:ext cx="7912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EAEAAEE-18B4-BE4B-A5D3-D01FE081BA7A}"/>
              </a:ext>
            </a:extLst>
          </p:cNvPr>
          <p:cNvCxnSpPr>
            <a:stCxn id="33" idx="1"/>
          </p:cNvCxnSpPr>
          <p:nvPr/>
        </p:nvCxnSpPr>
        <p:spPr>
          <a:xfrm flipH="1">
            <a:off x="2670132" y="6140739"/>
            <a:ext cx="791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5F0C1F4-2F9D-1441-A0E1-6747A97FE8A5}"/>
              </a:ext>
            </a:extLst>
          </p:cNvPr>
          <p:cNvCxnSpPr/>
          <p:nvPr/>
        </p:nvCxnSpPr>
        <p:spPr>
          <a:xfrm>
            <a:off x="2670132" y="2930163"/>
            <a:ext cx="791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ight Arrow 57">
            <a:extLst>
              <a:ext uri="{FF2B5EF4-FFF2-40B4-BE49-F238E27FC236}">
                <a16:creationId xmlns:a16="http://schemas.microsoft.com/office/drawing/2014/main" id="{61268915-B800-8748-BFBE-E8F257BDA15E}"/>
              </a:ext>
            </a:extLst>
          </p:cNvPr>
          <p:cNvSpPr/>
          <p:nvPr/>
        </p:nvSpPr>
        <p:spPr>
          <a:xfrm>
            <a:off x="5302684" y="3009014"/>
            <a:ext cx="985888" cy="185137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87AEA999-13BC-4D42-AAE9-70D5D61E6AC3}"/>
              </a:ext>
            </a:extLst>
          </p:cNvPr>
          <p:cNvSpPr/>
          <p:nvPr/>
        </p:nvSpPr>
        <p:spPr>
          <a:xfrm rot="10800000">
            <a:off x="5232380" y="5766253"/>
            <a:ext cx="1056191" cy="185137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Arrow 59">
            <a:extLst>
              <a:ext uri="{FF2B5EF4-FFF2-40B4-BE49-F238E27FC236}">
                <a16:creationId xmlns:a16="http://schemas.microsoft.com/office/drawing/2014/main" id="{CB4FF377-0394-9448-9F5D-ECF0C4586454}"/>
              </a:ext>
            </a:extLst>
          </p:cNvPr>
          <p:cNvSpPr/>
          <p:nvPr/>
        </p:nvSpPr>
        <p:spPr>
          <a:xfrm rot="5400000">
            <a:off x="7025883" y="3647318"/>
            <a:ext cx="246062" cy="120643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Arrow 60">
            <a:extLst>
              <a:ext uri="{FF2B5EF4-FFF2-40B4-BE49-F238E27FC236}">
                <a16:creationId xmlns:a16="http://schemas.microsoft.com/office/drawing/2014/main" id="{7863092C-A03E-7B40-A906-26EE97EBABD3}"/>
              </a:ext>
            </a:extLst>
          </p:cNvPr>
          <p:cNvSpPr/>
          <p:nvPr/>
        </p:nvSpPr>
        <p:spPr>
          <a:xfrm rot="5400000">
            <a:off x="7025883" y="4915534"/>
            <a:ext cx="246062" cy="120643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87D11A9-BC43-BB47-9F46-2CAD4912F06E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369507" y="1239529"/>
            <a:ext cx="11571" cy="576744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DFFE9C6-EA91-8B40-B617-CE5B84CFA676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4381340" y="1239529"/>
            <a:ext cx="681" cy="576745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4460378-A260-C74C-B36D-F28A48703C1C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7174084" y="1239529"/>
            <a:ext cx="0" cy="1347808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Left-Right Arrow 14">
            <a:extLst>
              <a:ext uri="{FF2B5EF4-FFF2-40B4-BE49-F238E27FC236}">
                <a16:creationId xmlns:a16="http://schemas.microsoft.com/office/drawing/2014/main" id="{A8561C77-7AEB-F24E-8BF7-578D1C077F0D}"/>
              </a:ext>
            </a:extLst>
          </p:cNvPr>
          <p:cNvSpPr/>
          <p:nvPr/>
        </p:nvSpPr>
        <p:spPr>
          <a:xfrm>
            <a:off x="5302684" y="2030819"/>
            <a:ext cx="4219184" cy="263988"/>
          </a:xfrm>
          <a:prstGeom prst="left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D9B69DD-AAE7-7D4C-9D40-6B258AD55354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9822492" y="1239529"/>
            <a:ext cx="1" cy="576745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9FC3D5A-DED7-3B42-9EAD-3F5D66FF4A82}"/>
              </a:ext>
            </a:extLst>
          </p:cNvPr>
          <p:cNvCxnSpPr>
            <a:cxnSpLocks/>
          </p:cNvCxnSpPr>
          <p:nvPr/>
        </p:nvCxnSpPr>
        <p:spPr>
          <a:xfrm>
            <a:off x="8059591" y="3928730"/>
            <a:ext cx="223172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0ECCE17-F2A5-ED40-A1D8-A7987A84FB97}"/>
              </a:ext>
            </a:extLst>
          </p:cNvPr>
          <p:cNvCxnSpPr>
            <a:cxnSpLocks/>
          </p:cNvCxnSpPr>
          <p:nvPr/>
        </p:nvCxnSpPr>
        <p:spPr>
          <a:xfrm>
            <a:off x="8059591" y="5357037"/>
            <a:ext cx="457088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0328F6B-86E9-EB44-9D6C-216C2C9E760B}"/>
              </a:ext>
            </a:extLst>
          </p:cNvPr>
          <p:cNvCxnSpPr>
            <a:cxnSpLocks/>
          </p:cNvCxnSpPr>
          <p:nvPr/>
        </p:nvCxnSpPr>
        <p:spPr>
          <a:xfrm>
            <a:off x="5232379" y="6140738"/>
            <a:ext cx="457088" cy="0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734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27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Anbarasan, Ratchahan</dc:creator>
  <cp:lastModifiedBy>Anbarasan, Ratchahan</cp:lastModifiedBy>
  <cp:revision>4</cp:revision>
  <dcterms:created xsi:type="dcterms:W3CDTF">2022-01-25T03:34:02Z</dcterms:created>
  <dcterms:modified xsi:type="dcterms:W3CDTF">2022-01-26T03:06:48Z</dcterms:modified>
</cp:coreProperties>
</file>