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72" r:id="rId8"/>
    <p:sldId id="271" r:id="rId9"/>
    <p:sldId id="273" r:id="rId10"/>
    <p:sldId id="261" r:id="rId11"/>
    <p:sldId id="262" r:id="rId12"/>
    <p:sldId id="260" r:id="rId13"/>
    <p:sldId id="263" r:id="rId14"/>
    <p:sldId id="269" r:id="rId15"/>
    <p:sldId id="264" r:id="rId16"/>
    <p:sldId id="265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921E7-181F-A20A-3151-D63A534D0F66}" v="43" dt="2024-10-01T12:17:11.236"/>
    <p1510:client id="{F2C17020-689D-234C-9172-F9A1710677A3}" v="1406" dt="2024-10-01T11:26:3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2.034"/>
    </inkml:context>
    <inkml:brush xml:id="br0">
      <inkml:brushProperty name="width" value="0.6" units="cm"/>
      <inkml:brushProperty name="height" value="0.6" units="cm"/>
    </inkml:brush>
  </inkml:definitions>
  <inkml:trace contextRef="#ctx0" brushRef="#br0">63 0 8311,'0'44'153,"0"5"0,-2-11 0,-3 4 128,-2-3 1,0-4-161,7 7 0,-7 3 0,0 11 0,3-5 21,1 0 1,3-6 0,0 6 0,0-2-33,0 0 0,0 12 0,0-1 1,0 8-2,0 0 0,0 6 0,0 6 0,0 6-7,0 5 1,0-41 0,0 0 0,0 48 0,0-47 0,0 1-16,0 0 0,0 1 0,0 0 1,0 1-1,0 1 0,0 0 1,0 1-1,0 0-43,0-1 1,0 0 0,0 2 0,0 0 0,0-1 0,0 0 0,0-1 0,0 0 19,0-2 0,0 1 0,0 4 0,0 1 0,0-1 0,0 0 0,0-2 0,0 0-70,0 0 1,0 0 0,0-1 0,0 0 0,0-3 0,0-1 0,0 47 27,0-8 1,0 4-1,0-3 1,0-3-102,0-1 1,-2 1 0,-3-1 0,-2-8 122,3-4 0,1 2 0,3-5 0,0 0 23,0 1 0,0-1 1,0-4-1,0 2-8,0-3 1,0-1 0,0-3-1,0 0-40,0 0 0,0-7 0,0-3 0,0 1-59,0 0 1,0-1-1,3 6 1,1-6-2,3-1 1,7 6-1,-7-4 1,0 2 9,3 0 1,-8-3-1,5 3-6,-5-7 1,1 5 167,4 2-50,-5-5 0,7-6 63,-9-10 1,0-7 27,0 7 0,0 0-50,0 7 0,0 0 57,0 0 1,3 0-110,4 0 1,-5-7-1,5 0-9,-5 2 1,-2-4 89,0 2 1,7-7-46,0 7 1,0-5-69,-7 12 0,7-5-46,0 12 1,0-4-29,-7-3-44,0 0 55,0 0 20,0-10-29,0-1-610,0-10 152,0 0 0,-4-5-492,-10-9 738,9-19 0,-23-20 0,16-10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7.373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47 10276,'0'56'0,"2"2"245,5 7 1,-5 10 0,5 16 0,-2 7-124,-1-47 1,-1 1 0,-2 4 0,0 2 0,3 1 0,-1 1 0,0 1 0,-1-1-1,2 0 1,-1-1 0,-2 8 0,0-1 0,3-4 0,-1-2 0,-1-4 0,-1 0 32,-1-2 0,0-1 0,-3 38 0,-1-5 0,-3-11-341,2-10 1,3-6-799,2-17 871,0 0 1,0-42 0,0-24 145,0-22 1,9-20 0,5 10 0,5-4 6,2-3 0,0-7 0,2-5 0,3-7-94,2-11 1,-10 46-1,1-2 1,-3-1 0,1-2-1,0-2 1,1 0-70,-1 1 0,1-1 0,-1 0 0,3 1 0,2 1 0,3 1 0,0 1 0,1 0-41,1 0 0,0 2 0,22-39 0,-22 44 0,2 0 0,27-34-88,-3 5 0,1 11 0,-5 12 502,7 5 1,-12 11-70,-2 5 1,-4 21 0,-1 19-5,-9 20 0,0 27 0,-16 8 0,2 17-14,0 10 1,-7 4 0,-2-44 0,1 1 0,-1 1 0,0 0-42,-3 0 1,0 0 0,0 11 0,-1-1 0,-1-7 0,0-1 0,0 2 0,0-1 40,0-1 1,0-2 0,-1-3 0,2-1 0,1 46 0,3-9 44,2-10 1,7-6 0,-7-13-847,-3-4 310,8 5 0,6-33 0,27-30 328,-34-43 0,-11-8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11.5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428 0 6581,'-9'14'1,"0"-1"1,3-3-1,0-1 1,-1 0 66,-2 0 1,0 0 0,0 0 0,0 1 99,0 2 1,0-1-1,0 2 1,0-1-126,0 0 0,0 1 0,-1-1 0,1 2-109,0 1 0,-3 2 0,0-2 0,0 2 66,-1 1 1,3 1-1,-3-1 1,3-1 23,1-2 1,-3 1 0,0-2-11,1 4 1,1-6 0,1 3-225,0-4 1,-1-2-247,1 0 363,0-4 93,0-1 0,4-4 0,1 0 0</inkml:trace>
  <inkml:trace contextRef="#ctx0" brushRef="#br0" timeOffset="1067">164 319 7891,'-4'-11'-224,"-2"2"1,-3 6 371,-3 0 1,2 3 0,-3 3-58,3 3 1,1-1-1,0 2 1,0 2-123,0 2 0,0 1 0,0-3 0,0 1 149,0 2 0,2-1 0,2 2 0,0-1 150,0 0 0,3 2-242,-1 1 1,2 0-1,2 6-113,2-5 1,3-3 98,7-4 0,5-4 0,5-2-13,0-2 0,-1-1 1,-3 0-1,-1 0-124,0 0 0,1-1 91,3-2 0,-1-2 1,0-4-1,-6 0-65,-4 0 1,-2-5-1,0-3 76,1 0 1,-5 0-1,-2 4 22,-2-5 1,-2 3-1,-2-3 1,-3 4-33,-3 3 0,-5-2 1,-3 1-20,-3 1 0,-1 2 1,2 2-1,1 1-36,0 2 1,0 1 0,0 3-89,-1 0 1,5 4 0,2 3 0,2 1-223,1 1 1,4 5 397,2 4 0,2 0 0,1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13.9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773 483 7019,'9'-6'-8,"0"0"0,3 3 0,1-2 0,0 0-6,0-1 1,1 0 0,0-3-8,1 0 0,3 3 0,-5 0 0,0-1 1,0-1 0,4-1 1,-3 0-1,1 1 9,0 2 1,-1-3 0,3 3-19,2-2 1,-6 0-1,4 1 1,-3 1-11,-3-1 1,0 2 30,1-1 0,3 1-192,3-1-161,-8 2 361,2 4 0,-11 0 0,3 0 0</inkml:trace>
  <inkml:trace contextRef="#ctx0" brushRef="#br0" timeOffset="772">754 574 7215,'12'9'117,"1"0"1,-1-3-149,-3 0 1,3-2 11,0 5 1,0-5 0,-2 5 9,2 0 1,-1-4-1,1 1-1,-2 1 0,-1-2 1,0 1-9,0 1 1,-3-2-39,0 1 0,0 0 53,3 3 0,1-3 7,-1 0 1,-3-3 64,0 3 0,-3-3 29,3 4 13,-4-5-238,6 6 0,-6-3-398,4 4 267,-4-4 258,6-1 0,-7-4 0,3 0 0</inkml:trace>
  <inkml:trace contextRef="#ctx0" brushRef="#br0" timeOffset="1784">718 610 6584,'-5'-5'586,"1"1"1,11 5-516,2 2 0,-1 2 0,-3 5-35,-1 2 1,2 0-1,-2 2 20,1-1 1,-2 3 0,2-1-32,0 2 1,2 2-1,-2-1-18,0 0 0,0-3 0,-2-1 0,2 0-17,0 1 0,2-3 0,-3 2-55,1-1 0,1 3 47,3-1 1,-3 2-35,0-2 1,-3-1-302,3-2-304,-3-6 113,1 6 544,-4-11 0,-4 3 0,-2-4 0</inkml:trace>
  <inkml:trace contextRef="#ctx0" brushRef="#br0" timeOffset="2437">627 628 7206,'0'19'-1040,"0"-3"1234,0 2 0,0-4-95,0 7 0,3 0 1,0 3-1,-1-3-7,-1-2 0,-1 0 0,1-1 1,1 0 9,1 0 1,0 1-55,-3 3 0,1-4-64,2 0 1,-2 0-151,2-3 1,-2-4-543,-1 2 708,0-9 0,-4 8 0,-1-7 0</inkml:trace>
  <inkml:trace contextRef="#ctx0" brushRef="#br0" timeOffset="2930">572 619 6095,'-9'13'-61,"3"-2"0,0 1 117,-1-2 1,2 0 0,-1 2 99,-1 3 0,-1 3 0,-1 3-41,0 0 1,-1-3-1,1-3 1,0 1-71,0 2 0,0 0 0,0 0 0,0 0-35,0 0 1,0 0 0,1-2-1,0-2-55,2-1 1,0-1-466,-3-3-132,4-4 642,1-1 0,4-4 0</inkml:trace>
  <inkml:trace contextRef="#ctx0" brushRef="#br0" timeOffset="3542">199 929 7732,'-5'5'-389,"8"-8"451,6-6 1,2-3-1,-1 2 8,-1-2 0,0 2 0,0-2 1,0 2-36,0 1 1,0 0 0,0-1-1,1-2-39,3 0 1,-3-1-1,3 2 1,-1-2-108,0-1 0,3 2 0,-2-3 0,0 1 82,1 0 1,1 2-1,-3-2 1,0 2-101,1 4 0,-3-1 0,2 2-252,-1-1 1,-2 2 380,0 0 0,-4 4 0,-1-2 0,-4 4 0</inkml:trace>
  <inkml:trace contextRef="#ctx0" brushRef="#br0" timeOffset="3924">399 583 5998,'-12'9'129,"0"0"0,0 0 0,3 0 0,0 0-62,0 1 1,-1-1-1,-1 1 1,-2 1-39,2 1 1,1 0 0,1-3 0,0 0-53,0 0 0,0 1 1,0-1-84,0 0 0,-1-3-17,1 0 123,0 0 0,4 3 0,1 0 0</inkml:trace>
  <inkml:trace contextRef="#ctx0" brushRef="#br0" timeOffset="4722">8 456 7731,'-5'-6'-873,"2"-2"882,6 2 1,0 2-4,6 1 0,-1 2 20,8 1 0,3 0-78,5 0 0,2 1 0,1 1-24,-3 1 0,-5 0 1,-5-2-1,0 1 34,1 1 1,-3 0 0,3-3 60,1 0 0,-2 0 84,1 0 0,0-1-80,4-2 1,-2 1-20,-2-4 1,1 3-8,-4-3 1,3 3-48,-2-3-454,3 4 504,-2-2 0,0 4 0,-5 0 0,-5 0 0</inkml:trace>
  <inkml:trace contextRef="#ctx0" brushRef="#br0" timeOffset="5051">436 519 7023,'-12'5'217,"1"-1"-163,-1 0 1,0-3 0,1 3-43,-1 0 1,-6 2-1,2 2 1,0-1-32,-2-1 1,2-3-1,0 2 1,1 0 40,-1 0 1,-5 0 0,0 2 0,1-2-15,1-1 1,1-1 0,-1-2-14,1 2-611,4-2 616,1 3 0,12-12 0,2-2 0</inkml:trace>
  <inkml:trace contextRef="#ctx0" brushRef="#br0" timeOffset="5789">263 246 6842,'9'9'166,"0"3"0,0 1 1,0-2-52,0-1 1,1 0-1,-1 1-68,0 1 1,0 0 0,0-3-1,0 1-10,0-1 0,0 0-181,0 0 1,1-1-467,3-2 366,-7 2 244,6-7 0,-7 3 0,4-4 0</inkml:trace>
  <inkml:trace contextRef="#ctx0" brushRef="#br0" timeOffset="6273">500 119 7717,'0'-14'-1105,"1"1"1313,2 3 132,-2 5-108,3-3-105,-4 7 1,0 8-67,0 9 0,-1 5 0,-1-2-13,-1-2 0,-1 1 0,2 2 117,-2-3 0,1 2-81,3 2 1,0 3-290,0-2 153,0-1 1,1-10-1135,3-2 1186,-3-2 0,7 2 0,-3 0 0</inkml:trace>
  <inkml:trace contextRef="#ctx0" brushRef="#br0" timeOffset="7064">700 1 7045,'0'19'507,"-1"0"-402,-2-1 1,2 5 0,-2-4 0,1 0 5,-1 0 0,1-1 0,-3 1 0,-1 2-51,1 0 0,-1 1 0,-3-1 1,0 3-113,0-1 0,0 5 1,0-3-337,0 1 1,1-2-27,2 0 1,4-11 413,8-10 0,0-6 0,7-6 0</inkml:trace>
  <inkml:trace contextRef="#ctx0" brushRef="#br0" timeOffset="7836">645 392 7286,'13'-9'88,"2"0"0,2-4 0,-1 1 0,-2 1-37,-1 1 1,4 1 0,-1 0-61,2 0 0,2 0 0,-5 0 0,1 0-89,-1-1 1,3 4 0,-3 0 0,1-1-49,-1-1 1,1-1-1,-3 0 1,1 0 104,-1 0 1,2 2-1,-2 0 1,0-2-75,0 2 1,0 0-1,0-1 115,2 2 0,-2-2 0,0 3 0</inkml:trace>
  <inkml:trace contextRef="#ctx0" brushRef="#br0" timeOffset="8513">709 510 7271,'18'-4'-903,"-3"3"892,0-2 0,1 2 1,3 1-3,2 0 0,-1 3 1,3 1-12,0 1 1,-5-3-1,-3 1 1,1-2 13,1-1 0,-1 0 0,-1 0-50,1 0 0,5 0 0,2 0 82,1 0 0,-5 0 0,-5-1 23,-1-2 0,6 2-248,0-2 104,-3 2 0,-2 1 99,-2 0 0,-6 4 0,10-3 0,-6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29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336 26 8279,'-5'-9'-1023,"-3"3"1068,2 1 1,0 3-9,-3-1 0,3 3 0,-6 3-23,2 3 0,-5 2 0,0 3 0,0 1-49,1-1 1,0-2-1,2 0 1,0 0 52,-1 0 0,4-3 1,-3 0-1,2 1 112,1 0 1,0 2 0,1 2-115,-1 4 0,1-4 0,1 7 0,1-1-9,-1-1 1,2 2 0,0 0 0,1-1-35,-1 1 1,2 0 0,-3-1-1,0 1-18,1-1 0,-3 2 150,2 2 1,2-3 18,1 3 0,2-2-96,1-2 1,4 0 0,2-2-31,2 0 1,1-4-1,0 1 1,0-2-15,-1-2 0,2 1 0,1 0 0,1 0 21,-1 0 1,-2-1 0,0 1 0,1-1 28,2-2 0,-3 2 0,4-3 0,0 1 4,2-1 1,-2-2 0,2 2-1,1-1 6,0-2 1,2 2-1,0-1 1,-1 0-42,1 1 1,0-3 0,-1 2 0,1-1-45,0 1 1,2-2 0,1 2-1,-2-2-33,0-1 0,-1 0 1,-1 1-1,1 1 30,-1 1 1,1-1 0,0-2-58,-1 0 0,4 0 0,0 0 0,-1-1 100,2-1 1,-7-2 0,2-3-5,-3 1 1,3 0 2,-2-3 1,3 0 0,-7 1 0,0-1 4,-1 0 1,-1 0 0,0-1-1,0-1 75,-1 0 1,1-2 0,0 2-50,0-1 1,0-2-1,-1 2 1,1 1-61,0 1 1,-3 2-1,0-2-56,1-2 0,-2 1 2,0-3 77,-3-1 0,2 0-5,-4 0 1,-1 5 0,-2-3 22,-2 0 0,0 3 0,-1-1 29,-1 1 1,-2-2-92,-3 0 1,3-2-1,-4 2-60,0 1 0,2 1 0,-2 1 85,0 1 1,-3-1 0,1 0 62,-1 0 0,-2 3 1,0 1 44,-3 1 1,2-1 0,-2 2-93,-1 1 0,4-2 0,-3 1 0,2 1-9,2 1 1,-1-2-1,0 0 1,1 1-9,-1 1 1,-2 1 0,-1 0 0,0 0 0,1 1-16,-1 2 1,-5-1 0,1 4 7,1 1 1,0 1 0,0 0-1,1 1 19,2 0 0,-1-3 0,3 0 0,-1 1 20,3 0 0,0 5 1,2 0-1,-2 0 1,0 0 1,2 1-1,1 3 1,2-1 49,1 0 1,1 3 0,2 2 54,2 0 0,-1 1 0,4-3-113,1 3 0,4-3 0,2 2 0,1-4-7,2-4 1,1 0 0,2 0 0,1-1 12,0-1 1,2-2-1,-1 1 1,2 0 18,-1 0 0,4 0 0,-2-1 1,1-2 32,2 0 1,0-4 0,2 1 0,1-2-28,-2-1 1,3 0 0,-1 0 0,1 0-37,0 0 0,1 0 0,-2 0 1,-2 0 15,0 0 1,1 0 0,1 0-1,-1 0-61,-2 0 0,3 0 0,0-1 0,1-2 25,-1-3 1,3-1 0,-3-2 0,-2 0 43,0 0 1,0-3 0,1 0 0,-1-1 18,0 0 1,1-2 0,-4 3-1,0-1-33,-1 0 1,-1-2 0,0 4 0,-2-1-172,-2-1 1,-1-1 151,-1-7 0,-3-1 0,-2-1 264,-2 2 1,-2-1-204,-2-2 0,-2 3 1,-4 1-1,-2 4-60,-1 5 0,-1-2 1,2 1-1,-4 1 9,-2 2 0,0 0 0,-2 0 0,-1 0-124,0 0 1,-5 3 0,2 1-1,-3 1 122,0-1 1,-1 3 0,0-2 0,0 1 40,0 0 0,-4-3 0,4 3 1,1 0-14,1-1 0,-3 3 0,1-2 1,1 3 64,1 3 1,0 2-1,1 4 1,0 1-84,0 2 1,0-2 0,3 4 0,2 0 5,0-1 1,2 2-1,-1 4 1,1 0 37,3 2 1,0 3 0,3 0-1,0 1-18,3-2 0,1 4 1,4-2-1,1-1 5,1 2 1,1 2-1,0 3 1,0-2-37,0-1 1,4 0 0,2-5 0,4-1 9,2-1 1,3-3 0,-3-1 0,2-2 79,2-4 1,1 2 0,1-1-1,2-1-75,0-2 0,4-1 0,-3-1 0,1-1-69,-1 1 1,4-2 0,-1 0 0,0-1-95,0-2 0,4-4 0,-2-2 0,2-1 51,-1-2 1,1-4 0,0-2 0,2 1 27,-2-1 1,-1-3 0,0 1 0,-1-4 32,1-2 1,-2 1-1,-1 1 1,-4 0 28,-1-2 0,-4-1 0,-2 2 1,0-3-47,-2 1 0,-4-3 0,-2 4 0,-1-1 36,-2 1 1,-1-3 0,-1 3 0,0-2 75,0-1 1,-1-1-1,-2 1 1,-3 1 60,-2 1 0,-1 2 0,-1 3 1,-1 1-58,0 2 1,-5 3 0,1-2 0,-1 2 4,-2-1 0,-1 0 0,0 3 0,-2 0-64,2 1 0,-1 2 0,0 1 0,-1 0-7,-2 0 0,3 3 0,-3-2 0,2 1 21,1 0 1,-1 0 0,0 3-1,1 0 16,2 0 1,-3 0-1,1 1 1,0 2-19,1 3 1,-1 2 0,-1 2 0,2 0-23,0 2 0,1 4 0,1-2 0,-1 0 1,0 1 1,2 3-1,1 2 1,2 1 2,1 0 1,2 2 0,-2 3 0,2 1 10,1-1 1,2 1 0,1-1-1,3 2 1,2 0 74,1 1 0,0 4 0,1-5-21,2-2 0,2 2 0,4-4 1,3-3-50,3-1 1,0-4-1,1-1 1,3-3-17,-1-2 1,5-1-1,0-2 1,2 0-2,-1-1 0,4-4 0,-2 1 0,2-2-4,-1-1 1,3 0 0,-1 0 0,-1-1-25,0-2 0,-1-2 0,2-4 0,0 0-50,0-3 1,-2 1 0,-1-4 0,1 0 58,-1-2 0,-2-4 0,-2 1 0,0-1 31,-2 0 0,-2-1 0,0-2 1,0 0 24,-1 0 1,0-1-1,-2 1 1,-4 0 31,-1 0 0,-5-2 1,-2 0-1,-2 0-68,-1 3 1,-1-3 0,-2 4-1,-4-1 40,-4 3 0,-1 1 0,-4 1 1,0 2-30,-2 1 0,-1 1 0,-5 3 0,1 1 78,0 2 1,-2 0 0,1 5 0,-1 0 18,-2-1 1,1 3 0,0-2 0,-1 2-186,1 1 1,2 3 0,1 1 0,-1 1 30,2 2 1,-4 2-1,4 1 1,-2 2 42,1-1 0,3 3 1,-1 0-1,3 3 54,0 1 0,0-4 0,2 1 1,0 1-6,1 0 0,5 5 0,-1 1 0,3-1 3,2 1 0,3-1 0,-2-1 0,1 0-2,2 0 1,2 2 0,3-2 0,3 0-17,2-2 0,5 0 0,1 1 0,3-1-12,1 0 1,3 2 0,2-7 0,0 1-8,1-2 0,-1-2 0,5-2 1,0 0-11,2-2 0,-1 1 1,-1-4-1,0-1-20,1-1 1,5-4-1,-3-1 1,1-2 0,1-4 1,-5 0 0,2-3-1,-3-1-2,-1 0 0,1 0 0,-1-4 0,0 0-59,-3 1 0,-1 0 0,-4 1 0,-1 1 53,1-4 1,-2 1-1,0-2 1,-3 1 29,-3 2 1,0-4 0,-5 0-1,0 1-23,-2-2 0,-2 1 0,-2-3 0,-2 3 16,-3-1 1,-5 2 0,-4-2 0,-2 0-8,0 3 1,-2 4 0,-2 2 0,-1 3 54,-1 1 1,-1-1 0,2 7 0,0 1 26,-3 1 1,0 1 0,-2 1 0,2 2-144,1 3 1,-1 1 0,1 1 0,0-2-108,0 1 1,3 6 0,3-4 0,0 1 107,1-1 0,2 1 0,1 1 0,3 2-595,3 0 0,-1-2 670,3 1 0,-2 2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37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622 887 7777,'17'-6'20,"-2"0"183,-3 4 0,3-6-381,0 2 1,6-2 0,-2-4 13,2-3 0,-4 2 1,0 2-1,-3 1 213,0 1 0,0 0 0,2 0 0,-3 1-62,0-1 0,2-1 0,-3-1 1,1-1-46,0 2 0,-1 0 0,-3 1 0,2 0 102,1 0 1,0 1 0,-3-1 21,-1 0 1,4 0 0,0 0 67,-1 0 0,-1 1-217,-2-1 0,1 3 179,0 0-97,-4 4 13,-1-6-104,-4 3 8,4-3 148,1-1-196,0 4 87,2 1-57,-6 4 239,7 0-143,-7 0 0,-4 4 0,-6 2 54,0 2 1,1 0 0,0 1-40,-2 0 0,2-3 0,1 0-8,-2 1 0,0-2 1,-3 0-1,2 2 9,1 1 0,1 1 0,-1 0 1,0 0 29,0-1 0,-1 4 0,0 1-74,-2 1 0,-4 0-37,1 4 1,0-1-1,0-3 8,3-2 0,2-5-4,-2-1 1,-1-3-25,-2 3 1,-1-1 50,1 0 1,2 3 0,1-2 8,3 2 0,3-2-35,0 0-19,4-4 93,-2 2 0,11-5 1,2-2 18,0-3 1,1-2-1,-1-1 1,1 0 13,2 0 0,-3 4 0,3-1 0,-1-1-1,1-1 0,-2-1 0,2 0 0,0 1 10,0-1 0,3 0 1,-4 0-1,1 0-79,1 0 1,-3 1-1,2-1-80,1 0 0,0 0 1,1 0 85,-2 1 1,-2-4-1,-1 0 68,0 1 0,0-1 0,-1 0 47,1 1 1,0 0 112,0-1 0,0 3-53,-1-3 1,-2 2 44,0 1-502,-4 4-9,6 1 147,-7 4 232,3 0-38,-8 8 0,-3-1 1,-4 7-1,2 0-15,-2-1 1,-1-1 0,1 3 0,-1 0 36,2 2 0,-4 1 1,0-1-1,0 1-16,-1 0 0,0-1 0,-2 1 0,-1 0-5,0-1 0,1 0 0,0-2 0,1-4-37,2-1 0,2-2 0,-2-1-150,1-1 1,-2-1-36,0 0 63,-2-1 0,8-8 180,7-5 1,7 3-1,8-3 1,1 1 38,2 0 0,0 2 0,2 1 0,-1-2-93,1-1 1,3-4 0,-1 0 0,1 2-69,0 0 0,-2 0 0,2-1 0,-3-1 39,0 2 1,0-3-1,-1 1 1,1 0 69,-1 0 1,-2 2 0,-1-2 0,-1 1 13,-3 0 0,0 1 0,-1-2-14,0 2 0,-1 0-157,-2-1 0,-3 0 21,-3-4 1,-4 4 80,-5 0 0,-4 5 0,-6 2 32,-1 0 1,0 3 0,-2-2 179,0 2 1,3 2-152,2 2 1,1 2 0,-3 4-85,3-1 0,1 1 1,2 0 24,-1 0 0,-2 0 0,5 0 1,-1 0 113,-2 3 1,0-1-1,-2 4 1,2 0 14,-2 2 0,-1 1 0,0-1 0,-1 1 21,0-1 1,0 1 0,-2-1 0,0-2-122,0 0 1,1-1 0,2 1 0,0-4-271,2-1 1,-1-1 206,1 0 0,2-5-8,2-4 0,5-5 1,4-6-1,4-2-95,4 0 1,2 0-1,4-4 1,3-1 102,2-1 0,1-4 0,2 1 0,0-2 40,0 1 0,2 0 0,2-1 1,0 0 69,0 0 0,1 1 0,-2 1 1,0 0 34,-3 3 0,-1 3 0,-3 2 0,-1 1-118,-3 3 0,-2 3 68,-1 1 0,-6 2 1,-4 0-174,-6 4 1,-6 9-1,-6 1 1,-1 1 75,-4 2 0,-4 3 1,-3-1-1,0 4 240,-2 2 1,-2-1 0,1-2 0,2-1-69,2-3 1,4 2-1,2-3 1,4-1 134,1 1 1,3-1-300,1-3-83,2-4 0,16-6 0,6-7 0,6-4 45,2-2 1,5 3-1,1-4 1,3-1 39,0 0 1,1 1 0,-1 0 0,1-1-15,-1 0 1,0-2 0,1 1 0,-2-1-2,-1 0 1,-3 5 0,-4 1-229,-2 2 339,2 1 1,-19 4 0,-5 3-1,-10 5 18,-6 6 1,-4 1 0,-2 5-1,-4 0 72,-1 2 1,-4 1 0,0-1 0,0 1 112,2-1 0,1-2 0,1 0 0,2 0-184,6-2 0,0 0 0,6-4 1,1 0-269,3-1 200,4-3 0,6-1 0,5-5 1,8-2-181,4-3 0,8-2 1,4-4-1,3-2 0,1-1 18,3 1 1,-3-1 0,4-3 116,-1 1 0,-3-1 0,3 1 0,-4 0-36,-2 2 1,-3-1 0,-3 5-129,0 0 260,-5 1 1,-3 6 0,-10 4 0,-10 5 92,-7 3 0,-7 5 1,-5 1-1,-3 3-48,1 1 1,-3-1 0,2 1 0,0 0 17,0-1 1,3-3-1,1-2 1,2-2-28,3-2 0,6 0 0,1-1-198,2-1 0,7-5-32,7-1 0,8-4 0,8-5 0,2 0-14,3 1 0,3-2 1,0-2-1,1-2 12,2 1 1,-1-4 0,1 2 0,-1 0 31,1 0 0,-2-2 0,-1 2 0,-4 0 86,-1 0 1,-3 1-1,-1 4 379,-3-2 0,-5 1-217,-7 5 1,-6 2-1,-13 5 1,-1 3-30,-4 5 0,-2 1 0,-4 5 1,-2 2-141,-2 0 0,-2 2 1,1-4-1,0 1 116,0-2 0,-1 2 1,2-3-1,2-1-7,2-3 0,4 2 1,2-6 4,4 0 1,1-1-166,1-4 1,10-1 0,5-2-75,7-3 0,4-5 1,4-1-1,4-2 72,3-2 1,1 0 0,4-2-1,0-1 74,2-1 0,0 1 0,1-2 0,2 0-54,0 0 0,-2 2 0,-5 3 1,0 2 43,-3 2 0,-4 0 0,-3 3 0,-2 0-109,-2 0 175,-3 5 0,-6-3 1,-7 5-1,-6 3 59,-3 4 0,-4 2 0,-3 3 0,-1 2-155,-2 3 1,0-2 0,-2 1 0,-1 0 19,-1 0 1,2-4 0,1 2 0,3-2 248,5-1 1,1-1-23,1-3 0,6-3-156,3-8 0,9 0 0,9-9 1,3-1-275,2 0 1,6-3 0,-2-1 0,3 0 167,0 0 0,3 1 0,-2-1 0,-1-1 47,1 2 1,1-1 0,-1 1-1,-1-2 32,1 1 1,-5 3 0,-3 1-127,-1 1 64,-1 5 0,-9-2 0,-6 7 0,-8 5 27,-5 5 0,-1 6 0,-1 0 0,-1 1 41,-1 1 0,0-3 0,-3 2 0,-1 0-16,2 0 1,0 1-1,4-2 1,2 0 100,1 0 0,-1-4-138,5-1-70,-1 0 1,8-2 71,4-4 1,10-4 0,4-5 0,0 0 22,0 0 0,0 1 0,3 2 0,1 0-3,0-1 0,-4-1 1,1 0-1,0 1-148,-2 1 0,4 1-12,-2 0 129,-3-3 0,-4 11 1,-8 0-1,-6 3 97,-4 3 1,-1 1 0,-5 1-1,-2 1-30,-1-2 0,-3 1 1,2 0-1,-3 1 81,1-1 1,-3 1-1,4 0 1,-1 0 21,1 1 0,0-4 0,3 3 0,2-2-103,1-1 0,-1 0 0,4-1 1,-1 1 26,0 0 0,1 0 1,3 0-281,1-1-424,3-3 519,-3-1 203,11-4-404,2 0 327,5 4 1,-2 2 84,-5 6 0,-5-4 21,-1 3 1,-3-6 103,0 4-51,2-6-224,0 5 1,9-7 76,4 2 1,-1-6 26,4-3 1,4-2 0,-2-1-1,0 1-53,0-1 0,-1 0 1,2-1-1,0-1-19,1 0 0,0-4 0,2 2 0,0-1-5,-1-1 1,4 1 0,-1-1 0,0 1 51,-1 0 0,-2-2 0,1 3 0,0 1 64,-1-1 1,1 0 0,0 2 0,-1 0-151,1 0 1,-2-2 0,-1 1-45,-3 2 0,1 0 143,-2 1 487,-3 4-270,-4-3-98,-4 7-518,0-3 177,4 4 198,1 0 0,4 1 78,0 2 1,3-2-13,3 2 0,-1-2 0,0-1 0,1 0-84,3 0 1,-1 0 1,1 0 1,-3 1 26,-1 2 1,-6-1-3,1 4 1,1-3 39,2 3 1,0-4 31,0 1 1,2-2-44,4-1 0,-2 1-92,-1 2 1,-2-1 84,-5 3-134,1-3 125,0 10 0,0-9 33,0 6-135,-4-6 36,3 1 29,-8 0-8,4-3-50,0 6 91,-3-2 0,2 4 179,-6 0 31,2-4 11,-3-1-217,-3-4 0,-3 0-69,-8 0 0,3 0-122,1 0 1,-1 0 138,-3 0 0,-2 0 0,-1 0-12,2 0 1,3 0-1,0 0 30,-2 0 1,3-1 52,-3-2 1,3 2-57,-3-2 197,4 2-50,2 1-168,7-4-83,1 3 1,13-6 145,5 4 1,-1-1 0,4 2 0,-1 0 1,-4-1 0,6 3-27,-2 0 1,4 0 0,1 0 0,-2 0 38,0 0 0,-2 1 1,1 1-42,0 0 0,-5 5 0,0-1 2,0 2 0,-2 1 0,2 0 7,0-1 0,-1 1 0,-3 0 37,0 0 0,-4 0-16,1 0 0,-3-1-23,3 1 0,0 1-4,3 2 0,-3-5-17,0 1 0,-1-1-41,4 2 1,-4 1 80,-2 2 0,-1-3 0,0 4 44,1 0 1,4-3-65,-1 2 1,-1-3-100,0 0 84,1 0 128,-1 0-98,3-4-17,-7 3 0,4-4-278,-2 5 267,-2-4 1,4 3 11,-2-2 1,-1 2 116,4 1 0,-4-4-36,4 1-286,-4-4 732,2 2-508,0-8 0,-3-2-183,2-5 0,-2 0 292,-1-4-117,0 8-312,0-4-31,0 10 371,0-3 0,-1 10-109,-2 3 0,1 2 472,-4-2 0,3 0-210,-3 0 1,1-1-185,-4 1 1,0 0-104,0 0 1,-4-1 0,0-1 41,-1-2 0,0-3 184,2 1 0,2-2-153,-5-1-40,8 0 1,-4-2-118,8-4 1,1 3 55,2-9 1,0 6 69,0-6 0,4 4 0,4-3 352,3 1 1,3 4-279,0 0 0,1 4-80,6-1 1,-9 2-169,0 1 341,-8 0 1,3 7-60,-10 2 0,-2 2 0,-5-3 0,0 1 6,-2 0 1,-4 0-1,1 0 1,0-1-69,0 1 0,-5 3 1,3 0-1,-2-1-9,1-2 1,-3 0 0,1 0 0,3 0-183,1 0 1,1-2 0,-2 0 146,-1-1 0,-2-4 1,-1 1 49,1-2 0,2-1-100,0 0 0,0 0-65,1 0 0,2 0 157,0 0 0,7 0 21,-4 0 1,7 4 0,-4 2-53,1 2 0,0 1 0,0-1 51,-1 1 1,0-3 151,0 0 0,3 3-129,0 3 7,4-1-76,-1 2 1,4-7 83,5 0 0,0-5 0,6-4-11,-2-3 1,3-1 0,1 0 0,2 1-78,-1-1 1,2 0 0,-1-2-46,1 0 1,2 1 0,-5 0 0,1 0 59,-1-1 1,0-2 0,2 2 0,-3-1 47,0-1 1,3 1 0,-2-3 0,0 1 33,1 0 0,-1 1 1,1 3-1,-1 1-83,-1 1 0,0 1-9,-2-1 1,-1 1 100,2 3 0,-1-2-28,0-2 1,2-2 0,3 3-118,-1 0 1,-4-2-74,4 4 1,-1-1 14,0 1 2,-1 2 223,0-2 1,-3 4-256,1 1 159,-1-1 160,-5 3-98,3-4 1,-3-1-2,4-2-27,0 2 28,-5-2 125,0 3-95,-4-4-268,4 3 149,-3-3 32,3 4 0,0 0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42.1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1041 158 7843,'-8'-4'72,"-1"4"0,0 2 179,0 7 0,0 2 1,0 6-178,1-3 1,2 2-1,0-4-151,-1-2 0,-1 3 401,-1-1 22,1-4-321,-1-4 1,5-11-1,4-3-114,5-3 0,0 3 1,0-2-1,2 2-12,1 1 1,-2 0-1,0 1 1,1-1 23,1 0 0,-2 0 13,-1 0-14,-3 0 61,2 1 82,-4-1 1,-7 9-1,-1 6-38,-2 6 0,0 4 0,2 0 1,1-2-10,1-2 1,3 0 21,-2-3-46,3 0 1,0-4 0,7-3-32,3-4 1,3-3 0,-2-4-53,0 0 0,0 0 0,-1 0 1,1 0 18,0-3 0,-1 1 1,-1-3 57,-1 2 1,-3-1 41,3 1 1,-4 2-68,4-1-57,-4 5 1,-2 7 0,-6 7 73,-1 6 1,-3 0 0,-1 0 0,-1-1 171,1 1 1,2-3-1,0 1 521,0-3-555,0 0-154,4 4 0,5-8 0,6-2 0,8-6 0,1-6 0,-3 0-55,-1 0 1,1 1 0,0-1 0,-2 0-9,0 0 1,-1-1-1,0 0 58,0-2 1,-1-3 0,1 3-62,0 2 1,-3 0-23,0 1 137,-4 4 0,1 5 0,-6 7 0,-3 3 0,-2 2 171,-1 2 0,0-2 1,1 2-1,-1-1-12,0 1 1,0-2 0,0 2-83,1 2 1,2-2-14,0 1-140,4-5 1,3 2 28,8-6 0,-3-3 1,3-6 7,2-3 0,-2-2 0,3-1 0,-3 1-172,0-1 1,0 0 0,0-1-2,0-2 0,0 2 159,-1-5 0,1 0 226,0-2-124,-4 7 0,-2 0-44,-6 10 0,-5 2 0,-4 8 0,2 1 13,0 0 1,1 2 0,0-2-1,0 2 127,0 0 1,1-1 0,-1 2 0,0 0-40,0-1 0,3-1 91,0 3-207,4-8 0,2-1-197,6-9 0,2-2 1,1-6 165,0-1 1,-3-1 0,0 2 9,0-4 0,-1-1 1,0 0-1,0 3 11,0 0 0,-2-3 0,2 1-14,-1-5 0,0 4 1,-2-2 8,1-2 1,-1 6-1,-5-1-14,-3 1 1,-2 7 0,-2-1 52,-2 3 1,0 4 0,-4 3-1,2 4 85,2 2 1,-5 1-1,1 0-56,0 0 0,-1-2 1,6 0-1,-1-1 31,2 1 1,0-2-101,1 1 0,1 1-317,2 4 1,4-5-107,8 0 1,4-4 0,8-2-792,-1 0 1227,1 0 0,-1-4 0,1-1 0</inkml:trace>
  <inkml:trace contextRef="#ctx0" brushRef="#br0" timeOffset="1427">1332 485 7527,'10'-9'177,"2"0"1,0 0-59,5 0 1,-1 1-163,5 3 0,-7 0-350,-2 2 62,-2 2 207,-5-3 1,-3 7 0,-7 1-18,-4 1 1,-3-2 194,1 2 0,1-2 467,-2 3-499,-2 0 27,8-1 0,3-1-52,12-4 1,5-1-1,5-2-67,-2-3 1,0-1 0,-6 0-1,0 2 26,0-2 0,2 2 1,0 0 29,0 1 0,-4-2-23,3 3 25,-8 0 1,0 5-1,-10 3 79,-2 4 0,-5 2 0,0-2 0,-2-1-36,0 1 1,3 0 0,-2 1 0,-2 1 12,-1 0 1,3 1-1,-1-4 1,0-1 156,2-1 1,-1-1 196,2 0-372,6-1 0,0-4 0,11-1-108,4-2 1,3-1 0,0-5 0,2 0 8,3 0 1,-2 0 0,0 0-88,4 1 1,-4 2 0,2 0 110,0-1 1,-1 2 0,-1 0 15,0 1 0,-6-2 0,2 2 19,-1 0 37,-3 2 0,-1-1 38,-6 6 0,-5 2-37,-7 3 0,-3 1 1,1 0-1,-1 0 89,1 0 1,0-1-1,-3 1 110,0 0 1,4 0 96,-5 0-330,7-4-95,2-1 0,9-5 0,7-2 53,3-3 0,1-1 1,3 0-1,-1 1-19,-3-1 0,1-1 1,0 0-1,1-1-74,-2 0 0,0 0-31,-1 0 142,0 1 0,-6 0 9,-6 2 1,-6 2-1,-9 4 67,1 0 0,-5 0 383,-1 0 0,1 3-135,2 0 0,2 1-98,3-1-243,6-2 1,10 5 0,8-3 0,8-1 1,5-5 8,1-2 0,0-2 0,-4 0-8,2 1 0,2 1 0,-1-1-137,0 3 1,-5 2-140,1 1 363,-11 0 0,-3 4 0,-10 2 0,-2 3 59,-4 3 0,1-3 1,-4 4-1,0-1-32,-2 0 0,-1-1 0,1-1-23,-1 2 1,-2 1 0,0 1 229,3-2-394,8-6 1,4-2-518,8-4 0,1 0 639,10 0 0,1 0 0,3 0 0</inkml:trace>
  <inkml:trace contextRef="#ctx0" brushRef="#br0" timeOffset="9019">1 441 7982,'0'-10'-708,"1"-2"459,2 6 360,-2 2 1,6 1 40,-1 6 1,2 6 19,1 6 1,3-3 0,-1 0-94,0-2 0,3-1 1,1 0-92,1-1 1,1-2-1,-1-1-178,-2-1 192,-3 3 0,3-5-76,-2 4 1,-3-3-55,3 3 37,-2-4 140,-1 5-23,-4-6-13,-5 7 0,-6-7 44,-6 2 0,5-3 23,-2-3 0,0 1-43,-3-4 1,-1 1 0,2-1-27,0 0 1,1 4 6,1-1 1,-1 1 36,-5-1 0,0 1 41,3-4 0,0 3 71,3-3 1,1 3-44,-1-3-245,4 5 1,2-2 155,6 6 0,5-2 0,4 4 1,1 0 21,0 0 1,2-2 0,-3 2-1,1 0-51,0 0 0,0 0 0,-3 2 23,2-2 0,3-2 0,-2 2-9,0-1 0,-1-1-207,3-3 267,-8 0 1,2-1-118,-9-2 1,-3-2-47,-8-3 0,-2 2 0,-3 0 34,2-1 0,0 2 0,-1-1 33,3-1 1,-1-1 0,-1 0 118,0-1 1,2 0 0,3 0 123,0 0 1,3 2-138,0-1 1,4 0-54,-1-7 1,1 7 41,-1-1-463,2 7 30,-3-2 1,5 10 19,2 3 0,2 2 0,4-2-354,0 0 1,1-4 687,1-2 0,7-2 0,5-1 0</inkml:trace>
  <inkml:trace contextRef="#ctx0" brushRef="#br0" timeOffset="10565">389 220 7889,'-9'-5'464,"4"-3"1,6 11 0,7 0-427,3 4 0,0 2 1,-2 0-91,0-1 0,0 7 0,0 0-25,-1-2 1,1-3 130,0-1 1,0-3 60,0 0-240,0-4-247,-1 2 242,-3-4 0,-5-7 0,-6-2 91,-1-1 0,-2 1 1,0 0-1,0 0 67,0 0 1,0 0 0,1 0 21,-1 1 1,-3-1 0,-1 0-16,0 0 1,5 3 0,-2 1 47,-1 1 0,2 1 16,-2 0-182,5 2-190,2-3 368,4 4-12,8 0 1,-5 1 7,5 2 0,2 3 0,2 4-60,-1 2 0,-4 0 0,-1-3 20,0-1 1,-1 4-449,1 0 832,0-4-347,-1-4-116,-1-4 1,-8-7 24,-2-2 0,-2-5 100,-1 3 0,1-2 158,-1 1-165,4 2 1,1-3-101,4 1 0,6 2 0,4-2-53,3 2 1,2 2 0,-5 0 0,1 1 24,0 1 1,4 0 0,-1-3-6,2 1 0,-3-1 65,5 0 0,-5 4-128,1 2 34,-7 2 1,4 6-26,-8 4 1,-4 1-1,-5 4 33,-2 2 1,-1-2 144,1 0 1,0-2 80,2 3-113,2-4-65,4 5 8,0-10 1,8 2-14,3-8 1,-1-4-103,2-2-121,-4-2 189,1 0 1,-6-1 0,-7 1 60,-5 2 1,-1 3 0,-4 6-29,2 3 1,0-1-1,3 1 1,0 1 108,0 0 1,1 2 0,-1 0-72,0 0 1,3 0 0,1 0 99,1 3-80,1-2-16,3 7 1,5-11 0,3-2-10,3-5 0,2-3 0,-3-5-90,2 0 1,0 0 0,-3 0-113,0 0 1,-4 1-52,1-1 168,-4 4 15,2 1 1,-5 5 118,-2 2 0,-2 2 497,-3 4-285,3-1 1,1 5-183,4 2 1,1 1-37,2-2 1,2 1-303,7-6 1,-4-2 145,4-7 0,-7-1 1,4-2 110,-2-3 0,-2 1 464,1-1-781,-4 4 0,7-2 308,0 4 0,0 0 0,3 0 0</inkml:trace>
  <inkml:trace contextRef="#ctx0" brushRef="#br0" timeOffset="11399">1474 396 7936,'0'-17'1047,"0"7"-1693,0-2 695,0 11-753,0-3 773,3 4 0,5-1 1,4-2-14,-1-2 1,2 0 0,-2-1 24,0-1 1,-1 2-64,-1-1-90,-4 4 0,-3-4-89,-8 6 1,3-1-1,-6 7-176,1 1 1,-3 1 45,0 1 0,-1-1 47,3 1 244,4-4 0,1-1 0,4-4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2:45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1560 80 7031,'7'-5'220,"1"2"1,0 2 64,7 1 1,0 0-251,2 0 1,1-3 65,0 0 1,-1-1-343,1 1-215,-4 2 440,-2-3 1,-8 8 19,-4 2 0,-4 2 1,-6 1 70,-1 0 0,0-4 22,-4-2 0,4-1-111,0 0 1,0-1-238,-1 2 168,6-2 57,-9-1 31,13 4 1,-4 0-25,12 2 0,1-2-48,7-4 0,2-1-6,4-2 0,-1-2 42,2-4 1,-7 4 48,-2-1 134,-2 4-134,-5-2 1,-14 11 4,-6 1 1,-4 3 0,7-2 0,0-1 20,-1-2 0,4 2 0,-3-3 0,2 3-23,1 1 1,0-3-1,1 0 13,-1 1 1,0-2-91,0 1 44,4-5 0,3 3 13,8-4 0,-2-3 0,7 0-52,0-2 0,3-1 1,1-3-13,2 0 1,-4 3-1,-1 0 1,-2 0 29,-1-2 1,3-1 0,-1 0 30,0 0 0,-4 3 221,-1 0-205,-4 4 0,-3-1 0,-7 4-46,-3 1 1,-1 0-1,3 4 1,-2 1 11,-1 1 0,-3-2 0,3 0 58,-2 1 0,-1 0 0,-2 2 135,-1 0 0,4-3-31,3 0-175,1 0-7,5-1 0,8-2 1,7-6-1,1-3-26,2-2 0,4-1 0,-2 0-45,2 0 1,0 2-1,-7 0 1,2 1 34,-1-1 1,2 2 0,-1-1 51,-2-1 0,0 3 30,-1-2 20,0 4 1,-8 2 0,-4 6-1,-4 1 12,-2 2 1,-3 1-1,1 1 1,-1 1-21,-1-2 0,3 0 0,-2 0 0,0 1 233,0 0 0,0 1 0,3-2 33,1 2 0,2-5-432,0 1-11,4-5 1,3 1 127,8-4 0,0-4 0,3-1-39,1-3 1,-3-1-1,3 1 1,-2 1-147,1 1 1,1 0 0,-2-2 56,0-1 1,1 3 139,-3 0 243,0 4-171,-4-2 0,-5 11 0,-6 2 0,-2 1 61,-1-1 1,-3 0 0,1 0-1,0 0 187,1 0 1,1 0-282,0-1-359,1-3 20,3-1 0,5-5 1,7-1-195,3-1 0,-2-3 513,4 3 0,-1 0 0,3 0 0,-1 2 0,-4-3 0,0 4 0</inkml:trace>
  <inkml:trace contextRef="#ctx0" brushRef="#br0" timeOffset="1692">1322 662 6209,'4'-18'-222,"-4"4"521,3-1 0,-1 4 349,1-1 1,-2 2-228,2-2-141,-2 6-388,-1-2 65,0 8 1,3 8 51,0 4 0,0 1-14,-3 5 1,0-2-92,0 4-43,0-5 155,0-6-58,4-5 30,-3-4 0,2-7 0,-5-3 9,-1-3 1,-4 2-3,1-4 0,1 1 1,-1-1-6,0 0 1,-2-1 16,-1-4 0,3-1 0,1-1-30,1 5 0,1 4 126,3-2-200,0 5-142,0 1 281,0 5 0,3 12 1,1 3 55,1 5 0,-2-2 0,2-1-69,-1-1 1,2 5-1,-3 5 31,-1 0 0,2-5-123,-2 0 1,2-2 7,-1 0 68,-2-6 9,3-5-104,-4-4 1,-3-8 79,0-4 1,-3-1 0,3-1 132,-2-2 0,2 3 1,-2 0-117,1 1 1,-2 1-8,3-4 0,-1 4-78,1 0-229,2 5 200,-3 2 0,0 9 127,-1 4 1,0-1 0,-1 5 1,-1 0 0,2 1 0,0 4 191,1 3 0,-2-3 0,3 3-235,1-2 0,-2-2-164,2 1 109,-1-4 1,4-4-34,2-7 0,-2-8 98,5-9 0,-4 0 0,2 0-86,0 1 1,-3-6-79,2-2 1,-2 1 152,-1-1 0,-1 4 0,-1 1-141,-1 1 389,-4 8-207,6-4 1,-3 12-46,4 1 1,0 4 185,0 9 0,0 1-1,0 4 0,0-1-7,0 1 0,4-4-82,2-1 0,-1-4-233,1 0 1,1-1-238,5-1 362,-7-4 1,10-2 62,-6-6 61,-2-2 1,0-5-58,-4-2 1,0 2-28,-3-5 1,0 0-3,0-2 0,0-1-358,0 0-468,-4 9 236,-1-3 1,-5 11 582,-2-2 0,2 2 0,-2 1 0</inkml:trace>
  <inkml:trace contextRef="#ctx0" brushRef="#br0" timeOffset="2991">748 653 6962,'-5'9'36,"2"1"0,3 2-199,0 2 0,0 1 0,0 1 307,3-1 0,-2 1 63,2-4 1,2 1-163,1 5 1,-1-7 22,1-2-152,-4-6 81,6 1 0,-7-12 26,2-4 1,-2-4-13,-1-1 1,0-4 0,-1 1-37,-2 0 1,2 3-26,-2 0 0,2 1 1,1-6-123,0 1 1,0 5 200,0-2 169,0 3-182,4 5 0,0 4 0,2 12 113,-4 6 1,0 0 0,0 0 0,1 1-81,-1 2 0,-1-2 1,-1 2 24,0 1 0,-1 0 67,-2 2-58,2-4 208,-3-1-358,4-9 1,0-13-64,0-9 0,0-1 71,0 5 0,0-1 7,0-3 0,-1 2 14,-1 1 25,1 2 0,-7 9 0,2 4-2,-2 5 0,2 3 1,0 1-1,-1 1 68,0 1 0,1 0 1,0 3 72,-1-1 1,-1 5 57,-1 0 1,0 1-68,1-5 0,2-1-159,0-4-24,4-4 1,-2-3 48,4-8 0,0-1 0,1-7-130,2 2 1,-1-3 0,4 1 61,1-3 0,-1 5 0,1-6-94,-1 1 1,-3 5-60,3 0 314,-4 6 1,2 1-48,-4 8 1,-4 0 0,-2 10 110,-2-1 1,-1 1 0,1 3 0,-1-2 119,0-2 1,3 0 0,0-2-6,-1 2 0,0 0-19,-2 3-241,4-2 1,2-9 0,6-5-364,3-7 1,2-1 0,0-5-127,1-1 1,-3 4 195,0-4 1,-1 1 0,2 0-285,-1 0 582,-5 1 0,3 1 0,-4-2 0</inkml:trace>
  <inkml:trace contextRef="#ctx0" brushRef="#br0" timeOffset="3952">343 539 7744,'8'-13'-739,"1"-1"651,-4 0 1,0 7 97,-8 7 0,-1 3 0,-10 6 11,2 0 1,0 0-1,3 0 1,0 0 103,1-1 0,-4 1 0,0 1 0,1 1-42,1 1 1,2-1-61,-1-2-66,0 0 10,0-4 0,8-9 1,4-7 3,4-2 1,2 0-1,0 2 1,-1-1-32,1 1 1,4 2-1,1 0-54,-1 0 0,0 3 0,-4 0-120,0-1 1,-2 2 138,1 0 0,-4 2 14,5-3 0,-6 4 1,-4-2 139,-8 4 1,-3 4 0,-5 2 23,2 1 0,0-1 1,2 0 62,-1 1 1,-1 1 0,-2 1 312,-1 0 1,4-1-400,3 1-406,5-4 260,-2-1 1,8-5 66,0-2 0,4-2 0,5-4 26,0 1 0,-1-1 0,2 0-122,2 0 0,-2 0 0,2 1-364,1 3 254,-7-3 210,6 7 0,-15-2 0,-1 6 55,-6 3 1,0-1-1,-2-1 1,0 1 209,0 0 0,-1-2 1,2 3-76,-4 1 0,2-2 1,0 0-158,1-1 0,2 2 84,-2 0-1245,2-2 1143,5 0 0,13-12 0,7-1 0</inkml:trace>
  <inkml:trace contextRef="#ctx0" brushRef="#br0" timeOffset="4896">8 133 6730,'13'-1'-36,"1"-2"66,2-3 0,-5 1 1,6-1-1,-2 0-33,-2 1 1,2-2-1,3 1 1,-2-2 59,-1-1 0,2 0 0,-2 0 0,1 2 33,2 1 0,-3-1 0,-2 3-213,0-1 1,3 3-61,-2-1 199,-5 2 58,-1-3 0,-19 4-66,-3 0 0,-4 1 1,3 5-1,2 0-11,1-1 0,1 2 0,-3-3 0,0 1-29,1 1 1,2-1-1,-2 0 1,1 0-4,1 0 0,-2-3 129,1 1 0,-1-2 365,-5-1-499,8 0 85,2 0 1,13-4-1,4-2-162,5-2 1,-1-1 0,1 1 110,-1-1 0,2 3 0,-4 0 26,0-1 1,-1 2 182,-1-1-146,-4 4 1,0-1-91,-8 3 0,-2 1 4,-13 1 0,2 2 0,-3 3 1,2-2 81,2-1 0,0-1 1,-4-2 116,1 2 1,2-2 0,5 3-23,-1 0-281,1-3-345,6 3 0,3-1-367,8 0 845,3-4 0,13-8 0,0-5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3:20.7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900 477 7776,'-9'-15'0,"0"1"-141,-3 2 1,2 3 172,-2 3 0,3 3 0,-1-3-33,-2-1 1,-2 3 0,-3 1-21,-1 3 1,0 0 0,1 0 113,-1 0 1,-3 1-1,0 4 1,-1 4-12,1 1 0,-1 4 0,3 0 0,-3 4-41,0 3 1,2-2-1,-2 5 1,2 0 41,-1 2 0,2 3 1,3 1-1,2 2 27,1 1 0,-1 1 0,3 3 0,2-1-25,2-1 0,5 4 0,-1-4 0,2 1-51,1 4 0,7 1 1,3 0-1,3-2-70,3-3 0,3 1 0,3-2 0,0-3-43,3-4 0,4-5 0,3-3 0,3-2-15,0-3 0,3 0 1,1-4-1,1-3 34,-1-4 1,2-3 0,-2-1 0,1-1 115,3-2 0,-1-2 0,1-5 0,-1-1-14,0-4 1,5-5 0,-4-1-1,0-2-13,0-1 0,4-5 1,-4-1-1,-2-1-120,-1 1 0,-6-3 0,-4 0 0,-4 0-98,-2 1 1,-4-4 0,-5 3-1,-4 2 166,-4-1 0,-5 1 1,-5-5-1,-6-1-1,-5-2 0,-10-3 0,-8 1 0,-6-1 11,-6 1 1,-7-1 0,-1 4 0,-3 4 62,0 4 0,-3 3 0,0 5 0,-2 5 125,1 7 0,2 6 1,4 9-1,0 7-306,0 8 1,4 4 0,3 4-1,4 0-921,4 1 1052,2 5 0,0 1 0,1 5 0</inkml:trace>
  <inkml:trace contextRef="#ctx0" brushRef="#br0" timeOffset="1">988 273 9163,'14'-10'156,"-2"-2"1,-2-3 0,-1-3-106,-1 4 1,-2 4 0,0 0 0,1-2-83,1-3 0,1 2 0,-1-3-219,1-3 1,0 6-1,0-3-97,0 2 1,0 1 402,-1-5-91,1 4 135,0 1-109,-4 9 7,-1 0 176,-4 4 164,4 0-308,1 0 1,2 3-79,1 0 0,-1 0 35,5 0 1,-2-1 0,0 4 39,1 1 1,-1-2-1,3 0-6,0-1 0,-3 2-11,5-3 0,-3 2 0,3-2 1,-4 0-36,4-3 1,-6 0 6,3 0-44,-5-4-108,6 3 51,-4-2 81,-4 3 1,-2 3-4,-6 3 1,1-1 71,-4 1 0,0 0 0,-3 4-22,1 2 0,2-3 0,0 3 0,-1-2-5,-1-1 0,2 2 0,0 2 1,-1 0 45,0 0 0,-2 3 0,0 1 25,0 3 1,0-1 0,1-3-75,-1-1 1,0-2 0,1 3-187,2-1 0,-2-7-470,2 0-667,3-5 1322,-1 1 0,4-4 0</inkml:trace>
  <inkml:trace contextRef="#ctx0" brushRef="#br0" timeOffset="2">1421 467 7155,'-6'6'-490,"0"0"902,4-4 721,-2 2-886,12-8 1,-4-1-166,7-4 1,0-1-201,4-2 0,1 3 0,-4-3 66,2 2 0,0 1 0,2 1 33,2-1 1,-5 0-60,5 0 0,-3 1 61,3 2 0,-3-1 39,-1 5 1,-3-2 10,1 1 0,1 2-54,2-2-24,-2 2 35,0 1 5,-5 0 44,-3 0 258,-1 0-259,0 0 46,-3 0 1,4 4 64,-2 2 1,1 2-72,2 4 1,2-4-23,-2 4 0,-2-4 0,2 3 3,1-1 1,-2-1 0,1 0-46,1 0 0,1-1 1,0 1 17,1 0 0,-3-3 1,0 0-7,1 1 0,1 1-56,1 0 0,-1 1 24,1 0-36,-4-4-130,3 3 57,-3-7 84,0 7-7,-1-4-244,-4 9 159,0-3 66,0-1 44,0-5 34,0-4-200,0-8-4,0 6 1,-4-7-115,-2 6 196,-2 2 1,-5-3 188,-1 4 1,0 1 128,-1 2-260,0-2 0,1 7-11,-1-2 0,3-1 1,-2 1 68,-2 1 1,2-3-11,0 2 1,-1-1 0,-2 2 5,2-1 1,2-4 30,1 1-175,6-2 1,-9 0-296,7 2 0,0-1-386,2 4 814,4-4 0,-6 1 0,3-3 0</inkml:trace>
  <inkml:trace contextRef="#ctx0" brushRef="#br0" timeOffset="3">1667 855 8481,'17'0'30,"-1"0"-70,2 0 1,-3 0 0,5 1 13,-5 2 0,0-2 33,0 2 1,0-1-59,5 1 1,-1-2 8,-2 2 0,-2-2 7,0-1 42,-8 0-26,8 0-53,-13 0-389,6 0 438,-8 4 22,0 1 13,-4 3 1,-1 5 95,-3 2 0,2 1 0,0 0-88,-1 2 1,2-6-1,0 3 1,0-2 15,0-1 1,2 0-1,-3 0-29,0 3 0,1-2 60,-1-2 1,3 3-37,-3 1 1,4-1-165,-1 0-45,2-7 94,1 9-81,0-6 164,-4 3 1,3 0 7,-7-8-4,7-1-17,-3-4-4,4 4 15,-3-3 7,2 3 0,-7-5-3,2-2 0,-2 1-1,-1-4 0,-3 3 0,1-3 0,-7 3 0,3-3 0,3-1 0,0 3 0,0-2 0,1 1 0,-2-2 0,0 1 0,1 3-2,3-3 0,-3 1-55,-3-1-363,2 3 133,0-1 287,5 3 0,-1-3 0,0 4 0</inkml:trace>
  <inkml:trace contextRef="#ctx0" brushRef="#br0" timeOffset="4">1411 1226 7438,'3'14'219,"0"1"1,1-4-95,-1 0 0,-2 2 0,4 0-13,-1 1 1,3-3-157,-1 4 1,2-3 59,1 3 1,0-5-68,-1 2 1,1-2 29,0-1 160,-4 3-81,3 2-254,-7 4 210,7-8-17,-7 1 1,3-6-54,-1 4 52,-2-4 7,3 3-12,-4-7-53,0 7-224,0-7-80,0 3 347,-4-4 1,-1 1 7,-3 1 0,1 3 15,-2 4 1,5-3 0,-5 0 57,1 1 0,1 1 41,-2 0 0,0-2 11,0 0 1,2-4-34,-2 1-223,6-2 0,-12-1-146,3 0 0,0 1 210,0 2 0,3-1 94,0 4 0,3-3 52,0 3-33,4-4 0,-6 3 48,2-2-3,3-3-25,-1 4 123,0-4-30,3 0-2,-3 4-124,0-3-10,3 7 22,-3-7-17,0 3-21,3 0 27,-3-3 0,4 3-9,-4-4 1,3-5-31,-2-4 0,-1-1-77,1-4 1,-2 2 52,2-3 1,-3 0-1,2-2 22,-1-1 0,2 3 6,-3-3 0,3 3 0,-2-3 0,0 3-10,0 2 0,3 0 0,-4 2-10,-1-4 0,2 2 1,-1 0 11,-1 1 1,2 5-183,-1-2-205,0 6 407,-2-5 0,3 11 0,1-2 0</inkml:trace>
  <inkml:trace contextRef="#ctx0" brushRef="#br0" timeOffset="5">908 1464 8176,'6'9'564,"0"3"1,-4 0-553,1 6 0,-2 1-59,-1 8 1,0-5 0,0-1-78,0-3 1,0-3 15,0 0-326,0-4 299,0 5 14,0-6 39,0 3-8,0-4 55,0-5-43,0 0 4,-4-4 2,-1 0-3,-4 4 121,-4-3 1,0 3-28,-5-4 1,3 0 80,1 0 0,-1 3-62,-3 0 0,4 0-8,-1-3 0,3 0-36,-3 0 1,7 0-12,-4 0 46,8-4-27,-8 3-32,7-3-244,0 4 759,1 0-594,0 0 48,4 0 0,-8-1 59,2-2 0,1 1 34,-1-4 1,4 0-124,-1-6 0,2 4-51,1-4 0,0 1 127,0-7 1,0 3-16,0 0 0,0 4 42,0-4 0,1 0 18,2-2 1,-2 2 0,3 1 25,0 2 0,-2-1-27,4 1 1,-3 1-62,3-3-445,-5 7-229,7-5 706,-7 11 0,7-3 0,-3 4 0</inkml:trace>
  <inkml:trace contextRef="#ctx0" brushRef="#br0" timeOffset="6">502 1349 6845,'-5'6'27,"-1"0"0,3 3 0,-3 2 115,-1 0 0,-1 2 0,-1 0 6,0 0 1,1-1 0,-1 2-79,0-1 0,0-4 0,0-1-174,1 2 1,-1 2 24,0-1 1,-3-1 0,0 2-8,2-2 1,0-1 50,1-1 0,0-2 33,0 0 0,3-3-107,1 3-41,-1-4 57,1 2 696,1-4-611,0 0 0,1-1 70,-6-2 1,5 1 0,-5-4-34,2-1 0,2 2 1,-1-1-40,-1-4 1,2 1 0,-1-3-25,-1 2 0,0 2 0,-2-1 23,0 0 1,3 0-1,0 0-95,-1 0 0,2 1 10,-1-1 0,1 3-9,-4 0 0,3 0-26,0-3 203,0 4 73,1-2-92,-3 2-86,7 0-44,-2 1 3,-1 4-204,3 0 256,5-4 0,-2 2 3,7-4 1,-1 3 65,4-3 1,-1 3-44,3-2 0,0 2 1,2-3-53,-2-1 1,-2 2 29,3-1 0,-1 3 72,0-3 0,3 3-1,-2-3 0,-2 3-95,2-2 1,-4 2 0,1-3-146,-3-1 0,0 2 0,0-1 54,0-1 1,0 2 132,0 0 0,-1 3 0,1-2 0</inkml:trace>
  <inkml:trace contextRef="#ctx0" brushRef="#br0" timeOffset="7">291 979 6941,'-9'8'96,"0"1"0,3-3 0,0 0-48,-1 1 0,-1-2-56,-4 1 0,1 0-20,-4 2 1,5-2 0,-3-1 13,0-1 0,5 2-52,-3-3 0,2 3-109,-6-3 160,4 0-31,-5 1 118,6-4-79,-3 4 6,4-4 6,0 0 26,5 4-13,0-3 130,4 3-19,-4-4-104,-1 0-51,0 0 27,1 0 10,0 0 10,3 0-17,-3-4 0,4 1-7,0-5 0,0 0 21,0-7 0,0 3 40,0-2 1,0 2 90,0-3-2,0 4-138,0-5 0,0 2-40,0-4 0,0 7 0,0-1 207,0 0-76,0-6-133,0 9 95,0-3-87,-4 11 1,2-7 40,-4 2-7,4 2-11,-1 0 1,3 0-8,-4 3 3,3-3-6,-3 4-111,4-3 1,5 2 102,3-2 0,-1 2 13,5 1 1,0 0 22,5 0 1,1-3 62,0 0 1,-4 0 9,1 3 1,0 0-53,2 0 0,-3-1 1,-1-1-20,0-1 1,-6 0-215,5 3-207,-8 0-896,4 0 1299,-8 0 0,-8 4 0,-2 1 0</inkml:trace>
  <inkml:trace contextRef="#ctx0" brushRef="#br0" timeOffset="8">370 696 7228,'-11'-6'197,"2"1"0,3-1-132,-3-3 1,0 3 0,0 0-98,0-1 0,0 2 26,-3 0 1,2-1 0,-3-3-14,1 0 0,2 3 0,-2 0-28,2-1 0,1 2 0,1 0 35,-1-2 0,3 2 22,0-1 0,0 3-18,-3-3-20,4 0-153,-2 1 67,2 1 64,0 4 22,-3 0 126,7 0-27,-7 0-29,7 0 113,-7 0-85,7 0 8,-7 0-5,7-3-81,-6 2-11,6-3 13,-3 4-17,0 0-80,3 0 68,-3-4-75,4 3-57,0-7 205,0 3-44,-4-4 71,3 4 1,-2-3-51,6 3 0,-1-3-24,4-1 1,0 3 9,3 0 1,-1 0-1,1-3 1,0 1 27,0-1 1,0 0 8,-1 0 0,2 1-160,2 2 81,-6-1 1,6 5 3,-6-4 0,1 3 13,2-3 1,-3 3-20,0-3 41,-4 4-9,2-2 15,-4 0 33,0 3 1,7 1 52,1 6 0,1 2 34,0 1 1,-2 3 0,5 0-5,-2 2 1,-2-3-1,1 2-50,0-1 1,-3-5 0,0 2-230,1-1 155,-3 0 1,3-2-11,-1-1 0,-1-2-11,1 3 1,0-3-65,3 3 72,0-4 0,-4 3-28,1-2-71,-4-2-160,2 3 0,-4 0 0,0 1 0</inkml:trace>
  <inkml:trace contextRef="#ctx0" brushRef="#br0" timeOffset="9">591 441 7051,'-10'0'185,"1"-4"-159,6-2 1,1 1 4,-4-1 1,0 0 35,-3-3 1,4-2-33,-1-1 0,3 0-50,-3 3 0,3-3 0,-3 1 8,-1 0 0,2 4 0,-1 1-10,0-1 0,1-1-5,-1 0 1,0-1 15,-3 0 0,3-3 159,0 1-18,0-1 1,1 0-126,-1 0-43,4 4 1,-3 3-14,2 3-335,2 1 327,-3-7 99,4 3-8,0-4-14,-4 4-19,3 1-14,-3 0 33,0 3 23,3-3 122,-3 4-78,0 0-118,3-4 54,-2 3-483,3-2 414,7 3 9,-5 0 29,10-4 27,-3 3 0,-2-4 4,2 2 1,0 1-9,3-4 1,1 4-6,-1-1 0,-2-1-16,5 1 0,0 0-82,2 3 0,-2 0-101,0 0 0,-6 0 114,2 0 0,-5 0-5,6 0 45,-4 0 1,6 0-183,-3 0 91,-5-4 34,10 3 200,-10-6 130,3 6 8,-1-3-220,-8 4 66,4 0-54,0 0 33,-3 0-47,7 0 38,-7 0 1,7 1-49,-2 2 1,-1-1 8,1 7 1,-4-1-20,1 7 1,0-6 9,0 2 1,3 1-1,-2 5 14,1-2 0,-3-2 0,2-1 13,0 3 0,-3 2-42,2 4 1,-1-5-216,1 1 212,-2-5-460,3 5 461,-4-8 0,4 4 0,0-4 0</inkml:trace>
  <inkml:trace contextRef="#ctx0" brushRef="#br0" timeOffset="10">1181 467 6581,'-9'14'1,"0"-1"1,3-3-1,0-1 1,-1 0 66,-2 0 1,0 0 0,0 0 0,0 1 99,0 2 1,0-1-1,0 2 1,0-1-126,0 0 0,0 1 0,-1-1 0,1 2-109,0 1 0,-3 2 0,0-2 0,0 2 66,-1 1 1,3 1-1,-3-1 1,3-1 23,1-2 1,-3 1 0,0-2-11,1 4 1,1-6 0,1 3-225,0-4 1,-1-2-247,1 0 363,0-4 93,0-1 0,4-4 0,1 0 0</inkml:trace>
  <inkml:trace contextRef="#ctx0" brushRef="#br0" timeOffset="11">917 786 7891,'-4'-11'-224,"-2"2"1,-3 6 371,-3 0 1,2 3 0,-3 3-58,3 3 1,1-1-1,0 2 1,0 2-123,0 2 0,0 1 0,0-3 0,0 1 149,0 2 0,2-1 0,2 2 0,0-1 150,0 0 0,3 2-242,-1 1 1,2 0-1,2 6-113,2-5 1,3-3 98,7-4 0,5-4 0,5-2-13,0-2 0,-1-1 1,-3 0-1,-1 0-124,0 0 0,1-1 91,3-2 0,-1-2 1,0-4-1,-6 0-65,-4 0 1,-2-5-1,0-3 76,1 0 1,-5 0-1,-2 4 22,-2-5 1,-2 3-1,-2-3 1,-3 4-33,-3 3 0,-5-2 1,-3 1-20,-3 1 0,-1 2 1,2 2-1,1 1-36,0 2 1,0 1 0,0 3-89,-1 0 1,5 4 0,2 3 0,2 1-223,1 1 1,4 5 397,2 4 0,2 0 0,1 5 0</inkml:trace>
  <inkml:trace contextRef="#ctx0" brushRef="#br0" timeOffset="12">1054 876 7019,'9'-6'-8,"0"0"0,3 3 0,1-2 0,0 0-6,0-1 1,1 0 0,0-3-8,1 0 0,3 3 0,-5 0 0,0-1 1,0-1 0,4-1 1,-3 0-1,1 1 9,0 2 1,-1-3 0,3 3-19,2-2 1,-6 0-1,4 1 1,-3 1-11,-3-1 1,0 2 30,1-1 0,3 1-192,3-1-161,-8 2 361,2 4 0,-11 0 0,3 0 0</inkml:trace>
  <inkml:trace contextRef="#ctx0" brushRef="#br0" timeOffset="13">1035 967 7215,'12'9'117,"1"0"1,-1-3-149,-3 0 1,3-2 11,0 5 1,0-5 0,-2 5 9,2 0 1,-1-4-1,1 1-1,-2 1 0,-1-2 1,0 1-9,0 1 1,-3-2-39,0 1 0,0 0 53,3 3 0,1-3 7,-1 0 1,-3-3 64,0 3 0,-3-3 29,3 4 13,-4-5-238,6 6 0,-6-3-398,4 4 267,-4-4 258,6-1 0,-7-4 0,3 0 0</inkml:trace>
  <inkml:trace contextRef="#ctx0" brushRef="#br0" timeOffset="14">999 1003 6584,'-5'-5'586,"1"1"1,11 5-516,2 2 0,-1 2 0,-3 5-35,-1 2 1,2 0-1,-2 2 20,1-1 1,-2 3 0,2-1-32,0 2 1,2 2-1,-2-1-18,0 0 0,0-3 0,-2-1 0,2 0-17,0 1 0,2-3 0,-3 2-55,1-1 0,1 3 47,3-1 1,-3 2-35,0-2 1,-3-1-302,3-2-304,-3-6 113,1 6 544,-4-11 0,-4 3 0,-2-4 0</inkml:trace>
  <inkml:trace contextRef="#ctx0" brushRef="#br0" timeOffset="15">908 1021 7206,'0'19'-1040,"0"-3"1234,0 2 0,0-4-95,0 7 0,3 0 1,0 3-1,-1-3-7,-1-2 0,-1 0 0,1-1 1,1 0 9,1 0 1,0 1-55,-3 3 0,1-4-64,2 0 1,-2 0-151,2-3 1,-2-4-543,-1 2 708,0-9 0,-4 8 0,-1-7 0</inkml:trace>
  <inkml:trace contextRef="#ctx0" brushRef="#br0" timeOffset="16">853 1012 6095,'-9'13'-61,"3"-2"0,0 1 117,-1-2 1,2 0 0,-1 2 99,-1 3 0,-1 3 0,-1 3-41,0 0 1,-1-3-1,1-3 1,0 1-71,0 2 0,0 0 0,0 0 0,0 0-35,0 0 1,0 0 0,1-2-1,0-2-55,2-1 1,0-1-466,-3-3-132,4-4 642,1-1 0,4-4 0</inkml:trace>
  <inkml:trace contextRef="#ctx0" brushRef="#br0" timeOffset="17">480 1322 7732,'-5'5'-389,"8"-8"451,6-6 1,2-3-1,-1 2 8,-1-2 0,0 2 0,0-2 1,0 2-36,0 1 1,0 0 0,0-1-1,1-2-39,3 0 1,-3-1-1,3 2 1,-1-2-108,0-1 0,3 2 0,-2-3 0,0 1 82,1 0 1,1 2-1,-3-2 1,0 2-101,1 4 0,-3-1 0,2 2-252,-1-1 1,-2 2 380,0 0 0,-4 4 0,-1-2 0,-4 4 0</inkml:trace>
  <inkml:trace contextRef="#ctx0" brushRef="#br0" timeOffset="18">680 976 5998,'-12'9'129,"0"0"0,0 0 0,3 0 0,0 0-62,0 1 1,-1-1-1,-1 1 1,-2 1-39,2 1 1,1 0 0,1-3 0,0 0-53,0 0 0,0 1 1,0-1-84,0 0 0,-1-3-17,1 0 123,0 0 0,4 3 0,1 0 0</inkml:trace>
  <inkml:trace contextRef="#ctx0" brushRef="#br0" timeOffset="19">289 849 7731,'-5'-6'-873,"2"-2"882,6 2 1,0 2-4,6 1 0,-1 2 20,8 1 0,3 0-78,5 0 0,2 1 0,1 1-24,-3 1 0,-5 0 1,-5-2-1,0 1 34,1 1 1,-3 0 0,3-3 60,1 0 0,-2 0 84,1 0 0,0-1-80,4-2 1,-2 1-20,-2-4 1,1 3-8,-4-3 1,3 3-48,-2-3-454,3 4 504,-2-2 0,0 4 0,-5 0 0,-5 0 0</inkml:trace>
  <inkml:trace contextRef="#ctx0" brushRef="#br0" timeOffset="20">717 912 7023,'-12'5'217,"1"-1"-163,-1 0 1,0-3 0,1 3-43,-1 0 1,-6 2-1,2 2 1,0-1-32,-2-1 1,2-3-1,0 2 1,1 0 40,-1 0 1,-5 0 0,0 2 0,1-2-15,1-1 1,1-1 0,-1-2-14,1 2-611,4-2 616,1 3 0,12-12 0,2-2 0</inkml:trace>
  <inkml:trace contextRef="#ctx0" brushRef="#br0" timeOffset="21">544 639 6842,'9'9'166,"0"3"0,0 1 1,0-2-52,0-1 1,1 0-1,-1 1-68,0 1 1,0 0 0,0-3-1,0 1-10,0-1 0,0 0-181,0 0 1,1-1-467,3-2 366,-7 2 244,6-7 0,-7 3 0,4-4 0</inkml:trace>
  <inkml:trace contextRef="#ctx0" brushRef="#br0" timeOffset="22">781 512 7717,'0'-14'-1105,"1"1"1313,2 3 132,-2 5-108,3-3-105,-4 7 1,0 8-67,0 9 0,-1 5 0,-1-2-13,-1-2 0,-1 1 0,2 2 117,-2-3 0,1 2-81,3 2 1,0 3-290,0-2 153,0-1 1,1-10-1135,3-2 1186,-3-2 0,7 2 0,-3 0 0</inkml:trace>
  <inkml:trace contextRef="#ctx0" brushRef="#br0" timeOffset="23">981 394 7045,'0'19'507,"-1"0"-402,-2-1 1,2 5 0,-2-4 0,1 0 5,-1 0 0,1-1 0,-3 1 0,-1 2-51,1 0 0,-1 1 0,-3-1 1,0 3-113,0-1 0,0 5 1,0-3-337,0 1 1,1-2-27,2 0 1,4-11 413,8-10 0,0-6 0,7-6 0</inkml:trace>
  <inkml:trace contextRef="#ctx0" brushRef="#br0" timeOffset="24">926 785 7286,'13'-9'88,"2"0"0,2-4 0,-1 1 0,-2 1-37,-1 1 1,4 1 0,-1 0-61,2 0 0,2 0 0,-5 0 0,1 0-89,-1-1 1,3 4 0,-3 0 0,1-1-49,-1-1 1,1-1-1,-3 0 1,1 0 104,-1 0 1,2 2-1,-2 0 1,0-2-75,0 2 1,0 0-1,0-1 115,2 2 0,-2-2 0,0 3 0</inkml:trace>
  <inkml:trace contextRef="#ctx0" brushRef="#br0" timeOffset="25">990 903 7271,'18'-4'-903,"-3"3"892,0-2 0,1 2 1,3 1-3,2 0 0,-1 3 1,3 1-12,0 1 1,-5-3-1,-3 1 1,1-2 13,1-1 0,-1 0 0,-1 0-50,1 0 0,5 0 0,2 0 82,1 0 0,-5 0 0,-5-1 23,-1-2 0,6 2-248,0-2 104,-3 2 0,-2 1 99,-2 0 0,-6 4 0,10-3 0,-6 3 0</inkml:trace>
  <inkml:trace contextRef="#ctx0" brushRef="#br0" timeOffset="26">785 520 8279,'-5'-9'-1023,"-3"3"1068,2 1 1,0 3-9,-3-1 0,3 3 0,-6 3-23,2 3 0,-5 2 0,0 3 0,0 1-49,1-1 1,0-2-1,2 0 1,0 0 52,-1 0 0,4-3 1,-3 0-1,2 1 112,1 0 1,0 2 0,1 2-115,-1 4 0,1-4 0,1 7 0,1-1-9,-1-1 1,2 2 0,0 0 0,1-1-35,-1 1 1,2 0 0,-3-1-1,0 1-18,1-1 0,-3 2 150,2 2 1,2-3 18,1 3 0,2-2-96,1-2 1,4 0 0,2-2-31,2 0 1,1-4-1,0 1 1,0-2-15,-1-2 0,2 1 0,1 0 0,1 0 21,-1 0 1,-2-1 0,0 1 0,1-1 28,2-2 0,-3 2 0,4-3 0,0 1 4,2-1 1,-2-2 0,2 2-1,1-1 6,0-2 1,2 2-1,0-1 1,-1 0-42,1 1 1,0-3 0,-1 2 0,1-1-45,0 1 1,2-2 0,1 2-1,-2-2-33,0-1 0,-1 0 1,-1 1-1,1 1 30,-1 1 1,1-1 0,0-2-58,-1 0 0,4 0 0,0 0 0,-1-1 100,2-1 1,-7-2 0,2-3-5,-3 1 1,3 0 2,-2-3 1,3 0 0,-7 1 0,0-1 4,-1 0 1,-1 0 0,0-1-1,0-1 75,-1 0 1,1-2 0,0 2-50,0-1 1,0-2-1,-1 2 1,1 1-61,0 1 1,-3 2-1,0-2-56,1-2 0,-2 1 2,0-3 77,-3-1 0,2 0-5,-4 0 1,-1 5 0,-2-3 22,-2 0 0,0 3 0,-1-1 29,-1 1 1,-2-2-92,-3 0 1,3-2-1,-4 2-60,0 1 0,2 1 0,-2 1 85,0 1 1,-3-1 0,1 0 62,-1 0 0,-2 3 1,0 1 44,-3 1 1,2-1 0,-2 2-93,-1 1 0,4-2 0,-3 1 0,2 1-9,2 1 1,-1-2-1,0 0 1,1 1-9,-1 1 1,-2 1 0,-1 0 0,0 0 0,1 1-16,-1 2 1,-5-1 0,1 4 7,1 1 1,0 1 0,0 0-1,1 1 19,2 0 0,-1-3 0,3 0 0,-1 1 20,3 0 0,0 5 1,2 0-1,-2 0 1,0 0 1,2 1-1,1 3 1,2-1 49,1 0 1,1 3 0,2 2 54,2 0 0,-1 1 0,4-3-113,1 3 0,4-3 0,2 2 0,1-4-7,2-4 1,1 0 0,2 0 0,1-1 12,0-1 1,2-2-1,-1 1 1,2 0 18,-1 0 0,4 0 0,-2-1 1,1-2 32,2 0 1,0-4 0,2 1 0,1-2-28,-2-1 1,3 0 0,-1 0 0,1 0-37,0 0 0,1 0 0,-2 0 1,-2 0 15,0 0 1,1 0 0,1 0-1,-1 0-61,-2 0 0,3 0 0,0-1 0,1-2 25,-1-3 1,3-1 0,-3-2 0,-2 0 43,0 0 1,0-3 0,1 0 0,-1-1 18,0 0 1,1-2 0,-4 3-1,0-1-33,-1 0 1,-1-2 0,0 4 0,-2-1-172,-2-1 1,-1-1 151,-1-7 0,-3-1 0,-2-1 264,-2 2 1,-2-1-204,-2-2 0,-2 3 1,-4 1-1,-2 4-60,-1 5 0,-1-2 1,2 1-1,-4 1 9,-2 2 0,0 0 0,-2 0 0,-1 0-124,0 0 1,-5 3 0,2 1-1,-3 1 122,0-1 1,-1 3 0,0-2 0,0 1 40,0 0 0,-4-3 0,4 3 1,1 0-14,1-1 0,-3 3 0,1-2 1,1 3 64,1 3 1,0 2-1,1 4 1,0 1-84,0 2 1,0-2 0,3 4 0,2 0 5,0-1 1,2 2-1,-1 4 1,1 0 37,3 2 1,0 3 0,3 0-1,0 1-18,3-2 0,1 4 1,4-2-1,1-1 5,1 2 1,1 2-1,0 3 1,0-2-37,0-1 1,4 0 0,2-5 0,4-1 9,2-1 1,3-3 0,-3-1 0,2-2 79,2-4 1,1 2 0,1-1-1,2-1-75,0-2 0,4-1 0,-3-1 0,1-1-69,-1 1 1,4-2 0,-1 0 0,0-1-95,0-2 0,4-4 0,-2-2 0,2-1 51,-1-2 1,1-4 0,0-2 0,2 1 27,-2-1 1,-1-3 0,0 1 0,-1-4 32,1-2 1,-2 1-1,-1 1 1,-4 0 28,-1-2 0,-4-1 0,-2 2 1,0-3-47,-2 1 0,-4-3 0,-2 4 0,-1-1 36,-2 1 1,-1-3 0,-1 3 0,0-2 75,0-1 1,-1-1-1,-2 1 1,-3 1 60,-2 1 0,-1 2 0,-1 3 1,-1 1-58,0 2 1,-5 3 0,1-2 0,-1 2 4,-2-1 0,-1 0 0,0 3 0,-2 0-64,2 1 0,-1 2 0,0 1 0,-1 0-7,-2 0 0,3 3 0,-3-2 0,2 1 21,1 0 1,-1 0 0,0 3-1,1 0 16,2 0 1,-3 0-1,1 1 1,0 2-19,1 3 1,-1 2 0,-1 2 0,2 0-23,0 2 0,1 4 0,1-2 0,-1 0 1,0 1 1,2 3-1,1 2 1,2 1 2,1 0 1,2 2 0,-2 3 0,2 1 10,1-1 1,2 1 0,1-1-1,3 2 1,2 0 74,1 1 0,0 4 0,1-5-21,2-2 0,2 2 0,4-4 1,3-3-50,3-1 1,0-4-1,1-1 1,3-3-17,-1-2 1,5-1-1,0-2 1,2 0-2,-1-1 0,4-4 0,-2 1 0,2-2-4,-1-1 1,3 0 0,-1 0 0,-1-1-25,0-2 0,-1-2 0,2-4 0,0 0-50,0-3 1,-2 1 0,-1-4 0,1 0 58,-1-2 0,-2-4 0,-2 1 0,0-1 31,-2 0 0,-2-1 0,0-2 1,0 0 24,-1 0 1,0-1-1,-2 1 1,-4 0 31,-1 0 0,-5-2 1,-2 0-1,-2 0-68,-1 3 1,-1-3 0,-2 4-1,-4-1 40,-4 3 0,-1 1 0,-4 1 1,0 2-30,-2 1 0,-1 1 0,-5 3 0,1 1 78,0 2 1,-2 0 0,1 5 0,-1 0 18,-2-1 1,1 3 0,0-2 0,-1 2-186,1 1 1,2 3 0,1 1 0,-1 1 30,2 2 1,-4 2-1,4 1 1,-2 2 42,1-1 0,3 3 1,-1 0-1,3 3 54,0 1 0,0-4 0,2 1 1,0 1-6,1 0 0,5 5 0,-1 1 0,3-1 3,2 1 0,3-1 0,-2-1 0,1 0-2,2 0 1,2 2 0,3-2 0,3 0-17,2-2 0,5 0 0,1 1 0,3-1-12,1 0 1,3 2 0,2-7 0,0 1-8,1-2 0,-1-2 0,5-2 1,0 0-11,2-2 0,-1 1 1,-1-4-1,0-1-20,1-1 1,5-4-1,-3-1 1,1-2 0,1-4 1,-5 0 0,2-3-1,-3-1-2,-1 0 0,1 0 0,-1-4 0,0 0-59,-3 1 0,-1 0 0,-4 1 0,-1 1 53,1-4 1,-2 1-1,0-2 1,-3 1 29,-3 2 1,0-4 0,-5 0-1,0 1-23,-2-2 0,-2 1 0,-2-3 0,-2 3 16,-3-1 1,-5 2 0,-4-2 0,-2 0-8,0 3 1,-2 4 0,-2 2 0,-1 3 54,-1 1 1,-1-1 0,2 7 0,0 1 26,-3 1 1,0 1 0,-2 1 0,2 2-144,1 3 1,-1 1 0,1 1 0,0-2-108,0 1 1,3 6 0,3-4 0,0 1 107,1-1 0,2 1 0,1 1 0,3 2-595,3 0 0,-1-2 670,3 1 0,-2 2 0,-1-1 0</inkml:trace>
  <inkml:trace contextRef="#ctx0" brushRef="#br0" timeOffset="27">1005 1279 7777,'17'-6'20,"-2"0"183,-3 4 0,3-6-381,0 2 1,6-2 0,-2-4 13,2-3 0,-4 2 1,0 2-1,-3 1 213,0 1 0,0 0 0,2 0 0,-3 1-62,0-1 0,2-1 0,-3-1 1,1-1-46,0 2 0,-1 0 0,-3 1 0,2 0 102,1 0 1,0 1 0,-3-1 21,-1 0 1,4 0 0,0 0 67,-1 0 0,-1 1-217,-2-1 0,1 3 179,0 0-97,-4 4 13,-1-6-104,-4 3 8,4-3 148,1-1-196,0 4 87,2 1-57,-6 4 239,7 0-143,-7 0 0,-4 4 0,-6 2 54,0 2 1,1 0 0,0 1-40,-2 0 0,2-3 0,1 0-8,-2 1 0,0-2 1,-3 0-1,2 2 9,1 1 0,1 1 0,-1 0 1,0 0 29,0-1 0,-1 4 0,0 1-74,-2 1 0,-4 0-37,1 4 1,0-1-1,0-3 8,3-2 0,2-5-4,-2-1 1,-1-3-25,-2 3 1,-1-1 50,1 0 1,2 3 0,1-2 8,3 2 0,3-2-35,0 0-19,4-4 93,-2 2 0,11-5 1,2-2 18,0-3 1,1-2-1,-1-1 1,1 0 13,2 0 0,-3 4 0,3-1 0,-1-1-1,1-1 0,-2-1 0,2 0 0,0 1 10,0-1 0,3 0 1,-4 0-1,1 0-79,1 0 1,-3 1-1,2-1-80,1 0 0,0 0 1,1 0 85,-2 1 1,-2-4-1,-1 0 68,0 1 0,0-1 0,-1 0 47,1 1 1,0 0 112,0-1 0,0 3-53,-1-3 1,-2 2 44,0 1-502,-4 4-9,6 1 147,-7 4 232,3 0-38,-8 8 0,-3-1 1,-4 7-1,2 0-15,-2-1 1,-1-1 0,1 3 0,-1 0 36,2 2 0,-4 1 1,0-1-1,0 1-16,-1 0 0,0-1 0,-2 1 0,-1 0-5,0-1 0,1 0 0,0-2 0,1-4-37,2-1 0,2-2 0,-2-1-150,1-1 1,-2-1-36,0 0 63,-2-1 0,8-8 180,7-5 1,7 3-1,8-3 1,1 1 38,2 0 0,0 2 0,2 1 0,-1-2-93,1-1 1,3-4 0,-1 0 0,1 2-69,0 0 0,-2 0 0,2-1 0,-3-1 39,0 2 1,0-3-1,-1 1 1,1 0 69,-1 0 1,-2 2 0,-1-2 0,-1 1 13,-3 0 0,0 1 0,-1-2-14,0 2 0,-1 0-157,-2-1 0,-3 0 21,-3-4 1,-4 4 80,-5 0 0,-4 5 0,-6 2 32,-1 0 1,0 3 0,-2-2 179,0 2 1,3 2-152,2 2 1,1 2 0,-3 4-85,3-1 0,1 1 1,2 0 24,-1 0 0,-2 0 0,5 0 1,-1 0 113,-2 3 1,0-1-1,-2 4 1,2 0 14,-2 2 0,-1 1 0,0-1 0,-1 1 21,0-1 1,0 1 0,-2-1 0,0-2-122,0 0 1,1-1 0,2 1 0,0-4-271,2-1 1,-1-1 206,1 0 0,2-5-8,2-4 0,5-5 1,4-6-1,4-2-95,4 0 1,2 0-1,4-4 1,3-1 102,2-1 0,1-4 0,2 1 0,0-2 40,0 1 0,2 0 0,2-1 1,0 0 69,0 0 0,1 1 0,-2 1 1,0 0 34,-3 3 0,-1 3 0,-3 2 0,-1 1-118,-3 3 0,-2 3 68,-1 1 0,-6 2 1,-4 0-174,-6 4 1,-6 9-1,-6 1 1,-1 1 75,-4 2 0,-4 3 1,-3-1-1,0 4 240,-2 2 1,-2-1 0,1-2 0,2-1-69,2-3 1,4 2-1,2-3 1,4-1 134,1 1 1,3-1-300,1-3-83,2-4 0,16-6 0,6-7 0,6-4 45,2-2 1,5 3-1,1-4 1,3-1 39,0 0 1,1 1 0,-1 0 0,1-1-15,-1 0 1,0-2 0,1 1 0,-2-1-2,-1 0 1,-3 5 0,-4 1-229,-2 2 339,2 1 1,-19 4 0,-5 3-1,-10 5 18,-6 6 1,-4 1 0,-2 5-1,-4 0 72,-1 2 1,-4 1 0,0-1 0,0 1 112,2-1 0,1-2 0,1 0 0,2 0-184,6-2 0,0 0 0,6-4 1,1 0-269,3-1 200,4-3 0,6-1 0,5-5 1,8-2-181,4-3 0,8-2 1,4-4-1,3-2 0,1-1 18,3 1 1,-3-1 0,4-3 116,-1 1 0,-3-1 0,3 1 0,-4 0-36,-2 2 1,-3-1 0,-3 5-129,0 0 260,-5 1 1,-3 6 0,-10 4 0,-10 5 92,-7 3 0,-7 5 1,-5 1-1,-3 3-48,1 1 1,-3-1 0,2 1 0,0 0 17,0-1 1,3-3-1,1-2 1,2-2-28,3-2 0,6 0 0,1-1-198,2-1 0,7-5-32,7-1 0,8-4 0,8-5 0,2 0-14,3 1 0,3-2 1,0-2-1,1-2 12,2 1 1,-1-4 0,1 2 0,-1 0 31,1 0 0,-2-2 0,-1 2 0,-4 0 86,-1 0 1,-3 1-1,-1 4 379,-3-2 0,-5 1-217,-7 5 1,-6 2-1,-13 5 1,-1 3-30,-4 5 0,-2 1 0,-4 5 1,-2 2-141,-2 0 0,-2 2 1,1-4-1,0 1 116,0-2 0,-1 2 1,2-3-1,2-1-7,2-3 0,4 2 1,2-6 4,4 0 1,1-1-166,1-4 1,10-1 0,5-2-75,7-3 0,4-5 1,4-1-1,4-2 72,3-2 1,1 0 0,4-2-1,0-1 74,2-1 0,0 1 0,1-2 0,2 0-54,0 0 0,-2 2 0,-5 3 1,0 2 43,-3 2 0,-4 0 0,-3 3 0,-2 0-109,-2 0 175,-3 5 0,-6-3 1,-7 5-1,-6 3 59,-3 4 0,-4 2 0,-3 3 0,-1 2-155,-2 3 1,0-2 0,-2 1 0,-1 0 19,-1 0 1,2-4 0,1 2 0,3-2 248,5-1 1,1-1-23,1-3 0,6-3-156,3-8 0,9 0 0,9-9 1,3-1-275,2 0 1,6-3 0,-2-1 0,3 0 167,0 0 0,3 1 0,-2-1 0,-1-1 47,1 2 1,1-1 0,-1 1-1,-1-2 32,1 1 1,-5 3 0,-3 1-127,-1 1 64,-1 5 0,-9-2 0,-6 7 0,-8 5 27,-5 5 0,-1 6 0,-1 0 0,-1 1 41,-1 1 0,0-3 0,-3 2 0,-1 0-16,2 0 1,0 1-1,4-2 1,2 0 100,1 0 0,-1-4-138,5-1-70,-1 0 1,8-2 71,4-4 1,10-4 0,4-5 0,0 0 22,0 0 0,0 1 0,3 2 0,1 0-3,0-1 0,-4-1 1,1 0-1,0 1-148,-2 1 0,4 1-12,-2 0 129,-3-3 0,-4 11 1,-8 0-1,-6 3 97,-4 3 1,-1 1 0,-5 1-1,-2 1-30,-1-2 0,-3 1 1,2 0-1,-3 1 81,1-1 1,-3 1-1,4 0 1,-1 0 21,1 1 0,0-4 0,3 3 0,2-2-103,1-1 0,-1 0 0,4-1 1,-1 1 26,0 0 0,1 0 1,3 0-281,1-1-424,3-3 519,-3-1 203,11-4-404,2 0 327,5 4 1,-2 2 84,-5 6 0,-5-4 21,-1 3 1,-3-6 103,0 4-51,2-6-224,0 5 1,9-7 76,4 2 1,-1-6 26,4-3 1,4-2 0,-2-1-1,0 1-53,0-1 0,-1 0 1,2-1-1,0-1-19,1 0 0,0-4 0,2 2 0,0-1-5,-1-1 1,4 1 0,-1-1 0,0 1 51,-1 0 0,-2-2 0,1 3 0,0 1 64,-1-1 1,1 0 0,0 2 0,-1 0-151,1 0 1,-2-2 0,-1 1-45,-3 2 0,1 0 143,-2 1 487,-3 4-270,-4-3-98,-4 7-518,0-3 177,4 4 198,1 0 0,4 1 78,0 2 1,3-2-13,3 2 0,-1-2 0,0-1 0,1 0-84,3 0 1,-1 0 1,1 0 1,-3 1 26,-1 2 1,-6-1-3,1 4 1,1-3 39,2 3 1,0-4 31,0 1 1,2-2-44,4-1 0,-2 1-92,-1 2 1,-2-1 84,-5 3-134,1-3 125,0 10 0,0-9 33,0 6-135,-4-6 36,3 1 29,-8 0-8,4-3-50,0 6 91,-3-2 0,2 4 179,-6 0 31,2-4 11,-3-1-217,-3-4 0,-3 0-69,-8 0 0,3 0-122,1 0 1,-1 0 138,-3 0 0,-2 0 0,-1 0-12,2 0 1,3 0-1,0 0 30,-2 0 1,3-1 52,-3-2 1,3 2-57,-3-2 197,4 2-50,2 1-168,7-4-83,1 3 1,13-6 145,5 4 1,-1-1 0,4 2 0,-1 0 1,-4-1 0,6 3-27,-2 0 1,4 0 0,1 0 0,-2 0 38,0 0 0,-2 1 1,1 1-42,0 0 0,-5 5 0,0-1 2,0 2 0,-2 1 0,2 0 7,0-1 0,-1 1 0,-3 0 37,0 0 0,-4 0-16,1 0 0,-3-1-23,3 1 0,0 1-4,3 2 0,-3-5-17,0 1 0,-1-1-41,4 2 1,-4 1 80,-2 2 0,-1-3 0,0 4 44,1 0 1,4-3-65,-1 2 1,-1-3-100,0 0 84,1 0 128,-1 0-98,3-4-17,-7 3 0,4-4-278,-2 5 267,-2-4 1,4 3 11,-2-2 1,-1 2 116,4 1 0,-4-4-36,4 1-286,-4-4 732,2 2-508,0-8 0,-3-2-183,2-5 0,-2 0 292,-1-4-117,0 8-312,0-4-31,0 10 371,0-3 0,-1 10-109,-2 3 0,1 2 472,-4-2 0,3 0-210,-3 0 1,1-1-185,-4 1 1,0 0-104,0 0 1,-4-1 0,0-1 41,-1-2 0,0-3 184,2 1 0,2-2-153,-5-1-40,8 0 1,-4-2-118,8-4 1,1 3 55,2-9 1,0 6 69,0-6 0,4 4 0,4-3 352,3 1 1,3 4-279,0 0 0,1 4-80,6-1 1,-9 2-169,0 1 341,-8 0 1,3 7-60,-10 2 0,-2 2 0,-5-3 0,0 1 6,-2 0 1,-4 0-1,1 0 1,0-1-69,0 1 0,-5 3 1,3 0-1,-2-1-9,1-2 1,-3 0 0,1 0 0,3 0-183,1 0 1,1-2 0,-2 0 146,-1-1 0,-2-4 1,-1 1 49,1-2 0,2-1-100,0 0 0,0 0-65,1 0 0,2 0 157,0 0 0,7 0 21,-4 0 1,7 4 0,-4 2-53,1 2 0,0 1 0,0-1 51,-1 1 1,0-3 151,0 0 0,3 3-129,0 3 7,4-1-76,-1 2 1,4-7 83,5 0 0,0-5 0,6-4-11,-2-3 1,3-1 0,1 0 0,2 1-78,-1-1 1,2 0 0,-1-2-46,1 0 1,2 1 0,-5 0 0,1 0 59,-1-1 1,0-2 0,2 2 0,-3-1 47,0-1 1,3 1 0,-2-3 0,0 1 33,1 0 0,-1 1 1,1 3-1,-1 1-83,-1 1 0,0 1-9,-2-1 1,-1 1 100,2 3 0,-1-2-28,0-2 1,2-2 0,3 3-118,-1 0 1,-4-2-74,4 4 1,-1-1 14,0 1 2,-1 2 223,0-2 1,-3 4-256,1 1 159,-1-1 160,-5 3-98,3-4 1,-3-1-2,4-2-27,0 2 28,-5-2 125,0 3-95,-4-4-268,4 3 149,-3-3 32,3 4 0,0 0 0,1 0 0</inkml:trace>
  <inkml:trace contextRef="#ctx0" brushRef="#br0" timeOffset="28">1190 202 7843,'-8'-4'72,"-1"4"0,0 2 179,0 7 0,0 2 1,0 6-178,1-3 1,2 2-1,0-4-151,-1-2 0,-1 3 401,-1-1 22,1-4-321,-1-4 1,5-11-1,4-3-114,5-3 0,0 3 1,0-2-1,2 2-12,1 1 1,-2 0-1,0 1 1,1-1 23,1 0 0,-2 0 13,-1 0-14,-3 0 61,2 1 82,-4-1 1,-7 9-1,-1 6-38,-2 6 0,0 4 0,2 0 1,1-2-10,1-2 1,3 0 21,-2-3-46,3 0 1,0-4 0,7-3-32,3-4 1,3-3 0,-2-4-53,0 0 0,0 0 0,-1 0 1,1 0 18,0-3 0,-1 1 1,-1-3 57,-1 2 1,-3-1 41,3 1 1,-4 2-68,4-1-57,-4 5 1,-2 7 0,-6 7 73,-1 6 1,-3 0 0,-1 0 0,-1-1 171,1 1 1,2-3-1,0 1 521,0-3-555,0 0-154,4 4 0,5-8 0,6-2 0,8-6 0,1-6 0,-3 0-55,-1 0 1,1 1 0,0-1 0,-2 0-9,0 0 1,-1-1-1,0 0 58,0-2 1,-1-3 0,1 3-62,0 2 1,-3 0-23,0 1 137,-4 4 0,1 5 0,-6 7 0,-3 3 0,-2 2 171,-1 2 0,0-2 1,1 2-1,-1-1-12,0 1 1,0-2 0,0 2-83,1 2 1,2-2-14,0 1-140,4-5 1,3 2 28,8-6 0,-3-3 1,3-6 7,2-3 0,-2-2 0,3-1 0,-3 1-172,0-1 1,0 0 0,0-1-2,0-2 0,0 2 159,-1-5 0,1 0 226,0-2-124,-4 7 0,-2 0-44,-6 10 0,-5 2 0,-4 8 0,2 1 13,0 0 1,1 2 0,0-2-1,0 2 127,0 0 1,1-1 0,-1 2 0,0 0-40,0-1 0,3-1 91,0 3-207,4-8 0,2-1-197,6-9 0,2-2 1,1-6 165,0-1 1,-3-1 0,0 2 9,0-4 0,-1-1 1,0 0-1,0 3 11,0 0 0,-2-3 0,2 1-14,-1-5 0,0 4 1,-2-2 8,1-2 1,-1 6-1,-5-1-14,-3 1 1,-2 7 0,-2-1 52,-2 3 1,0 4 0,-4 3-1,2 4 85,2 2 1,-5 1-1,1 0-56,0 0 0,-1-2 1,6 0-1,-1-1 31,2 1 1,0-2-101,1 1 0,1 1-317,2 4 1,4-5-107,8 0 1,4-4 0,8-2-792,-1 0 1227,1 0 0,-1-4 0,1-1 0</inkml:trace>
  <inkml:trace contextRef="#ctx0" brushRef="#br0" timeOffset="29">1481 529 7527,'10'-9'177,"2"0"1,0 0-59,5 0 1,-1 1-163,5 3 0,-7 0-350,-2 2 62,-2 2 207,-5-3 1,-3 7 0,-7 1-18,-4 1 1,-3-2 194,1 2 0,1-2 467,-2 3-499,-2 0 27,8-1 0,3-1-52,12-4 1,5-1-1,5-2-67,-2-3 1,0-1 0,-6 0-1,0 2 26,0-2 0,2 2 1,0 0 29,0 1 0,-4-2-23,3 3 25,-8 0 1,0 5-1,-10 3 79,-2 4 0,-5 2 0,0-2 0,-2-1-36,0 1 1,3 0 0,-2 1 0,-2 1 12,-1 0 1,3 1-1,-1-4 1,0-1 156,2-1 1,-1-1 196,2 0-372,6-1 0,0-4 0,11-1-108,4-2 1,3-1 0,0-5 0,2 0 8,3 0 1,-2 0 0,0 0-88,4 1 1,-4 2 0,2 0 110,0-1 1,-1 2 0,-1 0 15,0 1 0,-6-2 0,2 2 19,-1 0 37,-3 2 0,-1-1 38,-6 6 0,-5 2-37,-7 3 0,-3 1 1,1 0-1,-1 0 89,1 0 1,0-1-1,-3 1 110,0 0 1,4 0 96,-5 0-330,7-4-95,2-1 0,9-5 0,7-2 53,3-3 0,1-1 1,3 0-1,-1 1-19,-3-1 0,1-1 1,0 0-1,1-1-74,-2 0 0,0 0-31,-1 0 142,0 1 0,-6 0 9,-6 2 1,-6 2-1,-9 4 67,1 0 0,-5 0 383,-1 0 0,1 3-135,2 0 0,2 1-98,3-1-243,6-2 1,10 5 0,8-3 0,8-1 1,5-5 8,1-2 0,0-2 0,-4 0-8,2 1 0,2 1 0,-1-1-137,0 3 1,-5 2-140,1 1 363,-11 0 0,-3 4 0,-10 2 0,-2 3 59,-4 3 0,1-3 1,-4 4-1,0-1-32,-2 0 0,-1-1 0,1-1-23,-1 2 1,-2 1 0,0 1 229,3-2-394,8-6 1,4-2-518,8-4 0,1 0 639,10 0 0,1 0 0,3 0 0</inkml:trace>
  <inkml:trace contextRef="#ctx0" brushRef="#br0" timeOffset="30">150 485 7982,'0'-10'-708,"1"-2"459,2 6 360,-2 2 1,6 1 40,-1 6 1,2 6 19,1 6 1,3-3 0,-1 0-94,0-2 0,3-1 1,1 0-92,1-1 1,1-2-1,-1-1-178,-2-1 192,-3 3 0,3-5-76,-2 4 1,-3-3-55,3 3 37,-2-4 140,-1 5-23,-4-6-13,-5 7 0,-6-7 44,-6 2 0,5-3 23,-2-3 0,0 1-43,-3-4 1,-1 1 0,2-1-27,0 0 1,1 4 6,1-1 1,-1 1 36,-5-1 0,0 1 41,3-4 0,0 3 71,3-3 1,1 3-44,-1-3-245,4 5 1,2-2 155,6 6 0,5-2 0,4 4 1,1 0 21,0 0 1,2-2 0,-3 2-1,1 0-51,0 0 0,0 0 0,-3 2 23,2-2 0,3-2 0,-2 2-9,0-1 0,-1-1-207,3-3 267,-8 0 1,2-1-118,-9-2 1,-3-2-47,-8-3 0,-2 2 0,-3 0 34,2-1 0,0 2 0,-1-1 33,3-1 1,-1-1 0,-1 0 118,0-1 1,2 0 0,3 0 123,0 0 1,3 2-138,0-1 1,4 0-54,-1-7 1,1 7 41,-1-1-463,2 7 30,-3-2 1,5 10 19,2 3 0,2 2 0,4-2-354,0 0 1,1-4 687,1-2 0,7-2 0,5-1 0</inkml:trace>
  <inkml:trace contextRef="#ctx0" brushRef="#br0" timeOffset="31">538 264 7889,'-9'-5'464,"4"-3"1,6 11 0,7 0-427,3 4 0,0 2 1,-2 0-91,0-1 0,0 7 0,0 0-25,-1-2 1,1-3 130,0-1 1,0-3 60,0 0-240,0-4-247,-1 2 242,-3-4 0,-5-7 0,-6-2 91,-1-1 0,-2 1 1,0 0-1,0 0 67,0 0 1,0 0 0,1 0 21,-1 1 1,-3-1 0,-1 0-16,0 0 1,5 3 0,-2 1 47,-1 1 0,2 1 16,-2 0-182,5 2-190,2-3 368,4 4-12,8 0 1,-5 1 7,5 2 0,2 3 0,2 4-60,-1 2 0,-4 0 0,-1-3 20,0-1 1,-1 4-449,1 0 832,0-4-347,-1-4-116,-1-4 1,-8-7 24,-2-2 0,-2-5 100,-1 3 0,1-2 158,-1 1-165,4 2 1,1-3-101,4 1 0,6 2 0,4-2-53,3 2 1,2 2 0,-5 0 0,1 1 24,0 1 1,4 0 0,-1-3-6,2 1 0,-3-1 65,5 0 0,-5 4-128,1 2 34,-7 2 1,4 6-26,-8 4 1,-4 1-1,-5 4 33,-2 2 1,-1-2 144,1 0 1,0-2 80,2 3-113,2-4-65,4 5 8,0-10 1,8 2-14,3-8 1,-1-4-103,2-2-121,-4-2 189,1 0 1,-6-1 0,-7 1 60,-5 2 1,-1 3 0,-4 6-29,2 3 1,0-1-1,3 1 1,0 1 108,0 0 1,1 2 0,-1 0-72,0 0 1,3 0 0,1 0 99,1 3-80,1-2-16,3 7 1,5-11 0,3-2-10,3-5 0,2-3 0,-3-5-90,2 0 1,0 0 0,-3 0-113,0 0 1,-4 1-52,1-1 168,-4 4 15,2 1 1,-5 5 118,-2 2 0,-2 2 497,-3 4-285,3-1 1,1 5-183,4 2 1,1 1-37,2-2 1,2 1-303,7-6 1,-4-2 145,4-7 0,-7-1 1,4-2 110,-2-3 0,-2 1 464,1-1-781,-4 4 0,7-2 308,0 4 0,0 0 0,3 0 0</inkml:trace>
  <inkml:trace contextRef="#ctx0" brushRef="#br0" timeOffset="32">1623 440 7936,'0'-17'1047,"0"7"-1693,0-2 695,0 11-753,0-3 773,3 4 0,5-1 1,4-2-14,-1-2 1,2 0 0,-2-1 24,0-1 1,-1 2-64,-1-1-90,-4 4 0,-3-4-89,-8 6 1,3-1-1,-6 7-176,1 1 1,-3 1 45,0 1 0,-1-1 47,3 1 244,4-4 0,1-1 0,4-4 0</inkml:trace>
  <inkml:trace contextRef="#ctx0" brushRef="#br0" timeOffset="33">1614 952 7031,'7'-5'220,"1"2"1,0 2 64,7 1 1,0 0-251,2 0 1,1-3 65,0 0 1,-1-1-343,1 1-215,-4 2 440,-2-3 1,-8 8 19,-4 2 0,-4 2 1,-6 1 70,-1 0 0,0-4 22,-4-2 0,4-1-111,0 0 1,0-1-238,-1 2 168,6-2 57,-9-1 31,13 4 1,-4 0-25,12 2 0,1-2-48,7-4 0,2-1-6,4-2 0,-1-2 42,2-4 1,-7 4 48,-2-1 134,-2 4-134,-5-2 1,-14 11 4,-6 1 1,-4 3 0,7-2 0,0-1 20,-1-2 0,4 2 0,-3-3 0,2 3-23,1 1 1,0-3-1,1 0 13,-1 1 1,0-2-91,0 1 44,4-5 0,3 3 13,8-4 0,-2-3 0,7 0-52,0-2 0,3-1 1,1-3-13,2 0 1,-4 3-1,-1 0 1,-2 0 29,-1-2 1,3-1 0,-1 0 30,0 0 0,-4 3 221,-1 0-205,-4 4 0,-3-1 0,-7 4-46,-3 1 1,-1 0-1,3 4 1,-2 1 11,-1 1 0,-3-2 0,3 0 58,-2 1 0,-1 0 0,-2 2 135,-1 0 0,4-3-31,3 0-175,1 0-7,5-1 0,8-2 1,7-6-1,1-3-26,2-2 0,4-1 0,-2 0-45,2 0 1,0 2-1,-7 0 1,2 1 34,-1-1 1,2 2 0,-1-1 51,-2-1 0,0 3 30,-1-2 20,0 4 1,-8 2 0,-4 6-1,-4 1 12,-2 2 1,-3 1-1,1 1 1,-1 1-21,-1-2 0,3 0 0,-2 0 0,0 1 233,0 0 0,0 1 0,3-2 33,1 2 0,2-5-432,0 1-11,4-5 1,3 1 127,8-4 0,0-4 0,3-1-39,1-3 1,-3-1-1,3 1 1,-2 1-147,1 1 1,1 0 0,-2-2 56,0-1 1,1 3 139,-3 0 243,0 4-171,-4-2 0,-5 11 0,-6 2 0,-2 1 61,-1-1 1,-3 0 0,1 0-1,0 0 187,1 0 1,1 0-282,0-1-359,1-3 20,3-1 0,5-5 1,7-1-195,3-1 0,-2-3 513,4 3 0,-1 0 0,3 0 0,-1 2 0,-4-3 0,0 4 0</inkml:trace>
  <inkml:trace contextRef="#ctx0" brushRef="#br0" timeOffset="34">1376 1534 6209,'4'-18'-222,"-4"4"521,3-1 0,-1 4 349,1-1 1,-2 2-228,2-2-141,-2 6-388,-1-2 65,0 8 1,3 8 51,0 4 0,0 1-14,-3 5 1,0-2-92,0 4-43,0-5 155,0-6-58,4-5 30,-3-4 0,2-7 0,-5-3 9,-1-3 1,-4 2-3,1-4 0,1 1 1,-1-1-6,0 0 1,-2-1 16,-1-4 0,3-1 0,1-1-30,1 5 0,1 4 126,3-2-200,0 5-142,0 1 281,0 5 0,3 12 1,1 3 55,1 5 0,-2-2 0,2-1-69,-1-1 1,2 5-1,-3 5 31,-1 0 0,2-5-123,-2 0 1,2-2 7,-1 0 68,-2-6 9,3-5-104,-4-4 1,-3-8 79,0-4 1,-3-1 0,3-1 132,-2-2 0,2 3 1,-2 0-117,1 1 1,-2 1-8,3-4 0,-1 4-78,1 0-229,2 5 200,-3 2 0,0 9 127,-1 4 1,0-1 0,-1 5 1,-1 0 0,2 1 0,0 4 191,1 3 0,-2-3 0,3 3-235,1-2 0,-2-2-164,2 1 109,-1-4 1,4-4-34,2-7 0,-2-8 98,5-9 0,-4 0 0,2 0-86,0 1 1,-3-6-79,2-2 1,-2 1 152,-1-1 0,-1 4 0,-1 1-141,-1 1 389,-4 8-207,6-4 1,-3 12-46,4 1 1,0 4 185,0 9 0,0 1-1,0 4 0,0-1-7,0 1 0,4-4-82,2-1 0,-1-4-233,1 0 1,1-1-238,5-1 362,-7-4 1,10-2 62,-6-6 61,-2-2 1,0-5-58,-4-2 1,0 2-28,-3-5 1,0 0-3,0-2 0,0-1-358,0 0-468,-4 9 236,-1-3 1,-5 11 582,-2-2 0,2 2 0,-2 1 0</inkml:trace>
  <inkml:trace contextRef="#ctx0" brushRef="#br0" timeOffset="35">802 1525 6962,'-5'9'36,"2"1"0,3 2-199,0 2 0,0 1 0,0 1 307,3-1 0,-2 1 63,2-4 1,2 1-163,1 5 1,-1-7 22,1-2-152,-4-6 81,6 1 0,-7-12 26,2-4 1,-2-4-13,-1-1 1,0-4 0,-1 1-37,-2 0 1,2 3-26,-2 0 0,2 1 1,1-6-123,0 1 1,0 5 200,0-2 169,0 3-182,4 5 0,0 4 0,2 12 113,-4 6 1,0 0 0,0 0 0,1 1-81,-1 2 0,-1-2 1,-1 2 24,0 1 0,-1 0 67,-2 2-58,2-4 208,-3-1-358,4-9 1,0-13-64,0-9 0,0-1 71,0 5 0,0-1 7,0-3 0,-1 2 14,-1 1 25,1 2 0,-7 9 0,2 4-2,-2 5 0,2 3 1,0 1-1,-1 1 68,0 1 0,1 0 1,0 3 72,-1-1 1,-1 5 57,-1 0 1,0 1-68,1-5 0,2-1-159,0-4-24,4-4 1,-2-3 48,4-8 0,0-1 0,1-7-130,2 2 1,-1-3 0,4 1 61,1-3 0,-1 5 0,1-6-94,-1 1 1,-3 5-60,3 0 314,-4 6 1,2 1-48,-4 8 1,-4 0 0,-2 10 110,-2-1 1,-1 1 0,1 3 0,-1-2 119,0-2 1,3 0 0,0-2-6,-1 2 0,0 0-19,-2 3-241,4-2 1,2-9 0,6-5-364,3-7 1,2-1 0,0-5-127,1-1 1,-3 4 195,0-4 1,-1 1 0,2 0-285,-1 0 582,-5 1 0,3 1 0,-4-2 0</inkml:trace>
  <inkml:trace contextRef="#ctx0" brushRef="#br0" timeOffset="36">397 1411 7744,'8'-13'-739,"1"-1"651,-4 0 1,0 7 97,-8 7 0,-1 3 0,-10 6 11,2 0 1,0 0-1,3 0 1,0 0 103,1-1 0,-4 1 0,0 1 0,1 1-42,1 1 1,2-1-61,-1-2-66,0 0 10,0-4 0,8-9 1,4-7 3,4-2 1,2 0-1,0 2 1,-1-1-32,1 1 1,4 2-1,1 0-54,-1 0 0,0 3 0,-4 0-120,0-1 1,-2 2 138,1 0 0,-4 2 14,5-3 0,-6 4 1,-4-2 139,-8 4 1,-3 4 0,-5 2 23,2 1 0,0-1 1,2 0 62,-1 1 1,-1 1 0,-2 1 312,-1 0 1,4-1-400,3 1-406,5-4 260,-2-1 1,8-5 66,0-2 0,4-2 0,5-4 26,0 1 0,-1-1 0,2 0-122,2 0 0,-2 0 0,2 1-364,1 3 254,-7-3 210,6 7 0,-15-2 0,-1 6 55,-6 3 1,0-1-1,-2-1 1,0 1 209,0 0 0,-1-2 1,2 3-76,-4 1 0,2-2 1,0 0-158,1-1 0,2 2 84,-2 0-1245,2-2 1143,5 0 0,13-12 0,7-1 0</inkml:trace>
  <inkml:trace contextRef="#ctx0" brushRef="#br0" timeOffset="37">62 1005 6730,'13'-1'-36,"1"-2"66,2-3 0,-5 1 1,6-1-1,-2 0-33,-2 1 1,2-2-1,3 1 1,-2-2 59,-1-1 0,2 0 0,-2 0 0,1 2 33,2 1 0,-3-1 0,-2 3-213,0-1 1,3 3-61,-2-1 199,-5 2 58,-1-3 0,-19 4-66,-3 0 0,-4 1 1,3 5-1,2 0-11,1-1 0,1 2 0,-3-3 0,0 1-29,1 1 1,2-1-1,-2 0 1,1 0-4,1 0 0,-2-3 129,1 1 0,-1-2 365,-5-1-499,8 0 85,2 0 1,13-4-1,4-2-162,5-2 1,-1-1 0,1 1 110,-1-1 0,2 3 0,-4 0 26,0-1 1,-1 2 182,-1-1-146,-4 4 1,0-1-91,-8 3 0,-2 1 4,-13 1 0,2 2 0,-3 3 1,2-2 81,2-1 0,0-1 1,-4-2 116,1 2 1,2-2 0,5 3-23,-1 0-281,1-3-345,6 3 0,3-1-367,8 0 845,3-4 0,13-8 0,0-5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3:46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926 152 7730,'-6'-14'109,"-3"1"0,-3 0 1,-1 0-26,0 0 1,0 5 0,0 0-1,0 1 133,0 0 1,-4 3 0,-1-4-1,1 3-50,-2 2 0,0 1 0,-4 2 1,2 0-111,-3 0 1,0 0 0,-4 2-1,-1 2 10,-1 5 0,-5 4 0,3 3 0,0 2 84,0 3 1,-2 5 0,2 7-1,0 3-19,0 5 0,-4 7 1,3-1-1,-2 4-32,0 1 1,6 0 0,-1 1 0,4-1 4,4 0 0,3 9 0,7 0 0,4-2-18,3 0 0,4-4 0,2 5 0,2-2-153,2-3 0,9 3 1,1-3-1,4-3 70,4-3 0,6-7 0,4 1 0,3-3 37,5-6 1,7-3 0,1-8 0,6-3-110,6-1 1,2-6 0,4-4 0,1-1-153,2 0 0,1-2 0,-3-8 1,1-2-173,-1-5 0,-3-3 0,-2-2 1,-5-3 150,-5-5 0,5-9 1,-10-2-1,-3-2 235,-3 1 0,1-7 0,-1-5 0,-3-2-39,-2 0 1,-4 2 0,2-5 0,-5 2 522,-2 0 1,-8-11-1,-3 5 1,-4-4-391,-4-2 1,-3 0 0,-8-3 0,-3 1-123,-9-3 0,-6 9 0,-12-10 0,-5 2-7,-5 1 1,-13-4 0,0 10 0,-3 4 83,1 11 0,-2 10 0,-2 11 0,-3 6 50,-1 6 1,-2 10-1,-4 11 1,-5 8-865,-5 7 1,1 9 0,6 0-117,3 3-17,-1 1 1,20 4 903,-1 1 0,7 5 0,7-3 0</inkml:trace>
  <inkml:trace contextRef="#ctx0" brushRef="#br0" timeOffset="690">886 360 8031,'0'-13'705,"-1"6"-415,-3 2-108,2 4 1,-4 2 0,6 4-11,0 3 0,2 10 1,1 5-1,1 6 21,-1 6 0,-2 4 0,-1 4 0,0 5 78,0 3 0,-1 2 1,-2 4-1,-1 1-253,1-3 0,-3 1 1,2-9-1,1-2-534,1-6 1,2-6 0,0-7-1,-1-1-143,-3-4 0,2-2 0,-4-7 659,1-3 0,3-4 0,-4-5 0</inkml:trace>
  <inkml:trace contextRef="#ctx0" brushRef="#br0" timeOffset="1128">587 816 7943,'-13'0'661,"1"-1"1,2-2-161,1-1 1,6-2 59,-1 1 1,2 3 0,4-6-237,2 3 0,1-1 1,6 3-1,5-3 150,3-1 0,-2 4 1,5-3-1,3 2 55,4-1 1,-2 0-1,6 2 1,2-3-104,4-1 1,8-1-1,-2-2 1,2 2-217,7-3 0,-6 1 0,4 0 0,-3 3-114,-3 1 1,-2 2-1,-9 4 1,-5 0-452,-2 0 1,-8 0 0,-3 0-1794,-2 0-3212,-8 0 5359,-1 0 0,-18 0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4:39.8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46 122 8247,'-15'0'612,"0"0"1,6-2-502,4-3-131,3 3 1,4-5 179,3 7 1,4 0-1,6 0 1,0 0-51,0 0 1,5 0 0,2 0 0,2 0 1,3 0 1,1-5 0,3 0 0,-3 0-152,-2-1-1,2-3-282,-4 1 269,6-6 0,-6 7 0,-2-4 0,-2 2 0,-2 1-274,-4-1 1,1 6 0,-5-2-2073,4 3 2399,-6 2 0,-1 7 0,-7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4:41.7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1289 8181,'0'-15'264,"0"0"0,0 0 0,0-1 0,0 1-105,0 0 0,0-7 0,0-1 0,0-3-170,0 1 1,5 0-1,2-4 1,0 2 30,0 2 0,3-5 0,-4-7 0,1-2-182,0-3 1,5-2-1,-2-3 1,2-2 107,-2-2 1,7-3 0,-6 7 0,1 5-18,2 3 1,-3 9-1,1 7 1,-3 1 148,-3 3 0,1 7 8,-2 2-88,-3 0 0,6 3-4,-3 7 1,-3 7-1,5 10 1,-2 3 3,0 5 1,2 6-1,-4 4 1,2 6-8,-2 2 1,1 8 0,-1-1 0,2-1 53,-1-2 0,-1-3 0,0-2 0,4-3 16,1-2 0,-3-3 1,4-7-1,-1-4-25,1-1 1,-4-3 0,3-7 11,-1-2 0,5-7 0,-4 0-44,1-6 0,2-10 1,-4-9-1,2-2-18,2-3 0,-2-3 0,1-6 0,0-6-5,-2-6 1,4-8 0,-5-10-1,0-5 2,-1-3 0,6-3 0,0 3 0,5 8-127,3 5 0,0 6 1,-6 11-1,-2 5-129,-2 9 0,-2 1 1,4 9-1,-4 2-824,-1 1 1097,-2 8 0,2-4 0,1 4 0</inkml:trace>
  <inkml:trace contextRef="#ctx0" brushRef="#br0" timeOffset="1166">834 819 6439,'0'15'429,"0"0"1,0 1 0,0 0 0,0 3-342,0 1 0,0 5 0,2-4 1,1-3-56,2-1 1,0-2 0,-3-1-29,3-4 1,-2-4 0,8-6-65,0 0 1,-2-1 0,1-4-1,2-5-188,1-4 1,1-1 0,-3 0 0,-1 0-113,2 0 1,2-6 0,-1 1 242,-3 2 0,2 1 1,-5 3 108,1 4 0,-3-2 33,5 7 0,-4 2 0,2 8 185,-1 5 0,-2 4 0,-5 2 0,0 3 123,0 1 1,0 7 0,0 0-126,0 7 0,0-4 0,0 2 0,0-5 1,0-2-48,0-1 0,0 3 0,1-7-493,4-1 1,-1-9 330,6-5 0,0-10 0,5-4 0</inkml:trace>
  <inkml:trace contextRef="#ctx0" brushRef="#br0" timeOffset="1510">1607 137 7306,'0'-7'311,"0"9"-161,0 11 0,0 4 1,0 10-1,0 3 194,0 4 1,0 13-1,0 2 1,0 5-147,0 3 1,-5 12 0,-1-5 0,-1 4-129,0-3 0,-3-4 1,5-5-1,0-6-230,-2-3 0,5-3 1,-3-3-1,4-6-41,1-3 0,0-3 0,0-4 0,0-5-1274,0-3 1475,0-9 0,0-8 0,0-8 0</inkml:trace>
  <inkml:trace contextRef="#ctx0" brushRef="#br0" timeOffset="1824">2017 16 8334,'0'23'109,"0"6"0,0-2 1,0 6-48,0 8 1,-2 9 0,-1 4 0,-2 2 163,1-1 0,-3 6 0,1 5 0,-1-2-30,0-2 0,2-3 1,4-2-1,-3-3-113,-1-1 1,0-5 0,5-6 0,-2-3 160,-3-2 1,4-6-1,-4-8 264,3-1-508,2-2 0,7-18 0,1-4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0:13.17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294 0 7819,'0'21'639,"0"0"-549,0 10 1,-7 11-1,-2 16 1,-1 7 349,1 5-320,-7 10 1,4-3 0,-9 11-1,0 3 0,11-42 0,-1 0 0,-10 45 0,0 1 34,10-45 1,1 1-1,-4 40 1,0-5-1,0-11-29,2-10 0,3-2 0,11-19 0,3-4-198,2-1 1,12-8-1,-1-3 1,10-7 18,5-7 0,-5-3 0,7-6 0,5 2 81,6-2 1,-1-10 0,6-4 0,-2-3-117,0-4 0,0-10 0,-7-4 0,0-3 2,0-4 1,0 4 0,-2-2-1,-3 0-22,-2 3 0,-16-6 1,-1 8-1,-4 0 34,-2-1 0,-7-4 1,-1 7-1,-8 0-136,-10-2 0,-5 7 0,-4-5 0,-3 4 71,-2 3 0,0 3 0,7 1 0,0 6 367,0 1 0,7-4-140,0 7 1,12-9 0,-1 2-113,8-5 0,11-9 0,-2-2 0,5 0 1,2-1 1,-2-6 0,-3 2 0,-2-5 14,2-2 1,-6-7 0,-3-2 0,-5 0-19,-2-1 0,-2-4 1,-8 7-1,-8 3 251,-8 1 1,-14 6 0,1 6 0,-10 10 60,-5 6 0,-2 13 0,-7-3 0,0 4-359,0 3 1,7 10 0,2 4 0,3 7-1015,4 7 0,5-3 1088,7 10 0,5 0 0,9 7 0</inkml:trace>
  <inkml:trace contextRef="#ctx0" brushRef="#br0" timeOffset="924">1512 840 7740,'0'-21'0,"0"0"121,0 0 0,0 0 0,0 0 243,0 0 1,0 7-315,0 0 0,0 12 1,0 2-1,0 12 104,0 6 1,0 13 0,0 6-1,0 7-42,0 5 1,0 10 0,0-3-220,0 4 136,0-6 0,-2 7 1,-3-8-1,-2 1-124,2-5 0,-4-5 1,0-2-1,-1-2 23,1-5 1,2 2 0,7-9-945,0-2 990,0-12 1,0-7-1,0-14 1,0-7 85,0-5 1,2-9 0,5-2 0,7-3 364,5-4-314,2-12 0,0 5 0,0-5 52,0 4 0,9-4 1,5 0-1,3 3-121,-3 1 1,4 13 0,-4 4 0,3 4-313,-3 3 0,2 3 0,-4 1 1,4 6-125,7 1 1,5 3 0,3 7 0,6 0 393,3 0 0,16-9 0,-12-3 0</inkml:trace>
  <inkml:trace contextRef="#ctx0" brushRef="#br0" timeOffset="1325">2856 1008 7759,'-12'10'449,"-4"-6"0,7 13 0,-1 4-190,1 4 0,-5 13 0,5-3 0,-1 2-76,1-2 1,2 2 0,7-6-1,0-1-217,0 0 1,2-2 0,5-7-1,7 0-108,5 0 0,4-9 0,5-5 0,5-5 13,0-2 0,6 0 0,-4-2 0,3-8 43,-3-11 0,2-2 1,-9-9-1,0-1 75,2 0 0,-13 5 0,1-7 0,-6-2 112,-7-3 0,-3-2 0,-4 0 0,-5 0-20,-7 0 1,-14-2 0,-7-3-1,-5 1-187,-2 6 0,0 7 0,0 15 0,2 4 45,5 7 0,-4 4 1,6 8-1,0 7-447,5 9 0,7 14 0,7 0 508,7 4 0,-4 3 0,-1 0 0</inkml:trace>
  <inkml:trace contextRef="#ctx0" brushRef="#br0" timeOffset="1573">3591 882 7975,'-12'-9'1385,"5"11"-1101,5 17 0,2 14 1,0 16-1,0 7-111,0 4 1,-7 3-1,0 0 1,2-2-388,3-5 1,2 2-1,2-9 1,5-5-713,7-6 0,14-10 926,7-14 0,14 4 0,5-6 0</inkml:trace>
  <inkml:trace contextRef="#ctx0" brushRef="#br0" timeOffset="2008">4473 819 8325,'12'19'214,"-5"9"1,-5 9-1,-2 8 1,0 4-26,0 7 0,0 2 0,0-2 0,0-7-108,0-5 0,0-9 0,0-2 0,0-3 89,0-4 1,0-3 0,0-2-744,0 0 1,0 0 572,0 0 0,0 0 0,0 0 0</inkml:trace>
  <inkml:trace contextRef="#ctx0" brushRef="#br0" timeOffset="2262">4473 273 8165,'-21'-9'-351,"9"7"0,3-5 0,11 14 351,5 7 0,14 14 0,12 4 0</inkml:trace>
  <inkml:trace contextRef="#ctx0" brushRef="#br0" timeOffset="2712">5145 693 8004,'0'21'0,"0"3"0,0 1 466,0 3-228,0 10 1,0-6-1,0 13 1,0 1-53,0 3 0,-7-2 1,0-10-1,2-2 48,3 3 0,2-8 0,0-2 0,0-5-75,0-2 1,0-7 0,2-2-152,5-3 0,-2-2 1,6-9-1,3-5-371,5-7 1,0-7 0,16-9 0,2-10-36,3-7 1,2-4 0,0 4-1,0-2 105,0 3 0,-3 4 0,-1 7 0,-6 7 356,-1 4 1,-10 13-1,-7 4-87,2 4 1,-7 13 0,-2 6-1,-4 7 595,-3 5 1,0 10 0,0-6 0,0 3-428,0 0 0,0-9 0,2 4 0,5-2-401,7 0 0,-2 0 0,4-7 0,5-2-564,5-5 1,2 5 820,-7-5 0,9 14 0,3 4 0</inkml:trace>
  <inkml:trace contextRef="#ctx0" brushRef="#br0" timeOffset="3237">7119 420 7981,'-10'-18'0,"-1"1"0,-3 6 0,0 1 702,-3 6-452,8 1-50,-10 3-176,8 0 1,-10 0-1,-3 0 1,-1 3-1,-3 1 1,0 6 272,-3 1 1,6 1 0,-8 7-1,0-3-21,1 0 1,6 8 0,-2-10-1,7 4-309,7 3 1,2 0-1,8 0-368,-3 0 1,9 0-1,12 0 102,5 0 1,9-7-1,2 0-89,3 3 277,2 1 0,4 10 0,-1 3 0,-3-1 180,2 0 0,-4 8 0,-1-3 0,-1 4 47,-6 3 0,-1-7 0,-3 0 0,-3 3 182,-4 1 1,-4-4 0,-10-2-1,0 0 380,0-1 1,-10-6-1,-4 2 1,-4-5-256,-3-2 1,-7-2 0,-3-3 0,1-4-349,0-3 0,-1-2 0,6-7-1058,-3 0 1,0 0 0,7-2 982,0-5 0,9-5 0,3-9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4:50.7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410 106 7530,'5'-10'-326,"0"0"1,0 0 624,-5-5 1,-2 5 141,-3 0 1,-3 0-145,-7-5 1,0 6-48,-1 4 0,1 5 1,0 3-204,0 2 0,0 7 1,-2 0-1,-2 5-35,-1 3 1,0 2 0,5-3 0,-2 2 78,-3 3 0,3 1 0,-2 6 0,6-1-10,3 0 1,1 1-1,-2-1 1,2-1-81,2-4 1,2-2 0,5-4-1,0 1-152,0-1 0,2-8 0,3-2 0,5-1-67,4 1 0,1-6 0,0 2 0,2-3 88,3-2 0,-1 0 1,4 1-1,-1 3-67,-3 1 1,2 5-1,0-3 1,-3-1 142,-1 1 1,-2 10 0,0-2 0,1 2 125,-1 0 0,-7 0 0,-1 1 0,-2 3 96,0-3 1,0 4 0,-5-2-1,0-1 87,0-2 1,-7 3 0,-3 0 0,-5-2 152,-5-1 0,-2-3 1,-7-2-1,1-4-135,-4-1 1,-2-2-1,4-5 1,-1 0-157,1 0 0,1-2 1,2-1-1,4-4-547,1-1 0,3-3-1716,9-4 1,4 0 2145,6 0 0,13 0 0,4 0 0</inkml:trace>
  <inkml:trace contextRef="#ctx0" brushRef="#br0" timeOffset="444">804 652 7614,'-10'0'329,"0"0"0,5 7 0,-4 5 0,3 5-123,2 3 0,3 2 0,1-4 0,0 2-37,0-1 0,0-2 0,1-2 1,4 0-210,5 0 1,4-1-1,1-2 1,2-4-114,3-1 0,-3-2 0,3-5 0,-3-2-84,-2-3 1,0-3-1,1-8 1,-1 0 31,0-5 1,-2 3-1,-1-7 1,-3-1 154,-3 3 1,-1-6 0,-5 2-1,0-5 52,0-3 1,-6 4-1,-5 8 1,-2 1 121,-2 3 0,0 4 0,-2 5 0,-2 5 16,-1 3 1,-7 2-1,4 2 1,-1 3-182,4 5 1,-2 7-1,3 2 1,4-2-458,3 1 0,9 1 1,-2-3 497,3 5 0,9-4 0,1 4 0</inkml:trace>
  <inkml:trace contextRef="#ctx0" brushRef="#br0" timeOffset="689">1229 425 7826,'-14'2'0,"2"3"137,2 5 1,5 3-1,-3 2 1,-1 0-10,1 1 0,4 4 0,-1 2 1,4 1-63,1 4 1,0-3-1,0-1 1,0-1-335,0-3 0,3-2 1,6-2-1,6-2-400,2-3 0,4-1 668,0-4 0,12-3 0,-1 4 0</inkml:trace>
  <inkml:trace contextRef="#ctx0" brushRef="#br0" timeOffset="1243">1835 819 7654,'0'8'158,"-5"-3"-94,0-10 0,-5-3 1,3-7-1,0 0 74,1 0 0,-6-1 0,2 0 0,-4-3-14,-1-1 1,2-7 0,1 2 0,2-4-83,-2-1 0,-2-7 1,-1-4-1,0-3-190,0-1 1,0-6-1,1 1 1,2 1 33,2 2 0,7 6 1,-2 4-1,3 4 95,2 4 0,2 9 1,3 1-1,3 6 96,1 3 0,4 6 0,-3-2 0,6 0-61,4 1 1,-3 0 0,5 5 0,-1 0 36,5 0 1,4 0-1,4 2 1,1 1-66,-1 2 1,3 6 0,0-5 0,0 3-213,0 3 1,3-4 0,-4 0-1,-2 1 62,-2-1 0,-4-3 1,-1 4-1,-3-1-106,-2 1 1,1-4 0,-6 3 0,-5 0 267,-4 1 0,4 1 0,-4 5 0</inkml:trace>
  <inkml:trace contextRef="#ctx0" brushRef="#br0" timeOffset="1475">1380 652 8323,'17'-10'67,"3"0"1,5 0-1,11-5 1,3 0-379,-1-1 0,10-4 1,-6 2-1,0 3-736,2 3 1047,-1 2 0,-4 1 0,-2 2 0</inkml:trace>
  <inkml:trace contextRef="#ctx0" brushRef="#br0" timeOffset="2273">2381 683 8111,'15'0'263,"-2"-2"1,-1-1 0,-2-4-201,2-2 0,7 1 1,1-4-1,0 2-82,2-2 1,-4-6 0,8-3 0,-1 1 62,-1-2 1,-1 6-1,-4-6 1,1 1-375,-2 1 0,3-5 1,-4 5-1,-6 1 64,-2 2 0,1-3 0,-5 0 1,-2 1 65,-1 3 0,-9 0 1,-3 3 257,-3 3 1,-9 5 0,-2 10 0,-1 7 90,0 6 0,1 1 0,-3 6 0,3 2-40,3 2 1,-5 3 0,6 3-1,2 4 383,1-1 0,8 4 0,4-4 0,4 0 9,1 4 0,0-5 1,0-1-1,0-4-279,0-2 1,11-5 0,6-1-1,5-4-369,5-6 1,2-1 0,3-8 0,3-3-710,5-5 1,4-6 0,2-8 0,-1-3 855,1-5 0,-1-4 0,1-1 0</inkml:trace>
  <inkml:trace contextRef="#ctx0" brushRef="#br0" timeOffset="2579">3654 106 7665,'-6'9'0,"-3"4"0,-6-1 0,0 7 395,0 6 0,-1 5 0,3 6 0,1 4-94,2 4 0,2 1 1,-4 1-1,3-2 98,3-4 1,1-3 0,5-7-1,0 1-290,0-1 1,6-6 0,4-4 0,6-5-413,4-5 0,-2-3 0,6-7 0,0 0-40,-1 0 0,1-2 0,1-3 343,-5-5 0,4-3 0,-1-3 0</inkml:trace>
  <inkml:trace contextRef="#ctx0" brushRef="#br0" timeOffset="2810">3245 592 7648,'-12'0'595,"7"0"0,13-5 1,18-2-1,4 0-747,5 0 1,3-4 0,5 2 0,-1-1-580,1 0 1,4 5 0,-7-5 730,4-2 0,1 5 0,1 0 0</inkml:trace>
  <inkml:trace contextRef="#ctx0" brushRef="#br0" timeOffset="3274">4261 349 7648,'-9'15'573,"-4"5"0,3 2-156,-4 2 1,4 1 0,2 5 0,1 1-346,4-1 0,1-6 0,4-4 0,3-3 20,5-2 1,3-2 0,2-2 0,2-6 31,3-4 1,4-1 0,6-3-1,1-6-550,-1-6 1,0-5-1,1 2 1,-3-4-104,-2-2 0,0-1 0,-7-6 0,-4 3 200,-3 3 0,-9-2 0,2 6 0,-3 3 444,-2 1 0,-2 4 180,-3 2 0,2 13 1,-7 13-1,-2 11 160,-1 7 1,-3 8-1,1 9 1,2 6 125,3 3 1,-4 8-1,4 6 1,-5 4-63,-5 4 1,1 8-1,-6 0 1,-2 4-428,-2-4 1,-1 1-1,0-8 1,-1-1-313,1-3 0,0-3 0,-2-12 1,-2-8 50,-1-6 1,-1-8-1,6-18 1,0-8-188,-1-8 1,-2-5 0,1-4 0,3-3 47,0-5 1,1-10 0,-3-4-1,3-3 187,2-3 1,-2 3 0,4-9-1,1 4 87,2 2 1,5-5-1,0-1 1,3 3 208,3 1 1,3 1-1,7 1 1,4 0 301,6-1 0,1 3 0,16 1 0,5 2-10,7-2 1,12-2 0,4-1-1,4 1-456,2 4 0,6-4 1,4 4-1,3-4-32,2-1 1,1 5 0,3 1 0,0 2-1528,0 4 0,-10-3 1548,-4 6 0,-4-10 0,-1 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5:31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1 273 8322,'7'5'65,"4"-3"1,-1 1 0,5-5-94,2-2 0,6-10 1,-1-2-1,2-4-105,2-3 1,0-5-1,0 7 1,-1-2-68,1 1 1,-4-1-1,-2 6 1,-3 1 8,-5 2 1,-4 1-1,-6 1 195,-2 4 0,-3 2 0,-11 6 0,-4 0 98,-3 0 1,-4 10-1,-2 4 1,0 4 176,1 0 0,-6 5 1,9-1-1,2 2 57,1 2 1,7 0-1,5 0 1,3 0 49,2 0 0,1-5 1,2 1-1,0-1-268,0 0 1,8-3 0,3-5 0,6-1-49,3-4 1,3 2-1,8-5 1,2-4-984,0-4 0,4-5 913,-2-10 0,8-2 0,3-6 0</inkml:trace>
  <inkml:trace contextRef="#ctx0" brushRef="#br0" timeOffset="172">661 91 8001,'-5'9'0,"1"0"0,0 2 0,-1 4 0,0 3 0,-1 2 186,0 3 1,2 2-1,2 1 1,-1 0-1,-1 0 1,0-1-105,-2 1 0,5-6 0,-5-2 1,2-4-243,-1-1 0,1 0 0,4-3 1,0-6-1,0-8 0,0-6-27,0-3 0,6-1 1,2-4-1,2-2 247,-1 0 0,7-4 0,-3 4 0,1-2 34,1 0 1,2 1 0,1-4 0,1 4-120,0 4 1,0 2 0,-4 2 0,3 2-1,-3 2 1,1 3-438,2 1 0,-4 3 298,3-2 0,-2 2 164,-3 2 0,1 6 0,0 1 0</inkml:trace>
  <inkml:trace contextRef="#ctx0" brushRef="#br0" timeOffset="173">1165 79 8411,'-8'5'0,"0"4"0,1 2 219,0 2 0,3 6 0,-3 3 0,-1 3-112,1 6 1,0-4 0,-3 3 0,1-4-85,-1-4 0,3 2 0,0-4 0,0 0-71,0-2 0,4-4-320,-2-1 1,4-7 226,1-6 1,1-8 0,2-7 87,2-3 1,5 0-1,-3 2 1,1-3 41,1-1 0,0 0 0,5-3 0,2 1-12,1-1 1,0 0 0,-2 0-1,1 3 116,1 2 1,0 0-1,-3 5 1,2 2-115,2 2 0,-1-1 1,-4 6-1,0 1-261,0 2 1,0 1-1,-1 0 1,0 1-103,-3 3 1,2 2 0,-2 4 383,2-1 0,2-1 0,0 5 0</inkml:trace>
  <inkml:trace contextRef="#ctx0" brushRef="#br0" timeOffset="800">1592 143 7737,'-13'13'228,"5"-3"0,-1 2 0,-1 2 0,-1 2 1,-1 3-1,2 2 0,1 2 0,1 0 0,1-3 782,2-1 0,4-2-992,1-4 0,1-1 0,4-2 0,3-3-151,4-1 1,1-2-1,1-5 1,3-2 15,5-2 1,-2-5-1,2 0 1,-1-4-132,-1-3 0,3-1 0,-5 4 1,-4-2-1,-4-2 0,-4-1 1,-2 0-1,0 2 0,-2 0 1,-4-1-1,-5 1-84,-4-2 1,3 5 265,-9-3 0,4 4 0,-7 4 1,0 5-1,0 2 0,-3 4-149,-2 2 163,5 3 0,0 6 1,6 2-1,-1 1-173,4 1 1,7 4 224,-1-3 0,4 5 0,1-3 0</inkml:trace>
  <inkml:trace contextRef="#ctx0" brushRef="#br0" timeOffset="1008">1994 91 7718,'0'-7'977,"-5"3"0,-1 10-814,-1 7 0,3 1 1,-5 9-1,1 3-43,1 3 1,-4 1 0,6-4 0,-1-2-85,0-2 0,2 1 0,4-6 1,0-1 46,0-2 1,0-5 0,1-2-398,4-1 1,2-3-1,4-8 1,-1-2 138,-1 0 0,-5-9 0,5 3 1,1-1 150,2-1 0,-4-2 1,1 0-1,-1 0 83,0-2 1,3 5-1,-2-5 1,2 2 69,2-1 0,0 1 0,0 4 0,1 2 108,4 2 0,-4-1 0,5 4 0,-2 1-214,0-1 1,5 1-1,-5 5 1,0 0-417,2 0 1,-5 0 0,4 0 0,-2 0-1684,1 0 2076,-3 6 0,5 1 0,-6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5:27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39 192 6508,'6'-7'260,"-5"2"-78,4 10 0,1 2 1,-2 6-1,-1 1 65,-2 3 1,-1 3 0,0 6 0,0 0-89,0 0 1,0 0-1,0 0 1,0-2-43,0-2 0,0 1 0,0-6 0,0-1-48,0-2 0,0-1-257,0 0 0,-1-6 0,-2-4 0,-3-6 0,0-5 0,-1-4 0,1-2 0,-1-2 0,1-3-392,1-1 1,-1-1 649,2-5 1,2 0 0,-2 0 0,2 0-41,2 0 0,2 0 1,1 0-1,3 1-12,1-1 1,-3 1-1,5 4 1,-1 3 43,-1 4 0,5 1 0,-3 0 50,2 0 0,2 6 1,0 3-1,-2 1-60,-2-1 1,3 2-1,-5-1 50,0 6 0,3 4 0,-6 6 0,-1 2-20,-1 2 1,-2 3 0,0 4 0,0-1-60,0-1 0,-2-2 0,-2 2 1,-3-5 3,0-3 0,-8-1 1,4-1-1,-1-2-29,1-1 0,-7-5 0,8 3 0,0-1-519,-1-3 0,-1-2 521,-1-1 0,6-6 0,1-1 0</inkml:trace>
  <inkml:trace contextRef="#ctx0" brushRef="#br0" timeOffset="601">453 256 7981,'-13'2'324,"1"2"0,-1 8 0,1 5 0,2-1-124,1-2 1,5 3 0,-3 1 0,1-1-60,3 2 1,2-5-1,1 3 1,1-4-213,4-4 1,-3 1 0,7-6 0,1-1-127,2-2 0,5-1 0,0-1 0,-1-2-102,-2-1 1,-1-6 0,0 1 0,0-2 87,0-2 1,-6-5 0,-1 1-1,-2 0 104,1-2 1,-2 1 0,-6-5-1,-3 1 71,-1-1 1,-2 0 0,-4 1 0,2 5-68,2 3 1,-7 7-1,3 2 130,-1 4 0,0 7 1,1 4-1,0 4-252,0 3 0,0 6 0,1-1 225,4 2 0,-4 2 0,5 0 0</inkml:trace>
  <inkml:trace contextRef="#ctx0" brushRef="#br0" timeOffset="1321">699 321 8477,'0'13'281,"0"0"1,-1 4 0,-2 1 0,-1-1 19,1 1 1,-3-3 0,2 2-449,1-3 1,0-2-1,0-2-1615,-1-1 1762,-1-6 0,0 2 0,-2-5 0</inkml:trace>
  <inkml:trace contextRef="#ctx0" brushRef="#br0" timeOffset="1479">622 11 7749,'1'-8'-261,"2"5"261,1 6 0,1 5 0,-5 4 0</inkml:trace>
  <inkml:trace contextRef="#ctx0" brushRef="#br0" timeOffset="1480">971 218 7702,'0'13'195,"0"-1"0,0 3 0,0 1 244,0 1 0,0 2 1,0-4-1,0 3-184,0-2 0,0 2 0,0-1 58,0-1-716,0-7 0,2-3 1,2-6 151,4 0 0,0-2 1,0-2-1,2-5-167,2-2 1,1-2-1,0 0 1,0 0 34,0 0 1,-5 4 0,1 2 770,1 1 0,1 2-64,2 4 0,-5 2 1,-4 2-61,-3 5 0,-1 2 1,0 2-1,0 0 134,0 0 0,0 0 0,0 0 0,0 0-587,0 0 1,2-5-1,2-1-611,5-1 1,-2-2 799,2-4 0,5 0 0,6 0 0</inkml:trace>
  <inkml:trace contextRef="#ctx0" brushRef="#br0" timeOffset="2196">1709 75 7890,'6'-7'259,"-11"3"1,1 7-50,-6 1 1,-3 12 0,0 1 0,0 6 138,0 3 1,0 0 0,2 0 0,1 1-105,1 3 0,5-7 1,-4 3-1,3-3-310,2-3 0,1 3 0,4-6 0,1-1 1,2-3-1,3-3 0,2-3 0,1-1 1,2-3-1,0-1 0,0-2-4300,0 0 4365,-6 0 0,-1-12 0,-6-2 0</inkml:trace>
  <inkml:trace contextRef="#ctx0" brushRef="#br0" timeOffset="2319">1450 347 7330,'14'0'0,"4"0"0,3 0 0,4 0 0,0-1 0,1-2 0,0-2 0,0 3 0,-6 0 0,-3 2 0,-2 0 0,-2 0 0,0 0 0</inkml:trace>
  <inkml:trace contextRef="#ctx0" brushRef="#br0" timeOffset="3278">1903 438 7798,'6'7'879,"1"-1"-308,0-1 1,5-3 0,-4 2-542,4-3 0,2-2 0,2-2 0,1-3-237,-1-1 1,0-1 0,1-5 0,3 0-69,0 0 0,3 0 0,-5 0 0,-3 0-33,0 0 0,-2-4 0,-2 0 0,-1 1 25,-1 1 0,-6 7 0,1-1 0,-3-1 245,-1-2 0,0 4 1,-1 1-1,-2-1 107,-1 1 0,-6 4 1,1-1 73,-2 3 1,2 1 0,0 1 242,-1 3 0,3 4 0,-1 5 0,-1 1 206,2 3 0,-5 3 0,4 6 0,-3 0-334,3 0 1,-4 0 0,5 0-1,0-2-353,3-2 0,2-4 0,2-5 0,2-1-21,2-3 1,3 1 0,8-6-1,0-3-18,3-4 1,5-4 0,-2-6-1,2 0-190,-1 0 1,1-1 0,-5-2 0,1-1 136,0 1 1,4-4 0,-3-2 0,2-2 2,-1-2 0,-5 2 1,1 1-1,-2 3 177,-2 1 0,-1 2 0,1 5 0,0 2 174,0 1 1,0 7-1,0-1 21,0 6 0,0 4 1,0 6-1,-1 0 32,-4 0 0,2 5 1,-4 2-1,0 2-5,-1 0 0,0-1 0,-5 5 0,0 0-98,0 0 1,-3 0 0,-4-2-1,-6-2-266,-2-5 1,1-3 0,1-2 0,0-2 46,0-2 1,5-5-1,0 0 1,3-6-1,2-5 1,1-4 0,2-1-1,2 0 1,2-1-1,5-2 1,4-3 0,2 1 380,3-1 1,5-4-13,-2 1 0,8 2 0,3 0 1,-1 2 247,1 2 1,0-3 0,-4 2 0,3 1-433,-3 2 0,10-4 0,2 1 0,3 1-529,2 2 1,-4 5-1,-6 2 1,-6 1 0,-6 3 445,-6 2 0,-3 1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5:21.7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1 480 7449,'0'7'1030,"1"-1"-889,3-6 0,4 0 1,5 0-1,0 0-165,-1 0 1,1-5 0,0 0-1,0-3-81,0-2 1,6-5 0,1-3 0,0 3-4,-3 0 0,2-2 1,-2-2-1,-1 0-109,-1 1 1,-4-1 0,-1 3 0,-3-2-80,-1-3 1,-2 4-1,-4-3 1,-1 1 295,-3 4 0,1 0 0,-6 2 0,-1 2-17,-1 2 1,-2 3-1,0 6 1,-2 0 203,-2 0 1,3 6 0,-5 3 0,2 2 15,0 2 1,-1 6 0,5 2 0,0 4 126,0 1 0,2 4 0,1 2 0,3-1-71,1 1 0,-3 2 0,5-2 1,0 0-114,-2-1 0,4-1 1,-2-2-1,3-1-140,1-1 1,0 1-1,1-9 1,3-3-78,5 0 0,3-4 0,2-2 0,3-5-165,5-2 1,-2-2-1,2-3 1,2-4-138,5-6 1,-2-5-1,3 1 1,-2-3-194,-3 0 0,1 0 0,-1 4 566,-4-1 0,4-1 0,-5 5 0</inkml:trace>
  <inkml:trace contextRef="#ctx0" brushRef="#br0" timeOffset="639">661 299 7768,'0'8'0,"0"1"0,0 1-231,0 1 0,1 2 1,2 0-1,1 0 398,-1 0 0,3 0 0,-2 2 0,1 0 10,0 3 1,-2-1-1,4-4 1,1 0-198,-1 0 1,0 0-1,3 0 1,-3-1-351,-1 1 0,3-4 0,-4 0-701,3 1 1071,-6-4 0,10 5 0,-5-4 0</inkml:trace>
  <inkml:trace contextRef="#ctx0" brushRef="#br0" timeOffset="781">596 713 7736,'-9'4'-45,"1"0"1,5-1 110,-1-7 0,2-3 0,2-6 0,2 0 97,2 0 1,2-4 0,4-2-1,-2 0-87,2 1 0,6-5 0,1 1 0,1-1-219,0 1 1,1-2-1,4 1 1,-1-4-315,1-4 1,0 1 0,0 4 456,-2 0 0,-5 1 0,3-1 0</inkml:trace>
  <inkml:trace contextRef="#ctx0" brushRef="#br0" timeOffset="1384">1165 130 7616,'6'-7'-95,"-6"3"0,0 8 1,-6 6-1,-2 5 1,-1 5-1,-1 3 475,-1 4 0,-2 6 0,0-1 0,0 1-72,0 3 1,6-5 0,1 0 0,2-4-225,-1-1 1,1-2-1,4-2 1,0-5-273,0-3 0,4-1 0,2-1 0,1-2-207,3-1 0,-2-6 0,0 1 1,2-3-411,2-1 805,1-5 0,0-3 0,0-5 0</inkml:trace>
  <inkml:trace contextRef="#ctx0" brushRef="#br0" timeOffset="1809">881 519 8253,'13'-2'0,"0"-1"19,0-1 1,1-2 0,2 3-1,2-1-67,3 1 0,0-3 1,5 1-1,0-1-256,0 0 0,-5 2 0,1 2 304,1-2 0,-4 3 0,-1-5 0</inkml:trace>
  <inkml:trace contextRef="#ctx0" brushRef="#br0" timeOffset="2627">1347 519 7757,'1'7'-964,"3"-3"1030,5-2 1,7-2 0,1-2 0,0-2-74,2-5 0,-3-2 1,5-2-1,1 1-74,-2 4 0,3-8 0,-4 3 0,0-2 31,-1 1 1,4 0 0,-5-2 0,-1-3-1,-3 0 1,-3-1 0,-3 2 0,-1-1-1,-3 3 1,-2 2 0,-2 2-2,-4 4 1,-3 2 0,-8 6 0,-3 0 216,-1 0 1,3 6-1,-3 4 1,0 4-1,1 5 1,0 1-1,3 3 1,2 1 374,1 2 1,2 0 0,0 0 0,4 0-290,2 0 1,0-2 0,5-1 0,0-3-329,0-1 1,6-2 0,3-4-1,2-1 1,4-4 0,0-3-1,4-4 1,0-2 0,1-4 0,0-3-1,3-5-1228,1-4 1093,-3 2 1,2-8 0,-6 4 0,0 1-68,2-1 0,-5-2 1,3 2-1,-4 0 217,-4 0 1,2 2-1,-3 4 1,0 0 45,1 0 1,-5 0 0,3-1 0,1-2-19,-1-1 1,-3 0 0,3 4 0,0 0 88,1 0 0,-5 4 0,2 2 148,1 1-461,-4 2 257,3 4 0,-5 6 0,0 1 0</inkml:trace>
  <inkml:trace contextRef="#ctx0" brushRef="#br0" timeOffset="3191">1916 195 7757,'0'13'-133,"0"0"0,0 1 160,0 4 0,0 2 0,0 6 1,0-1 286,0 1 1,4 2 0,1 0 0,-2 3-75,-2-3 0,-5 0 1,-2-2-1,0-1-49,0 1 1,-2-4 0,2-2 0,-1-1-458,-3-3 1,3-6-1,-2-3-14,-1-1 0,3-2 0,0-6 0,1-2-15,3-4 0,1-5 1,2-3-1,0-3 128,0-1 1,0-2 0,2-4 0,2 1 150,5-1 0,2 4 1,2 2-1,0 1 179,0 4 1,2-4 0,0 2-1,3 1 75,-3 1 0,4 2 1,0 0-1,0 2-360,-1 2 0,4-2 1,-5 4-1,0-2 1,1 2 121,-1 1 0,0 2 0,-4 4 0</inkml:trace>
  <inkml:trace contextRef="#ctx0" brushRef="#br0" timeOffset="3930">2330 260 7654,'0'13'0,"-1"0"0,-2 1 71,-1 3 0,-1-1 0,5 7 0,0 3 225,0 3 1,0 1-1,-1-6 1,-2-1-199,-1-1 1,-2-5 0,3 3 0,-3-1-149,-1-3 1,4-2 0,-3-2 0,2-2-305,0-2 0,-2-5-393,2 2 571,2-4 1,-2-1-1,7-1 1,3-4 83,1-3 0,1-4 0,5-1 1,0 0 113,0 0 1,0 0 0,0-1 0,0-2-3,0-1 0,0-2 0,0 2 0,0-3 51,0 0 1,0-3 0,0 4 0,0 0-79,0 1 0,0 0 57,-1 5 0,-3 6 47,0 3 1,-6 8 0,1 5 0,-3 2 0,-1 4 0,0 1 0,0 2 0,0 1 0,0 0-1,0-2 47,0 2 1,0-5 0,0 3 0,0-2 0,0-2 0,2-2 0,2-2-464,5-5 1,-2-4 0,2-4 103,1-5 1,4-7 0,2-1 0,-2 0 10,2-2 1,0 3-1,-3-4 1,0 0 49,0 0 0,0 4 1,-2-1-1,-1 4 154,-1 4 0,-1 3-18,5 6 1,-5 6 0,-4 4 54,-3 6 1,-1-2 0,0 4 0,0-4 0,-1 1 229,-3 2 0,2-3 0,-2 3-269,2-2 2,2-2 0,0 0 0,0 0 0</inkml:trace>
  <inkml:trace contextRef="#ctx0" brushRef="#br0" timeOffset="4468">2887 273 7650,'-12'5'217,"2"4"0,2 4-12,-3 4 1,0 3-1,-3 6 1,-2 0 82,-2 0 1,1 4-1,4 0 1,2-2-37,2-5 1,-1 0 0,6-6 0,1-1-159,1-2 1,4-1-1,2-1 1,5-4-258,2-3 1,4-4 0,2-2 0,3-4-1,2-3-400,-1-4 0,-3-2 0,2-2 306,-2-1 1,4-6-1,-5 1 1,-2-1 137,-5 2 0,0-4 1,-6 2-1,-1-4 1,-2-3-1,-1 1 1,0 3-1,0 4 0,-1 5 1,-3 4-1,-5 5 1,-4 3-1,-3 5 246,-1 5 0,-6 6 1,3 8-126,0 1 0,1-3 0,6 3 1,0 0-197,0 1 0,6-1 0,3 1 194,2-3 0,2 2 0,0 0 0</inkml:trace>
  <inkml:trace contextRef="#ctx0" brushRef="#br0" timeOffset="4606">3133 337 7751,'-6'8'286,"-1"3"0,-6-2 1,0 4-1,1 3 0,2 2 1,2 2 292,-2 3-536,-2-4 0,0 1 0,4-4 1,2 1-211,0-1 0,5-2 0,-3-1 1,2 0-531,2 0 0,6-1 697,3-4 0,2-2 0,2-6 0</inkml:trace>
  <inkml:trace contextRef="#ctx0" brushRef="#br0" timeOffset="4607">3417 1 7650,'0'13'374,"-4"0"0,-2 1 0,-1 3-294,-3 5 0,-2 7 0,1 2 0,1 2 153,1 3 1,1 2-1,-5 1 1,0-2 2,0-2 0,1 1 0,2-5 0,3 1-303,1-1 1,-2 0-1,3-7 1,3-1-2133,0-1 2199,2-7 0,-6 4 0,-1-6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8:57.44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148 115 7779,'0'-21'0,"-3"3"233,-4 4 0,3-5 655,-10 5-211,9 5-510,-14-10 0,17 19-179,-5 0 1,5 19-1,2 16 1,2 9 12,5 12 1,-5 0 0,5 19 0,-2-1 73,2 3 0,-5 17 0,5-10 0,-4 2-4,-3 0-31,0 8 1,-7-10-1939,0 0 1877,-10 0 1,15-19 0,-5 3-1,5-10-623,2-9 1,-7-7 0,0-7-756,2-7 873,3-5 526,2-11 0,0-3 0,0-9 0</inkml:trace>
  <inkml:trace contextRef="#ctx0" brushRef="#br0" timeOffset="235">1 1039 7328,'14'-7'181,"0"0"0,0-2 0,7 4 99,0-2 0,2-7 0,3 7 0,4 0-332,3-2 1,2 4-1,7-6 1,0-1-425,0 0 1,0 5 0,0-4 475,0 1 0,0-15 0,0 1 0</inkml:trace>
  <inkml:trace contextRef="#ctx0" brushRef="#br0" timeOffset="515">568 115 7775,'0'-21'198,"9"10"1,0 4-1,8 16 1,-6 12-46,-1 12 0,-3 13 0,-7 6 0,0 1 35,0 6 1,0 11-1,2 7 1,3 2-71,2-2 0,0 5 1,-7-5-1,0 4-300,0 3 0,0-2 0,2-5 0,3-7-1102,2-5 0,0-4 1284,-7-5 0,9-5 0,3-9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8:59.35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63 1428 7754,'-7'14'2197,"0"0"-1856,0-9 1,0 2 0,0-14-231,3-7 0,1-5 1,3-4-1,0-5-114,0-7 1,3-7-1,1-7 1,6-7-107,1-5 0,-4-4 0,5-3 0,0-4-137,-1-3 1,-4 1 0,5-6-1,-3 6 105,-4 1 0,7-1 0,-1 8 0,3 8 73,0 4 0,-7 8 0,5 11 0,0 7-21,-1 4 0,-6 3 0,2 0 0,-2 3 33,2 4 43,-5-5 1,14 19 0,-6 0 0,-1 14 126,0 12 1,8 16 0,-3 14 0,4 7-7,3 7 0,-7 2 0,0 7 0,0-6 36,-2-8 1,7 10 0,-8-12 0,3 2-114,0 0 1,-7-11-1,5-3 1,-3-2-220,-4 0 0,4 7 0,-2-7 0,-2-4-15,-3-8 0,-2 0 1,0-9-1093,0-2 1295,0-3 0,-9-11 0,-3-3 0</inkml:trace>
  <inkml:trace contextRef="#ctx0" brushRef="#br0" timeOffset="221">0 1050 7902,'21'0'0,"0"0"0,0-2 199,0-5 0,3 5 1,1-8-1,6 3-143,1 0 0,-4-7 1,7 5-1,3 0-237,1-1 1,3 1 0,3 4-1,1-4 181,3-3 0,10-2 0,-6-7 0</inkml:trace>
  <inkml:trace contextRef="#ctx0" brushRef="#br0" timeOffset="784">1176 294 7932,'0'-21'59,"0"7"-17,0 0 0,0 7 1,3-4 79,4 1 0,4 3 0,10 7 0,3 0-109,4 0 1,-5 0-1,7 0 1,-2 0 6,0 0 1,0 10 0,-7 4 0,0 7 40,0 7 1,-9-3 0,-5 10 0,-5 0 46,-2-2 0,-2 7 1,-7-8-1,-10 3-24,-7 0 0,-2-2 0,7 2 1,0-7 74,0-5 0,0-4 1,0-3-133,0-2-75,10-9-194,1 4-149,10-9 1,3 7 0,1 3 156,3 1 1,17-4 0,-3 7 0,2 0 58,0-2 1,5 14 0,3-5 0,-1 2 144,0 0 1,-2 8 0,-9 1 0,-3 3 420,-2 0 0,-9-2 0,2 2 0,-5-5-40,-2 1 1,0-6-1,-2 8 1,-7 0 94,-12-1 0,-3-6 0,-11 2 1,-2-5-236,-3-2 1,-9-2 0,0-3 0,3-4-492,1-3 1,6-2 0,1-7 0,6 0-530,1 0 1,3-9 808,7-5 0,0-14 0,0-5 0</inkml:trace>
  <inkml:trace contextRef="#ctx0" brushRef="#br0" timeOffset="1548">2184 483 8375,'-2'24'507,"-3"1"0,-2 6-606,3 1 0,-1 6 0,-2 8 0,-5 3 116,1-2 1,-6 4 0,8 1-1,0 1 177,-1 6 0,-4-1 1,7-2-1,3-7-88,1-5 0,3-2 0,0-2 1,3-5 14,4-7 1,4 0 0,13-5-1,4-4-178,7 0 0,4-10 0,3-2 0,3-5-74,4-2 1,-5-2 0,7-5 0,-2-7 4,0-5 0,-2-2 0,-10-2 0,-4-3 64,-3-2 0,-4-7 1,-10 7-1,-4 0 58,-3-2 1,-2 4-1,-7-6 1,-2-1 35,-5 0 0,-5 8 0,-9-6 1,0 3-139,0 0 1,0 0 0,-2 7 0,0 0 163,2 0 1,-12 0 177,12 0 1,-2 7-181,9 0 0,4 7 0,10-7-374,0-2 0,7-3 0,3-2 0,1 0 181,6 0 0,-8-2 0,-2-3 0,-5-4 197,-2-3 0,-9 1 0,-7-6 0,-8 6-79,-4 1 1,-9 3 0,2 7 0,-2 3 183,2 4 0,-5 4 1,7 10-1,1 0-358,4 0 0,4 0 1,3 0-1,3 3-1266,4 4 1459,4-5 0,20 17 0,1-8 0</inkml:trace>
  <inkml:trace contextRef="#ctx0" brushRef="#br0" timeOffset="2088">3276 1365 7718,'-11'10'285,"1"-8"1,10 5 0,0-14-14,0-7 0,0-7 1,0-7-1,0-7-66,0-5 1,7-2-1,0-2 1,0-5-16,3-7 0,-6-5 1,8-2-1,0 0-203,-1 0 1,3 0-1,7 0 1,0 0-327,0 0 0,7 3 0,0 1 0,-2 8 115,-3 7 0,5-3 0,0 14 0,-4 1-87,-8 4 0,3 11 173,-5 3 1,4 12 0,1 2 157,-5 12 1,2 9 0,-9 7 0,0 7 105,3 4 1,-8 10 0,5 5 0,-5 2 138,-2 2 1,3 8 0,1-10 0,3 4-67,-2 3 1,-3 0 0,-2 3 0,0-1-237,0-2 0,7 2 0,0-13 1,0-1-204,3 0 1,-8-2 0,7-9 0,-2-5-368,0-7 1,3-5 0,-6-2-888,3 0 1493,0-9 0,3-3 0,1-9 0</inkml:trace>
  <inkml:trace contextRef="#ctx0" brushRef="#br0" timeOffset="2280">3444 1050 7702,'10'-14'-37,"6"0"1,10-2-87,9-3 0,4 5 1,3 0-1,0 0-785,0 3 908,10-8 0,-8 7 0,7-9 0</inkml:trace>
  <inkml:trace contextRef="#ctx0" brushRef="#br0" timeOffset="2681">4599 147 7403,'0'21'28,"0"3"0,0 6 288,0 12 0,0 2 0,0 15 0,0 4-78,0 4 1,0 3 0,0-4 0,0-1-137,0-2 0,0 12 0,-2-12 1,-3 2-430,-2 0 1,0-11-1,7-7 1,0-8-588,0-4 1,0-16 913,0 2 0,-9-14 0,-3 2 0</inkml:trace>
  <inkml:trace contextRef="#ctx0" brushRef="#br0" timeOffset="2861">4494 798 8552,'-9'-9'336,"9"-5"1,2-2 0,15-1 0,6 3-362,10-2 0,6-3 0,3 1 1,0 1-46,0 3 0,2 7 0,3-7 0,2 0-2200,-2 3 2270,-3-8 0,-2 7 0,0-9 0</inkml:trace>
  <inkml:trace contextRef="#ctx0" brushRef="#br0" timeOffset="3076">5187 105 7795,'-9'-11'435,"6"1"1,-8 13 0,6 4 0,-2 9-454,2 10 1,3 9 0,2 14 0,-2 7 222,-5 4 0,4 10 0,-4 3 0,3-1 8,-3 0 0,4 8 0,-6-6 0,2 3-82,0 0 0,0-9 0,7 2 1,2-7-132,5-7 0,5 5 0,9-8 0</inkml:trace>
  <inkml:trace contextRef="#ctx0" brushRef="#br0" timeOffset="3637">6069 210 7857,'0'-9'687,"0"9"-445,0 12 0,0 23 1,0 7-1,0 4-13,0 6 0,0 1 1,0 10-1,0 0 14,0 0 1,-7 3 0,0 1-1,2 1-147,3-7 1,2-1 0,2-13 0,3-7-646,2-10 1,9-7 0,-2-4 288,5-5 1,4-7 0,3-14 0,2-9 131,-2-10 0,6-14 0,1-9 1,2 0-22,0-2 0,-2 4 0,4-9 1,-4 0-21,-3 3 1,-2-6 0,-5 10 0,1 5 135,-3 7 0,4 2 0,-13 11 1,2 8 293,0 4 0,-9 1 0,2 11 94,-5 9 0,-2 10 0,0 11 0,0 10-161,0 6 0,0 13 0,0-3 0,-2 4 45,-5 3 1,4-2-1,-4-3 1,5-4-628,2-3 0,2-9 0,5-9 388,7-3 0,14 8 0,5-6 0</inkml:trace>
  <inkml:trace contextRef="#ctx0" brushRef="#br0" timeOffset="4187">7560 126 8122,'0'21'0,"0"3"222,0 4 0,0 4 0,-2 13 0,-3 1 30,-2 3 1,-2 17-1,2-3 1,-5 2-63,0 0 0,-6 5 1,4 3-1,-5-3-93,-2-5 1,0 3 0,2-15-1,3 1-97,2-5 1,7-12 0,-5-4-674,3-3 0,2-9 713,7-7 0,2-11 0,5-1 39,7-7 0,12-9 0,4 5 0,3 0 39,4-1 0,3-4 0,4 5 1,3 0-34,2-1 1,2-4 0,-4 5-1,2 0-257,-2-1 0,4-4 0,-2 5 0,-2 0-198,-3-1 1,-9-4 0,-2 5-1,-3 0-280,-4-1 0,-3-4 0,-4 5 650,-5-3 0,-5-2 0,-9-7 0</inkml:trace>
  <inkml:trace contextRef="#ctx0" brushRef="#br0" timeOffset="4371">7581 798 8061,'21'-14'0,"-2"0"0,-1-2 0,1-3 122,4-2 1,10 0 0,-3 0 0,3 0-49,4 0 0,3 3 1,0 1-1,-3 6 13,-2 1 1,-2-4 0,2 5 0,-7 0-88,-5-1 0,-2-6 0,0 4 0</inkml:trace>
  <inkml:trace contextRef="#ctx0" brushRef="#br0" timeOffset="4538">7497 252 7716,'21'-21'246,"0"0"0,2 0 1,8 3-26,11 4 1,2-5 0,12 5-1,0-5-397,-2-2 0,13 7 1,-4 3-1,0-1 176,-4 0 0,1-2 0,-6-7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2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7817,'2'9'-145,"4"-3"0,-2-4 1,5 0 309,-1 3 0,5-3-61,-1 4 0,-3 2-78,3-3 1,-1 7-1,4-4 1,-1-1-27,-3 1 1,1 3 0,3-3 0,-1 0-3,-3-1 1,1 5 0,3-5-1,-2 1 7,-1 0 0,-1 5 1,6-3-1,1 1 7,-1 1 0,-6-7 1,1 7-1,1-1-23,3-1 0,1 3 0,-2-5 1,-2 0 14,-1-1 0,-1 7 0,7-5 0,-1 3 27,0-1 1,0-1 0,1 3-1,-1-3-15,0-3 1,0 7 0,0-5 0,1 3 7,-1-1 0,-6-5 0,1 6 0,1-1-19,3-1 1,1 5 0,0-4 0,0 5 10,0 1 1,-5-2-1,-1-1 1,3-3-22,1 3 0,-3 1 1,-1 2-1,1 0 7,-3 1 1,6 5 0,-5-1-1,2 0-12,-1-3 1,-1 0 0,3 2-1,-2 2 7,3-2 1,-5-2 0,3-2 0,-1 0 1,-1 1 0,5-1 0,-5 0 0,1 0 3,1 1 1,-6-1-1,3 0 1,1 0-4,-1 0 1,-3 1 0,4-1-1,-1 0 0,1 0 1,-5 4 0,5 0 0,0-1-24,-1 1 0,1 0 0,3-4 0,-3 0 18,-3 0 0,7 6 1,-5 0-1,3-2 11,-1-1 0,-5-3 0,4 2 0,-1 2 98,1 2 1,-6 0-1,3-6 1,-1 0-95,0 1 1,1 4 0,-3 1-1,4-1-6,1-3 0,-5 0 1,4 2-1,-2 2 6,-1-2 0,3-2 0,-4 0 0,2 2-9,-3 2 0,-1 2 0,-2-4 0,2 2-4,4-2 1,-4 0 0,4 0-1,-4 2 13,-2-2 1,5-2-1,1-1 1,-2-1 18,-2 0 1,3 0 0,1 0 0,0 1-13,2-1 0,-6 0 0,5 0 1,-1 1 21,0-1 1,1 0-1,-3 0 1,2 0-27,-2 1 1,3 5 0,-1 0-1,0-2 1,0 0-3,-1 2 1,3-4-1,-4 4 3,2-4 0,-1-2 1,-5 0-8,0 1 1,6-1 0,0 0 0,-2 0 13,-2 1 0,-1-3 0,3-2 1,2-1 13,-2 1 0,-2 2 0,-2 3 0,2-1-33,3 0 1,-3 0 0,4 1 12,-4-1 1,4 0 0,-1 0-1,-1 0-15,-2 1 0,-2-1 1,2-2-1,2-1-34,2-3 1,-1 1 48,-5 5 1,6 0 9,0 0 0,0-5 45,-6-1-430,0 1-1129,0-3 1490,0-1 0,-8-8 0,-2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28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2119 1344 7201,'0'-12'398,"0"1"243,0 7-337,0-4 75,0 8-289,-7 0 1,3-6-1,-8 1 0,6-3-180,-5 2 1,-1 2 69,-5-7 0,6 7 1,1-3-1,1 1 28,-1 0 0,4 0 0,-5 4 5,-3-3 1,5 3 0,-1-6 3,3 0 0,-7 5-16,3-9 1,1 8 0,-1-3 26,-3-1 1,7 4 0,-1-5 87,0 1 0,5 0-84,-9 3 0,3 1 1,-5-6 43,3 2 0,5 3-51,-6 5 1,1 0-27,-6 0 1,-1 0 3,1 0 1,0 0 70,0 0 0,5 0 0,1 0-27,-3 0 1,5 0 0,-3 0 26,-1 0 0,3 2-52,-1 3 0,-1-3 5,-5 4 0,6-4-157,-1-2 333,8 0-129,-11 0 1,6 0-96,-9 0 1,7-2-140,-1-4 31,9 4 0,-7-7 110,4 3 0,2-2 0,-5-5 58,1 2 1,2 5-42,6-6 1,-1 3 0,-3-5 32,-2 3 0,-2 7 0,4-4 259,-1 1-266,-1 5 0,0-8 1,1 5 0,-3 1-29,2-8 0,2 6 0,-5-5 42,1-2 1,0 5-1,5 0 40,-3 1 1,-2 3-70,2-8 1,3 8 0,-7-3-19,2-1 0,1 6 1,3-5-6,-2-1 24,0 6 1,1-8-15,-1 5 1,-7 3-1,3-6-34,0 0 67,-5 7 0,11-7-9,-7 8 0,1-2 1,-3-2 16,1-2 0,7 1 0,-7 5 16,-1 0 1,-3 0-34,-1 0 0,0-6 1,0 0-1,0 2 0,5 2 0,1 2-125,-3 0 0,5 0 1,-3 0 81,-1 0 1,3 0 6,-1 0 0,1-1 0,-3-3 56,1-2 0,6 0-37,-5 6 1,0 0-43,-7 0 1,1 0 21,0 0 0,5 0 0,1 0 40,-3 0 0,5 0 0,-3 0 39,-1 0 0,-2 0-49,-3 0 1,1 0-41,0 0 1,0 0 20,0 0 1,-1 0-1,1 0-2,0 0 0,5 0 0,3-2 181,1-3 0,-5 3-186,1-4 1,-3 2-90,-2-2 1,5 4 19,1-3 1,-1 3 108,-5 2 0,0-6 55,0 0 0,-1-5-47,1 5 0,6-2-8,-1 3 0,7 3 0,-7-6-117,-1 0 88,5 7 0,-2-7 2,5 8 0,1-6-1,-8 0 1,7-5-1,-5 3 3,2-1 1,-3 3 33,5-6 1,0 7 39,6-7-303,-7 8 171,5-3 38,-6 7 0,8-2 26,0-4-27,-7 4 19,5-5 46,-6 7-35,0 0-5,6 0 28,-13 0 0,11-6 192,-7 0-39,7 0-102,-11 6-392,13 0 306,-6 0-20,0 0-4,7 0-804,-7 0 758,0 0 16,6 0 0,-7 0 434,3 0-323,4 0 0,-6 2-72,8 4 1,-1-4-35,-5 4 274,4-4-87,-6-2-256,1 0 141,5 0-3,-14 0 1,13 0-46,-9 0 1,6 0 254,-5 0-227,7 0 1,-4-2-1,6-2 58,-3-2 7,3 0-41,-6-1 0,6 5 6,-4-4 0,5 2-195,-5-2 128,4 5 0,-4-9 33,0 4-20,1 4-1,5-5 68,0 7-34,0-8-66,0 6 1,0-7 22,0 3 0,0 2 15,0-8 0,0 7 212,0-7-204,0 8-71,0-3 0,0 5 40,0-4-234,0 4 1,0-7 213,0 3 1,0 2 122,0-7 1,0 5 87,0-6-112,0 9 1,0-7 26,0 4-126,0 4 28,0-13 1,0 11-21,0-7 0,0-1-226,0-5 1,5 6 234,1-1 1,2 8 0,-4-3 39,1-1 0,1 4 27,-6-7 0,6 5-11,0-6 0,-1 7-11,-5-7 0,6 1-15,0-7 0,0 7 0,-5 1 1,3 1-22,2-1 0,0 4 0,-4-5-75,3-2-55,-3 5 0,8-5-24,-4 7 132,-4 0 0,5 4 0,-5-2 54,4-1 0,-2-1 19,7 6 0,-7-2 1,4-2 41,-1-2 0,-5-1 0,6 3-39,0-2 1,-5 0-35,9 6 1,-8-2 19,1-3 1,5 3-67,1-4 56,-3 4 0,2 2-21,-5 0 0,-1 0-35,8 0 1,-7 0-4,7 0 1,-6 0 13,5 0 1,-1 2 16,1 4 1,-1-4 0,-6 5 45,1 1 0,1-4-12,-6 7 0,6-5 11,0 6 1,-1-7 95,-5 7 0,0-1-75,0 7 1,0-7 0,2-1 39,4-3-69,-4 7 0,6-5-19,-8 8 11,0-7-4,0-2 0,1-3 22,5 1-15,-4 0 1,6-4 7,-8 4 5,0-5-15,7 7 6,-5 0 49,6-6-29,-8 5 1,6-5-7,-1 4-22,1-4 1,-6 7 12,0-3 0,2-4-23,4 4 1,-4-2 7,4 1 0,-3-3-13,3 4 7,-4-4 1,8 4-4,-5-1 0,-1 1 3,8-6 0,-7 0 13,7 0 0,-1 0-15,7 0 1,-1 0-39,0 0 1,0 0 53,0 0 1,-5 0 0,-1 0 7,3 0 0,-5 0-17,3 0 0,-1 0 48,7 0-39,-9 0 0,1 0 0,-5 0 1,-1 0 53,8 0 0,-6 0-22,5 0 1,0 0-18,7 0 1,-7 0-13,1 0 1,-7 0 55,7 0 0,-6 0-38,5 0 0,1 0 30,5 0-57,-8 0 1,5 2 0,-7 2-5,3 2 1,-4-1 12,5-5 0,1 0 38,5 0 0,0 0-32,0 0 0,-5 0-56,-1 0 1,1 6 2,5 0 0,-2 2 1,-1-5 7,-3 3 1,-5 2 20,5-2 1,-1-3-1,3 7 66,-1-2 1,-8-1-1,3-3-15,1 2 0,-4 5-80,7-5 0,-5 6 23,6-7 1,-7 1 0,5-4 32,-2 4 1,-1-4 0,-3 5-4,2 1 1,1-6-8,-1 4 0,-2-5 0,6 1 40,-3 4 1,7-4-21,-3 4 0,-1-4 1,1-2 297,3 0-290,-7 0 1,9 0-27,-5 0 1,4 0-88,3 0 0,-1 0 15,0 0 0,-6 0 0,1 0 17,1 0 1,-3 0-1,1 2 46,3 3 0,-5-3 1,3 6-65,1 0 1,-3-7-1,-1 7 77,-1 0 0,5 1-27,-1 9 1,-3-3 0,1-2 70,-2-1-41,5-1 0,-9 1 16,7-1 1,1 1-56,5 5 0,-7-6 0,-3-1 6,1-2 1,0-1 0,5-3-16,-1 2 1,-7 0 146,7-6 1,-1 0-68,6 0 0,1 5 0,-1 1-28,0-2 1,-5-2 0,-1-2 6,3 0 1,-1 2 0,0 2-74,-1 1 1,-1 1 69,6-6 1,1 0 16,-1 0 1,0 0-24,0 0 0,-1 2 0,-3 2-2,-1 2 1,-7-1-9,7-5 1,-6 0-13,5 0 0,-1 2-16,1 4-166,4-4 126,-5 5 55,7-7 0,-5 0 72,-1 0 0,-5 0-16,5 0-7,-7 0 0,6 0 569,-5 0-377,-3 0-341,6 0 0,-8 0 0</inkml:trace>
  <inkml:trace contextRef="#ctx0" brushRef="#br0" timeOffset="2416">2274 775 7738,'6'-11'0,"2"1"0,-1 1 0,3 1-125,-1 0 119,3 3 1,5 5 0,0 0 0,1 0 0,-1 0 35,0 0 1,0 0 0,0 0 0,1 0-1,-1 0-64,0 0 1,0 0 0,1 0 0,-1 0 42,0 0 1,6-2 0,2-2 0,0-2-31,0 2 1,3 0 0,-3 1 0,0-3 26,0 2 1,4-4 0,-6 3-1,-2 1-17,-2 2 1,-2 2 0,0 0 0,0 0-83,1 0 0,-1 6 1,0 1 114,0 3 0,1-6 0,-1 1-11,0-3 0,-5 4 0,-1 0 55,2-2 1,3-1-1,1 1 39,0 2 0,-5 2 0,-1-4-80,3 1 0,-5 3 0,3-4-46,1 2 0,-3 5 0,1-3 47,2 1 0,-3-5 1,1 2 15,3-4 1,1 3 0,2 1-17,1-2 1,-1-2 0,0-2-33,0 0 1,1 6 0,-3 1 30,-4 3 1,-1-4 5,-4 5 0,-3-1 0,7 3-12,-2-1 1,-1-3 0,-3 5 0,4-5 10,1-1 1,-3-1 0,6-3-21,1 2 0,-3 5 1,-1-3-1,1 0-8,-1-1 0,-3 5 0,4-4 0,-1-1 64,1 1-48,-6 5 0,5-11 1,-5 6 48,2-1 0,7-3-45,-1 8 1,3-8 0,2 3-11,0 1 0,1-6 1,-1 4 8,0-4 1,0-1 0,0 3-51,1 2 1,-1 0 0,0-4 22,0 3 1,-5-3 0,-1 4 0,1-2-32,-3 2 1,7-4 0,-5 3 6,4-3 0,3-2 1,-1 0-1,-2 2 19,-3 4 0,3-4 1,-4 3 10,5-3 0,-5-2 0,-1 2 7,-3 4 0,1-4-44,-2 4 1,3 1-14,9-1 1,-7 0 69,1-6 1,-7 0-1,7 0 85,1 0 26,-5 7-50,7-5 6,-13 6-454,6-8-583,-8 0 950,0 8 0,0-6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33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1 6912,'-17'0'349,"-1"0"219,9 0-60,1 0-232,8 0-69,0 7 0,2-3-175,4 8 1,3-3 0,9 5-46,-1-3 0,-2-5 1,-1 3-1,-3 1 40,2-1 1,3 1 0,1 3-1,0-3 14,0-2 0,3 3 0,1-3 0,2-1-15,-2 1 0,3 4 1,-1-5-1,0 3-8,2 3 1,-4-3 0,6-1 0,-2 1 1,-4-1 1,4 1-1,0 3 1,0-3-32,0-2 1,-1 5-1,-3-3 1,2 1 0,-1 1 1,-3-1 0,0 4 0,2-1 12,2-3 0,2 1 0,-4 5 0,2-2-11,-2-3 0,4 3 0,-1-5 0,1 1-35,0 1 0,4-3 1,-4 5-1,0-5 9,0-1 1,-1 5 0,-2-3-1,0 1 21,0 1 0,-3-1 0,0 5 0,2-3-25,2-2 0,0 1 1,-6 3-1,0-1 19,0-3 1,1-1 0,-1 3 0,0-1 24,0 1 0,1-4 0,-1 1 0,-2 0 0,-3-1 0,3 1 1,-4 3 17,5-1 0,1-3 1,-2 5-1,-1-5-8,-3-1 0,-5 3 0,3-3 0,1 0-10,0-1 0,-5 5 0,7-5-6,1 3 1,-3-6 0,-1 3 0,1-1 17,-1 0 1,-3 2 59,6-3 0,-1 5 56,6 7 0,-5-5 0,-3-1-16,-1 3 1,4-5 0,-5 1-5,3-3 1,1 7-91,7-3 0,-3-1 1,-2-1-1,-3 1 16,-3-1 1,7-3-10,-3 6 0,3-7 1,-1 5-4,-1-2 1,-7 3 0,5-3-30,-2 1 0,3-3 28,-5 6 0,5-7 0,-3 5 13,1-2 0,-3-3-74,6-5 1,-7 6 29,7 0 1,-8 1 15,2-1 7,3-4-45,-7 6 1,8-8-73,-5 0 1,-3 2-59,4 3 0,-2-3-48,2 4-124,-5-4-649,7-2 977,-8 8 0,0-6 0,0 5 0</inkml:trace>
  <inkml:trace contextRef="#ctx0" brushRef="#br0" timeOffset="2418">2050 1206 7720,'-8'12'98,"-3"-1"21,3-7 68,0 4 1,10-8-138,4 0 1,-2 0 0,7 0-1,3 0 1,1 0-130,2 0 0,0-2 0,1-2 0,-1-2 23,0 2 0,0-3 0,1-1 40,-1-1 0,6 3 0,2-4 1,0 1-1,1 1-20,1 0 1,0-3 0,2 3 0,-5 1-4,1-1 0,-4-4 1,6 7-1,0 1-9,0 2 1,-4-4 0,5 0 0,1 3-10,-2 1 0,5-4 1,-3 0-1,4 0 44,1-1 0,-1 5 0,-3-6 1,-1 3 22,2-1 1,1 0-1,3 4 1,-1-2-10,1-1 1,-3-1-1,-1 6 1,-3-2 10,3-4 1,-4 4 0,0-3 0,-1 3-6,1 2 0,-6 0 0,4 0 0,-2 0 0,0 0 0,2 0 0,-4 0 0,4 0 0,2 0 3,3 0 0,1 0 1,-1 0-33,-1 0 1,-2 0 0,4 0 0,-3 0 40,3 0 0,-4 0 0,1 0 0,1 0 41,-2 0 0,4-2 0,-7-2 0,1-2-27,0 2 0,4 2 0,-4 2 1,0 0-11,0 0 1,3 0 0,-5 0-1,0 0 16,2 0 0,-6 0 0,4 0 0,-2 0-13,2 0 1,-4 0 0,6 0 0,-2 0-8,0 0 1,0 0-1,-6 0-31,1 0 0,-1 0 0,0 0 79,0 0 1,0 0 0,1 0 82,-1 0 1,0 2-35,0 4 1,1-4-340,-1 4 1,0-4-657,0-2 879,-7 0 0,5 7 0,-5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39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33 103 7556,'-15'-1'-169,"3"-5"0,7-2 213,10-3 0,5 3 1,7 8-1,0 0 20,1 0 1,1-2 0,4-2 0,5-1-17,5 1 1,1 2 0,3 2-1,3-2-4,6-4 0,6 4 0,5-5 1,4 1-28,0 0 1,12 0 0,-2 4 0,4-1-35,1-3 0,5 0 0,-5 6 0,3 0 12,3 0 1,2 0-1,4 0 1,2 0 29,2 0 1,0 0-1,-6 2 1,0 2 31,0 2 0,0 5 1,-2-3-1,-1-1-30,-3 1 1,-1 4-1,3-5 1,-6 1-9,-5 0 1,2-1-1,-10-3 1,2 4-6,-2 1 1,2-5 0,-7 2 0,-3-4-18,-1-2 0,-2 5 0,-3 1 0,-1-2-14,-2-2 0,-8 4 1,4-1-1,-1-1-173,-1-2 0,0 0 1,-7 2-1,-3 2-614,-1-3 804,-8 7 0,12 0 0,-7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0:10.71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42 1995 7370,'-2'19'0,"-3"-3"-70,-2-2 0,-7 0 0,7 7 0,3 0 469,1 0 0,3 7 1,0 0-1,0-2-134,0-3 0,0 0 0,3 3-114,4 2 1,-3-2-1,10-10 1,5-4 60,7-3 1,-3 5-1,7-7 1,-2-2-41,0-3 0,10-2 0,-3 0 1,7-2-48,7-5 0,-3-5 1,10-11-1,0-5-65,-2-7 1,14-5 0,-3-4 0,5-5-103,2-7 0,-2-2 0,-7-1 0,-2 1 13,-5-7 0,-5 2 0,-9-12 0,-2 0-37,-5-2 1,-12-18-1,-11 4 1,-7 41 0,-1-1-3,0-1 1,-3-1-1,-3-4 1,-3 0 0,-2-2-1,-2-1 1,-3-2-1,-2 0 26,-3-1 1,-1 0 0,0 5 0,-1 2 0,0 3 0,0 1 0,-16-41 40,-2 6 1,0 22 0,-1 9 0,6 12-564,1 9 0,3 4 0,7 13 564,0 4 0,0-5 0,0 7 0</inkml:trace>
  <inkml:trace contextRef="#ctx0" brushRef="#br0" timeOffset="985">1911 1995 7953,'-21'10'667,"10"-6"-476,4 10 0,7-9-46,7 2 0,11-5 1,13-4-1,1-5-75,6-7 0,1-12 1,3-6-1,0-3-16,0-3 1,0-6 0,0 9 0,0-5-133,0-2 0,-7 0 1,-2 0-1,-5 0-174,-9 0 1,-1 0-1,-11 0 1,-2 0 4,-3 0 1,-11 10 0,-7 4 0,-8 4 185,-4 3 1,-9 10 0,2 4-1,-5 7 81,-2 7 0,-7 14 0,-2 14 0,0 4 152,-1 3 1,-4 7 0,7 3-1,3 1 126,1 6 0,6 1 1,4 6-1,7 1 49,4 3 1,13-2 0,4-7 0,4-3-322,3 0 0,3 0 0,4-11 0,9 0-176,10-8 0,13 1 0,13-14 0,1-8-11,6-8 1,8-8-1,6-4 1,-1-8-389,0-11 1,8-9-1,-1-14 1,7-3 548,-41 23 0,1-1 0,4-4 0,1 0 0,-4 2 0,1 0 0</inkml:trace>
  <inkml:trace contextRef="#ctx0" brushRef="#br0" timeOffset="1300">3864 777 7685,'-21'0'-4,"0"0"0,0 10 0,-2 6 0,-3 10 233,-2 9 0,-2 4 0,4 6 0,-4 4 51,-3 7 0,8 7 0,-3 7 1,4 7-16,3 4 1,-7 3 0,0 0-1,5-2-65,7-5 1,-1-5 0,10-11 0,3-5-293,1-7 0,13-7 1,4-7-1,7-7-163,7-5 0,4-9 1,10-2-1,0-3-16,0-4 0,3-12 1,1-7-1,3-5-347,-2-2 0,2-7 618,-7 0 0,5-9 0,-15 4 0</inkml:trace>
  <inkml:trace contextRef="#ctx0" brushRef="#br0" timeOffset="1499">3003 1785 7755,'10'-21'821,"4"3"-762,14 4 0,4-5 1,10 5-1,3-5-157,4-2 1,-3 7 0,10 0 0,3 0-396,1 3 0,3-1 493,0 5 0,0 5 0,0-8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51.7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2756 17 7996,'8'-9'-102,"-6"1"548,6 8-260,-8 0 1,-2 6-107,-4 0 1,2 7 0,-6-2 0,1 3-141,-1-3 0,5 5 0,-7-5 0,1 4 14,1 3 1,-3-1-1,5 0 1,-2 0 7,-3 1 1,0-1 0,-1 0 0,3 0 26,-3 0 1,-1 3 0,-2 1 0,0 2 13,-1-2 0,1-2 0,0-2 1,0 0-21,-1 0 1,1 1 0,0-1 0,0 0-3,0 0 1,-6 1 0,0 1-1,2 2 27,1 2 0,3 0 0,0-6 1,0 0-1,0 2 22,-1 4 0,7-4 0,-1 4-13,-1-4 0,-2 4 1,-3 0-1,1 0 25,0 2 0,6-6 0,-1 4 0,-1-2 15,-3 2 1,5-3 0,-1 2 0,-1-2-16,-2-3 0,-1 0 0,3 0 0,1 1-17,-1-1 0,4 6 1,-3 0-1,-1-2-32,-3-2 1,5-2 0,-1 0 0,1 1-11,1-1 0,-3-6 1,5-1-1,1-1-6,-1 1 0,-4-4 15,7 5 1,-3-5 3,2 5 1,2-1 0,-5 3 5,1-1 1,1-8-1,1 1 0,2 5-1,-7 1 0,5-1 35,-6 2 1,9-7-27,-3 7 1,2-3-1,0 5 79,-2-3-77,1-7-4,5 4 232,0-8-190,0 7 0,2-5 79,3 4 0,-1-4 0,8-2-11,1 0 0,0 2 0,1 2-70,-3 1 1,-1 3 0,3-4-54,-1 2 0,-1 7-14,6-2 0,-7-1 0,-2 0 0,-3-1 30,1 1 1,6-5-1,-5 5 54,3-2 1,-4 3 0,5-5-48,2-2 0,1 0 0,-1-1 0,-1 3 14,1-2 0,-3 4 0,1-3-13,3-1 0,1 6-6,2 1 0,0-1 0,1-1 13,-1-1 0,0 5 1,0-3-13,0 0 1,-5-1 0,-1-5-13,3 2 1,1-1 0,2-3-1,1 2 36,-1 2 0,0 0 1,-2-4-1,-1 1-30,-3 3 1,1 6 0,5-7 0,-2 1-27,-3 2 0,1-4 0,-5 5 0,1-1 24,5-4 1,-5 3 0,3-1-1,-1 0-24,-1 1 0,5-5 0,-3 4 0,1-2 11,-2 2 0,5-4 0,-5 3 0,3-1 5,-3 2 1,4-4-1,-3 5 12,3 1 0,2-6 0,-1 6 2,-5-1 0,5-5 0,-7 6 37,1 0 0,5-7 1,-3 7-23,3 0 1,2-6 0,0 5-29,0 1 0,-5-6 1,-1 4-1,3-4-4,1-2 0,-3 0 0,-1 0 0,1 2 20,-3 3 0,6-3-16,-3 4 1,-4-2-1,-1 0-42,1 1 0,-4 1-15,7-6 25,-7 8 10,11-6 1,-11 11 15,8-7 1,-7-1 1,7-5 1,-8 2-5,1 4 0,-1-4 6,2 4 5,-4 3-5,6-7 1,-3 8-2,1-4 7,0-4 0,-4 5 30,4-7 0,-5 2-4,5 4 1,-2-4 37,2 3 24,-4-3-36,5-2 1,-5 6 79,4 0-52,-4 0-33,6-6-87,-1 7 89,-5-5-26,6 6 1,-6-8 112,3 0-97,-3 0 0,8 6-82,-4-1 1,-4 3 21,3-2 1,-1-4 7,2 3 0,-2-3 0,5 0 12,-1 4-4,-2-4 1,-4 6-5,3-8 0,-1 5 0,8 1-45,1-2 1,-5 0 0,-1-1-44,1 3 1,-4 2 72,7-2 1,-5-4 0,4 5-6,-3 1 1,1-6 26,-2 3 0,-3 3-7,9-2 0,-6 0 23,5-6 0,-5 5-27,5 1 5,-7 0 1,6-4 7,-4 3 0,-5-3 1,9 12-1,-4-8 0,-4 1 0,5-3-1,1 2 1,-6 1-1,6-3 46,-1 2 0,-3 0-27,8-6 1,-7 5-22,7 1 1,-1 0 0,5-4 66,-5 4 0,4-4-6,-3 3 0,3-3 0,2-2 53,1 0 1,-7 0-1,1 0-44,1 0 1,0 2 0,1 2-7,-3 2 0,1 1 0,5-3-36,0 2 1,-5 2 0,-1-5 35,2 3 0,-3 6 1,2-5-55,1 3 0,-3-6 0,-1 3 0,1-1 9,-1 0 0,-3 1-17,5-1 1,1 2 0,3 5-25,-3-1 0,-3-7 65,-3 7 1,2-1 0,5 5-21,-1-5 1,-7 5-57,7-5 0,-6 2 1,3 1-2,-1-3 0,3 1 38,-5 5 0,5 0 74,-5 0 0,6 1 1,-7-1-106,-1 0 1,4-5-1,-2-1-56,-3 2 0,-1 3 0,0-1 0,2-2 0,2-1-10,-2 1 1,5 3 56,3 1 1,1 0 0,1-2 0,-3-1 30,2-3 1,-3-7-1,0 4 1,-1-2 45,1-1 0,1 3 24,6-2 1,1-4 0,-1 3-60,0-3 1,-5 0 0,-1 2 28,2 2 0,3 1 1,1-3 102,0 2 1,-5 2-1,-1-5-135,3 3 1,1 2-1,2-4 8,0 1 1,1 7 0,-1-6 0,0-3 31,0-1 1,0 4 0,1 2-23,-1 1 1,0-5 0,-2 4 0,-1-2-4,-3-1 0,1 1 1,5-4-1,0 2 21,0 2 1,1 5-1,-1-3-37,0 1 0,0-3 1,1 5 3,-1 3 1,-6-5 0,1 1 0,-1 0-6,-1-1 1,5-3-1,-5 5 1,1 1-1,-1-1-18,-3 1 1,7-1 15,-3 6 0,3-5 0,-1-2 0,-3-1-34,-3 1 0,5-5 0,-5 5 1,1 0 1,0-1 1,-1-3 0,-3 5 17,2 3 1,5 1-1,-3 2-4,2 1 0,-7-7 1,5 0 43,0 3 1,1 1-21,9 2 0,-7 1 0,1-1-8,1 0 0,-3-7 0,-1-3-19,-1 1 1,3-4 0,-3 7-1,1 1-46,5-3 0,-5 7 4,3-5 0,-3 4 1,5 3 28,-3-1 1,-1 0-1,3-2 1,-3-1 1,-2-3 1,3-5 0,-3 4-1,-1-1-9,1 1 1,0-1-1,-5 5 1,5-5-21,2-1 1,-6 5 0,3-3 0,-1 1 9,0 1 1,5-6-1,-3 3 118,1-1 1,-5-1-1,4-3-40,-1 2 1,-3 6-14,8-7 0,-6 7 1,3-5-2,-1 3 1,-2-4-22,-6 5 0,5-5 1,1 5 7,0-7 0,-4 4 0,3-8 1,-3 2 8,4 4 127,-4-5-252,-2 7 138,0 0-8,0-6 1,0 7-10,0-3-56,0-4-77,0 6 38,0-1-51,0 3 149,0 7 0,0-6-26,0 1 63,0-8 0,0 11 17,0-3 0,0-3-46,0 3 0,0-1-13,0 6 0,0-5 1,2-1-134,4 3 1,-4 1 76,3 2 1,-3-5 0,0-3 0,2 1 100,2-1 1,-1-3 0,-5 6 15,0 1 1,0 2 0,0 3-46,0-1 0,0 0 1,0 0-1,0 0-102,0 1 0,0-1 1,0 0 51,0 0 1,0 1 0,0-1-1,-2-2-1,-3-3 0,3 3 0,-4-4 16,4 5 0,0-1 0,-2-2 1,-1-1 16,1 1 1,2-3-1,0 1 0,-4 3 1,4-5 0,-5 3-103,-1 1 0,4 3 32,-7 1 0,5-2 1,-4-2 5,3-1 0,-1-8 1,4 3-24,-1 1 1,-3-6 40,2 4 1,2 1 151,-7-1 1,-1 0-93,-5-6 1,6 0 0,-1 0 15,-1 0 0,3 0 0,-1 0 0,-1 2 32,3 4 0,-7-5 1,5 7-48,-4 0 0,-3-6 0,1 5-20,0 1 1,5-6 0,1 6 1,-2-1 0,-3-3-53,-1 7 1,0-7-26,0 2 0,-1-4 89,1-2 1,0 0-1,2 2-15,3 4 1,-3-4 48,3 3 1,-3-3-65,-2-2 0,5 0 36,1 0 0,7-2 1,-4-2-28,1-1 1,3-1 146,-8 6 1,7 0-117,-7 0 1,1 0-64,-7 0 1,7-6 0,-1 0-20,-1 3 0,4-1 1,-3 0 93,-1-2 0,3 1 0,-1 5 5,-3 0 1,5 0-1,-3 0-5,-1 0 1,3 0-1,-1 0-17,-3 0 1,-1 0-51,-2 0 0,0 0 33,-1 0 0,1 1 2,0 5 0,5-4 0,3 6-50,1-1 1,1-5 0,3 6 51,-2 0 0,-6-5 0,7 9 60,1 1 1,-4-3-61,2 1 0,-5 1 47,5 5 1,1 0-1,3-1-12,-4-5 1,4 4-1,-4-3-9,4 3 1,2 2 0,-2 1-21,-3-1 1,3 0-225,-4 0 0,4 1 150,2-1 0,0 0 39,0 0 0,0 0-165,0 1-29,8-1 265,-6 0 0,5 0-117,-7 1 0,0-7 169,0 1 1,0-7-53,0 7 0,0-7-24,0 7 0,0-6 0,-2 3 26,-3-1 0,3 0 0,-6-5-13,0 3 1,5 8 42,-9-3 0,8-1-11,-1 1 1,-5 1-45,-1 5 0,1-8 0,0-1-5,3 0 1,-7-4 15,3 7 0,1-5-5,-1 5 0,5-7 0,-4 4 10,3-1 0,-5-3-10,7 8-6,-9-9 1,12 7 0,-5-6 5,-1 2 1,6 1 0,-6-3 3,1 2 1,5 2-3,-4-3 0,-2-1 14,3 8 0,-3-9 0,4 5 61,-2 0 1,-7-4-62,2 7 1,1-1-39,-1 1 1,1 4 4,-2-3 1,3-4 0,5-1-7,-2 1 0,-1-6 0,3 5 4,-2 1 1,-2-6 0,5 6 7,-3-1 1,-2-5-1,4 6-13,-1-1 1,-9-5-9,3 4 0,1-4 0,1 0 4,1 4 1,0-4-20,3 3 1,1-5-69,-8-5 1,7 3 0,-5-6 0,0 2 95,1 1 1,3-7 0,-5 6 0,-1 1 110,3-3 1,-7 4 35,5-7 1,-5 7-124,-1-2 1,0-2 28,0 3 1,5-1-216,1 6 118,7-8 1,-4-1 13,8-9 1,0 7 0,-2 1-38,-3 3 0,1-5 64,-8 7 1,9-3 0,-5 4 44,0-2 1,6-1-7,-3 1 0,1 2-69,-2-7 1,4 5-98,-4-6 1,3 1 60,-3-6 1,4 5 63,-4 1 0,2 7-32,-1-2 0,3 2 162,-4-1 0,2 3-266,-2-4 1,3-4 61,-9-1 1,8 1 60,-2-1 0,3 5 29,-3-5 0,4 5 26,-4-6 0,2 9-32,-1-3 0,3 2-119,-4-2 1,4 2 78,2-7 1,0 5-9,0-5 1,0 5 106,0-6 116,0 9-142,0-13 0,0 7-38,0-8 0,0 5 0,0 1-34,0-3 0,0 5 4,0-3 81,0 1 0,-2 1-15,-4 4 1,5 3 506,-5-3-509,4 4 0,2-8-129,0 5 1,0-5 0,0-7-10,0 0 0,0 5 1,0 1 122,0-3 97,0 7-89,0-9 0,0 12-99,0-7 0,0-1 58,0-5 0,0 0-13,0 0 0,0 0 107,0-1 0,0 7-72,0-1 1,0 7 0,-2-5-15,-4 2 0,4-5-65,-3 2 0,3 1 0,2-2-4,0-1 0,-2-2 0,-2-2 5,-2-1 1,0 7-1,6-1 1,0 7 242,0-7 1,0 6 133,0-5-243,-7 7 0,3-4-41,-8 8-170,9 0 6,-5 0 0,6-2-14,-4-3 0,4 1 73,-3-8 1,1 9 367,-2-3-220,4 4 0,-5 0-112,7-4 1,-2 4 55,-4-3 0,4 1 120,-4-2-122,4 4 1,0-5 35,-3 7-48,3 0 1,-8 0 80,4 0-80,5 0 1,-9 0 17,4 0 1,2 0-45,-7 0 10,7 0 0,-5 0-61,3 0-55,4 0 122,-13 0 3,13 0 1,-8 0 0,6-2-3,-1-4 1,-3 4 10,2-4 1,2 4-1,-7 2 8,-3 0 0,5 0-12,-3 0 1,7 0-29,-7 0 1,1 0-146,-7 0 164,9 0 0,-6-2 0,3-1 11,-3-3 0,3 0 0,1 6 1,-3 0 10,-1 0 0,4 0 1,-1 0-1,-1 0-8,-3 0 0,5 0 0,-1 0 0,-1 0 34,-2 0 1,-2 0 0,-1 0-34,1 0 0,0 0 0,0-2 0,-1-2 2,1-1 1,-2-1 0,-2 6 0,-2 0-9,2 0 0,0-2 0,0-2 0,-2-2-6,2 3 1,-4 1-1,2 2 1,2 0 36,2 0 0,0-6 0,-2 0 1,-2 2-29,2 2 1,1-3 0,1-1-1,-2 2-27,-2 2 1,0 2-1,4-2 1,-2-2 3,-2-1 1,0-1 0,6 6-1,0 0 31,0 0 1,-1 0 0,1 0 0,0 0 14,0 0 1,-1 0 0,1-2-13,0-4 1,0 4-1,0-3 1,-1 1-2,1-2 1,0 4-1,0-4-32,-1 4 1,7 2 0,-1 0 10,-1 0 1,-2 0 0,-2 0 2,-1 0 1,1 0-1,0 0 2,0 0 0,5 0 0,3-1 3,1-5 0,-5 4 0,1-4 0,-3-1 0,-2 1-1,-1 2 0,7 2 0,-1 2 41,-1 0 0,-2 0-39,-3 0 1,7 0 0,1-2-20,3-4 15,-7 4 0,10-5 1,-7 7 0,5-2-3,-5-4 1,-1 4 39,-5-3 0,6-3 28,-1 2 0,6 0 135,-5 6-116,7 0 1,-6 0-79,5 0 1,3-2 58,-4-3 1,2 3 22,-1-4-49,3 4-3,-6 2 0,2-2-82,0-3 11,1 3 0,3-6 11,-4 8 6,4-8-8,-6 6 14,8-5 17,0 7-3,-7 0 1,5-2 0,-4-4-1,4 4 0,0-6 107,-3 8-46,3 0 77,-6 0-171,8-7 1,-2 5-260,-4-4 159,4 4-155,-5 2 288,7-7 1,-2 5-106,-4-4 15,4 4-104,-5 2 136,7-8 64,0 6 0,0-7-61,0 3-3,-8 4 1,6-7 86,-4 3-9,4 4 1,2-8-27,0 5 0,-2 3 11,-3-4 0,3 2-79,-4-2 43,4 5 1,0-7-1,-2 6-2,-1-4 0,-1 2 28,6-7 0,-2 7 5,-4-2 65,4-3 1,-7 1-62,3-3 1,2 1-22,-7 4 1,5 4 12,-5-3 1,7 1 0,-4 0-3,0-2 0,6-1 0,-5 3 49,-1-2 1,6-2 0,-5 5 129,-1-3 1,4-2-150,-7 2 0,5 5 0,-4-7 9,3 0 1,-7 6-61,3-3 0,1-3 0,1 0 2,1-1 1,-5 5 0,3-4 13,0 1 0,-5 5 7,4-4 1,-5 2 7,-1-2 1,0 4-5,0-3 0,5 3 1,1 2-8,-3 0 1,7-2 0,-1-2-67,0-2 1,-1-1 44,-8 1 0,5 4 0,1-4-23,-3 4 1,5 0 0,-3-1 29,-1-3 0,-3 0 78,-1 6 0,0 0 1,0 0-49,0 0 1,5 0-6,1 0 0,-1-6-141,-5 1 132,7-1 0,-5 6 0,4-2-17,-5-4 1,5 4-1,-1-5-1,-1-1 1,-2 4 23,-3-7 1,3 5-1,2-4 1,1 3 33,-1 3 1,3-4-33,-1 3 1,-1-7-1,-5 6-13,0 2 1,5 3 0,3-1-1,-1-2 3,1-2 0,3 0 1,-6 4-18,-1-3 1,3 3 38,-1-4 1,-1 2-6,-5-2 0,0 5-2,0-5 1,5 2 0,1 0-1,-3-2 0,5 1 0,-1 3-80,3-4 0,-7 4 56,3-4 1,1-1 65,-1 1 1,1-2 0,-3 4-50,1-1 0,6-1 0,-3 4-17,1-4 1,-5 2-8,1-7 1,3 7 0,-1-3 10,3-1 0,-5 4 42,6-7 1,-7 5 0,1-6 26,5 9 0,-7-7-39,9 4-36,-1 4 15,-2-5 0,6 5-124,-3-4 107,3 4 0,0-6 39,-4 8 34,4 0-725,-6 0 1,8-7-1,0-3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9:57.4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3101 2239 8011,'-9'-9'524,"-1"1"1,6 6-514,-1-4 1,-3 3 205,2-9-508,4 8 262,-13-11 1,11 7 33,-7-3 0,7 1 1,-4 6-5,0-1 1,7-3 12,-5 2 1,-2 2-38,2-7 1,1 5 110,5-5 0,0 5-62,0-5 1,0 5 45,0-6-76,0 8 0,0-11-8,0 4-116,0 3 88,7 0 1,-3 3 30,8-1 91,-9 0-70,5 6 21,-8 0-23,8 0 1,-6-2-42,3-3 33,-3 3 0,0-6-10,4 8 0,-4-2-12,4-4 1,3 2 70,3-7 0,-3 5-1,3-5 0,-3 5 0,5-4-40,-3 3 1,1-7 3,5 3 0,-2 1 0,-1-1-6,-3-3 1,-5 7 0,3-1-101,-1 0 120,5-1 1,-11-3 0,6 3 9,0 1 0,-6 1 0,5 3 1,-1-4 45,0-1 1,5 3-1,-3-4-45,1 3 0,3-5 1,3 4-32,-3-1 1,-3 5 0,-5-4-8,2 1 1,5 3 0,-3-6-19,2 3 1,-5-5 0,5 5-2,-2-3 23,-3 6 0,-3-5 26,4 3 0,-4 2 137,4-7-168,3 7 0,-7-6 0,6 6-80,-1-1 0,-5-3-27,4 2 0,-2 4 0,0-5 59,1-1 0,7 4 1,-4-5 21,1 1 0,-3 0 53,5 2 1,-5 3 90,6-9-114,-9 8-87,5-3 81,-8 7 1,2 0-5,4 0 0,-4-2 5,3-4-14,-3 4 289,6-13-44,-6 13 253,6-6-279,-8 8-447,0 0 165,0-7 0,1 3-66,5-8 58,-4 8 125,6-3-246,-8 7-109,0 0 0,2-6 376,3 0-54,-3 1 0,6 3 62,-8-4-49,0 4 0,0-8-43,0 5-47,0 3 0,0-14 64,0 5 1,0 1-4,0-1 1,0-1 158,0-5 0,0 6-17,0-1-106,-8 8-34,6-11 7,-5 13 1,7-7-41,0 3 30,0 4 1,0-8 9,0 5-1,0 3 1,-2-12 17,-4 9-34,4-1 1,-5 4-102,7-4 139,0 4 0,0-7 40,0 3 0,0 2-10,0-7 1,0 5-1,-2-4 0,-4 3 1,4-1-58,-4 2 22,4 4 1,2-7-70,0 3 110,0 4 1,-5-7 147,-1 3-183,0 4 0,4-6 0,-2 6-17,-1-3-23,-1 3 0,6-8 0,-2 6 19,-4-1-47,4-1 39,-5 6 16,-1-8-6,6 6-7,-6-5 1,6 7-1,-1-2-30,-3-4 0,-2 4 14,3-4 1,1-1 19,-8 1 0,8-2 0,-3 4 15,-1-1-9,6-1 0,-11 4 0,7-4 0,-5 2 0,5-7 0,-6 5 27,7-5 0,-3 7 23,2-2-55,4 4 0,-7 0 13,3-3 1,2 3 13,-7-4 0,5 4-13,-6 2 1,7-6 43,-7 1 130,8-1-148,-11-2 0,7 4 94,-3-7-56,-4 7 1,11-4-92,-8 8 0,8-2 0,-3-1-40,-1-3 36,6 0 0,-7 6-17,3 0 58,4 0 0,-8 0-10,5 0-12,3 0 1,-6-2-55,8-3 51,0 3-11,-8-6 1,5 6 8,-9-4 66,8 4 0,-3-7 3,7 3-58,-8 4 0,4-5 0,-5 5 6,1-4-24,2 4 1,1-8 22,-1 5 0,-2 3 54,2-4-14,4 4 1,-5 0-44,7-4-8,0 4 1,-6-7 2,0 3 0,-1 2 104,1-7-90,4 7 0,-6-6 0,6 7-37,-3-3 32,3 0 1,-8 6-78,4 0 23,5-7 34,-15 5 0,12-6 10,-7 8-7,7 0 0,-5 0 9,3 0 0,4-8-39,-13 6 1,7-7 0,-4 3 1,-3 4 18,4-4 22,3 4 1,-5 1-18,7-5-17,-8 4 1,5-6 12,-8 8 0,7-2-19,4-3 84,-3 3 1,5-6 6,-8 8 0,7 0-33,-7 0 1,8-2-1,-3-2-4,-1-1 0,4-1-25,-7 6 1,5 0 0,-3-2-32,1-4-39,-6 4 0,7-7 30,-5 3 1,-3 2-10,4-7 1,1 7-9,-2-2 1,7 4 0,-5 0 25,3-4 1,-7 3 36,3-9-12,3 8 0,-2-5 12,5 3 0,1 4 0,-6-6 0,1 3 9,-1-1 0,6-2 1,-3 5-11,-1-3 1,4 0 0,-5 4 0,-1-2-17,0-1 0,5-1 1,-5 4-51,2-4 31,-5 4 0,5-7 1,-5 5 19,2-2 0,5-2-26,-6 3 89,1 3-44,-6-14 0,1 13-52,5-9 0,-3 6 0,7-5-73,-3-2 1,6 3 91,-1-2 0,-3 7 2,2-7 1,-1 7 13,1-7 1,4 6 0,-6-3-53,1 1 0,5-5 7,-4 1 0,-2 3 1,1-1 54,-3 2 1,6 1-1,-3 3-11,-1-2 0,6-1 1,-6 3 66,1-2-36,5 0 1,-8 0-29,5 1 0,1-1 1,-6 4-4,2-4 1,1 3-72,1-9 1,4 6 58,-4-5 1,3 7 0,-1-4 242,-2 1-136,0 5 0,1-8-30,-1 4-42,0 5 1,4-7-142,-4 8 1,3 0-64,-9 0 159,8 0 100,-11 0 0,11 0-6,-7 0 1,5 0-29,-6 0 0,1 0 0,-4 2-42,3 4-11,4-5-29,1 7 0,-3-2 36,-7 0 0,7 1 0,3-3 13,-1 2 0,4 1 20,-7-1 0,-1 4-14,-5 7 0,6-7-5,-1-5 1,6 3-59,-5-2 0,5-1 14,-5-5 7,7 8 6,-11-6 0,7 8 0,-5-7-13,1 3 0,6 0 1,-3-4 49,1 4 1,0-5-14,3 5 0,1-4 15,-8-2 0,7 0-3,-7 0 1,8 2 0,-3 2-13,-1 2 0,4-1 29,-7-5 1,5 6-8,-6 0 86,9 0 96,-13-6-162,14 0 57,-5 0-189,-1 0 91,6 7 1,-7-5 76,3 4 170,4-4 3,-6-2-320,1 0 1,3 0 29,-8 0-212,9 0 59,-5 0 855,8 0-797,-8 0-160,6 0-122,-5 0 0,7 7 0,0 3 0</inkml:trace>
  <inkml:trace contextRef="#ctx0" brushRef="#br0" timeOffset="2731">1 0 7439,'0'17'96,"6"1"0,-1-1 1,-1 0-1,0 0-59,2 1 0,-2-1 0,7 2 21,3 4 1,-5-4-1,1 4-18,-3-4 1,5-2 0,-5 2 0,1 3-59,0 0 0,-1 7 0,-3-4 0,2 0 38,-2 0 1,-2 4-1,-2-5 1,0 1 14,0 0 1,6 0-1,-1-4 1,-1 2-11,-2-2 0,-2 4 1,0-2-1,0-2-33,0-2 0,0 4 0,0 0-11,0-2 0,0-2 1,0-1-23,0-1 1,2-6-539,4 1 0,-3-8 579,9 1 0,-1 5 0,7-1 0</inkml:trace>
  <inkml:trace contextRef="#ctx0" brushRef="#br0" timeOffset="4213">1431 362 7700,'0'-17'-37,"0"7"301,0 2 481,0 8-739,-8 0 1,4 2 0,-7 4 0,-3 6-68,-1 3 0,3 2 0,1 0 0,-2 1 84,-3-1 1,5 0 0,-1-2 0,-1-1-99,-2-3 1,-1 1 0,1 5 0,2 0 12,-1 0 0,-9-5 0,8-1 1,-2 3 25,-4 1 1,0-3 0,3-1 0,1 2 48,0 3 0,-2 1 0,-2-2 0,-2-1 67,2-3 0,2 1 0,1 5 0,1-2-55,0-3 1,2 3-1,1-4 1,3 3-105,-3-3 0,-1 5 0,-2-7 37,-1 1 0,7-3 0,1-5 1,1 2 43,-1 2 0,5 0 35,-7-6 0,6 2-41,-5 3 0,7-1 1,-4 6-4,1-3 1,3 5-8,-8-6 1,7 5 40,-7-5 25,8 0-40,-3-6 0,5 1-13,-4 5-72,4-4 0,-7 6 57,3-8 1,2 5 153,-7 1-59,7 0-40,-4-6-201,8 0 110,-8 8 1,1-5 102,-5 9 129,5-8 314,7 3-429,0-7-72,-8 0 0,6 2 0,-6 2-27,1 2 1,5 2-207,-4-3 1,2-3 259,-2 4 1,5-2 35,-5 2 0,4-3-42,2 9 0,0-6 0,0 5 1,-2-7 0,-2 4 13,-2-1-25,1-5-1,5 6 60,0-8 111,0 7-102,0-5 488,0 6-622,-8-8 56,6 0 7,-6 0 0,1-8 0,-3-1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03.7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1396 156 7019,'0'17'144,"0"0"0,-6 1 0,0-1-85,2 0 0,-3-6 1,1 1-1,0 1-29,-1 3 0,5 3 0,-6 2 1,2 2-42,1-2 0,-3 4 0,4 0 0,-4 0 9,-1-1 0,3 1 0,-3-4 0,-1 4-4,0 2 1,5-4 0,-5 4 0,0 0 21,1-1 0,-1 1 0,-3 4 1,3-4 4,3-3 1,-5 5 0,5-6 0,-1 0-5,0 2 1,-3-6 0,3 4 0,0-4-51,1-2 1,1 1-1,4-3 1,-2-2-29,-1-1 0,-3-1 0,4 7 0,-2-1 28,3 0 0,-5 0 0,0-2 0,1-1-252,-1-3 1,-4 1-388,7 5 672,-1-7 0,-2-10 0,-1-10 0</inkml:trace>
  <inkml:trace contextRef="#ctx0" brushRef="#br0" timeOffset="2256">1086 1 7719,'-6'11'0,"-2"-1"-146,-1-2 1,3 3-1,-6-3 140,-1 1 1,3-5-1,-1 4-10,-2-1 1,-3 1-1,-1 5 1,0-1 16,0 1 0,-1 1 1,1-1-1,0-1-66,0 1 0,-6 0 0,0 1 0,2-3 15,2 3 0,-4-5 0,0 1 0,2-1 53,2 1 1,1-4-1,1 3 1,0 1 5,0-1 1,-1-3-1,1 4 1,0-3 2,0-3 0,-1 4 0,1 0 0,0-1 61,0 1 0,0 3 0,1-3 1,3 0-88,1-1 1,1 5 0,-6-5-1,-1 1-6,1 0 0,0 3 0,0-5 0,1 0 131,5 1 1,-4-3 0,3 6-25,-3-3 1,-2 5 0,-1-4-60,1 1 1,0 1 0,2 3-1,1-3-54,3-3 0,-1 5 0,-5-6-36,0-3 1,5-1-64,1-2 1,-1 0-133,-5 0 1,6 0-109,-1 0 365,8 0 0,-11 0 0,6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07.1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1 569 6254,'0'9'-502,"0"1"555,0-4 131,0-4 1,2 5 0,1-5 15,3 4 0,6-2-156,-7 7 1,7-5 0,-4 4-34,1-3 0,3 5 1,5-6-1,0-1-5,0 3 0,2-4-28,4 7 0,-4-5 0,4 4 1,-3-3 13,-3-3 0,-6 4 0,1-3-21,1-1 0,2 4-19,3-2 1,-1 5 0,0-5 0,-5 0 51,-1-6 1,1 0 0,3-2 17,-4-4 0,-1 4 0,-6-6 0,3 3 20,3-1 1,-6-8-1,3 3-14,1-4 0,0-3 0,5 1 1,-1 0 21,1 0 0,-3-2 0,1-2 1,3-2-35,1 2 0,2-4 0,2 0 0,2-2-20,2-4 0,2 5 1,-4-3-1,4 0 20,2 2 0,0-5 0,3 5 0,-3-2-25,-2 1 0,6 5 0,-3-4 0,3 2-32,-2 4 1,3 0 0,-5 0 0,2-2-106,-1 2 0,-7 9 1,0 5-1,-5 1 146,-5 0 0,-7 1 0,4 5 0</inkml:trace>
  <inkml:trace contextRef="#ctx0" brushRef="#br0" timeOffset="862">1189 173 6696,'0'17'58,"-6"-6"1,-1 1 0,-1 1-20,0 3 0,-3 3 1,3 2-1,-1 2-21,-5-2 0,-1 6 0,-2 1 0,0 5-8,-1 1 0,1-5 0,0 0 1,0 1-6,-1 3 0,-5 1 0,0-1 0,1-2 10,-3-3 0,6-1 0,-4 4 1,3-5 0,3-1 0,0 4 1,0-8-1,1-4-41,5-3 0,-4-5 0,5 5-234,0-3 136,3-7 89,7 4 85,0-8-33,7 0 0,-3 0 53,8 0 0,-1 0-51,7 0 1,-9 2-131,-3 3 84,-4-3 0,0 6 48,3-8-96,-3 7-483,6-5 557,-8 6 0,0 0 0,0 1 0</inkml:trace>
  <inkml:trace contextRef="#ctx0" brushRef="#br0" timeOffset="1337">741 965 7099,'0'12'-71,"2"-1"221,4 2 1,-2-5-1,7 0 1,1-1 15,-3 5 1,7-4 0,-5-1-1,4-1-311,3 0 1,-1 1-1,0-3 1,0 2-491,1-2 635,-1-2 0,0-2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11.5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328 18 7743,'8'-10'-544,"-6"3"761,5 7-211,-7 0 0,-2 7-13,-3 5 1,1 3 0,-6 2 17,2 1 0,-5-1 0,4 0-12,-1 0 1,0-5-1,7-1 24,-3 3 1,-6 1-1,5 2-3,-3 0 1,4 1 0,-3-1-1,1 0 0,-3 0 0,3 1 0,0-1-30,1 0 1,-1 0-1,4 0 1,-3 1-112,-3-1 0,4-6 0,-3 1 47,1 1 0,-3-3 35,5 1 1,-2-1-22,2 1 0,4-1 41,-3-4 0,1 1-5,-2 5 1,2 3-1,-7-3 44,7-5-8,-4 1-4,8 0 1,-5-5-3,-1 9 1,0-6 32,6 5 0,0-5 22,0 5 0,0-5 3,0 6-8,0-9-12,0 13 0,0-7 0,0 8-24,0 1 1,0-7 0,0 1-25,0 1 0,0-3 0,0 1 0,0 2 22,0 3 1,0 1 0,0 0 6,0 0 0,0 1 1,0-1-1,-2-2-18,-3-3 0,3 3 1,-4-3 18,4 3 1,2 2-63,0 0 0,0 0 36,0 1 0,0-1 34,0 0 0,0 0 0,-2-1 93,-4-5-52,4 4-63,-5-5 0,7 2-145,0-1-3,0-7 86,0 3-52,0-7-251,0 8-62,0-6 415,0 6 0,0-8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12.2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1120 6390,'6'-11'244,"-1"-1"0,9 6-189,-3-5 0,-1 5 1,-1-5-1,1-3-75,0-1 0,-1 4 0,5-1 1,-3-1-58,2-3 1,1-1 0,-1 0 0,-1 0 51,1-1 0,2-4 1,1-1-1,-3 2 90,-1 1 0,-1 3 0,6 0 0,1 0-25,-1-1 0,0 1 0,-2-2 0,-1 0-34,-3 2 1,1-10 0,5 10 0,0-2-55,0-1 1,1 3-1,-1 0 1,0 0 20,0 0 1,-5-1 0,-1 1 0,3 0-22,1 0 1,0-1-16,-3 1 0,-3 8 1,-5 1-23,2 0 1,7 1 27,-1-5 0,-3-1 76,3 7 0,-7-5 83,7 5 1,-6-8-71,5 3 1,-7 1 54,2-1-48,-4 7-42,-2-4 1,0 7 18,0-5 0,0 2 63,0-8 1,0 7-1,0-7 0,-2 6-35,-4-5 0,-2 5 0,-5-3 3,1 1 1,1-3 0,-6 5 0,1 0 60,5-2 1,-8 5 0,5-7 0,1 2-71,-2 5 0,-2-7 0,-5 0 1,0-1-84,0-1 0,3 3 0,2-5 0,0 3-196,0-2 1,-1 3 0,1 0 0,0 1 240,0-1 0,0-1 0,-1-6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16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380 121 7519,'0'-17'-168,"2"0"0,1 0 323,3 0 0,0-1 742,-6 1-237,0 8-259,0 1-573,0 8 1,0 13-1,-2 3 146,-4-3 0,-1 10 0,-7-6 0,3 4-3,-3 4 1,-1 2 0,0 5 0,1-1 20,3-2 0,-1 5 0,-5 6 75,0-1-164,-8 5 0,6-8 0,-4 2 1,4-5-45,2-4 1,5-8 0,1 3 0,-1-1 91,3 0 1,-7-5 0,7-7 0,-3 1 9,1-3 1,7 1-1,-4-6-50,1 1 0,3 1 237,-8-6 0,8 2-233,-1 4 77,3-4 0,2 7 138,0-3 6,0-4-55,0 6 0,2-3 18,3 1 1,-1 0-1,8-6-55,1 0 1,2-2 0,3-4 5,-1-5 0,2 1 0,2 0 0,2 1 20,-2-1 0,-2 1 0,0-5 1,2 3-33,2-3 1,0 1 0,-5 0-202,-1 1 164,0 1 1,6-5 0,0 3 0,-2 2-24,-2-3 0,-2 1 0,1-1 1,-1 5 4,0 1 0,-5-3 0,-1 3 56,2-2-39,-5 7 1,5-7 7,-7 4 0,8 4 15,-3-3 1,-1-3-4,1 2 1,-5 0-4,5 6 1,-5 0-1,4-1-8,-3-5 1,1 4 17,-2-4-20,3 4 69,1 2 270,-3 0-285,-7 0 0,2-5 14,4-1 1,-4-2-9,4 2-442,3 4 353,-7-5 57,6 7 0,-8-2 51,0-4-75,0 4 1,-2-13-41,-4 3 0,4 3 1,-5-1-1,1 1-4,0-1 0,-1 1 1,3-5-1,-4 5 24,-1 1 1,-3-5 0,-5 3 73,0 0 1,5 1 0,1 5 0,-1-4-62,3-1 1,-7 5 0,5-4 0,-5 3-194,-1-1 1,6-2-1,-1 4-328,-1-1 1,-2-9-193,-3 3 1,9 1 708,3-1 0,4-1 0,2-5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19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7841,'0'0'0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31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87 569 7522,'-17'0'-808,"7"0"409,-5 0 0,11 0 422,-7 0-7,7 0 12,-4 0 385,8 0-210,-8 0-9,6 0-142,-5 0 0,9-6 1,3 0 1,-1-5 0,6 3 0,-2-2 15,-5-3 1,5-2 0,0-2 0,1 1-30,5 5 1,-5-10 0,3 3 0,-1-1-14,-1 0 1,5 2 0,-3 0 0,3 0-50,2-1 0,2-5 0,2 0 0,4 2-29,2 2 1,-4-4-1,6 0 1,1 0-29,3-2 1,1 6 0,1-4 0,-3 4-141,-3 2 0,2 2 219,-9 3 0,1-3 0,-5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35.8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4186 0 7603,'-2'18'0,"-2"-1"0,-3 0 0,-3 0 0,-1 0 0,-1-1 0,1-3 0,-1-1 0,1 1 0,-1 0 0,1 1-51,1-3 1,-5-5 0,5 5 136,1 3 0,-5-5 1,7 3-1,-3 1 1,-1 3-57,1 1 0,-5 0 0,3 0 0,-3 1-116,-2-1 0,0 2 0,-2 2 0,-3 4 109,-1 2 1,-1-4 0,3 3 0,-2 1 6,2 0 1,-4 2-1,0 5 1,0 1-30,0-1 1,-4 0-1,4 1 1,-1-1 1,-5 1 1,4-1-1,-1 1 1,-3-1 15,-2 1 0,5-1 0,-1 0 0,0-1 13,2-4 0,-3 1 0,7-5 0,0 2 11,-2 4 0,6 1 0,-6 1 1,2-3-42,0-1 1,-6 0 0,6 5 0,0 1 17,-1-1 0,4 1 0,-4-1 0,1 0-43,0 1 0,-2 5 0,4 0 1,-4-1 9,-2-3 0,6-2 0,-2-1 10,4-4 0,0 3 0,-2-3 0,-2 3 0,2 1 5,2-4 0,1 3 1,1-3-1,0 3 1,0 3-1,-1-1 0,1-5 1,0-2-3,0-2 1,0 3-1,-1-3 1,1 0 26,0 0 0,0 4 0,-1-4 0,-1-1-9,-4 1 1,4 4 0,-4-4-1,4 0-18,2 0 0,-2 3 1,-2-3-1,-2 0 9,2 0 0,1-2 1,3-4-1,0 2 1,0 2 1,0 6-1,-1-4 1,1 0 10,0-1 0,0 7 0,-1-4 1,3 2-10,4-1 1,-10-5-1,3 4 1,-1 0-17,0 0 1,2-1 0,0 5 0,-1-4 4,1-2 0,0 5 1,0-3-1,0 0 7,-1-4 0,1 2 0,0 0 1,0 1-12,-1 5 1,1-4-1,0 2 1,0-1-1,0-1 1,-6 6 0,0-5 0,2 5 2,1 1 1,3 1 0,0-1 0,0 1-8,0-1 1,-6-1-1,0-3 1,2-1 1,1 2 0,3 1 0,0 3 1,0-3-9,0-3 0,-1 3 0,1-3 0,0 4-2,0 1 0,-1 0 1,1 1-1,0-1 12,0 1 0,0-1 0,-1 1 1,3-1 34,4 1 1,-5-1-1,5 0 1,-5 1-23,-1-1 1,0 1-1,2-1 1,1-1-8,3-5 0,-1 5 0,-5-4 1,0 3-2,0 3 0,1-1 0,3-1 0,1-3 6,-1-1 0,-2 0 0,-3 5 1,1 1-2,0-1 1,0 1 0,0-1 0,-1 0 7,1 1 1,0-1-1,0 1 1,1-1-17,5 1 0,-8-7 0,5 1 0,1 0-26,-2-2 1,-1 5-1,-1-3 1,2 1 25,3-1 1,-7 4 0,6-5 0,-1 7 2,-1 5 0,0-4 0,-1 5 0,3-5 15,2-2 0,-1 1 1,-5-1-1,0 1 20,-1-1 0,3 1 0,2-1 0,1 1 82,-1-1-53,-2 0 0,-3 1 0,3-3-30,4-3 1,-5 7 0,7-5 0,-3-2-32,1-2 0,1 9 1,-3-2-1,1 3-6,-1-1 0,3-7 1,1 0-1,-1 1-5,1 3 1,5-5 0,-4-1 0,2 0-6,1 0 0,-7-6 1,6 4-1,3-2 24,1 0 0,-4 1 0,0-2-5,2 0-33,2 1 1,-3-5-1,-1-1 1,0 0 10,-1 0 0,5 1 1,-6-1-113,0 0 1,6 0-1,-5 0 1,1 1 71,0-1 1,-1 2 0,3 2 0,-4 4 14,-1 2 0,3-4 0,-4 4 0,3-3 45,3-3 0,2-1 0,2-3 0,0 0-36,0 0 1,0 1-1,0-1 1,0 0-232,0 0 1,0 0 0,0 1-793,0-1 1053,0-8 0,8-9 0,1-9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0:19.84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693 252 7866,'0'-21'0,"-2"0"0,-3 0 0,-2 0 0,0 0 0,0 0 536,0 0-422,-9 0 0,11 3 0,-9 4 0,-2 7 59,-3 4 1,-2 6 0,-2 6-110,-5 12 1,2 9-1,-9 17 60,-2 9 1,0 12 0,-1 23 0,21-44 0,2 1-69,-1 0 0,1 0 0,0 5 0,2 1 1,-5 44-1,4-7-16,7-9 0,7-5 0,7-12 0,11-6-176,15-6 0,4-13 0,19-14 1,5-8-49,7-4 1,-1-11 0,13-6 0,1-15-80,1-15 0,4-14 1,-13-4-1,-1-3 41,0-4 0,-11-3 0,-15-4 0,-8-3 159,-10-2 0,-14-7 0,-10 5 0,-11-3-13,-14-4 0,-18 0 0,-17 2 1,-7 7-43,-7 4 0,2 13 0,-6 6 0,-1 12 182,0 14 0,8 9 1,-3 15-1,4 6-244,3 12 0,10 12 180,4 16 0,4 14 0,3 11 0</inkml:trace>
  <inkml:trace contextRef="#ctx0" brushRef="#br0" timeOffset="702">672 1281 7304,'0'-11'199,"0"25"1,0 18-91,0 10 1,0 7 0,0 14-1,3 3 2,4 4 1,-5 2 0,5 10-1,-5-1-43,-2 6 1,0 10 0,-2-1 0,-5 2-130,-7 0 0,-5 0 0,8-46 1,-1-1-1,-11 44-262,2-11 1,-12-2-1,12-12 1,0-5-22,5-6 0,-1-10 0,8-14 344,-3-7 0,8-14 0,-6-5 0</inkml:trace>
  <inkml:trace contextRef="#ctx0" brushRef="#br0" timeOffset="1416">588 3066 7856,'12'0'536,"0"2"-376,-5 5 0,4 14 1,10 14-1,-2 5-26,-5 2 1,2 0 0,-6 0 0,-1 0-3,0 0 1,5-7 0,-4-2 0,-1-3-657,0-4 1,1-5 0,-6-5-794,3-2 1317,0-9 0,-7 4 0,0-9 0</inkml:trace>
  <inkml:trace contextRef="#ctx0" brushRef="#br0" timeOffset="1618">546 3045 7793,'-23'21'58,"-5"0"1,-2 0-1,-8 2 1,3 5 171,-2 7 0,-3 5 0,-2 2 0,0 0-139,0 0 0,3 0 0,4 0 0,7-2-468,4-5 1,6 2-1,4-9 377,7-2 0,-5-3 0,0-2 0</inkml:trace>
  <inkml:trace contextRef="#ctx0" brushRef="#br0" timeOffset="2070">924 1869 7844,'10'21'-90,"1"10"0,10 1 0,0 10 0,3 2 215,4 5 1,-5-2 0,5 9-1,-5 0-169,-2-2 0,7-3 0,0-7 0,-2 1-157,-3-3 1,-2 2-1,-2-16 201,-5-2 0,4 6 0,-6 1 0</inkml:trace>
  <inkml:trace contextRef="#ctx0" brushRef="#br0" timeOffset="2316">861 1869 7525,'-21'0'0,"0"0"-364,0 0 1,0 0 529,0 0 0,0 0 0,-2 3 1,-5 1 144,-7 3 1,-7 10 0,-5-1 0,-4 7 3,-3 5-255,-2 0 0,-4 0 0,4 2-228,7 3 0,4-5 0,3 5 0,3-3-291,4-4 1,11-3 458,10-2 0,10 0 0,-6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54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1977 77 7330,'-9'10'-44,"7"7"1,-6-12 0,8 8 86,0 1 1,-7-3 0,1 2-36,2 2 0,-5-4 0,3 1 0,-1 3-2,-1 2 1,6-4 0,-7 0 0,3 2-22,-1 2 0,-1 2 0,3 0 0,-1 0 3,2 1 0,-5-1 0,3 0 0,0 0-1,-3 0 1,5 1 0,-7-1 0,0-2 5,1-4 1,3 4 3,-5-5 1,7-1-8,-1 2 14,4-9-2,2 5 116,0-9-57,0 8 1,2-6-1,4 5-11,7-5 0,-2-2 0,2 0-13,1 0 0,-3 0 0,2 0 1,2 0 1,-5 6 0,3 1-67,2-3 1,2 0-1,2 0 16,1 3 0,-1 1 0,0-3 19,0 1 1,0 0 0,1-6-1,-1 3 9,0 3 0,0-4 0,0 4 40,0-3 0,3 3-21,3 0 1,-3 1-1,3-7 1,-3 0-11,-3 0 1,0 0 0,0 0 0,0 0 26,1 0 1,-1 0 0,0 0-7,0 0 1,-6 0 0,-2 2-50,-3 4 0,7-4 30,-2 5 0,-3 1 0,3-1-51,2-3 1,-4-2 0,2-2 79,2 0 1,-5 0-1,3 0-6,2 0 0,2 0 1,2 0-34,0 0 0,-6 0 0,0 0-5,2 0 1,2 0-1,2 0 1,0 0-14,0 0 0,-6 0 1,0 0-14,2 0 0,0 2 0,0 3-28,-2 1 1,-7 0 0,5-4-1,-3 5 0,7-5 20,-2 4 1,4-4-9,2-2 0,-6 0-125,0 0 149,-9 0 0,7 0 1,-7 3 0,2 3 167,1-4-117,-7 7 123,0-9-167,0-9 1,0 5 0,-2-7-1,-3 1-17,-1-1 1,-3 5-1,5-7-2,-2-2 1,-7 4 0,4-2 8,-1-2 1,3 5-1,-5-1 1,-1 0 22,2 1 1,-6-3-20,4-6 0,-4 0 1,-2-1-6,0 1 0,2 0 1,2 2-1,2 2 29,-2 2 1,-2 1 0,-2-6 0,2 4-22,4 1 1,-10 0 0,3-6-1,-1 0 1,0 6 0,2 2 0,-1 0-34,1 1 1,0 3 0,-2-3 0,-3-1 53,-1 0 0,-1 5 0,7-5 0,0 1 24,0-1 0,-7 5 0,0-5 0,3 2-26,2 5 0,1-4 0,1-1 0,0 1 14,0-1 0,0-4 0,-1 5-17,1-3 0,2 5 1,2-5-1,3 3-86,-3 3 0,4-3-365,-2 1 1,7-1-1251,-7 1 1687,9 5 0,-5-6 0,9 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0:56.8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19 6757,'-9'-10'340,"7"1"-53,-7 9 531,9 0-761,9 0 0,2 0-27,8 0 0,0 0 0,0 0 8,0 0 1,-6 0 0,0 0 0,2 0-13,2 0 1,-4 0 0,-1 0-1,3 0 7,2 0 1,3 0 0,-1 0 0,0 0-5,0 0 1,0 0 0,1 0-39,-1 0 0,0 0 0,0 0 1,0 0 11,0 0 1,1 0 0,-1 0 0,2 0 1,5 0 1,-5 0-1,5 0 1,-5 0-23,-2 0 1,0 0 0,1 0 0,-1 0-9,0 0 0,6 0 0,1 0 0,-2 0-4,-3 0 0,-2 6 0,0 1 1,0-3 25,1-2 0,-1-2 0,0 0 1,0 0-10,0 0 1,1 0-1,-1 0 1,0 2 29,0 5 1,0-5 0,0 4-2,1-4 0,-1-2 1,0 0-17,0 0 1,0 0 0,-2 3 0,-2 1-21,-2 2 1,-6 1 0,5-7-54,3 0 1,-4 0-6,2 0 0,-3 2 34,3 4 45,4-4 0,-13 7 10,9-9 0,-8 2-7,1 4-21,-4-4-41,-2 7 94,0-9-35,0 8 1,0-3 19,0 8 1,-2-1 0,-2 8-18,-3-1 0,-1 0 1,3 0 2,-1 0 0,-2 0 0,3 1 1,-1-1-13,2 0 1,1 2 0,1 1 0,-2-1-30,-2-4 0,-1-2 0,7 4 0,-2-2 6,-4-4 1,4 4-124,-5-4 11,5-5 7,2 1 310,0-9-104,-8 0-66,5 0 1,-14 0-10,5 0 1,1 0 0,-2 0-21,-2 0 0,5 0 0,-3-2-2,-2-5 1,-2 5 0,-2-4-1,-1 4 75,1 2 1,0 0 0,0-2-1,0-3-8,0-1 0,-7 0 0,0 6 0,1 0 10,-3 0 0,7-7 1,-5 1-1,3 1-54,-3 3 0,3 0 1,-7-2-1,0-2 24,0 1 0,5 3 0,-5 2 0,0 0 40,0 0 0,7-6 0,-5-1 0,2 3 10,1 2 0,5-4 0,8-1 1,-1 1-58,2-3 1,-4 5 0,7-7-111,-3 3 0,5-5 1,-5 4 33,3-1 1,-5-3-1,6-6 81,3 0 1,-4 6-37,1 0 1,-6 0-1,5-4 164,-3 4 0,5 3 0,-7 6-184,-2-3 1,4-6-527,-1 7-329,7-9 889,-3 13 0,8-7 0,0 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00.3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1631 480 6558,'-10'0'1001,"1"0"-874,9 0 1,6 2 0,3 2-56,2 3 0,1-1 0,8-6-58,-1 0 1,0 0 0,0 0-13,0 0 1,1 0-1,-1 0 1,0 0-23,0 0 1,0 0-1,1 0 1,-1 0-19,0 0 1,0 6 0,0 1 0,0-3 30,1-2 0,-1-2 1,0 2-1,0 2 4,0 3 1,1-1 0,-1-6 4,0 0 0,0 2 1,0 3-1,0 1 28,1-2 1,-1-2 0,0-2 0,0 0 33,0 0 1,1 0 0,-1 0-13,0 0 1,0 0-1,0 0 1,1 0-31,-1 0 0,0 0 0,0 0-53,0 0 1,0 7-106,1-1 0,-8 3 88,1-3 0,-2-2 0,4 7 35,-2-2 1,-7-3 22,7-6 1,0 0 7,6 0 1,-6 6-12,-1 1 0,-5-1-5,6-6 0,-7 0-108,7 0 82,-9 0 1,5 2 3,-9 5 0,2-5 46,4 4 13,-4-4 72,7-2-349,-9 0 221,8 0 19,-6 0-17,7 0-9,-9 0 131,8 0 78,-5 0-103,5 0-175,-8 0 49,-8 0 76,5 0 29,-5 0-82,8 0 0,-7 3 42,1 3 1,-2-4 0,3 7 10,-1-1 1,-9-6 0,4 7-23,1-1 1,-7-6-1,6 7-18,0-1 0,-6-3 0,4 5 8,-4-1 1,5-1-1,-1-3 1,-2 1-47,-2-2 0,4 5 0,0-3 0,-2 1-5,-2 1 0,-2-6 0,0 5 1,0-3-8,0 2 0,-1-3 1,-1 5-1,-2-2-16,-3 1 0,0-1 0,7-4 0,0 3 21,0 1 0,0 3 0,-1-5 8,1 2 1,0 7 0,0-7 0,0 1 58,0 1 1,-1-6 0,3 7-1,2-3 18,3 1 0,-1-1 0,-6-4-51,-1 5 1,1-5 0,0 6 19,0 1 1,0-7-1,0 4-13,-1-3 1,8 3-1,-1 0-13,-2-1 0,4 3 1,-2-1-8,-2-3 1,-2-2 54,-2-2 0,6 0-7,1 0 1,5 0-4,-6 0 1,7 0 32,-7 0 0,7 0-10,-7 0 1,7 0 56,-7 0 0,6 0-60,-5 0 1,5 0-27,-6 0 1,7 0 26,-7 0-2,9 0 75,-13 0-74,15 0 1,-7-2-11,9-5 0,0-3 0,0-9-23,0-1 1,0 8-1,0-1 1,0-2 26,0-2 0,7 4 1,-1 0 1,-2-2 1,-1-2-1,-1 0 1,2 2 5,2 2 1,1 1 0,-7-7-29,0-1 1,6 1 0,0 0 0,1 0-20,1 0 1,-5-1-1,5 3 1,-2 2-5,1 3 1,1 1 0,-3-4-46,1 2-551,0 9 266,-6-5 346,0 9 0,9 9 0,2 2 0</inkml:trace>
  <inkml:trace contextRef="#ctx0" brushRef="#br0" timeOffset="1459">0 0 7987,'20'0'47,"-1"0"0,0 0 15,0 0 1,0 0 0,1 0 0,1 0-4,4 0 1,-1 0-1,8 0 1,0 0-43,-2 0 0,6 0 1,-4 0-1,4 0 38,3 0 0,-1 0 0,2 0 1,3 0-7,2 0 0,2 0 0,-5 0 0,3 0 4,-2 0 1,6 0 0,0 0 0,2 2 14,0 5 0,0-5 0,7 4 0,-1-4 23,1-2 0,6 0 0,2 0 0,0 0 26,0 0 1,7 0-1,-5 0 1,2-2 24,1-4 1,-10 4 0,1-5-1,-6 5-122,-5 2 0,-6 0 0,4 2 0,-2 2-62,-5 3 0,-1 6 0,-3-7 0,-2 0-27,-4 3 0,11-5 0,-5 7 0,1-3 36,-5-3 1,2-1-1,-4 0 1,4 3 15,3-3 0,5-2 0,1-2 0,0 0 40,2 0 0,-5 0 0,10 0 1,1 0-8,2 0 1,9 0 0,0 0-1,-2 0 1,-2 0 1,-3 0-1,1 0 1,-1 0-19,1 0 0,-7 0 1,0 0-1,3 0-39,1 0 0,5 0 1,2 0-1,4 0 86,2 0 0,2-6 0,9-1 0,2 3 83,2 2 0,13-5 1,-4 1-1,-1 2-150,3 2 1,0-1 0,2-1 0,-2-2 113,-5 2 0,5 1 0,-6 3 0,1 0-60,1 0 0,-7 0 0,6 0 1,1 0-77,-3 0 1,1 0 0,-7 0 0,2 0 27,-2 0 0,6 0 0,1 0 0,1 0 35,1 0 1,-7 3-1,4 1 1,-1 2-25,-5-2 1,4-1 0,0-3-1,0 0 67,1 0 0,5 0 1,-3 2-1,1 2-37,1 2 0,-1 1 0,7-7 0,-2 0-54,-4 0 1,-41 0-1,2 0 1,45 0-1,2 0-51,0 0 1,-2 0 0,0 0 0,-3 0 57,-3 0 0,8 0 1,-4 0-1,0 2 17,-1 4 0,6-4 0,-10 5 1,3-5 11,-3-2 1,9 2 0,-6 2 0,0 3-59,1-3 0,1-2 1,2-2-1,-2 0 0,-4 0 0,3 2 0,-3 3 0,2 1 74,-3-2 1,5-2-1,-7-2 1,3 0 4,-1 0 0,-5 0 0,5 0 0,1 2-42,-3 5 1,7-5 0,-7 4-1,1-3-28,-5-3 1,2 2 0,-2 2 0,-2 2 36,-2-1 1,-2-3 0,2 0 0,2 2-14,2 3 0,0 1 0,-6-4 0,-3 3-81,-3-3 0,3 4 0,-6-1 0,3-3-123,-1-2 1,-2 5 220,3-1 0,-5 9 0,-9-4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17.4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105 181 7739,'0'-15'-49,"0"0"0,0 5 1048,0 0-814,-7 7 1,6-2-110,-4 10 0,3 10 1,4 10-1,1 3 90,2 2 1,0 12-1,-5 4 1,0 6 119,0 5 1,-2 1 0,-1 2 0,-4 0 25,-1 0 0,0 0 0,-4-2 0,2-1-298,-2-2 0,1-12 0,1 0 1,3-6-896,0-9 0,6 1-1603,-4-9 2484,3-7 0,2-6 0,0-7 0</inkml:trace>
  <inkml:trace contextRef="#ctx0" brushRef="#br0" timeOffset="534">135 106 7814,'15'-7'86,"0"4"0,0-5 1,0 1 127,0 4 0,7-4 1,3 0-1,3-1-103,2-4 0,0 4 0,0 0 0,0 1-24,0 4 0,0-4 1,-2 2-1,-1 2-119,-2 1 1,-7 2 0,2 0 0,-3 0-280,-2 0 1,0 0-82,0 0 0,0 0 209,0 0 171,-7 0 0,-1 2 0,-7 3 1,0 5-18,0 3 0,-2 2 0,-1 0 0,-2 2 144,2 3 1,-4-2 0,2 7-1,2 2 95,1 1 0,-3 4 0,0 3 0,0 5 141,-2 3 0,1 7 0,-6 2 0,2 1-81,-2 3 1,-1 3-1,-2-1 1,2-3-42,3-5 1,-4-3 0,6-4 0,-2-3-465,0-5 0,5-3 0,-3-4 0,1-3-1082,4-5 1317,1-3 0,2-9 0,0-1 0</inkml:trace>
  <inkml:trace contextRef="#ctx0" brushRef="#br0" timeOffset="1285">990 751 7511,'-7'15'81,"5"1"0,-4 3 253,-1 1 1,5 5 0,-3-4 0,4 1-104,1 0 0,0 3 0,0-5 0,0-2-65,0-1 0,0-2 0,0 0 0,1-2-41,4-3 1,-1 2 0,6-7-190,1-2 1,4-6-1,4-6 1,1-2-486,-2-6 0,4-3 0,-1 2 0,1-2 97,0 1 0,-2-2 0,-5 1 0,-2 1 204,-3 3 0,3 1 0,-3 1 406,4 4 77,-6 4 0,-1 12 0,-7 4 0,0 4 116,0 1 0,0 5 1,0 0-1,-2 0-75,-3 1 0,3-4 0,-3 3 0,4-3-441,1-2 0,0 0-1217,0 0 1382,6 0 0,9-14 0,9-2 0</inkml:trace>
  <inkml:trace contextRef="#ctx0" brushRef="#br0" timeOffset="1658">1740 601 7734,'0'15'79,"0"0"0,0 0 0,0 1 269,0 4 0,0 4 1,0 6-1,-2 0-29,-3 0 0,3 0 1,-4 0-1,1-2-214,0-3 0,-5 3 1,5-4-1,1 1-258,3 0 0,-4-7 0,0 2-1311,1-3 419,3-2 1045,1-7 0,-7-1 0,-1-7 0</inkml:trace>
  <inkml:trace contextRef="#ctx0" brushRef="#br0" timeOffset="1990">1470 706 7585,'13'-10'0,"-1"1"0,-2 1 0,1 1 0,3 1 736,1 2 1,6-2-599,4 1 0,4-5 0,1 5-203,0 1 1,1 3 0,3 1 0,1 0-386,-2 0 0,4 0 450,-3 0 0,8-7 0,-4-1 0</inkml:trace>
  <inkml:trace contextRef="#ctx0" brushRef="#br0" timeOffset="2399">2234 661 7212,'9'6'110,"-4"4"1,-4 5 192,-1 5 1,0-1 0,0 6 0,0 1-123,0 3 1,-1 1-1,-4 1 1,-5 1-79,-4-2 1,4 3 0,0-8-1,-1 4-127,-3 1 0,4-5 0,2-2 1,1-1 31,4-4 1,1-1 18,2-2 0,2-7 1,3-3 15,5-3 0,0-7 0,3 0 0,4 0 50,0-2 0,-1 4 1,-1-6-1,2 3 10,3 2 0,-3-2 1,3-1-1,-2 0-79,2 1 1,-3-1 0,4 4 0,-1-2 14,0 1 0,0-2 0,-5 1 0,0 0-679,0-2 0,0 5 640,0-3 0,-6-3 0,-3 0 0</inkml:trace>
  <inkml:trace contextRef="#ctx0" brushRef="#br0" timeOffset="2785">2294 961 7722,'0'-10'-7,"2"1"0,1 1 1,4 1 27,1 1 1,2-4 0,5 3 0,0 0 24,0 1 1,0-1-1,0 4 1,0-4-1,0 0-1460,0 1 1414,0 1 0,0-2 0,0-1 0</inkml:trace>
  <inkml:trace contextRef="#ctx0" brushRef="#br0" timeOffset="2850">2294 751 7691,'2'-15'212,"3"1"1,5 3-23,3 1 1,2 5 0,2-5 0,1 0-90,2 1 0,7 1 0,-4 5 0,2-2-524,0 1 0,-1 3 423,1 1 0,3-7 0,-5-1 0</inkml:trace>
  <inkml:trace contextRef="#ctx0" brushRef="#br0" timeOffset="3356">3089 661 7437,'-7'8'334,"6"5"0,-4-3 0,3 4-296,2 1 0,0 5 1,0 1-1,0 3 125,0 2 1,-5 3 0,0 2 0,0 1 1,-1-2 1,4 3 0,-5-9 0,2-1-424,0-3 1,0 2-390,5-2 466,0 0 1,0-14 0,0-6 149,0-8 1,0-5 0,2-2-1,1 0 1,2-2 72,-1-3 1,-3 2-1,-1-6-20,0 3 1,0-6 0,0 2 0,0-5 27,0-5 1,0 2 0,0-6 0,0 3 52,0 2 1,2-2 0,1 2 0,2 6 39,-1 6 1,2 6-1,-1 1 1,0 1 23,2 5 1,1-3-1,7 7-236,0 2 0,5 1 1,0 2-1,0 0-69,2 0 0,-6 2 0,6 3 0,-2 5 90,0 3 1,0 2 0,-5 0-1,-2 1 113,-3 4 1,2-3-1,-7 5 1,-2-2 44,-1 0 1,-4 0-1,-3-5 1,-6 0-53,-8 0 0,3 0 0,-6-2 1,0-1-1,-1-4 0,-2-1-230,0-4 0,5-1-119,-5-2 0,7 0 0,-2 0 291,3 0 0,9 0 0,1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14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511 7 7034,'0'-7'470,"0"7"-383,0 9 1,-5 4 0,0 4-1,1 3 176,3 5 1,1 3-1,0 4 1,0 1 85,0 2 0,0 11 0,0-1 0,0 2-151,0 0 1,0-2-1,1 0 1,3-2-363,1-3 1,0 2-1,-5-9 1,0-3-92,0-3 1,0-4 0,0 2 0,0-5 254,0-3 0,0-9 0,0-1 0</inkml:trace>
  <inkml:trace contextRef="#ctx0" brushRef="#br0" timeOffset="501">1 112 8452,'2'-8'587,"3"3"1,5 1 0,8 1 0,4-2-294,1 2 0,4 1 0,8 0 0,5-1-389,3-2 1,9-5 0,4 3-1,6 1 9,3-1 1,3-3 0,-5 3-1,-3 1 86,-1-1 0,-4 2 0,-10 5 0</inkml:trace>
  <inkml:trace contextRef="#ctx0" brushRef="#br0" timeOffset="1258">1006 817 9846,'0'-15'0,"0"0"81,0 0 1,0-2-1,1-1 1,3-2 38,1 1 1,5-4-1,-5-2 1,0-3-342,1-2 0,-2 0 0,4 0 1,0 0 52,1 0 1,-4-5 0,3 0 0,0 3-67,1 5 1,-4 1-1,5 6 1,0 1 162,-2 3 1,5 7 0,-4 3 0,1 1 94,0 0 0,-5 1 0,3 9 0,-1 5-39,-4 4 1,4 1-1,-2 1 1,0 3 123,1 1 1,-4 5 0,5-4 0,-2 3 71,0 2 0,0 3 0,-5 1 0,0 0-70,0 0 1,5-2 0,0-1 0,-2-2-117,-1 1 1,-2-4 0,0 0 0,0-2-224,0 0 0,0 0 0,0-5 0,0 0-399,0 0 1,0-5 626,0 0 0,6-7 0,3 4 0</inkml:trace>
  <inkml:trace contextRef="#ctx0" brushRef="#br0" timeOffset="1517">991 682 7893,'-7'0'249,"7"-2"0,8-1-185,6-2 1,1-5 0,1 5 0,3 0-339,1-2 0,6 5 0,-1-3 274,4 4 0,1-6 0,0-1 0</inkml:trace>
  <inkml:trace contextRef="#ctx0" brushRef="#br0" timeOffset="2252">1650 787 7741,'-8'-2'1973,"3"-3"-2010,3 3 0,7-11 0,2 3 0,0-3 53,-1-2 0,6 0 1,-4-2-1,2-1 4,0-2 0,-1-5 0,2 5 0,-1 0-53,2-2 1,0 4 0,-1-7 0,-1-2-97,2-1 0,0 3 1,-1 0-1,-2 0-23,-3 1 0,4-2 0,-3 7 0,0 4-106,-1 4 1,1 7 171,-2-1 1,-2 5-1,6 7 1,-3 8 333,-2 8 0,-3 6 0,-1 1 0,0-2 40,0-3 0,0 3 1,0-4-1,0 1-155,0 0 0,0-7 0,0 2 1,2-5-182,3-5 0,-3-2 0,4-4-136,1 1 1,1-2-1,6-8 1,-3-5-55,-1-3 0,4-2 0,2 0 0,-1-2-5,4-3 1,-9 2 0,5-7 0,-2 0 62,0 1 1,-3-2-1,0 6 1,2 1 75,1 3 1,1 1 0,-3 1 711,-1 4-346,0 4 1,4 17 0,-4 4 0,-5 4 34,-4 2 0,-1 3 0,0 4 1,-1-1-139,-4-2 0,3-2 1,-3 4-1,3-4-601,2-1 1,0-1 441,0-1 0,7 4 0,1 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21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8547,'0'4'-304,"0"6"282,0 5 0,7 6 0,3 1 0,3 1 30,2 4 1,0 1 0,0 4-1,2 3 72,3 5 0,-4 3 0,6 6 0,-4 2 12,-3 4 0,9 17 0,-9-4 0,1 4-24,1 1 1,0 7-1,3-6 1,5 1 113,3 3 0,2 0 0,2-1 0,1-1-109,2-1 0,7 7 0,-1-10 1,7-2-53,7-2 1,5-5-1,5-6 1,7-4 147,6-1 0,2-2 0,9-5 0,-43-23 0,1-1-123,1 0 0,1-2 0,0 0 0,2-3 0,1-2 0,1-3 0,-1 0 0,1-2-149,-1 0 1,1-1 0,0 0 0,0-1 0,1 0 0,0-1-1,1 0 1,0 0-242,0-1 1,-1 0 0,-1-3 0,0-1 0,-1 2 0,0 1 0,46 1-55,-8 0 0,5 1 0,-7-2 1,-1 1 397,-5-2 0,-6 5 0,-1 1 0</inkml:trace>
  <inkml:trace contextRef="#ctx0" brushRef="#br0" timeOffset="646">3480 2310 7803,'-17'1'47,"-3"4"1,-3-1-1,-7 4 1,0 0-187,0 1 0,-2 6 1,-3 5-1,-5 0 31,-3 1 0,-2-4 0,-2 3 0,-1-3 289,-2-2 0,-11 5 0,1 0 0,-2-2 0,0-1 0,2-1 0,0 3 877,0 1-855,7 0 0,-2-5 0,8 0 0,6 0-6,2 0 0,11-2 0,8-1 0,5-2-326,5 1 1,5-4 0,12-2-1,8-3-106,8-2 0,7 0 0,7 0 0,6-2 0,5-3 1,14-3-1,-2-7 1,5-2 93,7-3 0,-7 2 0,10-7 1,-4-2 136,-3-1 1,4-7 0,-5 0-1,-2 1 225,-4 3 0,1 1 1,-12-2-1,-3-1 10,-6-2 0,-6-2 1,-10 2-1,-6-3 18,-8-1 1,-6-4 0,-11 3 0,-9-3-48,-9-2 0,-11-5 1,-5 0-1,-3 2-54,-2 1 0,-5 4 0,-2 1 0,-1 4-678,-4 1 0,1 2 0,-1 7 530,2 3 0,7-10 0,-4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33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19 7391,'0'-11'-67,"0"4"1,0 14 190,0 6 1,0 15 0,0 7 0,0 6 497,0 7-535,0 15 33,-9 1 1,5 17 0,-8-8 0,1 3 0,-1 0 0,-2 3 63,3 1 0,-8-6 0,6-3-364,-6 1 132,8-17 1,-5 7-1,6-18 1,1-1-59,0-3 0,-5-6 0,7 1-313,3-8-204,1-4 557,3-11 1,0-5-118,0-14 0,0 2 183,0-9 0,0 1 0,0-8 0</inkml:trace>
  <inkml:trace contextRef="#ctx0" brushRef="#br0" timeOffset="370">62 869 6714,'14'0'419,"0"0"0,0 9-117,7 5 1,-1 11 0,1 3 0,-3-3-79,-4-2 0,9 5 0,-7 2 216,1 2-385,-1-7 0,4 7 0,-1-6 0,-3 1-55,-2-1 0,0-6 1,4-3-1,-2-6-724,-2-2 0,-7 5 724,7-7 0,-1 0 0,8-7 0</inkml:trace>
  <inkml:trace contextRef="#ctx0" brushRef="#br0" timeOffset="590">145 952 8434,'-11'-10'549,"2"-1"1,11-10-292,5 0 1,4 1-1,12-3 1,5-3-166,6-1 1,8-8 0,4 5 0,5 0-515,2 0 0,-5-6 1,7 3-1,0 1-1915,-2 4 2336,-2 5 0,0-6 0,2-4 0</inkml:trace>
  <inkml:trace contextRef="#ctx0" brushRef="#br0" timeOffset="1270">995 869 7801,'0'-12'509,"0"21"0,0 17-333,0 4 0,-2 7 1,-3-8-1,-2 1-89,2 0 0,3 5 0,2-8 1,0 1-147,0 2 0,0-7 0,0 5-873,0-5 213,0-12 651,0-2 0,0-25 1,-2-4 17,-5-3 1,5-7-1,-5 0 1,2 0 69,-2 0 0,5 0 0,-5 5 1,2-5 359,-1-3 0,3 8 1,-4-5-1,5 3-248,2-1 0,7-2 0,2 5 0,0-3-82,1 3 1,6 2 0,-3 4 0,6 3-139,2 2 1,2 7 0,2-4 0,3 2-138,-3 4 0,-2 3 0,-2 2 0,-1 0 213,1 0 1,0 2 0,0 3 0,-3 4 229,-4 2 0,2 3 0,-9 7 1,-3 0 60,-1-1 0,-6 1 0,-1 0 0,-5 0-99,-3-1 1,-4-1 0,-9-3 0,-3-5-155,3-1 1,2-4 0,2-6 0,0 0-517,1 0 1,-1 0 0,0 0-2576,0 0 3065,10 0 0,11-9 0,11-2 0</inkml:trace>
  <inkml:trace contextRef="#ctx0" brushRef="#br0" timeOffset="1854">1679 889 7502,'-14'10'-219,"0"3"0,0 6 0,-4 2 379,4-1 0,-4 8 1,4 2-1,-2 0 302,2 0 1,-2 4-1,9-6 1,2 0-358,3 1 1,2-12-1,2 3 1,5-4-226,7-4 1,7-3 0,4-9 0,5 0 49,2 0 1,-4-9-1,4-7 1,-2-7-60,-5-5 1,5 1-1,-2 4 1,-5-3 137,-7-1 0,-4-3 1,-8 4-1,3-1 110,-2 1 0,-5 1 1,-7 0-1,-7-3-45,-5 3 0,-1 2 0,-1 2 0,0 3-14,1 4 0,-3 5 0,-3 9 0,-1 2-238,1 5 0,-4 4 0,3 12 0,4 3-354,7 1 0,-1 3 532,11-2 0,-11-5 0,6 7 0</inkml:trace>
  <inkml:trace contextRef="#ctx0" brushRef="#br0" timeOffset="2232">2197 827 7781,'0'-11'160,"0"4"1,0 14-1,-3 7-23,-3 4 0,3 12 1,-4 4-1,3 6-37,-3 1 1,5-6-1,-8-1 1,3 1-135,1-3 1,-1 5-1,7-10 1,0-1-1453,0-3 538,0-3 948,0-8 0,0-3 0,0-9 0</inkml:trace>
  <inkml:trace contextRef="#ctx0" brushRef="#br0" timeOffset="2416">2093 1035 7822,'21'0'353,"0"0"0,2-7 1,2-3-308,3-1 1,-1 6 0,-6-4 0,0 2-95,-1 0 0,8 0 1,0 7 302,-3 0-255,-2 0 0,-2-9 0,-1-2 0</inkml:trace>
  <inkml:trace contextRef="#ctx0" brushRef="#br0" timeOffset="2634">2487 786 7990,'0'21'547,"0"-1"1,0 3 0,0 3-356,0 1 0,0 3 1,0-4-1,0 1-323,0-2 0,0 5 0,0-2 0,-2-3-318,-5-2 1,4-2 0,-4 0 0,3 0 448,-3-1 0,-5 1 0,-8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43.5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 83 7647,'0'21'41,"0"0"0,0-1 0,0 1 35,0 0 0,-3 0 0,-1-1-67,-3 1 0,-7 0 0,5 0 0,0 2 0,-3 2-15,1 2 1,4 1-1,-5-7 1,3 0-18,4-1 0,-4 1 43,2 0-311,0-10 319,7-2 0,3-9 22,4 0 0,4 0-12,10 0 0,-7 0-1,-1 0 1,-6 0-1,7 0-7,2 0 0,-4 0 0,2 0 0,2 0 26,2 0 1,-4 0-1,0 0 1,2 0 37,2 0 0,3 0 0,0 0-60,0 0 1,-1 0 0,1 0 0,0 0-23,-1 0 1,-6 0 0,0 0-1,2 0 61,3 0 0,1 0 1,1 0-84,0 0 0,-1 0 0,1 0-188,0 0 1,-7-2-847,0-5 121,-10 5 923,5-7 0,-18 0 0,-2-3 0</inkml:trace>
  <inkml:trace contextRef="#ctx0" brushRef="#br0" timeOffset="423">311 83 7039,'12'0'-225,"-3"3"426,-9 4 0,0 11 0,-2 10 0,-3-1-178,-2 3 0,-7-7 0,7 7 1,1-2-78,-4-1 1,8 1 0,-5-7 0,5-1-376,2 1 1,-2-7 428,-5 0 0,4 0 0,-6 6 0</inkml:trace>
  <inkml:trace contextRef="#ctx0" brushRef="#br0" timeOffset="750">539 166 7812,'12'0'-755,"-3"2"961,-9 5 0,0 5 0,-2 9-57,-5-1 0,4 1 0,-6 0 0,2 0-24,0-1 0,0 1 0,5 0 1,-2-1-209,-3 1 1,0-7 0,7 0-408,0 2 0,0 2-22,0 3 0,0-7 512,0 0 0,-9-10 0,-3 5 0</inkml:trace>
  <inkml:trace contextRef="#ctx0" brushRef="#br0" timeOffset="1359">1119 125 7775,'0'14'126,"0"-1"61,0 3 1,-7 3 0,1 2 0,1-1-108,3 1 0,2 0 1,0 0-1,0-1-110,0 1 0,0 2 0,0 2-285,0 3 1,0 0-576,0-8 890,0 1 0,-10-9 0,-1-3 0</inkml:trace>
  <inkml:trace contextRef="#ctx0" brushRef="#br0" timeOffset="1627">850 166 7775,'2'-11'272,"5"4"1,5-2 0,8 2-1,1 2-159,0 3 0,0-1 1,2-1-1,2-3-82,3 2 0,8 3 1,-1 2-1,4 0-160,3 0 1,-8 0 0,1 0 0,1 0 128,4 0 0,1 0 0,1 0 0</inkml:trace>
  <inkml:trace contextRef="#ctx0" brushRef="#br0" timeOffset="2254">1534 477 8565,'0'-14'418,"0"0"1,0-2-303,0-2 1,9-5-116,5-5 1,2 5 0,0-4 0,-4 4 9,-3 2 0,7-2 0,-5-3 0,3-1-496,0 1 1,-2 3 0,4 3 0,-2-1 93,2 0 0,0 1 1,0-1 181,-2 0 1,0 10 555,6 4-274,-8 4 0,-3 13 0,-9 3 0,0 6 25,0 2 1,0-1 0,0 1 0,0 0 16,0-1 1,0 1 0,0 0 0,0 0 6,0-1 1,0 8 0,0 0 0,0-3-88,0-2 0,0-2 0,0-1 0,0 1-53,0 0 1,0 0-1214,0-1 451,0 1 780,0-9 0,-9-3 0,-3-9 0</inkml:trace>
  <inkml:trace contextRef="#ctx0" brushRef="#br0" timeOffset="2502">1492 353 7979,'21'-7'57,"0"0"-163,0 2 0,-1 3 0,1 2 0,0 0 31,-1 0 1,1 0 0,0 0 0,0 0 74,-1 0 0,10-9 0,3-3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48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337 12 7796,'7'-6'-134,"-2"5"1,-5-3 185,0 8 1,0 3 0,0 5 0,-1 2-2,-3 2 0,-2 2 0,-3 5 0,0-3-31,0 2 0,-2 0 0,-1 1 0,3-4-40,1-1 0,3 3 1,-2-5-1,1-1-380,-1-1 0,2-1 400,-3-1 0,0 1 0,-5-1 0</inkml:trace>
  <inkml:trace contextRef="#ctx0" brushRef="#br0" timeOffset="451">324 12 7120,'0'16'0,"0"2"99,0 1 0,0-2 0,0 4 0,0 0-41,0-2 0,0 3 0,0-5 1,0-1-121,0 2 1,0-4 0,0 3 61,0-4 0,0 5 0,0 2 0</inkml:trace>
  <inkml:trace contextRef="#ctx0" brushRef="#br0" timeOffset="530">13 435 7371,'13'0'-182,"-1"0"1,1 0 0,-1 0 600,1 0 1,5 0-1,2 0 1,4 0-211,1 0 0,0 0 1,-1 0-1,1 0-334,0 0 1,0 0-1,0 0 1,-2 0 0,-2 0-1,-3 0 125,0 0 0,-4 0 0,4 0 0</inkml:trace>
  <inkml:trace contextRef="#ctx0" brushRef="#br0" timeOffset="977">1 472 8090,'8'5'9,"1"4"0,-5 0 0,4 1 1,2-2-69,1 2 1,1 0 0,2-1 0,1-2 0,3-1-1207,2-3 1265,-5-2 0,8 4 0,-3 2 0</inkml:trace>
  <inkml:trace contextRef="#ctx0" brushRef="#br0" timeOffset="1039">461 435 7800,'-7'12'332,"-4"5"0,4 1 0,-1-1-203,0 1 0,-1 0 0,-3-2 0,0 0-68,-1-1 0,2-1 0,1-1 0,2-2-2193,-2-3 2132,-1-2 0,-1-1 0,0 2 0</inkml:trace>
  <inkml:trace contextRef="#ctx0" brushRef="#br0" timeOffset="1571">909 111 6491,'13'0'-407,"-7"1"661,-1 4 1,0 2 0,-1 6 0,-1 4-99,-2 4 0,-1 4 1,-1 4-1,-2 2 66,-1 1 1,-6 3-1,4-5 1,-3 1-252,1-1 1,4-2-1,-3-6 1,1-3-830,4-1 1,0-6 857,2-3 0,0-1 0,0 4 0</inkml:trace>
  <inkml:trace contextRef="#ctx0" brushRef="#br0" timeOffset="1619">698 99 7721,'-7'-6'-61,"4"-1"1,6 0 143,5 3 1,9-3 0,3 0 0,5 0 17,4 3 1,3-1 0,7 1 0,1 1-120,1 1 0,5 1 0,-3-2 0,0-1-1200,-1 1 1218,5 2 0,-13 7 0,2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54.3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1492 1 7965,'17'0'75,"-6"8"0,-1 3 1,-1 4-9,0 2 1,-3 2 0,3 3 0,1 7 2,-1 3 1,-3 7 0,3 3 0,1 1-9,-1 4 0,-3 4 0,3 5 0,-1 5-42,-4-1 0,-3 6 0,-1-2 0,0 4 9,0-1 1,0 5-1,0-10 1,-1 4 22,-5 2 0,4-6 1,-6 2-1,3 4-6,-1 3 0,-7 9 0,4-5 0,-3 2-26,1 4 1,0 2 0,-6 4 0,0 1-55,0 3 1,-6 5 0,1-4 0,-1 0 9,-2 1 0,5-1 1,-7-4-1,1 3 24,0-3 1,3 5-1,-5-3 1,-2 0-16,-2 3 1,3-7 0,1 7-1,0-3-22,2 0 0,-7 3 1,7-5-1,-2 3-9,0-3 1,7-3 0,-4-6 0,3-4 75,-1 1 1,-1 1 0,3 8-1,-3 0 30,-3-1 1,1-5 0,-4-1 0,1-3-4,-1-3 0,-7 3 0,-3 0 0,2 1 15,3-1 0,1-2 1,-2-5-1,0-2 5,2-4 0,-9-3 1,9-9-1,-2 1-93,0 0 1,4-2-1,2-4 1,4-5 7,1-4 1,-3-4 0,6-4-1032,1-5 0,2-6 1039,2-6 0,8-19 0,1-11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0:33.8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 9 11118,'19'0'390,"1"0"1,-1 0-3093,1 0 2702,3 0 0,0 0 0,3 0 0</inkml:trace>
  <inkml:trace contextRef="#ctx0" brushRef="#br0" timeOffset="405">346 9 8716,'12'0'1028,"0"0"-705,1 0 0,1-3-377,4 0 1,-3 0-1,6 3-2120,-3 0 2174,-4 0 0,7 4 0,-3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1:58.1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221 577 9535,'2'-11'-10,"3"0"210,7-3 1,8-1-1,5-2 1,1 0 1,4 1 0,2-1 0,4 0 0,2-2-355,1-4 1,-1 4 0,-8-3 0,-2 5-423,3 5 0,-7-3 0,-1 6 0,-4-2-917,-3-1 1492,1 9 0,0-12 0,0 5 0</inkml:trace>
  <inkml:trace contextRef="#ctx0" brushRef="#br0" timeOffset="317">119 628 7880,'-17'-7'251,"6"-3"0,1-7 205,3 0 0,-4-5 1,5-1-1,0 0-23,-1-1 0,3 3 0,-5-7 0,1-2-120,4-2 0,-3-2 0,1 0 0,2 0-189,2 0 1,2 2 0,0 2 0,0 4-316,0 1 1,6-3 0,0 5 0,-1 4-3323,3 6 3513,-6-2 0,13 6 0,-6-8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2:23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1 172 8000,'16'-16'-397,"1"-1"0,1 6 402,4 0 0,-2 2 1,6-2-1,-1 4 72,1 0 1,-4 5 0,3-4 0,-1 6-81,-4 6 0,-2-2 1,-3 8-1,-4 5 15,-6 3 1,-3 4 0,-2-4 0,-2 2 19,-3-2 0,1 0 0,-7 0 1,-2 0 184,-1-5 0,-3 1 1,1-7-175,0 0-413,6 6 0,5-13 237,10 3 0,-1-8 0,7-3 0,2 2 61,1 3 0,3 1 0,-1 1 60,1 5 0,-3 5 1,-1 9-1,-4 2 6,-1-2 1,2 4-1,-4-2 1,-2-2 366,-3-2 1,-1-2 0,-1 1 0,-5-1-166,-5 1 0,-3-1 0,-5 0 0,-1-1 137,-2-4 0,-7 4 0,4-4 0,-3 1-238,1-1 0,1 2 1,-3-7-1,3-3-469,3-1 1,1-2-1,7-2 1,4-3-598,6-6 971,3-4 0,2-9 0,0-1 0</inkml:trace>
  <inkml:trace contextRef="#ctx0" brushRef="#br0" timeOffset="2444">576 649 8083,'-16'0'976,"6"-2"1,5-4-1206,3-4 0,2-5 0,0-3 0,2-2 298,3-2 0,-1-2 0,5 2 0,0-4-18,1 1 1,-1-12-1,3 5 1,-1-3-172,2 0 1,2 0 0,1-1 0,-1-2-138,-4 1 1,3 10-1,-5 5 1,1 4-45,-5 1 1,4 2 177,2 5 0,-2 2 76,2 8 0,-2 8 1,2 2-1,-3 7 24,-1 5 1,-3 3-1,5 8 1,-2 0 148,-3 0 1,-2 2-1,-2 1 1,0 3-57,0-3 0,0-1 0,0-2 0,0-1-119,0 1 1,0-5-1,0-3 1,0-1-6,0-4 0,0-2 84,0-1-30,0-8 0,-8 6 0,-1-6 0</inkml:trace>
  <inkml:trace contextRef="#ctx0" brushRef="#br0" timeOffset="2532">609 452 7955,'9'-2'1,"-2"-2"0,-1-3-86,-1-2 1,8 5 0,-2-3-1,4 1 1,3 1-381,4 1 1,-2-3 464,7 1 0,1-6 0,5 2 0</inkml:trace>
  <inkml:trace contextRef="#ctx0" brushRef="#br0" timeOffset="2533">1168 616 7936,'-17'9'601,"8"-2"1,2-14-1,7-4 1,0-4-548,0-1 1,0-8 0,2-3-1,3-4-307,6-2 1,-2-5-1,2-1 1,0 1 209,-2-2 0,4 5 0,-6-3 0,2 5-74,4 6 0,-4-4 1,2 5-1,0 0 58,-2 4 0,4 4 0,-6 4 0,1 1-206,-1 2 1,0 7 0,-3-3 165,1 0 1,3 7 0,-5 0 193,3 9 1,-1 7-1,-3 6 1,2 5-53,1 5 0,1 6 1,-6 2-1,0 0-1,0 0 1,0 6 0,0-4 0,0 0-467,0-4 1,0-5-1,0-5 424,0-6 0,0-4 0,0-2 0</inkml:trace>
  <inkml:trace contextRef="#ctx0" brushRef="#br0" timeOffset="2534">1677 123 8005,'0'18'0,"-2"2"128,-3 2 1,3 7 0,-4-1-1,3 3-89,-3 2 0,4 0 0,-3-2 0,3-2 197,2-2 0,0-5 1,0 4-339,0-3 0,2-2 1,3-11 13,6-4 1,4-4-1,0-4 1,-3-4-186,-1-4 0,6-7 0,5-5 0,-2-3 46,-2-1 1,-3-3 0,-3 7 0,-1 0 188,2-2 1,-4 8 0,0-2 200,-1 5 248,-3 2 0,-5 4 1,0 7-122,0 9 1,0 7-1,0 4 1,0 4-169,0 1 1,0-3 0,2 4-1,2 0-552,1-1 0,2-5 0,-1 2 430,5-4 0,3-9 0,3-1 0</inkml:trace>
  <inkml:trace contextRef="#ctx0" brushRef="#br0" timeOffset="2535">2186 90 7629,'0'18'72,"-1"4"1,-3 6 87,-2 3 1,1 7 0,3 2 0,-2 2 24,-1 4 0,-6-1 1,6-1-1,1-5-56,2-5 0,2-3 0,0-3 0,0-6-17,0-4 1,2-3 0,3-5-338,6-4 0,4-4 0,1-2 0,3 0 155,3 0 0,-2-8 0,5-1 0,-1-2 39,-4 0 0,-2 2 0,-1-3 0,-3 1 22,-3-2 1,2 4-1,-7-2 1,-1 0 96,2 2 0,-5-6 0,4 4 0,-6-4 9,-6-1 1,2 0 0,-6-1-1,-3 1-107,-2-1 1,-1 3 0,-1 1 0,1 4 119,-1 1 0,3 1 0,1 4 44,2-3-676,7 1 1,-1 5 265,10 0 1,-1-6 0,7-1-1,2-2 290,1-4 0,3-2 0,-1-1 1,-1-1 74,-4 1 0,-4 0 1,-7-1-1,0 1 61,0-1 1,-2 1-1,-3-1 1,-6 1 48,-4 0 1,-3 1 0,-2 4 0,-2 5-436,2 5 0,2 1 0,-1 0 0,1 1 216,2 5 0,-4 3 0,11 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2:16.7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428 65 7047,'-9'-17'-340,"-4"6"1119,7 0 1,-5 6-284,6-6-509,0 7 1,5-1-1,0 12 1,0 10 89,0 8 0,0 10 0,1 7 1,3 7 140,1 2-175,1 15 1,-1-11 0,1 12-73,-2 3 1,-3-3 0,-1 10 135,0 2-102,0-6 0,0 0 0,-1-8 0,-3-3-125,-2-7 0,1-2 1,5-15-1,0-1-362,0-2 1,0-10 0,0-3 481,0-4 0,0-8 0,0-3 0</inkml:trace>
  <inkml:trace contextRef="#ctx0" brushRef="#br0" timeOffset="1877">428 525 7214,'-6'-11'0,"1"0"-132,1-2 1,2 4 588,2-2-238,0 8-174,0-12 1,6 11 0,1-5 0,2 2-37,4 3 0,4-3 1,3 1-1,2 3 28,-2 1 1,3 2-1,1 0 1,0 2 80,0 3-273,5 4 147,-11 15 1,6 0-1,-8 5 1,-1 0-1,-4 4 121,-6 4 275,-3 1-227,-2-5 1,0 0 0,0 0 52,0-1 1,-7-1 0,-4-1 0,-4-5-67,-1-1 1,-6 0 0,0-4-1,2 0-288,2-6 0,1 3 0,1-8 0,-1 0-1957,1-3 2097,7-5 0,-13-1 0,4 0 0</inkml:trace>
  <inkml:trace contextRef="#ctx0" brushRef="#br0" timeOffset="1878">510 476 7022,'-16'-6'-54,"-1"1"1,1-1 0,-1 6 0,1 0 247,-1 0 0,1 0 0,-2 2 0,-2 4-75,-2 4 0,-8 7 0,3 3 0,-2 2-63,2-2 0,-8 6 0,6-1 0,1 1 183,3-4 1,-3 1-1,6-1 1,4-2-151,5-1 1,1 2 0,6 1 0,2 0-246,3 2 0,1-6 0,1 4 0,5-4-329,5-1 201,11-1 152,3-7 1,14-1-1,3-8 1,3-2-1,10-4 1,3-6 131,5-8 0,11-6 0,-6-7 0</inkml:trace>
  <inkml:trace contextRef="#ctx0" brushRef="#br0" timeOffset="3406">1036 821 8383,'0'16'-2,"0"1"0,0 1 70,0 4 1,5 1 0,1 7 0,-1-3-40,3 2 1,-7-3-1,7-1 1,-3-1-54,1-4 0,5-2 0,-4-1 0,2-2-102,4-5 0,-4 3 0,2-7 28,2-3 1,1-3-1,3-5 1,-1-6-24,1-4 0,-3-7 1,-1 1-1,-2-1 45,2-2 1,-1 6 0,1-6 0,-2 2 4,2 0 0,-4 0 0,0 6-32,-1-1 0,3 6 135,-6 0 0,6 10 0,-6 1 99,-1 9 0,-2 7 0,-2 4 0,0 2 35,0-2 0,2 4 1,1-2-1,3-2-332,-2-2 1,-1-1 0,1-1 0,3-1 93,2-4 72,2-4 0,6 0 0,-1 2 0</inkml:trace>
  <inkml:trace contextRef="#ctx0" brushRef="#br0" timeOffset="4564">1808 722 7830,'0'17'125,"0"-1"0,0 8 0,0 3 0,0 4 11,0 2 0,0 0 1,0 0-1,0-2-177,0-4 0,-5 2 0,-1-5-656,3 2 1,1-6 696,2 2 0,7-11 0,2-4 0</inkml:trace>
  <inkml:trace contextRef="#ctx0" brushRef="#br0" timeOffset="4565">1742 985 7966,'11'-11'239,"0"2"0,2 0-190,2 0 0,1 5 1,1-3-1,1 1-37,4 1 0,1-6 0,7 5 0,-5 1-2010,-1-2 1998,5 5 0,-3-13 0,7 6 0</inkml:trace>
  <inkml:trace contextRef="#ctx0" brushRef="#br0" timeOffset="4566">2071 722 6901,'-9'2'22,"3"3"1,5 6 283,1 4 0,0 3 1,0 2-1,0 4-188,0 2 1,0-4 0,0 3-1,0-1-188,0-4 0,0 4 0,0-2 0,0-1-918,0 3 988,0-13 0,7 11 0,2-13 0</inkml:trace>
  <inkml:trace contextRef="#ctx0" brushRef="#br0" timeOffset="4567">2580 804 7929,'-5'-11'-30,"-2"2"152,-2 2 0,3-4 97,-5 5 1,0 1 0,-5 5-232,-1 0 1,1 7 0,-1 6 0,1 5 64,0 4 1,-1 7-1,1-1 1,-1 1 76,1-2 0,1 3 1,4-7-1,6 1-91,3 0 1,2-2 0,0-6 0,0 1-186,0-1 1,13-1 0,3-3 0,4-2-24,4-3 1,-4-2 0,9-5 0,4 0 168,4 0 0,8-14 0,-3-5 0</inkml:trace>
  <inkml:trace contextRef="#ctx0" brushRef="#br0" timeOffset="5072">2991 656 7874,'0'17'59,"0"-1"0,-2 3 1,-1 2-1,-3 7 22,3 3 1,-5 2 0,1 1 0,-2 3 118,-4 1 1,4 1 0,0-7-1,0 1-276,0 0 1,5-7 0,-2-4 0,5-4-217,1-2 300,0-7 0,0-3 1,0-12-278,0-4 1,1-5 0,3-2 0,3 1 144,3 0 0,-1-1 0,3 3 0,-1 1 98,2 2 0,-4 7 1,2-1 33,2 3 1,2 2 0,1 0-1,1 0 48,-1 0 0,-5 2 1,0 3-1,2 6 107,1 4 0,1 1 1,-2 1-1,-2-3-106,1-3 0,1 4 0,0-4-111,-2 3 95,0 3-164,5-8 1,-14-4 0,-7-10 29,-8-6 1,-4 2 0,-1-2 0,-2-2 105,-2-2 1,0-1 0,6 0-1,-1-1-29,1 1 0,5 5 0,2 0 0,2-2 341,3-2 1,2-1 0,2 0-58,0-1 1,7 1 0,4-1-1,6 1-318,5-1 0,-2 1 0,7 1 0,2 3-447,2 1 1,2 5 0,0-3 496,0 2 0,0-6 0,0 4 0</inkml:trace>
  <inkml:trace contextRef="#ctx0" brushRef="#br0" timeOffset="5495">3583 854 7373,'0'16'239,"0"0"0,0 1 1,0 1-1,0 2-113,0 2 1,0 2-1,0-4 1,0 2 17,0-2 0,0 4 0,0-2 0,2-2-178,3-2 1,-1-7 0,7-2-170,2-2 0,1-1 0,3-8 0,-1-4 158,0-4 0,3-7 0,1-3 0,2-4-107,-2-1 1,-2 3 0,-3-4 0,-3 3 19,-1 2 0,-2 3 0,4 2 620,-2-1-395,-7 8 1,3 4 25,-7 10 0,0 6 0,0 9 0,0 4-2,0 2 1,2-5-1,2 5 1,1-2-230,-1-4 1,5-2-1,2-2 1,3 1-701,3-1 0,-1-7 812,1-3 0,7-4 0,1-2 0</inkml:trace>
  <inkml:trace contextRef="#ctx0" brushRef="#br0" timeOffset="6228">4257 788 8498,'0'18'73,"0"4"0,0-2 1,1 7-1,3 3 57,2 1 1,-1-4-1,-5 1 1,0-1-68,0-2 1,0-1 0,0-7-1,0-1-532,0 0 1,2-6 182,3-5 0,-1-5 0,7-5 229,2-6 0,-1-9 0,1-4 0,-2 0 25,2 0 0,0-3 0,0 5 0,-4 2 119,-2 2 0,6 1-55,-2 1 1,-2 7-77,2 3 1,-2 6 0,2 6-1,-6 5 144,-3 3 0,4 5 0,-1 2 0,-1 5-57,-2 0 1,-1-1 0,3-5 0,3 2-13,3-2 0,-5-2 0,6-3 80,2-4 1,-4-4-112,2-7 0,0 0 0,5 0 0</inkml:trace>
  <inkml:trace contextRef="#ctx0" brushRef="#br0" timeOffset="6229">3944 541 8486,'2'-16'0,"4"1"314,5 4 1,11-3 0,7 3 0,7-4-489,8-1 0,4 5 1,3 2-1,2 0-718,1-1 1,12 7 891,-6-3 0,8-3 0,-10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2:30.7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1200 0 7910,'-7'17'-79,"5"-1"0,-4 2 0,3 4 73,-3 6 0,2-3 0,-5 3 0,0 1 100,0 2 1,-2 2 0,-5 0 0,-1-2 29,1-4 0,-2 4 0,-2-4 0,-4 4-33,-2 2 0,-1-2 0,-6-3 0,-2-5-42,-3 1 0,1-11 1,-6 2-1,-1-6 89,2-6 0,-6-1 0,4-2 0,-3 0-67,-2 0 1,-6-9-1,0-7 1,0-10-47,-1-5 0,5-2 1,-2-1-1,7-5-78,8-5 0,5 2 0,5 0 1,8 4-239,8 7 0,4 0 1,8 7-1,0 0-1369,0 1 1660,8 1 0,1 5 0,7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2:31.2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 17 6728,'-7'-9'-122,"5"2"184,-5 7 1,7 2 106,0 3 0,0-1 0,-2 7 0,-2 2 80,-1 1 1,-1 5-1,6 2 1,0 7-118,0 3 1,0 9 0,0 4 0,-2 1-117,-3-1 0,1 2 0,-5-6 1,0 0 42,0 0 0,3-1 1,-4-8-1,-1-2-69,1-2 1,-4-6 0,5 0-1,-2-4-34,0-6 1,5-2-50,-5-4 1,2-5 0,-2 0-17,6-9 1,3 0-1,2-4 1,0-3 24,0-4 1,5-8 0,3 5-1,1-3 35,4-3 0,-1-2 0,1-2 0,-2-2-7,2-3 0,2 3 0,1-5 1,0 2 26,1-1 1,-3-3 0,-1 8-1,-4 5 32,-1 3 1,3 4 0,-6 6 4,-1-1-91,-2 8 1,-1 2-31,5 7 1,-2 0 211,6 0 0,-4 0 0,5 0 56,2 0 1,1 0 0,3 2 0,-1 1-35,1 3 0,-1 7 0,2-2 1,2 1 28,2-1 0,8 2 0,-3-6 0,2 1-33,-2-1 0,10-2 1,-4-5-155,2 0-148,-1 0 1,-1 0-1,-2 0 1,-2 0-445,-1 0 1,-3 0 628,3 0 0,-5 0 0,-6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4:42.3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4986 212 8013,'-15'-7'0,"3"-2"0,3-2 0,0 0 0,0 0 0,-2 1 0,0-1 0,0 0 0,-2 2 0,-1 2 0,-2 1 0,0-1-226,-1-2 1,-4 4 0,-3-4-1,1 0 197,-1 0 0,-5 3 0,2-3 1,-3 2-1,-5 1 0,-1 1 1,-3 0-1,-3-1 0,-5 1-10,-5-1 0,1 1 0,-3 5 0,2 0 1,-2 0-1,-6 0 0,-1 0 152,1 0 1,-1 0 0,7 0 0,0 0-82,-2 0 0,0 0 0,-5 2 1,1 1 9,-1 3 1,-6 5 0,0-4-1,4 0-33,0 0 1,-6 4 0,-1-4 0,1 2-34,3 4 0,-1 1 0,-3 3 0,-4-3 17,0-3 0,-4 3 0,8-3 0,-1 4 46,-1 1 1,0 0 0,-6 0 0,6 1-12,5-1 0,-7 0 0,8 0 1,-3 2-17,2 4 1,1-4 0,10 4 0,0-4-24,0-2 1,-9 0 0,4 2 0,1 2-3,2 2 1,-3 1 0,1-1 0,-3 3-43,-2 0 1,2 6 0,4-4 0,3 2 23,0-2 1,0 9 0,-6-3 0,7 1-6,4 0 1,-1 4 0,8 2 0,-3-1 42,-1 1 0,1 5 0,2-2 1,3 3 27,3-3 0,1 4 0,5-6 0,1 3-17,-1-1 0,3 0 0,3 6 0,3 0-11,1-1 0,6 12 0,-1 1 1,6 1-21,-1 1 1,6-6 0,1 1-1,5 0-30,1 0 1,0-4 0,1 5 0,5 1 21,5-2 0,3 8 0,2-4 0,1-1 20,-1 2 0,5 4 0,1 0 0,0-4 46,1 0 1,2 0 0,8 4 0,-1 1-55,1 3 1,-1-1-1,1-5 1,-1-2 5,1-3 1,7 1-1,3-7 1,4 0-1,1 1 53,1-1 0,0 5-31,0-5 0,-1 2 0,1-2 1,0 4-1,-1 2-1,1-1 0,5-5 1,0 4-1,1 0-29,0 0 0,-2-4 0,5 5 0,-1 1-56,1-3 1,0 5 0,3-6 0,-1 0 55,1 0 0,2 0 1,2-4-1,0 2 41,0-2 0,0 4 1,2 0-1,1 2 44,3 3 1,4 1-1,-2-3 1,-1-3-29,0 0 1,9-4 0,-3 6-1,1 0 1,2 0-2,-41-28 1,0 1-1,4 0 1,0 1-1,-5 0 1,0 1-28,-1 0 1,1-1-1,2 1 1,1-1 0,1 0-1,1 1 1,-2-1 0,1-1-10,-2-1 0,1 0 0,3-2 0,2-1 0,-1-2 0,0-1 1,-1 1-1,0-1-6,0 0 0,0 1 0,2 1 1,0 2-1,2-1 0,1 0 0,-3-1 1,0 0 1,-2-1 1,0 1 0,3 1-1,0 0 1,-1 1 0,1 0-1,2 0 1,0 0 1,-3 0 1,1 0 0,1 0 0,0 0 0,-4-2 0,0 0 0,1 2 0,0 0 10,0 1 1,0 0-1,-3-3 1,0 2-1,3 1 1,-1 1-1,-1 0 1,0 0 19,-1-2 1,-1 1 0,0 3-1,1 0 1,-1-3 0,1-1 0,0 2-1,2-2-4,0-1 0,0 0 0,0 1 0,0-2 1,2 0-1,0-1 0,-1-1 0,0-1-20,1 1 1,0-1 0,1-2-1,0-1 1,0 2 0,1-1 0,0 1-1,-1 0 3,1-2 0,0 1 0,0 3 0,1-1 0,1-1 0,-1-1 0,2 3 0,-1-1 0,0 2 0,-1-1 39,0 0 0,-1 1 1,0-1-1,0 1 1,-1-1-1,1 0-60,0 1 1,0-1 0,-3 0 0,1-1 0,1 0 0,0-1 0,1-1 0,1-1-5,0 1 1,-1-2 0,3 1 0,-1-2-1,1-1 1,1-1 0,0 0 0,0 0 33,-3 0 1,0 0 0,3 1 0,0-1 0,-3 0-1,-1 0 1,3 1 0,-1-1 15,1 0 1,-1 0-1,39 17 1,-40-16-1,-1 0 1,0 1-1,0 0-5,-1 1 1,-1 0-1,4 0 1,0 0-1,39 15 1,0 2 129,-3 2 1,-1 0-1,-1-5 1,-2 1-134,2 4 1,0-4 0,-4 4-1,0-4-119,0-1 1,8-1 0,1-1 0,0-2 66,-3-2 0,5-2 1,-2 2-1,-2-3 80,4-1 0,-5-5 0,1 6 1,-1-3 37,-1 1 0,3 1 0,-4-3 0,-1 4-30,-4 1 0,6 0 0,-4 4 0,1-4-1,0-1 0,-2 3 0,0-6 0,0 1-131,0 2 1,1-6 0,-1 3-1,0-3 4,0-2 0,4 1 1,0-1-1,-2 0 132,1 0 1,1-5 0,-4 0 0,1 0-39,-1-2 1,5 4-1,3-8 1,-1 0-24,1 3 1,3-7-1,-4 5 1,2-4 49,4-2 0,-4 0 1,2 0-1,0 0 30,-1 0 1,2 5 0,-6 0 0,-2 1-35,-2 1 0,-2-5 0,-2 3 0,-3-3-173,-5-2 1,-5 0 0,-3-2-1,-3-3 62,-6-6 0,2-5 0,-2-6 0,-2-5-220,-1-4 0,-2-8 0,-1-3 0,3-1 1,1 0 286,2-2 0,1-8 0,-9-3 0,-2-1 120,-6-5 0,-4-3 0,-3-3 0,-4-4-178,-6-2 0,-4-2 1,-7-7 59,-4-4 1,1 1-1,-2-10 1,-3-1-73,-5 3 0,1 43 0,0 1 1,-9-46-1,0 0-19,2 1 0,2 43 0,0 1 0,-2-41 0,-2 4 225,0 3 0,0 0 1,-5 0-1,-2 2-60,-4-2 1,-3-5 0,-9 0 0,-2-2-207,17 45 0,0 0 0,-3-3 1,-1 1-1,1 3 0,1 0 0,-3-3 1,-1 0-9,-2-2 0,0 0 0,2 1 0,-1 0 0,-2-1 0,0 0 0,1 1 0,0 2 36,0 2 0,0 0 0,-3-2 0,-1 0 1,2 3-1,0 0 0,-1 0 0,0 0 26,1 2 0,-1-1 0,1 1 1,0 0-1,-1 1 0,-1 1 0,-29-37 212,-1 4 1,-2 4 0,-4 5 0,-2 0-12,-1 0 0,-2 0 1,0-2-1,33 33 0,-2 0-238,-1-2 1,-1 1 0,-2 0 0,-2 0 0,3 2 0,0 1 0,0 0 0,0-1-24,0 1 1,-1-1-1,-2 1 1,0-1-1,2 1 1,0-1-1,-1 1 1,0-1 96,0 1 0,0-1 0,0-2 1,0 0-1,-2 0 0,-1 0 1,1 1-1,0 1 91,2 2 0,0 1 0,-2-1 0,0 0 0,3 3 1,0 0-1,-1 0 0,0 0-7,0 1 1,0-2 0,3-1 0,0-1 0,-2 2 0,-1 0 0,2 0-1,0 1-16,1 1 0,1-1 0,1 0 0,-1-1 1,1-1-1,-1 0 0,1 0 0,-1-1-85,2 1 1,-1 0 0,-5-1 0,0 1 0,4 2 0,-1 2 0,-2-1 0,0 2-44,-1-1 1,0 1 0,2 0-1,0-1 1,-4 0 0,0 0 0,-2-2-1,1 0 104,-1-1 1,1 0 0,-2 3 0,0 0-1,1-2 1,-1 0 0,0 1 0,0 0 37,0 0 1,1 0-1,0 0 1,0 0 0,2 2-1,1 1 1,0-1 0,0 0-43,1-2 1,0 0-1,3 1 1,-1-1 0,-2-2-1,0 0 1,1 1 0,0 1-42,-40-26 0,38 25 0,0-2 0,5 2 0,0-1 0,-2 0 0,-1 0 57,2 2 1,0 0 0,-2-1-1,1 0 1,1 1 0,0 0-1,-1 0 1,1 1-3,-1 1 1,0 0 0,1-2 0,1 0 0,-4-1-1,0 0 1,0 0 0,0 0-24,1 0 0,0 0 1,-6-3-1,1 1 0,1 0 1,0 0-1,-1-1 1,1-1 8,-1 0 0,1-1 0,0 1 1,0-1-1,1 1 0,1-1 1,0 1-1,2-1 84,1 1 1,1-1 0,1 3 0,1-1 0,0 0 0,1-1 0,-1-1 0,1 1 23,-1 1 1,0 0-1,0-1 1,-1 0 0,0 2-1,0 2 1,-2-1-1,1 0-113,1 1 0,-1 2 0,-4 0 0,-1 1 1,-2 2-1,0-1 0,-2 2 0,-2-1-132,-3 1 1,-2 1 0,2 3 0,-1 0-1,-5-1 1,0 0 0,-1 2 0,0 2 32,0 1 1,-1 1 0,-1-2-1,-1 1 1,4 2 0,0 2-1,-2 0 1,0 0-774,0 1 1,0 0 0,-1 2 0,0 0 860,6 1 0,1 1 0,-1-1 0,-1 1 0,2 1 0,-1 1 0,-2-2 0,0-1 0,-2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35:14.1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216 58 7881,'-13'-15'0,"2"3"0,3 1 0,0 3 0,0 1-114,-3 4 0,-2 1-766,-1 2 986,6 7 1,0-6-1,5 6 30,-2-1 0,0-3 21,5 7 0,0-5 0,0 4 0,0 2 0,0 4 72,0 4 1,0 3 0,0 7 0,0 1-69,0 3 0,0 5 0,0 9 0,0 2-45,0 2 1,0 8-1,0 6 1,0 2-64,0 0 1,0-5 0,-1 4 0,-3 1-8,0-2 1,-1-1 0,5-7-1,-2-1-53,-2-3 1,2-1-1,-4-9 1,1-6-102,0-6 1,-5-4 0,4-3 0,0-5-37,-1-3 0,1-8 1,1-3-44,-4-3 0,2-4 0,3-3 73,2-4 1,2-4 0,0-1 0,0-1 0,0 1 0,0 0 0,0-1 0,0 1-32,0 0 0,0-1 1,2 0-1,1-3 156,2-1 1,1-5-1,-3 3 1,3-1-8,2-3 1,0-2 0,3-2 0,-1 2 9,1 3 0,-3-3 1,2 5-1,-1-1 91,-1 4 1,0-1 0,-5 1-23,2 1 0,0 2-139,-5 2-54,0 6 0,0 0 36,0 3 1,-5 2 47,0-7 1,-4 6 484,4-6-265,0 7 305,5-3 232,0 6 1,5 6-727,0 4 0,6-3 0,-2 3 0,4 1 99,1 2 0,2 6 0,2 2 1,3 1 35,1 3 0,-3-2 0,5 2 0,1 2 0,1 2 360,-2-2 1,1-2 0,-6 4-455,-1 0 1,2-2-1,-1-4 1,-3-2-309,-5 0 0,2-5 0,-5 3-311,0-3 0,0-8 3,-3-4 0,-4-4 371,4-4 0,-8-4 1,-3-7-1,-2 0-179,-3-5 1,-2 0-1,-2-6 1,1 2 177,0-1 0,0-2 0,-2 0 0,-2 1 176,-1 3 1,-5-1 0,3-3 0,1 3 27,-1 5 1,-3-2-1,5 2 1,0 1 146,-2 3 1,5 0-1,-1 1 1,4 0 341,4-1 0,6 1 0,-2 0 0,3-1-84,2 1 1,7-7 0,4-4-1,6-5-124,7-4 1,5-4 0,4 5-1,5-1-55,4-1 0,-4 10 0,2-4 0,1 4-695,0 2 1,10-2 0,-8 6 0,0 1-1900,-3 2 2364,-5 8 0,0-4 0,1 4 0</inkml:trace>
  <inkml:trace contextRef="#ctx0" brushRef="#br0" timeOffset="621">1075 902 7849,'0'-9'53,"0"-1"0,-7 9 112,-2 1 1,1 8 0,-2 11 0,-1 3 146,-1 0 0,2 10 0,2-2 0,2 5-57,2 5 0,-2 0 0,1-2 0,2-4-197,2-4 1,2-2 0,4-1 0,4-3-60,4-5 0,3-3 0,3-3 1,5-3-111,3-6 0,2-4 0,-1-4 0,1-8-107,0-5 1,-2-5 0,-2-7-1,-3 0 42,-1 1 1,-2-6 0,-4-1 0,-3 0 162,-2 0 0,-4-4 0,-6 2 0,-1-1-113,-4 0 0,-3 7 1,-8 1-1,-2 6-7,-1 4 0,-6 7 0,1 8 0,-3 4 99,-2 1 0,1 8 0,-1 6 0,0 8-157,1 5 0,1 2 0,3 1 0,6 2-919,7 1 1110,5 1 0,6-6 0,0 1 0</inkml:trace>
  <inkml:trace contextRef="#ctx0" brushRef="#br0" timeOffset="1072">1819 874 7849,'0'-14'-218,"0"4"513,0 0 1,0 9-188,0 1 1,0 11-1,0 10 104,0 1 0,0 2 0,0 6 0,0 2-18,0 1 0,0 2 0,0-3 0,-1 1-197,-4-1 1,3-1-1,-2-4 1,2-2-234,2-1 0,0-7 0,0 2-787,0-3 0,2-3 1023,2-3 0,-2-4 0,4-6 0</inkml:trace>
  <inkml:trace contextRef="#ctx0" brushRef="#br0" timeOffset="1451">1547 917 7859,'15'-15'0,"1"3"131,3 2 0,1-3 1,7 6-1,0-3 0,4 2 1,0 2-1,4 1 598,4-1-781,-4 4 1,8-6 0,-2 5 0,5-4-466,0-1 517,5 5 0,-6-9 0,4 4 0</inkml:trace>
  <inkml:trace contextRef="#ctx0" brushRef="#br0" timeOffset="1977">2421 1375 7747,'-8'0'325,"1"-2"0,7-2 1,2-6-398,3-3 0,1-6 1,5-1-1,-1-3 64,1-2 0,2-4 1,1-3-1,0-1 41,1 1 1,-1-3 0,0 0 0,1 0-5,-1 0 0,-1 2 0,-2 4 0,-2 0-91,2 1 1,2-1 0,0 2 0,-2 2-20,-1 1 0,-1 6 0,4-1 1,-2 3-30,-2 2 0,-5 4 1,2 3 98,0 0 0,-4 4 184,3 8 1,-4 3 0,-1 9 0,0 5-103,0 7 0,0 5 0,0-1 0,0 5 196,0 3 1,-4 4-1,-1 1 1,2 2-122,1-2 1,2-3 0,0-3 0,0-4-632,0-1 1,0-1 0,0-7 0,0-3 484,0-5 0,0 3 0,0 0 0</inkml:trace>
  <inkml:trace contextRef="#ctx0" brushRef="#br0" timeOffset="2472">3065 845 8448,'0'15'240,"0"5"0,0 6 0,0 4-114,0 3 1,0 7 0,0-3 0,-2 1 21,-2 0 0,2-5 0,-3 2 1,4-3-117,1-5 1,0-3-1,1 0-415,4-5 0,5-9 152,9-6 0,1-13 0,4-5 0,-3-4 76,0-3 0,-6-1 0,5-7 1,-3 1 67,2-1 0,-3 1 0,3-3 0,-3 1 47,-2 1 0,1-2 0,-1 8 0,-1 1 11,-4 3 0,2 3 648,-6 2-540,0 6 0,-5 3 0,0 10 0,0 6 330,0 6 1,0 6 0,0 5-1,0 1-181,0 0 0,0 4 0,0 0 0,0-1-306,0-1 1,0 0 0,0 0-1,0-4-403,0 0 0,5-7 1,0-1-1,-1-3-731,3-1 1212,1-1 0,6 0 0,0 1 0</inkml:trace>
  <inkml:trace contextRef="#ctx0" brushRef="#br0" timeOffset="2869">3924 802 7513,'0'15'99,"0"0"1,0 5 71,0 3 0,0 6 0,0 4 0,0 6 135,0 2 1,0 2 0,0 0-1,0-2-151,0-3 1,-2 2 0,-1-6 0,-1-4-549,0-5 0,3-4 0,1-7 0,0 1-38,0-1 431,-7-6 0,-1 5 0,-6-5 0</inkml:trace>
  <inkml:trace contextRef="#ctx0" brushRef="#br0" timeOffset="3285">3852 1160 7856,'15'-6'290,"-1"4"-131,0-3 1,6-1-1,0 0 1,2-1-266,4 1 1,-4-4 0,2 4 0,0 0-329,-2-1 0,4-2 0,-7 4 1,-2 2 433,-1 1 0,-2-4 0,1-2 0</inkml:trace>
  <inkml:trace contextRef="#ctx0" brushRef="#br0" timeOffset="3616">4253 888 7856,'0'-14'-332,"0"0"0,0-1-531,0 1 1630,0 6-507,0 2 0,0 7 0,-1 2 1,-4 2 1,3 8-1,-2 0 1,2 4-72,2 1 0,0 4 0,0 3 0,-2 6-5,-2 2 0,2 7 0,-3-4 1,2 2-224,-2 1 1,4-1-1,-6 3 1,3-3-1,-1-4 1,2-4-1,1-1-1724,2-1 1356,0-5 406,-6 4 0,4-11 0,-4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2.06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694 147 7770,'0'-21'87,"-3"7"1,-4 3-1,-4-1 110,-1 0 0,-7-2-74,5-7 1,3 7-1,-3 3 67,-3 1 0,-1 3 0,-3 7-122,0 0 1,-3 10 0,-4 6 0,-4 7-85,-1 5 1,-7 17-1,3-1 1,-7 5-12,-5 2 1,0 12 0,9-4-1,5-1 194,7 3 0,5-3 1,2 0-1,2-4 50,5-3 0,5 5 0,11-4 0,5-3-224,7-5 0,7 0 0,7-16-396,7-2 280,5-3-42,11-11 0,3-3 0,6-11-61,-4-5 0,12-12 1,-5-11-1,2-3-140,1-4 366,-3-3 0,9-2 0,2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2.61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0 157 7888,'0'24'0,"0"4"0,0 7 0,0 4 0,0 3 178,0 0 1,0 7 0,0 3-58,0 1 1,0-6-1,0 2 1,0-7 35,0-7 0,0-5 0,3-9 0,4 0-226,7 0 1,4-9 0,6-5-22,4-5 1,-5-2 0,5-4 0,-2-8-64,2-9 1,-3-12 0,10 3 0,0-3-59,-2-4 0,4-10 0,-9-2 0,-2 3-14,-3 1 0,-2-4 0,0-2 0,-2 0 85,-5-1 0,5 3 0,-8 7 1,3 3 117,0 4 1,-2 4 0,4 10 145,-2 0 1,-9 12 0,2 9 0,-5 12-14,-2 6 1,0 20-1,0 6 1,0 5 191,0 2 1,0 15 0,0-3 0,-2 2 72,-5 0 0,2-9 1,-6 0-1,1 0-281,6-2 0,1-5 0,3-12 0,0-4-922,0-3 1,0-2 826,0-7 0,10 0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13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0 7670,'0'21'30,"3"3"0,1 4 0,6 9 201,1 10 1,-6 6 0,2 10 0,-2 3-100,2 4 0,-5-5 0,5 5 1,-5-7-168,-2-7 1,0 2 0,0-6-1,-2-3-229,-5-5 1,5 3-1,-5-15 1,4 1-879,3-5 1142,-9-5 0,-3-11 0,-9-3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0:36.2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8 114 10468,'-5'-13'217,"2"7"0,6-3 1,3 1-411,2 0 160,-3-1 0,3 0 0,-3 1-220,3-1 1,1 0-18,0 0 0,0 3-15,0 0 100,-1 4 1,4-1-1,0 6 0,-1 3 1,-2-1-1,0 1 216,0 1 1,0-2 0,0 1 188,0 1 1,-1 1-71,1 4 1,-3-2 57,0 2-253,-4-2 1,3-2-704,-2 1-262,-2-4 1010,3-1 0,0-8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31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0 399 8002,'10'-14'0,"4"0"-29,4-2 0,6 4 0,1-2 4,3-2 1,10-3-1,-1-2 1,7 0 66,5 0 1,0-2 0,-4-3-1,1-2-203,3 3 0,7 1 0,-7 6 0,-4 1-913,-8 3 1074,3 0 0,-8-7 0,10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53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105 17 7670,'-2'-11'264,"-3"6"-221,-2 10 0,-2 13 1,4 13-1,-4 1 138,-3 6 1,5 4 0,-4 7 0,1 7 161,6 4 1,-6 10 0,3 0 0,3-2-348,1-3 0,3 3 1,0-3-1,0-4-465,0 0 1,0-10 468,0-2 0,10-5 0,1-2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85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126 0 8169,'0'21'0,"0"0"0,-2 0 234,-5 0 0,5 17 1,-5 6-1,4 5-74,3 2 1,-7 10-1,0 0 1,3 4-52,1-4 0,-4 2 1,0-10-1,3 1-203,1-5 1,3-5 0,-2-4 0,-3-5-287,-2-7 1,0-5 0,5-4 379,-5-5 0,-5 5 0,-9-8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08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0 147 7854,'21'-2'341,"3"-3"1,4-4-175,7-3 0,14 1 0,9-6 0,7 3-85,5-2 1,10 4-1,-3 1 1,4-1-205,3 0 1,-2 8-1,-5-3 1,-5 4-401,1 3 0,-8 0 0,5 0 522,-5 0 0,-2 10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64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1153 8085,'0'12'445,"0"-19"0,3-16-501,4-8 1,4-6 0,10-10 0,0-4 35,0-3 1,0 3 0,0-10 0,0-4-41,0 0 0,-2-1 0,-3 3 1,-2 3 21,3 4 0,1-5 0,3 7 0,0 1-87,0 4 0,7 4 1,0 3-1,-2 3-41,-3 4 0,-2 11 0,0 13 167,0 1 0,-2 6 0,-3 13 0,-4 12-35,-3 12 0,0 6 0,-4 6 0,4 1 411,3 3 1,-7 17-1,4-1 1,-2 5-110,0 2 1,0 5 0,-7-4 0,0-3-115,0-5 0,2 7 0,3-13 0,2-3-210,-2-3 0,-3-6 0,-2-10 1,0-4-616,0-3 0,-2-2 0,-5-7-990,-7 0 1661,-5-9 0,-2-3 0,0-9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82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0 231 8040,'14'-9'0,"0"-3"184,3 1 1,8-8 0,6 7-1,1-2-267,6 0 1,10 0 0,8-7-1,3 3-572,-3 4 0,9-5 1,-9 7 654,-5 1 0,5-8 0,-2 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7.53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273 0 8213,'-7'24'140,"0"4"0,0 7 0,7 14 0,0 7 316,0 4-397,-9 22 0,4-12 0,-9 14 7,-2-2 1,4-10 0,-2 0 0,-2-4 27,-3-5 1,-2 2 0,0-13 0,2-3-52,5-5 0,-2 3 0,7-15 1,-1 1-166,1-5 0,-5-12-141,7-2 1,0-11-1,7-3 40,0-12 1,7-9 0,2-7-1,3-5 121,4 1 0,3-8 1,2 5-1,0-2 136,0 2 0,0-3 0,0 8 196,0-3-185,0 17 0,0-12 1,0 16-1,0 1 107,0 4-93,-9 4 131,6 3 1,-6 17-94,9 4 0,0 14 0,0 2 0,0 7 79,0 5 1,0 0 0,0-9 0,0-3 215,0-2-382,0 0 1,0-2 0,-2-5-61,-5-5-2,4-11-154,-15 7-189,15-17 348,-15 7 0,4-11 1,-12-5-1,-4-7-133,-3-5 1,-9-2 0,-7 0-1,0-2 72,-2-5 0,-3 2 0,-9-9 1,2-2 31,5-3 0,-2-2 0,9-2 0,2-3 178,3-2 0,9 0 1,2 7 486,3 0-456,2 10 1,16-6 0,8 10 151,8 3-232,-1 1 1,15 3-1,-1 3 1,6 1-139,5 3 0,7 7 1,-5-4-1,3 1-262,4 6 1,3 1 0,2 3 0,0 0 346,0 0 0,0 0 0,0 0 0</inkml:trace>
  <inkml:trace contextRef="#ctx0" brushRef="#br0" timeOffset="351">1974 336 7660,'-9'-11'-54,"6"1"1,-8 3 0,4-2 283,-7-3 1,-5 8 0,-2-3 60,0 4 1,-9 13 0,-3 6-1,-2 7-65,0 5 1,-7 10 0,-7-1 0,2 7 102,3 5 0,9 10 1,2-6-1,3 1-22,4-5 0,3 5 0,4-1 0,3 1-191,2-5 1,9-5 0,1-4 0,8-3-263,10-2 1,12-9 0,4 0 0,5-8-488,10-4 1,6-9-1,12 0 1,2-10-78,5-9 1,3-5-1,6-4 1,-4-3 709,-3-2 0,-2-9 0,-7 4 0</inkml:trace>
  <inkml:trace contextRef="#ctx0" brushRef="#br0" timeOffset="782">2709 504 7597,'-12'-9'664,"1"7"-323,4-5 0,4 14 0,-4 9 1,3 12 92,-3 14 1,2 9-1,-7 15 1,1 4-95,-1 7 1,0-5 0,-2-2 0,5-7-223,0-7 1,6-7 0,-4-12 0,7-4-329,7-3 1,5-9 0,11-9 0,5-3-139,7-4 1,-2-12 0,2-9-1,2-8 11,3-4 0,2-9 0,0 2 1,-2-5 110,-5-2 1,2 0-1,-9 0 1,-2 0 122,-3 0 1,-2 3 0,0 1-1,-2 6 204,-5 1 1,2 3 529,-9 7-492,0 10 1,-7 11 0,0 16 0,0 10 188,0 9 1,-2 4-1,-5 6 1,-5 4-68,0 7 0,1-5 0,6-2 0,-2-7-1135,2-7 1,5 2-622,7-9 0,5-9 1495,9-12 0,0-14 0,0-5 0</inkml:trace>
  <inkml:trace contextRef="#ctx0" brushRef="#br0" timeOffset="1166">4242 336 7728,'11'-21'-554,"-1"7"0,-10 0 555,0-2 1,0 4 547,0-2 0,-3 10-91,-4-3 0,-4 4 0,-10 3 0,0 0-185,0 0 0,-3 10 0,-1 4 0,-5 4-217,-3 3 1,5 3-1,-7 4 1,-2 4 70,-3 1 0,0 14 0,3-3 0,4 5 122,3 2 0,2 5 0,9-7 0,5-2 12,7-3 1,5-2 0,4 0-1,8-2-180,11-5 0,9 0 0,14-12 0,5-4 23,7 0 0,-2-1 0,2 1 0,0-5-397,-3-7 0,8-5 1,-7-2-1,2 0-103,0 0 1,-10-7 0,3-2 0,-4-3-515,-3-4 1,-3 0 909,-4 2 0,5-14 0,-7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2.06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694 147 7770,'0'-21'87,"-3"7"1,-4 3-1,-4-1 110,-1 0 0,-7-2-74,5-7 1,3 7-1,-3 3 67,-3 1 0,-1 3 0,-3 7-122,0 0 1,-3 10 0,-4 6 0,-4 7-85,-1 5 1,-7 17-1,3-1 1,-7 5-12,-5 2 1,0 12 0,9-4-1,5-1 194,7 3 0,5-3 1,2 0-1,2-4 50,5-3 0,5 5 0,11-4 0,5-3-224,7-5 0,7 0 0,7-16-396,7-2 280,5-3-42,11-11 0,3-3 0,6-11-61,-4-5 0,12-12 1,-5-11-1,2-3-140,1-4 366,-3-3 0,9-2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2.61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0 157 7888,'0'24'0,"0"4"0,0 7 0,0 4 0,0 3 178,0 0 1,0 7 0,0 3-58,0 1 1,0-6-1,0 2 1,0-7 35,0-7 0,0-5 0,3-9 0,4 0-226,7 0 1,4-9 0,6-5-22,4-5 1,-5-2 0,5-4 0,-2-8-64,2-9 1,-3-12 0,10 3 0,0-3-59,-2-4 0,4-10 0,-9-2 0,-2 3-14,-3 1 0,-2-4 0,0-2 0,-2 0 85,-5-1 0,5 3 0,-8 7 1,3 3 117,0 4 1,-2 4 0,4 10 145,-2 0 1,-9 12 0,2 9 0,-5 12-14,-2 6 1,0 20-1,0 6 1,0 5 191,0 2 1,0 15 0,0-3 0,-2 2 72,-5 0 0,2-9 1,-6 0-1,1 0-281,6-2 0,1-5 0,3-12 0,0-4-922,0-3 1,0-2 826,0-7 0,10 0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13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0 7670,'0'21'30,"3"3"0,1 4 0,6 9 201,1 10 1,-6 6 0,2 10 0,-2 3-100,2 4 0,-5-5 0,5 5 1,-5-7-168,-2-7 1,0 2 0,0-6-1,-2-3-229,-5-5 1,5 3-1,-5-15 1,4 1-879,3-5 1142,-9-5 0,-3-11 0,-9-3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29.6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 8775,'19'0'0,"0"0"0,2 0 0,2 0 0,5 0 0,2 0 0,3 0 0,3-2 423,2-4 1,0 4 0,0-5 0,-2 5-922,-4 2 1,2 0 497,-9 0 0,9 9 0,-4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31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0 399 8002,'10'-14'0,"4"0"-29,4-2 0,6 4 0,1-2 4,3-2 1,10-3-1,-1-2 1,7 0 66,5 0 1,0-2 0,-4-3-1,1-2-203,3 3 0,7 1 0,-7 6 0,-4 1-913,-8 3 1074,3 0 0,-8-7 0,10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53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105 17 7670,'-2'-11'264,"-3"6"-221,-2 10 0,-2 13 1,4 13-1,-4 1 138,-3 6 1,5 4 0,-4 7 0,1 7 161,6 4 1,-6 10 0,3 0 0,3-2-348,1-3 0,3 3 1,0-3-1,0-4-465,0 0 1,0-10 468,0-2 0,10-5 0,1-2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3.85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126 0 8169,'0'21'0,"0"0"0,-2 0 234,-5 0 0,5 17 1,-5 6-1,4 5-74,3 2 1,-7 10-1,0 0 1,3 4-52,1-4 0,-4 2 1,0-10-1,3 1-203,1-5 1,3-5 0,-2-4 0,-3-5-287,-2-7 1,0-5 0,5-4 379,-5-5 0,-5 5 0,-9-8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08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0 147 7854,'21'-2'341,"3"-3"1,4-4-175,7-3 0,14 1 0,9-6 0,7 3-85,5-2 1,10 4-1,-3 1 1,4-1-205,3 0 1,-2 8-1,-5-3 1,-5 4-401,1 3 0,-8 0 0,5 0 522,-5 0 0,-2 10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64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1153 8085,'0'12'445,"0"-19"0,3-16-501,4-8 1,4-6 0,10-10 0,0-4 35,0-3 1,0 3 0,0-10 0,0-4-41,0 0 0,-2-1 0,-3 3 1,-2 3 21,3 4 0,1-5 0,3 7 0,0 1-87,0 4 0,7 4 1,0 3-1,-2 3-41,-3 4 0,-2 11 0,0 13 167,0 1 0,-2 6 0,-3 13 0,-4 12-35,-3 12 0,0 6 0,-4 6 0,4 1 411,3 3 1,-7 17-1,4-1 1,-2 5-110,0 2 1,0 5 0,-7-4 0,0-3-115,0-5 0,2 7 0,3-13 0,2-3-210,-2-3 0,-3-6 0,-2-10 1,0-4-616,0-3 0,-2-2 0,-5-7-990,-7 0 1661,-5-9 0,-2-3 0,0-9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4.82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0 231 8040,'14'-9'0,"0"-3"184,3 1 1,8-8 0,6 7-1,1-2-267,6 0 1,10 0 0,8-7-1,3 3-572,-3 4 0,9-5 1,-9 7 654,-5 1 0,5-8 0,-2 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26:17.53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273 0 8213,'-7'24'140,"0"4"0,0 7 0,7 14 0,0 7 316,0 4-397,-9 22 0,4-12 0,-9 14 7,-2-2 1,4-10 0,-2 0 0,-2-4 27,-3-5 1,-2 2 0,0-13 0,2-3-52,5-5 0,-2 3 0,7-15 1,-1 1-166,1-5 0,-5-12-141,7-2 1,0-11-1,7-3 40,0-12 1,7-9 0,2-7-1,3-5 121,4 1 0,3-8 1,2 5-1,0-2 136,0 2 0,0-3 0,0 8 196,0-3-185,0 17 0,0-12 1,0 16-1,0 1 107,0 4-93,-9 4 131,6 3 1,-6 17-94,9 4 0,0 14 0,0 2 0,0 7 79,0 5 1,0 0 0,0-9 0,0-3 215,0-2-382,0 0 1,0-2 0,-2-5-61,-5-5-2,4-11-154,-15 7-189,15-17 348,-15 7 0,4-11 1,-12-5-1,-4-7-133,-3-5 1,-9-2 0,-7 0-1,0-2 72,-2-5 0,-3 2 0,-9-9 1,2-2 31,5-3 0,-2-2 0,9-2 0,2-3 178,3-2 0,9 0 1,2 7 486,3 0-456,2 10 1,16-6 0,8 10 151,8 3-232,-1 1 1,15 3-1,-1 3 1,6 1-139,5 3 0,7 7 1,-5-4-1,3 1-262,4 6 1,3 1 0,2 3 0,0 0 346,0 0 0,0 0 0,0 0 0</inkml:trace>
  <inkml:trace contextRef="#ctx0" brushRef="#br0" timeOffset="351">1974 336 7660,'-9'-11'-54,"6"1"1,-8 3 0,4-2 283,-7-3 1,-5 8 0,-2-3 60,0 4 1,-9 13 0,-3 6-1,-2 7-65,0 5 1,-7 10 0,-7-1 0,2 7 102,3 5 0,9 10 1,2-6-1,3 1-22,4-5 0,3 5 0,4-1 0,3 1-191,2-5 1,9-5 0,1-4 0,8-3-263,10-2 1,12-9 0,4 0 0,5-8-488,10-4 1,6-9-1,12 0 1,2-10-78,5-9 1,3-5-1,6-4 1,-4-3 709,-3-2 0,-2-9 0,-7 4 0</inkml:trace>
  <inkml:trace contextRef="#ctx0" brushRef="#br0" timeOffset="782">2709 504 7597,'-12'-9'664,"1"7"-323,4-5 0,4 14 0,-4 9 1,3 12 92,-3 14 1,2 9-1,-7 15 1,1 4-95,-1 7 1,0-5 0,-2-2 0,5-7-223,0-7 1,6-7 0,-4-12 0,7-4-329,7-3 1,5-9 0,11-9 0,5-3-139,7-4 1,-2-12 0,2-9-1,2-8 11,3-4 0,2-9 0,0 2 1,-2-5 110,-5-2 1,2 0-1,-9 0 1,-2 0 122,-3 0 1,-2 3 0,0 1-1,-2 6 204,-5 1 1,2 3 529,-9 7-492,0 10 1,-7 11 0,0 16 0,0 10 188,0 9 1,-2 4-1,-5 6 1,-5 4-68,0 7 0,1-5 0,6-2 0,-2-7-1135,2-7 1,5 2-622,7-9 0,5-9 1495,9-12 0,0-14 0,0-5 0</inkml:trace>
  <inkml:trace contextRef="#ctx0" brushRef="#br0" timeOffset="1166">4242 336 7728,'11'-21'-554,"-1"7"0,-10 0 555,0-2 1,0 4 547,0-2 0,-3 10-91,-4-3 0,-4 4 0,-10 3 0,0 0-185,0 0 0,-3 10 0,-1 4 0,-5 4-217,-3 3 1,5 3-1,-7 4 1,-2 4 70,-3 1 0,0 14 0,3-3 0,4 5 122,3 2 0,2 5 0,9-7 0,5-2 12,7-3 1,5-2 0,4 0-1,8-2-180,11-5 0,9 0 0,14-12 0,5-4 23,7 0 0,-2-1 0,2 1 0,0-5-397,-3-7 0,8-5 1,-7-2-1,2 0-103,0 0 1,-10-7 0,3-2 0,-4-3-515,-3-4 1,-3 0 909,-4 2 0,5-14 0,-7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19:28.12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845 660 7275,'12'-20'63,"-6"-1"1,-3 0 0,-3 1 161,0-1 0,0 7 1,0 1 203,0-3-328,0 7 1,-9-7 0,-5 9 0,-4 2-29,-3 3 0,-2 4 1,-4 3-1,-8 4 12,-4 2 0,-2 5 0,-2 9 0,-3 3 51,-2-3 0,-14 5 0,5 0 0,2 2 108,2 4 1,5-4-1,7 5 1,2 4-4,5 5 0,4 11 0,9 0 0,1 7-141,-1 5 0,10 0 0,4-7 0,5-1-125,2 1 0,4-9 0,8-5 0,10-7-19,8-7 0,7-6 0,11-14 1,9-7-489,9-5 1,1-2-1,8-5 1,3-6 47,2-10 0,3-6 1,-1-1-1,1-4-219,-1 0 1,0-7 378,1 5 1,8-5-1,-44 18 1,0 1 0</inkml:trace>
  <inkml:trace contextRef="#ctx0" brushRef="#br0" timeOffset="925">1937 207 7668,'0'23'0,"0"2"5,0 3 1,7 17-1,0 3 1,-3 12 89,-1 9 1,-3 2 0,0 6 0,-3-1 61,-4 2 1,-2 0 0,-7-1 0,2-1 121,-2 2 1,-2-10 0,0-4 0,2-9-163,2-4 1,10-5 0,-6-10-185,1-2 0,7-8 1,-7-1-211,0-9-421,6-7 538,-15-9 1,13 0-1,-6-2-70,2-5 0,2 2 107,7-8 0,0 6 81,0-7 310,0 0 31,0-6-136,0 8-55,0 3 25,0 9-46,9 0 1,-4 0-8,8 0 1,-6-7 142,7 0 0,0 0-106,6 7 0,-6-2 1,0-2 32,2-3 1,2 0 0,3 7-1,-1 0-128,1 0 1,2 0 0,4 0 0,5 0-206,0 0 1,7 0 0,-4-2 0,4-3-220,2-2 0,0-7 0,0 5 0,0-2 402,1-5 0,8-3 0,3-1 0</inkml:trace>
  <inkml:trace contextRef="#ctx0" brushRef="#br0" timeOffset="1590">2926 1525 7761,'0'12'574,"9"-8"0,5-15-706,4-10 0,3-13 0,-1-3 0,1-6 129,-1-5 1,3-9 0,2 4 0,3-2-13,-3 0 1,-2 0 0,-2-7 0,-1 3-59,1 4 1,-1-9 0,1 4-1,0-1 72,-1-6 1,1-6-1,-1 4 1,1 3-122,0 2 0,-1 2 1,1 2-1,-1 8 71,1 11 0,0 2 1,-1 14-1,1 6 182,-1 10 0,1 7 0,-3 4 0,-2 7-3,-2 12 0,-9 18 0,2 16 0,-3 6-6,3 8 1,-5 4 0,5 10-1,-5-3-134,-2-5 1,0 3-1,0-9 1,0-3-22,0-2 0,0-2 0,0-2 0,0-3 15,0-2 0,0-9 0,0 2 1,0-5-96,0-2 1,0 1 0,0-3 0,0-5-172,0-7 1,0-4-1,-2-4 1,-2-3 283,-3-3 0,-9-8 0,4 4 0</inkml:trace>
  <inkml:trace contextRef="#ctx0" brushRef="#br0" timeOffset="1805">3173 1175 7567,'9'-20'-151,"9"6"1,12 2 0,2 1 231,5 0 1,2-1-1,2-4 1,0 5-313,0 1 0,7-3 0,1 4 0,-1-3 231,2-4 0,3-2 0,8-3 0</inkml:trace>
  <inkml:trace contextRef="#ctx0" brushRef="#br0" timeOffset="2291">4697 166 7935,'-20'0'0,"-1"0"0,1 0 0,-1 0 0,0 0-37,1 0 0,-3 7 0,-2 2 1,-3 2-17,3 5 1,2-4 0,5 1 0,2 1 136,2-2 1,0 6 0,-4-4-9,4 4 0,-2-4 1,9-1-110,3 3 1,2-4-1,4 2-44,5 2 0,-3 0 1,10 0-1,2-5-12,2-2 1,3 7 0,0-2-1,-1 4 41,1 3 0,6 0 0,1-1 0,-1 3 59,3 5 1,-7-3 0,4 9 0,-4 0 118,-2-2 1,-3 7 0,-2-2 0,-4 6 61,-3 6 0,-2-8 0,-7-7 0,0 3 122,0 2 0,-10-5 1,-3-2-1,-8-2-28,-6-5 1,-5-2 0,-10-3 0,4-1-35,3-6 0,-1 3 0,6-9-502,-2-2 0,7-3-1383,-3-2 1633,14 0 0,14-9 0,12-2 0</inkml:trace>
  <inkml:trace contextRef="#ctx0" brushRef="#br0" timeOffset="2924">5789 1 7937,'-20'0'0,"-1"0"0,0 0 0,1 0 0,-1 0 143,1 0 1,-1 2-1,3 5 1,2 5-76,2-1 0,3 7 0,-5-4 0,4 4-66,3 3 0,0 0 0,4-1 0,-4 1 41,-2-1 1,6 1-1,-2 0 1,5-1-91,2 1 1,0-1-1,2 1-72,5 0 0,2-8 0,7 1 0,-2 0-87,2-3 0,2 8 0,3-6 183,-1 6 0,6 1 0,-1 3 0,-5 2-9,-1 3 1,8 1 0,-11-3 0,0 3 101,3 3 1,-8-4 0,0 6 0,-1 1 127,-6-3 0,1 7 1,-1-5-1,3 3 102,-2-3 0,-10 2 0,-4-8 0,-5-3 15,-9-2 1,1-2 0,-13-1-1,-1-1-103,-3-6 0,-3 3 0,1-9 0,0-2-208,0-3 0,7-2 0,1 0 0,4 0-473,4 0 1,9-2 0,4-5-459,3-7 1,2-4-1,9-3 927,5 1 0,5-10 0,8-2 0</inkml:trace>
  <inkml:trace contextRef="#ctx0" brushRef="#br0" timeOffset="3799">6757 331 7238,'0'29'221,"0"6"1,0 6 0,0 7 0,0 7-206,0 4 0,-9 5 0,-2 3 0,-3 2 24,0-3 1,1 5 0,-8-2-1,0-3 45,1-2 1,2-9 0,2-2-1,4-5-38,3-9 0,2-1 0,7-10 1,0-3 50,0-2-146,0-12 1,2-1-1,5-10 70,7 0 0,4-7 1,3-2-1,-1-1 87,1 1 0,0-4 0,2 3 0,2 1-41,2 0 0,3 0 0,-3 4 0,8-2-29,4 3 1,0 2 0,-3-1 0,-1-1-111,1-3 0,-4-2 0,3 4 0,-1-2-39,-2 3 1,5-5 0,-10 2 0,-2 2-39,-2 3 1,-2-5-1882,-1 0 2029,-8 0 0,-21-2 0,-14-2 0</inkml:trace>
  <inkml:trace contextRef="#ctx0" brushRef="#br0" timeOffset="4004">6593 1113 7690,'20'-9'313,"1"5"0,-1-10 0,1 0-105,0 3 1,8-8-1,6 6 1,4-6-237,2-1 0,0 6 0,0 0 0,0 1-6,1 1 0,-8-6 0,0 6 1,1-1-167,-3-1 0,0 9 0,-9-4 0,0 2-218,-5 0 0,-4-2 418,-1 2 0,-4-4 0,-9-10 0</inkml:trace>
  <inkml:trace contextRef="#ctx0" brushRef="#br0" timeOffset="4186">6778 537 7833,'2'-21'360,"5"0"1,14 1 0,13-1 0,7 1-229,7-1 0,-2 0 0,9 1 1,2-1-156,3 1 1,9 6 0,-1 0-1,-1 0-502,-3 3 0,-3-5 1,1 7 524,0-3 0,0 8 0,0-5 0</inkml:trace>
  <inkml:trace contextRef="#ctx0" brushRef="#br0" timeOffset="4737">8756 351 7139,'-7'-14'0,"-2"3"0,0 0 0,-3-1 0,1-2-1114,-5 3 1120,-3-7 0,-1 15 1,-1-4-1,1 5 193,-1 2 1,-2 0-1,-2 2 1,-5 3 3,-2 2 1,7 9 0,-3-2 0,6 4 6,1 3 0,0-1 0,1 3 1,-1 2 0,1 3 0,6 6 0,2-4 0,3 0-250,5-1 1,1 8-1,3-3 1,0 3-92,0-3 1,3 3 0,3-10-1,8-1-39,5-4 0,10-1 1,3 0-1,5 2 103,4 4 0,-7-4 0,12 4 0,-7-4 55,-2-2 0,6 2 1,-11 4-1,3 5 41,-1 0 0,-9 5 0,3-7 0,-8-1 159,-6 1 0,-5 4 0,-9-6 0,0-3 108,0-2 1,-9-2 0,-7-1 0,-9-1 94,-10-6 1,-3 3-1,-4-9 1,1 0 48,0 2 0,7-7 0,-1 5 1,1-4-719,2-3 0,-5-3 0,10-1 0,2-5-1244,2-3 1,9 5 1520,0-6 0,1-10 0,-8-9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19:24.87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598 453 8037,'0'21'0,"-3"2"0,-1 4 0,-5 10 0,-1 6 0,-1 8 198,-1 1 1,-1 6-1,-8 6-53,1-2 1,-1 4 0,-2-13 0,-2 2 78,-3-1 0,-1-5 0,3 3 0,-3-1-32,-3-6 0,0-1 0,-5-3 0,5-2-78,2-5 1,-4-6 0,6-15 0,3-6-307,2-4 1,10-3-1,1-3-108,3-4 1,2-11 0,7-12 0,0 1 147,0-1 1,2 2 0,5 6 0,7-1-62,4 2 0,-4-2 0,0 16 1,2 3 151,2 1 0,5 6 0,2 4 0,5 6 250,2 6 1,-5 10 0,8 6-1,1 1-6,3-1 0,-4 1 1,-1-8-1,3-5-71,2-7 1,2-7 0,-2-9 0,-3 0-22,-1 0 1,-1-9-1,7-5 1,0-7-74,1-6 1,-1-7 0,0-15 0,0-3-30,0-1 0,1-6 0,-4 1 0,-1-6 60,-3-4 0,-8-10 0,1 2 1,-6-4 133,-8-2 1,-3-1-1,-13 1 1,-4 2-198,-6 4 1,-15-1-1,-8 8 1,-8 5-213,-4 7 0,-9 15 1,0 17-1,-8 9 72,-3 9 0,-3 16 1,4 14-1,-1 14-135,1 9 1,6 11 0,8-2 0,12 2-701,11-2 0,9 2 989,8-9 0,-6 10 0,8-6 0</inkml:trace>
  <inkml:trace contextRef="#ctx0" brushRef="#br0" timeOffset="663">1772 1607 8619,'0'-21'0,"0"-1"122,0-6 1,7-4-1,2-11 1,0-3-73,0-2 0,5-10 1,-5 4-1,0-6-88,0-2 0,5-9 0,-7-2 0,-3-3-95,-1 1 1,6 2 0,2-3 0,3 8-40,0 3 0,0 10 0,6 3 0,1 4 74,-1 9 0,1 0 1,0 11-1,-1 6 77,1 6 0,-1 0 1,1 9 79,0 2 1,-1 3 0,1 4 13,-1 5 0,-1 11 0,-3 12 1,-3 2 76,3 5 1,0 11 0,1 7-1,-6 4 37,-2 3 0,7 9 1,-4 2-1,-1 3-89,-4-1 0,-3-8 0,1 1 1,2-4-137,-2-2 0,-3-7 0,-2-2 0,0-5-44,0-9 1,0 2-1,0-7 1,0 3-106,0-3 1,-2-4 0,-3-9 0,-2-1-1857,2 1 2043,-6-10 0,0 8 0,-10-8 0</inkml:trace>
  <inkml:trace contextRef="#ctx0" brushRef="#br0" timeOffset="892">1854 1298 7763,'14'-7'0,"-3"-2"-29,-1-2 1,12 4 0,1-7 0,7 0-88,7 3 1,4-5-1,5 7 1,4-1 68,3 1 0,-5-4 1,4 3-1,1 1-605,0 0 652,-8 2 0,15-2 0,-7-2 0</inkml:trace>
  <inkml:trace contextRef="#ctx0" brushRef="#br0" timeOffset="1197">3317 515 7811,'2'-9'276,"3"9"1,2 11-200,-3 8 0,5 11 0,-2 6 1,0 8 129,2 4 1,-7 9 0,8-2-1,-4 2-68,1-2 0,0-2 0,-4-10 0,1 1-264,3-5 0,0-3 0,-7 3 0,0-5-805,0-6 0,0-5 930,0-3 0,-9-8 0,-3-3 0</inkml:trace>
  <inkml:trace contextRef="#ctx0" brushRef="#br0" timeOffset="1431">2822 412 7733,'3'-20'60,"4"-1"0,-5 0 0,7 1 0,0-1 107,5 1 0,6-1 1,8 0-1,6 1-7,5-1 0,5-4 0,1 2 0,8 5-424,7 0 0,-3 6 0,12 1-936,-5 1 1200,7 4 0,-7 15 0,7 2 0</inkml:trace>
  <inkml:trace contextRef="#ctx0" brushRef="#br0" timeOffset="2023">4429 1133 7996,'0'12'476,"0"-5"1,0-14-328,0-7 0,3-14 0,3-6 0,6-5-10,-1-2 0,8-2 0,-6-6 0,6-5-209,1-6 0,1-4 1,-1-2-1,1-3-73,0 2 1,-1-3-1,1 1 1,-3 5 90,-4 7 1,4-1 0,-4 13 0,2 3-137,-2 6 1,2 11-1,-7-1 127,2 10 1,-4 7 0,7 9 70,2 0 1,-5 5 0,1 6 0,-1 10 76,1 2 0,-8 16 1,5 2-1,-2 5 44,0 4 1,2 3-1,-4 11 1,2 2 153,-3 3 1,6 2-1,-4-5 1,-1 3-114,-3-3 1,5 5 0,0-5-1,-2-4-193,-3-5 1,0-4 0,3 0-1,2-10-167,-3-6 0,-2-12 1,-2 3-1125,0-6 1,-2-10 1311,-5-5 0,-4-5 0,-10-2 0</inkml:trace>
  <inkml:trace contextRef="#ctx0" brushRef="#br0" timeOffset="2246">4388 907 7844,'-11'-3'271,"4"-4"1,20 3 0,10-8 0,7 1-57,7 0 0,4 4 0,5-7 1,4 0-25,3 3 1,-1-5-1,6 7 1,-6-1-1130,-1 1 1,4 0 937,-7 2 0,9-4 0,-5-10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07.69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0 7920,'0'14'110,"0"0"1,2 0-1,3 7 1,2 0-18,-3 0 0,-1 10 1,-3 6-1,0 10 1,0 11 6,0 10 0,0 6 1,2 13-31,5 4 1,-5-5 0,5 7 0,-4-2-50,-3 0 1,0-38-1,0-1 1,0-1-1,0-1 1,0 48-18,0-3 1,0-4 0,0-9 0,0-5-176,0-7 0,0-14 0,0-9 0,0-8-1130,0-4 1301,0-9 0,-10-5 0,-1-12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31.6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0 7849,'0'19'0,"-2"3"0,-3 3 311,-1 7 1,0 4 0,4 4-163,-5 4 1,5 5-1,-4 8 1,4-2-47,2-5 0,0 3 0,-2-6 0,-3-1-193,-1 1 1,-3-3 0,5-6 0,-2 0 44,2 0 0,-5-6 0,3-2 0,0-3 45,-3-4 0,7-1 0,-6-3 0</inkml:trace>
  <inkml:trace contextRef="#ctx0" brushRef="#br0" timeOffset="233">0 628 7917,'0'-19'38,"3"9"1,3 1 0,7 3 6,3-1 1,6-5-1,1 3 1,4-1 26,3-5 0,2 4 1,8 1-1,2 1-496,2 5 0,7-4 1,-6 1 423,-3 3 0,6-15 0,1-2 0</inkml:trace>
  <inkml:trace contextRef="#ctx0" brushRef="#br0" timeOffset="479">552 38 7704,'-17'3'0,"2"3"-274,3 7 1,5 3-1,-3 6 688,1 3 0,-3 7 1,3 12-1,1 7-75,-1 4 1,-3 4-1,3 2 1,1 3-156,-1-3 1,-3-4 0,5-4 0,1-4-461,-3-3 0,7 5 1,-4-9-1,4-6-588,2-9 0,8 1 864,5-3 0,4-8 0,2-8 0</inkml:trace>
  <inkml:trace contextRef="#ctx0" brushRef="#br0" timeOffset="1228">742 1009 7939,'0'10'817,"0"-3"1,2-16-720,5-10 0,-3 0 0,9-8 0,-1 1-173,-1 1 1,6-7 0,-4 5-1,1-3 1,-1-4 1,4 5 0,-4-3 0,4 0-20,2 3 1,-7-7 0,1 6 0,2-2-114,2 1 0,2 7 0,-2-1 0,-3 6 80,-1 6 1,0-1 3,6 7 1,-9 3 0,-3 10 160,-5 7 0,-2 4 0,0 4 0,0 2 117,0 3 0,0 8 0,0-3 0,0 5 43,0 2 1,0 2 0,0 1 0,0-1-76,0-4 1,0 2 0,0 2 0,0-4-209,0 0 0,0-9 0,0-1 0,0-5-332,0-2 1,0-7 0,2-1 415,4-3 0,-4-10 0,7-8 0</inkml:trace>
  <inkml:trace contextRef="#ctx0" brushRef="#br0" timeOffset="1484">799 895 8260,'9'-11'101,"4"5"0,3 1 0,4 1 0,-1-2-140,0 2 1,6-1-1,2 1 1,3-2-1388,4 2 1426,-7 1 0,9-5 0,-6-3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08.28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1 168 6936,'7'-21'45,"0"0"1,0 0-1,-5 3 1,3 1 170,2 3 1,2 10 0,-2-6 0,7 3-161,5 0 1,1-2 0,1 4 0,0-2-74,0 3 0,3 1 0,1 6 0,3 4-62,-2 7 1,0 7 0,-1 4 0,3 6 166,-2 1 1,-3 10-1,-2 10 1,0-1-65,0 0 0,-2 5 1,-5-4-1,-7-1-7,-5 0 1,-2 5 0,-2-4 0,-5-3 64,-7-5 1,-7 3 0,-7-15 0,-5 1-32,1-5 1,-6-5 0,8-4 0,0-5-137,-1-7 0,-4-5 0,5-2 0,0 0 185,-1 0-100,4 0 0,6-9 0,0-3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08.64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715 0 7685,'-21'0'-140,"0"0"1,0 0 0,0 0 0,0 0 25,0 0 0,-10 0 0,-1 3 0,-3 4 134,0 7 1,2-3-1,-4 3 1,2 3 19,-3 1 0,6 6 0,-3 1 0,0 6 230,2 1 0,0 3 0,8 7 0,-3 0-100,2 0 0,5 3 0,5 1 0,4 3 245,3-2-403,2-3 0,7-2 0,2-2 0,5-5 1,14-5 0,14-9 0,5 0-249,2 0 0,14-9 0,4-5 0,3-5-1148,5-2 1384,9-9 0,-2-12 0,9-12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09.37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31 7787,'12'-11'-106,"4"-1"378,-9 5 0,10 7-138,-3 0 1,-3 9 0,1 12 0,0 0 12,-1 0 1,1 10 0,4 4 0,-2 4-68,3 3 0,-6-2 0,3-3 1,3-4-179,1-3 0,3-2 1,-2-7-1,-3 0-558,-2 0 1,7-9-1,7-5 656,-2-5 0,-3-2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09.61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504 0 7867,'-9'21'0,"-5"0"24,-5 0 0,-2 10 0,-2 6 1,-3 7 191,-2 5 1,-9 10 0,4-3 0,-2 2-41,0-2 0,3 2 0,-3-11 0,4-5-197,1-5 0,14-11 0,-3 2 0,5-7-1537,2-7 1558,8 5 0,-15-17 0,7 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0.21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147 0 7969,'0'21'0,"-2"0"0,-3 3 0,-2 4 0,3 7 0,-1 4 0,0 6 220,-2 4 0,-2-5 1,4 7-1,-2-2-34,3 0 0,-6 0 1,1-4-1,0-1-264,-1-2 1,-4 5 0,7-15 0,3 1-620,1-5 0,-4-12 697,0-2 0,0-9 0,7 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0.41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0 168 7933,'10'-11'216,"1"-8"0,13 7 1,1-2-165,3 0 1,3 7 0,-6-4-1,6 1-280,1 6 1,-4-1 0,5 0 0,0-2 227,-1 3 0,3-17 0,7-3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0.65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147 0 8113,'-18'10'120,"4"4"1,2 11 0,7 6 0,-2 4 62,3 9 0,-6 0 0,3 12 0,0 0-27,-2-2 0,4 7 0,-6-8 0,1 1-457,6-5 0,-1 0 0,0-5 0,-2-6-1093,3-6 1394,1-4 0,3-7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1.57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84 0 7942,'0'21'0,"0"3"0,0 4 0,3 7 0,1 4 0,3 3 0,-2 0 0,-3 3 0,-2 1 389,0 3 1,0 7-1,-2-4-243,-5 1 0,2-6 0,-6 2 0,-1-5 25,0-2 0,5-9 1,-4-5-1101,1-5 622,-6-11 1,14-5-1,-5-14 33,4-7 1,6-12 0,1-2 0,6 3 146,1 1 1,3 3 0,5 0-1,-3 0 80,-2 0 0,0 3 0,7 1 1,0 6 188,0 1 0,0 3 0,0 7 2,0 0 0,7 3 1,0 4-1,-2 7-51,-3 4 0,-2 3 1,0 3-1,0-1 110,0-2 0,0 12 1,0-12-1,0 0 118,0-5 0,-7 3 0,0-8-617,3 1-187,1-3 0,-8-11 253,-10-5 0,-10 2 0,-11-9 1,0-2-70,0-3 0,-7 5 0,-2 0 1,0-2 298,-1-3 0,1-2 0,4 0 0,1 0 34,6 0 0,0 0 0,10 0 1,0-2 598,-1-5-562,3 5 0,7-15 0,0 10 43,0 3 1,7-6 0,3 3-1,1 3 370,6 1 1,1-4 0,6 0-380,4 3 0,-3 4 0,10 4 0,0 3 0,0 0-506,0 3 1,0-6 0,7 10 400,0 3 0,10 1 0,1 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2.62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294 0 7888,'0'24'0,"0"4"0,0 7 0,0 4 0,-2 3 1364,-5 0-1224,5-9 0,-8 11 0,10-6 0,0-3 61,0-3 1,0 3 0,0-7-273,0-2 1,10-5 0,4-7-75,4-7 1,3-7 0,0-9 0,0-10-44,0-7 1,7-4 0,3 2 0,-1-5 3,0 1 0,1-1 0,-8 7 0,0-4-19,-4-3 0,-3 8 0,3-3 141,-5 4 1,2 10 108,-9 0 1,0 12 0,-7 2 0,0 14 4,0 12 1,-7 6 0,-2 8 0,0-3 1058,-1-2-921,3-9 0,0 11 0,0-9 24,3-2 0,1-3 1,3-2-293,0 0 1,3-2 20,4-5 0,-3-7 1,10-14-1,3-7-134,1-5 0,3-2 1,0 0-1,0 0-220,0 0 0,-7 7 0,0 3 339,3 1 1,-6 6-1,1 11 1,-3 9 393,-4 10-293,-3 16 1,-2 11 0,0 13-35,0 4 1,0 4 0,-2 10 0,-5 0 830,-7 0-673,-5 10 0,-2-13-88,0 10 1,-2-14-1,-3 10 1,-4-6 0,-3-11-276,-4-9 0,-3-10 0,-2-13 0,0-8-115,0-9 1,7-16 0,-2-5 0,-5-12 283,-5-7 0,-2-4 0,7-5 1,0-5 210,0 1 0,10-15 1,4 5-1,4-2 69,3-1 1,10 3 0,4 0 0,4 3-18,3 4 0,0-5 1,5 5-1,7-2-18,9 2 1,7-3-1,2 8 1,10-3-28,6-4 0,13 4 0,-3-2 0,4 0-476,3 3 1,7-6 0,3 10 0,-1 3-1037,0 1 1335,17 3 0,-12 0 0,16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6.15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63 110 7868,'-2'-11'-76,"-3"1"756,-2 1-405,0 7 1,5 9-103,-5 14 1,4 7 0,-4 0 0,5 7-1,0 4 198,-5 3 0,4 3-418,-4 4 29,5-5 1,2 7-1,0-11 1,0-3-23,0-2 1,0-9 0,2 2 0,5-7-128,7-7 1,-2 2 0,2-9 0,2-2 35,3-3 1,2-2 0,0-2 0,0-5 65,0-7 0,0-7 1,2-5-1,3-4-134,2-3 1,2-2-1,-4-7 1,2 3 1,-2 4 1,-3-12 0,0 5-1,1-2 64,-3-1 1,9 3 0,-14 3 0,1 4-47,1 7 1,-8-3-1,-1 6 222,0 6 1,-6 3 356,4 16 0,-5 21 0,-2 18-61,0-1 0,-7 11 1,0-7-1,2 2 517,3 0-904,2-2 124,0 0 0,0-2 0,0-3-123,0-2 1,0-7-1,0 5-66,0-3 0,0 5 0,0-4 1,0-1-294,0 0 0,7 5 0,0-4 406,-2 1 0,6-6 0,1 4 0</inkml:trace>
  <inkml:trace contextRef="#ctx0" brushRef="#br0" timeOffset="712">1197 110 8131,'0'28'0,"0"3"0,0 1 0,0 6 0,0-1 0,0 3 226,0 2 1,0-5 0,0 12-145,0-5 0,0-4 0,0-3 1,0-4 30,0-3 1,7-2-1,2-7-272,3 0 0,-5-9 1,7-5-1,0-7 115,-2-7 1,6-5-1,-4-9 1,5-2-121,2-5 1,2 2 0,3-9 0,2-2 27,-2-3 1,-3 1 0,-2 1-1,2 3 24,5-2 0,-4-3 0,4-2 0,-5 3 72,-2 4 0,0-3 1,0 10-1,0 3 19,0 1 1,0 6 0,-2 1 365,-5 3-250,-5 10 1,-9 4 0,0 14 0,0 4 347,0 3 0,0 10 0,0 4 0,0 4-127,0 3 1,0 7 0,0 0 0,0-2-170,0-3 0,0-2 0,2 0 0,3-2-227,2-5 1,7 2-1,-5-6 1,1-1-555,-1 0 0,5-2 1,-5-7-1518,3 0 2151,-7-9 0,13 7 0,-6-8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35.1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1 895 7782,'0'19'257,"0"0"0,0 0 313,0 0 0,0-7 0,0 1-406,0 2 0,2-7 1,4-1-1,7-5-13,4-2 1,4-2-1,4-5 1,7-8-14,4-8 0,4 0 0,4-9 0,5 1-46,0 1 1,3 0 0,-7 7-1,-5-2-107,-6 1 1,-7 3-1,-8 2-41,0 0 0,-8-2 0,-3-2 1,-1-5-1,-1-1 51,-2-5 0,-2-2 1,-4-4-1,-2-2-67,-2-3 0,-13-6 0,2 5 0,-2-1-44,-5 1 0,1 2 0,4 8 0,0 2-133,0 2 0,0 11 0,0 0 0,0 8-369,0 5 1,0 1 0,0 7 617,0 0 0,0 0 0,0 0 0</inkml:trace>
  <inkml:trace contextRef="#ctx0" brushRef="#br0" timeOffset="1039">800 971 11075,'2'-15'311,"2"-2"0,4-4-350,3 0 0,-5-7 0,7 1 1,2-1-189,2 1 1,-5-7 0,1 4-1,0-1-58,-3-1 0,5 0 1,-6-4-1,-1 2 85,0 3 0,5 1 0,-4-4 0,-1 5 124,1 1 1,5-3-1,-3 5-9,-1 3 1,7 4 158,-4 6 0,-2-2-45,1 9 1,-1 2-1,4 10 61,-3 7 1,-7 6 0,1 4 0,-2 5 68,2 1 1,-3-3 0,5 7 0,-2 5-19,1 5 1,-1 1 0,-4-6 0,2-2-8,3-4 1,-1 4 0,-6-5-1,0 3-165,0-2 0,0 2 1,0-7-1,0 1-334,0-1 0,0-1 0,0-7-83,0 0 448,0-9 0,0-1 0,0-9 0</inkml:trace>
  <inkml:trace contextRef="#ctx0" brushRef="#br0" timeOffset="1301">857 818 7378,'12'0'-126,"-1"-2"0,-1-2 350,1-2 0,2-1 0,6 7-346,0 0 1,6-6 0,1 0 0,-1 1 51,2 3 70,-5 2 0,13-8 0,-5-3 0</inkml:trace>
  <inkml:trace contextRef="#ctx0" brushRef="#br0" timeOffset="1782">1542 571 7230,'0'-19'1504,"0"9"-1335,0-7 1,0 17 0,0 0 0,0 10 108,0 7 1,2 8 0,2 3-1,4 2-117,3 3 0,-7-3 0,5 0 1,-3-1-140,0 1 0,7-7 1,-5 2-1,1-4 78,-1-2 1,5 7-1,-7-1 1,1-2-248,1-1 1,-6-10 0,7-1 8,-1-3 0,-4 5 0,9-9 99,2-6 0,0-8 0,2-14 0,-1-3 50,6-3 0,1-1 0,-2-10 1,2-1 54,3-2 1,5-3 0,-5 3 0,-3-7-45,-2-4 1,-2-2-1,0 0 1,-2 2-193,-4 4 1,2 5-1,-7 12 1,0 6-1770,1 9 1939,-3 13 0,-6-2 0,0 8 0</inkml:trace>
  <inkml:trace contextRef="#ctx0" brushRef="#br0" timeOffset="2407">2379 933 8152,'-9'10'731,"7"-1"1,-6-12-520,8-3 0,0-4 0,0-9 1,0 0-118,0-1 0,8-5 0,5-2 1,4-3-140,2-4 0,0-2 1,0-2-1,0 0-165,0 0 1,6-6 0,0-1-1,-1 3 68,-3 2 1,4-4-1,1-1 1,-3 3-160,-2 2 0,-2 4 0,0 4 0,-2 7-414,-4 4 633,4 2 0,-15 10 0,4 9 190,-4 11 0,-4 8 0,-2 4 0,-3 4-64,3 3 0,-4 2 0,1 6 0,3 0 200,2 0 1,2 6-1,0 3 1,0-1-7,0 1 1,0-3-1,0-6 1,0 0-239,0 0 0,0-6 0,0-2 0,0-3-341,0-4 1,2-2 0,2-2-1046,3 1 1385,-1-10 0,-6-1 0,0-9 0</inkml:trace>
  <inkml:trace contextRef="#ctx0" brushRef="#br0" timeOffset="2617">2398 685 8300,'2'-10'857,"4"1"1,7 3-743,4 0 1,4-7 0,2 7 0,5-1-268,1-1 1,7 6 0,6-7-1,-2 3-411,3-1 563,-1 1 0,-4 6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18.54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1260 8141,'2'10'884,"5"-8"-723,7-7 0,7-11 0,5 0 0,4-8-111,3-4 1,2-7 0,7 5 0,2-3-183,5-4 1,3-5 0,8-5 0,1-4-56,4-3 0,3-2 0,-3-7 1,1 0-19,-3 0 0,2-7 1,-16 0-1,-5 5 99,-6 7 0,-1-1 1,-11 10-1,-5 3 120,-5 1 0,-11 13 1,2 4-1,-7 4 93,-7 3 0,2 3 0,-9 4 0,-5 7 73,-6 4 0,-1 3 0,-7 3 1,1 4-42,-1 7 0,-2 7 0,-9 9 0,-3 10 37,-2 6 1,0 20 0,5 1 0,-3 10 1,-2 10 0,24-36 0,1 3 0,2-2 1,2 1-1,0 1 0,0 1-57,3 2 0,-1 1 0,-1-4 0,1 1 0,3 3 1,2 1-1,1-3 0,1 0-182,2-4 1,1-1 0,-1 35-1,11-18 1,5-10-15,7-9 0,14-16 0,7-12 0,7-12-388,7-7 1,-2-6 0,7-8 0,-3-11 297,-4-8 0,-3-4 0,-2-7 0,-2 0 89,-5 0 0,-12 3 0,-11 1 0,-3 6 213,-4 1 1,-5 1 0,-10 4 0,-8 1-60,-8 6 0,-11 0 1,2 12-1,-3 3-118,3 1 1,-11 6 0,6 4 0,0 7-347,3 4 0,11 3 0,1 0 1,6 0 385,5 0 0,9 10 0,-4 1 0</inkml:trace>
  <inkml:trace contextRef="#ctx0" brushRef="#br0" timeOffset="911">1681 819 7819,'0'21'122,"0"0"1,-3 3-1,-1 1 1,-6 3-24,-1-2 0,6 7 1,-4-1-1,-1 3-149,-4 0 1,3-2 0,-3 4 0,0-2 119,2 3 1,-4-6 0,6 3-1,1 0-86,0-2 1,-1 0 0,6-8 0,-3 3-10,2-2 1,3-10 0,2-2 8,0 3 1,2-1-1,3 0 1,4-4 16,3-3 0,-5-2 0,7-4 0,2 1 8,3 3 1,-5 0-1,0-7 1,2 0 19,3 0 0,2 0 0,0 0 1,0-2-6,0-5 1,7 5 0,0-8 0,-3 3 14,-1 0 1,-3-7 0,0 5 0,0 0 8,0-1 1,0-4-1,0 5 1,-3-3-31,-4-4 0,3 4 1,-10-2-1,0 0 15,2 3 0,-7-8 0,5 5 34,-4-5 0,-10-2 1,-3 0-1,-1 0-115,-6 0 0,-1 0 0,-3 3 0,0 1-220,0 3 1,0 3 0,0-3 0,0 4-511,0 1 0,7 7 778,0-5 0,0 4 0,-7 3 0</inkml:trace>
  <inkml:trace contextRef="#ctx0" brushRef="#br0" timeOffset="1300">2521 882 7217,'-3'-11'383,"-1"6"-253,-3 10 1,0 13 0,7 10 0,-3 0 40,-4 3 1,3 1 0,-8 13 0,3 1-22,4 3 1,-4 0 0,2-4 0,0 1-110,-3 3 1,8-2-1,-5-10 1,2-2-295,-2 3 0,5-8 0,-5-2 0,5-5-1552,2-2 1805,0-9 0,0 7 0,0-8 0</inkml:trace>
  <inkml:trace contextRef="#ctx0" brushRef="#br0" timeOffset="1929">3445 1092 7820,'14'-14'-264,"0"0"1,-7 7 0,7-7 594,2-2 0,-4 4 143,2-2 0,-10 7-178,3-7 0,-7 10-256,-7-3 1,-4 4 0,-13 6 0,-1 1 22,-3 3 1,-7 10 0,4-3 0,-1 4 114,-6 3 0,-1 7 1,-3 0-1,2 0 14,5 3 1,-2 1 0,9 8 0,2-3-65,3-2 0,11-7 0,5 7 0,5 0-90,2-2 0,2-3 0,5-9 0,7 0-69,5 0 0,11-7 0,5-2 0,5-3-294,2-4 0,2-3 0,3-2 1,2 0 95,-3 0 0,6-9 0,-1-5 0,3-2 229,4 2 0,-7-14 0,1 4 0</inkml:trace>
  <inkml:trace contextRef="#ctx0" brushRef="#br0" timeOffset="2745">4600 1008 7803,'-19'3'0,"3"4"0,4 7 170,3 4 1,-1 10-1,6 3 1,-6 1 197,-1 6-122,6 11-189,-14-5 1,15 14-1,-10-9 1,0 0-1,0 0 1,2 0 3,3-2 1,-5-10-1,4-4 1,1-3-36,0-4 0,-1-5 1,6-5-187,-3-2 25,0-9-308,7 4 515,18-9 1,-4 0 0,14-2-1,-4-3 39,-3-2 0,7 0 0,2 7 1,3-2 70,4-5 0,-4 5 1,2-5-1,2 4-152,3 3 1,9 0 0,0 0-1,-3 0-117,-1 0 1,-3 0 0,-3 0-1,-4 0-437,-7 0 1,3 0 0,-3 0-1125,-3 0 1648,-11 0 0,5-9 0,-7-3 0</inkml:trace>
  <inkml:trace contextRef="#ctx0" brushRef="#br0" timeOffset="3149">4978 1029 7766,'0'21'0,"0"3"0,-3 1 0,-1 6 236,-3 1 0,-7 3-265,7 7 1,-10 7-1,3 0 98,-4-2 1,4-3-1,0-2 1,0-2-296,2-5 1,-4-5 0,9-9 0,2 0 95,3 0 0,2-7 130,0 0 0,0-9 0,0 4 0</inkml:trace>
  <inkml:trace contextRef="#ctx0" brushRef="#br0" timeOffset="3476">5482 1029 7229,'0'21'144,"0"0"0,-7 7 0,-3 3 0,1 1 114,0 6 0,-5 1 1,4 6-1,1 1-22,0 3 1,-8 0-1,6-7 1,-3-2-69,0-5 0,9 2 0,-2-9 1,5-2-1253,2-3 1,0-2 186,0 0 0,0-7 897,0 0 0,0-9 0,-10 14 0,-1-8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22.87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293 42 8322,'-3'19'121,"-4"-5"0,3 12 1,-8-5 167,3 2-234,-8 10 0,6-1 0,-10 10 1,0 0 25,0 0 0,2 7 0,3 0 1,2-2 25,-3-3 1,1-2-1,0 0 1,4 0-120,3 0 0,-5-7 0,7-2-317,2-3 0,-4-2 18,2-7 0,2-9 238,12-5 1,-2-5 0,9-2 40,2 0 1,3-7 0,4 0 0,3 0 147,2-2 0,0 4 0,-5-6 0,3 1-22,2 6 0,9-1 1,-2 0-1,2-2-84,-2 3 1,2-1 0,-6 0 0,1-2-169,6 3 0,-8-1 0,0 0 0,-2-4-304,0-3 0,-7 8 0,-7-6 462,3 1 0,-8-3 0,0-9 0</inkml:trace>
  <inkml:trace contextRef="#ctx0" brushRef="#br0" timeOffset="196">167 567 7804,'2'-21'347,"5"3"-306,7 4 1,7-3 0,5 8-1,2 0-5,-3-1 1,8-4 0,2 7-1,2 0-116,-2-2 1,-2 7 0,-8-8 0,6 3-421,1 0 1,-6-2 499,2 2 0,-5-5 0,-2-9 0</inkml:trace>
  <inkml:trace contextRef="#ctx0" brushRef="#br0" timeOffset="364">397 63 7606,'21'-14'0,"0"3"0,0 1-278,0 6 0,3-6 0,4 3 0,4 3 187,1 1 1,7 3 0,-8 0 90,1 0 0,7 0 0,-8 0 0</inkml:trace>
  <inkml:trace contextRef="#ctx0" brushRef="#br0" timeOffset="719">1342 168 8164,'0'24'0,"0"4"0,0 4 0,-2 6 0,-3 1 518,-2 6 0,-7 1-447,7-4 1,-2 0 0,4-2 0,-2-3-260,3-2 0,-6-9 1,3 2-1,3-5-1012,1-2 1200,3 0 0,0 0 0,0 0 0</inkml:trace>
  <inkml:trace contextRef="#ctx0" brushRef="#br0" timeOffset="945">1342 105 7807,'10'-11'285,"4"1"-97,4 1 0,3 7 0,3-8 0,1 3-101,3 0 1,7-2 0,-4 4-1,1-2-13,6 3 0,-1 1 0,0 1 0,-4-3-1711,-3-2 1637,8 0 0,-6 7 0,10 0 0</inkml:trace>
  <inkml:trace contextRef="#ctx0" brushRef="#br0" timeOffset="1392">2308 105 7809,'10'10'317,"-10"4"1,-12 4-114,-7 3 1,-2 10-1,-2 6 1,0 7 59,2 5 0,-10 7 0,15-4 1,0 1-82,-3 6 1,10-8 0,2-2 0,4-5-174,3-2 0,3-9 1,4-5-1,7-7 146,4-7 1,13-5 0,4-9-1,4-2-368,3-5 1,7-5-1,3-11 1,-1-5-516,0-7 1,-2 2 0,-9-2 0,-3 0 640,-2 3 0,-11-8 0,-1 5 1,-9-5 169,-5-2 1,-2 0 0,-7 0-1,0 0 42,0 0 1,-9 0 0,-3 3-1,-4 4 14,-5 7 0,2 4 0,-13 3 0,-1 3-144,0 4 1,-2 4-1,-7 10 1,3 3-707,4 4 0,2 4 710,5 10 0,5 0 0,-8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25.18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84 387 8395,'0'21'63,"0"0"1,0 3 0,0 4-1,0 4-7,0 1 1,0 7-1,-2-5 1,-3 4-37,-2 3 0,-7 0 0,7-2 0,0-3-188,-2-2 0,7-9 1,-8 2-919,1-5 1086,7-2 0,-8-9 0,10-3 0</inkml:trace>
  <inkml:trace contextRef="#ctx0" brushRef="#br0" timeOffset="417">168 324 7350,'10'-11'-244,"-6"-1"0,10 7 287,3-2 1,1-7-1,6 5 1,1 0 119,3-1 1,0 3 0,-7 5 0,0-3-78,0-2 1,0 0-1,0 5 1,0-3-7,0-2 0,-7 0 1,0 7-87,3 0 1,1 0-17,3 0 87,0 0 0,-9 3 0,-5 4 31,-5 7 0,-2 4 1,0 3-3,0 0 1,0 3-1,0 1 1,-2 6 34,-5 1 0,2 1 1,-6 4-1,-1-2-46,0 3 1,5 1 0,-7 1 0,0-3-147,3-2 0,1-9 0,10 2 1,0-5-604,0-2 1,0-7 0,0 0-660,0 3 1325,0-8 0,0 0 0,0-9 0</inkml:trace>
  <inkml:trace contextRef="#ctx0" brushRef="#br0" timeOffset="903">1260 366 7507,'-9'-11'-20,"-5"4"1,2 14 0,-2 7-1,0 7 276,3 7 0,-15 4 0,5 10 0,-2 0 27,-1 0 0,6 7 0,1 0 0,6-2-119,1-3 1,-4 3-1,7-3 1,5-6-141,7-6 0,9-4 0,11-9 0,6-3-411,1-2 1,10-9 0,10 0 0,-3-10 73,-5-9 0,9-5 1,-11-4-1,3-3 103,-1-2 0,-11-2 1,-5 4-1,-5-4 195,-2-3 0,-7 5 0,-2-7 0,-3-2 113,-4-3 0,-5-2 1,-7 0-1,-7 0-23,-5 0 0,-4 0 0,-3 3 1,-4 4 16,-3 7 0,-2 7 1,-7 7 209,0 7-19,0 4-521,0 13 1,3 8 0,1 13-239,3 1 1,10-4 475,-3 7 0,4 0 0,3 7 0</inkml:trace>
  <inkml:trace contextRef="#ctx0" brushRef="#br0" timeOffset="1617">2268 471 8093,'-12'-2'236,"-4"4"0,9 22-125,2 4 1,-4 4 0,0 13 0,-3 1-1,-2 6 84,2 1 0,-6 1 1,6 4-1,-2-4-43,0-3 1,9-2 0,-2-9 0,5-3-703,2-2 0,0-9-136,0 2 1,2-14 535,5-7 0,3-14 0,4-7 0,-7-5 109,-5-2 0,-2 0 0,2 0 0,3 0 64,2 0 0,0-2 0,-7-3 0,0-4 1,0-3 270,0-4 1,7-3 0,2-2-229,3 0 1,-5-2 0,5-3 0,-1-4 17,1-3 1,2 1 0,7-3 0,-2 7 100,-5 4 0,4 6 0,-4 1 0,3 6 65,-3 1 0,4 6 0,-6 8 0,2 6-139,0 1 1,0-4 0,7 7 0,0 3-154,0 1 0,9 3 0,5 0 0,3 3-110,-3 4 1,4 4-1,-4 10 1,5 0-107,2 0 0,-9 7 0,-5 3 0,-5-1 103,-2 0 0,-2 8 0,-5-6 0,-7 3 213,-5 0 1,-11-9-1,-5 2 1,-7-5 65,-7-2 0,-5 0 0,-9-2 0,-2-3 91,-5-2 0,-5-9 0,-9 2 0,2-5-215,5-2 0,-2 0 0,9 0 1,5 0-58,6 0 1,8 0 0,11-2-2027,5-5 2083,5-5 0,18 1 0,3 1 0</inkml:trace>
  <inkml:trace contextRef="#ctx0" brushRef="#br0" timeOffset="2186">3801 387 7940,'-9'-2'670,"6"4"-547,-4 19 0,5 10 1,0 4-1,-3 7 0,-4 4-8,-3 3 0,5 7 0,-5-4 0,1-1-45,-1 0 0,7-2 1,-2-9-1,5-3-497,2-2 1,-7-9 0,0 2-1542,2-5 1968,3-2 0,2-9 0,0-3 0</inkml:trace>
  <inkml:trace contextRef="#ctx0" brushRef="#br0" timeOffset="2690">3738 408 7687,'-7'-14'33,"0"0"1,0 7 0,5-4 78,-5 1 0,2 3-90,-9 7 1,0 0 0,-7 3 0,-2 4 85,-5 7 1,2 11 0,-7 3-1,1 0 25,-1 3 1,7-8 0,-2 7 0,5-2-103,2 0 1,2 7 0,3-7 0,4-2-152,3-3 1,2-2-54,7 0 1,9-9-1,5-5 1,5-5 80,2-2 0,7 0 0,2 0 0,1 0-70,-1 0 1,5-7 0,-7 0 0,-2 3 95,-3 1 0,-9 3 0,0 0 199,2 0 16,-6 0 1,-1 3 0,-11 1-12,-5 3 1,2 10-1,-9-3 1,-2 2-21,-3-2 0,-9 12 0,0-5 0,0 2 99,-2 0 0,4 5 1,-7 3-1,3-1-105,4 0 1,-4 5-1,2-4 1,2-1-385,3 0 1,2-4 0,2-10-1584,5-2 1855,5-9 0,9 4 0,0-9 0</inkml:trace>
  <inkml:trace contextRef="#ctx0" brushRef="#br0" timeOffset="3483">5019 135 7869,'0'-11'561,"-9"20"0,-3 17-456,0 4 1,-6 7 0,6-6 0,-2 1-78,0 6 0,0-1 1,-5 0-1,3-4-60,2-3 0,7 5 0,-5-7 0,3-2-384,4-3 0,-4-2-855,2 0 1271,0-9 0,-2-3 0,-3-9 0</inkml:trace>
  <inkml:trace contextRef="#ctx0" brushRef="#br0" timeOffset="3770">5040 114 7984,'0'-11'627,"-7"4"1,0 14-625,2 7 1,3 4-1,2 6 1,0 1 160,0 3 0,0 10 0,0-3 1,0 2-26,0-2 1,7-2-1,2-8 1,3 6-48,4 1 1,3-6 0,2 2 0,0-5-347,0-2 0,0 0 0,0 0 0,0-2-172,0-5 0,0 2 0,-2-6 0,-3-1-877,-2 0 1303,-9-2 0,4-7 0,-9 0 0</inkml:trace>
  <inkml:trace contextRef="#ctx0" brushRef="#br0" timeOffset="4024">4452 849 7713,'21'0'35,"0"0"1,0 0 0,0 0 61,0 0 0,9-2 0,5-3 0,5-2 8,2 3 1,2-6-1,3 3 1,2 0-128,-2-2 0,4 7 0,0-5 0,1 4-123,-1 3 0,0 0 0,-6 0 1,-1 0 144,-4 0 0,-3-9 0,5-3 0</inkml:trace>
  <inkml:trace contextRef="#ctx0" brushRef="#br0" timeOffset="4287">4410 933 7815,'12'10'0,"-5"4"406,-5 4 1,0 3-336,5 0 1,-2 3 0,7 1 0,-1 6-191,1 1 1,2-6 0,9 2 0,3-5 228,2-2 0,9-9-110,-2-5 0,5-5 0,2-2 0</inkml:trace>
  <inkml:trace contextRef="#ctx0" brushRef="#br0" timeOffset="4516">5607 912 7687,'-21'24'0,"0"1"0,0 3 79,0-2 0,0 4 0,0 1-104,0 1 0,-2-6 0,-3 2 0,-2-5-12,2-2 0,3 0-296,2 0 333,9-9 0,3 7 0,9-8 0</inkml:trace>
  <inkml:trace contextRef="#ctx0" brushRef="#br0" timeOffset="5293">6342 345 7992,'0'21'297,"-7"3"1,-2 4 0,-3 7-113,-4 4 1,-3 10 0,-2 3 0,0 1-99,0 6 1,0-6 0,-2 1-1,-3-3 26,-2-4 0,0-3 1,9-4-1,3-5-419,2-7-133,9-5 0,-4-13 288,9-10 1,12-10-1,6-11 1,8 0 35,0 0 0,4 0 1,-2 0-1,-2 0 96,-3 0 0,5 10 1,-2 1-1,-5 3 54,-5 0 1,-2 0-1,7 10 1,-2 4-4,-5 7 1,4 4 0,-6 3 0,2 0 26,0 0 0,-2 7 0,4 0 1,-2-2-47,2-3 0,-6 5 0,-3 0 79,-5-2-22,-2-3 0,-2-11-121,-5-5 1,-3-7-1,-6-5 1,2-4 13,-2-3 1,-10-9-1,-2-7 1,0 3 170,-2 1 0,6-4 1,-4-2-1,7 0 185,7-1 0,-2-6 1,9 2-1,2-2-123,3 2 0,2-3 0,2 10 0,5 3-95,7 1 1,7 3 0,5 0 0,4 3-52,3 4 0,-5 2 0,7 7 0,2-4-116,3-3 1,2 8 0,2-6 0,3 3-744,2 0 1,2-2-1,-4 4 809,2-2 0,9-9 0,-4 4 0</inkml:trace>
  <inkml:trace contextRef="#ctx0" brushRef="#br0" timeOffset="5942">7245 1122 7710,'-10'12'-173,"1"0"1451,-5-5-1030,5-5 1,13-4-1,8-17-55,9-7 0,5-9 0,-3 5 0,3-3-7,2-4 0,7-3 1,-7-2-1,0 0-198,2 0 0,-7-7 0,8 0 0,-3 3-147,0 1 0,7-4 1,-5-2-1,0 0-26,1-1 1,4-6-1,-5 4 1,3 1 64,4 4 1,-4 4-1,-1 6 1,-1 4 20,-6 7 0,-1 7 0,-3 4 224,0 3 0,-7 12 1,-3 2-1,-1 12 0,-3 9 1,-7 7-1,0 7-42,0 4 1,0 6-1,0 1 1,0 3 111,0-2 0,-3 4 1,-1-2-1,-3 0 6,2 3 1,3-8 0,2 7 0,0-2-116,0 0 1,0 0 0,0-7 0,0 0-165,0 0 0,2-2 0,3-3 1,2-4-694,-3-3 1,-1-2 0,-3-7-437,0 0 0,-3-2 172,-4-5 1035,5-5 0,-17-18 0,8-3 0</inkml:trace>
  <inkml:trace contextRef="#ctx0" brushRef="#br0" timeOffset="6165">7476 849 7703,'23'0'311,"5"0"0,7 0-244,5 0 1,9 0 0,2 0 0,0-2-185,1-5 0,11 5 117,-7-5 0,9-5 0,-11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8:44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82 279 7809,'0'-16'0,"0"-1"670,0 1-500,7-1 1,0 6 0,6 2 0,-2 2-46,2 3 0,1-3 0,5 0 0,1-2-64,1-4 0,7 4 1,-5-2-1,1 0 8,0 2 1,5-5-1,-4 3 1,3-4-287,-1-1 0,-7 5 0,2 0 0,-4 0 71,-2 2 1,-5 2 160,0 7 0,-6 0 1,5 1 19,-3 5 0,-2 3 0,-5 9 1,0 2 55,0 2 0,-5 7 1,-2-2-1,-1 4 147,1 2 1,-4 5 0,6 2 0,-1 2-111,-1 4 0,5-6 1,-3-2-1,3-5-230,2-6 1,0 2 0,0-7 0,0-2-8,0-2 1,5-2-1,1 1 109,-3-1 0,-1-7 0,-2-2 0</inkml:trace>
  <inkml:trace contextRef="#ctx0" brushRef="#br0" timeOffset="585">33 246 7619,'0'17'-80,"0"-1"0,0 8 183,0 3 0,0 4 1,-2 0-1,-2 0-136,-1 1 0,-1-8 0,6 9 1,0-4-74,0-4 1,0 4-1,-1-7 1,-3-2 131,-1-2-26,-1-1 0,6-1 0,0 1 0</inkml:trace>
  <inkml:trace contextRef="#ctx0" brushRef="#br0" timeOffset="1415">835 426 8279,'0'17'-28,"0"-1"1,0 0 0,0 3 121,0 2 0,0 3 0,0 5 0,0-3 39,0-3 1,0 6 0,0-3 0,0-1-153,0-3 0,0-4-699,0-1 579,0-1 0,0-9 0,0-7 0,0-9 115,0-5 0,0-3 1,0 1-1,0-2 53,0-4 1,0 4-1,0-6 1,0 2-22,0 0 1,0-5 0,0 3 0,0 1 212,0-1 0,0 1 0,0 3 0,0-2 48,0 2 1,0 1 0,2 3-29,3 0 0,-1 7 1,5 1-1,0 3-165,0-1 0,-3-4 0,5 4 1,1 2-66,3 3 0,7-5 1,1 1-1,1 1-91,0 2 0,3 2 1,-5 0-1,0 2-50,1 4 1,-5-3-1,4 6 1,-5 0 8,-6 0 0,-2 2 0,-6 6 82,3-1 1,-8 6 0,-11 0 0,-5-2 172,-4-2 1,-7-2 0,2 1 0,-2-3 24,1-3 1,-1 2-1,6-8 1,-1-1-438,0-2 1,8-2 0,5 0-1559,-2 0 1103,6 0 1,2-2 732,10-3 0,11-5 0,10-6 0</inkml:trace>
  <inkml:trace contextRef="#ctx0" brushRef="#br0" timeOffset="2016">1490 459 7757,'-16'16'270,"5"1"17,0-1 0,5 6 1,-3 2-1,2-1-43,3 1 1,2-2 0,2-6 0,0 0-175,0 1 1,2-1 0,4-1-65,5-4 0,3-4 1,3-9-1,-1-2-122,0-1 1,2-13 0,2 1-1,2-1-125,-2 0 1,-2 2 0,-1-1 0,-1 1 146,1 0 1,-3-1 0,-1 1 0,-4-1 24,-2 1 0,4 0 1,-4-1-27,3 1 187,-7 7 0,4 3 0,-7 12 23,0 5 1,0 5 0,0 4 0,0 4 200,0 1 1,0-3 0,0 5-1,0 1-353,0-3 0,0-1 0,0-8 0,0 1-556,0-1 0,8-2 0,3-3 593,3-5 0,10-4 0,1-2 0</inkml:trace>
  <inkml:trace contextRef="#ctx0" brushRef="#br0" timeOffset="2706">2227 393 7648,'-8'-9'-29,"7"-5"1,-7 14 168,8 0 1,0 13 0,0 8 0,0 1 60,0 2 0,0 1 0,-2 6 0,-1-2 3,-3-1 1,-1-1 0,3 4 0,-1-4 45,1-5 1,2-4 0,2-1-947,0-1 1,-1-7 378,-5-4 1,4-5 0,-5-5 202,0-6 0,5-3 1,-3-3-1,3 1 156,2-1 0,0 1 0,0 0 22,0-1 1,0 1 0,2 0 7,3-1 0,-1 6 1,7 2-1,1 0-20,3 0 0,1 5 0,1-3 1,-1 2 54,0-1 1,6 1 0,2 5 0,-1-2-63,1-4 0,5 3 1,-3-6-1,1 1-13,0 5 1,-1-4 0,1-1 0,-3 1-19,-1 0 1,-4-4 0,2 3-55,-2-1 0,-10 4 0,-2-4-591,0 2 1,-5-6 460,3 2 0,-5-2 0,-3 0 311,-3 3 0,1 4 0,3-3 203,-3 2 0,3 3-162,-4 10 1,3 3 0,-1 7 0,-1 0-18,1 1 0,0 6 0,1 5 0,-3 3 56,3 1 0,-1 1 0,0-2 0,-1-2-162,1-2 0,2 1 0,2 3 0,0-2-252,0-2 1,0-7-1,2 0 1,2-5-386,1-5 1,8-6 0,-2 2 0,4-5 577,1-1 0,0-14 0,1-4 0</inkml:trace>
  <inkml:trace contextRef="#ctx0" brushRef="#br0" timeOffset="3192">3094 459 7735,'0'-9'444,"0"2"1,-2 21-1,-1 6-240,-3 4 1,1 7 0,3-6 0,-2 2-23,-1 1 1,0-8-1,5 3 1,0-1-145,0 0 0,1 0-310,5-6 1,3-1 0,7-4 78,1-6 1,-1-10 0,0-8-1,1-5 43,-1-4 0,1-5 0,-1 5 1,2 0 14,4-2 1,-4 4 0,2-5-1,-5 1 108,-4 4 1,-2 2-1,3 4 196,-1 3 1,-5-2 68,5 7 1,-8 3-1,3 8 1,-4 6-97,-2 4 1,0 3 0,0 2 0,0 2 65,0-2 1,0 0-1,0 0 1,0 2-391,0-2 0,7-2 1,4-2-390,3 1 1,3-7-1,-1 0 571,0-3 0,8-2 0,2-5 0</inkml:trace>
  <inkml:trace contextRef="#ctx0" brushRef="#br0" timeOffset="3739">3749 721 7038,'0'16'473,"0"1"325,0-1 1,2-7-651,3-3 1,5-6 0,4-6-1,-1-7-88,-2-7 1,5 0-1,6-5 1,-2-1-97,-2 1 1,-1 3 0,-1-3-1,0-1-69,1 1 0,-1-1 0,0-1 0,1 3 11,-1 1 0,1 4 1,-1-2 57,0 2 0,-5 10 86,0 4 0,-7 5 0,1 5 60,-3 6 1,-2 6 0,-2 3 0,-1 2 122,-3-2 1,1 5 0,5 0 0,-2 1-158,-4-4 0,5-4 0,-5-2 83,4 1 0,4-8-373,4-4 0,3-3 1,7-4-1,0-3-42,1-6 1,-1-4 0,2-1 0,2-2-17,2-4 0,0 2 0,-4-6 0,0 3 198,-1 3 1,6 2 0,-10 1 0,0 3 91,1 3 0,-5 2 66,2 3 0,-5 6 1,3 0 130,-2 9 0,-1 8 1,-6 3-1,0 3 91,0 3 1,0 1-1,0 6 1,0 0-254,0-1 1,0-6-1,0-4 1,0-4-15,0-2 0,2-1 0,3-4-39,6-6 0,3-3 0,3-2 0</inkml:trace>
  <inkml:trace contextRef="#ctx0" brushRef="#br0" timeOffset="4150">4682 655 7833,'0'17'51,"0"-1"0,-1-5 0,-3 0 148,-2 2 1,1-4-55,5 2 0,2-8-102,3 3 1,-1-12 0,7-5 0,0-5 88,-2-6 0,5 2 1,-3-7-1,4-2-66,1-2 0,1 0 0,-1 2 0,0 2-182,1-2 1,-1-2 0,0-2 0,1 0 40,-1 0 1,-1 2-1,-3 4 1,-2 5-9,-3 4 0,6 2 187,-2-1 1,-4 10-55,-2 7 0,-3 9 0,-2 13 1,0 5 156,0 4 0,0 4 0,0 3 0,0 4-38,0 0 1,-2 0 0,-1-6 0,-3 2-110,3-2 1,1-3 0,2-4-1,0-3-432,0-3 1,0-1-1758,0-5 1272,0-1 0,0-9 857,0-7 0,0-7 0,0-9 0</inkml:trace>
  <inkml:trace contextRef="#ctx0" brushRef="#br0" timeOffset="4310">4666 606 7564,'7'9'368,"4"-1"0,13-10 0,9-4-225,8-5 0,7-1 0,1-1 0,0 2-675,0-2 0,-2 4 0,-3 0 0,-6 0-688,-3 0 1220,-2 5 0,-1-10 0,1 5 0</inkml:trace>
  <inkml:trace contextRef="#ctx0" brushRef="#br0" timeOffset="4692">5452 312 8286,'9'9'358,"-4"5"1,-3 8-373,-2 4 0,0 1 0,0 6 1,-2-1 114,-3 1 0,-4 0 1,-8 0-1,3-1-56,3 1 0,-4-2 1,6-4-1,0-5-37,4-4 1,-2-7-405,1 0 271,1-7 1,10 1 0,2-10 0,2-4 102,4 0 0,2-6 1,1 6-1,0-2 53,1 0 0,5 7 1,0-3-1,-1 2-20,3-1 0,-6 1 1,4 5-1,-2 0 14,2 0 1,-4 0 0,4 0-193,-4 0 0,-2 0-342,1 0 0,-8-2 509,-4-3 0,-10-5 0,-4-6 0</inkml:trace>
  <inkml:trace contextRef="#ctx0" brushRef="#br0" timeOffset="4841">5354 623 7849,'7'-9'442,"2"-4"1,9 6 0,6-3-498,9-2 1,-1-3-1,8-1 1,-1-1-192,-1 1 0,0 5 1,-5 2-1,-2 0 246,-4 0 0,-3 5 0,-8-3 0</inkml:trace>
  <inkml:trace contextRef="#ctx0" brushRef="#br0" timeOffset="5005">5370 426 8032,'16'-11'0,"3"0"0,1-1 34,1-3 0,14 4 0,0 0 0,5-1-597,5-3 1,2-1-1,1-1 563,-5 1 0,5 0 0,-7-1 0</inkml:trace>
  <inkml:trace contextRef="#ctx0" brushRef="#br0" timeOffset="5296">6516 246 7693,'-2'17'0,"-1"1"24,-3 4 1,-5 3 0,4 8-1,0-1 176,-1 1 0,-4 0 0,3 0 1,-1-1-182,5 1 1,-2-2 0,1-2 0,3-3-197,1-3 0,-4-1 1,1-5-857,1-1 1033,2-7 0,-5-2 0,-2-7 0</inkml:trace>
  <inkml:trace contextRef="#ctx0" brushRef="#br0" timeOffset="5502">6156 295 8517,'16'-5'513,"1"-1"0,6-5 0,6 4 1,6-2-591,3-4 1,13 4-1,-2 0 1,0 0-515,-3 0 0,5 5 0,-6-3 0,-1 2 56,-2-1 0,-6 1 1,-7 5 534,-2 0 0,1 0 0,4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02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343 1 7707,'0'17'0,"0"2"0,0 5 0,0 4 212,0 5 0,5 5 0,0 4 0,-1 8-60,-3 4 1,5 13-1,-1 1-140,-2 6 0,4 2 0,-2-3 1,-1-7-1,-4-7-137,-5-7 0,-2-6 0,-5-4 0,1-6-36,-1-3 0,3-3 0,-1-4 0,0-6 29,1-2 0,0-5 110,4-2 1,2-6 0,-6-10 0,2-6 29,4-2 0,1-10 0,4-3 0,1-3 79,2-2 1,2-1-1,-3 1 1,3 0-32,1 0 0,1-5 0,3-3 0,-3 1 42,-2 0 1,5-8 0,-2 2-1,2 3 74,-1 1 0,3 4 1,-4 4-1,2 3-22,-2 3 1,4 0 0,-5 9 0,1 5-37,1 3 1,-1 4 0,6 6-22,-1 5 1,1 4 0,-2 11 0,-2 5-42,-2 3 1,1 2-1,4 1 1,1-3-300,-1-3 1,-1 2 0,-2-8-502,-1-1 546,-1-1 0,-3-11 1,-7-7 146,-9-9 0,1-10 0,-3-2 0,-3 0 85,-5-1 1,0 5-1,-5-6 1,0 2 44,0 1 1,-2-1-1,-7 7 1,-2 2 5,-1 1 0,-6 8 0,4-1 0,-2 8 71,-3 6 1,0 4-1,1 3 1,6 3 153,3 0 1,9 3 0,3-4 0,5 2 29,6-2 0,3-2 0,7-1 0,2-1-93,3 1 0,5-2 1,13-2-226,8-2 1,7-6 0,11 1 0,3-3-1,3-2-56,0 0 0,6 0 0,-6 0 0,1 0-904,-4 0 0,-4-2 942,-1-3 0,0-4 0,-1-7 0</inkml:trace>
  <inkml:trace contextRef="#ctx0" brushRef="#br0" timeOffset="739">1184 203 7680,'-8'7'98,"-1"-3"0,6 6 241,-3 2 1,1 4 0,5 5 0,0 3-103,0 0 1,0 6 0,0-4 0,0 1-150,0-1 1,0 2 0,2-7 0,3-2-416,5-2 1,4-8-1,2-4 1,-1-3-191,1-2 1,0 0 0,1-4 0,2-4 516,2-8 0,0-10 0,-6 2 0</inkml:trace>
  <inkml:trace contextRef="#ctx0" brushRef="#br0" timeOffset="924">1465 266 7960,'0'15'249,"-5"1"1,-2 0-1,-2 1-44,-3 4 1,-2 8 0,-2 9 0,1 2-103,-1 3 1,-6 1 0,-2-1 0,-2-3-57,0-2 0,1 3 0,-2-4 0,1-4-133,-2-6 0,0 1 1,2-9-1,6-3-449,2-4 1,8-9 0,1 1-122,2-8 0,2-5 656,5-6 0,7-8 0,2-1 0</inkml:trace>
  <inkml:trace contextRef="#ctx0" brushRef="#br0" timeOffset="1652">1792 250 7320,'0'18'-14,"0"1"1,0 3 104,0 2 1,-2 2 0,-1 7-1,-4 2 136,-2 1 0,-1 6 0,-4-6 1,2-1-17,1-2 1,1-2-1,-4-2 1,2-3-187,2-5 1,5-5-1,-4-4-121,2-2 0,2-8 0,5-2 0,0-9 27,0-5 0,1-3 1,5-2-1,2-4-37,1-1 0,5 3 0,-4-3 0,2 2 86,-1 3 1,3-6 0,-4 1-1,4-2-42,1 0 0,1 7 1,0-2-1,-3 4 25,-2 1 0,6 6 0,-5 1 0,0 2 52,2 4 1,0 0-1,2-1 1,-1-1-69,1 1 1,-1 3 0,1-1-47,0-3 0,-1 3 0,-1-5 0,-2 2 82,-1 0 0,-6-2 0,3 2 91,-1-6 1,-2 3 0,-3-1-57,3 2 1,-3-5 128,3 1 1,-3 3 168,-2-3 1,0 6-82,0-5 0,-2 8-97,-3 2 0,3 2 1,-5 10-1,2 5 50,0 8 1,-5 4 0,3 4 0,0 1-37,0 3 0,-3 4 0,3-4 0,0-3-139,0-1 1,2-2 0,5 1 0,0-3-614,0-3 1,0-3 0,0-8-1,0 1 600,0-1 0,0 1 0,0-1 0</inkml:trace>
  <inkml:trace contextRef="#ctx0" brushRef="#br0" timeOffset="2365">2665 235 8469,'-2'15'466,"-2"1"1,-1 1-245,2 4 1,-4 3 0,0 7-1,-2 2 17,-3 4 0,3-5 1,-1 7-1,-2-3-74,-2 0 0,4 1 0,-1-6 0,1-2-347,1-3 1,-3-3 0,5-9-166,-1-4 0,4-5 149,-1-10 1,5-4 0,5-8 0,6-2 8,2-2 0,3-7 0,0 4 1,-1 0 0,1 3 1,-1 0 0,1 4 0,-2 3 155,-4 0 0,4 7 0,-4 2-3,4 4 1,-3 1 0,-1 1 45,2 4 1,-3 4 0,-1 7 541,-1-1-460,-1 1 1,-1-1-1,0 1 1,0 0 59,2-1 1,-5 1 0,3-1-252,-3 1-90,-2-7 0,-2-2 0,-2-9 54,-1-3 0,-7 1 0,2-6 0,-4-2 195,-2-2 0,6-7 0,0 0 0,-1 0 100,3-1 0,-5 3 1,8-5-1,2-1 100,1 1 0,2 3 1,2-3-1,3 0-132,5 0 1,4 5 0,4-4-1,1 2-122,1 1 1,6 4 0,-3 6-1,-1-1-118,1 3 1,3 1 0,-4 7 0,1 0 110,-1 0 0,-1 0 0,-5 0 0</inkml:trace>
  <inkml:trace contextRef="#ctx0" brushRef="#br0" timeOffset="3062">3335 235 9134,'0'15'0,"0"1"244,0-1 0,0 6 1,0 2-1,-2-1-159,-3 1 0,3-1 0,-3-3 29,3 2-357,2 0 0,7-13 0,3-2 1,4-6 99,2-6 0,-1-2 0,1-8 0,0 1-146,-1-1 0,6-5 0,0 0 0,-2 2 107,-2 2 1,-1 2-1,-1 1 1,1 2 37,-1 1 0,-4 8 95,-1-2 0,-6 5 0,1 5 486,-3 5 0,-4 4 1,-2 2-1,-3-1 68,-1 1 1,4-1 0,-3 1 109,0-1-805,6 1 1,-4-7-1,10-4-27,5-3 0,9-9 0,2-4 0,-2-1-90,-2 2 0,-1-4 0,-1 5 0,1 1 1,0 2 1,-3 6 0,0 6 317,-3 4 1,-7 11 0,3 5-1,-5 3-68,-1 2 0,0 7 0,0 4 0,-1 3 180,-5 2 0,-4 1 0,-9 2 1,-4 4 42,-1 2 0,-2-6 1,-5 2-1,-2-4-148,-3-1 0,3-2 0,-3-5 0,3-7 123,2-6 0,-1-9 1,3-3-1,1-8-38,2-5 1,7-4-1,-2-5 1,6-8-12,4-10 1,5-9 0,6-4-1,0 0 127,0 0 0,1-9 1,6 5-1,7 2-67,5 1 0,9 6 0,-2-4 0,3 4-247,2 2 0,1 7 1,-1 2-1,0 1 30,0 0 1,2 0 0,2 7-1,1 2-834,-1 2 0,-3 5 0,0-4 898,-1 2 0,0-5 0,0 3 0</inkml:trace>
  <inkml:trace contextRef="#ctx0" brushRef="#br0" timeOffset="3480">4332 235 7645,'-5'10'84,"0"0"1,-2-4-1,3 4 1,-1 2 261,1 2 0,-2 8 0,-1 3 0,0 1-13,0 0 1,2-6-1,3 6 1,-2 0-301,-1-1 1,0-3-192,5-6 1,7-2 0,3-6-166,4-8 1,3-3 0,3-11 0,0-3-53,-1-1 0,0-4 0,0-1 0,2 1 140,-2-1 1,-1-3 0,-3 4 0,1-1 77,-1 1 1,-4 1 0,-1 5 0,0 1 263,-1-1 0,0 8 512,-4 2 0,-3 8-277,3 8 1,-5 6 0,-4 12 0,-1-2-76,2 1 1,1 5 0,0 2 0,-1 3-364,-2-3 0,-1-3 1,6-3-1,0-4 121,0-1 0,0-2-25,0-6 0,0 1 0,0-1 0</inkml:trace>
  <inkml:trace contextRef="#ctx0" brushRef="#br0" timeOffset="4115">4940 141 7645,'0'16'-4,"0"4"0,0 3 0,0 1 47,0 4 1,0 1 0,0 4 0,0 2 220,0 1 0,0-5 0,-2-5 0,-2 0-202,-1-1 1,-5 2-1,3-6 1,-2-4-150,-3-5 0,3 1 0,-1-8-234,-2-2 1,5-3 0,2-7 128,3-8 0,4-3 1,3-8-1,4 1 102,-1 0 0,11-4 0,-3 5 0,1-2 151,1 0 1,2 7-1,1-2 1,-2 4 64,-1 1 1,-3 0-1,1 3 1,-1 0 15,1 3 0,-1 7 0,1-4 0,0 1-129,-1 1 0,1 0 0,-1 3 1,1-1-37,0-2 0,4-6 1,1 4-1,-2 0-79,-2 0 0,-1-5 0,0 2 0,-1-2 82,1 1 0,-1-2 0,1 2 72,0-3 0,-8 4 601,-3 0-479,-3 6 1,-9 2 0,-3 9 0,-4 4 65,-2 6 1,1 0 0,-1 11 0,2 3 48,4 4 1,-4 6 0,5-3 0,-1 2 2,0 4 0,6-5 0,-1 1-317,3-2 0,9-8 0,2-9 0,3-4 0,2-3-57,3-4 1,9-3 0,0-7 0,5-2-1,4-3-529,1-5 1,1-11 0,-6-3 497,0-1 1,-2-9-1,-3 3 1,-5-2 237,-4 0 0,-8 2 0,-4 0 0,-3-2-42,-2-4 1,-9 4-1,-6-1 1,-9 4-87,-6 4 0,-1 9 0,-2 1 1,-3 10-45,-6 4 0,-3 9 0,0 3 0,2 6-536,1 4 0,8 5 0,-3 6 0,6 0 583,5 0 0,-3 7 0,4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09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1485 118 7937,'0'-13'0,"0"-1"0,0 1 244,0 0 1,-1 0-82,-3 0 0,-4 1 0,-5 2-128,0 1 0,0 6 0,-2-1 0,-1 4 55,-1 4 0,-7 4 0,2 6 0,-2 4 106,-3 4 0,-5 2 1,-4 4-1,-5 3-30,-3 4 0,-6 7 1,1 4-1,-5-1-90,-3 0 0,-6 9 1,3 0-1,-1 5 77,-1 3 0,1 7 0,-3 1 1,3-3-77,4-4 1,4 0 0,5-6 0,6-3-343,5-5 1,11-5 0,10-9 0,5-4-368,7-3 0,3-4 0,4-2 0,4-6-1488,6-5 2120,9-6 0,-2 1 0,7 2 0</inkml:trace>
  <inkml:trace contextRef="#ctx0" brushRef="#br0" timeOffset="866">237 1432 7757,'4'-13'25,"1"0"1,5-1-1,-1 1 1,2 0 53,3 0 0,5 0 0,3-2 0,1-2-2,-1-5 1,3 1 0,-4 1 0,3 1-76,-2 3 1,1-3 0,-4 3 0,-1 3-89,-4 2 0,2 4 1,-7-2-663,3 5 698,-5 3 1,-3 4 0,-9 4 0,-7 6 131,-4 2 0,-3 5 1,1 2-1,-4 1 96,-2-1 0,-3 3 0,2-5 0,2 1-81,1-4 1,2 2 0,-2-1 0,4-4-23,4-3 0,2-4 0,2-4-73,1 1 0,6-1 1,-1-9-1,2-5-31,2-5 0,0-6 0,0 1 1,0-2 74,0-5 0,0-1 0,0 3 1,0-1-9,0 1 0,-5-2 0,-4-1 0,-3-1 127,-1 0 0,-5-3 0,-1-2 1,-1-2-167,-3 2 1,2-3 0,1 5 0,1-1-259,3 3 1,1 10-1,2 3 1,1 3-981,4 2 1239,2 6 0,0 1 0,-1 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46.81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21 126 7848,'0'-12'52,"9"0"111,5 5 1,5-2 0,2-5-65,0 7 1,0-2 0,0 2 0,0 0 0,0 0 31,0 0 1,-1 0 0,1 7-1,0-2-174,0-5 1,0 4 0,0-4-1,0 5 8,0 2 0,-2 2 0,-3 5 0,-2 5 47,2 0 1,-4 4 0,-1-7 0,-1 3 20,-6 4 1,1 0-1,0 1 1,2-3 30,-3 2 0,-1 5 0,-3 4 0,0 3-24,0-2 0,0-1 0,0 1 0,0 2-18,0-3 1,-3 8 0,-1 0 0,-6 1-18,-1 1 0,4-7 1,-5 5-1,0-3-26,1-4 0,4-3 1,-5-2-1,3 0 12,4 0 1,1 0 0,-1 0 0,-2-1 6,2 1 1,3 0-1,0 0 1,-3 0-5,-2 0 1,0 0 0,7 0 3,0 0 1,0 0 0,2 0-3,5 0 1,-2-7-1,9 0-3,2 2 0,-4-5 54,2 3 0,0-2 1,4 4 23,-4-2 1,-2-9-1,-5 4-17,7 1 0,-3-6 0,1 10-65,-3 2 1,5-4-1,-4 0-10,1-3 33,3 7 1,0-13-6,0 4 0,0-5 1,5 0 4,-5 5 0,4-5-25,-4 5 1,-2 3-1,2-3 0,2-3 0,-4 1 0,2 0 9,2 2 1,-4 2-1,2-4-1,2 2 0,-5 0 0,3-5 27,3 5 0,-6-5 0,3 7-18,2 1 1,-4-8-12,2 5 1,-2-2 0,4-1-29,-2 3 1,-7 0 82,7-7 27,0 0 0,0 0-840,0 0 157,-10 0 0,8 0 608,-5 0 0,-5-9 0,8-3 0</inkml:trace>
  <inkml:trace contextRef="#ctx0" brushRef="#br0" timeOffset="655">398 963 7717,'12'9'220,"-12"3"0,-5 9 0,-9-1 1,-2 1-77,-3 0 0,5 0 0,0 3 0,-2 1-19,-3 3 0,-9 9 0,0 0 0,3 8-83,2 3 1,-5 1 0,0-9 0,2-3-180,3-2 0,4-10 0,3 3 1,4-4 100,3-3 1,2-7-1,5-3-1721,-5-2 1757,5-2 0,-8-25 0,10-5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49.63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0 355 9367,'21'0'-31,"0"0"0,2 0 1,5 0-131,7 0 0,4-7 1,3-3-135,0-1 0,4 6 1,-2-2-1,-5 5 295,1 2 0,-10-9 0,0-3 0</inkml:trace>
  <inkml:trace contextRef="#ctx0" brushRef="#br0" timeOffset="1123">1070 63 7353,'0'21'0,"0"2"0,0 2 0,0 5 0,-2 3-205,-5 4 0,5 5 306,-5 6 0,-3-4 0,1 7 0,0-2 138,0 0 1,-1 1 0,6-3 0,-3-1-75,2-6 1,3 6 0,2-9 0,2-2-114,5-3 1,5-4-1,9-7 1,-1 0-112,1 0 0,2-10 1,5-4-1,5-5 76,-1-2 1,8 0 0,-6-2 0,3-5-191,-2-7 1,4-4 0,-6-1 0,2 1 49,-1-3 1,-1 5-1,2-15 1,-8 4 81,-3-1 1,-6 0 0,-2 5 0,-4-3 25,-3-1 0,-2-1 0,-9 7 0,-5 2 25,-7 5 1,-7-4-1,-7 6-5,-6 1-3,3 1 157,-8 1-124,7 7 0,-1-14 1,3 9-1,2 2 1,0 3 277,3 2 1,9-7-401,2 0 1,12-9 0,2 2 0,11-5-3,8-2 0,8 1 0,4-4 1,-1-1 76,0-3 1,5 0-1,-8 5 1,-1-2 18,-3-3 0,-9 0 0,-2 7 0,-3 0 53,-5 0 0,-4 1 1,-7-1-1,-6 0 125,-6 0 0,-9 9 0,-2 6 1,-2 3-219,-5 3 0,0 0 1,-1 0-1,4 0 6,-3 0 1,4 3-1,1 1 1,2 3-991,4-2 1017,3-3 0,11 7 0,3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51.69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84 83 7087,'0'21'3,"0"0"0,0 0 0,0 2 0,0 5 101,0 7 1,-2 4 0,-3 3 192,-2 0-244,0-1 1,5 8 0,-3 0 0,-4-3 183,-2-2-178,6-2 0,-7-1 1,8-1-107,-3-6 1,0 3-1,7-9 1,0-2-9,0-3 0,0-2 0,2-3 67,5-4 1,5-4 0,9-10-16,-1 0 0,8 0 0,0 0 0,0 0 21,2 0 0,-5 0 1,8 0-1,-3-3-46,-5-4 0,6 3 0,-4-8 1,-1 0 29,-3 1 0,-2 4 0,-3-7 0,-1 0 49,-3 3 1,-10-8-1,3 5 1,-5-4-22,-2-3 1,-2 0 0,-7-2 0,-10-3-77,-6-2 1,-5 1-1,4 6 1,-2 0-69,3 0 1,-5 7 0,2 3 0,3 1-270,1 6 1,4-6 68,-1 3 314,9 0 0,-6 7 0,6 0 0</inkml:trace>
  <inkml:trace contextRef="#ctx0" brushRef="#br0" timeOffset="415">835 104 7826,'-12'10'0,"5"3"0,5 8 0,0 7 364,-5 7 1,4 11-255,-3 3 1,3 11-1,3 0 1,0 8-23,0-1 1,0-2-1,0-3-91,0 1-234,0-1 1,0-8 0,0-6 0,0-6-1426,0-7 1662,0-5 0,0-9 0,0-1 0</inkml:trace>
  <inkml:trace contextRef="#ctx0" brushRef="#br0" timeOffset="1436">1544 104 7387,'0'21'-47,"0"2"0,0 3 154,0 2 1,0 9 0,0-3 279,0 6-353,0 2 0,0 2 0,0 2 1,0 3 71,0-3-122,0 7 0,0-9 0,0 3 13,0-10 1,0 2 0,0-7-1,2 1-158,5-5 0,-5-12-342,5-2 247,-4-10 187,-3-22 0,-3-5 0,-1-21 0,-5 9 95,-3 5 0,5-7 0,-5 2 0,3-4 34,4-3 1,-4-2 0,2-2 0,3-3-29,1 3 1,3 2-1,0 2 1,0 0-5,0 0 1,10 10 0,3 2-1,6 2-51,2 0 0,0 3 0,2 9 0,2 2-28,3-3 1,7 8 0,-5 2 0,0 3 36,0-3 0,5 4 0,-7-4 1,-3 5 83,-1 2 0,-4 7 1,1 2-68,0 3 1,-2 2 0,-3 7 237,-2-1 4,-10 1-224,6 0 1,-10 0-1,-3 0 37,-4 0 1,-11 7-1,-12-1 1,-3-1 42,-4-3 0,-2-2 0,-3-3 0,0-1-228,1-4 0,6-8 0,3 2-345,1-5 1,6-4 471,11-5 0,5-4 0,9-10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55.35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21 856 7794,'-7'21'259,"0"0"0,0-8 459,7 1 0,0-11-539,0-3 1,7-5 0,3-14 0,-1-4-223,0 0 0,5-2 1,-5-1-1,3-4-122,4-2 0,-4 4 0,2-7 37,2-2 1,0-5 0,0-6 0,-4-6-146,-3 1 0,7-5 0,-4 7 0,2 0 135,0 0 0,-7 3 1,7 8-1,2 5 138,2 8 1,-4 3 0,-2 4 0,-1 1 45,1 5 0,-5 5 0,7 9 3,2 0 0,-4 2 1,2 5 10,2 7 0,-5 7 0,3 4 1,0 6 367,-2 1-405,6 3 20,-15 6 46,15 10 0,-9-4 1,5 6-1,-4 0 0,-4-2-85,1 0 1,0 5-1,-4-8 0,1-3-189,3-8 1,0 0-1,-7-10 1,0-1-329,0-3 1,0-9 512,0 0 0,0-9 0,0 4 0</inkml:trace>
  <inkml:trace contextRef="#ctx0" brushRef="#br0" timeOffset="255">125 710 8076,'21'0'102,"0"-7"1,2-2 0,3-1 36,2 1 1,9-5-1,-3 5 1,4 0-356,-4-1 0,6 1 0,-6 4 0,6-1 216,2 1 0,-1-7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0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526 210 7921,'0'-21'149,"0"0"1,0 7-39,0 0 0,-2 9 0,-3-4 0,-4 2 0,-3 0 0,-4 2 252,-3 3 0,5 2 0,0 0-248,-2 0 0,-3 0 0,-4 2 0,-3 5 0,-4 7-39,-3 5 0,-2 11 1,-7 3-128,0 0 0,7 6 1,2-4-1,3 3 145,4-3 0,5 4 0,7-6 0,7 0-88,5-5 1,2 2-1,2-2 1,5-2-358,7-3 1,14-4 0,7-3-1,5-4 91,2-3 0,0-2 1,0-7-1,0 0-86,0 0 1,7 0-1,0 0 346,-2 0 0,-3-9 0,-2-3 0</inkml:trace>
  <inkml:trace contextRef="#ctx0" brushRef="#br0" timeOffset="440">925 777 9491,'-12'-9'107,"5"-5"9,5-5 0,11-9 1,5 0-1,5 2-131,2 3 0,0-5 1,-2-2-1,-1-3 129,3-4 0,-4-1 1,11 1-1,-3 2-136,3-2 0,-4-3 1,4-2-1,-3 0-169,3 0 1,-4 9-1,4 3 1,-5 2-116,-2 0 1,-7 7-1,0 7-102,2-2 1,-4 6 379,2 3 0,-7 5 0,4 4 1,-1 8-45,-6 11 0,-1 2 0,-3 12 0,0 2 259,0 3-53,-10 2 1,6-7-1,-8 0 851,3 2-993,2 3 0,5-7 0,-3-5-305,-2-5 1,0 5-1,7 0 313,0-2 0,0-3 0,0-2 0</inkml:trace>
  <inkml:trace contextRef="#ctx0" brushRef="#br0" timeOffset="788">1765 210 7389,'-10'21'26,"1"0"0,-7 0 1,2 0 502,-3 0 0,-1 9 1,-3 3-1,2 2-230,5 0 1,-2-2 0,9 4-1,2-4-294,3-3 1,2-2 0,0-7 0,0 0-184,0 0 0,9-9 0,5-5 0,5-5 66,2-2 0,2 0 1,3-5-1,2-6 30,-3-10 1,6-7 0,-3 2-1,-3-4 11,-1-3 0,-6 0 1,-1-4-1,-6 2 51,-1-2 1,-3-3 0,-7 0 0,0 5 20,0 7 1,-3 0 0,-4 5 0,-7 7-27,-4 4 0,-13 5 0,-1 7 0,-3 2-324,0 5 1,7 12 0,-3 9 348,8-2 0,-12 6 0,12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57.38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1 7270,'0'21'136,"2"-7"0,3 0 0,4 2-5,3 2 0,2 3 0,6 0 1,1 0 13,0 0 1,9 6-1,3 4 1,1-1 181,1 0-44,9-2-225,0 2 1,16-5 0,-6 8 0,-1-1 0,-2-2 0,-2 3-109,-1-1 1,-1 1 0,-10 1 0,-3-4-107,4 1 0,-6-8 1,0 2-1,1-6-3,-1-5 4,-6-10 1,6 12 0,-6-9-1179,2-2 1333,-1-3 0,-6-2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3:57.79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730 1 7704,'-2'19'-169,"-3"-3"1,-2-2 184,2 2 0,-6-2 0,-1 4 0,-2 5 86,0 1 0,-7 8 0,-6 1 0,1 1-29,3 1 0,-5 0 0,-2 6 0,-2 1-2,-5 0 0,-3 7 0,-4 2 1,-2-1 155,-3 1-297,1-2 23,6-7 0,9-3 0,6-4-109,3-7 0,4-5 0,1-2-402,5 0 558,5-10 0,0 8 0,-3-8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0.67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43 19 8273,'0'-12'467,"7"5"0,2 14 0,0 7 1,0 7-341,-4 7 1,4-3-1,-2 10 1,-2 2 84,-3 3 0,-2 8 0,0 3-254,0 2 0,0 1 0,0 4 1,-2-3-1,-5 1 31,-7-3 0,2 0 1,1-6-1,-1-1-41,1-6 0,4 1 1,-5-8-1,3 1-150,4 1 1,3-9 0,2 1-599,0-3 0,0-10-1124,0-1 1924,0-8 0,9-5 0,3-12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1.49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147 1 7780,'11'9'0,"-4"7"0,-4 10-1,-3 9 0,-3 4-20,-4 3 0,3 0 0,-8-1 1,0 1 100,1 0 1,4-1-1,-7 1 1,0 0-28,3-1 0,-6-8 1,8-3-1,0-2 31,0 0 0,-5-8-58,7-6 1,0-7 33,7 7 0,2-9 40,5 2 0,5-5 1,8-2-19,1 0 1,7 7 0,0 0 0,0-2-39,2-3 0,-7-2 0,7-2 0,-2-3-186,0-2 0,6-2 1,-3 4-1,-1-2-27,0 3 1,5-6 0,-8 3 0,-3 0 71,-8-2 97,2 7 0,-6-17 0,9 8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1.68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1 229 8014,'9'-18'0,"5"2"0,2 2 264,-2-2 1,7-1 0,-3 1-1,10 2-86,5-2 1,1 4 0,8-1 0,-3-1-680,-4 2 0,5 0 1,-8 8 500,0-3 0,8-9 0,-8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1.85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0 209 8348,'14'-9'0,"0"-5"0,2-2 0,3-1 245,2 3 1,6 1-1,3-6 1,3 3-510,4 2 0,5 2 1,6-4-1,6 5-1166,-1 1 1430,7 3 0,-7-2 0,10-3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2.32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125 0 7774,'0'21'0,"0"0"0,0 2 0,0 5 0,0 9 0,-2 9 0,-3 8 0,-2 1 0,3 1 0,-1-1 220,-2-1 1,2-1 0,-6-9-210,2-2 0,2 4 0,4-14 0,-1 1-362,-3-5 0,-3-5 1,6-2 350,-3 0 0,-9-10 0,4-2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2.50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0 230 7902,'21'-21'0,"0"2"0,0 3 231,0 2 0,9 0 1,5-6-1,4-1-111,3 0 0,-3 7 0,-2 2 1,-4 1-952,-3-1 1,4 8 830,-6-3 0,9-5 0,-4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2.73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125 0 7825,'-18'9'135,"4"5"0,5 5 108,-1 2 0,6 9 0,-8 7 1,0 7-1,1 4 0,4 3 1,-5-4-1,3 1 370,4-1-404,3 6-70,2-9 0,0 7 1,0-9 70,0-1 0,0-6 0,0-2-210,0-3 0,0 7 0,0-5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3.29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105 0 7839,'0'21'259,"0"2"1,0 3 247,0 2-308,0 9-54,0 4 0,-7 3 0,-2 7 1,-3-2-1,-2 0 515,3-3-522,1-2 1,3-2-1,-2-3 1,0-4-5,0-7 0,2 2 0,7-2-4,0-3 0,9-11 0,5-7-741,4-5 0,6-4 0,1-5 0,3-7 392,-3-4 0,5-10 0,-2-2 0,-2 0 122,-3-1 1,5-6-1,-1 3 1,1-6-43,2-2 1,-6 1-1,6-1 1,-3 0 53,1 1 0,7 1 0,-7 3 1,-3 7 71,-2 7 1,-9-3 140,0 13 0,-7 3 0,5 6-99,-3 8 0,-2 8 0,-9 11 0,-3 5 201,-2 7 0,-9 4 0,4 3 1,-2-1 1333,1 1-1492,8 0 0,-4-1 0,9-1-315,0-5 0,0 2 0,0-10-691,0-1 1,9-5 933,5-7 0,14-5 0,4-9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2.802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126 211 7800,'-32'-42'-324,"1"18"1,13-6 537,4 9 0,-3 5 769,10-12 0,0 18 0,7-18 0,0 26 0,0-7-738,10 37 1,8 4 0,10 24 0,0-4-1,3-1 1,-6 3 0,10 9 0,3 0-1,1 0 1,3 7 0,0 0 0,0-3-1,0-1 1,7 4 0,0 2 0,-2 0-29,-3 1 0,-2 4 1,0-7-1,0 0-195,0 2 1,7-7-1,0 5 1,-2-4 60,-3-3 1,5 0 0,0 0 0,-2 0 35,-3 0 0,-2 0 1,0-3-1,0-1 41,0-3 1,-7-7 0,0 4 0,0-1-51,-2-6 0,9 8 0,-5 0-78,3-1 0,4-8 1,-16-10-101,-2 2-791,-3-16 479,-2 16 527,0-23-1131,-9 17 0,-3-10 656,-9-10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2.6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42 7677,'-12'-9'284,"3"4"237,9-9-240,0 9 1,2-4-226,5 9 1,2 2-1,8 5 1,-3 7 146,2 5 0,-4 4 0,2 5 0,0 5 96,-3 0 0,8 6 0,-7-4 0,2 5-58,0 2 1,0 0 0,7 0-1,-3 0-14,-4 0 0,5-9 0,-5-3 0,5-2-391,2 0 0,0 0 1,0-9-1702,0-5-1048,0 4 2913,0-15 0,-10 6 0,-1-9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06.46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585 10 7821,'11'-9'126,"-2"9"1,-9 0 0,0 12 0,-2 8 0,-3 6 157,-1 2 0,-4 9 0,6 0 1,-3 7-144,2 4 0,-4 3 0,0-4 1,-1 1-1,-1 1-199,-1 2 0,7-7 0,-4 2-182,0-9 1,7 1-1,-5-11 1,4-1-465,3-3 1,0-9 703,0 0 0,0 0 0,0 7 0</inkml:trace>
  <inkml:trace contextRef="#ctx0" brushRef="#br0" timeOffset="546">564 114 7779,'0'-20'-217,"0"-1"1,0 7 383,0 0 1,-3 2-41,-4-2 0,3 5 0,-10 9 1,-2 0-184,-3 0 1,-2 0 0,0 0 0,1 3 117,-1 3 1,-7-1 0,-2 9-1,0 2 14,0 3 1,-7 4-1,4 2 1,1 3-26,4-2 1,-2 4-1,2 0 1,5 0 20,7 0 1,-3 7 0,7-4 0,1 1-174,4 1 1,5-9 0,2 1 0,2-6-110,5-7 1,4 2 0,10-9 0,0-2 143,0-3 1,7-2-1,2 0 1,0 0-16,0 0 0,5-2 0,-7-3 0,0-2 1,2 3 71,-7-8 1,7 10 15,-9-5 1,0 5 40,-1 2 35,-8 0 1,-3 2 0,-11 3 0,-3 4 113,-2 2 0,-9 3 1,2 7-1,-4 0-43,-3 0 1,-7 0 0,-2 0-1,0 2-40,0 5 1,-7-5-1,4 5 1,-2-5-5,1-2 0,8-1 0,-2-1 0,5-3-11,2-2 0,10-7 1,2 5-100,-1-3 0,8 7 0,-7-4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29.00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0 10422,'0'35'113,"0"0"1,0 1-1,0 3 1,0 3 96,0 3 1,0-5 0,0 5-252,0-3 0,0 5 0,2-7 1,2-1-1,2-2-227,-2-3 1,0-5 53,1 0 0,5-8 155,7 3 1,1-21 0,-1-8-1,0-9-71,1-3 0,-1-6 0,1-2 0,-1-2-41,0-4 1,1-2-1,1-2 1,2 0 46,2 1 0,1-3 0,-5-2 0,2-1 21,2 1 0,6 2 1,-6 5-1,-1 1-19,-3 2 1,-2 7 0,1-1 567,-1 4-262,1 2 0,-1 11 47,0 12 0,-7 11 0,-4 18 0,-4-1-41,-2 1 1,0 0 0,0 0-1,0 1 10,0 5 1,0-4-1,0 3-164,0-3 0,0 3 1,0 1-928,0-2 1,2-10 890,3-6 0,5-4 0,7-2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30.22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1033 8001,'0'-37'0,"2"1"881,4 1 1,-2-4-792,8 10 1,-7 2 0,7-2-1,0-2 1,-1-1-110,1-3 0,-1 0 0,5-2 0,-3-3-19,-1-6 1,-1 1 0,7-1 0,-1-2-55,1-3 0,-3 1 0,-1 4 0,-3 5-53,3 5 0,1 1 0,2 0 142,1 0 0,-7 8-67,1 4 71,0 4 0,11 11 11,0 8 0,0 6 1,-6 13 107,1 6 1,-7 10-1,-1-4 1,0 6-37,-1 3 0,-5 8 1,4-1-1,-2 3 39,0 2 1,-1 0 0,-5 0 0,0 0-80,0 1 0,0-1 1,0 0-1,0 0-199,0 0 1,-5-2 0,-1-3 0,2-5-515,2 1 1,0-12 232,-4 3 436,4-3 0,-5-11 0,7-5 0</inkml:trace>
  <inkml:trace contextRef="#ctx0" brushRef="#br0" timeOffset="232">53 772 7581,'34'-7'79,"-5"5"0,0-6 0,4 2 116,6 0 0,-1-5-195,9 5 0,7-7 0,7 3 0</inkml:trace>
  <inkml:trace contextRef="#ctx0" brushRef="#br0" timeOffset="749">1060 234 8512,'0'34'0,"0"1"236,0 0 0,-1 2 0,-3 3 0,-2 5 5,2-1 0,-4 4 0,3-5 0,1-1-142,2 1 1,-4 3 0,0-5-1,2-3 54,2-1 0,2-8 0,0 0-1168,0 2 1015,8-14 0,-6-1 0,6-16 0</inkml:trace>
  <inkml:trace contextRef="#ctx0" brushRef="#br0" timeOffset="949">974 651 7800,'13'-16'854,"3"3"-30,3 1 1,12 6 0,2-3-906,5 1 0,3-4 0,-6 7 0,-1-1-1309,1-2 1,0 0 1389,0-3 0,-1-5 0,1 7 0</inkml:trace>
  <inkml:trace contextRef="#ctx0" brushRef="#br0" timeOffset="1188">1582 216 8061,'-21'-7'466,"3"7"1,12 11 0,1 16-174,3 8 0,2 9 0,-2-1 1,-2-1 55,-2 1 1,0 9 0,6-4 0,0-1-348,0-3 0,-2-2 0,-1-3 0,-3 2 168,2-3 1,2 1-171,2 1 0,0-11 0,0 4 0</inkml:trace>
  <inkml:trace contextRef="#ctx0" brushRef="#br0" timeOffset="1637">2294 251 8502,'-29'8'281,"0"3"1,8 7 0,-4 5 0,2 6-21,0 4 1,-6 9-1,6 5 1,1 3 45,3 2 1,2 0-1,1-2 1,5-3-137,5-7 1,4 3-1,2-3-183,0-1 1,10-10 0,9-8-486,14-8 0,1-5 0,7-10 1,-4-5 282,-3-11 1,7-1 0,0-10 0,-5-2 12,-5-2 1,0-2 0,-8 1 0,-3-1 190,-7 0 0,-3-7 0,-6-5 0,1-3 55,-1-2 0,-10 0 0,-5 0 0,-5 1-59,-1 5 0,-8 4 0,-2 9 0,-2 4 165,0 6 0,0 11 0,-6 8 1,-1 10-250,-5 11 0,4 10 1,-1 14-1,7 3 98,8 1 0,-4 13 0,0-4 0</inkml:trace>
  <inkml:trace contextRef="#ctx0" brushRef="#br0" timeOffset="2264">3094 60 8003,'0'35'220,"0"-1"1,-6 3 0,-2 6 0,1 7-27,-1 6 0,-4 2 0,5-6 0,-1 0 6,0 0 1,-4-2 0,7-3 0,-1-5-320,-2 1 1,6-5-1,-5 5-2128,-1-7 2247,6-5 0,-6-6 0,8 2 0</inkml:trace>
  <inkml:trace contextRef="#ctx0" brushRef="#br0" timeOffset="2488">3007 529 7903,'25'-10'311,"4"-3"0,10 5-260,1-1 1,6 3 0,-5-4 0,-2 0-241,-3 1 0,-1 5 1,0-4 188,0 0 0,-1-1 0,1-9 0</inkml:trace>
  <inkml:trace contextRef="#ctx0" brushRef="#br0" timeOffset="2741">3650 60 7787,'-17'17'285,"-1"1"1,3 1-62,3 4 0,-1-2 0,5 10 0,0 4 4,0 4 0,-5 9 1,3-2-1,-1 4-7,-1 3 1,6-1-1,-5 0 1,-3 0-216,-1 0 0,3-6 0,3-1 0,1-3-406,4-3 1,2-8 399,2-2 0,0 0 0,0 6 0</inkml:trace>
  <inkml:trace contextRef="#ctx0" brushRef="#br0" timeOffset="3323">4171 216 7985,'0'37'0,"0"4"1366,0 5-1123,0 4 1,0-4 0,-2 1 0,-2-1 104,-1-1 1,-7 3-1,6-6 1,1 1-317,-3-1 1,6-1-70,-4-6 1,12-8 72,5-4 0,16-21 1,4-12-1,-2-11-1530,-2-6 1247,12-2 0,-16-6 0,12 0 94,-2 1 1,0-3 0,-1-4-1,-1-3 69,-2-1 0,-2-5 1,2 4-1,-4-2-59,0 1 1,-5 5 0,3 7-459,-4 0 882,-1 1 1,-3 20 14,-3 20 1,-12 11 0,-12 26 0,-3-1-3,-3 4 0,1 5 0,0 1 0,-1 0 24,1 0 1,1-7-1,5-5 1,5-3-949,4-2 0,4-1 0,6-1 630,9-4 0,0-4 0,9-7 0</inkml:trace>
  <inkml:trace contextRef="#ctx0" brushRef="#br0" timeOffset="4182">5231 859 8882,'-2'-17'0,"10"-4"655,11-8 0,1 2 0,5-10-662,0 6 0,-6 2 0,6-6 0,-1 1-60,-1-1 0,2 0 0,-4-2 1,2-1-153,-1-3 0,3 1 0,-2 5 0,-2 0 51,-2 0 0,-7 3 0,0 1 13,1 2 0,2 2 84,3-2 0,-7 13 243,1 16 1,-8 10 0,2 13 0,-4 6 36,-2 4 0,0 7 1,0 3-1,0-1 43,0 1 0,-6 3 1,0-5 40,2-3 0,-4 5-427,3-3 0,1-13-83,10-9 1,9-20 0,8-4 0,-2-7-34,-1-5 0,5-7 0,4-2 1,4-2-36,1 0 1,-5 0 0,0-6 0,0 1 107,-2-1 0,4 0 0,-6 2 1,0 2 39,1 2 0,-3 2 0,-6-2 84,0 6 494,1 4 1,-3 15-137,-3 16 0,-6 15 0,-10 23 0,-4-2 39,-2-1 0,-1-7 0,-7 6 0,3 1-57,3-3 1,-1 5 0,5-9 0,0-1-603,1-3 0,1-7 0,8 0-2145,4 2 2460,3-13 0,16-3 0,2-15 0</inkml:trace>
  <inkml:trace contextRef="#ctx0" brushRef="#br0" timeOffset="4516">6761 112 8963,'0'35'250,"0"0"1,-6 5 0,-2 3 0,-1 1 46,-5 4 0,1 1 0,-1-1 0,2-2-13,-1 2 1,-3-5-1,-1-1-390,0 1 0,5-14 1,2 2-2720,3-4 2825,-7-16 0,12 13 0,-5-15 0</inkml:trace>
  <inkml:trace contextRef="#ctx0" brushRef="#br0" timeOffset="4721">6656 494 7967,'18'-21'902,"1"6"1,4 3-731,6 2 0,-2 5 0,2-5 0,2 2-382,2 4 0,2-3 0,0-1-659,-1-2 1,7 6 868,-1-1 0,1-5 0,-6 0 0</inkml:trace>
  <inkml:trace contextRef="#ctx0" brushRef="#br0" timeOffset="4965">7317 42 9889,'-12'45'453,"1"-3"1,-3 1-188,-1 3 1,-5 4 0,-1 3 0,-2 1-51,2 4 0,1-4 1,3 5-1,2-3-233,3-3 1,-1 1 0,7-14 0,2-1-3261,2-2 3195,2-10 1,-8 5-1,-1-5 1</inkml:trace>
  <inkml:trace contextRef="#ctx0" brushRef="#br0" timeOffset="5605">8064 95 8318,'-8'36'0,"-3"1"0,-5 0 0,-1-3 637,0 5 0,-1-4-460,1 5 1,1-3-1,3-2 1,1 2 73,-1 3 0,3-3 1,0 3-1,3-3-162,3-2 0,2 0 0,4-1-472,4 1 0,5-8 227,12-4 1,10-5-1,8-7 1,-1-7-48,3-8 0,-6 0 0,3-5 0,-3-1 39,-2 0 0,-7 1 0,0-5 0,-3 3 264,-4-3 0,-4-3 35,-5-6 0,-6-6 0,-14-8-112,-9 2 0,-9-2 0,-8 12 0,-1 0 52,0 0 1,-11 2 0,-1 8 0,5 3-151,3 6 0,10-2-1724,0 3 1799,0-1 0,18 21 0,5 5 0</inkml:trace>
  <inkml:trace contextRef="#ctx0" brushRef="#br0" timeOffset="6071">8881 129 8382,'19'16'1597,"-3"-3"-1460,-16 16 1,-8 6 0,-2 6 0,-1-1 100,-1 3 1,1-5 0,-7 9 0,1-1 517,-1-2-670,1 7 0,0-15 1,-1 5-24,1-4 1,5-5 0,3-1-2085,1-2-144,2 0 2165,6-2 0,8-9 0,2-11 0</inkml:trace>
  <inkml:trace contextRef="#ctx0" brushRef="#br0" timeOffset="6703">9559 164 8503,'0'35'0,"0"0"0,0-1 0,0 1 0,-2 2 0,-4 1 0,-6 5 0,-3 1 0,-2 5 1092,-1 1-1034,1-6 1,-3 5-1,-1-9 1,-2-1-51,2-3 0,2-1 1,1 2-91,1 3 1,1-9-129,5 4 176,3-20 0,12 1-36,7-16 1,11-6 0,14-2 182,-1-1 0,-2 5 0,-10-2-82,6 4 1,6 2 0,3 0-153,3 0 1,-6 0-1,-6 0 1,2 0-146,1 0 1,3 0 0,2 0-672,3 0 1,-11-2 936,0-4 0,0-11 0,-2-10 0</inkml:trace>
  <inkml:trace contextRef="#ctx0" brushRef="#br0" timeOffset="6899">9420 651 8751,'25'-25'290,"4"7"0,4 3 0,1 7 0,1 0-294,0 1 0,7 1 1,3 4-1,1-2-273,0-2 1,-7 0 0,2 6 0,-5 0-1414,-1 0 1690,-8 0 0,6-7 0,-6-3 0</inkml:trace>
  <inkml:trace contextRef="#ctx0" brushRef="#br0" timeOffset="7067">9524 234 7804,'25'-25'31,"4"7"1,4 3 0,4 9 0,1 0 26,3-2 0,7 6 0,-2-3 1,3 3-420,-3 2 1,6 0 0,-2 0 360,6 0 0,-6 0 0,-7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4:40.59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604 1 9107,'0'35'120,"0"1"0,0 13 0,0 5 1,0 3 65,0 4 1,0 2 0,0 8-144,0 0 1,-2-6 0,-4 0 0,-4 0 0,-1-2 0,1-4-52,2-3 1,-4-11-1,6-4-1441,2-3 1449,2-10 0,2-3 0,0-7 0</inkml:trace>
  <inkml:trace contextRef="#ctx0" brushRef="#br0" timeOffset="573">640 356 7648,'-8'-24'0,"8"1"-417,10 1 488,5 2-7,11 2 1,-4 7 21,7-1 0,1 6 0,5-4-53,1 2 0,3 10 0,-1 10 0,-7 6-10,-3 5 0,-6 5 0,-8 7 0,-5 3 46,-1 3 1,-2-1 0,-6 7-1,-2 0 46,-4-1 0,-4-3 0,-9-7 0,-3-1-102,-2 1 1,-5-3 0,3-3-473,-1-7 1,-9-11 458,-5-6 0,-9-12 0,5-4 0</inkml:trace>
  <inkml:trace contextRef="#ctx0" brushRef="#br0" timeOffset="917">746 338 7634,'-41'-6'-80,"-1"0"0,15 0 0,-9 6 0,3 0 245,-1 0 0,-3 0 1,-3 2-88,-1 4 0,-1-2 0,7 8 0,-1 2 37,1 2 1,-4 7 0,1 1 0,5 0 80,-1 1 0,6 1 0,3 6 0,3-3-88,6 3 1,4-5 0,1 3 0,5 1-149,4 3 0,2-4 1,2-3-1,6-1-249,9-5 1,9-3 0,11-4 0,5-4-215,5-2 1,12-4 502,6-10 0,20-12 0,6-10 0</inkml:trace>
  <inkml:trace contextRef="#ctx0" brushRef="#br0" timeOffset="1396">1527 161 7837,'0'29'79,"0"1"1,2 3-1,4 3 1,6-7 24,4-1 1,1-8 0,3 3 0,2-3-175,2-2 1,7 0 0,1-1-265,7 1 334,-9-8 0,11 6 0,-13-6 0</inkml:trace>
  <inkml:trace contextRef="#ctx0" brushRef="#br0" timeOffset="1625">2095 285 7735,'-27'14'83,"3"4"1,4 1 30,2 1 0,-1 6 0,-5 5 0,-4 7 195,1 3 0,-13 8 0,5-3 0,-5 1-179,-3 0 1,4-7-1,-7 1 1,3-3-281,3-3 1,5-7-1,5-5 1,7-3 149,3-2 0,2 0 0,0-1 0</inkml:trace>
  <inkml:trace contextRef="#ctx0" brushRef="#br0" timeOffset="2173">2539 214 8185,'0'45'156,"0"-3"0,-2 1 1,-2 1-1,-2-1-16,2 0 0,-4 5 0,2-7 0,0 0-88,-1 3 0,5-7 0,-6 3 0,2-7-634,0-3 1,0-6 0,4 3 581,-4-1 0,4-10 0,-6-9 0</inkml:trace>
  <inkml:trace contextRef="#ctx0" brushRef="#br0" timeOffset="2371">2468 569 9010,'16'-28'180,"5"3"1,19 7-152,1 0 0,1 2 0,-7 3 0,1 1 166,-1-2 1,1 4-1,-1 0-195,1 2 0,-1-5 0,1 3 0</inkml:trace>
  <inkml:trace contextRef="#ctx0" brushRef="#br0" timeOffset="2606">3000 72 8180,'-17'18'198,"5"5"1,2 3 0,2 4 241,4 7 1,-4 1-1,0 9 430,-2 2-691,7 2 0,-13 9 0,6-1 0,-2-4 292,0-6-726,8 3 0,-10-15 0,9 4-664,1-3 0,2-8 919,2-1 0,15-7 0,5 3 0</inkml:trace>
  <inkml:trace contextRef="#ctx0" brushRef="#br0" timeOffset="3300">3568 90 8026,'-6'35'342,"1"3"1,1 1 9,2 3 0,-4 9 0,-2 0 533,-2 6-672,6 2 1,-12-5 0,6-1 0,-1 0-102,-1 0 1,2-1 0,-4-7-651,2-9 202,8-9-184,-4-9 1,10-8 303,4-16 0,4 0 1,8-26-1,0 7-145,-1 1 0,1-5 0,0 3 260,0-2 0,-7 7 0,1-3-9,2 4 93,2 2 0,10 9 0,1 5 266,1 8-148,-3 5 35,-15 9 1,6 2 0,-4 2 0,4 3-1,1 3 1,1 1 317,0-1 0,0 8 0,-1-5-427,1 3 1,0-3-1,0-13-291,-1 0 13,-7-8 0,0-5-127,-16-10 1,0-5 0,-19-8-1,-1 0-503,-4 0 960,5 1-23,-9-1 0,9-2 1,-7-1-1,4-5 1,3 0-1,3 1 433,2 3 0,9-4 1,1 1-231,2-3 1,4 0-1,10-1 1,6 5-66,3 4 1,9 1 0,2-3 0,1-4-406,5-1 1,7 5 0,5-4 0,1 3-408,4-1 1,-1 0 617,5 7 0,-4-1 0,12 0 0</inkml:trace>
  <inkml:trace contextRef="#ctx0" brushRef="#br0" timeOffset="4401">4864 178 7908,'-6'30'0,"0"2"0,2 3 0,0 5 0,0-1 0,-2-2 0,3 1 707,1 3 0,4-11-507,3-1 0,5-1-230,8-4 1,6-10-1,-1-14 1,1-10-82,2-6 0,-1-8 1,7-1-1,-3-1-99,3 0 1,-4-5 0,-1 3 0,-1 1-260,-4 3 1,-3-4 215,-1-1 0,-6-3 62,0 3 462,-8 11 0,2 20 0,-10 18 24,-2 13 1,-6 3-1,4 3 1,0-5 248,0-5 0,2-5 228,6 5-829,0 1 0,10-4 0,8-11-205,10-13 1,-1-15 0,3-11 0,1 0-120,3-1 0,-5 5 1,-1-4-1,-2 4-145,-5 3 1,1 1 280,2 4 0,-12 8 1,-1 16 710,-7 12-206,-4 7-69,0 13 1,0-3 0,0 10-13,0 4 1,-8 15 0,-5-1 0,-7 2 33,-4 3 1,-7 15 0,-1 2 0,-5 2-149,-5-3 0,19-41 0,-1-1 0,-19 35 0,-3-4-270,-3-4 0,-6-8 1,-1-8-1,7-12-14,4-7 0,-3-19 0,5-5 0,0-8-68,-1-10 1,-3-12 0,6-11 0,1-3 383,3-4 0,3-1 0,3-3 0,5 1 663,6-1-655,-2-7 1,15 2 0,-5-9 321,6 1-382,12-6 1,-2 15-1,9-5 112,7 2 0,6 1 0,9 7 320,1-1-382,7 1 0,10-7 0,13 1 0,3 1-201,2 3 0,11 3 1,5 3-1,2 3-476,4 3 244,-43 8 0,0 2 0,41-5 0,6-5 0</inkml:trace>
  <inkml:trace contextRef="#ctx0" brushRef="#br0" timeOffset="5055">6249 161 8173,'0'37'0,"0"5"0,-2 3 0,-2 2 0,-2-1 0,2-1 683,2 0-511,2-5 1,0 9 0,0-7-74,0-3 1,0 4 0,2-1-157,4-3 0,-2-15 85,7-6 0,9-14 1,8-6-212,-1-14 0,1-4 0,-6-9 0,1-3-68,-1-2 1,4-1 0,-1-3-1,1-1 112,0-2 0,3-3 0,-5 3 0,-2-5 40,-3 1 1,5 2 0,0 7 135,-3 1 1,-1 1 621,-2 5-381,-8 11 1,-2 32 0,-8 15 0,0 7-36,0 1 0,0 5 0,0 1 0,0 2 10,0 5 0,0-7 0,0 0-257,0 1 0,0-1 1,1 3-1,5-11-805,6-9 1,-2-7 0,2-1 808,2 0 0,9-8 0,5-2 0</inkml:trace>
  <inkml:trace contextRef="#ctx0" brushRef="#br0" timeOffset="5609">7402 143 7569,'0'32'1200,"0"3"-834,0 8 1,0 5 0,0 1 0,-2-2-134,-4 3 0,4-5 0,-4 0 0,5-1 68,1-5 0,1-1 0,5-3-436,6 1 1,0-11-49,6-7 0,-2-8 0,11-14 53,-1-8 1,3-2 0,-3-13-1,0-1-8,-1 1 1,1-3 0,-4-6-1,1 1-13,-1-1 0,-2 1 0,-3-1 1,1 1-49,0-1 1,0 3 0,-2 1-1,-3 5 17,-1 1 27,0 2 0,0 11 592,0 7-194,-8 8 1,5 25 21,-3 9 0,-4 1 0,4 11 0,-4 1 0,-2 2 62,0 2 0,0-1 1,2-5-769,4-6 1,4 3 0,8-5-1446,-1-5 1886,-7-7 0,14-9 0,-4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33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62 521 7786,'-7'-13'0,"-1"1"0,-3 2 308,1-2 0,7 3 45,-2-1 0,1 2 421,-1-3-1086,3-2 1,-3 11-1,10-3-336,6 3 648,2 2 0,3 0 0,-1 0 0</inkml:trace>
  <inkml:trace contextRef="#ctx0" brushRef="#br0" timeOffset="492">31 322 7898,'-5'16'0,"0"-1"283,2 0 1,1 2 0,2 4-115,0 4 1,0 11 0,-2 3 0,-1 2 42,-2 0 1,0-6 0,5 5 0,0-5-390,0-6 1,0 0 0,0-8-1,0-3-1803,0-1 1980,6-8 0,-4-2 0,5-7 0</inkml:trace>
  <inkml:trace contextRef="#ctx0" brushRef="#br0" timeOffset="917">62 414 7718,'7'-8'109,"3"3"0,-2 3 0,3 0 0,0-1-71,3-2 1,3 0 0,2 3-1,1-1-19,-1-3 0,5-4 0,1 3 0,2-1-76,-1-4 1,3 0-1,-4 0 1,3 2-250,-3-2 0,-1 4 1,-5-3 131,1-1 1,0 6 0,-6-1 49,-4 0 0,-3 7 136,-7 0 0,0 7 0,0 8 0,0 0 218,0 1 0,-5 6 0,0 3 0,0 4-21,-2 2 1,5 0-1,-5 1 1,2 0-90,0-1 0,0 6 1,5-10-1,0 1-222,0 1 0,0-6 0,0 1 0,0-2-307,0-3 1,0 3-1,0-1 409,0-3 0,-7-1 0,-1-1 0</inkml:trace>
  <inkml:trace contextRef="#ctx0" brushRef="#br0" timeOffset="1416">689 858 7876,'-8'-2'452,"3"-3"-361,3-5 1,4 2-1,1-3 1,2 0-29,-1-3 1,3-6-1,-1-1 1,3 1-59,3-2 0,-4-1 0,1-2 0,-1 3-118,1 0 0,-4 0 0,3-6 0,-1 5-108,-3 0 0,-3 3 1,1 5-16,3-1 159,-3 1 1,6 8 0,-4 9 103,1 12 1,0 3-1,-3 6 1,1 1 111,2 0 1,2 0 0,-4 3 0,2-1 5,-1 1 1,3-3 0,-1-1 0,1 0-52,0-5 1,0-1 0,-4-1 0,2-1-212,-1 0 1,3 1 0,-2-1-616,-2 0 1,-1-5 731,-2 1 0,0-8 0,0 4 0</inkml:trace>
  <inkml:trace contextRef="#ctx0" brushRef="#br0" timeOffset="1592">720 797 7759,'17'-5'0,"2"-2"86,1-1 1,1-1-1,-4-3 1,1 2-359,3-2 1,4 3 0,-4-1 271,-3-2 0,-1 6 0,-1-1 0</inkml:trace>
  <inkml:trace contextRef="#ctx0" brushRef="#br0" timeOffset="2058">1210 521 7100,'0'16'-94,"0"-1"0,0 0 0,0 2 0,2 2 1188,3 1-821,-4 8-211,6-11 0,-2 10 1,0-7-1,0-3 1,1-3-1,-1-4-15,-2 2 1,-1-3-313,-2 1 156,0-7 1,-2 2 0,-1-10 0,-2-5 57,1-4 0,-3-1 0,1 0 0,-1-2 38,0-4 0,2 3 1,3-8-38,-3-1 62,3 5 1,-4-7 0,6 5 0,0-2 36,0 1 0,0 6 1,1-1-1,3 3 10,1 2 1,7 1-1,-2 2 1,3 4-93,3 1 0,-1 2 0,-1 3 0,-1-1 15,3-3 0,-10 1 1,10 5-1,-3 2 9,1 3 0,0-1 0,-3 6 0,-2 2 95,-2 1 1,-2 3-1,-5-1 1,0 2 59,0 3 0,-2-3 0,-3 4 0,-5-4-94,-4-2 0,-1-1 1,0-4-1,-1-3-351,1-1 1,5-4 0,0 3-933,-2-3 1231,5-2 0,-7 0 0,6 0 0</inkml:trace>
  <inkml:trace contextRef="#ctx0" brushRef="#br0" timeOffset="2445">1715 414 7787,'-8'7'787,"1"3"-482,0 4 1,4 8-1,-6 3 1,1 4-68,-1 2 1,6 0 0,-3-1 0,3-1-142,-2-3 1,3 1 0,-1-7-184,6-1 0,6-4 0,6-4 1,0-6-255,1-4 0,-1-2 1,0-4-1,1-6 94,-1-2 0,0-9 1,-1-2-1,-2-2 174,-2 1 1,-7 4 0,2-4 0,-3-1 12,-2 3 0,0-5 0,-2 6 0,-3 0 88,-5 0 0,-3 2 0,-3 4 0,1 3-65,0 2 1,-1 5 0,1 6 0,0 1-273,-1 4 1,6 6 0,2 7 0,1 4 307,3 2 0,-4 2 0,-1 4 0</inkml:trace>
  <inkml:trace contextRef="#ctx0" brushRef="#br0" timeOffset="2729">2067 414 7761,'-15'7'177,"-1"3"0,6 4 0,2 3 1,1 2-21,4 1 0,-4 7 1,2-1-1,1 1-136,3-2 1,1 3 0,0-8-1,0-1-410,0-2 1,1-2 0,4 0 0,6-1 388,2-4 0,9-3 0,2-7 0</inkml:trace>
  <inkml:trace contextRef="#ctx0" brushRef="#br0" timeOffset="3315">2404 659 7470,'0'15'61,"0"-6"0,2-2 0,1-9 22,2-3 1,5-4 0,-3-8 0,0-1-11,0-3 0,5-6 0,-2 3 0,2-1-12,-2-1 1,3 1-1,-4-6 1,1 2-198,0 4 1,-1-4 0,3 5 0,-4 0 30,-1 4 0,3 3 0,-5 1 0,1 3 8,0 3 1,-2 3 54,6 7 0,-7 2 0,2 4 0,-3 8 194,-2 5 1,0 6-1,0-3 1,-2 2 73,-3 3 0,4-3 0,-4 0 1,3-2-177,2-3 0,0-7 0,0-2-155,0 2 1,2-5 0,3-4-2,5-6 1,-2-6 0,3-8-1,0-2-107,3-1 1,1-6 0,1 4 0,-1 0 35,0 0 0,1 2 1,-3 4-1,-1 3 156,-2 3 1,-5-2 18,6 7 0,-6 6 1,3 9 41,-1 4 0,-2 1 0,-5 2 0,0 4 272,0 4 1,0 3 0,0-1 0,0-3-353,0-2 1,0 3 0,0-4 0,0-3-402,0-1 1,2-8 440,3-4 0,3 3 0,8 1 0</inkml:trace>
  <inkml:trace contextRef="#ctx0" brushRef="#br0" timeOffset="3675">3123 215 7588,'9'7'0,"-4"3"-40,-3 4 1,-1 1 0,3 2 0,1 4 210,-2 4 0,-1 4 1,-2 2-1,0-2 46,0-4 1,-2 2 0,-1-5 0,-2 0-133,1 1 1,1-3 0,-1-5 0,-1 1-280,2-1 0,-4 0-483,2 1 281,0-1 0,7-7 414,3-3 1,-2-5 0,7-3 0,1-4 24,-3-1 0,6 4 1,-4-2-1,4 0 42,1 1 0,0-5 0,0 3 1,1 1-11,-1-1 0,5-5 1,1 3-1,-2-1-119,-2 0 0,-2 5 0,0-4 0,1 1-380,-1-1 0,0 6 137,0-2 287,-6 3 0,-2-5 0,-7-1 0</inkml:trace>
  <inkml:trace contextRef="#ctx0" brushRef="#br0" timeOffset="3858">3185 430 7860,'10'-6'357,"2"0"1,3-3-289,4-3 0,1 4 0,-5-2 0,1-1-308,-1 3 1,0-1 0,1 6-76,-1-2 0,-1-2 1,-3 4 313,0-3 0,-8 1 0,4 5 0</inkml:trace>
  <inkml:trace contextRef="#ctx0" brushRef="#br0" timeOffset="4017">3154 231 7827,'15'-7'89,"1"-3"0,1 1 0,1-1 1,3 0-348,-3 1 1,6 1-1,0 4 1,1-1 52,1 2 205,0 1 0,4-5 0,1-1 0</inkml:trace>
  <inkml:trace contextRef="#ctx0" brushRef="#br0" timeOffset="4272">3873 215 7224,'0'16'0,"0"-1"127,0 0 1,0 7-1,0 4 1,0 3 277,0 1 1,0-2 0,0-1 0,0 2-481,0-2 1,0-5-1,0 2 1,2-2-590,3-3 1,-3-7 649,3-2 14,-3-7 0,-2 4 0</inkml:trace>
  <inkml:trace contextRef="#ctx0" brushRef="#br0" timeOffset="4681">3705 215 7076,'15'0'219,"2"-1"1,2-3-132,1-1 1,3-2 0,-5 4-1,4-2-386,2 1 1,-5-2 0,1 0 0,-3 3 297,-1 1 0,6 2 0,1 0 0</inkml:trace>
  <inkml:trace contextRef="#ctx0" brushRef="#br0" timeOffset="5210">4271 93 7730,'0'15'-11,"0"0"1,0 1 0,0 1 8,0 3 0,0 2 0,0 5 0,0-1-37,0 1 1,0 2 0,0 0-1,0-2 20,0-1 0,0-8 0,0 3-81,0-4 0,2-9 50,3-3 1,-3-5 37,3-5 1,-3-3-1,-2-9 1,0-2 11,0-1 0,0-1 0,0 4 0,0-1 83,0-3 1,-5-4 0,-1 3 0,3-1 33,1 1 1,2-3-1,0 3 1,2 0-51,3 0 0,-1 1 0,4 6 0,-1-1 74,-4 1 1,6 2 0,1 1-148,4 1 0,1 8 0,0-2-191,0 3 0,-4 2 1,-1 0 176,2 0 1,0 7-1,0 3 48,-2 4 1,-2 1 0,3 0-1,-5 1 14,1-1 1,-5-5-1,3 1 144,-3 0 1,-2 3-66,0 1 0,-7-6 0,-3-2 1,-4-2-101,-1 0 1,-1 0-1,1-5-890,0 0 313,-1 0 1,8-2-567,3-3 1122,3-3 0,-5-8 0,-1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40.4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322 0 7719,'0'17'199,"0"2"0,0 3-23,0 2 0,0 8 0,1 9 0,3 3-19,1 2 0,2 2 1,-4 3-1,2 3-37,-1 0 0,-3-1 1,-1-7-1,0-2-230,0-3 1,0-3-1,0-10 1,0-2 110,0-6 0,0-3-1,0-1 0,7-8 0,2-1 0</inkml:trace>
  <inkml:trace contextRef="#ctx0" brushRef="#br0" timeOffset="543">383 796 9225,'5'-10'0,"2"0"75,1-2 1,2-7-1,6-3 1,-1 0-107,0 0 0,1-4 0,-3 6 1,-1 1-158,-2 2 1,1 3 0,2 3-341,-3 0 303,4 1 252,-12 2 0,-2 8 0,-10 10 0,-4 5 22,-1 6 0,-2-4 1,-2 5-1,-1-2 20,1 0 0,2 1 0,1-6 0,3 1-22,3-1 1,-4 0-1,4 0 1,-4 1-7,-1-1 1,5-5 0,0-1-52,-2-2 1,3-2 10,-1-5 0,5-2 0,-4-3 0,1-4 9,-1 1 0,4-13 1,-5 3-1,0-4 13,1 1 0,-4-3 0,2 1 1,-2-1 69,-2 3 0,-6-1 0,1 0 1,1 0-155,2 0 1,2 2 0,-1 4 0,3 1 146,3 0-86,-4 6 0,6-5 0,-8 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45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6954,'0'17'73,"0"3"0,0-3 0,0 4 122,0-4 0,5 3 0,0 4 0,-1 3-83,-3 6 0,-1 1 1,0-2-1,0 2-63,0 2 1,0-1 0,0-4 0,0-2-124,0-4 0,0 3 0,2-10-11,3-4 1,-1-1 149,6-7 0,0-1 0,5-5-22,1 0 0,-1-7 1,0-2-1,1-1-60,-1 0 1,5 0 0,1-6 0,-3 1-48,-1 0 0,-3-6 1,-2 1-1,-4 1 57,-1 2 1,-2 0-1,-5-1 1,0-5 24,0 0 1,-1 4 0,-3-1-1,-3 3 10,-1 1 1,-2 3-1,-4 1 1,2 3 16,2 2 1,0 2 0,-5 5-1,-1 2-272,1 3 1,1 4 0,4 6 226,5 0 0,-3 1 0,-1-1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45.7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31 1 7525,'0'15'-783,"0"1"0,0 1 780,0 3 0,-5 4 0,0 6 0,1 3 188,3 2 0,-4-2 0,0 2 0,1-2-240,2-3 1,2-1 0,0-1 0,0-5-612,0-1 666,0-1 0,7-6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9:57.5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143 62 8647,'2'16'330,"4"-4"1,-4 4 0,4-3 0,-2 7-79,2 4 1,-2 0 0,6-6 0,0 0-250,0-1 0,1 1 0,7-2-240,0-4 1,-6-4-1,0-8 220,2 0 1,2-10-1,2-6 1,-3-6-223,-3 0 0,4-3 0,-6-1 0,2 0 33,0 0 0,-2 3 1,4 3 83,-2-4 1,-1 4 179,7-4 1,-8 14 0,-2 12-36,0 14 0,-6 4 0,4 12 0,-4 4 99,-2 3 0,0 11 0,0-3 0,0 5-47,0 1 1,-6 3 0,-2 1 0,-2 5-183,-4 1 1,-2-3-1,-1 3 1,-3-3-111,-4-9 0,4-5 0,-6-13 0,3-3 111,-1-6 1,0-6-1,4-6 1,-2-6 34,-1-4 1,-1-4-1,4-4 1,-2-6 30,-2-4 0,1-4 0,5-2 0,0-3 226,0-3 1,6 0 0,2-4 0,2 5 88,4 1 0,2-4 0,2 4 0,0 1-169,0-1 0,14 2 1,4 4-1,4-2 13,4-1 1,-4-1 0,7 6 0,3 0-213,2 0 1,1 0-1,1 3 1,0 1-569,-1 2 0,7 8 661,0-2 0,-1-4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03.4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36 376 8046,'2'-16'194,"4"4"-370,-4 4 0,14 10-48,-4 4 0,-5-2 224,-1 8 0,4 8 0,0 7 0</inkml:trace>
  <inkml:trace contextRef="#ctx0" brushRef="#br0" timeOffset="145">0 715 7787,'0'9'-754,"0"-1"754,8-8 0,-6-8 0,6-1 0</inkml:trace>
  <inkml:trace contextRef="#ctx0" brushRef="#br0" timeOffset="1060">857 37 7711,'-8'-10'100,"-4"4"1,2-2 0,-2 2-150,-2 2 0,-2 2 0,-2 2 70,0 0 1,3 2 0,1 4 0,2 6 64,-2 4 1,-2 1 0,-2 1-1,0 2-33,1 4 0,1 2 0,2 5 0,4-3 87,2-2 0,-4 4 1,6-7-1,0-1-151,-2-2 1,6-2 0,-4 0-104,4 0 0,4-3 0,4-1-6,6-2 0,4-6 0,2 4 0,0-2-102,0-4 209,-1 6 1,1-6-1,0 6-31,0-2 1,0 4-1,0-5 1,-1 3 79,1 4 1,-2 2 0,-2 4 0,-4 2 19,-2 2 0,0-1 0,-4-3 1,2 2 2,-2 2 0,-2 0 0,-4-7 190,-4 1 0,-4 0 1,-8-2-1,0-4-185,0-6 1,0 2 0,1-2 0,-1-2-223,0-2 1,0-2-1,0 0-426,0 0 0,7-2 0,1-4-378,2-6 962,2-4 0,14-2 0,2 0 0</inkml:trace>
  <inkml:trace contextRef="#ctx0" brushRef="#br0" timeOffset="1691">1195 358 7721,'0'-18'-176,"0"8"1,2 2 0,2 10 264,2 4 1,0 4 0,-6 8-1,0 0 30,0-1 0,0 1 0,0 2 0,0 2-3,0 2 0,0-1 0,0-3 0,0 2-59,0 2 1,0 0 0,0-6-1,0-1-142,0 1 0,0 0 0,0 0-48,0 0-560,0-8 551,0-2-117,0-8 107,-8 0 0,4 0 61,-7 0-704,-1 0 795,2 0 0,10-8 0,10-2 0</inkml:trace>
  <inkml:trace contextRef="#ctx0" brushRef="#br0" timeOffset="2142">1071 572 8409,'17'-10'-7,"1"4"0,2-2 0,2 0 0,4 0-111,1 0 1,1-4 0,2 4 0,-4 0-164,-1 1 0,-5 1 0,4 6 281,-4 0 0,6-8 0,1-2 0</inkml:trace>
  <inkml:trace contextRef="#ctx0" brushRef="#br0" timeOffset="2670">1766 304 7275,'0'18'-62,"0"0"0,0 0 89,0 0 0,0 5 0,0 1 0,0 0 24,0 2 0,-6-4 0,0 5 0,3-1 4,1-4 0,0 4 0,-2-3-10,-2-1-9,0-2-9,6-10 0,0-10 0,0-12 0,0-4 22,0-2 0,0 6 1,0 1-1,0-3 90,0-2 1,0-2 0,0 0 5,0 0 0,2 6 1,4 1-181,6-3 0,-3 4 0,3 0 0,2 2-71,2 4 1,2-4 0,0 0-1,0 0 28,-1 0 1,7 2-1,0 4 1,-2-2 77,-2-2 0,-3 0 0,1 6 0</inkml:trace>
  <inkml:trace contextRef="#ctx0" brushRef="#br0" timeOffset="2855">2159 393 7753,'10'8'0,"-2"-4"0,-8 8 16,0 2 0,0 2 0,0 2 0,2 2 123,4 3 0,-4-3 0,4 4 0,-4-4-18,-2-2 0,0 0 1,0-1-368,0 1-1038,0 0 1284,0-8 0,-8-18 0,-2-12 0</inkml:trace>
  <inkml:trace contextRef="#ctx0" brushRef="#br0" timeOffset="3017">2123 179 7917,'0'-18'82,"2"9"-416,4 3 0,4 4-839,8 2 1173,0 0 0,-8 8 0,-2 1 0</inkml:trace>
  <inkml:trace contextRef="#ctx0" brushRef="#br0" timeOffset="3392">2516 340 7753,'0'12'217,"0"0"1,2 2-89,4 1 0,-4 9 0,4 2 1,-4 0 33,-2 0 1,0 3 0,0-5 0,0-2-55,0-2 0,0-2 0,0-1 29,0 1-506,0-8 1,7-4 0,5-12-1,2-6 70,-2-4 1,4-1 0,-4-3-1,4-2 98,2-2 0,-1 0 0,1 8 0,-2 3 600,-4 1 215,4 8-319,-6-4 1,0 16 0,-4 4 0,-4 3-82,-2 3 0,0-6 1,0 0-1,0 2-301,0 2 0,6-4 0,2-2 11,1-2 1,-3 3-1,6-5 75,2-2 0,2-2 0,2-2 0</inkml:trace>
  <inkml:trace contextRef="#ctx0" brushRef="#br0" timeOffset="3978">3104 376 7747,'0'17'124,"0"1"0,0 0 1,0 2-1,0 2 104,0 2 1,0 5-1,0-3 1,0 0-324,0 0 0,0-3 0,0-5 1,2-2-3,4-4 1,4-4 0,8-8 0,0 0-34,0 0 0,6-2 0,1-4 0,1-6-11,0-4 0,-2-4 1,-4-1-1,1-3 56,3 2 1,-6 0-1,-8 0 1,-2-1 116,-4 1 1,-2 2 0,-2 2-1,0 0-39,0 0 0,-2 1 0,-2-1 0,-4 0-18,-2 0 0,0 6 0,-4 2 0,2 2 173,-2 4 0,4 2 0,-1 4 0,-1 4 94,2 6 0,-6 10 0,6 6 0,-2 3-62,0 7 1,0 10-1,-4-1 1,3 5-153,1 1 0,0 1 0,-6 1 0,2 3 3,4 1 1,-4 3 0,4-3-1,-3 5-58,-3-1 1,2 5-1,2-9-106,2-2 0,0-7 1,-6-6-1,-1-5 1,-1-7-91,2-4 1,-10-10 0,10-8 0,-2-3 115,1-3 1,1-4-1,-2-6 1,-2-7-2,-2-9 1,1 0 0,3-6 0,-2 0 163,-2 1 1,0-3 0,9-6-1,3 3 162,6 3 1,-2-2 0,2 6 0,2 1-15,2-1 0,4 2 1,4 4-1,6-2-65,4-1 0,9-1 0,5 6 1,4 0 37,1 0 1,9-5-1,4-1 1,3 2-390,3 2 0,-5 2 0,3 2 1,1 3-656,-3 1 0,1 8 867,-9-2 0,0-4 0,-7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2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22 840 7962,'-12'-21'356,"3"7"0,9 0-197,0-2 0,0-3 0,0-2 0,2 0 60,5 0 1,5 0-1,9-2 1,0-3-19,0-2 0,2-9 0,3 2 0,4-5-74,3-2 1,-5 0-1,7-2 1,0-1-81,-3 3 1,6-9 0,-8 14 0,0 2-995,1 2 0,-10 0 0,-10 10 1,-1 4 946,-6 1 0,8 8 0,0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08.5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8848,'2'12'406,"2"0"0,2 2-334,-2 1 0,0 3 0,0 0 0,2 0-196,-2 0 1,-2 0 0,-2-1-683,0 1 1,0 0-76,0 0 881,0-8 0,-8-2 0,-2-8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11.0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71 54 7541,'18'-6'0,"0"0"0,0 0 121,0-1 0,6 5-54,-1-4 0,3 4 0,-4 2 0,2-2-3,-3-4 0,1 4 1,0-4-1,2 4 25,-2 2 1,-2 0 0,-3 2-39,1 4 1,-8-2-1,-4 8 1,-4 1-129,-2 3 0,0 2 0,0 0 0,-2 0 16,-4 0 0,-4 5 0,-10 1 0,-1-2 12,-3-2 1,-8 4 0,2 1 0,-1 1 50,1 0 0,-4-2 0,6-6 1,-1 1 63,-1 5 0,8-10 0,-2 4 0,5-4 230,1-4 0,2 6-116,4-5-6,4-3 0,16 6 1,6-8-95,8-2 0,-3-2 0,7-4 0,-2-2-63,0-2 0,8-2 0,-3 4 0,5-4-237,2-1 0,-1-1 0,3-4-269,4 2 1,-11 6 0,5-4 488,-2 2 0,-1-6 0,3 4 0</inkml:trace>
  <inkml:trace contextRef="#ctx0" brushRef="#br0" timeOffset="376">999 19 7349,'0'17'-416,"8"1"1,2 0 0</inkml:trace>
  <inkml:trace contextRef="#ctx0" brushRef="#br0" timeOffset="559">856 536 8491,'10'0'-782,"6"8"0,-6 2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24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18 766 7722,'0'9'1492,"0"1"-1237,0-4 0,0-6 1,2 0-1,2-10-169,2-5 1,6-11 0,-4-2-1,0-2-199,0 1 0,5-1 0,-3-6 0,2-2-1,0-3 1,-2 3 0,4-5 0,-4 1-11,-2 0 0,4-5 0,-4 5 0,2 2 64,3 3 0,-3 7 0,0 2 0,0 3-32,0 3 0,-4 2 0,4 2-90,-2 0 0,0 8 112,-2 4 1,2 12 0,4 6 75,-7 4 0,-3 4 1,0 2-1,2 3 0,2 3 75,-2 4 0,-2 2 0,0 3 0,2 3 190,2 2 0,0-1 1,-6-3-1,0 1-207,0 3 0,0-6 0,0-6 0,0-1-244,0-1 1,0-2-1,0-8 1,0-1-351,0 1 0,0-6 0,-2-2 530,-4-2 0,-4-2 0,-8-6 0</inkml:trace>
  <inkml:trace contextRef="#ctx0" brushRef="#br0" timeOffset="203">0 551 7987,'12'-6'0,"0"1"-100,2 1 0,2 0 0,2 0 0,1-2-177,5 2 0,-4 0 1,6 0-1,-2-2 277,-1 2 0,9-6 0,-4 0 0</inkml:trace>
  <inkml:trace contextRef="#ctx0" brushRef="#br0" timeOffset="635">589 373 7632,'0'18'0,"0"0"-11,0 0 0,0 5 0,0 3 1,0 2-62,0 4 0,0-5 0,0 1 0,-2-2 75,-4-4 1,4 3 0,-4-1 0,4-2 182,2-2 0,-2-8 172,-4 0 0,4-10-311,-4-2 1,4-2-1,2-10 1,2-2 35,4-2 0,-2-2 0,8-2 0,0-1 16,-2-3 1,6 0 0,-4 4 0,3-2-59,3-1 0,6-1 0,0 6 0,-2 0-117,-3 0 0,-1 6 1,0 2-1,0 2-539,0 5 1,0 1 614,0 2 0,-1 0 0,1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27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37 82 7551,'-12'-8'-428,"0"-4"426,8-4 0,-4 4 151,8 0 0,0 6 407,0-5-345,0 7 1,0 10-1,0 11-163,0 3 1,0 6 0,0 0 0,0 1 4,0 5 1,0 0-1,0 0 1,0-5 11,0-1 1,0-2 0,0-6 0,0 0-259,0-1 1,0 1-253,0 0 418,0-8 1,0-4-1,0-12 1,0-6 22,0-4 1,0-2 0,0 1-1,2-1 10,4 0 0,-2-2 0,8-2 0,0-1 79,-3 1 0,7 4 1,-4 4-1,2 2-53,-2-2 1,4 6 0,-4 0-1,4 2-257,1 0 1,1 1-1,0 3 1,0-2-234,0-2 0,0 0 0,-1 6 458,1 0 0,0-8 0,0-2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2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36 7860,'0'18'660,"-2"0"0,-2 2-473,-2 4 0,-2-2 0,4 7 1,-4 1-80,-1-2 1,5 4 0,-2-9-1,4-1 47,2-2 1,2-4-225,4-4 1,4-4-1,7-10-51,1-4 1,0-2 0,0-6 0,-2 2 6,-4-2 0,2-8 0,-7-1 0,1 1 107,0 2 1,-2 0 0,-6-2 0,0-2 185,0 3 1,0-1 0,0 0 0,-2-2-81,-4 2 1,2 9 0,-8 3-185,-1 2 1,-3 2-1,-2 6 1,0 2-209,0 4 1,2-2 0,2 8-1,5 3-351,1 7 1,-4-2 642,6 4 0,0-4 0,6-2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28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 1 8100,'-10'17'597,"1"1"0,5 2 0,-2 4-474,2 6 0,-4-3 1,2 3-1,2 0-179,2-2 1,2-3 0,2-7 0,2 0-614,2 0 1,8-6 0,-3-2 668,5-2 0,10-10 0,2-8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2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108 0 7637,'0'18'266,"0"0"1,0 0-1,0 0 1,0 0 80,0 0 1,0-1-1,0 1-289,0 0 0,2-2 1,4-2-105,5-2 0,-1-8 0,2 2 0,0-6 35,-2-6 0,6 2 0,-4-8 0,4-2-338,2-2 1,-3-2 0,-1 0-1,-2 1 62,2-1 1,-4 2 0,0 2-1,0 4-86,0 2 612,-6 2 0,4 16 0,-8 6 0,0 8 2,0 3 1,0 11 0,0 10 0,0 3 67,0 3 1,-6 5 0,-2 3 0,-2-1-82,-4 1 1,-2-1-1,-2-3 1,0 1-109,1-1 1,-1-9 0,-2-3 0,-2-3-80,-2-3 1,0-10-1,7-7 1,-1-5-285,0-6 0,6-4 0,0-12 0,0-6 165,2-8 1,-4-11-1,9-1 1,1-6 156,2-5 0,2 3 1,0-6-1,2 3-39,4-1 1,-3 6 0,9 7-1,2-1 3,2 2 1,2 0-1,2 7 1,2-3-146,1 2 1,7 2 0,-4 4-1,2 2-282,3 3 0,-3 1 1,2-4-1,2 4 384,1 2 0,3-6 0,0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50:32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72 660 7386,'0'-18'887,"0"8"0,0 5-602,0 10 1,1 5 0,3 8 0,4-2-147,2-4 1,0 4 0,4-4-1,-2 4-137,2 1 0,2 5 0,4 0-122,3 0 0,1-6 1,2 7-1,-8-5-967,-2-6 0,-7-2 1087,3-4 0,0-4 0,6 6 0</inkml:trace>
  <inkml:trace contextRef="#ctx0" brushRef="#br0" timeOffset="247">0 696 7795,'0'-12'1171,"0"0"-919,0-2 1,0 4 0,2-2 0,4-1-46,6-3 0,4-2 0,2-2 0,1-2-274,5-2 0,-2 1 1,8 3-1,2-2-518,1-2 1,3 0 0,-2 9 0,-3 1 584,-1 2 0,-8 0 0,4-6 0</inkml:trace>
  <inkml:trace contextRef="#ctx0" brushRef="#br0" timeOffset="676">910 268 8531,'0'20'415,"0"1"0,0 5-327,0 2 1,0 2-1,0 5 1,0-1 58,0-4 1,0 3 0,0-5-1,0 2-501,0 0 0,0-9 0,0 5 0,0-2-930,0 0 1284,0-8 0,-8 0 0,-2-7 0</inkml:trace>
  <inkml:trace contextRef="#ctx0" brushRef="#br0" timeOffset="896">660 821 9413,'18'0'457,"2"0"1,2-2-430,2-4 1,7 4 0,-3-6-1,2 2-183,-1 0 0,-5-6 0,4 6 0,0 2 19,-1 2 1,-5-4-1,2 0 136,-4 2 0,-2-6 0,0 1 0</inkml:trace>
  <inkml:trace contextRef="#ctx0" brushRef="#br0" timeOffset="1100">678 321 8241,'0'-18'224,"8"3"1,6 1-1,6 2-4,4-2 0,9 0 0,1 0 0,6 2-213,-1-2 1,5 4 0,-1 1-1,1 1-2707,0 4 2700,-3 2 0,-5 2 0,0 0 0</inkml:trace>
  <inkml:trace contextRef="#ctx0" brushRef="#br0" timeOffset="1715">1267 839 9442,'2'-18'0,"2"-2"242,2-4 0,6 2 0,-4-7 0,1-1-156,5 2 1,-4-6 0,2 7 0,2-3-95,2 0 1,-4 2 0,0-3 0,0 1-169,-3-2 1,5-1 0,-6-3 0,2 0-67,4 1 1,-4 5 0,0 2-1,0 4-17,0 8 388,-6-1 1,4 17 0,-8 0-131,0 10 1,0 5-1,0 3 1,0 0-47,0 0 0,0 8 1,-2 1-1,-2 3 150,-2 0 0,0 0 0,6 3 0,0-1-46,0-2 1,0-6-1,0 3 1,0-1-87,0-4 0,0-8 0,2-4 1,4-2 1,6-4 0,-2-2 0,1-4 0,3-4 0,2-6-10,2-4 1,0-10 0,0-2 6,-1 1 1,1-7 0,0 6 0,0-2 95,0 1 0,-6 1 0,-2-4 1,-2 2-116,-4-1 1,-2-3 0,-2-2 0,0 3-592,0 3 1,0-2 0,2 8 0,1 3 639,3 1 0,0 2 0,-6 0 0</inkml:trace>
  <inkml:trace contextRef="#ctx0" brushRef="#br0" timeOffset="2065">2088 214 7709,'0'18'0,"0"0"128,0 0 1,0 8 0,0 3-1,0 5 180,0 2 1,0-1-1,0 3 1,0 0-136,0-3 0,-6 5 1,0-10-1,2 1-646,2-1 0,2-4 0,0-8-508,0 0 0,-2-9 981,-4-3 0,-4-12 0,-8-3 0</inkml:trace>
  <inkml:trace contextRef="#ctx0" brushRef="#br0" timeOffset="2267">1838 303 7680,'10'-11'556,"-4"-1"1,-2 0-342,2 2 1,9-6-1,11 4 1,2-2-322,4 2 1,1-4 0,3 7 0,0-3-106,-1 0 1,1 8 0,0-4-1,-3 2 38,-3 0 1,4 0-1,-4 6 1,1 2-952,-1 4 1124,4-4 0,-7 14 0,9-6 0</inkml:trace>
  <inkml:trace contextRef="#ctx0" brushRef="#br0" timeOffset="2854">2605 678 7459,'-18'8'1866,"8"-6"-1592,2 6 0,22-16 0,4-4-187,2-4 0,6-2 0,-1 1 0,3-3-111,4-4 0,1 4 0,1-4 0,-2 3-38,-2-3 0,-1 4 0,5-4 0,-4 4 41,-6 2 1,1 1-1,-1-1 1,-4 0-1,-4 0-11,-4 0 0,-6 0 0,4 1 48,-3-1 0,-1 0 1,-6-2-1,-2-2-13,-4-2 1,-3 1 0,-9 5-1,0 0-84,0 0 0,-8 0 1,-1 0-1,-3 1-61,0-1 0,8 8 1,-4 2-1,3 2-26,-1 0 0,6 0 1,6 6 167,-2 0 0,6 0 0,0 0 0</inkml:trace>
  <inkml:trace contextRef="#ctx0" brushRef="#br0" timeOffset="3443">3426 839 8372,'11'0'-421,"1"0"1,0-8-1,6-2 1</inkml:trace>
  <inkml:trace contextRef="#ctx0" brushRef="#br0" timeOffset="3587">3765 732 7669,'0'9'116,"0"-1"0,-8-8 0,-2 0 0</inkml:trace>
  <inkml:trace contextRef="#ctx0" brushRef="#br0" timeOffset="3743">4050 714 7669,'0'10'1387,"0"0"-1387,0-4 0,0-5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5:20.16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43 51 7780,'0'28'221,"0"0"1,0 10 0,0-1-110,0 10 0,0 6 0,0 10 0,0 3 387,0 4-342,-10-5 1,8 7-1,-5-9-129,5 0 1,-1 0 0,-1-2-21,-3-5 1,0 2 0,7-6 0,0 1 0,0 6 1,0-1 0,0 0 0,0-4-38,0-3 1,0-2 0,0-9 0,0-5-139,0-7 1,0-5 0,0-2 63,0 0 0,0 0-102,0 0 81,0-9 149,0-3 241,0-9 1,9-11-1,3-8-256,-1-7 1,8-4 0,-5 4 0,5-4-37,2-3 1,0 1-1,0-6 1,0 3-28,0-2 1,2-10-1,3-4 1,2 0-41,-3-1 0,6 1 0,-1 2 1,0-5-43,1 1 1,6-8-1,-4 5 1,2-5 57,0-2 0,-3-4 0,5 1 0,-4 6-7,-3-1 1,5 10-1,-4 2 1,-3 4 170,-5 3 0,3 10 1,-15 4-1,3 4-96,0 3 0,-7 3 0,5 1-84,-3 3 55,-2 10 285,-7-6-211,0 29 0,0-12 0,0 14 0,0-2 67,0-1 0,0 10 0,0 0 0,0 0 15,0 3 1,0 1 0,0 13-1,0 1 19,0 3 0,7 10 1,0-3-1,-2 2-49,-3-2 1,-2 12 0,0-5 0,0 2-15,0 0 0,0-2 1,0 0-1,0-2-82,0-5 0,0 2 1,0-6-1,0-3-90,0-5 0,0 3 0,0-12 0,-2 2-23,-5-2 0,5 2 1,-5-9-291,4-2-1435,3-3 1845,0-11 0,10-12 0,1-12 0</inkml:trace>
  <inkml:trace contextRef="#ctx0" brushRef="#br0" timeOffset="1188">1512 1458 9677,'3'-35'0,"4"3"156,7 1 1,2-6 0,0 2 0,-2-2-277,3 2 0,1-12 0,1 5 0,0-2 75,2-1 1,-12 3 0,12-2 0,-2-3-211,-1-2 0,1-9 0,-3 2 0,-2-2 111,3 2 1,1 4 0,1 10-1,-3 3 119,-2 4 0,-2 4 1,2 10-1,-5 3 262,1 4-220,-8 4 1,14 13 0,-9 4 52,-2 7 1,-3 11 0,1 6 0,1 1-26,3 6 1,0 1 0,-7 6 0,0 1 499,0 3-439,0 10 1,0-15 0,0 7-66,0 1 1,0-8 0,0 5-1,0-7-33,0-7 0,0 2 1,0-9-166,0-2 57,0-3 1,3-11 0,4-7-20,7-10 0,4-9 0,3-12 0,-2-4-48,-5-3 1,5 5-1,-5-7 1,4-2 66,3-3 1,0-2 0,-2 0 0,-3 0-32,-2 0 0,0 0 0,7 0 0,-2 0-120,-5 0 224,5 10 1,-10 1 0,7 10-30,-2 0 1,-7 10 134,7 4 1,-9 7 0,2 7 0,-5 7 55,-2 4 1,0 13 0,0 4-1,0 4 60,0 3 0,0 0 0,0 0 0,0 0 88,0 0 0,0 7 0,0 0 0,0-2-197,0-3 0,0-4 1,0-3-1,0-2-228,0 3 1,0-8 0,0-2 0,0-5 238,0-2-97,0 0 0,10 0 0,1 0 0</inkml:trace>
  <inkml:trace contextRef="#ctx0" brushRef="#br0" timeOffset="2249">2856 1479 7997,'10'3'24,"-1"-6"0,7-18 0,-2-2 59,3-5 0,-1 2 0,0-9 1,-2 0-8,3 3 1,1-8-1,1 7 1,-3-2-92,-2 0 0,-2 0 1,4-7-1,-4 0-39,-3 0 0,5 0 0,-7 0 0,0 0 42,3 0 1,-6 0-1,8 0 1,0 0 26,-1 0 0,-4 10 1,5 4-1,0 4 109,-1 3 1,-6 7-154,2 0 1,-2 10 0,-1-1 0,3 10 145,-2 9 0,-3 11 1,1 6-1,1-1-69,3 0 0,0 15 1,-4-3-1,1 2 126,3 0 1,0-2 0,-4 0-1,1 0-76,3 0 0,0 0 1,-4-2-1,1-5-150,3-7 1,0-5-1,-4-4-151,4-5 208,-5 5 0,10-19 0,-8 0 1,6-12-16,1-7 1,3-4 0,7-3 0,0-4-115,0-3 0,0 1 0,0-6 0,0 3-2,0-2 1,0-3 0,0-2 0,0 0 46,0 0 1,0 0-1,-2 0 1,-3 3-264,-2 4 284,0 4 1,0 13-1,-2 1-67,-3 3 293,8 10 1,-13 4 0,8 14 0,-3 4 6,-4 3 0,-3 10 0,-2 4 1,0 4 67,0 3 1,0 0 0,0 0-1,0 0 49,0 0 0,0 7 0,0 0 0,0-4-154,0-8 0,0 0 0,3-6 0,1-1-544,3 0 405,0-2 1,-7-7-1,0 0-133,0 0 1,7 0 0,0 0-3144,-2 0 3243,-3-9 0,8 7 1,1-8-1</inkml:trace>
  <inkml:trace contextRef="#ctx0" brushRef="#br0" timeOffset="2833">4452 471 8092,'3'-18'0,"4"4"0,4 9 0,3 10 0,-2 11 312,-3 10 0,5 6 0,-4 13 0,-1 1 235,0 3-558,8 10-871,-15-15 1073,7 17-123,1-17 1,-8 14-1,7-9 1,-2-2-151,0-3 1,7-9 0,-7-2 0,0-5 144,3-9 1,1-1-20,10-11 1,10-9-1,1-10 0</inkml:trace>
  <inkml:trace contextRef="#ctx0" brushRef="#br0" timeOffset="3087">5103 681 7755,'10'-11'29,"-10"4"133,0 14 1,-10 14-1,-13 16 234,-5 10-258,5-3 0,-17 14 1,5-6-1,-5-1 151,-2 0 1,-2 8 0,-3-6 55,-2 1-239,0-3 0,7-2 0,0 0 1,3-2-158,4-3 0,4-9 0,10-4 0,3-6-1327,4-6 0,4-3 1378,10 5 0,0 0 0,0 0 0</inkml:trace>
  <inkml:trace contextRef="#ctx0" brushRef="#br0" timeOffset="3734">5796 555 7769,'14'-18'0,"-2"1"0,-3 3 0,-2 0 0,0 0 96,0 0 1,3 10 158,-3-3-151,-5 4 0,7 13 0,-9 6 0,0 10 0,0 9 321,0 4-311,0 13-12,0-8 0,0 17 0,-2-5 1,-3 2-1,-2 0 0,0-4 298,-2-3-370,7 8 1,-15-13-1,10 6 33,3-8 0,1 3 0,3-15 0,0 1-911,0-5 1,0-12 847,0-2 0,0-18 0,0 1 0</inkml:trace>
  <inkml:trace contextRef="#ctx0" brushRef="#br0" timeOffset="4005">5586 639 8229,'21'-11'162,"7"-6"1,3 10 0,1 0 78,6-2 0,1 7 0,6-8 90,4 1-618,-5 7 0,16-8 1,-4 10-1,3 0 287,-3 0 0,14-9 0,-5-3 0</inkml:trace>
  <inkml:trace contextRef="#ctx0" brushRef="#br0" timeOffset="4868">6678 1395 8189,'0'-23'0,"2"-3"0,5-4 819,7-3 1,-2-2-731,2-7 1,-7 0 0,5 0-1,-1 0 1,-1 0 34,-1 0 1,5-2 0,-5-3 0,1-4-181,-1-3 0,7-2 0,-2-9 0,5-3-224,2-2 0,0-7 0,0 7 0,0 3 55,0 1 1,0 13 0,0 4 0,-2 7 207,-5 7 0,2 4 0,-7 10 127,3 0 0,-5 12-14,7 9 1,-9 5 0,4 13-1,-2 8 70,0 4 1,7 12 0,-7 10 0,0 1 6,2 6 0,-6 4 0,6 4 0,-2 3-68,0-2 1,0 4 0,-5-2 0,3-2 254,2-3-471,0-2 1,-7-7 0,0-2-316,0-3 338,0-2-174,0-16 0,0 0 0,0-8 0,0 3-534,0-2 1,0-3 130,0-2 1,0-7 664,0 0 0,0-9 0,0 4 0</inkml:trace>
  <inkml:trace contextRef="#ctx0" brushRef="#br0" timeOffset="5103">6720 975 6734,'-9'0'819,"9"0"0,11 0 0,17 0 0,7 0-717,5 0 0,4-7 0,5-2 0,7 0 430,5-1-532,2-6 0,0 4 0,0-9 0</inkml:trace>
  <inkml:trace contextRef="#ctx0" brushRef="#br0" timeOffset="5788">7959 198 8173,'0'21'0,"0"0"0,-2 5 0,-3 7 0,-2 9 0,0 4 118,-2 6 1,6-1 0,-6 7 0,2-2 14,0 3 0,0 4 0,7 4 1,0 1-169,0-7 33,-9 2 0,4-17 0,-7 8 4,3-3 0,0-2 0,4-9 0,-2-5 44,2-7 1,1-5-1,-1-2-228,-2 0 222,0-9 1,9-3 94,5-9 0,5 0 0,9-2-63,0-5 1,0 5 0,0-5 0,0 2-35,0-2 0,2 2 0,3-6 0,4 1 42,3 6 0,-5-8 1,7-2-198,2-5 0,-4 5 1,0 0-1,-3 0 1,-2 0-56,2 0 1,-6 3 0,1-6-1,-6 6 22,-5 1 1,-9-6-1,2 2 1,-5-5-5,-2-2 0,0-2 1,0-3-1,-2-4-91,-5-3 1,-5 1 0,-9-6 0,0 6-49,0 1 1,-7 3-1,0 7 293,2 0 0,3 10 0,2 1 0</inkml:trace>
  <inkml:trace contextRef="#ctx0" brushRef="#br0" timeOffset="6094">8064 261 7851,'-21'0'-34,"9"0"1,5 0 0,17 0-1,8 0 79,8 0 1,11 0 0,1-2 0,8-3-87,10-2 1,7-2 0,5 4 0,2-2 40,-2 3 0,6-17 0,1-3 0</inkml:trace>
  <inkml:trace contextRef="#ctx0" brushRef="#br0" timeOffset="6857">9282 303 7943,'-12'24'0,"5"4"0,3 7 0,-1 7 0,-4 7 126,-3 7 0,5-3-220,-7 3 214,9 0 0,-11 0 0,9 0-57,2 3 1,-4-6 0,0 3 0,-1 0-9,1-2 1,-5 0 0,5-8 0,-1 3-105,1-2 1,0-12 0,4-7 0,-2-5-526,2-2 407,3-9 1,4-3 0,5-11 156,7-5 1,-2 2 0,2-9 265,2-2 0,3 0 0,2-1-114,0 3 0,0 10 1,0-3-1,0 4 8,0 3 1,7-7-1,0 0 1,-2 3-54,-3 1 0,5-4 0,0 0 0,0 0-119,2-2 1,-6 4 0,6-6-1,-2-1-428,0 0 0,2 5 0,-4-4-219,2 1 0,-2 1 669,-12 2 0,-5-5 0,-9-9 0</inkml:trace>
  <inkml:trace contextRef="#ctx0" brushRef="#br0" timeOffset="7034">9261 933 7782,'21'-11'197,"0"-6"0,2 8 1,3 0-135,2-1 1,9-4-1,-2 5 1,3 0-156,-3-1 0,2 1 0,-7 4 1,1-2 91,-1 3 0,-2-8 0,-7 0 0</inkml:trace>
  <inkml:trace contextRef="#ctx0" brushRef="#br0" timeOffset="7214">9282 492 7956,'2'-21'213,"5"0"1,-4 0 0,6 0 0,0 3-276,5 4 0,12-5 0,4 7 1,3-2-33,4 0 0,5 3 0,7-6 0,7 3-47,5-2 1,2 7 140,0 2 0,9-5 0,3 0 0</inkml:trace>
  <inkml:trace contextRef="#ctx0" brushRef="#br0" timeOffset="7918">10353 1374 8510,'-19'-2'0,"5"-5"0,7-7 0,7-7 0,7-7 425,7-7 0,5 0 1,2-5-356,0-4 1,2-3-1,3 5 1,2 0-83,-2 0 1,4-2-1,0-5 1,1-5-171,-1 1 0,5-15 0,-7 5 0,-2-2 1,-3-1 1,5 3-1,0 3 1,-2 4 91,-3 7 1,-2 4-1,0 6 1,0 4 23,0 7 0,0 7 19,0 7 0,-7 4 0,-2 13 89,-3 4 1,-2 4-1,-7 13 1,0 4 179,0 7 0,0 14 0,0 4 0,0 3-66,0 0 0,-2 3 0,-3 8 0,-2 1-71,2-7 0,-4-1 1,2-11-1,2-2-119,3-3 1,2-2 0,0 0 0,0-2-268,0-5 1,0 2 0,0-9-1,0-2-574,0-3 1,0-9 873,0 0 0,0-9 0,0 4 0</inkml:trace>
  <inkml:trace contextRef="#ctx0" brushRef="#br0" timeOffset="8550">11718 198 7950,'-12'12'194,"5"9"1,-5 12 0,1 16 0,-3 9 6,0 10 1,0-3 0,-7 7 0,2-2 27,5 0 0,-5 0 0,5-7 0,-2-2-105,2-5 1,-2 2-1,9-9 1,2-4-215,3-8 0,-1 0 0,-1-9-317,-3-2 1,0-10-144,7-2 150,0-9 291,0 4 126,9-9 1,3 0 0,9 0-2,0 0 1,2 0 0,3 0 0,2 0-5,-3 0 1,6 0 0,-1 0 0,0-2-6,1-5 1,4 2-1,-5-9 1,3 0 11,4 3 0,-4-8 0,-1 5 0,-1-5-22,-6-2-1,-1 0 1,-3 0 0,-3 0 48,-4 0 0,3 0 0,-10 0 0,-3 0 102,-1 0 0,-13 0 0,-4 0 0,-4 0-83,-3 0 1,-3 3 0,-1 1 0,-6 6-173,-1 1 0,4 3 0,-5 7 0,3 0-621,4 0 0,10 0 729,2 0 0,9 10 0,-4 1 0</inkml:trace>
  <inkml:trace contextRef="#ctx0" brushRef="#br0" timeOffset="9107">12978 198 7817,'0'28'0,"0"5"233,0 7-136,0-3 0,0 31 0,0-5 0,-3 2 41,-4 0 1,5 1-1,-7 1 1,2 1-79,0-7 1,-10 2 0,3-10 0,-2 1-122,2-5 1,-5 2 0,5-2 0,-2-4-462,2-8 0,-5 0 0,8-9-11,-1-2 533,3-12 0,-1-5 0,-1-9 0</inkml:trace>
  <inkml:trace contextRef="#ctx0" brushRef="#br0" timeOffset="9329">12768 849 7791,'21'-7'238,"0"0"0,2 0 43,5-2 0,5 4 0,9-6 0,0-1-585,0 0 1,0 8 0,0-6 0,0 3-377,0 0 0,0-7 680,0 7 0,0-9 0,0 4 0</inkml:trace>
  <inkml:trace contextRef="#ctx0" brushRef="#br0" timeOffset="9597">13503 303 7894,'-21'-9'133,"9"7"1,3-5 0,9 14 0,0 7 69,0 4 1,0 13 0,0 4 0,0 4 54,0 3 1,-7 10-1,0 1 1,0 3-113,-3 0 1,6-7 0,-8 5-1,3-3-503,4-4 234,-7 7 1,10-10 0,-5 3-368,5-10 0,2 0 0,0-6 0,0-1-1188,0 0 1678,0-11 0,0 9 0,0-5 0</inkml:trace>
  <inkml:trace contextRef="#ctx0" brushRef="#br0" timeOffset="10101">14343 387 7840,'-14'10'0,"0"4"0,-3 4 0,-1 8 123,-3 9 1,0 9-1,0 22 366,0 4 1,0-5-1,0 7 1,0-4-202,0-5 1,9 2 0,5-16-1,5-4-372,2-8 0,9 0 0,5-11 1,7-7-21,7-10 1,5-7-1,9-2 1,0-2-10,0-5 1,7-7-1,0-12 1,-3-4-76,-1-3 1,-3 1-1,0-6 1,-3 3 144,-4-2 1,-4-3 0,-10-2 0,-3 0 61,-4 0-15,-4 0 1,-10-2 0,0-3 88,0-2 1,-17-9 0,-4 4 0,-4 1-32,-6 4 1,-1 0-1,-10 4 1,0 10 77,0 10 1,0 1-1,0 17 1,0 5-235,0 7 1,0 18 0,2 19 0,5 14-507,7 12 0,7-1 0,7 10 600,7 3 0,-5 1 0,1 3 0</inkml:trace>
  <inkml:trace contextRef="#ctx0" brushRef="#br0" timeOffset="10717">15981 282 7804,'-21'0'-97,"0"0"1,0 0 0,0 0-1,0 0 193,0 0 0,-3 0 1,-1 3-1,-6 4 101,-1 7 1,4 4-1,-7 3 1,0 0 34,2 0 0,-4 7 0,6 3 0,1 1-11,0 6 1,-5 11-1,7 4 1,2 6 176,3 4 0,9-5 1,2 14-1,3-4-282,4-5 0,3 9 0,2-13 0,2-3-391,5-3 0,14-11 0,14-9 0,7-5-140,7-9 0,5-8 0,9-11 0,2-2-17,5-5 1,5-7-1,11-14 432,5-7 0,-5-5 0,-39 19 0,0 0 0</inkml:trace>
  <inkml:trace contextRef="#ctx0" brushRef="#br0" timeOffset="11047">17114 303 7342,'-14'21'-462,"3"3"1,1 4 617,6 7 0,-8 14 0,0 7 0,-2 7 110,0 7 1,3-5 0,-6 5 0,3-5-79,-2-2 0,7 0 0,-1-2 0,3-3-493,0-2 0,0-9 0,7 0 0,-2-10-328,-5-9 0,5-5 633,-5-2 0,4 0 0,3 0 0</inkml:trace>
  <inkml:trace contextRef="#ctx0" brushRef="#br0" timeOffset="11290">16547 492 7762,'21'-21'112,"10"7"0,4 0 1,4 0 191,3 3 1,17-6 0,6 10 0,7 0-177,8-2 0,-6 7 0,3-5 0,0 4-762,-2 3 1,-3 0-1,-9 0 1,-2 0 633,-5 0 0,14 0 0,-5 0 0</inkml:trace>
  <inkml:trace contextRef="#ctx0" brushRef="#br0" timeOffset="11950">18311 303 7867,'-2'21'676,"-3"3"-644,-2 4-15,-9 4-5,4 20 0,-2 4 0,0 11-34,-2 3 0,-3 0 0,-2-7 0,0 0 57,0 0 1,0-7-1,0-2 1,0 0-65,0-1 1,0-6 0,0 2 0,0-5 21,0-2 1,3 0 0,1-2 0,3-3-23,-2-2 0,7-9 0,2 2 6,4-5 0,6-11 0,4-5 35,7-5 0,4-2 0,3 0 0,0 0 27,0 0 1,10-2-1,4-3 1,2-4-21,-2-3 0,5 5 1,-5-7-1,4 0-2,3 3 0,-2-8 0,-3 7 0,-2-2-2,3 0 0,-8 0 0,0-7 1,-2 0 4,0 0 0,-2 0 1,-10 0-1,-4 0-3,-3 0 0,-2 0 1,-9-2-1,-5-3-8,-7-2 1,-5-9 0,-4 4 0,-5 1 22,-7 4 0,-2 4 1,-1 3-1,3 3-109,-2 4 1,0 4-1,2 10 1,7 0 76,4 0 0,3-9 0,0-3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5:47.44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232 0 7763,'-7'21'0,"0"0"0,2 3 0,0 1 0,1 6 0,-3 1 191,2 6 1,0 1-127,-2 3 0,5 0-24,-5 0 1,-2-7 0,-1 0-1,1 3 1,-3 1 0,1 3 119,-6 0 0,6 0 0,-1 0 0,0 0 0,3 0 290,0 0 1,-5-7-1064,7 0 0,-7-9 54,7 2 601,0-5 0,16-9 28,5 0 1,5-9-1,2 2 1,2-5 32,5-2 0,-5 0 0,8 0 0,-1 0-78,5 0 0,5 0 0,2 0 0,2 0 33,5 0 1,-5-2 0,8-5 0,-3-5 67,0 1-111,9-8-187,-14 17 1,5-15-1,-11 8 1,-6 0-1,-1-1 171,-6 6 0,-1-17 0,-3-3 0</inkml:trace>
  <inkml:trace contextRef="#ctx0" brushRef="#br0" timeOffset="388">1008 252 7185,'0'21'103,"0"0"0,0 10 0,0 4 1,0 4 47,0 3 0,-7 10 1,-2 4-1,0 4-70,-1 3 1,-3 10-1,3 1 1,1 3-98,0 0 1,-8-2-1,3 2 1,-2-9-215,2-10 1,-2-2 0,6-12-1,1-6-229,0-6 1,2-4 0,7-7 458,0 0 0,0-9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5.4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232 21 7238,'-12'-9'606,"3"6"-506,9-6 0,-3 9-102,-4 0 0,5 9 0,-7 5 0,2 7 6,0 7 1,-3 14-1,3 14 1,-4 3 76,-1-3 1,-4 11 0,9-6 0,0 0-21,-3-3 0,8-4 1,-7 2-1,2-7-236,0-5 1,-3-4 0,6-3 0,-3-4 38,2-3 0,0-4 1,1-10-1,-3-2-130,2 2 266,3-6 0,-8 8 0,-1-6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5:49.03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0 630 7923,'0'-9'563,"0"9"-334,0 12 1,0 9 0,0 7 0,0 4-60,0 1 1,0 11 0,3-6 0,1-1-92,3 3 1,3-3 0,-6-2 0,3-7 67,-2-5 1,7 5 0,2 0-349,4-2 1,-4-10 0,0-4 48,3-3 0,-6-2 0,3-7 35,3 0 0,-1-2 0,0-7 0,-2-10 47,3-7 1,1-4-1,1 4 1,-3-4 4,-2-3 0,0 1 1,7-6-1,0 3-9,0-2 0,0 0 0,0-1 1,-2 6-29,-5 1 0,5 3 1,-8 7-1,3 3 110,0 4-49,-9 4 0,7 3 0,-8 3 6,3 6 0,0 10 1,-7 13 247,0 3 1,0 10-1,0-6 1,3 3 3,4 0 0,-5-2 0,5 4 0,-5-2-41,-2 3 1,0-8-1,0 0 1,3-4-211,4-5 1,-5 5-1,5-12 1,-2 2-624,2-2 0,-5 5-43,5-5 1,-2 2 699,2-2 0,-5-5 0,7-9 0</inkml:trace>
  <inkml:trace contextRef="#ctx0" brushRef="#br0" timeOffset="733">1680 315 7897,'-11'0'510,"-1"0"1,5 0 0,-7 0-397,-5 0 0,-2 12 0,-2 7 0,-5 9-94,-7 4 0,2-1 1,-2 8-1,-2 8 117,-3 4 0,-2-2 1,3 7-1,4 0-18,7-2 1,-3 4-1,6-6 1,4-1 138,4 0 1,13-9 0,-3-9 0,7-3-203,7-4 1,14-5 0,16-5-1,7-4-173,5-3 0,17-2 1,-3-7-1,2-2-110,0-5 1,-2-2 0,3-8-1,1 3-618,3-2 1,0-5 844,-7-7 0,0 5 0,0-8 0</inkml:trace>
  <inkml:trace contextRef="#ctx0" brushRef="#br0" timeOffset="1199">2793 252 7771,'0'21'401,"0"-4"-259,0 4 0,0-3 0,0 17 64,0 3 0,0 4 0,0 4 0,0 3-14,0-2 1,-7-3 0,0-2 0,3 0 241,1 0-234,3 0-330,0-9 1,0-3 0,0-9-1,0 0 1,0 0-3095,0 0 3224,0-9 0,-9-3 0,-3-9 0</inkml:trace>
  <inkml:trace contextRef="#ctx0" brushRef="#br0" timeOffset="1434">2352 357 7766,'-11'-2'1223,"6"-3"-1013,10-2 0,16-7 1,16 5-1,7 0-93,5-1 0,17-4 1,-3 5-1,2 0-270,0-1 0,5-6 1,3 4-1,1-2 314,6 0 1,-1 10-162,-2-3 0,-5-5 0,-9 0 0</inkml:trace>
  <inkml:trace contextRef="#ctx0" brushRef="#br0" timeOffset="1963">3654 147 7637,'0'21'-211,"0"0"1,0 3-1,0 4 1,0 7 243,0 4 1,0 6 0,-2 1 0,-3 6 436,-2 1 1,-2-6 0,4 4-1,-2-2-313,3 0 1,-6 0-1,3-9 1,3-3-251,1-2 1,3-2 0,0 2 0,0-7-41,0-5 1,0-2 103,0 0 0,10-2 68,4-5 1,4-5 0,3-9 0,0 0 45,0 0 0,0 0 0,0 0 0,0 0 55,0 0 1,0-7 0,0 0 0,0 0-84,0-2 1,0 4-1,0-6 1,0-1-66,0 0 0,0-2 0,0-4 0,0 1 116,0 3 1,-9 0 0,-5-7 0,-5 0-30,-2 0 0,0-2 0,-2-3 0,-7-2-176,-12 3 0,0-6 0,-10 1 0,3 2 42,0 5 1,-7-3 0,7 14 0,3 1-550,1 4 1,3 4-1,0 3 604,0 0 0,0 0 0,0 0 0</inkml:trace>
  <inkml:trace contextRef="#ctx0" brushRef="#br0" timeOffset="2461">4746 126 8367,'0'28'675,"0"0"0,0 10-689,0-3 0,-7 4 1,-2 6-1,-1 1 141,1 3 0,-5 7 1,5-4-1,0-1-54,-1 0 0,-6 5 0,4-9 1,1-5-75,4-5 1,-3-4 0,3 2-84,3-7 1,-1-7-1,0-5-216,-2-2-23,0-9-229,7 4 153,0-27 0,0 11 399,0-14 0,0 4 0,0-4 0</inkml:trace>
  <inkml:trace contextRef="#ctx0" brushRef="#br0" timeOffset="3155">5523 210 8251,'0'-2'0,"0"9"0,0 9 0,0 8 182,0 4 1,0-3 0,0 10-64,0 3 0,0 8 0,-2 6 0,-3-1-18,-2 0 1,-7 1 0,5-6 0,-1 3-65,1-2 1,0-10-1,4-4 1,-2-3-130,2-4 1,1-3-1,-1-2-86,-2 0 1,0-7 313,7 0-106,0-9 1,0 2 40,0-14 0,9 5 0,5-5 47,5 4 0,2 1 1,0-3-1,0-2-71,0 3 0,7 1 1,2 3-1,1 0-123,-1 0 1,5 0-1,-5 0 1,1 0-25,-1 0 0,-2-7 1,-5 0-1,3 3-100,2 1 1,0-4 0,-7-2-795,0-3 1,-2-2 993,-5-7 0,-5 0 0,-9 0 0</inkml:trace>
  <inkml:trace contextRef="#ctx0" brushRef="#br0" timeOffset="3363">5397 609 7714,'21'-21'181,"-7"3"1,2 1-1,5 6 176,5 1 1,9-4 0,-5 5-1,3-3-201,4-4 0,10 4 1,4 1-1,1-1-187,-1 0 0,5 8 0,-9-6 0,-5 3-2412,-5 0 2443,-11 0 0,4 7 0,-9 0 0</inkml:trace>
  <inkml:trace contextRef="#ctx0" brushRef="#br0" timeOffset="3562">5355 189 7886,'21'-21'397,"0"7"1,2 3 0,5-1-407,7 0 1,7 5 0,7-7-62,7-2-26,5 7 0,4-10 1,5 7-1,5 1-289,0 4 385,-3 4 0,-9-6 0,0-3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5:53.58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799 9 7762,'-19'-2'454,"5"-5"0,5 7-308,9 0 0,0 9 0,0 15 0,0 1 12,0 3 1,0 17 0,0-1-1,0 5 35,0 2 1,0 8 0,0-1 0,0 5-56,0 0 1,-2 9-1,-3-13 1,-2-3-336,2-3 14,3 6-31,-7-15 0,6 7 0,-4-9 0,5-2 0,0-5 1,-3-7-480,-2-5 0,0-2 693,7 0 0,9-18 0,3-6 0</inkml:trace>
  <inkml:trace contextRef="#ctx0" brushRef="#br0" timeOffset="483">715 282 8012,'-12'-21'0,"5"0"130,5 0 0,4 7-51,5 0 1,5 3 0,9-6 0,0 6 34,0 1 1,7 3 0,2 7 0,1 0-12,-1 0 0,5 0 1,-5 0-1,1 0-74,-1 0 1,7 10 0,-4 6 0,0 7 19,-5 5 0,-5 10 1,-4-3-1,-3 4-116,-2 3 1,-9 7-1,-1 3 1,-6 1 60,-5 6 0,-16-8 1,2-2-1,-5-2 39,-4 2 0,4-14 0,-9 2 0,-5-9-56,-6-7 1,1 5-1,-4-15 1,5 1-363,2-5 0,0-5 0,2-4 0,5-5-374,7-7 0,5-7 759,2-7 0,0-5 0,0-9 0</inkml:trace>
  <inkml:trace contextRef="#ctx0" brushRef="#br0" timeOffset="805">904 240 7802,'-44'-2'0,"-3"-3"0,-2-2 0,0 3 252,-2 1 1,6 3-203,-4 0 0,-2 3 0,2 1 0,2 6-75,3 1 1,-5 3 0,0 7-1,5 0 130,6 0 1,-1 3 0,6 1 0,0 6 6,5 1 0,5-4 0,4 7 0,5 3-18,7 1 1,5 1 0,4-3 0,5-2-253,7 3 1,14-8 0,10-2 0,8-5-321,10-2 0,7-9 0,7-5 0,10-5 478,8-2 0,-36-8 0,1-2 0,6-2 0,-1 0 0</inkml:trace>
  <inkml:trace contextRef="#ctx0" brushRef="#br0" timeOffset="1347">1933 114 8782,'-12'10'0,"5"4"0,5 4 0,2 6 0,0 4 0,0 7 0,0 4 0,0 3 0,0 3 743,0 4 1,9-12-1,3 5-863,0-2 1,9-8 0,-3 1 0,8-3-378,0-4 1,-1-3 0,1-2-1,2-2-593,-3-5 1090,8-5 0,0-9 0,9 0 0</inkml:trace>
  <inkml:trace contextRef="#ctx0" brushRef="#br0" timeOffset="1553">2710 303 7771,'-21'10'0,"0"1"-22,0 1 1,-7 9-1,-3 0 1,-1 12 228,-6 6 1,-1 6 0,-6 1 0,-1 6 85,-3 1 1,-7 3 0,4 7 0,-1 0-2,-6 0 0,8-9 0,2-3 0,5-2 512,2 0-2169,9-9 598,3-10 767,18-9 0,3 0 0,9 0 0</inkml:trace>
  <inkml:trace contextRef="#ctx0" brushRef="#br0" timeOffset="2124">3235 240 8224,'0'21'0,"0"3"0,0 4 0,-3 7 0,-1 7 0,-6 7 0,1 7 0,-3 4 1438,1 3-1257,6 0 0,-14-7 0,8 0 0,-3 0-102,0-2 0,7-3 0,-5-11 0,3-3-541,4-2 1,3-9-1,-1 0-1386,-4-10 1848,5-7 0,-7 1 0,9 1 0</inkml:trace>
  <inkml:trace contextRef="#ctx0" brushRef="#br0" timeOffset="2342">3088 681 8011,'18'-2'0,"-1"-3"275,-3-2 1,0-2 0,9 2-1,3-5-270,2 1 0,9-6 1,-2 8-1,2 0-178,-2-1 0,3 1 0,-8 4 0,3-2-1445,4 3 1618,-7-8 0,19 0 0,-4-9 0</inkml:trace>
  <inkml:trace contextRef="#ctx0" brushRef="#br0" timeOffset="2604">3781 198 7555,'-12'10'27,"5"4"1,-2 0 0,-1 7-1,1 7 400,0 2 1,-5 19 0,4 0 0,-1 9-66,-6 5 0,-1 0 0,-3 0 0,2 0-320,5 0 1,-2-2 0,6-5 0,1-7-634,0-5 1,2-2 0,7-2-1,0-5 591,0-7 0,0-5 0,0-2 0</inkml:trace>
  <inkml:trace contextRef="#ctx0" brushRef="#br0" timeOffset="3346">4558 177 8073,'0'24'0,"-3"4"0,-4 7 0,-4 7 0,-3 7 0,0 7 458,-3 4 0,-1 6 0,-3 1 605,0 3-729,0 0 0,0-7-207,0 0-589,0-9 493,9 7 1,-4-24 0,9 3-328,2-8 1,3-4-48,2-7 1,0-11-1,0-13 168,0-15 0,9-6 1,5-8-1,5 1 17,2 6 0,-7-8 0,0 0 0,2 1 141,3 4 0,-5 4 1,-3 3-1,1 0 77,0 0 0,-5 10 211,7 4 0,-7 7 0,4 7 0,1 9-199,0 10 0,-5-1 0,7 10 478,2 3 0,3-6-283,2 3 0,0-2 0,0 2-189,0-7 1,0-5-1,0-2 1,0 0-168,0 0 1,0-7 0,0-2-288,0-3 0,-7-2 144,0-7 1,-10-2 0,3-5 0,-4-7 21,-3-5 1,-10-2 0,-4 0 0,-7-2 37,-7-5 0,-2 2 0,-10-9 1,3-2 219,0-3 1,-5 5 0,14 0 0,2 0 371,3 3 1,4 1 0,5 8-1,7-3-61,5-2 0,2 0 0,0 7 1,2 0-133,5 0 1,5 0 0,11 0 0,5 0-260,7 0 0,-2 7 0,4 0 0,5-2-359,5-3 1,9 5 0,-5 3-1742,3 1 2132,11-6 0,10 4 0,9-9 0</inkml:trace>
  <inkml:trace contextRef="#ctx0" brushRef="#br0" timeOffset="4228">6070 219 8716,'-7'17'0,"0"1"0,0 8 0,0 4 0,-3 8 0,1 1 0,0 3 0,2 0 2051,-3 0-2007,8-9 0,-7 4 0,9-6 1,0-1 92,0 0 0,9-4 0,5-12 0,5-7-228,2-5 0,2-2 1,5-2-1,7-7-255,5-12 0,9-3 1,0-11-1,-3 0 76,-1 3 0,-6-8 0,-4 7 1,-7 1 138,-4 4 1,-3 4 0,-3 3 70,-4 0 47,-4 10 0,-10 4 0,-3 14 0,-4 7 285,-7 4 1,-4 13 0,-3 4 0,0 4 100,0 3 0,2 0 1,3 0-1,2 0-89,-3 0 0,8-9 0,2-5-578,5-5 1,4-4 0,7-5 99,12-7 1,3-14 0,8-7 0,1-5-81,0-2 1,-8 0 0,3 0 0,-4 3 10,-3 4 1,0-3 367,0 10 0,-10 12 1,-4 16 295,-4 12-324,-3 16 0,0 4 1,-3 13-1,-4 4 40,-7 7 0,-4 7 0,-6 7 1,-1 4 391,-3 1-1398,5-40 0,-1 0 817,-11 33 0,8-33 1,-2 0-1,3-9 1,-2-1-1,-2 0 1,-3-1-1,1-3 0,-1-2 1,-32 32-237,2-11 0,0-10 0,0-16 0,0-9 51,0-10 0,2-11 0,5-19 0,5-14 122,-1-10 1,8-11-1,-5-2 1,7-3 595,7-4 0,5 4 0,9-2 0,2 0 32,5 3 1,5-6 0,11 10-1,5 3-255,7 1 1,12 3 0,4 3 0,3 1 319,4 3 1,12 7-1,7-4 1,5 1-657,2 6 1,16-6 0,5 3 0,5 3-264,4 1 0,3-4 94,-44 14 0,1 0 0,-1 0 0,1 0 0,-1 4 0,1-1 0</inkml:trace>
  <inkml:trace contextRef="#ctx0" brushRef="#br0" timeOffset="4882">7665 324 7689,'-9'12'-53,"7"7"0,-8-5 0,3 7 173,0 7 0,-7 11 1,5 13-1,0-1 126,-1 0 1,1 5-1,4-4 1,-2-1 35,3 0 1,1-2 0,3-7-1,0 0-172,0 0 1,3-9 0,4-7-1,7-8-241,4-4 1,6-9 0,1 0 0,6-8 98,1-4 0,3-16 0,7 0 0,0-5-131,0-3 0,-2-6 1,0 2-1,-3-5-82,0-2 0,8-7 0,-10-2 0,4-3 32,3-4 1,-2 0-1,-3 2 1,-4 7 139,-3 4 0,3 13 0,-10 6 0,-6 7 262,-6 5 1,-1 10 0,-6-1-7,3 10 1,0 9 0,-9 14 0,-3 7 116,-2 4 1,-7 3-1,5 3 1,-3 1-21,-4 3 0,4 10 0,-2-6 0,0 1-351,3-5 0,1-7 0,10-5 0,0-4-91,0-3 1,3-2 0,4-9 161,7-5 0,14-5 0,4-9 0</inkml:trace>
  <inkml:trace contextRef="#ctx0" brushRef="#br0" timeOffset="5477">9177 240 7800,'0'-7'755,"0"12"-473,0 14 0,-2 18 0,-3 5 1,-4 12 70,-3 6 0,5 6 0,-7 1 0,0 6-121,3 1 1,-1-8-1,7-1 1,-2-9-160,3-5 0,1-2 1,3-9-1,3-5-178,4-7 0,4-14 1,10-7-1,0-5-83,0-2 0,7-9 1,3-7-1,1-8-1,6-4 0,-1-9 0,0 2 0,-2-5 116,3-2 1,1 0 0,3 0 0,0-2-11,0-5 0,-2 2 0,-3-6 1,-2-1-97,3 0 0,-6 8 1,3-3-1,0 7 75,-2 7 1,-5 4-1,-12 13 1,-4 1-163,-3 3 279,-2 10 1,0-3 400,0 14 0,0 4 0,-9 13 0,-3 4-46,-2 7 0,-7 14 0,5 7 0,0 2 12,-1-2 0,-4 5 1,5-8-65,-3 1-384,8-3 0,-6-9 0,10 0 0,0-2-369,0-5 1,0-5 0,0-9-1,3 0-1853,4 0 2290,-5-9 0,17 7 0,-8-8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39.82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169 283 7669,'-19'-14'0,"3"3"232,2 1 166,9 3-92,-4 7 0,9 17 0,0 6 1,0 7-233,0 8 1,-7 1 0,0 3 0,0 3-149,-3 4 0,8 2 0,-7 5 0,2-5-68,0 1 0,-3-6 1,6 8-1,-3-5-42,2-9 1,-4-1 0,2-8 100,2 1 1,3-6-1,2 2 316,0-5-239,0-11 0,2-3 0,5-9-27,7 0 0,5-2 1,2-5-1,0-7 37,0-5 0,0-2 0,0-2 1,0-3 19,0-2 1,2-7 0,3 5 0,2-3 12,-3-4 1,1-3-1,0-2 1,4 0-89,3 0 1,-5-2 0,7-3 0,0-2-66,-3 3 1,6-6 0,-10 3 0,0 3 99,2 1 0,-7 3 0,5 0 0,-5 3 5,-2 4 0,0 2 0,0 7-21,0-2 0,0 3 9,0 11 48,-9-5 1,-3 26 0,-11 2-1,-3 12 147,-2 7 0,-2 10 1,4-1-1,-4 7-35,-3 5 1,1 10 0,-6-6 0,6 3-59,1 0 0,-4-2 0,7 4 0,0-4-44,-2-3 1,7 5-1,-5-7 1,4-4-268,3-8 1,0 0 0,0-6-1,0-1-1088,0 0 1320,0-2 0,10-7 0,1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0.71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84 0 7405,'0'21'-165,"0"0"0,0 3 0,0 4 339,0 7 1,0 7-1,0 4 69,0 3-184,0 10 1,0-8-1,-2 7 1,-3-4-71,-2-3 0,-2 8 1,4-6 105,-2 1-338,0-3 1,0-11 0,0-3 0,3-4-15,1-3 257,-6-2 0,7-7 0,-8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0.96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0 231 7702,'14'-7'-14,"0"-2"1,3 0 182,1-1 0,3-4 1,3 5-257,4-3-10,-5-2 0,17-4 0,-5 1 0,2 3 7,-2-2 1,5 0 0,-8-1 0,1 6 89,-5 1 0,5-6 0,-1 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1.22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147 0 7540,'-2'14'9,"-3"0"0,-2 3 89,3 1 0,1 10 0,3 3 0,0 1-30,0 6 0,-7 4 1,-2 4-1,-3 3 29,-4-2 0,4 4 1,1-2-1,-1-2-303,0-3 32,8 8 1,-13-15 0,10 5-82,3-2 1,1-8 0,3 1 254,0-3 0,10-2 0,1-7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1.97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105 0 7741,'12'10'56,"-5"4"81,-5 4 1,-2 6 0,0 4 0,0 7 68,0 4 1,0 3 0,0 3 0,0 1-84,0 3 0,0 14 0,0-7 1,0-2-92,0 0-71,-9-1 123,7 1 0,-15 4 0,8-9 1,0 0-1,-3-2-526,0-5 299,8 14 1,-13-28 0,10 12 0,0-8 23,-2-6 1,7-10-519,-5-2-438,4-9 972,3-24 0,0 3 1,0-19 108,0 9 0,7 5 0,0 0 18,-2 0 1,-3 0 0,-2-2 0,0-3 9,0-2 1,0 0-1,3 7 1,1-2 35,3-5 1,0 2 0,-4-6-1,1-1-4,3 0 0,10 5 1,-6-7-1,3 0-3,0 3 0,-2-6 1,4 8-1,-2 0 109,3-1 1,1-4 0,1 7 0,-3 3-89,-2 1 1,7-1-1,7 1 1,-2 6-33,-3-1 0,-2 7 1,0 1-1,0 1-39,0 6 1,0 1 0,0 3 0,0 3-1,0 4-136,0 4 136,0 10 1,-7 7 0,-2 3-1,-3 1 1,-4 6 0,-3 1 44,-2 3-58,0 0 1,-9-7 0,-5 0 13,-5 3 0,-4-1 1,-3 0-1,-4-4 26,-3-3 1,1-2-1,-6-7 1,6-2-173,1-5 0,1-2 0,4-8 1,-2 3-248,3-2 0,1-10 1,6-4-1,4-3-797,7-4 1176,4-12 0,-6-5 0,-3-9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4.89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504 63 7859,'0'-14'388,"0"0"164,0 10-107,0-6-321,0 1 1,-9 7-154,-5-5 0,-5 4 0,-2 3 1,0 0-96,0 0 1,0 3-1,-2 4 1,-5 9 56,-7 10 0,-2-1 1,-1 8-1,3 0 62,-2-1 1,0 1 0,2 2-1,7-5 97,4 1 0,13-8 0,4 5 0,4-5-129,3-2 1,3 0 0,4-2-2,7-5 1,4 2-1,3-6 1,3-1-16,4 0 1,2-2-1,7-7 1,-2 0-129,3 0-357,1-9 208,3-3 182,-9-9 0,7 7 148,-5 0 0,4-9 0,3-10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51.16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568 315 7032,'0'-21'722,"0"0"95,0 0-695,0 0 1,0 12-90,0 9 0,0 12 0,0 16 0,0 9 33,0 10 0,0 6 1,-3 10-1,-1 3 16,-3 4 0,-7-5 0,4 7 0,1-4-75,0-5 1,-8 5 0,3-12 0,-2 2-218,2-2 1,-2-5 0,9-11 0,0-3-234,-3-2 1,8-9-1,-5 2-885,5-5 1328,2-2 0,0 0 0,0 0 0</inkml:trace>
  <inkml:trace contextRef="#ctx0" brushRef="#br0" timeOffset="430">589 651 6887,'0'-21'83,"0"0"1,0 7 183,0 0 0,7 0 1,2-4-216,3 4 0,-5-3 1,7 8-52,2-3 1,12-2 0,5-4 28,-1 4 1,1 4 0,-7 10-45,2 0 1,2 3-1,-4 4 1,4 7-21,3 4 1,-5 3-1,4 3 1,-1 4 19,-6 7 1,-4 2 0,-7 0 0,-4-2-116,-1 3 1,-9 1 0,0 1-1,-12-3 132,-6-2 1,-17-2 0,-5 4-1,-2-4 137,-5-3 0,-6-2 0,4-7 1,2-2 24,3-5 1,-5-5-1,2-9 1,5-2-410,5-5 0,11-5 1,-2-9-1,5 0-786,2 0 1030,0-9 0,0-3 0,0-9 0</inkml:trace>
  <inkml:trace contextRef="#ctx0" brushRef="#br0" timeOffset="730">631 483 7581,'-24'0'0,"-4"0"0,-7 0 36,-4 0 1,-3 10-1,0 1 1,0 3 169,0 0 1,0 0-1,2 7 1,3 0-24,2 0 1,2 0 0,-2-2-1,7-3 9,5-2 1,2 0 0,2 7 0,5 0-159,7 0 0,5 7 0,2 0 0,4-2-86,10-3 1,3-2 0,18 0 0,2 0-12,3 0 0,4-2 0,5-5 0,7-5-356,5 1 0,11-8 0,3 5 0,2-7 419,0-7 0,9-14 0,-38 5 0,0-1 0</inkml:trace>
  <inkml:trace contextRef="#ctx0" brushRef="#br0" timeOffset="1355">1912 315 7715,'0'-11'65,"2"4"1,3 14 0,4 7-46,3 4 1,2 10 0,4 3 0,-1-1 12,-4 0 1,1-2 0,7-7 0,-2 0-467,-5 0 0,5 0 0,-5 0 433,4 0 0,3 0 0,0 0 0</inkml:trace>
  <inkml:trace contextRef="#ctx0" brushRef="#br0" timeOffset="1595">2520 336 7084,'-21'19'0,"0"-3"0,-2 1-48,-5 6 1,2 0 0,-9 12 0,-2 3 184,-3 1 1,-4 10 0,-3 0-1,-4-2-52,-3-3 0,8 3 0,-6 0 1,4-3 132,-1 3 1,-3-1 0,6-4 0,-1-2-364,7-5 0,1 2 0,11-9-714,2-2 859,12-12 0,-5 5 0,8-8 0</inkml:trace>
  <inkml:trace contextRef="#ctx0" brushRef="#br0" timeOffset="2294">3192 84 7728,'-2'14'19,"-5"0"0,5-7 0,-5 7 0,4 5 7,3 7 1,0 6-1,0 10 1,0 0-64,0 0 1,-2 10-1,-3 1 1,-4 1 74,-3-5 0,1 2 0,-6-2 1,6-4-93,1-8 1,-4 0-1,5-9 1,-3-2-207,-4-3 0,7-2 0,-1-2-573,1-5 833,-3-5 0,-9 1 0,0 1 0</inkml:trace>
  <inkml:trace contextRef="#ctx0" brushRef="#br0" timeOffset="2502">2982 546 7547,'21'-11'365,"3"-1"0,1 7 1,3-2-521,-2 3 0,7-6 1,2 1-1,4 0-98,3-1 0,7-6 1,0 2-1,-2-2 26,-3 2 0,-4-3 227,-5 10 0,5-9 0,-8 4 0</inkml:trace>
  <inkml:trace contextRef="#ctx0" brushRef="#br0" timeOffset="2727">3738 0 7488,'10'0'143,"-10"0"1,-3 17 0,-8 6-106,1 7 1,-6 8 0,2 11 0,-5 7 85,-2 4 1,0 3-1,0 0 1,0 3-3,0 4 1,0-7-1,0 2 1,3-9-385,4-5 0,2 5 0,7-9 0,-2-5 262,3-5 0,1-11 0,3 4 0</inkml:trace>
  <inkml:trace contextRef="#ctx0" brushRef="#br0" timeOffset="3461">4494 105 7236,'0'-21'-67,"3"10"1,1 6 331,3 10 1,0 6-1,-7 13 1,0 4-74,0 7 1,0 14-1,-2 9 1,-5 7-31,-7 5 0,-5 7 1,-2-4-1,0-1-27,0 0 1,0-2 0,0-7 0,0-2-142,0-5 1,0 0 0,0-12 0,3-6-335,4-6 1,-3-4 184,10-7 1,0-11-1,7-13 1,0-13-62,0-10 1,10-9 0,4 5-1,4-3 75,3-4 1,0 0-1,0-1 1,-2 6 164,-5 1 0,5 3 0,-5 7 1,4 3 60,3 4 1,-7-3-1,0 10 1,3 3-50,1 1 1,3 6 0,0 1 0,-2 6 4,-5 1 1,5 6-1,-5 8 1,2 3 28,-2-2 0,2 4 0,-6 1 0,-1-1-14,0 0 1,5-2 0,-4-7 0,-1 0-1,0 0-249,8 0 0,-13-2 154,10-5 1,-11-12 0,-1-11-1,-9-3-86,-5-4 0,-2-5 1,-7-5-1,0-4 93,0-3 1,0 1 0,3-6 0,1 3 299,3-2 1,3-3 0,-3-2 0,7 0-35,4 0 1,6 0 0,4 0 0,7 0-175,4 0 0,10 3 1,3 1-1,-1 6-75,0 1 0,5 6 0,-4 8 0,-1 6-216,0 1 0,8 3 1,-3 7-1,2 0-1313,-2 0 1544,14 0 0,-14 10 0,16 1 0</inkml:trace>
  <inkml:trace contextRef="#ctx0" brushRef="#br0" timeOffset="4440">5775 231 7599,'-2'21'0,"-3"0"0,-4 3 0,0 1 0,-3 6 0,3-1 0,-1 3 0,6-3-35,1 0 1,3 1 19,0-3 0,0-5 0,3 5-42,4-5 1,-3-11 0,10-5 0,3-5 29,1-2 1,10-2-1,3-5 1,-1-7-44,0-5 1,8-9-1,-3 0 1,2 0-54,-2-2 1,2 7 0,-9-5 0,-2 4 9,-3 3 0,-2 0 274,0 0 73,-9 10 0,-5 4 0,-12 14 0,-4 7 152,-3 4 1,1 6-1,-6 4 1,3 7-66,-2 4 0,4 3 0,-2 0 1,0-2-178,3-5 1,-6 2-1,10-9 1,3-2-316,1-3 1,6-11 0,4-5-38,7-5 0,4-2 0,3-2 0,3-3 34,4-2 0,-3-9 0,8 2 1,-3-2 69,-4 2 0,-3-3 0,-2 10 0,0 3 87,0 1 0,-9 6 0,-5 4 0,-5 9 55,-2 10 1,0 6-1,0 13 1,-2 6 2,-5 12 0,-5 9 1,-9 15-1,-2 1-30,-5 3 1,12-37 0,-1 0 0,-4-2-1,-2 1 1,0-1 0,-1 1-9,0-3 0,-1 0 0,-4 4 0,0-1 0,1-2 0,0-1 0,-1-2 0,0-1 3,1-2 0,0-1 0,-31 35 0,10-18 1,3-7-44,1-12 0,3-12 0,3-16 0,1-9-133,3-10 0,10-16 1,-6-16-1,3-8 37,0-4 0,0-7 0,10 5 0,1-3 661,3-4 0,7 4 0,-4 1 0,1 1-135,6 6 1,4-1 0,9 0 0,10-2-252,6 3 1,13-6 0,-3 3 0,7 3-261,7 1 1,2 3 0,7 0 0,-2 0-181,3 0 0,1 10 0,6 1 0,1 3-282,3 0 0,3 7 0,-6 7 580,3-2 0,0-3 0,-7-2 0</inkml:trace>
  <inkml:trace contextRef="#ctx0" brushRef="#br0" timeOffset="5178">7182 357 7819,'0'24'219,"0"4"0,0 4 0,0 13 0,-2 1-168,-5 3 0,5 10 1,-5-6-1,2 1 33,-2-5 0,5-5 0,-5-2 0,4-2-191,3-5 1,3-5-1,4-11-29,7-5 1,4-5-1,6-11 1,4-7-119,7-12 1,6-10-1,6-11 1,2 0 44,-2 0 0,4-7 0,-2 0 0,-2 3 126,-3 1 1,-2 3 0,-2 0 0,-3 3 106,-2 4 1,-9 2 0,2 7 190,-5-2 1,-9 3 65,0 11 0,-9 9-26,2 19 1,-7 2-1,-7 19 1,-7 3-54,-5 1 1,3 13 0,-1 1 0,-1 3-151,1 0 0,3-9 0,-2 2 1,4-5-384,3-2 0,2-7 0,7-2 0,2-3-933,5-4 1264,-4-12 0,25 5 0,-5-8 0</inkml:trace>
  <inkml:trace contextRef="#ctx0" brushRef="#br0" timeOffset="5718">8652 126 7724,'-7'21'0,"-2"0"-365,-3 0 0,5 0 0,-5 3 0,1 1 350,-1 3 1,7 17 0,-4-1 0,2 5 56,0 2 0,0 5 0,7-7 0,0-2 107,0-3 0,0-4 0,0-5 0,0-7-129,0-5 0,9-4 0,5-5 0,7-7 7,7-5 0,-4-2 0,6 0 0,0-2 1,5-5 1,-2 2-1,0-9 1,-3-2 5,-4-3 1,6-9 0,3 0 0,3 0-10,-3-2 0,4 0 0,-4-8 0,5 3-39,2-2 0,-7-3 1,-2-4-1,-1-3-57,1-2 0,-7 0 1,2 10-1,-7 4 101,-7 7 0,2 11 326,-9 3 1,0 12-1,-7 2-162,0 12 1,0 16 0,-2 9 0,-3 7-152,-2 5 1,-9 17 0,4-3 0,-2 2-22,0 0 1,2-2-1,-4-2 1,2-3-159,-2-2 0,6-16 0,3 2 0,3-5-1013,-3-4 0,4 4 1149,-4-9 0,5 0 0,2-7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3:46.39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0 273 7649,'12'10'0,"-5"6"0,-5 7-156,-2 5 1,0 10 0,0-3 0,0 7 137,0 7 0,0-3 0,0 10 0,0 0 25,0-2 1,0 7 0,0-8-1,-2 3-35,-5 0 0,5-9 0,-5 0 0,4-10 1,3-9 1,0-5 17,0-2 1,10-9 0,4-5 25,4-5 0,1-13 1,0-8-1,-3-7 12,0 1 0,15-6 1,-10 1-1,2-3 7,0-4 0,-2-3 1,3-4-1,1-3-18,3-2 1,7-2-1,-4 2 1,1-5-33,6 1 0,-6-8 1,1 7-1,0 1-28,-1 4 1,-6 4 0,2 6-1,-5 4 36,-2 7 0,0 7 84,0 7-22,-9 4 1,-3 20 0,-9 4 0,0 7 105,0 7 0,0 4 0,0 10 0,0 0-24,0 0 0,-7 7 1,0 3-1,3-1 108,1 0-285,3 8 103,-9-15 0,7 10 0,-5-8-114,4 3 1,3 0-1,0-9-151,0-5 0,0 2 0,0-9 0,3-4-1197,4-8 1398,-5 3 0,17-8 0,-8 10 0</inkml:trace>
  <inkml:trace contextRef="#ctx0" brushRef="#br0" timeOffset="917">1617 126 7147,'0'28'159,"0"0"1,0 17-1,0-1 1,0 7-77,0 8 0,0 1 1,0 3-1,0 0-49,0 0 0,-7 5 0,-2-3 0,0-4-40,-1 0 1,-4-8-1,5-1 1,0-6 2,-1-6 1,3-12 0,5-2-17,-5-10 6,5-7 1,-8-25 0,10-5 0,3-5 5,4-4 1,-3-3 0,10-11 0,3 0-122,1 2 1,3-5 0,0 14 0,-2 1 53,-5 4 0,5 4 0,-5 6 0,4 4 76,3 7 0,-7 4 0,0 3 0,3 0 12,1 0 1,3 3 0,0 4 0,0 7 31,0 4 0,-2 10 1,-3 0-1,-4 0-9,-3 3 1,5-1-1,-4 5 1,-1-5 83,0 1 0,5-8 0,-4 3 0,-1-8 2,0-4 1,1-9-545,-3 2 319,-5-5 0,-7-25 0,-11-5 58,0 0 0,-3-5 0,-7 3 0,-2 0 54,3-1 1,-1-4-1,0 7 1,-2 0 134,3-2 1,8 7 0,3-5 0,0 4 174,3 3 1,1-2 0,10-3-123,0-2 1,3 0 0,6 7 0,10 0-150,6 0 1,15 0 0,0 3 0,6 1 31,1 3 0,4 3 0,1-6 0,1 6-756,5 1 0,3 3 0,2 7 0,0 0 675,0 0 0,0 0 0,0 0 0</inkml:trace>
  <inkml:trace contextRef="#ctx0" brushRef="#br0" timeOffset="1288">3255 399 7713,'-7'-21'0,"-2"3"56,-3 4 0,-2-3 0,-7 8 120,0-3 1,0 8-1,-2-3 1,-3 4-92,-2 3 0,-2 3 1,2 4-1,-5 7-14,0 4 1,-6 10 0,4 3 0,-5-1 159,-2 0 1,7 8-1,2-3 1,3 7-4,4 7 0,3-3 0,2 8 1,2-3-77,5-4 0,5 4 0,9-4 0,2-5-187,5-5 1,14-11-1,14 2 1,7-7-324,7-7 0,7-5 1,12-9-1,4 0-205,3 0 0,0-9 1,4-5-1,-4-5 563,-3-2 0,7-9 0,-4-3 0</inkml:trace>
  <inkml:trace contextRef="#ctx0" brushRef="#br0" timeOffset="1700">4326 252 7724,'-2'-14'34,"-3"0"1,-4 0-1,-1 0-12,1 0 0,2 12 85,7 2 1,0 9 0,0 15 0,0 6-81,0 12 0,0 2 0,-2 12 0,-3 0-16,-2-2 1,-9 7-1,4-8 1,-2 3-35,0 0 1,2-9-1,-4 2 1,4-5-266,3-2 0,0 0 0,4-2 0,-4-5-335,-3-7 1,7-5 622,-2-2 0,-4 0 0,-1 0 0</inkml:trace>
  <inkml:trace contextRef="#ctx0" brushRef="#br0" timeOffset="1890">4137 693 7768,'14'0'595,"0"-2"-589,2-5 0,5-2 1,5-5-1,2 7-145,-2 4 1,6-4-1,3 0 1,3 0-216,-3-2 1,4 4 0,-4-6 0,3-1 353,-3 0 0,4 8 0,-15-15 0,6 7 0</inkml:trace>
  <inkml:trace contextRef="#ctx0" brushRef="#br0" timeOffset="2132">4788 63 8180,'0'21'0,"0"3"-15,0 4 0,-7 4 0,0 13 0,0 1 73,-2 3 0,-1 7 0,-6-2 0,2 2 13,-2 2 0,-3 1 0,0-13 0,3 3-124,2-2 0,7 4 0,-5-2 0,3-4-890,4-8 1,3-7 942,2-9 0,9 0 0,3 0 0</inkml:trace>
  <inkml:trace contextRef="#ctx0" brushRef="#br0" timeOffset="2616">5544 105 7728,'-9'14'0,"-3"0"-2,0 3 1,1 1 100,4 3 0,2 10 0,-7 4 0,1 4 14,-1 3 0,5 10 1,-7 4-1,-2 2-64,-3-2 1,0 2-1,3-6 1,2 1-65,-2 6 0,-3-8 1,0-2-1,5-7 16,7-7 1,5 2 0,2-9-1,0-2 39,0-3 1,0-9 0,2-2 9,5-3 0,5-2 0,11-7 1,3 0-95,2 0 0,2-9 0,-4-5 0,2-2-108,-2 2 1,4-12 0,-2 5 0,-2-2 60,-3-1 0,-2-4 1,0 0-1,-2 3 62,-5 1 0,2 3 1,-9-2-1,-2-3 150,-3-2 1,-2-2 0,-2 4 0,-5-4-173,-7-3 0,-5 8 0,-2-3 0,0 7 16,0 7 0,0-3 1,0 10-1,0 3-111,0 1 0,0 3 1,0 3-299,0 4 0,9-3 444,5 10 0,5 0 0,2 7 0</inkml:trace>
  <inkml:trace contextRef="#ctx0" brushRef="#br0" timeOffset="2988">6321 105 7705,'0'-14'-43,"0"0"1,-2 10 148,-5-3 0,-3 14 0,-4 9 0,5 10-64,0 9 1,4 4-1,-9 6 1,0 4 56,2 7 0,-6 4 1,4 3-1,-3 0-55,3 0 0,-11 0 1,4 0-1,-3 0-180,1 0 0,4-7 0,3-2 0,4-5-291,3-9 1,2-1 0,7-11 426,0-2 0,0-12 0,0-5 0</inkml:trace>
  <inkml:trace contextRef="#ctx0" brushRef="#br0" timeOffset="3599">6993 231 7399,'-9'-11'85,"6"1"0,-8 13 49,4 4 1,4 4 0,-4 13 0,3 4-26,-3 7 0,2 7 0,-9 7 0,0 4-55,2 1 1,-6 7 0,4-5 0,-5 2-60,-2-2 0,0 2 1,0-9-1,2-2-22,5-3 1,-2-9 0,7 0 0,-1 0-34,1-2 1,-5-3 0,7-9-10,2 0 1,-4-7 53,2 0 1,2-9 0,10 0 25,2-10 0,9 0 0,-2-9 0,5-2 39,2-3 1,7 1 0,2 1 23,3 3 1,-5 0 0,5-4-1,-1 1 1,-1 6-72,-1 1 0,5-4 1,-7 7-1,0 0-82,2-2 0,-6 7 0,4-5 0,-5 4-277,-2 3 0,0-2-80,0-5 0,-2 2 0,-3-6 111,-2 1 1,-9 1 324,2 2 0,-5-5 0,-2-9 0</inkml:trace>
  <inkml:trace contextRef="#ctx0" brushRef="#br0" timeOffset="3778">6909 735 8454,'9'-21'265,"10"7"0,11 3 0,3-1-389,4 0 1,3 8 0,0-6 0,-3 3-207,-2 0 1,-2-7 0,2 7 0,-7 3 187,-5 1 0,-9 3 142,0 0 0,-9 0 0,4 0 0</inkml:trace>
  <inkml:trace contextRef="#ctx0" brushRef="#br0" timeOffset="3951">6867 231 7655,'0'-21'0,"0"0"0,9 0 676,3 10-608,9-8 0,9 10 0,8-8 1,8 3-1,10 0 0,5 0-488,2 0 1,0 7 0,0-4-1,0 1 420,0 6 0,0-8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6.6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211 105 7814,'0'-21'242,"0"0"0,0 0 425,0 0-161,0 9-630,0 3 0,0 35 1,0 11 185,0 12 0,-3 14 1,-4 7-1,-7-2 94,-4-3 1,-1-4 0,3-3 0,2-4-25,-3-3 1,1-2 0,0-7 0,4-2-239,3-5 1,-1-5-1,6-9 1,-3 0-858,2 0 1,3-7-276,2 0 1238,0-9 0,-10-5 0,-1-12 0</inkml:trace>
  <inkml:trace contextRef="#ctx0" brushRef="#br0" timeOffset="195">43 441 7781,'18'-2'-8,"-4"-5"0,5 4 0,-5-6 98,5 0 0,9 4 1,2-7-1,0 1 189,1-1 1,6 5 0,-4-5 0,-1 3-338,-4 4 0,3-4 0,-3 2 0,0 2-2063,2 3 2121,-7 2 0,8-9 0,-10-3 0</inkml:trace>
  <inkml:trace contextRef="#ctx0" brushRef="#br0" timeOffset="506">694 63 7781,'0'21'249,"0"2"0,0 5-93,0 7 0,-10 7 0,-4 7 0,-2 5 45,2 0 1,-12 6 0,8-4 0,-1 3-108,3-3 0,2 2 0,-7-9 0,2-2-497,5-3 0,5-4 0,9-5 0,0-7 403,0-5 0,-10-2 0,-1 0 0</inkml:trace>
  <inkml:trace contextRef="#ctx0" brushRef="#br0" timeOffset="966">1219 147 7635,'9'0'812,"-9"2"-502,-12 5 0,-4 5 0,0 11 0,2 3-170,-3 2 0,-1 12 0,-3-1 1,0 8 66,0 0 1,7-1 0,2 1 0,3 0-208,4-8 0,3 1 0,4-10 0,5 1-276,7-1 0,12-4 0,4-12 0,3-7 16,4-5 1,0-2 0,1-2 0,-3-5 119,2-7 0,0-7 1,1-5-1,-6-4 138,-1-3 1,4 0-1,-10-6 1,-4-1 216,-4-4 0,-13-5 0,3 0 0,-4-5-64,-3 0 0,-3 3 0,-4 9 0,-7 0 7,-4 0 0,-10 9 1,-5 8-1,-4 8-83,-8 10 0,-4 7 0,0 7 0,-2 10-456,4 8 0,-6 8 0,15 9 0,3 0 381,3 0 0,4 9 0,7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4:31.5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0 831 8160,'21'0'0,"0"2"1107,0 5-1059,0-4 0,3 6 0,4-9 0,4 0 59,1 0 1,7 0 0,-5 0 0,4-2-296,3-5 0,-7 4 0,-2-6 1,-3 2-345,-4 0 0,-3 0 0,-2 7 532,0 0 0,0 0 0,0 0 0</inkml:trace>
  <inkml:trace contextRef="#ctx0" brushRef="#br0" timeOffset="605">1470 432 7733,'-21'0'0,"0"0"0,2 2 241,5 5 1,-4 5-1,4 11-169,-5 5 0,5 3 0,0 6 0,-2-2 195,-3 2 1,7 1 0,5-1 0,5-4-71,2-3 0,2-2 1,5-9-1,7-3-140,5-2 0,11-9 1,5 2-1,5-5-371,2-2 0,0-2 0,0-5 0,0-7 105,0-5 1,-7-9 0,-2-2 0,-3-1 111,-4 1 1,2-7-1,-5 2 1,-4-3 87,-1 3 0,-8-4 1,-3 4-1,-5-5 181,-2-2 1,-7 9 0,-2 5 0,-5 5-69,-10 2 1,1 2 0,-12 5 0,-2 7-267,-3 5 1,-9 11 0,0 8 0,5 6-274,6 5 1,1 0 0,11-7 0,5 0 434,5 0 0,11 9 0,-4 3 0</inkml:trace>
  <inkml:trace contextRef="#ctx0" brushRef="#br0" timeOffset="1499">2520 327 7969,'-21'9'417,"0"3"1,0 9 0,2 2-1,3 3-265,2 2 0,2 7 1,-4-5-1,4 1-78,3-1 1,2-2-1,7-7-117,0 0 0,9-2 1,8-5-1,6-7-17,5-5 1,2-4 0,-4-5 0,4-7-158,3-5 0,0-2 0,4-2 1,-4-3-49,-3-2 1,5-7-1,-7 5 1,-5-1 138,-6 1 1,-8-5 0,-9 5 0,0-1 57,0 1 1,-2 2 0,-3 7-1,-4 2 123,-3 5 1,-9 5-1,-9 9 1,-1 2 175,1 5 0,-7 12 0,2 11 0,-3 3 27,3 4 0,-2 12 0,7 7 0,-3 5-68,-4 2 0,-1 16 0,1 5 0,2 3-46,-2-1 0,-3 5 0,18-45 0,0-1 0,-23 44-189,3-3 0,15-42 1,1 1-1,-14 39 0,0-12-434,3-11 0,11-5 0,-2-14 0,5-12 179,2-11 0,7-10 0,0-11 0,0-5 141,2-7 0,-4-14 0,7-10 0,-3-6 147,-4-5 0,4-7 1,0 7-1,1 2 54,-1 3 1,7 2 0,-2 0 0,5 0 294,2 0 1,0 7 0,0 2-1,0 1-132,0-1 0,9 0 1,8-4-1,6 2-56,5-2 0,2 6 0,-2 3 0,7 5-53,5 2 0,2 0 1,2 0-1,3 0 5,2 0 1,7 7 0,-5 2 0,3 3-466,4 4 1,-4 3 0,0 0 0,-1-3-417,1-2 0,0 0 0,2 7 780,-7 0 0,4-9 0,1-3 0</inkml:trace>
  <inkml:trace contextRef="#ctx0" brushRef="#br0" timeOffset="1941">3213 306 7780,'-7'21'0,"-2"0"175,-3 0 0,0 7 0,-4 0 1,4 0 17,3 2 1,2-6 0,5 4-132,-5-5 1,4-2 0,-1-2-206,8-5 0,1-5 1,9-9 81,2 0 1,3 0-1,2-2 1,0-5-85,0-7 1,0-5-1,0-2 1,0 0-49,0 0 1,7-7 0,0 0 54,-2 2 0,-3 3 0,-2 2 0,0 0 137,0 0 375,0 0 1,-9 12-242,-5 9 1,-5 2-1,-4 14 1,-3 5 81,-2 5 0,-2 11 0,4-2 0,-4 5-69,-3 2 0,7 0 0,-4 0 0,2-2-350,0-5 1,0-5 0,7-9 0,2-2 203,5-5 0,5 4 0,9-6 0</inkml:trace>
  <inkml:trace contextRef="#ctx0" brushRef="#br0" timeOffset="2185">4011 201 7695,'12'-9'691,"-5"9"-545,-5 11 1,-2 15-1,-2 4 1,-3 3 18,-2 4 0,-7-4 1,5 2-1,-1 2 2,1 3 1,-5 0-1,5-3 1,-1-4-455,1-3 1,-5 5-1,5-7-624,-3-2 1,5-12 910,-7-7 0,0-5 0,-7-2 0</inkml:trace>
  <inkml:trace contextRef="#ctx0" brushRef="#br0" timeOffset="2382">3990 390 7882,'21'0'664,"0"0"-657,0 0 1,0 0 0,0 0 0,2 0-40,5 0 0,-2-7 1,7-2-1,-1-1-135,1 1 0,-7 0 1,4 4-1,-2-4-292,0-3 0,0 7 0,-9-4 459,-5 0 0,4 6 0,-6-6 0</inkml:trace>
  <inkml:trace contextRef="#ctx0" brushRef="#br0" timeOffset="2578">4599 12 7641,'0'-12'558,"-2"19"0,-3 17-339,-2 6 1,-9 5-1,2 7 1,-5 0 61,-2 0 1,0 0 0,0 0-1,2 0-233,5 0 1,-2-7 0,7-2-1,-1-3-754,1-4 1,2-3 705,7-2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4:41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 64 8343,'-9'0'157,"9"0"0,16 0 1,15 0-1,1 0 3,6 0 1,8-2 0,6-3-1,-1-2-290,0 2 1,-2 3-1,-7 2 1,0-2-721,0-5 850,0 4 0,0-15 0,0 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4:35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42 609 7570,'0'21'0,"0"0"0,0 2-227,0 5 341,0 5 1,0 2 0,0-2 0,0-3-32,0-4 0,0 4 0,-2-2 0,-3-2-114,-2-3 0,0-9 1,7 0-393,0 2 0,-2-6 423,-5-3 0,4-5 0,-6-2 0</inkml:trace>
  <inkml:trace contextRef="#ctx0" brushRef="#br0" timeOffset="400">126 567 6775,'21'0'266,"0"0"1,-2-2 0,-3-3-229,-2-2 1,0-2-1,7 4 1,0-2 11,0 2 1,0-4-1,0 2 1,0 2-41,0 3 1,0 0-1,0-3 1,0-2 50,0 2 0,0 3 1,0 2-164,0 0 0,-7 0 0,0 0 32,2 0 1,-6 2 119,-3 5 0,-5 5 30,-2 9 1,0 0 0,0 0 14,0 0 1,0 0 0,0 0 0,-2 0 30,-5 0 0,2 7 1,-7 0-1,1-2-139,-1-3 1,0 5 0,-4 2 0,4 1-64,3-1 0,-5 5 0,7-7 0,2-2-1138,3-3 1214,2-2 0,0 0 0,0 0 0</inkml:trace>
  <inkml:trace contextRef="#ctx0" brushRef="#br0" timeOffset="1035">924 1050 7615,'-9'12'131,"6"-3"1,-6-11 0,9-5-29,0-7 1,2-5-1,3-2 1,4-2-103,3-5 0,-5 2 0,7-9 0,2-2-160,3-3 0,2-2 0,0-2 0,0-3-30,0-2 1,2 0 0,3 7 0,2 2 145,-2 5 0,-3 5 0,-2 11 0,0 3-18,0 2 1,0 9 68,0-2 0,-9 14 0,-5 7 34,-5 5 1,-2 4 0,0 3 0,0 4 69,0 3 1,0 2-1,0 7 1,0 0 109,0 0 0,-2 0 1,-3-2-1,-4-3-169,-3-2 1,5-2 0,-5 4-1,3-4-80,4-3 0,1-4 0,-1-10-691,-2-2 1,-2-2 717,2 2 0,4-5 0,-6-9 0</inkml:trace>
  <inkml:trace contextRef="#ctx0" brushRef="#br0" timeOffset="1235">1029 819 7665,'14'-19'0,"-2"3"0,-1 4 40,1 3 0,-5 0 0,7 4 0,2-2 54,3 2 1,2 3 0,0 2-451,0 0 0,0 0 1,0 0-1,0 0 356,0 0 0,9 0 0,3 0 0</inkml:trace>
  <inkml:trace contextRef="#ctx0" brushRef="#br0" timeOffset="1739">1764 483 7398,'-7'14'0,"-2"-2"-40,-3-3 1,7 7-1,-4 1 1,2 6 195,0 5 0,-7 2 0,7-2 0,0 7 23,-2 5 1,6 0-1,-6-3 1,2-4-157,0-3 0,0 0 0,7-4 0,0 2-272,0-2 0,0-10-115,0-2 0,0-12 270,0-2 1,0-9 0,0-12 0,0 0 46,0 0 1,7-7 0,0-2-1,-2-1 44,-3 1 0,5-7 0,0 4 0,-2-2 51,-3 0 0,5 0 1,2-7-1,1 0 82,-1 0 0,5 7 0,-5 2 0,3 3-40,4 4 0,1 3 1,-1 4-1,-2 3-48,2 2 0,-4 9 0,2-2 35,2 5 1,3 4 0,2 5-14,0 7 0,-2 7 0,-3 5 0,-4 4-14,-3 3 0,0 0 1,-4 2-1,2-5 41,-2 0 0,-5-4 0,-5 7 0,-4-3 29,-3-4 0,-2-5 0,-7-5 0,0-4-95,0-3 0,0-2 1,0-7-554,0 0 1,0-2-63,0-5 1,9-5-1,5-9-288,5 0 878,2 0 0,19 0 0,4 0 0</inkml:trace>
  <inkml:trace contextRef="#ctx0" brushRef="#br0" timeOffset="2362">2184 966 7550,'0'12'429,"0"-3"0,0-25 0,0-5-453,0-3 0,9-1 0,3-1 0,2-2-81,0 2 1,-2-6-1,4-1 1,-2-2-34,2 0 1,3 2-1,2-4 1,-2 4 21,-5 3 0,4 2 0,-4 7 1,5 0 53,2 0 1,-7 2-1,0 3-46,2 2 132,-6 9 1,1-4 61,-4 9 0,-4 9 0,4 5 72,-5 5 0,-2 2 0,0 0 1,0 2-50,0 5 0,-7-2 0,0 9 0,2 0-15,3-2 1,2 6 0,0-6-1,-2 2-52,-5 0 1,4-7 0,-4 5-1,5-3-302,2-4 1,0-3 0,0-2-427,0 0 0,0 0 109,0 0 577,0-9 0,-9 6 0,-3-6 0</inkml:trace>
  <inkml:trace contextRef="#ctx0" brushRef="#br0" timeOffset="2579">2205 861 7776,'0'-14'344,"0"0"1,9 9 0,5-2-274,5 5 1,2 0-1,2-3 1,3-2-290,2 2 0,2 3 1,-4 2-1,4 0-374,3 0 0,-7 0 592,2 0 0,4-9 0,1-3 0</inkml:trace>
  <inkml:trace contextRef="#ctx0" brushRef="#br0" timeOffset="3184">2856 924 7629,'21'-21'396,"0"0"-373,0 0 1,0-7 0,0-2 0,0-1 51,0 1 1,-7-5-1,0 5 1,2-1-83,3 1 1,2-7-1,-2 4 1,-3-2-84,-2 0 0,0 9 1,5-2-1,-3 5-34,-2 2 0,0 9-12,7 5 1,-9 7 0,-5 7 103,-5 7 0,-2 5 0,0 2 0,-2 0 104,-5 0 1,4 7 0,-6 0-1,2 0 104,0 2 0,-2-6 0,4 4 0,-2-5-43,2-2 0,3-7 0,2 0-101,0 2 0,2-6-98,5-3 1,5-7 0,9-7-1,0-7-128,0-5 0,7-2 0,0-2 1,-2-3 68,-3-2 1,5 0 0,0 7-1,-2 0 9,-3 0 1,-2 2 0,0 3 0,0 4 144,0 3 1,0-5 102,0 7 0,-9 2 1,-5 12 59,-5 7 0,-2 7 0,0 7 0,0 5 4,0 0 1,-7 4 0,0-7-1,0 1-129,-2-1 0,4 5 0,-7-7 0,3-2-402,4-3 1,3-9-772,2 0 1106,0 0 0,9-12 0,3-4 0</inkml:trace>
  <inkml:trace contextRef="#ctx0" brushRef="#br0" timeOffset="3554">3948 420 7729,'0'21'117,"0"0"0,-7 0 1,-2 0-1,-1 2 36,1 5 0,-5-2 0,5 7 1,-3-3 76,-4-4 1,4 6 0,-2 1 0,0 0-68,2-5 0,-4-5 1,7-2-1,-1 0-274,1 0 0,2 0-50,7 0 1,2-9 0,5-5 110,7-5 0,5-2 1,2 0-1,0-2-23,0-5 1,0 2-1,0-9 1,2 0 46,5 2 1,-4-6 0,4 6 0,-3-2 30,3 0 1,-4 2 0,4-4 0,-5 2 7,-2-2 1,0 4 0,0-2-301,0-2 0,-9 4 0,-3 0-458,0 3 0,-6-7 745,4 2 0,-14 4 0,-5 1 0</inkml:trace>
  <inkml:trace contextRef="#ctx0" brushRef="#br0" timeOffset="3766">3906 630 7640,'14'0'710,"0"0"-659,2 0 0,3-7 1,2 0-1,0 0-115,0-2 0,2 4 1,3-7-1,2 3 15,-2 4 1,-3-4-1,0 2 1,3 0-201,2-2 1,0 6-1,-7-6 249,0 0 0,0-3 0,0-9 0</inkml:trace>
  <inkml:trace contextRef="#ctx0" brushRef="#br0" timeOffset="3941">3864 399 7640,'21'-7'0,"2"-2"16,5-3 0,3 5 0,6-5 1,-2 3-105,2 4 1,10-4 0,2 0 0,-2-1-365,-3 1 452,7 2 0,-6-2 0,6-3 0</inkml:trace>
  <inkml:trace contextRef="#ctx0" brushRef="#br0" timeOffset="4268">5019 315 7445,'-10'21'-228,"-1"0"551,-1 0 1,-7 0 0,8 2-1,-1 3-269,5 2 0,-2 7 1,2-5-1,2 1-112,3-1 0,-1 5 1,-1-7-1,-3-2-94,2-3 0,3-2 0,2 0-159,0 0 0,0-7 0,-3-2 311,-4-3 0,5-2 0,-7-7 0</inkml:trace>
  <inkml:trace contextRef="#ctx0" brushRef="#br0" timeOffset="4483">4641 378 7817,'9'-12'250,"3"1"0,11 6 1,3-2-317,2 2 1,9 3-1,-4 0 1,2-3-37,0-2 1,0 0-1,4 7 1,-1 0-175,-3 0 1,-3 0 0,3 0 275,-7 0 0,5 0 0,0 0 0</inkml:trace>
  <inkml:trace contextRef="#ctx0" brushRef="#br0" timeOffset="5805">5712 191 8089,'0'28'-63,"0"0"1,-3 7 0,-1-5-1,-6 3 123,-1 4 1,4-4 0,-7 2 0,0 2 150,2 3 0,-7 2 1,8 0-1,-3-2-218,0-5 1,7-5 0,-5-9-1,3 0-477,4 0 483,3-9 1,2-5 0,0-14-133,0-7 0,2-5 1,3-4-1,2-3 1,0-4 160,2-3 1,-7 5 0,8-7 0,-3-2 137,0-3 0,2 5 0,-4 0 1,2 0-7,-3 2 1,1-6 0,0 6-1,4-2-34,3 0 0,-5 9 1,4-2-1,1 5 11,0 2 1,-5 0-1,7 2-176,2 5 0,3-2 0,2 9-106,0 2 0,-7 3 1,0 4 0,2 5 1,0 5 0,1 9 132,-3 0 1,-3 2 0,6 3 0,-6 2-1,-1-2 124,-6-3 0,1-2 0,0 0 99,2 0 0,0 0 0,-7 0-150,0 0 0,-7-7 0,-3-2 0,-1-3-75,-6-4 0,-1 4 0,-6-2 0,-1-2-205,-3-3 0,0-2 0,7-2-257,0-5 1,7 2 474,0-9 0,9 0 0,-4-7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5:24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231 64 7723,'0'-21'129,"0"7"666,0 0-431,0 9 0,0-2-104,0 14 0,0 14 0,0 14 0,0 5-207,0 2 0,-7 7 1,-2 0-1,-3 0-18,-4 2 1,4-6 0,-2 4 0,-2-5 4,-3-2 1,0-3 0,3-1 0,2-6-108,-2-1 0,4-6 0,0-8 0,1-6-176,-1-1 146,7-3 0,-4-17 0,9-4 0,0-4 20,0-3 0,9 0 0,5-3 0,5-1 37,2-3 1,0 2 0,0 10 0,0 2 33,0-2 1,0 6-1,0 3 1,0 5 7,0 2 0,0 0 0,0 0 0,0 0-17,0 0 0,0 0 0,0 2 0,-2 5 16,-5 7 1,4-2 0,-4 2 0,5 0-6,2-3 1,-7 8 0,-2-5-90,-3 5 0,5-5-41,-7 0 0,-2-10 1,-12 3 9,-7-4 1,-5-6 0,-2-4 113,0-7 0,0-4 1,0-6-1,0-1 72,0-3 0,0 0 0,2 7 1,3 0 143,2 0 1,9-7-1,-2-2 1,5-1-51,2 1 0,0-5 0,2 5 1,5-1 22,7 1 1,7 0 0,5 4-1,2-2-195,-2 2 1,6 5-1,1 5 1,2 4-161,0 3 1,-7-5 0,7 7 0,0 2-374,-2 3 0,-3 4 0,-7 5 0,3 7-942,2 5 1491,0-7 0,-7 16 0,0-5 0</inkml:trace>
  <inkml:trace contextRef="#ctx0" brushRef="#br0" timeOffset="1242">987 652 7631,'0'9'405,"0"-9"1,0-9-272,0-12 0,7 0 1,2 0-103,3 0 1,-5 0 0,5 0 0,-1 0-78,1 0 1,0-7-1,4-2 1,-2-1-32,2 1 1,3-7-1,2 2 1,0-5-32,0-2 0,0 2 0,0 3 0,-2 4 74,-5 3 0,4 4 1,-6 10-1,2 4 18,0 3 29,-9 2 1,4 9 0,-9 5 1,0 7 1,0 5 0,0 2 17,0 0 1,0 7 0,0 0-1,0 0 11,0 2 1,-7 1-1,-2 6 1,-1-2 7,1 2 1,0-4-1,4 0 1,-4-3-119,-3-4 1,7-3 0,-2-2-868,5 0-221,2 0 1153,0-10 0,-9-1 0,-3-10 0</inkml:trace>
  <inkml:trace contextRef="#ctx0" brushRef="#br0" timeOffset="2076">1701 127 7693,'12'-12'29,"-3"3"0,-9 11 0,0 5 0,0 7 74,0 5 0,0 2 1,0 2-1,0 3 13,0 2 0,-7 2 1,0-4-1,0 2-76,-2-2 1,6 4 0,-4-2-1,3-2-94,-3-3 0,4-2 0,-4 0-176,5 0 1,-5-7-1,-2-3 42,-3-1 1,5-3 139,-7-7 0,9-3 57,-2-4 0,5-4 0,4-10 28,5 0 0,-2 7 1,7 0-1,-1 0-6,1 2 0,-5-6 1,7 6-1,2-2 93,3 0 1,-5 7 0,0-5-1,2 3-52,3 4 0,-5-4 0,0 2 0,2 0-42,3-2 1,2 4 0,0-7-1,0 3-144,0 4 120,0-6 0,0 6 0,0-7-16,0 3 0,7-5 0,0 5 0,-2-1-100,-3 1 1,-4 0-1,-3 2 1,-2-5-18,2 0 0,-4-6 66,2 4 0,-9-5 42,2-2 0,-5 7 0,-4 0-43,-5-2 1,4 4 0,-6 0 209,0 3 0,-3 2 114,-9 7 1,0 2-1,2 5-138,5 7 0,-4 12 0,6 2 0,-2 0-59,0 2 1,7-4 0,-5 9 0,3 0-43,4-2 1,-4-1 0,2-6-1,2 2-18,3-2 0,2-3 1,0-2-1,0 0-6,0 0 0,9-7 0,5-2 0,5-3-33,2-5 1,2-1 0,3-3 0,4 0 17,3 0 0,0 0 0,2-3 0,-5-4-62,0-6 0,-4 1 0,7-2 0,-3-2-54,-4-3 1,-5-9-1,-5 0 1,-4 2 82,-3 3 0,-2-5 0,-7-2 0,0-1 24,0 1 0,-2-5 0,-5 5 0,-7-1 149,-5 1 0,-2 2 1,0 9-1,-2 5-72,-5 7 1,-3 5 0,-6 4 0,2 5-309,-2 7 0,-1 5 0,3 4 0,7 3-1017,5 2 1273,2 0 0,0 2 0,0 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5:43.2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273 337 7295,'0'-21'-103,"0"7"1,2 2 1507,5 3-1047,-4-8 0,6 17 1,-9 0-101,0 12 0,0 14 0,2 4 0,3 0-189,2 1 1,0 6 0,-7-4 0,0-1-233,0-4 1,0-2 0,0 0 0,0 2-92,0-3 0,0-8 1,0-3-1,0 2 116,0 3 1,0 2 0,0 0 137,0 0 0,-9 0 0,-3 0 0</inkml:trace>
  <inkml:trace contextRef="#ctx0" brushRef="#br0" timeOffset="252">126 799 7438,'-21'11'809,"9"-1"0,5-10-608,14 0 0,5 0 0,9 0 0,0-3-76,0-4 1,7 3 0,2-8-1,3 0-171,4 1 1,-4 4 0,2-5 0,0 3-181,-2 4 1,-1 0 0,-6 1-1,2-3-863,-2 2 0,-3 3 1089,-2 2 0,0-10 0,0-1 0</inkml:trace>
  <inkml:trace contextRef="#ctx0" brushRef="#br0" timeOffset="480">0 358 7950,'7'-14'682,"2"2"0,3 3-555,4 4 0,10-4 0,4-1 0,3-1-367,4-6 1,5 6 0,7-3 0,5 0-178,0 2 1,4 0 416,-9 5 0,9-4 0,-4-10 0</inkml:trace>
  <inkml:trace contextRef="#ctx0" brushRef="#br0" timeOffset="1256">1050 799 8177,'-12'-10'853,"3"6"0,9-10-821,0-3 1,9 6 0,5-6 0,5-4-57,2-4 1,-7-3 0,0 4-1,0-1-7,-2-3 1,4 0 0,-7 4 0,1-1-53,-1-3 0,5-3 0,-5 6 0,1-3-125,-1 2 0,7 3 0,-4-1 1,2 1-243,0 2 1,-7-5 110,7 12 468,0 5 0,-2 2 0,-5 14-105,-5 7 1,-2 5 0,0 4-1,0 3 145,0 2 1,0 2 0,0-4-1,0 2-84,0-3 1,0-1-1,0-3 1,0 0-22,0 0 0,2-3-132,5-4 1,5-4 15,9-10 1,-2-3-1,-3-4 1,-4-7-35,-3-4 1,7-3-1,-4 0 1,2-3 53,0-4 0,-7 5 0,5-7 0,-1-1 129,1-4 0,0 3 0,4-3 0,-2 0-106,2 2 1,-4-4 0,2 9-222,2 2 1,-4 3 32,2 2 197,-9 9 0,4-7 0,-9 8 0</inkml:trace>
  <inkml:trace contextRef="#ctx0" brushRef="#br0" timeOffset="2705">1911 736 9424,'-9'11'934,"6"8"-1465,-6-17 370,9 8-318,0-10 434,0-10 1,0 6 567,0-10-462,0 9-319,0-4 226,0 9 1,0-10 40,0-4 1,0 3 0,2-3 0,3-3 49,2-1 1,7-10 0,-7 0 0,0 2-127,2 3 0,-6-1 1,4-1-1,-3-6-60,3-1 0,-4 4 1,6-5-1,-2 3 44,0 4 0,2 3 1,-4 2-84,2 0 1,2 2 38,-2 5 1,-4 2-16,4 5 36,-5 5 48,-2-7 525,0 9 1,7-3-435,0-4 0,9 5 1,-2-5 136,5 5 1,-5 2-52,0 0 0,0 0 0,7 0-131,0 0 1,9-3 0,3-1-301,0-3 0,-3 0 1,-9 4 5,0-4 0,-7 5 1,0-5 305,2 5 0,-6-8 0,-1-1 0</inkml:trace>
  <inkml:trace contextRef="#ctx0" brushRef="#br0" timeOffset="3009">1953 505 8141,'14'0'768,"0"-3"-512,2-4 0,3 5 0,2-7 0,2 2-93,5 0 0,-4 0 0,4 7 0,-5-3-238,-2-4 1,7 5 0,0-5-2734,-2 5 2808,-3 2 0,-2-10 0,0-1 0</inkml:trace>
  <inkml:trace contextRef="#ctx0" brushRef="#br0" timeOffset="3538">2982 169 8018,'0'23'210,"0"3"0,0 4-188,0 3 1,0-5-1,0 7 1,-2 0-35,-5-3 0,2 8 1,-7-7-1,3-1-124,4-4 1,3-4-1,0-3 1,-3 0-140,-2 0 1,0-7 274,7 0 0,-9 0 0,-3 7 0</inkml:trace>
  <inkml:trace contextRef="#ctx0" brushRef="#br0" timeOffset="3764">2688 736 7936,'14'-7'0,"0"-3"131,2-1 1,3 6 0,4-4-1,3 2-2,2 0 0,7-3 0,-5 6 0,1-3-79,-1 2 0,0 3 1,-4-1-1,2-1-90,-2-3 0,-3 0 1,0 7-664,5 0 0,-4 0 0,4 0 703,-5 0 0,-2-10 0,0-1 0</inkml:trace>
  <inkml:trace contextRef="#ctx0" brushRef="#br0" timeOffset="3985">2730 232 7443,'12'-10'-1,"6"-1"1,-4-8 0,5 3 322,2 2 1,2 7 0,5-7-1,7 0-187,5 2 0,4-7 1,3 8-1,2-1-218,-2 5 1,4-2 0,-2 2 0,-5 2 82,-6 3 0,1 2 0,-6 0 0</inkml:trace>
  <inkml:trace contextRef="#ctx0" brushRef="#br0" timeOffset="4447">3801 169 7996,'0'21'1040,"2"0"0,3 0-806,2 0 0,7 2 0,-5 3 0,1 4 33,-1 3 1,7-5 0,-2 4 0,5-1-91,2-6 1,0 6 0,0-1 0,0-2-226,0-5 1,7 10 0,0-14-1,0-1-520,2-1 1,-6-10 0,4 4 0,-5-1-2457,-2-6 3024,0-1 0,0-3 0,0 0 0</inkml:trace>
  <inkml:trace contextRef="#ctx0" brushRef="#br0" timeOffset="4725">3696 841 9485,'2'-21'226,"5"0"1,7-3 0,12-1-1,4-6-21,3-1 1,-5-1 0,7-4 0,2 2-93,3-3 1,2-1-1,0-3 1,0 0-240,0 0 0,-2 0 1,-3 0-1,-4 2-343,-3 5 0,-2-5 0,-9 8 1,-3-1-790,-2 5 1258,-9 5 0,4 2 0,-9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5:40.2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399 316 7719,'12'-10'81,"-3"6"0,-7-10 309,5-3 1,-4-1-86,4-3 0,-5 7 0,-4 2-118,-5 3 1,-5 2 0,-9 7-176,0 0 0,0 7 0,-2 2 0,-3 3 132,-2 4 0,0 3 0,5 2 0,-3 0 5,-2 0 1,-2 2 0,4 3 0,-2 4-36,2 3 1,5-5-1,5 4 1,4 1-141,3 0 1,2-8 0,7 3-187,0-4 1,19-13 0,9-4 0,11-4-196,10-3 0,-2-3 0,11-4 0,3-4-406,0-1 1,4-7 0,-16 8 812,-2-1 0,-3-16 0,-2 5 0</inkml:trace>
  <inkml:trace contextRef="#ctx0" brushRef="#br0" timeOffset="452">945 757 9451,'9'-28'293,"5"0"1,5 0-221,2-3 1,-7 1 0,0-7 0,2 4-53,3 3 1,2-8-1,-2 3 1,-3-2-160,-2 2 0,0-5 1,7 5-1,0-2-99,0 2 1,0 2 0,0 8 0,0-3 106,0 2 0,0 10 116,0 2 0,-7 11 0,-2 6-15,-3 15 1,-2 3-1,-7 10 1,0-1 301,0 5 0,0-2 0,0 2 1,0 2-106,0 3 0,-2-1 0,-3-1 0,-2-6-125,2-1 1,3 4 0,2-7-809,0-3 1,0-1 764,0-3 0,9 0 0,3 0 0</inkml:trace>
  <inkml:trace contextRef="#ctx0" brushRef="#br0" timeOffset="809">1764 253 7781,'0'21'196,"-7"-7"1,-2 2 0,-1 5 117,1 5 1,-5 11-1,5-4 1,-1 2-72,1 0 0,2-3 0,7 6 0,0-6-97,0-1 1,0-3 0,2-7 0,5-3-163,7-4 0,12 3 1,4-10-1,3-3 100,4-1 1,-4-13 0,2-4 0,0-4-417,-2-3 0,4-7 0,-9 0 0,-2 0 82,-3-3 0,-4 6 0,-5-8 0,-5 0 255,0 1 0,-6 6 1,1-4-1,-8 2 97,-10 0 1,-5 0-1,-2 7 1,0 2-55,0 5 1,0-2 0,-2 9-1,-3 2-62,-2 3 1,0 11-1,5 7 1,-3 8-296,-2 4 1,7 0 0,9-7 0,3 0-1210,4 0 1518,3 0 0,-7 9 0,-3 3 0</inkml:trace>
  <inkml:trace contextRef="#ctx0" brushRef="#br0" timeOffset="1798">2625 274 7774,'-7'14'309,"-2"0"-144,-3 2 0,7 5 0,-4 5 1,2 2-21,0-3 1,-7 6 0,7-3 0,2-3 104,3-1 1,2 4-1,0 0-170,0-3 0,2-1 1,5-6-1,7-1-130,5-3 1,2-10 0,0 3 0,0-4-55,0-3 0,0-3 0,0-1 1,0-6-14,0-1 1,7 4 0,0-5 0,-5 0 57,-6 1 0,1 4 1,-4-7 15,5-3 0,0-1 1,-5-3-1,-7 0 14,-5 0 1,-2 7 0,0 0-1,0-3 1,0-1 1,-2 4 0,-5 0-1,-7-3-31,-5-1 1,-2 4 0,0 0 0,0 0 9,0 2 0,0 0 0,0 8 407,0-3-373,9 0 0,5 4-91,14-4 0,5 3 0,9-8 0,0 0 90,0 1 0,0-3 0,0-7 0,0 2-29,0 5 1,-7-5 0,-2 5 0,-3-4 52,-4-3 1,-3 0-1,-2 0 292,0 0 1,0 7 0,-2 2 0,-5 3-335,-7 4 0,-5 3 1,-2 2-1,0 0-583,0 0 0,0 2 0,0 3 9,0 2 1,0 7 607,0-7 0,9 9 0,3-4 0</inkml:trace>
  <inkml:trace contextRef="#ctx0" brushRef="#br0" timeOffset="2202">3570 190 7738,'-21'14'0,"0"0"441,0 2 0,0 3 0,-2 2 0,-3 2-22,-2 5 0,2 5 1,12 6-1,5-1-216,0-3 1,6-7-1,-4 4 1,7-1-243,7-6 1,12-1 0,11-6 0,3-1-31,4-3 1,1-10 0,1 3 0,1-4-168,4-3 1,1-10 0,-8-4 0,-2-4-53,2-3 1,-6-7 0,-3 0 0,-5 2 225,-2 3 1,-9-5 0,-5 0 0,-5 2 173,-2 3 1,-2-5 0,-5 0 0,-10 2-77,-8 3 1,-1-5-1,-9 0 1,0 2-19,2 3 0,-4 2 0,7 2 0,-1 5-46,1 7 1,-7 7 0,2 7 0,-5 9-552,-2 10 0,2 4 0,3 8 1,4-3 578,3 2 0,2 3 0,7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5:34.5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211 1 8005,'-2'21'883,"-5"0"-827,4 0 0,-8 0 1,6 2-1,-4 5 6,-3 7 0,-2 5 1,-7 2-1,0 0 0,0-2 1,2-3-110,5-2 1,-2-9-78,9 2 1,-7-5-199,7-2 225,0-9 1,9-3 0,5-9-2,7 0 0,7-9 127,7-5 0,3-3 1,4 1-1,-7 4-23,-5 3 0,-2-7 1,0 4-1,0-2-45,0 0 0,7 2 0,0-4 1,-2 2 23,-3-2 0,5 6 0,0 1 0,-2 2-116,-3 0 1,-2-7-1,0 5 1,0-1-39,0 1 1,0-5 0,0 5 0,-2-3 72,-5-4 0,4 6 0,-6 1 102,0 0 190,6 6 0,-18-6 20,0 9 0,-9 7-52,-12 0 1,2 9 0,3-2-6,2 5 1,7-5-1,-7 2 1,0 5-57,2 5 1,-6 11-1,4-2 1,-3 5-12,3 2 1,-4-2 0,4-3 0,-5-2-31,-2 2 0,0 0 1,2-2-1,3-4-52,2-1 1,7-7-1,-5 5 1,3-4-408,4-3 0,3 0-180,2 0 1,0-7-1,-2-3-414,-5-1 991,4-3 0,-15 2 0,6 3 0</inkml:trace>
  <inkml:trace contextRef="#ctx0" brushRef="#br0" timeOffset="2529">1240 253 7743,'0'-12'201,"0"5"1,0 14-102,0 7 0,0 5 0,0 2 0,0 0-105,0 0 0,0 7 0,0 2 0,0 1-11,0-1 1,-7 0 0,-2-4 0,-1 2 2,1-3 0,-5-1 0,5-3 0,-1 0 35,1 0 0,-7 0 0,4 0 31,0 0-101,3-10 93,9-1 1,2-10 0,5 0-20,7 0 1,5-7 0,2 0 0,0 0-13,0-3 0,2 8 0,3-5 0,2 2-11,-2-2 1,-3 5-1,-2-5 1,2 2-42,5-2 0,-4 5 1,4-5-1,-5 5-252,-2 2 0,-2-3 1,-3-1-913,-2-3 1202,-9 0 0,4 7 0,-9 0 0</inkml:trace>
  <inkml:trace contextRef="#ctx0" brushRef="#br0" timeOffset="2737">1261 505 7731,'2'-14'312,"5"0"0,-2 9 1,7-4-1,-1 2-187,1 0 0,2-2 0,7 4 0,0-2-106,0 2 0,7-4 1,2 0-1,1-1-273,-1 1 0,0-5 0,-4 7 0,2 2-49,-2 3 1,-10-5-1,-2 0 303,2 2 0,-16 3 0,-2 2 0</inkml:trace>
  <inkml:trace contextRef="#ctx0" brushRef="#br0" timeOffset="2902">1198 316 7731,'7'-21'203,"2"0"1,3 0-144,4 0 1,5 7 0,5 0 0,2 0-154,-2 2 1,6-4 0,3 7-1,5-1 26,2 1 1,0 2-1,-2 7 1,-3 0 66,-2 0 0,9 0 0,10 0 0</inkml:trace>
  <inkml:trace contextRef="#ctx0" brushRef="#br0" timeOffset="3486">2353 232 8522,'-21'21'544,"2"2"0,3 3 0,4 4-540,3 3 0,-8 2 0,3 7 0,-2-2 157,2-5 0,-2 2 1,9-7-89,2 3 1,3-8 0,4 3-9,5-4 0,5-6 1,9-4-1,0-7-58,0-4 1,7-3 0,0 0 0,0-3-20,2-4 0,-7 3 0,8-8 1,-3 0-130,0 1 1,0 4 0,-7-7 0,0-3 31,0-1 1,-7-1-1,-3 3 1,1 2 10,0-3 0,-8-1 0,3-3 0,-4 0 43,-3 0 1,-10 0 0,-4 0-1,-4 2 29,-3 5 1,-7-2 0,0 7 0,0-1-1,-3 1 1,8 0 0,-5 4-1,5-2 217,2 2 0,7 3-231,0 2 1,11 0 0,3 0-99,12 0 1,7 0 0,2 0-1,2-2-8,5-5 1,-2 2-1,6-7 1,-1 1 67,-6-1 0,-4 5 1,-4-5-1,-6 1 70,-1-1 1,4 5 0,-7-7 172,-3-2 1,-8 4 0,-6 0 0,-1 1-209,-6-1 1,-1 7 0,-3-2 0,0 5-481,0 2 0,-7 2 1,0 3 216,2 2 0,10 7 0,4-5 306,3 3 0,2 2 0,7 7 0</inkml:trace>
  <inkml:trace contextRef="#ctx0" brushRef="#br0" timeOffset="3875">3235 190 7787,'-21'0'65,"-3"9"0,-1 5 0,-3 5 365,2 2 1,3 2 0,2 3 0,0 2-113,0-2 1,7 4 0,2 0 0,3 1-130,4-1 0,3-2 0,2-5 0,2 0-308,5-2 0,5 5 0,11-14 0,3-1-48,2-4 0,7-4 1,-5-3-1,3 0-95,4 0 1,-4-3-1,-1-4 1,-1-4 81,-6-1 0,-4-7 1,-4 5-1,-6-7 226,-1-6 0,-3 3 1,-7-6-1,0 2 84,0 0 1,-10-2 0,-1 4 0,-3-4-67,0-3 1,0 10-1,-7-1 1,0 10-77,0 5 0,0 2 1,0 9-1,0 5-313,0 7 0,2 7 0,5 5 0,7 2-1068,5-2 1393,2-3 0,0-2 0,0 0 0</inkml:trace>
  <inkml:trace contextRef="#ctx0" brushRef="#br0" timeOffset="4305">4180 211 7634,'-3'14'147,"-1"2"1,-6 5-78,-1 5 0,-3 9 0,-7-5 0,0 3 172,0 4 1,-7-4 0,0 2 0,2 0 48,3-3 1,-5 6 0,0-10 0,2-3-159,3-1 1,9-3 0,2 0-215,3 0 0,2-7 43,7 0 0,0-12 0,2 0 0,5-9-24,7-4 0,12-3 0,2-5 1,-3 3 50,-1 2 1,4 0-1,2-5 1,0 3 54,1 2 1,-1 9 0,-4-4 0,2 2 15,-3 0 1,1 0 0,0 7 0,2 0-20,-3 0 0,-1 0 1,-3 0-1,0-3-23,0-4 1,0 5 0,0-5-712,0 5 1,0 2-1289,0 0 1981,-10 0 0,-1 0 0,-10 0 0</inkml:trace>
  <inkml:trace contextRef="#ctx0" brushRef="#br0" timeOffset="4496">4138 505 7763,'-10'-7'314,"10"0"0,12 0 73,7-2 1,9 4 0,2-7 0,3 1-472,4-1 1,-4 0 0,2-4 0,0 4-137,-3 3 1,-1-5 0,-10 7-1,0 2-600,0 3 820,-10 2 0,8 0 0,-7 0 0</inkml:trace>
  <inkml:trace contextRef="#ctx0" brushRef="#br0" timeOffset="4672">4075 190 7763,'0'-21'465,"16"7"0,10 0 0,9-2-108,9-3 1,10 5 0,-3 2-1,3 3-511,4 4 0,-4-4 0,-1 2 0,-1 2-396,-6 3 1,-8 2 0,-6 0-1,-1 0-641,-6 0 1191,-1 9 0,-3 3 0,0 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17.2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0 673 9318,'21'0'121,"0"0"0,3 0 0,1-3 0,6-1-11,1-3 1,3-7 0,7 4-1,-2 1-229,-5 0 1,5-5 0,-8 7-1,3 2 1,-2 3-221,-3 2 0,5 0 339,-7 0 0,10-10 0,-6-1 0</inkml:trace>
  <inkml:trace contextRef="#ctx0" brushRef="#br0" timeOffset="1595">1785 1 7375,'0'14'4,"0"0"1,0 2 95,0 3 1,0 4 0,0 5 0,0 7 18,0 5 1,0 2 0,0 2 0,0 3-10,0 2 0,-7 7 0,0-5 0,2 0-83,3 1 0,0-3 0,-3-7 0,-2 0-101,2 0 1,3-3-1,2-1 1,-2-6-125,-5-1 0,4-3-150,-4-7 242,5-10 0,2-4 0,-2-11 4,-5-3 1,4-10 103,-4 3 1,5-4 0,2-3 6,0 0 0,0 0 0,0 0-30,0 0 0,0 0 1,0 0-1,0-3 9,0-4 1,0 5 0,2-7 0,3 2 14,2 0 0,2-10 1,-4 6-1,4-3 32,3 0 1,-5 2 0,7-4-1,0 4 30,-2 3 1,6-1 0,-4 6 0,5-3-32,2 2 0,0 3 0,0 2 0,0 2-26,0 5 1,7-2 0,0 6 0,-2 1 10,-3 0 1,-2 2 0,0 7-13,0 0 1,-7 11 0,-2 8 0,-1 9 0,-1 5 49,-1 4 1,-2-4 0,-7 2-1,-2 2-30,-5 3 0,2-1 0,-9-1 0,-2-6 2,-3-1 0,-9-3 0,0-7 0,2 0 13,3 0 1,2-10 0,0-1 0,0-3-134,0 0 1,0-3 0,0-8-1,2-6-34,5-1 0,-2-3 0,7-7 0,-1 0 85,1 0 0,2 0 0,5 2 1,-3 3 23,-2 2 0,0 0 1,7-7-1,0 0 20,0 0 0,-7 0 0,-2 2 1,-1 3 3,1 2 0,-7 0 0,4-7 0,-2 2 4,0 5 0,0-2 1,-7 9-1,2 0 68,5-3 1,-4 8 0,4-5 0,-5 5-25,-2 2 0,7 9 1,0 5-1,-2 5 16,-3 2 0,-2 2 0,0 3 0,0 4 20,0 3 0,2-1 1,3 6-1,4-3-6,3 2 0,-5-7 1,7 1-115,2-1 0,3 0 0,4 3-87,5-12 0,5-2 0,9-12 0,2-3-23,5-1 0,5-6 1,9-1-1,0-6-38,0-1 1,0-3 0,2-5 0,3 3-124,2 2 0,0 0 299,-7-7 0,0 0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19.5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201 148 6923,'0'21'184,"0"0"0,0 0 1,0 0-99,0 0 0,0 7 1,0 0-1,0-3-25,0-1 0,0-3 0,0 0-78,0 0 0,2 0 98,5 0 1,-4-7-82,4 0 0,4-10 0,1 6 0</inkml:trace>
  <inkml:trace contextRef="#ctx0" brushRef="#br0" timeOffset="219">495 148 7682,'-7'21'-20,"0"0"0,-9 2 1,2 3-1,-5 4 29,-2 3 1,5 2-1,-3 7 1,-4 0 97,-1 0 0,-6 0 1,0 0-1,-1 2 12,1 5 1,-5-12 0,5 5 0,-1-4-208,1-6 0,2 6 0,7-10-560,0-3 648,9-11 0,12-14 0,12-11 0</inkml:trace>
  <inkml:trace contextRef="#ctx0" brushRef="#br0" timeOffset="682">894 127 7579,'-2'21'40,"-3"0"1,-2 0 117,2 0 1,3 9 0,2 5 0,0 5-100,0 2 0,-7 0 0,0 0 1,2 0-155,3 0 0,-5-7 1,0-3-160,2-1 1,-4-3-1,0-10-138,-3-4 1,5-4 0,-5-13 391,3-4 0,-5-4 0,7-10 0,-9 0 0,4 0 0</inkml:trace>
  <inkml:trace contextRef="#ctx0" brushRef="#br0" timeOffset="1058">726 568 7691,'0'-21'-319,"0"0"0,0 0 51,0 0 0,0 7 478,0 0 1,2 9 0,5-2 160,7 5 0,5-5 0,2-3-243,0-1 1,0 6 0,0-4 0,0 2-74,0 0 1,0-7-1,0 4 1,0 1-197,0 0 0,0-8 0,0 6 0,0-3-291,0 0 1,-7 2 0,-2-4-1,-1 2 164,1-3 0,2-1 1,5-3 248,-5 0 0,2 0 0,-7 2 51,3 5 0,-5-5 174,7 5 0,-9-4-45,2-3 1,-5 7 165,-2 0 163,0 9-358,0-4 0,0 11 0,0 5-8,0 7 0,-2 5 0,-3 4 0,-2 3-6,2 2 1,1 9 0,-1-2-1,-4 5 16,-3 2 1,5 0-1,-5-3 1,3-1-11,4-3 1,1-7 0,-1 4 0,-2-1-612,2-6 1,3-1-1411,2-3 1897,9-10 0,-6-1 0,6-10 0</inkml:trace>
  <inkml:trace contextRef="#ctx0" brushRef="#br0" timeOffset="1665">1587 85 7705,'0'21'130,"0"0"1,0 0-59,0 0 0,0 9 1,-2 5-1,-3 5 60,-2 2 0,-2-3 0,4-1 0,-4-3-125,-3 2 1,5-7 0,-5 1 58,3-1 1,-5-7-1,5 3-117,-3-10-83,7-6 1,-2-20 0,12-4 0,4-7 28,3-7 0,0 5 1,4-5-1,-2 5 64,2 2 1,3 2-1,2 3 19,0 2 0,0 9 0,0-2 111,0 5 0,-2 4 0,-3 5 1,-2 7-64,2 5 1,-4 2 0,2 2-1,2 3 23,3 2 1,0 0 0,-3-7 0,-2 0-12,2 0 1,-4-3 0,2-1-189,2-3 54,-6-10 1,-1 3 0,-11-14 0,-5-7-19,-7-4 1,-5-3 0,-2 0 0,0-3 105,0-4 0,-7 3 0,0-8 1,2 0 148,3 1 0,9 4 1,2-5-1,3 3-73,4 4 0,3 3 1,2 2-1,2 0 53,5 0 1,-2 0-1,11 2 1,5 3-391,5 2 1,4 7-1,-2-5 1,5 3-271,0 4 1,4-4 538,-9 2 0,9 0 0,-4 7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4.4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421 55 7692,'0'21'0,"0"0"0,0 0 0,0 0 518,0 0 1,0 0-630,0 0 1,0 0-151,0 0 0,2-10 0,5-6 1,7-7-1,5-8 131,2-1 0,0-10 0,0-7 1,0 2 82,0 3 0,0-5 0,-2 0 0,-3 4-23,-2 8 0,-7-3 365,7 5-189,-9 5 0,4 9 1,-9 14-1,0 5 10,0 2 0,-9 7 1,-3 2-1,-2 0 50,0 1 1,2-3 0,-4-7 0,4 0 292,3 0-236,-7 0-434,13 0 1,-6-12-1,11-7-6,5-6 0,-2-13 0,9 6 150,2-1 0,3 0 0,2 8 98,0-3 1,-2 9 0,-5 14 0,-7 10 3,-5 9 0,-2 5 1,0 2-1,0 2 104,0 5 0,-9 5 1,-5 6-1,-5-1-71,-2-3 1,-9-3 0,-5 6 0,-5-3-73,-2 2 1,0-4 0,0-1-1,0-4-31,0-9 0,-7-7 0,2-12 0,5-3-15,5-4 1,11-4 0,-2-13 0,5-4-1,2-7 1,7-14 0,2-7 0,3-4-14,4-3 0,3 0 0,4 0 0,5 0 77,7 0 1,5 2 0,4 3 0,3 4 50,2 3 0,9-5 0,1 4 0,4 1-19,0 0 1,11 2-1,-11 7 1,3 0-83,-1 0 0,-2 2 0,0 3 0,0 4-349,0 3 1,-2 2 0,-3 4 384,-2-4 0,0 5 0,7-7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1:48.7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42 253 7847,'0'21'0,"0"2"88,0 5 1,0-4 0,0 6-1,0 0 40,0 5 1,-7-2 0,0 0 0,3-3-170,1-4 0,1 4 0,-3-2 0,-2-2-712,3-3 0,1-2 753,3 0 0,10 0 0,1 0 0</inkml:trace>
  <inkml:trace contextRef="#ctx0" brushRef="#br0" timeOffset="389">63 274 7799,'14'-14'55,"0"2"0,0 1-10,-2-1 0,9 7 0,-2-4 0,6 2 3,1 0 0,0-7 1,-1 7-1,3 2-69,-2 3 0,0-5 0,-1 0 0,3 2 5,-2 3 1,-3 2-1,-2 0 1,0 0-152,0 0 0,0 0-69,0 0 1,-7 0 176,0 0 262,-9 0 0,-3 12 1,-11 6-1,0 8-32,-1 0 1,-4 6 0,5 3 0,0 5-45,-1 2 0,1-7 1,4-2-1,-2-1-27,3 1 0,1-5 0,3 5 1,0-3-326,0-4 0,0-3 0,0-2 1,0 0-449,0 0 673,0-9 0,0 6 0,0-6 0</inkml:trace>
  <inkml:trace contextRef="#ctx0" brushRef="#br0" timeOffset="910">924 295 6024,'0'21'228,"7"0"0,0 2 0,-2 3-39,-3 2 1,-2 7 0,0-7 0,0 0 2,0 2 1,0-6-1,0 4-162,0-5 0,0-9 0,3-2-330,4-3 0,-3-2 0,10-7 112,3 0 1,-1-9 0,0-5 0,-2-5 56,3-2 1,1-7-1,3 0 1,0 2 130,0 3 0,-7 2 0,0 0 0,3-2 0,1-5 0,-4 4 0,0-1 0,0 6 0,-2 5 0,0 7 7,-5-7 97,-5 9 1,7 5-1,-9 14 1,0 7 12,0 7 0,-2-2 1,-3 9-1,-2 0 31,3-2 1,-1-1-1,0-6 1,-2 2-521,3-2 1,4-3 371,7-2 0,4-9 0,10-3 0</inkml:trace>
  <inkml:trace contextRef="#ctx0" brushRef="#br0" timeOffset="1277">1932 274 7767,'-2'-14'-300,"-5"0"0,-5 2 0,-9-2 272,0 7 0,7 5 0,0 2 0,-2 2 135,-3 5 0,-4 3 0,-3 6 1,-2-2 86,3 2 1,-6 3-1,3 2 1,3 2-28,1 5 1,6-4 0,1 4-1,6-5 159,1-2 0,-4 2 0,7 3 1,3 2-289,1-2 1,3-3 0,0-2 0,5 0-351,9 0 1,2-9 0,19-5-31,3-5 1,8-4 0,6-5 0,1-5-1268,6 0 1609,1-16 0,3 14 0,0-16 0</inkml:trace>
  <inkml:trace contextRef="#ctx0" brushRef="#br0" timeOffset="1816">2436 736 5962,'21'-21'66,"0"0"1,-2 0-1,-3-2 164,-2-5 0,-7 4 1,5-6-1,-3 2-122,-4 0 1,6-9-1,3 4 1,3-2-243,-3 0 1,4 0 0,-1-5 0,4 3-84,0 2 1,4 7 0,-11-5-1,5 3 217,2 4 0,0 3 0,0 2 0,0 0-92,0 0 43,0 9 0,-9 12 0,-5 14 0,-5 5 282,-2 2 0,0 2 1,0 5-152,0 7 1,0-2 0,0 2 0,0 2 0,0 1 14,0-3 0,0 2 0,0-7 0,0 1-15,0-1 0,0 5 0,0-7 1,0-2-94,0-3 0,0 5 0,0 0 0,0-2-365,0-3 1,-2-9 0,-3 0 171,-2 2 1,-2-6 203,2-3 0,-5 4 0,-9 1 0</inkml:trace>
  <inkml:trace contextRef="#ctx0" brushRef="#br0" timeOffset="2008">2562 526 6460,'21'0'149,"7"-2"1,0-3 0,0-2-113,2 2 1,-4-4 0,9 2 0,0 2-431,-2 3 1,4 2 392,-9 0 0,9-9 0,-4-3 0</inkml:trace>
  <inkml:trace contextRef="#ctx0" brushRef="#br0" timeOffset="2368">3570 148 7349,'0'-12'3,"0"5"392,0 14 1,0 7-1,0 14 1,0 5-140,0 0 1,0 6 0,-2-4 0,-3 5-56,-2 2 0,-7-2 1,7-3-1,2-4-333,3-3 0,-5-2 0,0-7-2331,2 0 1076,3 0 1387,2-9 0,0-3 0,0-9 0</inkml:trace>
  <inkml:trace contextRef="#ctx0" brushRef="#br0" timeOffset="2596">3129 232 7749,'14'-7'48,"0"-2"122,2-3 1,5 5-1,7-5 1,7 1-9,5-1 1,4 5 0,3-7 0,4 0-102,3 2 1,-5-4 0,5 9 0,-3 2-548,-4 3 1,-5 2 0,-5 0 485,-2 0 0,-9 0 0,4 0 0</inkml:trace>
  <inkml:trace contextRef="#ctx0" brushRef="#br0" timeOffset="3142">4200 1 7533,'0'23'0,"0"3"197,0 2 0,-7 9 0,-2-2-87,-3 5 1,5 2 0,-7 2 0,0 3-29,2 2 0,-6-2 0,6-10 0,-2-2-59,0 2 1,7 3 0,-5 0 0,3-5-38,4-7 0,3-3 0,2 1-97,0 2 1,2-2-1,5-10 1,7-4 64,5-3 1,2-2-1,0-7 1,0 0 11,0 0 1,0 0 0,0 0 0,0 0 29,0 0 0,0-7 0,0-2 0,0-1 11,0 1 1,0-7 0,2 4 0,1-2 57,-3 0 0,4 0 0,-11-7 0,3 0-38,-3 0 1,-5 0-1,-9 0 1,0 0-6,0 0 1,-7 0-1,-5 0 1,-4 0-89,-7 0 1,-12 0 0,0 0 0,-5 2-78,-2 5 0,2 5 0,3 9 0,4 0 143,3 0 0,-7 0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4.8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1 8116,'0'21'0,"0"0"73,0 0 0,0 2 0,0 3 0,-2 4-1,-5 3 0,4-1 1,-4 3-1,5-4-63,2-1 1,0-7-1,0 5 7,0-4 0,9-6 1,5-4-192,5-7 0,-5-4 0,0-6 0,2-1 15,3-3 1,2-10 0,0 3 0,0-4 28,0-3 0,0-3 0,0-1 0,-3-3 96,-4 2 1,5 3-1,-5-1 1,2-1 12,-2-3 0,5 2 0,-7 10 187,-1 2-10,8 0 1,-17 4 0,5 10 69,-4 12 1,-3 7-1,0 4 1,0 3-113,0 2 0,0 7 0,0-5 0,0 0-51,0 1 1,0-3-1,0-7 1,0 0-257,0 0 1,0 0-1488,0 0 1681,9-10 0,3-1 0,9-10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5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463 1 7634,'21'0'193,"-10"2"-60,-4 5 1,-4 7 0,-3 12 0,0 2-31,0-3 0,-7 8 0,0 2 0,0 5 85,-3 2 1,6 0 0,-8-3 0,3-4-88,4-7 1,-4 3-1,2-3 1,2-3-189,3-1 0,2-3-211,0 0 1,2-10 0,3-6 158,2-10 0,7-6 1,-5-10-1,3 0 80,4 0 0,-7-7 0,1-3 0,-1-1-6,5-6 0,-5 6 0,-2-3 0,-2 0 11,2 2 0,-5 0 1,5 8-1,-4-3 54,-3 2 1,-3 10-1,-4 4 1,-7 0 40,-4 1 1,-3 6 0,0-2-1,0 5-57,0 2 1,-10 2 0,-4 5 0,-2 5 37,2-1 0,-2 8 0,9-7 0,0 2 88,-3 0 0,15 0 1,-5 7-1,2 0-3,1 0 1,4-7 0,2 0-56,3 2 1,4-7 0,12-2-14,7-4 1,5-3-1,2 0 1,0 0-119,0 0 0,7 0 0,0 0 1,-3-3 15,-1-4 0,-3 5 1,0-7-1,0 2-65,0 0 0,0 0-31,0 7 127,-10 0 1,-1 9 0,-13 5 0,-1 5 162,-3 2 0,-12 2 0,0 3 1,-6 2 42,-1-3 0,5 6 0,2-1 1,1 3-70,-6 4 0,-4-7 1,3-2-1,-3-2-373,2 2 1,3-7-1,2 2-337,0-6 1,0-13 604,0 3 0,9-4 0,3-3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6.1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8699,'21'0'114,"7"0"0,2 0 1,0 0-170,1 0 1,4 0-1,-5 0 1,0 0-201,1 0 1,-3 0 0,-7 0 0,0 0 254,0 0 0,-10 0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6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7484,'0'21'394,"0"-1"0,0 8 0,0 3 0,0-1-317,0 0 0,-2 5 1,-3-4-1,-2 1-7,2 6 1,-4-6 0,0 1 0,-1 0-152,1-1 0,-5-6 0,7 2 0,0-5-5,-2-2 0,4-2 1,-7-3-1,1-4 346,-1-3-132,7-2-151,-4-7 0,11 0 1,5-2-20,7-5 1,5 2-1,2-6 1,0 1 40,0 6 1,2-6 0,3 1 0,2 0-49,-2-1 0,4 1 1,0 4-1,1-4-25,-1-3 1,5 5-1,-7-4 1,-2 1-258,-3 6 1,-2-6 0,0 3-97,0 3 1,-2-1 0,-3 0 426,-2-2 0,-9-9 0,4 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7.4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273 21 6924,'0'-11'-145,"-2"1"252,-5 10 1,2 7-1,-7 3 1,3 1 27,4 6 1,-4 1 0,0 6 0,-1 1-77,1 3 0,-5 10 0,5-1 0,-3 7-40,-4 5 0,4 0 1,-2-4-1,0 1-24,2 3 1,-6 0-1,6-7 1,-2-2-29,0-5 0,9 2 0,-4-11 1,2-5-318,0-5-469,0-2 554,7-2 0,0-12 0,0-14 265,0-5 0,9-2 0,3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7.9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0 796 7278,'0'-21'12,"7"0"0,2 0 1,3 0 23,4 0 0,-4-2 0,2-3 0,2-4-3,3-3 1,2 1 0,0-6 0,0 3 8,0-2 1,0-3-1,-2-2 1,-3 3-86,-2 4 0,-2-5 0,4 7 0,-4-2-28,-3 0 1,5 10 0,-5-3 0,1 4-84,-1 3 118,7 0 0,-11 10 37,9 4 0,-9 7 1,2 7-1,-5 7 3,-2 4 1,7 10-1,0 3 1,-2-1 84,-3 0 1,-2 8 0,0-3 0,0 4-18,0 3 0,0 7 0,0 0 0,0-4-83,0-8 0,0 0 0,0-9 1,0-2-201,0-3 1,2-2 255,5 0-45,-4-9 0,6 7 0,-9-8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8.4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124 0 7669,'12'3'-42,"-5"4"1,-5 4-1,-2 10 1,0 3 42,0 4 1,0-3 0,0 8 0,0 0 48,0-1 0,0-4 0,-2 7 1,-3 3 11,-2 1 0,-7 3 1,5 0-1,-1 0-149,1 0 0,-7 0 0,4-2 0,-2-5-159,0-7 1,7-5 233,-7-2 1,9-11 48,-2-10 1,14-10 0,7-11 0,5 0 49,2 0 1,2 0-1,3 0 1,2 0 15,-2 0 1,-3 0 0,-2 0 0,0 3-96,0 4 0,0 2 0,0 7 1,0-2 1,0 3 0,-7 1 0,0 3-16,2 0 0,3 0 0,2 0-47,0 0 1,0 0 0,0 3-337,0 4 1,0-5-442,0 5 830,-9-5 0,-3-2 0,-9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8.6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 6427,'21'0'340,"0"-7"1,0-2 0,0 0-179,0-1 0,2-4 0,3 7 0,2 0-116,-2-2 1,4 7-1,-2-8 1,-2 3-260,-3 0 0,-2 0 0,0 5-988,0-5 1201,-9 5 0,-3-17 0,-9 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8.7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0 168 7662,'14'-21'402,"0"3"-399,2 4 1,3-3 0,4 11 0,5-1 94,7-3 0,5 6 1,2-8-1,0 3-243,0 4 1,0-4-1,2 2 1,1 2-1127,-3 3 1271,4 2 0,-4-10 0,12-1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9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7670,'0'12'256,"0"11"0,0 10-199,0 7 1,0-1-1,0 3 1,-2 3-56,-5 4 1,2-5-1,-7 3 1,1-8-199,-1-4 0,0-2 0,-4 4 0,4-4-1087,3-3 1283,-7-2 0,4-7 0,-9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16.4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28 123 7999,'-12'-1'0,"3"-4"0,4-4 0,4-4 0,2 1 0,4 1 231,4 2 1,3 5-1,2-4-211,0 2 0,4 1 1,1 5-1,-1 0-2,2 0 1,-3 2 0,5 2 0,-2 6-20,-3 2 1,-2 8 0,-3 4 0,-2 6-99,-6 2 0,-2 5 0,-2-3 1,-3 1 72,-7 3 0,0 2 0,-13 2 0,-1-1 80,3 1 1,-5-2 0,3-3 0,-2-5 268,2-3 1,3-3-1,6-2 1,2-6-111,3-3 1,3-5 0,6-1-471,0 2 1,1-5 0,5-2 175,8-2 1,1-2-1,9 0 1,0 0-6,2 0 0,2-6 1,1-2-1,2-1 86,1 0 0,7-1 0,-4-4 0</inkml:trace>
  <inkml:trace contextRef="#ctx0" brushRef="#br0" timeOffset="951">817 151 7925,'-14'0'322,"5"1"0,0 4 0,-2 4-87,-1 4 1,-2 8 0,-2 7 0,0 7-33,-3 5 1,2 3 0,6 3 0,2 3-23,-2 1 0,5-6 1,2-5-1,2-1-193,2-4 0,11-3 1,4-5-1,4-3-262,1-5 1,9-4 0,-1-5 0,2-4 121,4-3 1,-3-9-1,6-3 1,0-7 180,-2-6 0,-1-8 0,-6-4 0,-2-4 168,-3-4 0,0-2 0,-8 4 0,-4-2-65,-3-3 1,-5 3 0,-9-3 0,-7 3-375,-4 1 1,-7 8 0,1 5 0,-3 7 28,-2 7 0,-4 4 0,-1 11 0,1 2-57,-2 2 1,10 6-1,-3 8 1,6 5-1106,4 3 1375,2 2 0,7 6 0,2 1 0</inkml:trace>
  <inkml:trace contextRef="#ctx0" brushRef="#br0" timeOffset="1414">1384 386 8290,'2'-14'-391,"3"0"101,2-6 1,9 3-1,0-6 1,3-1 155,-2-2 0,3-2 0,-3 2 1,-3 1 105,-4 2 0,-2 6 0,1-1 0,-3 2 282,1 3-159,-6-1 1,5 3 99,-6 6 1,0 16 0,0 14-103,0-1 0,0 7 1,-1 6-1,-2 1 183,-2-1 1,-1 8 0,3-4 0,-2 3-85,2-1 1,2-7-1,1 0 1,0-2-436,0-4 1,0-2 0,0-3 0,0-4 242,0-1 0,0-1 0,0-6 0</inkml:trace>
  <inkml:trace contextRef="#ctx0" brushRef="#br0" timeOffset="1827">1966 95 8459,'-10'19'610,"1"1"0,-2 3-392,-1 6 1,-2 5 0,0 8 0,2 1 221,3 3 0,-3-2 0,4 5 0,0-2-352,4-7 0,2-5 0,4-7 0,2-2-389,5-3 1,11-5 0,8-8 0,6-6 85,1-2 1,5-2 0,-3-2 0,2-2 8,-3-6 1,3-8 0,-7-5-1,-1-5 194,-2-4 0,-7 3 1,-5-7-1,-5 1 247,-3-2 1,-6-11-1,2 7 1,-5-4-33,-5-2 0,-9 0 0,-9 0 0,-3 7-154,-2 4 1,-1 6 0,-3 8 0,-3 8-155,-1 8 0,-8 6 1,4 8-1,0 9-977,1 9 1,4 15 1081,-2 1 0,-3 9 0,5-2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9.4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1 210 7655,'9'-11'252,"-4"-6"1,9 10-170,2 3 0,-4-6 0,2 3 0,2 3-84,3 1 1,9-4 0,2-2 0,1 0-103,-1-1 1,5-6 0,-5 4 0,1-2-58,-1 0 0,-2 7 1,-7-4-1,0 1 61,0 6 99,0-8 0,0 10 0,0-8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29.6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127 0 7726,'-19'3'512,"3"4"-536,2 7 0,9 4 1,-2 3-1,3 0-25,-3 0 1,4 3 0,-6 4 0,2 4 113,0 1 0,-7 4 0,7-6 0,2-1-74,3 0 1,2 1 0,0-6 0,2 3-1270,5-2 1278,5-12 0,9 5 0,0-8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34.2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 93 6800,'0'-9'225,"0"9"-98,0 12 1,0 6 0,0 3-1,0 0-83,0 0 0,0 0 0,0 3 0,0 1-18,0 3 0,-7 10 0,0-6 0,2 3 4,3 0 1,-5-2 0,0 4 0,2-4 2,3-3 0,2-2 1,0-7-68,0 0 0,9-9-32,5-5 0,3-7 0,-1-7 1,-2-7 21,2-5 1,3-9 0,2 0-1,0 0 39,0-2 1,0 4 0,0-6 0,-2 1-47,-5 6 1,4-6 0,-4 1 0,5 0-51,2-1 1,-3-4 0,-1 7 0,-3 3-47,2 1 1,0 3 164,-2 0 34,5 10 1,-17 11 0,5 14 0,-4 4-11,-3 3 1,-3 0 0,-1 3 0,-3 4 194,2 7 1,0 7 0,1 4 0,-3 3-148,2-2 0,-4-3 0,2-4 0,2-3-140,3-2 0,2-9 1,0 2-1,2-5-606,5-2 656,-5-9 0,8 7 0,-10-8 0</inkml:trace>
  <inkml:trace contextRef="#ctx0" brushRef="#br0" timeOffset="449">652 597 7664,'0'-11'499,"2"-6"0,3 8 0,2-3-661,-3-4 0,6-3 1,-1-2-1,3 0 99,4 0 1,3-7 0,2-2 0,0 0 42,0-1 1,-7-4 0,0 5 0,0 0-122,-3-1 1,8-4 0,-7 7 0,2 3 101,0 1 0,-7 3 1,4 0-27,-1 0 0,-3 7-30,-7 0 0,0 12 93,0 2 1,0 9 0,0 12 0,0 3-10,0 4 1,0-3-1,0 13 1,0 4 117,0 4 1,0 6-1,0-6 1,-3 3-103,-4-2 0,5-3 0,-5-4 1,5-5-165,2-7 0,0-5 1,0-2 158,0 0 0,9 0 0,3 0 0</inkml:trace>
  <inkml:trace contextRef="#ctx0" brushRef="#br0" timeOffset="873">1303 156 7408,'0'21'-166,"0"0"0,0 3 0,0 1 375,0 3 0,2 0 1,3-4-1,2 1-112,-3 3 0,-1 0 1,-1-7-1,3 0-29,2 0 1,9-2 0,-2-5-221,5-7 1,-5-5 0,0-2 0,2 0 13,3 0 0,-1-9 0,-1-5 0,-3-5-86,2-2 1,3-7 0,2 0 0,-3 3 133,-4 1 0,5-4 0,-7 0 0,-1 0 90,-4-2 0,3 7 0,-1-3 0,0 7 218,1 5 0,-1 7 32,-2-7 0,-5 12 0,8 2-66,-1 12 0,-7 13 0,5 6 1,-4 1-79,-3 6 1,0 1-1,0 3 1,0-2-120,0-5 0,2 2 0,3-9 0,2-2-231,-3-3 0,6-2 244,-3 0 0,9-9 0,-4-3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38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378 105 7766,'-9'-11'145,"6"1"1,-6 13 0,9 4 0,2 7-21,5 4 0,-4 6 0,4 4 0,-5 7-64,-2 4 0,0 10 1,0 0-1,0-2-147,0-3 1,0 3 0,0-3 0,0-4 4,0 0 0,0-8 1,0 1-26,0-3 0,0-9 30,0-7 0,0-11 1,0-3-1,0-12-19,0-7 1,0-4 0,0-3-1,0-2 72,0 3 1,0-8 0,0 0 0,0-2 39,0 0 1,2 0 0,3-7 0,4 0-20,3 0 0,-5 3 0,7 1 0,2 6 14,3 1 0,0 3 1,-3 7-1,-2 3 73,2 4 0,3 2 0,2 7 0,0-2-89,0 3 1,0 4-1,0 7 13,0 7 1,0 4 0,-2 3-1,-3 0-1,-2 0 0,-7 7 0,5 3 0,-3-1 39,-4 0 0,-3 1 0,-4-6 0,-5 3 1,-7-2 1,-5-5-1,-2-5 1,0-4-40,0-3 1,0-2 0,0-7 0,0 0-102,0 0 0,-2 0 0,-3 0 0,-2 0 49,2 0 1,1-9 0,-1-5 0,-2-5-164,2-2 1,3 3 0,0 1 0,-3 3 132,-2-2 0,0 0 1,7 2-1,0 4 92,0 1 0,0 7 0,0-5 0,0 4 72,0 3 1,0 7 0,2 3 0,3-1 78,2 0 1,2 8 117,-2-3 1,5-3-1,9 3 9,0 3 1,9-1-1,5 0 1,5-2-115,2 3 0,9-6 0,5 1 0,5-3-282,2-4 1,0-3 0,2-2-1,3 0-1081,2 0 1,0 0 1179,-7 0 0,9-9 0,3-3 0</inkml:trace>
  <inkml:trace contextRef="#ctx0" brushRef="#br0" timeOffset="316">1134 189 7594,'0'21'0,"0"0"-128,0 0 1,7 0-1,0 0 1,0 0 166,2 0 1,-4-2-1,9-3 1,0-2-152,-2 3 1,6-8 0,-4 0 0,5-2 111,2 0 0,0 0 0,0-7 0</inkml:trace>
  <inkml:trace contextRef="#ctx0" brushRef="#br0" timeOffset="532">1575 126 7569,'-14'21'0,"0"0"0,-2 3 24,-3 4 0,-2-3 0,0 10 0,-2 3-29,-5 1 1,2 3 0,-9 0 0,-2 0 60,-3 0 1,5-2 0,0-3-1,-2-2-29,-3 3 0,0-8 0,3-2 0,7-5-341,6-2 1,-1-9 313,11-5 0,4-14 0,1-5 0</inkml:trace>
  <inkml:trace contextRef="#ctx0" brushRef="#br0" timeOffset="1201">1890 189 7530,'0'21'-141,"0"0"1,0 0 129,0 0 1,0 7 0,0 3-1,0-1 81,0 0 1,-7 1 0,-2-6-1,-1 3-38,1-2 1,0-3-954,2-2 239,4 0 632,-15-9 1,15-5 0,-4-14 72,5-7 0,2-5 0,0-2-54,0 0 0,2 0 0,5 0 237,7 0 1,-2 0-1,2 0-97,2 0 0,-4 7 1,0 0-1,-1 0-4,1 3 0,-5-6 0,7 8-56,2-3 0,3 1 0,2-6 0,-2 3-151,-5-2 1,4 4 0,-4-2 0,5 0 21,2 3 1,-7-6 0,-2 8 60,-3-3 1,0 8 118,-2-3 0,-4 7 0,4 7 0,-5 7 6,-2 4 0,0 3 0,0 0 0,0 0-34,0 0 0,0 3 0,0 1 0,0 3 87,0-2 0,-2 0 0,-3-1 1,-2 3-27,2-2 0,-4-3 1,2-2-145,2 0 0,3-7-918,2 0 0,2-9 929,5 2 0,5-14 0,9-5 0</inkml:trace>
  <inkml:trace contextRef="#ctx0" brushRef="#br0" timeOffset="1910">2646 147 7029,'0'-11'388,"0"4"1,0 14-295,0 7 0,0 7 0,0 4 0,0 6 42,0 1 1,0 3-1,0 5 1,-2-3 13,-5-2 0,2-7 1,-7 5-1,1-3-103,-1-4 0,7-3-711,-2-2 380,5 0 0,2-18 1,0-10 157,0-10 0,7-11 0,2 0 1,3 3-28,4 1 1,1 3 0,-1 3-1,-2 1 97,2 3 1,-4 7-1,2-4 122,2 1 0,3 3 0,2 10-4,0 4 0,-2-3 0,-3 10 27,-2 3 0,-2 1 0,4 3 38,-2 0 0,-9-7 0,2 0 28,-5 3 0,-2-6-152,0 3 1,-2-9 0,-5 2 23,-7-5 1,-5-4 0,-2-3 0,2-4-83,5-3 0,-4 1 1,6-6-1,-2 1 108,0-7 1,2 2-1,-2-10 1,7 3 99,5 0 0,2 0 0,0 7 1,0 0-29,0 0 0,9-4 1,3 1-1,2 6-63,0-1 0,7 0 0,7 1 1,0 1-172,2 3 0,-4 10 1,7-6-1,-1 3-304,1 0 1,-5 0 0,5 7-1,-3 0 413,-4 0 0,-3-9 0,-2-3 0</inkml:trace>
  <inkml:trace contextRef="#ctx0" brushRef="#br0" timeOffset="2668">3507 105 7724,'0'21'350,"0"0"0,0 0-374,0 0 1,0 0-1,0 0 1,0 0 52,0 0 1,0-7 0,2 0 5,5 3 0,-2-8 0,9-2-239,2-5 0,-4-2 1,2-2-1,2-5 94,3-7 1,2-5 0,-2-2 0,-3 0-105,-2 0 1,-2 0 0,4 3 0,-4 1 50,-3 3 1,5 0 128,-7-7 252,0 10 1,-7 11-1,0 14-143,0 4 1,-7 3 0,-2 0 0,-1 0 217,1 0 1,2 0-1,7 0 199,0 0-691,0-9 0,2-3 0,5-9 0,7-2 56,5-5 0,0-5 1,-1-6-1,-1 1 33,-1 3 1,7 7-1,-9-4 73,5 1 1,-5 3 0,-2 10 0,-3 4 39,-4 7 0,-3 11 0,-2 6 0,0 1 219,0 6 0,0 1 0,-2 6 0,-5 1-66,-7 3 0,-5 0 0,-2-4 0,0 1-146,0 3 0,-9 7 0,-3-7 0,-2-2 62,0-3 1,2-4 0,-4-5 0,2-7-147,-2-5 0,-1-11 1,1-5-1,4-5 48,3-2 1,2-9 0,7-5 0,0-7 125,0-7 1,9 2 0,5-6 0,5-1 85,2 0 1,0 5 0,0-4 0,5 1-59,9 6 1,0-1-1,16 0 1,-2-2-99,0 3 1,9 1 0,-2 3 0,3 3-86,-3 4 0,11-5 0,-4 5 1,3-5-254,-1-2 0,-2 7 0,0 3 0,0-1-116,0 0 424,0 8 0,0-15 0,0 7 0</inkml:trace>
  <inkml:trace contextRef="#ctx0" brushRef="#br0" timeOffset="3167">4452 252 7572,'0'21'-61,"0"0"63,0 0 1,0 0 0,0 3 0,0 1 65,0 3 1,2 0 0,3-7 0,2 0 97,-2 0 0,-1-2 0,1-3 0,4-4-211,3-3 1,-5-2-1,7-7 1,2-2-7,3-5 1,9-7 0,0-12 0,-2-2-60,-3 3 1,5 1 0,0 1 0,-5-3-43,-6-2 0,1 0 1,-4 7 483,5 0-228,-7 10 1,-3 4 0,-9 14 47,0 7 1,0 4 0,0 3 0,0 0-72,0 0 1,0 0 0,0 0 0,0 0-121,0 0 1,0 0 0,2 0-251,5 0 0,3-7 0,6-2 0,-2-3 289,2-4 0,3-3 0,2-2 0</inkml:trace>
  <inkml:trace contextRef="#ctx0" brushRef="#br0" timeOffset="3427">5376 63 7667,'11'10'127,"-1"-6"0,-10 10 0,2 3 33,5 1 0,-5 10 1,5 3-1,-4 1 73,-3 6 0,0-8 0,0 0 0,0-2-76,0 0 1,0 7 0,0-7 0,0-2-133,0-3 1,0-9-1,0 0-1113,0 3 553,0-8 535,0 0 0,-10-18 0,-1-3 0</inkml:trace>
  <inkml:trace contextRef="#ctx0" brushRef="#br0" timeOffset="4075">5376 21 7560,'-14'-7'-172,"0"0"285,0 0 1,-7 7-1,0 3 69,0 4 1,7-3 0,2 10 0,0 3-198,1 1 1,4 3 0,-5 0 0,1 0-28,-1 0 0,5-2 0,-5-3 1,3-2 108,4 3 1,3 1-141,2 3 1,2-9 0,5-5-242,7-5 269,5-2 1,2-2 0,0-3-11,0-2 1,0-7-1,0 5-20,0-3 1,-7 8 0,-3-6 0,1 3 64,0 0 0,-5 0-10,7 7 1,-10 3 46,3 4 0,-7 2 0,-4 7 0,-6-2 42,-1 3 1,4 1 0,-7 6-1,-3 1 74,-1 3 0,-3 0 0,0-4 0,0 1-46,0 3 1,0 7-1,0-7-139,0-2 1,0-3-282,0-2 0,7-2-803,0-5 1126,9-5 0,-4-9 0,9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1:45.5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105 357 8239,'0'21'112,"0"0"0,-2 3 0,-3 4 0,-4 4-63,-3 1 1,7 7-1,-2-5 1,3 4-61,-3 3 1,4 0 0,-4 0-1,5 0-54,2 0 1,0-9 0,0-5-306,0-5 285,0-2 1,0-11 101,0-10 0,0-10 0,0-13 1,0-3 20,0-2 0,0-2 0,0 2 0,-2-5 48,-5 1 0,4-6 0,-4 8 0,3-3 17,-3-4 1,4 4 0,-4 1 0,5-1-1,2 0 0,0 5 1,0-4-1,0-1-44,0 0 1,7 1 0,2-3 0,3 4-30,4 1 1,3 7 0,2-5 0,0 7 29,0 7 0,7-3 0,0 10 0,0 3-38,2 1 1,-6 3 0,4 3 0,-3 1-37,3 3 1,-4 10 0,4-3 0,-5 4-119,-2 3 0,-7 0 1,-2 3-1,-3 1 104,-4 3 1,-3 0-1,-4-7 50,-5 0 1,-12 0-1,-11-2 1,-1-3-12,1-2 0,-5-9 0,5 2 0,-3-5-129,-4-2 1,4 0 0,0 0 0,3 0-356,4 0 1,3-7-1,4-2 1,3 0-645,2-1 1117,9-6 0,-4 4 0,9-9 0</inkml:trace>
  <inkml:trace contextRef="#ctx0" brushRef="#br0" timeOffset="605">609 819 7979,'-12'0'458,"3"-2"0,9-5 0,0-7-452,0-5 0,7-4 1,2-3-1,3-4-121,4-3 0,-4 5 0,2-7 0,2 0 89,3 3 0,-5-6 0,-2 8 1,-1-3 6,1-4 1,-5 4 0,5 1-1,-1 1 15,1 6 1,0 1 0,4 3-5,-2 0 0,-7 7-72,7 0 1,-7 10 0,5-1 94,-3 10 0,-2 6 1,-5 10-1,3 0 78,2 0 0,2 7 0,-4 3 0,2 1 84,-2 6 0,-3-6 0,0 3 0,3 0-118,2-2 0,0 7 0,-7-8 1,2 1-235,5-5 0,-4-5 0,4-2 0,-5 0-546,-2 0 0,0 0-735,0 0 1456,0-9 0,-9-3 0,-3-9 0</inkml:trace>
  <inkml:trace contextRef="#ctx0" brushRef="#br0" timeOffset="791">672 609 7688,'9'-11'269,"-6"-1"0,6 5-152,0-7 0,3 5 0,9-1 0,0 3-190,0 0 1,0-2-1,0 4 1,2-4-264,5-3 1,-4 8 0,6-3 0,-2 2 335,0-2 0,9-5 0,-4-9 0</inkml:trace>
  <inkml:trace contextRef="#ctx0" brushRef="#br0" timeOffset="1121">1533 294 7554,'-9'-11'186,"4"-1"5,-9 5 0,0 5 0,-7-5-76,0 4 0,0 13 1,0 4-54,0 4 0,0 3 0,-2 0 0,-3 0 113,-2 0 0,2 3 0,10 1 0,2 3 79,-2-2 1,6 4 0,3 1 0,5-1-98,2 0 0,0-2 0,2-7 1,5-2-248,7-5 1,14 2 0,7-9 0,5-2-212,2-3 1,2-2-1,3-2 1,4-3-286,3-2 1,-5-9 0,5 2 585,-3-5 0,-2-2 0,-7 0 0</inkml:trace>
  <inkml:trace contextRef="#ctx0" brushRef="#br0" timeOffset="1617">2226 315 7477,'0'21'79,"0"0"1,0 0-1,0 3 1,0 1 23,0 3 0,-2 7 0,-3-4 0,-4 1 37,-3 6 1,5-6 0,-5 1 0,3-3-118,4-4 0,3-3-10,2-2-135,0-9 1,2-5 117,5-14 1,5-2 0,9-8 0,0 6 72,0 1 0,-7-4 0,0 7 1,2 0-19,3-2 0,9 7 1,0-5-1,-2 2 10,-3-2 1,0 5 0,3-5-1,2 4-141,-2 3 0,-3-2 0,-2-3 1,0-2-136,0 3 1,0-1 0,0 0 0,0-2-164,0 3 1,0-6 0,0 1-543,0-3 920,-9-2 0,6-7 0,-6 0 0</inkml:trace>
  <inkml:trace contextRef="#ctx0" brushRef="#br0" timeOffset="1982">2604 147 7144,'-12'21'401,"3"0"0,2 0-299,0 0 1,-7 7-1,7 0 1,0 0 50,-2 3 0,6-6 0,-6 8 1,2 0-111,0-1 0,-7-6 0,7 2 1,2-5-251,3-2-2088,2 0 2295,0-9 0,0-3 0,0-9 0</inkml:trace>
  <inkml:trace contextRef="#ctx0" brushRef="#br0" timeOffset="2234">2772 231 7395,'12'-11'-30,"-3"4"0,-9 14 250,0 7 1,0 4 0,0 3 0,0 0-90,0 0 0,0 7 1,-2 0-1,-3 0-24,-2 3 1,0-8-1,5 7 1,-3-2-219,-2 0 1,0 0 0,7-7-908,0 0 0,0-7 1018,0 0 0,-9 0 0,-3 7 0</inkml:trace>
  <inkml:trace contextRef="#ctx0" brushRef="#br0" timeOffset="2885">3276 210 7638,'0'28'223,"0"0"0,0 3 0,0-3 0,0 7-9,0 4 0,0 3 0,0-2 0,0-3-58,0-2 0,0-2 1,0 2-312,0-7 0,9-7 1,5-7 29,5-7 0,2-5 1,0-4-1,0-7-161,0-12 1,0 0 0,0-10 0,0 3 8,0 0 1,0-7-1,0 5 1,0 0 140,0-1 0,-7 3 0,-2 7 295,-3 0 0,0 10 0,-4 1 31,2 1 1,0 9 34,-7 0 0,0 2 1,0 12-1,0 3 20,0 1 0,0 10 1,-2 3-1,-3-1-166,-2 0 0,0 1 1,7-6-1,0 3-266,0-2 1,0-3 0,0-2 0,2-2-143,5-5 0,-2 2 329,9-9 0,0 0 0,7-7 0</inkml:trace>
  <inkml:trace contextRef="#ctx0" brushRef="#br0" timeOffset="3430">4137 273 8121,'19'10'-46,"-3"6"159,-2 10 1,-9-1 0,2 10 0,-5 0 38,-2-2 0,0 7 1,0-5-1,0 2-135,0-2 0,-2-5 0,-3-9 0,-2 0-327,2 0 0,3-7 116,2 0 0,0-11 124,0-3 1,0-10 0,0-11 150,0 0 0,0 0 0,0 0 0,0 0-13,0 0 1,0-7 0,-2 0-1,-3 3-18,-2 1 1,0 3 0,7-2 0,0-3-41,0-2 0,0-2 0,2 4 0,3-2-43,2 3 0,9-6 0,-4 3 1,2 5 121,0 7 1,0-3 0,7 7-9,0 1 0,0 1 0,0 10 0,0 0-159,0 0 0,0 0 1,0 0 89,0 0 0,0 3 0,-2 4-26,-5 7 0,-5 4 1,-9 3-1,0 0 144,0 0 0,-7 0 0,-2 0 0,-3-2-63,-4-5 1,-3 5-1,-2-8 1,0 3-201,0 0 0,0-2 0,0 2 1,0-5-424,0 1 1,7-8-86,0 5 641,9-5 0,-4-11 0,9-3 0</inkml:trace>
  <inkml:trace contextRef="#ctx0" brushRef="#br0" timeOffset="3942">5040 273 6446,'-14'-7'-640,"2"-2"873,3-3 767,2 8-471,7-6-315,0 10 0,0 10 0,0 4-36,0 4 1,-7 3-1,0 0 1,0 3-41,-2 4 1,-1 4 0,-6 8 0,2-3-45,-2-2 0,4-2 0,0 4 0,1-4-142,-1-3 0,5 5 0,-5-7-850,3-2 469,2-3 490,7-11 0,9-12 1,5-12-70,5 1 1,2-8 0,0 7 0,0-2 33,0 0 1,0 7 0,0-4 0,0-1-62,0 0 0,7 5 0,2-4 0,0-1-29,1 0 0,4 8 0,-5-6 0,0 3-10,1 0 1,-3-7-1,-7 7 1,0 3-276,0 1 1,-7 3-1,-3-2 349,-1-5 0,-3 5 0,-7-8 0</inkml:trace>
  <inkml:trace contextRef="#ctx0" brushRef="#br0" timeOffset="4118">4977 483 7879,'21'-2'657,"0"-5"0,2-5-921,5 1 0,5-8 0,9 5 0,0-2 33,0 2 1,0-3 0,-3 8 0,-1 0-311,-3-1 1,-10 3 540,3 7 0,-4-9 0,-3-3 0</inkml:trace>
  <inkml:trace contextRef="#ctx0" brushRef="#br0" timeOffset="4283">4956 231 7620,'2'-18'0,"3"1"0,7 3-72,6-2 0,1 0 0,16-1 1,4 3-91,8-2 1,0 4-1,9-2 1,0 0-291,-3 3 1,8-6 451,-5 10 0,5-9 0,2 4 0</inkml:trace>
  <inkml:trace contextRef="#ctx0" brushRef="#br0" timeOffset="4914">6069 42 7622,'-7'21'121,"0"0"1,-3 10 0,6 1 0,-3 3-44,2 0 0,0 0 1,1 7-1,-3 0-1,2 0 1,-4-2 0,2-3 0,0-4-118,-3-3 0,6 5 0,-10-7-338,-3-2 0,6-12 252,-3-7 0,9-7 0,-2-7 134,5-7 1,2-5 0,2-2 97,5 0 0,2 0 0,8 0 1,-3 0-46,2 0 0,3 0 1,-1-2-1,-1-3 6,-3-2 1,0 0 0,7 5-1,0-3 8,0-2 0,0 0 0,2 5 0,3-3-17,2-2 1,0 0 0,-7 10 0,0 1 8,0 3 1,0 7 0,0-4-325,0 1 1,-7 3-49,0 7 393,-10 0-61,6 0 0,-10 3-18,0 4 1,-3-3 0,-1 10 0,-6 5 90,-1 7 0,4-1 0,-5 8 0,0 0 54,1-1 1,6 1 0,-4 4 0,2-2-114,0 3 1,0-6 0,7 3-1,-3 0-10,-4-2 1,5-3-1,-5-9 1,5 0-448,2 0 0,9-9-165,5-5 0,5-5 0,2-4 581,0-5 0,0-14 0,0-12 0</inkml:trace>
  <inkml:trace contextRef="#ctx0" brushRef="#br0" timeOffset="5350">6783 210 8055,'14'3'683,"-3"4"-472,-1 7 1,-1 4 0,-4 3 0,2 3 76,-3 4 1,-1 4-1,-3 8 1,0-3-134,0-2 0,0-7 0,0 5-114,0-3 1,2-4 0,5-12-404,7-7 0,5-5 0,2-4 0,0-7-59,0-12 1,7 0-1,0-10 1,-3 3 226,-1 0 0,-3-7 1,2 5-1,3 0 58,2-1 0,-3 3 0,-8 10 1,-3 1 647,2 3 1,-4 10-196,2-3 1,-10 7-88,3 7 0,-4-3 0,-3 13 1,-3 4-48,-4 4 1,5 6 0,-5-3 0,5 4-206,2 1 0,0 4 0,0-9 1,0-2-558,0-3 0,9-4 0,5-3 0,5-4 579,2-3 0,0-2 0,0-7 0</inkml:trace>
  <inkml:trace contextRef="#ctx0" brushRef="#br0" timeOffset="5974">7959 0 7595,'14'3'659,"-3"4"-547,-1 7 0,-3 4 0,-7 3 0,2 0-195,5 0 0,-5 10 1,5 1-1,-4 3 250,-3 0 1,0-2 0,0 2-1,0-7 17,0-5 1,0-2-1105,0 0 717,0 0 0,0-11 0,0-10 1,0-12 56,0-7 1,0-2-1,0 0 1,0 0 81,0 0 0,0-2 0,0-3 1,0-4-36,0-3 1,-3 8 0,-4-6 0,-4 3 28,-1 0 0,-7 0 1,5 7-1,-4 3 216,-3 4 0,0 4 0,0 10 0,0 0 69,0 0 1,0 10-1,0 4 1,0 4-83,0 3 0,0 0 1,0 3-1,0 1-48,0 3 0,2 7 0,3-7 0,2-2-61,-3-3 0,8-2 1,2 0-22,5 0 1,4-9 0,5-5-1,7-5-86,5-2 1,2 0 0,2 0-1,3 0 27,2 0 0,7 0 1,-5 0-1,0-2 25,1-5 0,4 5 0,-7-8 0,-3 3-1,-1 0 0,-3-2 0,0 4 0,0-2 7,0 3 0,-7-1 339,0-2-215,0 5 1,-3-5-1,-6 14 1,-10 7 5,-9 4 0,-11 6 1,-6 1-1,1 6-99,0 1 1,-5 1-1,4 4 1,-1-2-13,-6 3 1,8-1 0,2 0 0,5-4-188,2-3 0,2-2 0,5-7-138,7 0 0,5-7 331,2 0 0,9-9 0,3 4 0</inkml:trace>
  <inkml:trace contextRef="#ctx0" brushRef="#br0" timeOffset="6607">8001 357 8320,'0'21'199,"0"0"1,0 0-28,0 0 0,0 0 0,0 3 1,0 1-135,0 3 1,0 3 0,0-6-1,0 3-307,0-2 1,0 4-1,0-2-242,0-2 1,0-10 510,0-2 0,-10-9 0,-1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06.14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43 0 8608,'0'7'411,"0"14"1,7 19 0,0 11-1,-3 10-197,-1 4 0,4 5 0,0 14-111,-3 0 1,-1 0-1,-3 0 1,0 0-1,0 0 1,0-2-1,0-3-17,0-2 0,-7-9-112,0 2 1,-7-5 0,7-4-89,2-5 1,-4 0 0,-1-12-198,-1-4 1,6-12-591,-2 0 599,5-14 0,2-14 0,0-14 0,0-5-3,0-2 1,0 0 304,0 0 0,9 0 0,3 0 0</inkml:trace>
  <inkml:trace contextRef="#ctx0" brushRef="#br0" timeOffset="460">169 840 7826,'0'-2'242,"0"9"0,9 9-15,5 5 1,-2 0 0,4 3 0,3 4 19,-1 7 0,15 2 1,-12 0-1,2-2-93,1 3 0,-6 1 0,1 3 1,-3-2-98,1-5 0,6 2 0,-9-6-287,5 1-72,2-6 1,-3 4 0,-1-11-1536,-4-5 466,1-5 1371,-2-9 0,7-18 0,-8-6 0</inkml:trace>
  <inkml:trace contextRef="#ctx0" brushRef="#br0" timeOffset="714">169 1134 8094,'0'-14'594,"0"0"-446,0-2 1,2-5-1,5-5 1,9-4 83,10-3 0,0-2 1,9-7-1,0 0-187,-3 0 1,15-7 0,-3-2-1,8-3-359,6-4 0,0 7 0,0 2 1,-4 7-1815,-3 7 2128,-2-5 0,-7 7 0,0-9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08.31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0 1512 7803,'0'12'328,"0"-5"1,0-14-1,0-7-211,0-5 1,0-2-1,0 0 1,3-2 30,4-5 0,-5 5 0,7-8 0,-2 1-70,0-5 0,3 2 0,-6-2 0,6-2-67,1-3 0,-4-9 1,7-2-1,0-3-196,-2-4 1,7-3-1,-3-4 1,7-3-65,5-2 0,0 10 1,-4 11-1,1 7 168,3 7 0,-2 4 0,-10 10 1,-2 3-10,3 4 0,-6 4 70,3 10 0,-9 10 0,2 4 1,-5 4 88,-2 3 0,3 7 0,1 3 0,3 1 67,-2 6 0,-3 1 0,-2 6 0,0 1 28,0 3 0,0 10 0,3-6 0,1 1-44,3-5 1,0 2 0,-7 1 0,0-1-39,0 0 0,0-2 1,0-7-1,0 0-346,0 0 21,0 0 0,0-2 1,0-5-434,0-7 0,0-5-441,0-2 1117,0-9 0,0-3 0,0-9 0</inkml:trace>
  <inkml:trace contextRef="#ctx0" brushRef="#br0" timeOffset="190">105 1239 7751,'14'-7'0,"0"-2"0,5 0-182,7-1 1,-1-4 0,10 5 0,3 0 181,1-1 0,13-15 0,1 1 0</inkml:trace>
  <inkml:trace contextRef="#ctx0" brushRef="#br0" timeOffset="798">1029 651 7853,'12'10'0,"-5"4"0,2 7 0,-2 7 1,-2 7 80,-3 4 0,-2 3 0,0 3 0,0 1 59,0 3 1,0 7-1,0-7 1,0-2-71,0-3 1,0-2 0,0 0 0,0-2-272,0-5 0,0-5 0,0-9-555,0 0 671,0-9 1,0-5 0,0-14 157,0-7 1,0-12-1,0-2 1,0 0-1,0-2 0,0-3 0,0-9 0,3 0-45,4 0 1,-5 0 0,5-2 0,-5-5 0,-2-7 0,0 2 0,0-2 0,0 0 43,0 3 0,0-3 1,0 11-1,3 6 121,4-1 0,-3 10 0,8 2-66,-3 4 1,8 13 0,-3 1-1,4 3-39,3 0 0,7 0 0,0 7 1,-2 0-387,-3 0 0,-2 10 0,3 4 1,1 4 207,3 3 1,0 0-1,-7 0 1,-2 0 137,-5 0 1,2 3-1,-9 1 1,-2 3 30,-3-2 0,-4 4 0,-5-2 0,-7 0 82,-5 3 0,-4-8 0,-5 5 0,-7-7-84,-5-7 1,-2 5 0,3-5-1,1 2 9,3-2 0,10-5 0,-3-9-1856,4 0 1770,13 0 0,1-9 0,10-3 0</inkml:trace>
  <inkml:trace contextRef="#ctx0" brushRef="#br0" timeOffset="1562">2016 525 6949,'0'-9'132,"0"9"0,0 14 7,0 12 0,0 6 1,0 13-1,0 1 302,0 3-100,0 10-237,0-15 1,7 14-1,0-6 1,-2-1-1,-3 0 1,-2-4-90,0-3-117,0-2 1,0-7-1,0-2-206,0-3 0,0-2 243,0-7 137,0-9 1,0-5 0,0-14-1,0-7-83,0-5 1,-2-4 0,-3-3-1,-2-4 27,3-3 1,1-2-1,3-7 1,0 3-13,0 4 1,0-12 0,0 5 0,0-2-15,0-1 0,0-4 1,0-2-1,3 0 49,4-1 1,2 3 0,7 7 0,-2 3 27,3 4 0,1-3 0,3 10 0,0 3-29,0 1 1,0 6 0,0 1 0,0 6 8,0 1 0,0 1 0,3 4-41,4-2 0,-5 10 1,5 11-76,-5 4 66,-11 3 1,4 10-1,-9 1 1,-2 3 48,-3 0 0,-4 0 1,-5 5-1,-7-3 76,-5-2 0,-4-7 0,-5 5 0,-7-3 260,-5-4-365,-2-3 0,3-9 0,1-2-72,3-3 0,10-2 0,-3-7 0,7-2-604,7-5 1,4-5 658,10-9 0,10-9 0,1-3 0</inkml:trace>
  <inkml:trace contextRef="#ctx0" brushRef="#br0" timeOffset="2226">3003 546 8279,'0'21'176,"0"0"0,7 7 1,0 5 180,-2 7-277,-3-3 0,-2 21 0,0-9 0,0 0 574,0 3-537,0-8 0,7 7 1,0-11-14,-2-5 1,4 2 0,-2-9 0,0-2 16,3-3 0,-1-9 0,7-2 1,-2-3-427,3-4 0,1-5 0,3-7 0,0-7 98,0-5 0,0-9 0,3-2 0,1-3-2,3-4 1,7-3-1,-7-4 1,-2-3-38,-3-2 0,5 0 1,0 7-1,-2 0 33,-3 0 0,-9 10 0,0 4 309,3 4 0,-8 8 73,-2 9 1,2 9-1,-2 22 1,-2 4 170,-3 7 1,-2 11 0,0 6-78,0 1-161,0 3 0,0-2 0,0-5 1,0-5-34,0-2-179,10 0 1,-6-9 0,10-5-322,3-5 431,1-2 0,3-9 0,0-3 0</inkml:trace>
  <inkml:trace contextRef="#ctx0" brushRef="#br0" timeOffset="2916">4452 546 7814,'0'-21'-194,"0"0"-391,0 0 849,0 10 0,3 11 0,1 16 1,3 12 142,-2 14 1,-3 9 0,-2 15-68,0 4-94,0-5 1,0 7 0,0-6-1,0-1 49,0-2 1,0 5 0,0-15-235,0 1-217,0 7 1,0-19 0,0 2 0,0-9-281,0-5 0,0-2 0,3-9 68,4-5 0,-3-5 0,8-11 248,-3-5 1,-2-5 0,-7-11 0,0-5 213,0-7 0,0 2 1,0-2-1,0-2-27,0-3 0,0-9 1,-2-2-1,-5-3-29,-7-4 0,-2-3 0,-1-2 0,6 0 66,1 0 1,-4 3-1,5 1 1,0 6 48,-1 1 1,3 3-1,7 10 1,0 1-19,0 3 1,3 10 0,4-3-233,7 4 0,11 6 1,3 1-1,-2 6-5,-3 1 1,5 3 0,3 7-1,-1 3 68,0 4 0,7 4 0,-2 10-171,5 0 183,-7 0 1,6 7-1,-6 3 1,0 1 87,-5 6 1,-5-1 0,-4 0 0,-5-2 309,-7 3-228,-5 1 1,-4 1-1,-5-5 12,-7-7 0,-12-5 0,-4-2 1,-3 0-141,-4 0 1,-3-7 0,-2-2-1,0-3-253,0-4 1,9-3-1,5-2 1,5 0-1418,2 0 1650,10-9 0,1-3 0,10-9 0</inkml:trace>
  <inkml:trace contextRef="#ctx0" brushRef="#br0" timeOffset="3490">5607 567 8449,'5'-9'0,"-3"9"0,-7 14 0,-4 9 0,-5 8 0,0 4 0,0 7 935,-2 4 1,4 10-780,-2-7 1,9 7-1,-2-4 1,5-1 32,2 0 1,0-9-1,2-7-457,5 3 359,5-8-266,18 0 0,-4-11 1,7-5 35,-3-7 1,7-5 0,-2-2 0,5 0-50,2 0 0,-2-9 1,-3-7-1,-2-8 125,2-4 1,-4-9-1,0 2 1,-3-5 138,-4-2-102,-3 0 1,-4-7 0,-5-2 51,-7-3 1,-5 1 0,-2-6-1,-2 6 495,-5 1-397,-5 3 1,-11 10 0,-5 4-70,-7 7 0,-5 7 0,-2 7-145,0 7 1,-7 14 0,0 7 0,2 7 0,3 4-419,2 3 1,9 7 0,5-4 0,7-1-23,7 0 1,5 5-1,11-4 530,5 1 0,14-6 0,12 4 0</inkml:trace>
  <inkml:trace contextRef="#ctx0" brushRef="#br0" timeOffset="4269">6930 420 8057,'-12'21'0,"3"0"0,0 0 0,-3 3 0,-2 4 0,2 7 0,1 7 0,1 7 358,1 7 1,-5-3-1,5 3-68,-3 3 0,7-1 1,-2 0 152,5-2 0,2-9-408,0 2 0,0-12 1,2-4-79,5-3 1,5-2-1,9-9 1,0-3-14,0-2 1,7-9 0,2 2 0,3-5-44,4-2 1,-4-2-1,2-5 1,2-7 69,3-5 0,2-2 1,0-2-37,0-5 0,-9 5 0,-5-5 0,-5 4 0,-2 3 97,0 0 1,-9-7 0,-5 0 0,-5 0-85,-2-2 1,-2 7 0,-8-5 0,-8 2-51,-8-2 0,-11 5 0,2-5 0,-5 7 49,-2 7 1,2-5-1,5 7 1,7-2 336,5 0 1,2 10 0,2-6-189,5 1 1,7-3 0,14-9-234,7 0 0,7 0 0,5 0 0,4 0 164,3 0 0,-7-7 0,4 0 0,-2 3-154,0 1 0,0 3 0,-9 0 0,-5 0 183,-7 0 1,-5 0-1,-2 0 1,-2 0 129,-5 0 0,-7 0 0,-12 3 0,-4 1-175,-3 3 1,-2 10 0,-7-3 0,-2 4-183,-5 3 1,4 7-1,-1 3 1,8 1-194,10 6 1,5-6 0,4 3-1,5 3 364,7 1 0,5 3 0,2 0 0</inkml:trace>
  <inkml:trace contextRef="#ctx0" brushRef="#br0" timeOffset="4885">7938 1197 7715,'-19'21'0,"3"-2"0,4-3 618,3-2 284,2-9 250,7 4-1107,0-27 0,9 1 0,5-18 0,5-2 81,2-3 1,0-9 0,0 0 0,0 0-75,0-2 1,-2 7 0,-3-8 0,-2 3-146,2 0 0,1-9 1,-1 4-1,-2 1-94,2 4 0,1-3 0,-1 6 1,-2 4 36,2 4 1,-4 10 0,2-4 0,2 1 29,3 6 0,-5 8 0,0 6 46,2 1 0,-4 3 0,0 10 0,-3 4 286,-4 7-51,6 4 1,-8 6-1,6 4 82,0 7 1,-6 7 0,4 7 0,-3 4 45,3 1 0,-4 14 1,6-5-1,-2 2-95,0 0 0,7-9 0,-5 0 0,1 0 16,-1-2 0,5-3 0,-5-9 140,3 0-674,-7-9 0,11 7 1,-9-8-1,0 1-1162,2-5 1,-6-12-1114,4-2 2599,-5-9 0,-2 4 0,0-9 0</inkml:trace>
  <inkml:trace contextRef="#ctx0" brushRef="#br0" timeOffset="5100">8064 987 7825,'9'-14'-30,"5"0"0,5 7 0,4-4 0,5 1 57,7 6 0,5-6 0,2 3 1,0 3-378,0 1 1,0 3 349,0 0 0,9-9 0,3-3 0</inkml:trace>
  <inkml:trace contextRef="#ctx0" brushRef="#br0" timeOffset="5549">9240 252 7951,'0'35'0,"0"0"0,0 5 0,-2 7 0,-3 9 1345,-2 4-1214,0 3 0,7 7 0,-2 0 0,-3-2-8,-2-3 1,0-4 0,7-3-1,0-6-382,0-8 0,0 0 1,0-16-1,0-2-659,0-3 1,0-9 917,0 0 0,9-9 0,3 4 0</inkml:trace>
  <inkml:trace contextRef="#ctx0" brushRef="#br0" timeOffset="5813">9135 735 7959,'21'-2'330,"0"-5"1,2-2-1,5-8 1,7 3-160,5-2 0,2 4 0,0-2 0,0 0-138,0 3 0,0-6 1,0 8-1,-2 0-63,-5-1 1,2 1 0,-9 4 0,-2-4 29,-3-3 0,-2-2 0,0-7 0</inkml:trace>
  <inkml:trace contextRef="#ctx0" brushRef="#br0" timeOffset="6055">9912 210 7878,'0'-21'316,"0"10"0,-3 11 1,-1 16-1,-6 7 121,-1 5 0,4 17 0,-5 1 0,1 8-146,-1 4 1,7 15 0,-2-10-1,3 2-180,-3 0 0,4-4 0,-4-3 0,5-4-474,2-3 1,7-9 0,0-9 0,0-3-1277,2-4 1,-4-5 1506,9-7 0,9-5 1,10-9-1</inkml:trace>
  <inkml:trace contextRef="#ctx0" brushRef="#br0" timeOffset="6507">10563 315 7864,'0'21'249,"-7"3"1,0 4-1,0 9 307,-3 10 1,6-1-1,-10 10 1,0 0-274,2-2 0,0 4 1,8-6-1,-3-3-127,2-5 0,3 3 0,2-15 1,0 1-496,0-5 1,2-5-1,5-4-40,7-5 1,5-5-1,4-11-145,5-5 390,-5-14 0,10-5 0,-5-9-153,7-2 159,-5-3 0,10-9 0,-7 0 0,-1 0 0,-4 0 0,-2 0 0,-3 3-70,-2 1 0,5 10 1,-14 3 533,-1 1 0,1 13-100,-5 11 1,-5 14 0,5 7 0,-7 7 36,-7 7 1,3 14 0,-10 11-1,0 6-47,2 4 1,-4-12 0,6 12 0,1-5-344,0-4 0,2-3 0,7-9 0,0-2-1287,0-5 0,0-5 1404,0-9 0,9 0 0,3 0 0</inkml:trace>
  <inkml:trace contextRef="#ctx0" brushRef="#br0" timeOffset="7021">11571 315 8141,'-3'24'883,"-1"4"-759,-3 7 0,-7 4 0,4 3 0,1 0 77,0 0 1,-8 7 0,3 0 0,-2 0-144,2 3 1,-5-8-1,5 5 1,-2-5-106,2-2 0,-2-7 0,6-2 1,1-3-49,0-4 0,-5-3 168,7-2-362,0-9 1,9-3 306,5-9 0,5-2 0,9-3 0,0-2-25,0 3 1,7-6 0,0 1-1,-3 0-53,-1-1 1,4-4 0,0 5-1,0 0-10,2-1 1,-7-4 0,8 5 0,-3 0 30,0-1 1,7-4-1,-5 5 1,0 0 47,1-1 0,4-4 1,-7 7-1,-3 0-296,-1-2 1,-3 7 0,0-5-447,0 4-756,-10 3 1489,-1 0 0,-20-9 0,-1-3 0</inkml:trace>
  <inkml:trace contextRef="#ctx0" brushRef="#br0" timeOffset="7250">11424 693 8189,'2'-21'334,"5"0"0,5 3 0,9 1 0,2 3-222,5-2 0,5-3 0,9-2 0,0 3-114,0 4 1,0-5-1,0 7 1,0-2-255,0 0 1,7 3 0,0-6-1,-3 6-915,-1 1 1,-13-4 1170,-4 7 0,-4-9 0,-3 4 0</inkml:trace>
  <inkml:trace contextRef="#ctx0" brushRef="#br0" timeOffset="7417">11634 210 9033,'9'-21'0,"5"3"416,5 4 1,13-5-1,8 5 1,9-2-723,5 2 1,4-5-1,10 5 1,2-2-690,-3 2 1,-1 2 994,-3 5 0,0 5 0,0-8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17.02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85 0 7819,'-12'19'160,"3"-3"0,9 22 0,0 4 41,0 4 0,-3 20 1,-1-3-1,-3 2-30,2 0 1,-4 5 0,2-2 0,0-5 5,-3-5 1,8-13 0,-5-1 0,5-9-81,2-5 1,2-9 0,5-9 0,7-3-264,5-4 1,2-3 0,2-4-1,3-5 121,2-7 1,7-12 0,-5-4 0,3-3-44,4-4 0,0 0 0,1-1 0,-6 3-19,-1-2 0,4-3 1,-5-2-1,0 0-25,1 0 1,4 0 0,-5 0 0,0 0-64,1 0 1,-3 3 0,-7 4 0,0 7 180,0 4 0,-7 3 79,0 0 1,-7 12-1,4 9 51,-1 12 1,-3 16 0,-7 7-1,-3 7 412,-4 7 0,3 2 0,-8 5 0,0-7-370,1-5 0,4 5 1,-5 0-1,3-2-497,4-3 0,-4-9 1,2-2-1,2 0-639,3-1 978,2-6 0,9 4 0,3-9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18.11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357 0 7489,'-11'21'181,"4"0"1,-3 3-1,1 4 1,-3 7 0,-4 4-114,-3 3 1,5 0 0,0 3 0,-2-1-94,-3-2 0,-2 5 0,0-12 0,3 2-2,4-2 1,-10 5-1,8-8 1,0 1-6,-3-5 1,7-7-1,1-5 1,-1-4 3,0-3-280,8-2 229,-6-7 1,27 0 191,4 0 0,4-2 0,-4-3 0,0-2 1,0 3-29,0 1 0,3 3 0,4 0-13,7 0 0,-3-7 1,3-2-1,3 0 1,1-1-174,3 6 0,-2-6 1,-3 3-1,-2 0-250,3-2 0,-6 7 0,1-8 0,-3 3 351,-4 0 0,-3-9 0,-2 4 0</inkml:trace>
  <inkml:trace contextRef="#ctx0" brushRef="#br0" timeOffset="258">924 168 7820,'-14'0'-66,"0"0"1,7 10-1,-7 6 1,-2 10 168,-3 9 1,-4 7 0,-3 7 0,-4 7 122,-3 4 0,1 10 0,-6 0 0,3 0-181,-2 3 1,0-8 0,-1 5-1,6-7-245,1-7 0,3 2 0,7-9 0,3-4-372,4-8 0,2 0 572,5-9 0,5 0 0,-8-7 0</inkml:trace>
  <inkml:trace contextRef="#ctx0" brushRef="#br0" timeOffset="1010">1239 1239 7943,'-21'21'0,"0"-2"0,3-3 0,4-6 0,9-8 0,7-11 0,8-8 166,1-4 1,1 0-124,2 0 1,2-7-1,-6-2 1,-1 0 645,0-1-581,8-6 1,-8 11 0,7-9-55,-2-2 0,0-3 0,7-4 1,0-3-233,0-2 80,0-9 0,0 7 0,0-8 0,0 3 0,7 3 0,3-3 0,-1 7 46,0 4 1,5 3-1,-4 3 1,-1 4 38,0 7 0,-2 11 0,-7 6 0,0 1-21,0 6 1,0 1-1,0 6 17,0 4 1,-7 4-1,-2 13 1,-3 4 206,-4 7 0,-3 4 1,1 3-1,1 0-73,3 0 1,0 3 0,-7 1 0,0 3-67,0-2 0,0 4 0,0 1 0,-2-1-107,-5 0 1,2-2 0,-6-9-1,-1-3-232,0-2 1,1-9-1,-3 2 1,4-5-185,1-2 1,7-7 0,-8-2 0,3 0 471,0-1 0,0-6 0,-2 14 0,-3-8 0</inkml:trace>
  <inkml:trace contextRef="#ctx0" brushRef="#br0" timeOffset="1238">1386 840 7808,'7'-14'0,"3"3"171,1 1 0,3-4 0,7 5 1,3 0-25,4-1 1,4-4 0,10 5 0,3 0-333,4-1 1,2 3 0,7 7 0,-4 0 184,-3 0 0,-2 0 0,-7 0 0</inkml:trace>
  <inkml:trace contextRef="#ctx0" brushRef="#br0" timeOffset="1736">3024 483 7340,'0'-21'146,"0"10"0,-2-6 1,-5 10-4,-7 3 1,-5 1 0,-2 3 0,0 0 10,0 0 1,-9 10-1,-5 6 1,-5 7 124,-2 5 1,-2 12-1,-3 0 1,1 6 115,6 1 0,0 4 0,12 1 1,3-1-260,1 0 1,13-4 0,4-10 0,4-4-90,3-3 0,19-2 0,11-9 0,12-5-558,7-7 0,17-5 1,-3-2-1,2 0-189,0 0 0,1-9 1,1-5-1,1-2 700,-7 2 0,2-14 0,-10 4 0</inkml:trace>
  <inkml:trace contextRef="#ctx0" brushRef="#br0" timeOffset="2036">3843 399 7830,'0'-21'413,"0"0"1,0 12-116,0 9 1,0 12 0,0 16-1,0 7-77,0 4 0,-9 13 0,-5 4 0,-5 4-30,-2 3 1,3 7 0,1 0-1,3-4-76,-2-8 1,4 0-1,1-9 1,1-2-705,6-3 1,-6-9 0,3-2-1936,3-3 2524,1-2 0,3-25 0,0-6 0</inkml:trace>
  <inkml:trace contextRef="#ctx0" brushRef="#br0" timeOffset="2240">3255 462 8088,'3'-21'162,"4"0"0,11 0 0,13 3 0,1 1 3,6 3 0,11 0 0,9-7 1,7 0-151,5 0 1,10 7-1,-1 0 1,5 0-1837,0 3 1821,4 1 0,-13 1 0,9-3 0</inkml:trace>
  <inkml:trace contextRef="#ctx0" brushRef="#br0" timeOffset="2945">4641 483 8339,'0'31'438,"-2"4"0,-3 4-244,-2 3 1,-2 3 0,4 4 0,-2 4 23,2 1 0,3-3 0,2-9 0,0 0-116,0 0 0,0-7 0,0-2 0,0-3-219,0-4 1,9-12-1,5-7 1,5-5-48,2-2 1,2 0 0,5-4-1,5-8-3,0-9 0,6-7 0,-4 0 0,3-5-39,-3 1 1,4-15 0,-4 5-1,3-2 105,-3-1 1,9-4 0,-7 3-1,-2 4 9,-2 4 0,2 13 0,-7-3 1,-5 4 826,-6 3-557,1 10 1,-15 4 0,4 14 0,-5 9 273,-2 10 0,-2 6 0,-3 10 0,-4 0-110,-3 0 0,0 7 1,-4 3-1,4-1-512,3 0 0,2 5 1,7-7-1,0-4-412,0-8 0,9 0 0,8-9 582,8-2 0,8-3 0,9-2 0</inkml:trace>
  <inkml:trace contextRef="#ctx0" brushRef="#br0" timeOffset="3581">6342 231 8140,'0'21'0,"0"0"0,0 3 0,0 1 0,0 6 0,-2-1 0,-5 3 0,-7-1 0,-3 3 514,3-2-472,-4-3 1,6-2 0,-9 0 0,2-2 46,5-3 0,-4 5 72,4 0-151,4 0 1,1-14 123,9 0 1,9-9 0,5 2 0,5-5 8,2-2 0,9 0 0,5 0 1,3 0-82,-3 0 0,11 0 0,-4-2 0,3-3-77,-1-2 0,5 0 1,0 5-1,-2-3-196,-3-2 0,-4-7 1,-3 7-1,-4 0-596,-3-2 1,5 7-1,-9-8 807,-8 1 0,3-3 0,-9-9 0</inkml:trace>
  <inkml:trace contextRef="#ctx0" brushRef="#br0" timeOffset="3829">7140 189 7839,'-21'3'322,"0"4"-8,0 7 0,7 14 0,0 7 1,-2 4-55,-3 3 1,-2 14-1,-2 5 1,-5 2-21,-7 5 0,4-1 1,1-1-1,2-1-184,0-2 1,7 5 0,7-15 0,0 1-571,2-5 0,1-7 0,6-5 514,-2-2 0,0-9 0,7 4 0</inkml:trace>
  <inkml:trace contextRef="#ctx0" brushRef="#br0" timeOffset="4353">8022 273 7822,'-7'14'0,"-2"3"129,-3 6 1,5 7-1,-7 12 1,-2 3 40,-3 4 0,-2 4 1,0 10-1,2 0 42,5 0 1,-4-2 0,4-3-1,-5-4-234,-2-3 1,7-4 0,2-10-1,1-4 143,-1-3 0,5-2 0,-7-7-121,-2 0 0,-3 0 0,-2 0 0</inkml:trace>
  <inkml:trace contextRef="#ctx0" brushRef="#br0" timeOffset="4556">7728 756 7789,'21'0'415,"0"-2"0,2-3-287,5-2 0,5-7 1,9 5-1,2-3-208,5-4 0,3 7 0,6-1 0,-4 3-585,-3 0 665,7-9 0,-4 4 0,9-9 0</inkml:trace>
  <inkml:trace contextRef="#ctx0" brushRef="#br0" timeOffset="4786">8736 273 7647,'0'-11'-51,"-2"1"1,-3 13 0,-4 6 189,-3 12 0,-2 2 0,-9 15 0,-3 6 211,-2 10 1,-2 6 0,4 3 0,-2 0-206,2 0 1,-2-7 0,5 0-1,4 0-412,1-2 0,6-3 1,0-9-1,3-2 267,4-5 0,12 5 0,5-8 0</inkml:trace>
  <inkml:trace contextRef="#ctx0" brushRef="#br0" timeOffset="5187">9366 336 7985,'-19'14'316,"5"0"1,-5 0-150,5 7 0,-11 17 0,-6 6 1,-1 7 198,-6 8 1,6 1-1,-3 6 1,0 1-59,2 3 0,-2 0 0,12-7 0,7-2-385,4-5 0,5-7 1,12-14-1,9-7-185,14-5 1,9-4-1,7-5 1,5-7 138,7-5 0,5-11 0,4-5 0,0-7 33,-2-7 0,5 2 0,-14-9 0,-1-2 152,-4-3 0,-4-4 0,-6-3 1,-4-4 61,-7-3 1,-14-2-1,-7-7 1,-4 0-190,-3 0 0,0 0 0,-3 3 1,-6 4-71,-12 7 0,-2 7 0,-12 9 0,-3 12-72,-1 12 0,-3 9 0,0 9 0,0 12-171,0 12 1,9 6 377,5 3 0,-5 10 0,1 1 0</inkml:trace>
  <inkml:trace contextRef="#ctx0" brushRef="#br0" timeOffset="5819">10794 399 8036,'-12'10'0,"3"1"0,2 6 0,0 1 0,0 6 0,0 1 0,-3 6 0,1 4 0,-3 4 0,1 3 423,-6 0 0,-1 7-356,-3 0 0,-3 0 0,-1-7 1,-3 0-1,2 0 0,-4 0 0,2 0 1,2-2-84,3-5 1,2-5 0,2-9-1,5 0-128,7 0 0,-2-7 5,2 0 1,2-9 202,12 2 0,5-5 0,9-2 0,2-2 26,5-5 0,5 5 0,9-8 0,0 3-36,0 0 0,0-2 0,0 4 1,0-2-19,0 3 1,0 1-1,0 1 1,0-3-69,0-2 0,-3-2 0,-4 4 0,-4-2-358,-1 3 0,-9-1 0,2 0-89,-6-2 0,-13-2 479,3 2 0,-23-5 0,-7-9 0</inkml:trace>
  <inkml:trace contextRef="#ctx0" brushRef="#br0" timeOffset="6012">10584 840 8369,'14'-7'0,"0"-2"208,2-3 0,5 8 0,5-3 0,4 2-248,3-2 0,2 5 0,7-8 1,0 3 66,0 0 0,7 0 0,0 5 0,-5-3-728,-7-2 1,3-2 700,-5 2 0,-5-5 0,1-9 0</inkml:trace>
  <inkml:trace contextRef="#ctx0" brushRef="#br0" timeOffset="6167">10773 441 7741,'21'-11'638,"0"-8"1,0 5-1,2-2-802,5 2 0,7-3 0,14 10 0,5 3-88,-1 1 1,10-4-1,-2 0 1,4 3 251,-4 1 0,11 3 0,-6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26.34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210 398 7606,'-12'10'0,"5"4"238,5 4 0,-5 6 31,0 4 0,-7-1-70,7 15 0,-2-2-99,2 16 1,2-7 0,-7 7 59,3 2 1,0 0 0,4 0 0,-4-4 306,-3-3-732,7 7 1,-11-20 0,7 1-234,-3-6 1,7-5 0,-2-7-1221,5 0 1718,2-10 0,-9-11 0,-3-11 0</inkml:trace>
  <inkml:trace contextRef="#ctx0" brushRef="#br0" timeOffset="430">168 524 8593,'21'-7'171,"0"-2"0,2-3-43,5-4 0,-2-3 0,9-2 0,2 3-59,2 4 0,3-5 1,0 5-1,0-5-30,0-2 0,-2 8 1,-3 1-1,-4 0-151,-3 1 0,-2 6 1,-7-4-1,0 2-292,0 0 0,-7 0 206,0 7 1,-10 2 282,3 5 0,-4 5 0,-3 11 0,0 5-38,0 7 0,-3 11 0,-1 6 0,-6 1 241,-1 5 0,4-4 1,-5 0-1,3-1-195,4 1 1,-4-10 0,2 0-445,2-7 445,3-11-896,2 4 1,-3-9 801,-4 0 0,5 0 0,-7 0 0</inkml:trace>
  <inkml:trace contextRef="#ctx0" brushRef="#br0" timeOffset="1170">1447 294 8369,'-12'23'0,"5"5"0,5 7 0,2 7 0,0 7 0,0 6 0,-3 6 0,-1 2 641,-3 0 1,0 0-474,7 0 1,0-10-1,0-4 204,0-5-519,0-2 1,0-7 0,0-2 0,2-5-1148,5-10 1047,-5 3 1,8-21-1,-10 0 283,0-11-68,0-17 0,-7 4 1,-3-6-1,-1 0 0,-3-3 1,0-2-1,2-2 297,3-7 0,-5 0 1,4-12-1,1-3-167,0-1 0,2-3 1,7 0-1,2 3-44,5 4 0,-2-5 1,9 8-1,4 1-41,8 10 1,-3 3 0,5 11 0,-2 2-45,2 3 0,2 4 1,7 3-1,-4 4 45,-3 3 0,0 2 0,-4 7 0,2 0-31,-2 0 1,-3 9 0,-2 5 0,-2 5 28,-5 2 0,2 9 0,-9 3 0,-3 2 13,-1 0 0,-8-3 0,-6 6 1,-10-6 132,-3-2 1,-8 5-1,-6-7 1,-4-2-71,1-3 0,-11-9 1,15-2-1,2-3-322,2-4 1,6-3-1,6-2-1563,0 0 1797,9 0 0,12-9 0,12-3 0</inkml:trace>
  <inkml:trace contextRef="#ctx0" brushRef="#br0" timeOffset="1714">2348 315 8193,'-19'13'0,"3"1"0,4 5 846,3 7-677,-7 6 0,13 10 1,-4 0-1,3 0 96,-3 0 0,4 0 1,-4 0-1,7-3-132,7-4 1,-2 3 0,9-10 0,2-3-256,3-1 0,2-13 0,2-4 0,3-5 44,2-2 0,0-2 0,-5-5 0,3-7 54,2-4 0,6-10 0,-6-3 0,-2-1-167,-3-6 1,3 6 0,-3-1 0,-4 1 56,0-1 1,-8 7-1,1-2 1,-1 5 2,1 2 1,-7 0 0,2 0-174,-5 0 383,-2 10 0,0 4 0,0 14 0,0 9 221,0 10 0,0 9 0,0 13 1,0 6 148,0 0 0,0 4 0,0-9 121,0-3-739,0-1 1,0-11 0,0-1-588,0-3 1,2-4-1,3-10 756,2-2 0,19-9 0,-3 4 0</inkml:trace>
  <inkml:trace contextRef="#ctx0" brushRef="#br0" timeOffset="2806">3564 1069 8293,'0'12'787,"0"-3"1,0-25 0,0-5-434,0-2 0,9-8 0,5 1-324,5-3 1,1-2-1,4-9 1,1-2-1,3-3-122,-2 2 0,-3-6 0,-2-3 1,0-3-86,0 4 0,7-6 1,0 7-1,-2-1 48,-3-1 0,-2 9 0,-2 0 1,-3 8 18,-2 4 1,-7 12-1,4-1-42,-1 8 0,-1 11 0,-4 1 146,2 8 0,0 10 0,-7 14 1,2 7 138,5 5 0,-5 4 0,5 5 0,-4 7 59,-3 4 0,0 1 0,0-5 0,0-7-118,0-5 1,0-4 0,2-5 0,3-7-150,2-5 0,7-9 1,-5-3-6,3-1 0,2-3 1,7-10-1,-1-6 11,1-12 1,3-2-1,1-10 1,3 1-114,-2-1 0,0 5 0,-1-7 0,1-2 30,-8-3 0,3 1 0,-7 1 1,5 6-36,2 2 0,-7-5 1,0 7-36,2 2 369,3 3 0,-1 13 0,-4 10 1,-7 14 125,-4 12 0,-3 14 1,0 11-1,0 2-34,0 6 1,0 1 0,-3 3 0,-1-2-267,-3-5 1,0 2 0,7-9 0,0-3-491,0-1 1,0-13 0,2-4 516,5-5 0,5-2 0,9 0 0</inkml:trace>
  <inkml:trace contextRef="#ctx0" brushRef="#br0" timeOffset="3312">5199 273 7750,'0'21'0,"-3"0"116,-4-1 0,5 8 1,-7 5-1,2 4-74,0 8 1,-7 3-1,4 1 1,-1 5 290,-6 0-216,-1 6-103,-3-16 1,2 8 0,3-13-1,4-2 1,1-4 0,1-3-311,1-4 0,2-10 139,7-2 0,2-9 0,5 2 167,7-5 1,-2-4-1,2-3 1,2-4 59,3-3 0,2 8 0,0-6-17,0 1 1,0 7 0,0-5 0,0 4 0,0 3 15,0 0 1,-1 0 0,1 0 0,0 0-36,0 0 0,0 0 1,0 0-1,0 0-26,0 0 0,0 0 1,0 0-198,0 0 0,0-2 1,0-5-1600,0-7 1788,-9-5 0,-3-11 0,-9-3 0</inkml:trace>
  <inkml:trace contextRef="#ctx0" brushRef="#br0" timeOffset="3509">4989 629 8256,'14'-9'247,"0"-5"0,2 2 0,10 0 0,4 1-135,3-1 0,2 0 0,7-4 1,2 4-129,5 3 0,-5-5 0,7 5 0,-2 0-637,0-1 0,-7-4 1,-9 7 652,-3 3 0,7-8 0,-4 0 0</inkml:trace>
  <inkml:trace contextRef="#ctx0" brushRef="#br0" timeOffset="3692">5136 252 7754,'7'-14'16,"4"2"1,8 0-93,11 1 1,15-3-1,8-7 1,5 2-313,8 5 1,3-9 0,-1 7 387,2-1 0,0 1 0,-7-5 0</inkml:trace>
  <inkml:trace contextRef="#ctx0" brushRef="#br0" timeOffset="4159">6561 210 8079,'0'21'0,"0"0"0,0 0 0,0 2 142,0 5 0,0 14 1,-2 14-1,-3 2-21,-2-2 1,-7 9 0,5-7-1,-3 0-22,-4 3 1,4-10 0,1-2 0,1-7-289,6-7 1,1 2-1,3-9-1804,0-2 1993,0-12 0,0-5 0,0-9 0</inkml:trace>
  <inkml:trace contextRef="#ctx0" brushRef="#br0" timeOffset="4362">6435 629 8806,'21'-7'0,"3"-2"54,4-3 1,4-2-1,12-7 1,3 0-120,2 0 1,7 0-1,-7 0 1,-3 0-720,-1 0 1,-4 7 0,1 3 783,0 1 0,0-6 0,0 4 0</inkml:trace>
  <inkml:trace contextRef="#ctx0" brushRef="#br0" timeOffset="4578">7211 126 7706,'-19'2'246,"3"3"-64,2 2 1,9 2 0,-2-2 0,3 7 219,-3 5 1,2 11-1,-7 7 1,3 8-121,4 3 0,-6 18 1,-1-3-1,-2 2-136,0 0 0,3-2 0,-6 0 0,6-3-507,1-4 0,3 2 0,7-11 0,0-5 361,0-5 0,-9-11 0,-3 4 0</inkml:trace>
  <inkml:trace contextRef="#ctx0" brushRef="#br0" timeOffset="5059">7693 189 7748,'0'11'803,"0"1"-479,0-5-218,0 5 1,0 18-1,-2 5 1,-3 7-50,-2 7 0,-9-5 0,4 7 0,-2-2 45,0 0 1,7 2 0,-5-6 0,1-1-211,-1-5 1,1-1 0,-6 4-1,6-3-66,1-4 1,1-5 0,4-9-1,-2 0 26,3 0 1,1-7 59,3 0 0,3-9 73,4 2 0,-3-5 0,10-2 0,3 0 99,1 0 0,3-2 0,0-3 0,2-4 64,5-3 1,-4 1 0,6-3-1,-2 4-105,0 1 1,0 7 0,-5-5 0,3 2-57,2-2 1,2 5-1,-4-8 1,2 3-150,-3 0 0,5-2 0,-2 4 0,-2-2-200,-3 3 0,-9-6 0,-2 1 362,-3-3 0,-2 8 0,-7-5 0</inkml:trace>
  <inkml:trace contextRef="#ctx0" brushRef="#br0" timeOffset="5279">7588 692 8056,'10'-21'1165,"3"2"-841,6 5 0,9-4 0,2 4 0,3-5-140,4-2 1,3 2 0,2 3 0,0 2-38,0-2 0,-10 7 1,-2-1-1225,1 1 1,-8 7 0,3-8 1076,-10 1 0,-7 7 0,-9-8 0</inkml:trace>
  <inkml:trace contextRef="#ctx0" brushRef="#br0" timeOffset="5451">7630 231 8591,'7'9'0,"5"-7"322,6-6 0,1-13 0,16 6 0,5-3-597,6 0 0,-2 2 1,8-4-1,-1 4-1223,5 3 1498,-5-7 0,10 4 0,-8-9 0</inkml:trace>
  <inkml:trace contextRef="#ctx0" brushRef="#br0" timeOffset="6012">8741 126 8601,'0'23'87,"0"5"0,0 5 1,0 11-1,-2 5 90,-5 7 1,2 4 0,-7 3 0,1 0 12,-1 0 1,5-2-1,-7-3 1,0-5-295,3-1 0,-6-4 0,10-8 1,0-5-1741,-2-7 1180,7-5 305,-8-2 174,10-9 185,0-3 0,-9-9 0,-3 0 0</inkml:trace>
  <inkml:trace contextRef="#ctx0" brushRef="#br0" timeOffset="6211">8615 650 8693,'14'-21'0,"0"0"0,3 2 296,1 5 0,10-4 0,2 6 0,3-2-167,4 0 1,3 3-1,2-6 1,0 6-415,0 1 0,-7-4 1,0 5-1,-1 0 285,-1-1 0,16-6 0,-5 4 0</inkml:trace>
  <inkml:trace contextRef="#ctx0" brushRef="#br0" timeOffset="6472">9349 63 8128,'-2'19'275,"-5"-5"0,4 4 0,-4-1 0,5 8-49,2 10 1,-7 7 0,0 7-1,2 7 44,3 4 0,-5 3 0,0 0 0,0 0-191,-2 0 1,6-10 0,-4-4 0,5-4-706,2-3 0,0-10 1,0-4-412,0-5 0,9-11 1037,5-5 0,14-14 0,5-5 0</inkml:trace>
  <inkml:trace contextRef="#ctx0" brushRef="#br0" timeOffset="6894">10020 252 7975,'-3'21'357,"-4"0"0,3 2 1,-10 5-1,0 7-79,2 4 1,1 10 0,6 2 817,-2 3-748,-9-7 0,11 11 1,-7-9 569,3-3-778,2-1 0,7-6 0,0-2 0,0-4-158,0-3 0,9-9 1,5-9-1,5-3-120,2-4 0,2-3 1,5-4-1,5-5-164,-1-7 1,15-14 0,-5-7-1,2-5-971,0-1 1011,-2-1 0,0-7-202,0 0 292,0 0 1,-7 7 0,-2-2-1,-3-1-67,-5 4 0,-1-6 1,-3 14-1,0 1 148,0 4 0,-10 12 0,-1 4 288,-1 3 1,-7 4-1,5 14 1,-4 10 176,-3 6 0,-3 15 1,-1 0-1,-6 9-41,-1 4 1,6-4 0,-4 5 0,2-1-322,0 1 1,0-15 0,7 3 0,0-4-858,0-6 1,9-4 844,5-14 0,14 5 0,4-8 0</inkml:trace>
  <inkml:trace contextRef="#ctx0" brushRef="#br0" timeOffset="7382">11382 126 7460,'-2'21'-218,"-5"0"0,5 0 0,-5 0 0,2 2 527,-2 5 0,2 5 0,-6 8 1,-1 4 61,0 4 0,1-3 1,-6 8-1,3-1-161,-2 1 0,0-7 0,0 1 1,4-3-217,3-3 1,-5-3-1,7-4 1,0-7-28,-3-5 0,8-2 1,-5 0-371,5 0 229,2 0 236,0-9 1,11-12 0,8-14-28,7-5 0,1 1 0,-3 1 0,1 3 73,3-2 0,7 4 0,-4 1 0,-1-1 66,0 0 0,5 8 0,-5-3 0,1 2-191,-1-2 1,7 5 0,-4-5 0,2 5-186,0 2 1,-7-3 0,4-1 0,-2-3-195,-4 2 0,-3 3 396,-2 2 0,0-10 0,0-1 0</inkml:trace>
  <inkml:trace contextRef="#ctx0" brushRef="#br0" timeOffset="7615">11340 587 9174,'10'-19'159,"4"5"0,4-4 0,5 6 0,5-2 316,7 0 1,5 7-1,2-4 1,0-1-487,0 0 0,0 5 1,0-4-1,0-1-318,-1 0 1,-6 8-1,-2-6 1,-3 3 328,-4 0 0,-3-9 0,-2 4 0</inkml:trace>
  <inkml:trace contextRef="#ctx0" brushRef="#br0" timeOffset="7805">11487 147 8332,'14'-7'0,"0"-2"0,2-3 654,3-4 0,4 6 1,5 1-1,7 2-528,5 0 0,2-7 1,0 7-1,-1 0-170,1-2 0,7 6 1,0-4-1,-2 5-1237,-3 2 0,-2-7 1281,0 0 0,0 0 0,0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22.1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817 2394 10359,'7'6'-355,"-1"3"323,1 4 0,-4 0 0,4 1 0,1 0-239,0 0 0,1-6 0,6-4 1,2-2 182,2-2 1,1 0-1,-2 0 1,4 0 220,-1 0 0,5-6 0,-3-4 1,4-2 101,0-2 0,1 5 0,-2 1 0,-1 1-310,-2-1 0,-6 5 0,3-2-20,0 4 1,-5 7 0,2 3 0,-5 3 140,-3 2 0,-1 0 0,3 0 0,-3 0 44,-2 0 1,4-1 0,0 0-1,2-2-64,2-2 1,4-6 0,2 1 0,2-2-35,2-2 1,4-6-1,3-3 1,3-5-63,1-5 1,-1 4 0,4-5 0,1 1 43,-5 1 0,1 0 1,-4 5-1,-4 3 15,-2 0 1,-7 7 0,4-1 0,-2 2 62,-3 2 0,-6 2 0,-2 2 0,2 5 46,1 4 0,-3 1 1,0-1-1,2 1-81,1 0 1,2-5 0,0 1-1,0-1-38,0-2 1,6 0 0,1-7 0,2 0 1,0 0 1,2-2 0,6-3 0,1-4-112,-1-3 0,3-2 0,-2-1 0,-1-2 17,-2-2 0,3-4 1,2 3-1,0 0 65,0 0 1,-2 2 0,-6 6-1,-1 1 88,-2 2 1,-6 6 0,3-2-15,0 3 0,-5 9 0,3 2 1,-4 3 21,-5 2 1,4 0 0,-6 0 0,3-1-29,-1 1 0,0 0 1,5-2-1,1-1 7,4-2 1,-2-4 0,6 3-1,1-2-17,2-3 0,2-3 0,1-3 0,2-3-7,1-2 0,5-6 1,-3-6-1,0 0-127,0 0 1,4-4 0,-1 1-1,2-2 17,-3 2 0,3 3 0,-7 6 1,-3 0 182,-4 0 0,0 1 0,-5 0 1,0 4 19,0 4 0,-2 2 1,-4 0-16,0-1 0,0 1 1,-2 7 129,-3 5 1,2 4 0,-5 1-158,2-1 1,1 1 0,5-2 0,0-2-69,-1-6 0,3-2 1,2-2-1,5 0 4,3 0 0,2-6 0,0-5 0,-1-4-50,1-4 0,0-1 0,-1 3 1,1-3 167,0-1 0,3 2 0,-2-4 0,-3 0 18,0 2 0,0-6 1,2 4-1,-2-1-241,-3 1 0,-1-8 0,-6 2 0,3-4-63,-2 0 0,3-6 0,0 1 0,0-4 117,0 1 1,3-2-1,-3 10 1,-2 3 217,-2 0 0,1 7 1,-8 3-1,2 4 34,-2 3 0,-3 2 1,-5-1-1,3 1-266,0 2 0,1 5 429,-5-6-225,0 7-1026,0-3 0,4 0 864,1-3 1,6-10-1,-2-5-8,3-7 1,2 0 0,-2-4 0,-1-1 90,-2 1 0,-1 0 0,1-4 1,-4 2-1,-4-1-125,-1-2 1,-1-2 0,-2 1 0,-3 1-80,-2 3 0,-1-1 1,-7 5-1,0 3 171,-3 0 0,-4 9 0,3 2 1,0 4 106,0 1 0,-5 2 1,4 1-1,-2 3 28,0 2 0,4 2 0,-2 4 1,1 0 393,3 0-366,-5 0 1,7 0-199,-3 0 0,7 0 0,2-2-91,-2-2 0,5 0 1,1-5-4,4-2 0,1 4 0,0-2 0,0-2 0,0-2 54,0 0 1,0-6 0,0 1 0,0-1-126,0-1 0,4 0 0,1-4 1,-2 1 57,-2-2 0,-1 5 1,0 0-1,-1 2 426,-4-1-159,-2 7 0,-7 0 1,0 4 238,0 0-335,-6 2 0,0 6 0,-6 2-33,-2 2 0,4 4 1,-9 6-1,4 1-10,1 4 0,1-3 1,-1 6-1,2-2 61,3-3 1,4-2 0,9-2 0,2-3-353,2 0 207,1-7 1,5 1 0,0-8 0,0-6 8,0-2 1,0-6 0,2-2 0,1 0 28,1 0 1,1 0-1,-6 1 1,-4-2 159,-4-1 0,-4 1 1,-2 4-1,-2-2 20,-1 2 0,-7 2 0,2 1 0,-5 0-103,-4 1 0,1 5 0,-6 3 1,-1 4-31,-2 1 0,-3 0 0,-3 1 0,-3 4-69,-1 4 0,-6 8 0,3 1 0,2-1-152,2-1 1,5 2 0,5 1-1,4-4 233,1-4 1,2 1 0,4-4 0,2-1-23,3-2 0,-2 1 0,7-1 0,1-2-97,2-2 0,-4-2 0,1-2 0,1-3-2,1-2 0,3-1 0,-1-5 1,0 0 54,0 0 0,0 0 0,-1 1 0,-2-1 209,-2 0-137,1 0 0,0-4 0,-1 1 30,2 4 1,-4 1 0,-2 6 0,-4 0-5,0 0 1,-1 1-1,-1 5 1,-2 2 0,-1 2 1,-7 5-1,4 8 1,-2 2 42,0-2 1,0 3 0,-3 0-1,2 0-68,1 0 1,2-2 0,-2-4-1,4 0-162,4 0 1,2-5 0,-1-2 0,2 0-6,3-4 1,-2-2 0,7-1 0,-1-1 45,-1-4 0,5-1 0,-5-5 0,1 2 69,1-2 0,-2-1 0,2 0 1,-6 1-10,-2 2 0,0-1 0,2-3 0,1 0 37,-2 4 0,0-2 0,1 5 0,2 0 68,2 0 1,-4 0 0,1 3-1,-4-2-20,0 2 1,1 0 0,1 0 0,2-2 76,-2 2 0,1 2 0,-1 1 0,2 0 64,-2 0 0,4 0 0,-2 1 0,0 4-149,1 4 1,-2 3-1,5 2 1,1 0-359,-2 0 210,11-7 0,-10 4-231,10-6 1,-3 4 232,-2-4 0,0-1 0,0-4 0,2-1 58,3-4 0,-8 2 0,3-6 0,-2 0 139,1 1 0,0-4 0,-4 4 0,-2 0-76,-1 4 0,-4-3 1,3 3-1,-3 2-2,-2 5 0,-4 5 0,-2 7 0,0 2-78,0 2 0,1 1 0,2-3 0,0 3 207,5 1 0,0-2 0,6 2 0,0 1 218,0-1-344,-5 2 0,10-1 0,-5-2-107,0 0 0,9-5 0,-3 4 0,4-4-109,2-1 1,0 0 0,5-1 119,-2 1 1,1 0-1,4 0 1,0 0 15,0 0 1,0-5-1,0 0 1,-2 0-89,-2-1 1,2 0 23,-2-4 0,4-2 133,4 2 1,-1-7 0,6-1 88,2 1 1,2 1 480,0 2-441,1 6 1,-6 7 0,-3 7 562,-4 1-531,-1 8 0,0 2 1,0 6 32,0 1 0,0 4 0,-1 4-71,-4 5 0,2-2 0,-6 2 0,-1 0 0,1-1-16,0 1 0,1-6 0,-3-1 0,4-4-177,1-3 1,-4-8 0,6-1-1,1-8-267,1-5 1,2-1-692,0 0 785,0-6 1,2-2 183,2-6 1,4 0 0,6-2 0,0-1 130,0-1 0,4 0 0,0 9 0,-1 6 25,-1 6 0,-2 3 0,-1 6 0,1 0 67,0 3 0,-5 8 0,-1 0 1,-2 3-89,-3 2 0,-3-4 1,-3 2-1,-3 3-26,-2 0 1,-1 0-1,-3-1 1,1-2-20,2-3 1,1-4 0,-1-7 0,4-2-652,4-6 273,1-9 0,11-4 0,4-10 0,3-6 157,2-5 0,3 5 0,-4-2 0,-2 6 301,-2 4-65,5 1 0,-5 2 0,4 2 290,-4 2 1,4 6 0,-1 8-1,1 5 5,1 3 1,-5 2 0,5 0 0,0-1-636,3 1 0,5-7 0,4-2 289,5-4 0,9-7 0,3-2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51.36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715 33 7670,'0'-21'403,"0"10"1,0 13 0,0 17-228,0 6 1,0 13 0,0-3 0,0 7 6,0 7 0,2 4 0,3 10 0,4 0-86,3 0 0,-8 7 0,6 3 0,-3-1-54,0 0 0,0 5 1,-7-4-1,0-1-59,0 0 1,0-2-1,0-7 1,0-2-24,0-5 1,0-5-1,0-11 1,0-5-21,0-7 0,0-5 1,0-2-736,0 0-364,0 0 520,0-9 1,0-5 637,0-14 0,0-5 0,0-9 0</inkml:trace>
  <inkml:trace contextRef="#ctx0" brushRef="#br0" timeOffset="619">736 495 7782,'0'-21'191,"0"0"0,9 3-135,5 4 0,0-5 0,4 7 0,6 1 1,-1 1-59,0 1 1,5 0 0,3-5 0,1 7-27,6 4 0,-6-4 0,3 0 0,0 5 30,-2 7 1,4 9 0,-9 11 0,-2 6 29,-3 1 1,-2 3 0,-2 10 0,-5 1 53,-7 3 1,-5 0 0,-4-7 0,-5 0 25,-7 0 0,-14 7 0,-7 0 0,-5-4-51,-2-8 1,-2 7 0,-3-6 0,-4-3-25,-3-3 1,5-4-1,-4-7 1,4-2-676,9-5 0,1-5 0,11-9 638,2 0 0,12-9 0,5-3 0</inkml:trace>
  <inkml:trace contextRef="#ctx0" brushRef="#br0" timeOffset="973">736 453 7650,'-21'-2'0,"0"-3"-95,0-2 1,-7 0-1,0 10 20,2 4 0,-7 2 1,-2 10-1,-2-3 253,2 0 0,-5 15 1,5-10-1,-4 4-2,-3 6 1,0-6 0,2 8 0,3 0 126,2-1 1,2 1-1,-2 4 1,9-4-78,10-3 1,0 8-1,9-6 1,2 3-356,3 0 0,11-9 0,7 2 1,10-5-159,9-2 0,14-7 0,9-2 1,10-3-10,9-4 1,5-5-1,4-7 1,3-7 295,2-5 0,-41 5 0,0-2 0,-2 0 0,-1-1 0</inkml:trace>
  <inkml:trace contextRef="#ctx0" brushRef="#br0" timeOffset="1652">1932 432 7969,'0'-2'231,"0"9"0,0 12 0,0 9 0,0 4-161,0 1 1,0 4-1,0-6 1,0 1-75,0 6 1,3-8-1,1-2 1,6-2-192,1 2 1,1-12-1,2 5 195,-7-2 0,5-1 0,-1 3 0</inkml:trace>
  <inkml:trace contextRef="#ctx0" brushRef="#br0" timeOffset="1944">2436 411 7463,'-14'10'0,"0"4"125,-2 4 0,4 10 0,-2 3 1,-2 1 56,-3 6 1,-9 11 0,0 7 0,0 4 108,-2 3 1,-3 7 0,-9 0 0,0 0-159,0 3 0,-7-8 1,0 5-1,5-7-388,7-7 1,-3-5 0,5-9-1,-2-2-207,2-5 1,4-5 0,10-11-570,0-5 1031,10-5 0,-8 1 0,7 1 0</inkml:trace>
  <inkml:trace contextRef="#ctx0" brushRef="#br0" timeOffset="2547">2877 369 8212,'-11'24'0,"4"4"0,4 7 0,3 4 0,0 6 0,-2 4 1086,-5 7-1004,5-5 1,-10 17 0,7-5 0,-4 2 147,-3 0 1,5-2 0,-4 0 0,-1-2-428,0-5 1,8-7 0,-3-12 0,2-6-1672,-2-8 623,5 3 1245,-8-24 0,10 7 0</inkml:trace>
  <inkml:trace contextRef="#ctx0" brushRef="#br0" timeOffset="2733">2772 873 7731,'21'-18'517,"0"1"-404,0 3 1,0 3 0,3-6 0,4 3-283,7-2 1,-3 4 0,3 1 0,0-1 161,-2 0 0,4 5 7,-9-7 0,10 0 0,-6-7 0</inkml:trace>
  <inkml:trace contextRef="#ctx0" brushRef="#br0" timeOffset="2983">3255 306 7661,'12'-9'-85,"-3"7"1,-6-8-1,1 13 1,3 4 383,-2 7 1,-3 14-1,-2 7 1,0 4-105,0 3 0,-2 10 0,-3 4 0,-4 4 54,-3 3 0,5 7 0,-4 0 0,-1-2-90,0-3 0,8-9 0,-3-2 0,4-5-643,3-9 0,0-1 484,0-11 0,0 0 0,0-7 0</inkml:trace>
  <inkml:trace contextRef="#ctx0" brushRef="#br0" timeOffset="3640">3906 285 7869,'0'21'374,"0"10"1,0 4-1,0 4-161,0 3 0,-7 10 1,0 4-1,3 4 1,1 3 1,-4 0 0,-2 0-1,0 0-84,-1 0 1,-4-2 0,5-3-1,0-6-298,-1-8 0,-4 0 1,7-16-1,0-4-167,-2-8 1,7-4-20,-5-5 126,4-33 1,3 12 0,0-30 0,0 6 8,0 1 0,10-3 0,4-2 0,4 3 42,3 4 1,0-3-1,-2 10 1,-3 3 196,-2 1-89,0 13 1,7-6 109,0 10 0,-2 3 0,-3 8 0,-2 8 372,3 7 0,1-1 0,3 15 0,-2 0-119,-5-1 1,5 3 0,-5 7-1,4-2-82,3-5 0,0 2 0,0-9 0,3-2-238,4-3 0,-5-2 1,5-2-83,-5-5 1,-2-5-264,0-9 1,-9-2 0,-5-7 0,-7-10-214,-7-7 1,-5-2 410,-9 7 0,-7-2 0,-2-5 0,-3-5 0,-2-2 95,3 0 0,-8 0 1,7-7-1,1 3 184,4 4 0,4-5 0,6 7 1,1-2 196,3 0 1,10 7-1,-3-4 1,4 1-31,3 6 0,10-6 0,4 3 0,4 3 71,3 1 0,7-4 1,3 0-1,1 3-600,6 1 0,8 3 0,6 0 1,1 3 255,6 4 0,11-5 0,4 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56.39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229 0 8164,'0'21'0,"-2"3"0,-3 4 0,-2 9 0,3 7 405,1 5 1,-4 10-1,0-6 1,3 1-151,1-5 0,3-5 0,0-4 1,0-5-26,0-7 0,0-5 1,3-4-365,4-5 1,-3-5 0,10-9 0,3-2 78,1-5 1,10-14-1,0-14 1,0-5-101,3-2 1,-6 3 0,8 1 0,-3 3-110,-4-2 0,-3 0 0,-2-1 0,0 6 76,0 1 0,-7-4 0,-2 7 64,-3 3 0,1 11 196,-3 7 0,-5 14 0,5 9 0,-5 10 205,-2 9 0,-2 4 0,-3 3 0,-4 0 22,-3 0 1,5-2 0,-4-3-1,1-4 18,6-3 0,1-9-320,3-7 0,3-9 0,4 2 0,7-9-376,4-12 1,10-3 0,0-15 0,0-1 64,3 0 0,-8 8 0,5-3 0,-5 4 109,-2 3 1,0 7 0,0 3 275,0 1 1,-9 15 0,-3 16 0,-2 12-1,0 6 1,0 20-1,-7 6 1,-2 5 425,-5 2-419,-5 17 1,-9-5 0,11-35-1,-1 0 23,-10 42 0,-9-5 0,-5-2 0,-2 0-202,2 0 1,-12-2 0,3-5-391,-8-7 369,6-14 1,-13-7-1,8-14-220,-3-7 0,8-14 312,-3-7 0,4-9 1,3-12-1,3-14 0,4-10 1,7-4-1,4-2 399,3-5 1,10 2 0,4-6 0,7-1-82,7 0 1,4 8 0,10-3 0,3 4-230,4 3 1,4 0 0,10 0 0,3 3 43,4 4 1,4-3-1,8 10 1,0 0-506,2-2 0,-5 7 0,12-5 0,-5 4 402,-2 3 0,0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56.89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42 61 8157,'0'21'534,"0"3"0,-2 4-313,-5 7 0,4 4 0,-4 6 0,3 1 141,-3 3 1,4 7 0,-4-4 0,5-1-189,2 0 0,0 3 1,0-10-1,2-6-330,5-6 1,-2-4-1,9-9 1,2-5-29,3-7 0,4-7 1,3-7-1,2-9 65,-2-10 1,4 0-1,0-9 1,1-4 13,-1-8 1,0 3 0,-4-5 0,2 4 4,-2 3 0,-3-7 0,-2-2 0,0 0-48,0-1 1,7 3 0,-2 10 0,-5 1-22,-5 3 1,-4 17-1,4-1 342,-2 7 1,-9 8 0,2 13 0,-5 10 91,-2 6 0,0 13 0,0-1 0,0 7 699,0 5-769,-9 19 1,6-12-1,-4 14 39,5-5 1,-5 5 0,0 0 0,2-4-381,3-8 1,2-2 0,0-12 0,2-6-298,5-6 0,-2-6 0,9-12 443,2-7 0,12 5 0,5-1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6:57.36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63 40 8110,'0'21'1324,"0"7"-1108,0 0 1,-2 10-1,-3-1 1,-4 10 105,-3 9 0,7 2 0,-4 3 0,2-3 43,0 0 1,0 5-1,7-11 1,0-3-313,0-5 1,0 0 0,0-16 0,2-4-243,5-8 1,5-7 0,9-11 0,0-5 40,0-7 0,7-14 0,2-9 0,1-8-83,-1-4 1,7-7 0,-4 5 0,2-3 15,0-4 0,-7-3 1,5-2-1,-3 3 36,-4 4 1,4 4-1,-2 10 1,-5 3 23,-6 4 0,1 7 114,-4 14 1,-4 7 0,-3 14-1,-5 9 535,-2 10 0,0 6 0,-2 10 0,-3 0-135,-2 0 0,-7 14 1,5 3-1,-3-1-302,-4 3 1,6-10-1,3-2 1,5-7-603,2-7 1,2 2 0,5-9-1,7-4 545,5-8 0,11 3 0,3-8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7:00.62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127 145 7776,'-7'14'38,"0"0"1,-7 3 0,7 8-1,0 6 1,0-1 0,0 3 0,0-1-1,0 8 541,0 7 1,0-1-412,7 10 0,-7 0 0,0 7-50,2 0-1,3 0 1,2 0 0,0 0 145,0 0-108,0 0-1218,0-9 852,0-3 1,0-11 0,0-5 0,0-7-1745,0-5 1955,0-2 0,0-9 0,0-3 0</inkml:trace>
  <inkml:trace contextRef="#ctx0" brushRef="#br0" timeOffset="228">1 754 7705,'7'-21'30,"0"0"0,9 3 1,-2 1-1,3 3 180,-3-2 0,11-3 1,-4 1-1,5 1-367,4 3 0,-6 3 0,6-3 0,-2 7 157,0 4 0,0-6 0,-7-3 0</inkml:trace>
  <inkml:trace contextRef="#ctx0" brushRef="#br0" timeOffset="491">610 208 7817,'-12'10'0,"5"4"0,-2 4 167,2 3 0,-2 7 1,4 5-1,-2 4 419,2 8 1,-4 4 0,0 0-437,-3 7 1,5 4 0,-5 1 0,1-3-1,1-4-193,1-3 1,2 3 0,7-10-1,0-4-649,0 0 0,0-10 692,0-2 0,9-5 0,3-2 0</inkml:trace>
  <inkml:trace contextRef="#ctx0" brushRef="#br0" timeOffset="986">1009 1132 8330,'-7'14'1698,"0"0"-1301,0-9 1,7 2-325,0-14 0,0-7 1,2-14-1,5-7-99,7-5 0,5-2 0,2 0 0,0-2 57,0-5 1,0 2-1,0-6 1,0-1-121,0 0 1,0-2-1,0-7 1,0 0-120,0 0 1,-3 0 0,1 0-1,-3 3 130,1 4 0,11 7 1,-10 14-1,1 7 188,0 4 0,4 6 0,-9 4 165,5 7 0,-1 21 1,-1 9-1,-6 10-106,-1 11 1,4 0-1,-7 12 1,-3 3 15,-1 1 0,-3 3 1,0 0-1,0-2-70,0-5 0,0 5 1,0-5-1,0 2-118,0-2 1,0 2 0,0-6-1,0-1 12,0 0 0,0-9 0,0-9 0,0-3-1609,0-4 0,0-3-1316,0-2 2916,0-9 0,9-12 0,3-12 0</inkml:trace>
  <inkml:trace contextRef="#ctx0" brushRef="#br0" timeOffset="1191">1093 880 7887,'18'-14'0,"1"0"0,0 0 75,4 3 0,12-8 0,0 5 0,5-2-240,2 2 0,9-5 1,5 7-1,2-2 165,-2 0 0,14 0 0,-4-7 0</inkml:trace>
  <inkml:trace contextRef="#ctx0" brushRef="#br0" timeOffset="1481">2542 82 7892,'0'24'437,"-3"4"0,-1 4-118,-3 1 0,-7 14 0,4-5 1,1 2-131,0 0 1,-5-2-1,7-2 1,0-3-337,-3-2 0,1-2 0,-7 4 0,2-4-1190,-3-3 1337,8-2 0,-10-7 0,8 0 0</inkml:trace>
  <inkml:trace contextRef="#ctx0" brushRef="#br0" timeOffset="1781">2605 82 8778,'11'10'254,"-4"4"0,3 7 0,-3 7 1,-3 7-35,-1 4 1,4 1 0,0-3 0,-3-2-48,-1 3 0,4-1 0,0-2 0,-3-5-72,-1 1 0,4-8 1,0 5-1080,-3-5 0,1-2 0,0 0-880,2 0 1858,0 0 0,-7 0 0,0 0 0</inkml:trace>
  <inkml:trace contextRef="#ctx0" brushRef="#br0" timeOffset="2056">2143 922 8187,'21'0'344,"0"0"0,2 0 1,5-2-51,7-5 0,5 5 1,2-5-1,0 4-407,0 3 0,0-7 0,0 0 1,0 0-115,0-2 0,0 7 0,-3-8 0,-4 3 216,-7 0 0,3 0 11,-3 7 0,0-9 0,-7-3 0</inkml:trace>
  <inkml:trace contextRef="#ctx0" brushRef="#br0" timeOffset="2283">1996 943 7958,'9'21'371,"3"7"0,6 3 0,-1 1 1,-3 6 1,-7-1 0,7 0 0,2-4-494,3-3 1,2 5 0,2-7 0,5-4-600,7-8 1,7-7 719,7-9 0,5 0 0,9 0 0</inkml:trace>
  <inkml:trace contextRef="#ctx0" brushRef="#br0" timeOffset="2507">3130 796 7793,'0'21'143,"0"0"1,0 0 81,0 0 1,0 7 0,-3 5 0,-1 4 5,-3 8 0,-10 1 0,3-4 0,-4 0 95,-3 0 1,0-7 0,0 0 0,0 0-352,0-2 0,0-3 0,0-9 0,0 0 25,0 0 0,0-9 0,0-3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7:04.38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316 189 7471,'-3'24'-209,"-4"4"1,3 7 0,-10 14 0,-3 7 461,-1 4 1,-3 10 0,0 3 0,0-1-43,0 0 1,0-2-1,0-7 1,2-2-56,5-5 0,-5 2 0,8-11 0,-1-5-74,5-5 1,-2-11 0,2 2-483,2-5 253,-7-11 1,10-5-1,-5-14-120,5-7 0,2-5 1,0-2 190,0 0 1,2 0 0,3 0 0,2 0-30,-3 0 0,1 0 0,0 0 0,4-2 11,3-5 0,-5 2 1,4-6-1,1-1 112,0 0 0,2 8 0,7-3 0,-3 4 117,-4 3 0,5 3 1,-5 1 26,5 3 0,2 10 0,-3-1-28,-4 10 0,-4 9 0,-8 11 1,3 6-23,2 1 0,2 3 0,-4 7 0,2 0 70,-3 0 0,1-7 0,0 0 0,4 0-83,3-2 1,-5-3 0,7-9 0,0 0-63,-3 0 1,8-7 0,-5-2-561,5-3 16,2-2 0,-5-9 159,-9-5 1,-2-2 0,-19-8 0,-5 3 99,-7-2 0,1-5 1,-8-5-1,0-4 248,1-3 0,6 5 0,0-7 0,8-2 31,4-3 0,9-2 0,-2 0 0,5 3 188,2 4 0,0-3 0,0 8 0,2 0-35,5-1 1,5-6 0,11 4 0,3-2 152,2 0 1,9 3 0,-2-6 0,5 6-410,2 1 0,9 3 0,5 7 0,5 0 72,2 0 0,9 0 0,3 0 0</inkml:trace>
  <inkml:trace contextRef="#ctx0" brushRef="#br0" timeOffset="459">1449 399 8970,'-23'28'0,"-3"0"0,-1 0 0,1 5 0,3 9 649,2 12 1,-7 6 0,0 1-530,2-5 0,5 5 0,5-5 0,4 2 427,3-2-552,2-5 1,9-11 0,7-5-52,12-7 1,3-5-1,13-4 1,5-5-101,5-7 0,4-5 0,-5-4 0,3-5 39,-2-7 1,4-12-1,-2-4 1,-2-3 35,-3-4 1,-9 4-1,-2-2 1,0-2 140,-1-3 1,-6-9 0,0-2 0,-8 0-74,-4-1 1,-9-4-1,0 5 1,-10 0-406,-9-1 410,-5-6 0,-13 14 0,-6-3 6,-1 10 1,-15 9 0,10 14-1,-5 7 65,-3 4-252,-6 13 1,11 1-1,-6 13-167,2 4 0,4 4 0,12 10 0,9-2-480,10-5 1,0 2 835,9-9 0,9 19 0,10-3 0</inkml:trace>
  <inkml:trace contextRef="#ctx0" brushRef="#br0" timeOffset="973">2142 1260 7792,'-9'12'268,"7"-3"1,-8-11-1,10-5-83,0-7 1,7-5 0,3-4 0,1-3-49,6-2 0,1-9 0,3 2 1,0-5-85,0-2 1,0-2 0,0-5 0,0-5-317,0 1 1,7-8 0,3 5 0,-1-5 36,0-2 0,1 3 1,-6 1-1,3 6 96,-2 1 0,-3 10 0,-2 10 0,0 1-188,0 6 1,-7 8 827,0 3-432,-9 10 1,4-3-1,-6 11 8,4 3 1,-5 17 0,5-1 26,-5 7 1,-2 8-1,0 11 1,0 7 0,-2 4 124,-5 3 1,2-2-1,-6-3 1,1-2-57,6 3 0,-1-6 0,0-1 0,-2-6-581,3-6 1,1-12-1,3 0 1,0-5-1588,0-2 1986,0 0 0,-9 0 0,-3 0 0</inkml:trace>
  <inkml:trace contextRef="#ctx0" brushRef="#br0" timeOffset="1489">2982 1197 8003,'-14'10'0,"0"1"0,0 3 879,3 0-659,1-9 784,10 4 0,17-27-883,4-10 1,11-3-1,-4-4 1,0-4-145,3-8 1,-8 3-1,7-5 1,-2 2 96,0-2 1,0 2 0,-7-9 0,0 0-419,0 3 1,0-8 0,0 5 0,3-5 167,4-2 0,-5 7 0,5 3 1,-5 1 138,-2 6 1,-7 11-1,0 7 1,0 4-7,-2 3 90,7 10 0,-10 11 1,5 16-1,-7 10 182,-5 9 1,-2 4 0,-2 6-1,-3 4 10,-2 7 0,-7 2 0,5 0 260,-3-2-343,-2-9-68,3 14 0,-1-15 0,7 8 333,-2-3-394,0-2 1,7-7-1,0-2-818,0-5-22,0-5 1,0-2-131,0 0 0,10-9 943,4-12 0,4-5 0,3-2 0</inkml:trace>
  <inkml:trace contextRef="#ctx0" brushRef="#br0" timeOffset="2034">4305 294 8235,'12'10'0,"-5"6"0,-5 7 0,-4 10 0,-3 4 0,-4 10 0,-3 2 0,-4 5 0,-3-1 346,-2 6 0,0-6 0,-2 3 1,0 0-95,2-2 0,-5 4 1,12-9-1,-5-2-233,-2-3 0,3-4 0,4-5 1,4-7-122,1-5 1,7-9 171,-5 0 0,7-9 1,7 0-1,7-8 39,4-4-76,3-9 0,0 7 0,3-8 4,4 3 0,-5 3 0,5-6 17,-5 3 45,8 10 1,-8-6 0,5 10 0,-5-2-54,-2-5 1,3 5 0,1-5 0,6 4-93,1 3 1,-4-7 0,7-2 0,0-3 17,-2-4 0,0 4 0,-8 1 0,3-1-470,-2 0 1,-3 5-572,-2-7 1,-9 7 1068,-5-7 0,5 0 0,-1-7 0</inkml:trace>
  <inkml:trace contextRef="#ctx0" brushRef="#br0" timeOffset="2233">4284 714 7818,'10'-21'205,"4"0"219,4 0 0,3 7 0,3 3 1,1-1-213,3 0 1,10 5 0,-3-4-1,2-1-381,-2 0 1,5 5-1,-8-4 1,3 1-1220,0 6 1388,-9 1 0,4-6 0,-9-3 0</inkml:trace>
  <inkml:trace contextRef="#ctx0" brushRef="#br0" timeOffset="2406">4221 231 7967,'14'-21'132,"0"0"1,3 3-1,11 1 1,9 3-197,10-2 1,6-3-1,10 1 1,0 1-170,0 3 1,7 7-1,0-4 1,-4 1 232,-8 6 0,12-8 0,-5 0 0</inkml:trace>
  <inkml:trace contextRef="#ctx0" brushRef="#br0" timeOffset="3287">5901 252 8613,'-7'21'0,"-2"5"0,-3 7 0,-6 11 0,-6 10 0,-6 11 0,0 7 0,-3 5 0,3-2 0,-3 0 815,0-1 0,8-6 0,-3 0-775,4-10 0,10 0 0,3-11 0,1-7 261,6-10-219,1-7 1,3-13 0,3-13 0,4-13-468,7-10 1,4-9-1,3 5 1,0 0 277,0-1 1,-7-4 0,0 5 0,0 0 28,-2-1 0,7 3 0,-8 7 1,3 0 14,0 0 0,-7 3 0,5 1 0,0 6-61,-1 1 1,-4 3 0,7 7 140,3 0 1,-1 3 0,0 4 0,-2 7-1,3 4 1,-1 6-1,0 1 1,-2 6 394,3 1 1,1 3 0,3 5 0,0-3-235,0-2 1,0-9 0,0 2 0,0-5-242,0-2 1,-7-7 0,0-2-656,3-3 287,-8 8 0,-2-24 0,-14 0 192,-7-10 1,-12-4-1,-2-2 1,0-3 120,-2-2 0,4-9 0,-6 2 0,1-5 315,6-2 0,8 0 1,6 0-1,1 0 137,6 0 0,1-2 0,6-3 0,6-2-35,12 3 1,7 1 0,9 3-1,1 3-89,6 4 0,-2-3 0,9 10 1,1 3-408,4 1 1,7 6-1,4 1 1,6 6-1542,1 1 1738,3 3 0,7-2 0,0-3 0</inkml:trace>
  <inkml:trace contextRef="#ctx0" brushRef="#br0" timeOffset="4255">7497 378 8130,'-19'21'0,"3"0"0,4 3 0,1 4 0,1 4 0,-1 3 0,1 0 0,1 3 0,2-1 0,0-2 0,0-7 0,2-5 542,3-2 0,2 0-511,0 0 0,12-9 0,6-5 1,10-5-159,5-2 1,2-9-1,9-7 1,3-10-206,2-9 0,9 2 1,-4-2-1,0 0 23,-5 3 0,-5-6 0,-4 10 0,-3 0 192,-2-2 0,-9 7 0,-1-5 0,-6 7 259,-5 7 3,-9-5 0,2 19 0,-14 0 0,-7 14 240,-5 12 0,-4 6 0,-3 10 0,-4 0-54,-3 0 1,7-2 0,-2-3 0,7-4-12,7-3 1,-2 5 0,9-7-520,2-2 0,5-12 0,7-7-103,7-5 0,12-13 1,4-8-1,3-7 21,4 1 1,3-6 0,2 3 0,0 3 39,0 1 1,-9 6-1,-5 4 237,-5 7 0,-4 7 0,-5 9 70,-7 12 0,-7 9 0,-7 12 0,-10 5 137,-8 9 1,-1 2-1,-11 19 1,-5 5-104,19-38 0,-1 1 0,-4-1 0,0 0 1,2 4-1,1 0 0,-2-1 0,0-1-19,-1-1 0,-2-1 1,-3 0-1,-2-2 1,0-1-1,0 0 1,1-1-1,0-1-303,2 0 0,-1-1 0,-32 28 0,-3-3 0,0-12 8,8-7 1,-1-13-1,10-10 1,-1-12 73,1-7 0,4-4 0,10-5 1,4-7 98,3-5 0,2-11 0,7-5 0,2-5 486,5-2 0,5 0 0,9-2 0,0-3-85,0-2 0,16-4 0,8 6 0,8 0-152,13-6 0,6 4 0,12 0 0,0 4-88,0 3 1,9 7-1,8 0 1,4 0-185,0 3 1,-36 15-1,-1 1 1,37-10-1,3-2-783,-1 3 0,-2 1 1,0 6 846,0 4 0,0-14 0,0 4 0</inkml:trace>
  <inkml:trace contextRef="#ctx0" brushRef="#br0" timeOffset="4717">9030 525 7720,'-9'-11'231,"-5"4"0,2 14 162,-2 7 1,7 14-1,-5 7 1,1 7-169,-1 7 1,5 2 0,-5 7-1,1-4-4,-1-3 0,5-2 1,-5-7-1,3-2-207,4-5 0,5-7 0,7-14-159,7-7 1,12-5 0,4-4 0,3-5-5,4-7 0,3-12 1,2-4-1,0-3 1,0-4 0,0-3 0,-2-2 0,-3 3 15,-2 4 0,-2-5 0,4 7 0,-4-2 86,-3 0 1,-2 10 0,-7-3 0,0 4 70,0 3 1,-7 7 324,0 0-241,-9 10 1,4-3 0,-9 14 0,-2 7 197,-5 4 0,2 13 0,-9 6 1,-2 7-120,-3 5 1,-2 10-1,0-3 1,2 2-358,5-2 0,5-5 0,9-9 0,0-2-321,0-5 1,2 2 0,5-9-1,7-4 491,5-8 0,11 3 0,3-8 0</inkml:trace>
  <inkml:trace contextRef="#ctx0" brushRef="#br0" timeOffset="5189">11046 378 7666,'12'-21'0,"-3"3"0,-2 1 247,0 3 0,9 10-41,-2-3 0,-4 7 0,-1 9 0,-2 12-6,0 12 1,0 16 0,-7 7 0,-2 2-109,-5-2 0,2 12 1,-9-8-1,0 1-98,2-3 1,-4-11-1,7 0 1,-1-8-376,1-4 0,-5-9 0,7 2-1490,2-5 1445,3-11 426,2-3 0,-9 1 0,-3 1 0</inkml:trace>
  <inkml:trace contextRef="#ctx0" brushRef="#br0" timeOffset="5633">11277 273 7881,'-21'-14'54,"0"0"1,7 7 0,0-4-248,-2 1 1,-3 3-1,-4 7 1,-3 0 233,-2 0 0,-9 0 1,2 0-1,-5 3 13,-2 4 0,0 4 0,0 10 0,-2 0 254,-5 0 1,4 7 0,-4 3 0,7-1-82,7 0 1,-2 8 0,9-3 0,5 2-191,6-2 1,1-5 0,9-9 0,2 0 18,3 0 0,11 0 0,8-2 0,6-3-370,5-2 0,9-9 1,1 2-1,6-5 78,5-2 0,0 0 1,-5-2-1,3-3 171,2-2 1,-2-7 0,-10 5 0,-4 0 111,-3-1 1,-4 1 0,-10 4 55,-2-2 2,-9 0 0,4 10 0,-11 4 0,-8 7 0,-8 7 96,-8 7 0,-11 7 0,-1 11 0,-6 3-107,-5-2 0,-2 4 0,4-2 1,-2 0-16,2 3 1,-4-15 0,2 5 0,2-5-39,3-4 1,9-3 0,2-9 0,3 0-1567,4 0 1525,12-9 0,-4-3 0,6-9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47:11.16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22 1111 7930,'-12'0'257,"3"0"0,9-2 0,0-5 1,2-7-64,5-5 0,5-2 0,9 0 0,0-2-35,0-5 0,0-2 1,0-8-1,0 3-138,0-2 0,9-12 1,3-5-1,2-2-222,0 0 0,0 0 1,7-7-1,-3 0 22,-4 0 0,5 0 0,-5 3 0,2 4 63,-2 7 1,-4 7 0,-10 7 0,0 7 232,0 4 0,-7 13-2,0 4 1,-10 14 0,3 9 0,-7 10 13,-7 9 1,-4 14-1,-10 4 1,-3 6 9,-4 4 1,5-12 0,-7 12 0,2-5-11,0-4 1,7-3 0,7-9 0,0-2-35,2-5 1,3 2-340,9-9 0,2-2 18,5-12 1,5-14 0,11-16 0,5-8 96,7-4 1,5-9 0,2 2 0,0-5-18,0-2 0,0 0 0,2 0 0,0 0 55,-2 0 0,5 3 0,-14 1 0,-1 6 113,-4 1 1,-4 6-1,-6 8 1,-1 6 123,-3 1 0,-10 6 1,3 11 5,-4 7 0,-6 14 1,-1 9-1,-6 7 231,-1 5 1,-3 10 0,-7-6 0,0 3-364,0 0 0,7-9 1,2 4-1,3-4-464,4-5 0,3 5 0,2-15 0,0 1 444,0-5 0,18-5 0,6-2 0</inkml:trace>
  <inkml:trace contextRef="#ctx0" brushRef="#br0" timeOffset="667">1912 313 8701,'0'24'0,"0"1"0,0 8 0,-3 4 0,-1 10 0,-6 4 0,1 8 0,-3-1 0,3 0 0,-3-2 0,3 0 1236,0-2-1225,2-12 0,7-5 0,0-9 0,0-2-74,0-3 0,0-9 0,2-2 1,5-3 44,7-4 1,5-3 0,2-4-1,0-5 37,0-7 0,7-5 1,2-2-1,3-2-55,4-5 1,5-5 0,5-9 0,2 0-136,-3 0 1,-1-7 0,-1-2-1,3 0 43,2-1 0,0-4 1,-7 7-1,-3 5 5,-4 7 0,-4-1 0,-10 10 1,0 5 1012,0 7-562,-10 6 0,-1 13 0,-10 6 1,0 12-46,0 12 0,-3 6 0,-4 8 1,-7 4-47,-4 5 0,-3 10 0,0-13 0,0 3-208,0 0 0,2-9 1,5 0-1,7-10-332,5-9 0,2 2 0,0-2-424,0-2 0,0-10 1,2-4-489,5-3 1,-2-2 1214,9-7 0,0-9 0,7-3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53:34.728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22 126 7792,'-12'3'-9,"5"4"0,5 7 86,2 4 0,0 13 1,0 4-1,0 4 45,0 3 1,7 10-1,0 4 1,0 4 86,2 3 0,-4 17 0,6 4 0,1 2-50,0 0 1,-8 5 0,3 3-1,-4-3-79,-3-5 0,0 3 1,0-15-1,0 1-69,0-5 1,0-12 0,0-6 0,0-6-371,0-6 1,0-19 0,2-2 61,5-8 0,-5-6 0,5-12 297,-4-7 0,6-14 0,3-5 0</inkml:trace>
  <inkml:trace contextRef="#ctx0" brushRef="#br0" timeOffset="497">43 420 7594,'-3'-21'0,"-1"0"-32,-3 0 1,0 0-1,7 0 141,0 0 0,0 0 0,0 0 0,0 0-80,0 0 1,7 0 0,2 0 0,3 0-46,4 0 1,5 0 0,5 0 0,2 3 40,-3 4 1,6-5-1,-1 7 1,3 1-109,4 4 66,-7 4 0,10 3 0,-7 0-27,-1 0 0,6 17 1,-8 8-1,0 10 56,1 10 1,-3 11-1,-10 2 1,-4 7 161,-7 5 0,-4 10 0,-3-3 0,0 2 76,0-2 0,-3 5 0,-4-8 1,-9-1-54,-10-10 0,3 0 0,-7-10 0,2-1-57,0-10 1,-7-3 0,7-13 0,2-7-439,3-10 1,2-7-1,0-2 1,2-2-886,5-5 0,-2-7 1183,9-14 0,-10-5 0,6-9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53:36.33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42 1848 7794,'-7'14'51,"0"0"1,-2-2 462,2 2 0,5-2-351,-5-5 0,4-7 0,3 0 0,0-12-127,0-7 1,0-11 0,3-5 0,1-5-41,3-2 0,7-7 0,-4-2 0,-1-3-58,0-4 1,5 2 0,-7-5 0,-2-4-24,-3 0 1,5-8 0,3 1 0,-1 0 4,0-1 0,5-1 1,-4 8-1,-1 8 39,0 4 0,8 5 1,-6 10-1,3 1-10,0 3 1,-2 10-1,4-1 1,-4 7 0,-3 5 1,5 7 0,-4-4 46,1 1 1,3 3 0,5 10 111,-5 4 1,5 4 0,-8 13 0,3 1 19,0 3 1,-2 10 0,4-1-1,-2 10 17,3 9 0,-6 4 1,1 6-1,-3-1-25,-4-2 1,4 12 0,-2-12 0,-2 2-60,-3 0 0,-2-4 1,0-3-1,0-4-129,0-3 1,0 3 0,0-10 0,0-6-236,0-6 0,0 3 0,0-7-509,0-2 1,0-10-698,0-2 1508,0-9 0,-9 4 0,-3-9 0</inkml:trace>
  <inkml:trace contextRef="#ctx0" brushRef="#br0" timeOffset="237">63 1407 7639,'10'-21'434,"4"7"1,11 3 0,6 1-172,1 6 0,10-6 0,7 1 1,0 0-716,3-1 1,-1 3 0,5 7 451,-7 0 0,14-9 0,2-3 0</inkml:trace>
  <inkml:trace contextRef="#ctx0" brushRef="#br0" timeOffset="587">1344 588 7822,'-9'-21'31,"7"10"1,-8 4-1,10 14 187,0 7 0,0 11 1,-2 8 171,-5 7 1,5 6-119,-5 17 1,4 0 0,3 3-31,0 4 1,0-3-1,0 8 1,-2 0-61,-5-1 1,2-6 0,-6 2-1,-1-5-215,0-2 1,5-2 0,-4-5 0,1-9-669,6-10 0,-6-7-40,3-9 0,3-11 0,8-13 741,3-15 0,10-13 0,-6-11 0</inkml:trace>
  <inkml:trace contextRef="#ctx0" brushRef="#br0" timeOffset="874">882 756 6761,'-18'-2'-448,"4"-5"0,-3 2 880,10-9 1,3 7-1,11-4 1180,7 1-1009,4 3-371,13-2 1,-3 4 0,11-6-40,6 1 1,11-4 0,0 5 0,4 0-131,3-1 1,7-4 0,0 7-1,-2 3 168,-3 1 1,5-4 0,0 0-232,-2 3 0,-3 1 0,-2 3 0</inkml:trace>
  <inkml:trace contextRef="#ctx0" brushRef="#br0" timeOffset="3604">2940 399 8440,'0'24'217,"0"4"1,-7 7 0,0 11-1,3 8 61,1 7 0,3 6 0,0 15 1,-2-3-13,-5-2 1,5 0 0,-8 5 0,3-7-111,0-12 0,-2-3 0,4-11 0,-2-2 11,3-3 1,1-4 0,1-5-2861,-5-7 2010,5-14 0,-8-7 0,13-16 683,4-12 0,4-10 0,10-11 0</inkml:trace>
  <inkml:trace contextRef="#ctx0" brushRef="#br0" timeOffset="3960">2394 546 5973,'21'-7'442,"0"0"1,3-2 0,4 4 0,9-4-56,10-3 0,4 1 1,10-6-1,-1 3 230,6-2-657,11-3 100,-12 8 1,14-6 0,-9 10-541,-2 3 1,-3 1 0,-2 3 348,0 0 1,-2 0-1,-3 3 131,-2 4 0,-9 4 0,4 10 0</inkml:trace>
  <inkml:trace contextRef="#ctx0" brushRef="#br0" timeOffset="4556">4032 567 7296,'0'21'380,"0"3"-154,0 4 1,0 4-1,0 10 1,-2 0-42,-5 0 1,2 10 0,-9 4-1,0 4 556,3 3-565,-8 10-95,7-8 0,-2 5 0,0-12 0,0-4 0,3-5 0,1-7 54,1-5-533,7-11 0,-8 4 8,10-9 52,0 0 236,0-9 0,3-12 122,4-14 1,4-5-1,10-2 8,0 0 1,0 10 0,0 1-1,0 3 3,0 0 0,3-2 1,1 4-1,3-2 114,-2 3 1,7-6 0,2 1 0,4 0-157,3-1 1,-2 1-1,-3 4 1,-2-2-302,3 3 1,-6-6 0,1 3 0,-3 3 9,-4 1 0,-3-4 0,-2 0 24,0 3 278,-9 1 0,-3-6 0,-9-3 0</inkml:trace>
  <inkml:trace contextRef="#ctx0" brushRef="#br0" timeOffset="4773">3927 1176 8160,'7'-21'175,"0"0"0,7 7 0,-4 3 1,1-1-41,6 0 1,8 1-1,6-6 1,-1 6 8,0 1 0,8-6 1,-6 4-1,3 1-169,0 4 1,-2-3 0,4 3 0,-2 3-150,3 1 0,-8-4 0,0 0 0,-2 3 174,0 1 0,0-6 0,-7-3 0</inkml:trace>
  <inkml:trace contextRef="#ctx0" brushRef="#br0" timeOffset="4986">3990 651 7845,'0'-21'0,"0"0"332,0 0 1,12 0-1,7 0-317,6 0 1,13 3-1,-3 1 1,7 6-247,7 1 0,-3-4 1,13 5-1,4 0-354,4-1 585,13 3 0,-15-2 0,7-3 0</inkml:trace>
  <inkml:trace contextRef="#ctx0" brushRef="#br0" timeOffset="5493">5355 525 8240,'7'21'0,"2"3"172,3 4 0,-7 7 0,2 14 1,-5 4-33,-2 1 1,0 14 0,0-5 0,0 0 17,0-5 0,0 3 0,-2-5 0,-3 2 2,-2-2 1,-2-5 0,4-9 0,-2-2-699,2-5 0,-4 2-1249,2-9 1787,0-9 0,-2-19 0,-3-12 0</inkml:trace>
  <inkml:trace contextRef="#ctx0" brushRef="#br0" timeOffset="5892">5397 651 7753,'-7'-21'0,"0"0"0,2 0 0,3 0 0,2 0 81,0 0 0,0 0 0,2 0 0,5 0 149,7 0 1,-2 7 0,2 0 0,2-2-182,3-3 1,2 5 0,0 3 0,0 1-15,0 6 1,2-6-1,3 3 1,2 3-85,-2 1 1,-1 3 0,1 3 0,2 4 9,-2 7 1,-10 14 0,-2 7 0,0 2-36,-2-2 0,-3 12 0,-9-5 0,0 2 96,0 0 1,-9 5-1,-5 0 1,-5-2 269,-2-3 0,-9-4 1,-3-3-1,-2-2-88,0 3 0,0-8 1,-7-2-291,0-5 0,2-2 0,5-2 1,7-5-1,5-7-612,2-5 0,2-4 0,5-5 698,7-7 0,5-5 0,2-2 0</inkml:trace>
  <inkml:trace contextRef="#ctx0" brushRef="#br0" timeOffset="6222">5523 882 7753,'-12'3'162,"8"1"240,8 3 1,1 10-1,9-1 1,2 7 3,3 5 0,2 3 1,2-3-1,3 4 423,2 1-665,9 7-60,-13-8 1,8 8 0,-6-5 0,2-5 0,-2 1 223,-3 4-499,-2-14 0,0 14 0,0-17 0,0 1-1372,0-3 0,0-9 1543,0 7 0,9-9 0,3 4 0</inkml:trace>
  <inkml:trace contextRef="#ctx0" brushRef="#br0" timeOffset="7664">6720 1428 7901,'0'12'322,"0"-5"1,0-14-1,0-7-169,0-5 0,0-2 0,2-2 0,3-5-84,2-7 1,9-5-1,-4-2 1,2-2-68,0-5 1,-7 2 0,5-9 0,-3-4-44,-4-8 0,4-4 0,-2-10 0,-2 3 36,-3-1 0,5-4 0,0 14 0,0 5-379,2 7 0,-4 6 1,7 10 311,-3 0 1,5 10 82,-7 4 1,2 11-31,-2 3 1,-4 12-1,6 2 1,-2 12 93,0 6 1,7 6 0,-5 4 0,1 7 70,-1 4 1,7 10-1,-2 3 1,3 1 9,-3 6 1,4 4-1,-6 4 1,2 3-75,0-2 0,-9 4 0,4-2 0,-2-4-3,0-8 1,7 0 0,-7-11 0,0-5-310,2-5 0,-4-11 180,9 2 0,-9-12 36,2-2 0,-5-11 1,0-3-1,3-12-6,2-7 0,7-4 0,-5-3 0,3-4 14,4-3 0,-4-9 1,2-9-1,0 0-64,-2-1 1,6-6-1,-6 0 1,2-8 32,0-4 0,-7 0 1,5 7-1,-1 3-111,1 4 0,-5-3 0,7 10 0,0 3 44,-2 1 1,4 6 0,-7 4 0,1 7-243,-1 4 0,7 3 46,-2 0 0,-2 10 0,0 1 300,-3 1 0,7 7 0,-4-8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53:46.516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1428 8392,'0'-21'363,"2"0"1,3 0-467,2 0 1,7-7-1,-5-2 176,3-3 0,-5 5 1,7-7-1,2-2 0,3-5 8,2-7 0,-7 2 1,0-9-1,2-2-116,3-3 1,2-2 0,-2 0-1,-3 0-132,-2 0 1,-7-4 0,4 1 0,1 6 76,0-1 1,-1 10 0,6 2-1,-6 4 75,-1 3 0,4 10 0,-7 4 0,-3 4 94,-1 3 1,4 7-1,2 3-57,3 1 1,-5 3 0,4 10 0,1 1 10,0 3 0,-8 17 0,6-1 1,-3 7-2,0 8 1,7 11 0,-5 4 0,3 6 103,4 4 0,-7 2 0,1 12 0,-3-5-111,0 1 1,7-8-1,-7 5 0,0-5-105,2-2 0,-7-9 0,5-5 1,-2-7 64,2-7 1,-5-5-1,8-11-107,-1-5 1,-4-5 0,6-11 44,-1-5 0,6-14 0,-2-14 0,2-5-35,-2-2 1,5-7 0,-5-2 0,5-3-9,2-4 1,-7 4-1,0-2 1,2-2 45,3-3 0,-1 1 1,1 1-1,0 6 12,4 1 0,3 3 0,-5 7 1,0 3 14,0 4 0,-7 7 1,0 11 147,2 3 1,-7 12-114,-2 2 0,-2 12 0,0 16 0,2 7 215,-3 4 1,-1 6-1,-3 4 1,0 4 128,0 1 1,0 14 0,0-5 0,0 0-36,0-5 0,0 10 0,0-5-441,0 2 132,0-9 0,0 2 0,0-6 0,0-1 200,0 0 1,2-4-189,5-12 0,-5 5 0,8-8 0</inkml:trace>
  <inkml:trace contextRef="#ctx0" brushRef="#br0" timeOffset="548">1702 1470 7511,'-12'0'1934,"3"-2"-1826,9-5 1,2-5 0,3-11-1,4-3-37,3-2 0,-1-9 0,6 2 1,-3-5-106,2-2 0,0-7 0,1-2 0,-3-3 30,2-4 1,0-12 0,1-7 0,-3-2-206,2 2 0,0-3 0,1 10 0,-3 3 13,2 1 1,0 13-1,-2 6 1,-4 10 11,-1 9 0,-4 4 587,9 3 1,-7 10-326,7 4 0,-3 16 0,6 10 1,-3 9 87,2 4 1,0 6 0,1 8 0,-3 6-23,2 1 1,0 3 0,1 7 0,-6-2-99,-1-5 0,-1 9 1,-4-6-1,2-3-169,-3-3 1,6 3 0,-3-7 0,-3-2-368,-1-3 0,-3-11 1,0-3-253,0 1 1,0-8 741,0 5 0,-10-5 0,-1-2 0</inkml:trace>
  <inkml:trace contextRef="#ctx0" brushRef="#br0" timeOffset="747">1807 1092 7734,'11'-9'545,"1"4"0,-5-6 0,7 1-394,5 6 0,9-6 0,4 3 0,6 0-189,6-2 1,12 7-1,0-8 1,5 3 37,2 0 0,9-9 0,3 4 0</inkml:trace>
  <inkml:trace contextRef="#ctx0" brushRef="#br0" timeOffset="1180">3235 504 7732,'0'-14'796,"0"0"-527,0 10 1,7 11 0,0 14 30,-3 2 0,-1 10 1,-3 2-1,0 7-48,0 7 0,0 4 1,0 10-1,0-2-163,0-5 0,0 5 1,0-8-1,0 1-436,0-5 0,0-5 0,0-4 0,0-3-489,0-2 1,0-16-1,0 2 836,0-2 0,0-10 0,0 0 0</inkml:trace>
  <inkml:trace contextRef="#ctx0" brushRef="#br0" timeOffset="1447">2773 609 7920,'-12'-21'0,"5"0"270,5 0 1,2 7 0,2 0-1,5 0 52,7 3 1,7-6 0,7 8-1,5 0-62,-1-1 1,15-4 0,-3 5 0,8-3-226,6-4 0,5 4 0,7 1 0,5-1-725,-1 0 1,15 8-1,-5-3 690,2 4 0,1 3 0,-3 0 0</inkml:trace>
  <inkml:trace contextRef="#ctx0" brushRef="#br0" timeOffset="2075">4579 567 7746,'-3'-18'0,"-1"1"-23,-3 3 0,-3 10 93,3-3 0,-4 4 1,-10 3-1,0 0 191,0 0 0,0 10 0,-3 4 0,-1 7-99,-3 7 0,-7 4 1,7 10-1,2 0 105,3 0 0,2 3 1,0 4-1,2 4 87,5 1 1,-2 11 0,9-9 0,2-2-187,3 0 0,2-10 0,2 3 0,7-10-402,12-9 1,17-5 0,15-4 0,3-5-211,3-7 0,13-5 0,-9-4 0,5-3-394,4-2 0,-7-9 838,5 2 0,5-14 0,0-5 0</inkml:trace>
  <inkml:trace contextRef="#ctx0" brushRef="#br0" timeOffset="2569">5482 399 8338,'-7'14'0,"0"3"320,2 6 0,0 0 1,1 12-250,-3 3 0,0 8 1,4 6-1,-4 1 153,-7 6 0,3 1 0,-3 3 0,0-2-152,2-5 1,-4 2 0,6-9-1,1-2-742,0-3 0,2-4 1,7-5-1001,0-7 1670,0-14 0,0-5 0,0-9 0</inkml:trace>
  <inkml:trace contextRef="#ctx0" brushRef="#br0" timeOffset="2765">5356 798 8116,'21'-14'343,"0"0"1,2 7 0,5-4 0,7-1-357,5 0 1,2 5 0,-1-4 0,1-1-286,0 0 1,0 1-1,-2-3 1,-5 7 297,-7 4 0,5-6 0,-1-3 0</inkml:trace>
  <inkml:trace contextRef="#ctx0" brushRef="#br0" timeOffset="3011">6111 189 7743,'-21'-11'254,"7"4"1,3 14 16,1 7 1,-4 14 0,5 7 0,0 4-41,-1 3 1,-6 10-1,2 4 1,-5 4 736,-2 3-834,0 0 0,7 0 0,3 0 318,1 0-251,-6 0-902,14-9 0,-8-3 0,10-9 0,0 0 701,0 0 0,-9 0 0,-3 0 0</inkml:trace>
  <inkml:trace contextRef="#ctx0" brushRef="#br0" timeOffset="3660">7203 252 7848,'-14'19'0,"3"0"0,1-1 0,3 8 486,-2 4 0,7 5 0,-8 10 0,3 1-226,0 3 0,-2 7 0,4-4 0,-2-1-118,3 0 0,1 5 0,3-4 0,0-1-302,0 0 0,0-2 0,0-7 0,-2 0-571,-5 0 0,2 7 0,-9 0 0,0-4 731,3-8 0,-8 3 0,7-8 0</inkml:trace>
  <inkml:trace contextRef="#ctx0" brushRef="#br0" timeOffset="3881">6636 1365 7732,'21'-7'373,"0"-2"1,3 0-49,4-1 0,2 1 0,10 4 1,-1-2-138,6 3 0,4-6 0,-3 3 0,1 3-209,-7 1 1,2 3 0,-10 0 0,3-2-209,0-5 0,-9 5 0,2-5 0,-5 4 229,-2 3 0,0 0 0,0 0 0</inkml:trace>
  <inkml:trace contextRef="#ctx0" brushRef="#br0" timeOffset="4132">6636 315 8285,'0'-21'484,"0"0"1,10 7-1,6 3 1,7-1-366,5 0 1,14 5-1,5-7 1,11 0-13,1 3 1,20-6 0,-2 8 0,7 0-96,2-1 1,-2 1 0,0 4 0,-2-2-13,-5 3 0,-5 11 0,-9 4 0</inkml:trace>
  <inkml:trace contextRef="#ctx0" brushRef="#br0" timeOffset="4941">7980 1407 8099,'-7'14'1021,"0"0"-184,0-9-260,7 4 0,0-27-456,0-10 0,10-3 0,4-4 0,2-2-38,-2-3 1,5-9 0,-5-2 0,4-3-13,3-4 1,-7-10 0,0-4-1,3 0-247,1-1 1,3-4 0,0 7-1,0 3-18,0 1 1,7 13 0,0 6 0,-2 10 199,-3 9 1,-4 4 0,-3 6-25,-2 4 1,0 4 8,7 10 0,-2 10 0,-5 6 0,-7 10 27,-5 9 1,5 4-1,0 6 1,-2 1 4,-3 3 1,-2 7-1,0-4 1,-2 1-6,-5 6 0,5-6 0,-5 1 0,4-3-27,3-4 1,-7-5 0,0-5 0,3-4-27,1-3 0,3-2 0,3-9 31,4-5 1,-3-5 0,10-11 41,3-5 1,1-5 0,3-11 0,0-3-27,0-2 1,7-9-1,3 0 1,-1-8-18,0-4 0,5-9 0,-4 2 0,1-5-21,6-2 1,-8-2 0,0-3 0,-2-2-41,0 3 0,0 4 0,-7 7 0,0 9-524,0 10 1,-2-1 0,-3 10-151,-2 3 0,-7 11 740,7 7 0,0 4 0,7 3 0</inkml:trace>
  <inkml:trace contextRef="#ctx0" brushRef="#br0" timeOffset="6232">10290 399 7668,'-9'-14'217,"-5"0"0,2 10 0,1-6-98,1 1 0,1 7 1,2-8 57,-7 1 0,2 7 1,-2-5-68,-2 4 0,-3 3 0,-2 0 1,0 0 5,0 0 1,0 7 0,-2 3 0,-3 1-91,-2 6 0,-9 8 1,2 3-1,-2 0 72,2 3 1,-3-1 0,10 7 0,3-2-23,1 3 0,-1 1 0,1 3 0,3 3-51,-4 4 0,8-3 0,-8 10 1,1 0 21,8-2 1,-5 0 0,7-8 0,-2 3-54,2-2 0,4-5 0,10-5 1,0-4-22,0-3 0,0-2 0,3-7 0,4-2 35,7-5 1,4 5 0,6-8 0,1 3 46,3 0 0,7-7 0,-4 5 0,1-3-43,6-4 1,1 0 0,3-1 0,-2 3-40,-5-2 1,12-3 0,-5-2 0,0-2-42,-5-5 1,3 5-1,-5-8 1,4 1-38,3-5 0,3 2 0,1-2 1,3 0 23,-2 3 0,-3-8 1,-4 7-1,-3-2 17,-2 0 1,-11 7 0,-1-4 0,-7-1-27,1 0 0,-6 1 0,1-6 1,-3 3 95,-4-2 0,0-3 1,-1-2-1,3 0 7,-2 0 0,-3 0 0,-4 0 10,-5 0 0,-2 0 1,-8 0-1,3 3 38,-2 4 1,-10 2 0,-4 7-1,-3-2-56,-4 3 0,-3 1 0,-2 3 0,0 0-79,0 0 0,0 0 1,3 0-1,1 0-127,3 0 0,10-2 0,-3-3 1,4-2-830,3 3 0,3-1 1030,4-2 0,-5 5 0,7-8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39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84 12 9148,'0'12'318,"0"0"0,0 1-141,0 3 1,3 0 0,1 8 0,-1 5-32,-2 4 1,-1 6-1,0 2 1,0 3 0,-1 3-25,-3 3 1,1 6 0,-4-3 0,-1-2-125,1-2 0,-4 0 0,5-10 0,-1 1 37,3 1 0,-1-8 0,1 1 0,0-2-45,-1-2 0,4-3 0,-3-1 0,1-3-114,-1-4 0,3-4 0,-3 1 1,2-3-67,2-1 0,0-4 46,0 0 0,0 0-87,0 3 690,0-4-234,0-2-130,0-5-25,0 6 0,6-5-74,2 3 0,2-3 0,3-1 0,2 0-12,1 0 1,3 0 0,-1 0 0,-1-1 10,0-3 0,4 3 0,0-3 0,4 2 1,3 2 0,0 0 0,-3 0 0,1 0-19,2 0 1,4 0 0,-5 0 0,1 0-439,1 0 441,1 0 1,2 0 0,-1 0 1,-2 0 1,4 0 0,-2 0 0,4 0 37,0 0 0,0 0 0,-2 0 0,-2 2-20,2 2 0,0-3 1,-1 3-1,-4-3-27,-3-1 1,-2 0 0,0 0 0,-2 2 59,-1 2 0,-4-3 0,2 3 0,-1-3 42,-2-1 1,2 0 0,-1 0 0,-2 0-48,0 0 1,-3-4 0,1 0 21,0 2 1,-1-1-1,-2 0 54,-1-1 1,-4 0-39,4 4-64,-6 0 1,4-1 73,-6-3 0,0 1 69,0-4 1,0 3-15,0-4 0,0 4 1,0-4-124,0-1 0,0-2 0,0-1 0,0-1 5,0-3 1,0 1 0,0-6 0,0-2-6,0-4 1,0-7 0,0-2 0,0-6-418,0-4 301,5-7 1,-2 8 0,5-2 95,1 0 0,-3 8 0,2 2 0,0 5 69,-1 3 1,-2 1-1,-4 5 1,2 0-36,1 3 1,0-1 0,-4 4 0,1-1-63,3-4 0,-2 0 0,2-2 0,-3 0 28,-1 1 1,0-1 0,0 2 0,1 2-209,3 4 1,-2-1-1,2 1 198,-3 1-107,-1 7-85,0 3 201,0 5 15,-5 0 0,-2 0 0,-5 0-8,0 0 0,0 0-42,0 0 1,-1 0 0,-1 0 0,-3 0 0,-2 0-60,-2 0 154,-2 0 1,0-1 0,-1-2-12,0-1 0,-5 0 1,-3 4-1,-2 0 14,-2 0 0,-3 0 0,-2 0 1,-1 0-28,-3 0 1,3 0-1,-1 0 1,2 0 106,3 0 0,-4 4 1,0 0-1,-2-1-100,1-2 1,4-1-1,0 0 1,2 0 4,1 0 1,2 0-1,2 0 1,4 0 2,3 0 0,1 0 0,1 0 1,0 0-164,3 0 0,-1 0 0,5 0 0,2 0-195,1 0 0,1-4 0,0 0-1855,0 2 2175,6 0 0,0 2 0,6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43.174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21 230 8174,'-12'9'0,"5"5"0,5 7 491,2 7 1,0-2-401,0 8 0,0 1 0,0 7 0,0 0 0,2 0 95,5-1 0,-4 8 0,4 2-123,-5 3 0,5-1 0,0 5 0,-2-2-93,-3 2 1,-2 0 0,0 0 0,2-3-123,5 3 0,-5-6 1,5-4-1,-4-6-66,-3-7 0,0-5 0,2-9 45,5 0 0,-2-3 114,9-4 0,-7-4 25,6-10 0,-8-10 1,4-4-1,-2-4-55,0-3 0,7 0 0,-4 0 0,-1-2 66,0-5 1,5 3-1,-5-10 1,1 0 18,-1 2 1,7-6-1,-2 2 1,5-7 34,2-5 0,-8 0 0,4 5 1,1-2-3,1-3 1,13 0 0,-11 5-1,2-2-11,1-3 0,3 0 0,1 7 1,-2 1-15,-3-1 1,5 0 0,0 0-1,-3 1-7,-1-1 1,-4 7-1,1 2 1,0 3 65,0 5-36,0 2 0,-7 4 255,0 5-241,-10-5-33,6 17 146,-10-7-7,0 27 1,0-4-25,0 14-30,0-5 0,2 1 0,3 1 0,2 5-8,-3 3 0,-1 2 0,-1 6 1,3 1 25,2 0 0,0 7 0,-5 2 0,2 2 283,3 5-338,0 3 1,-7-3 0,0 0 14,0 0 1,0 7-1,0-12 1,0 3-32,0-1 0,0-8 0,0 2 1,0-8-78,0-6 1,0 2-1,3-11-1096,4-8 143,-5-6 990,7-21 0,1-12 0,1-12 0</inkml:trace>
  <inkml:trace contextRef="#ctx0" brushRef="#br0" timeOffset="925">2465 251 7846,'0'-12'439,"0"3"1,0 28-300,0 9 1,0 2-1,0 4 1,0 4-51,0 1 1,0 5 0,0 5-1,0 4 17,0 1 0,0 4 1,0-5-1,-2 5-25,-5 7 0,4 2 0,-4-4 0,5 0-129,2-1 0,0-8 0,0-8 0,0-6-353,0-5 1,0-10-286,0 3 0,0-16 685,0-12 0,0-19 0,0-14 0</inkml:trace>
  <inkml:trace contextRef="#ctx0" brushRef="#br0" timeOffset="1337">1838 418 7844,'-14'-7'0,"1"-2"6,-4-3 0,8 5 0,0-4 356,-1 1 1,8 1-148,-5 2-54,5 5 1,11-7 0,7 9-1,8-3 26,3-4 1,13 3 0,2-10 0,11 0 113,7 2 0,10-6 0,2 4 0,5-7-180,8-7 0,-1 7 1,7-5-1,-8 6-204,-6-4 1,6-1 0,-4 6 0,2 3-346,-6 2 1,-8 3-1,-7-3 1,-4 7-394,-7 4 1,-5 3 820,-2 0 0,-10 10 0,-2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45.52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335 248 7683,'-7'-14'-89,"0"1"1,-2 6 572,2-7 1,-5 9-214,-9-2 1,0 14 0,0 7 0,0 5 75,1 1 0,-1 11 0,0 3 0,0 6-85,0 2 1,2 2 0,3 4 0,2 8 126,-2 5 0,7 8 0,-1 3 1,3 0-198,0 0 1,0 2 0,10-9 0,1-7-311,3-4 0,12-6 1,0-8-1,8-8 32,6-11 1,2-9 0,9-12 0,2-2-321,3-5 1,2-7 0,-2-14 0,2-7 49,-5-4 1,10-10 0,-17 0-1,1 0 193,-3-2 0,-11 5 1,1-10-1,-6 0 164,-7 3 1,-4-14 0,-10 4 0,0-2-42,0 0 1,-3-5-1,-6 1 1,-10 2-7,-6 2 0,-12 4 0,2 8 0,-5 9 33,-1 7 1,-1 20-1,-2 3 1,-3 12 6,-1 9 0,-8 16 1,7 19-1,3 9-327,2 2 0,11 15 1,5-3-1,7 4 333,7 3 0,-4-2 0,6-7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46.30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21 209 8150,'-9'-11'379,"7"2"0,-8 11-286,10 5 0,0 4 1,0 10-1,0 3 67,0 3 0,0 6 0,0 11 0,0 2-40,0 3 0,0 9 0,0-2 0,0 2 29,0-2 0,0 4 0,0-7 0,0 3-139,0 0 0,0-10 0,0 3 1,0-7-150,0-7 0,0 2 0,0-9 0,0-3-596,0-2 0,0-2-465,0 0 1200,0-9 0,0-12 0,0-12 0</inkml:trace>
  <inkml:trace contextRef="#ctx0" brushRef="#br0" timeOffset="553">42 168 7399,'10'-19'-1454,"1"3"1483,1 2 1,6 7 0,-4-5-1,5 3 177,2 4 0,7 1 0,2-1 0,0-2-70,0 3 1,7 1-1,-4 1 1,2-3-146,-1-2 1,-1 0 0,4 7 0,-5 0-30,-1 0 1,3-7-1,-6 0 1,-2 3-16,-3 1 1,-2 3 0,0 0 28,0 0 1,0-7 52,0 0 169,-1 1-100,1 6-81,-9 0-27,-3 0 310,-9 0-552,0 9 1,0-5-813,0 10 1064,0-9 0,0 4 0,0-9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2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 8951,'14'0'389,"0"0"1,2 0-158,3 0 1,4-2 0,3-3-230,1-2 1,10-7 0,-2 5 0,5 0-1,1-3 3,1 0 1,0 5 0,-1-4 0,-1-1-324,-5 1 1,2 6 0,-7-2 0,2 5-846,5 2 1,-4-7 1161,1 0 0,-8 0 0,4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4.2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1 6758,'0'20'217,"0"1"1,0 2-1,0 5 1,0 5 2,0-1 0,2 14 0,3-4 0,2 4-65,-3 5 1,-2 3 0,-2 8 0,0-2-11,0-4 0,0 2 1,-2-7-1,-2 0-90,-3 0 0,0-2 0,7-8 0,-3 1-332,-4 0 0,5-3 0,-5-4-985,5-7 1262,2-14 0,9-5 0,3-9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4.7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0 230 7237,'0'-21'-241,"3"3"0,4 1 525,7 4 0,-3 1 0,3-4 1,2 4-187,3 3 0,2-5 1,-1 5-1,1-1-72,0 1 1,0-5 0,2 7 0,0 0-28,-2-2 1,12 7-1,-13-5-63,4 5 1,-1-5-1,-2 0-192,0 2 1,-8 3-57,1 2 288,-9 0-6,4 0 145,-9 0 1,0 9-73,0 5 0,0 4 0,0 3 0,0 0 104,0 0 0,0 9 1,0 5-53,0 4 0,0 5 0,0 5 0,0 6 0,0 6 40,0 1 0,0-6 0,-2-1 1,-3 1-85,-2-3 0,0-2 1,7-11-1,0-6-122,0-6 0,0 2 1,0-2-1162,0-2 1232,0-3 0,0-12 0,0-1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5.6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21 230 7762,'0'21'0,"0"-1"0,0 4 0,0 3 0,-2 6 21,-5-1 1,5 8 10,-5-6 1,4 3-1,3 0 1,0-2 71,0 2 0,0-7 1,0-2-1,0-5-15,0-2 1,0 0-169,0 0 40,10-9 1,-8-6 0,5-12 0,-5-8 5,-2-5 0,0-4 0,0-3 0,0-4 29,0-2 0,-2 4 1,-3-4-1,-2-1 21,3 1 0,1 4 1,3-7-1,0 0 11,0 3 0,0-5 1,0 7-1,0 0 28,0 0 0,7-5 1,2 5-49,3-3 1,2 5 0,7-4-38,0 2 0,-1 9 1,1 10-1,0 1-22,0 6 1,0 1 0,0 3 0,0 0 36,-1 0 0,8 7 0,0 3 0,-2 1 17,-3 5 1,-9 10 0,0 2 0,-1-3 36,-1-2 0,-3-2 1,-9 0-1,0 0 72,0 0 1,0-7-1,-2-1 1,-5 1-8,-7-2 0,-7 0 1,-4-8-181,-3 3 1,0 0-1,7-7 1,0 0-486,1 0 1,-1 0-388,0 0 947,9 0 0,-6 0 0,6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6.0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230 105 7877,'-28'9'0,"0"5"0,3 5 28,1 2 1,4-1 0,-1 1 1116,0 0-805,0 0 0,9 7 1,3 2-1,2 0-88,0 0 1,0 0 0,7-4-1,0 1-175,0-1 0,10-3 0,4-2 0,4 0-116,3 0 1,7-10-1,2-4 1,2-4-169,5-3 1,-4-3-1,2-4 1,2-7-28,2-4 0,-4-10 1,-3 0-1,-2 0 69,-4-2 1,-10 5-1,-4-10 1,-3 0 210,-5 3 0,-4-8 0,-6 6 0,-8-6 23,-5-1 0,-9 6 1,-2 2-1,-2 3-27,-5 5 1,4 11 0,-2 7 0,1 5-35,1 2 1,-4 2 0,7 5 0,0 9-415,0 10 1,4-1-1,10 10 1,5 0-672,1-3 1077,3 7 0,7-6 0,0 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6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0 7709,'-14'0'139,"1"0"-31,-4 0 1,-1 0 0,-3 3 0,0 1 182,0 3 1,7 10 0,0-4 0,-2 6 158,-2 2 1,-3 7 0,0 2 0,0 2-198,0 5 0,3 0 1,4 0-1,5-4-156,-1-3 1,8-2-1,-3-7 1,10-1-180,9 1 0,11-7 0,5-2 0,3-3-238,4-4 0,9-3 1,5-2-1,0-2-110,0-5 1,5 2-1,-8-7 1,-1 1-165,-3-1 1,4 1 0,1-5 593,-3 2 0,-2 0 0,-2-7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6.7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83 0 7649,'-2'21'0,"-2"2"64,-3 5 1,-3-3 0,6 8 133,-3-3 0,-3 7 0,6-4 0,-3 1-21,2 1 1,-4-7-1,2 4 1,2-2-236,3-4 1,2-3-1,0-2-912,0 0 970,0-10 0,0-1 0,0-10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42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59 404 7056,'-6'0'270,"1"5"1,5 3 0,0 3-126,0 1 0,0 4 0,0 1 1,0 1-41,0 3 1,0 2-1,-2 1 1,0-1 28,-2 1 0,0 1 0,4 2 0,0 2-94,0 1 1,0 2 0,0 5 0,0 1-27,0 2 0,0 4 0,0 0 1,0 2-10,0 2 0,0-5 0,0 0 0,0-3-115,0-1 1,0-2 0,-2 0 0,0 0 74,-2-2 0,0 6 0,2-8 1,0-1 34,-2-2 0,-1-2 0,2-6 0,-1-2-44,1-4 1,2-3-30,1-1 1,1-5 112,3-3 0,2-2 40,1 2 0,3-1-50,-6 5 0,1-4 35,-1 4 0,-3-4 1,5 2 98,-1 0 0,-3-2-137,6-4 1,0 4-1,4-1-20,0 0 0,-4-2 0,0-1 0,1 0 23,2 0 1,1 4 0,-1 0-1,1-1 51,0-2 0,0 3 0,0 0-38,0-1-13,5-2 0,-2 1 0,3 0 1,1 2 26,-1-1 1,-2-2 0,4-1 0,-1 0-93,0 0 0,-1 0 1,-3 0-1,2 0-18,2 0 0,-4 0 0,4 0 0,-1 0 32,1 0 1,-1 1 0,3 2 0,-2 1 44,-2-1 0,4-2 0,-2-1 0,1 1 16,-1 3-3,1-2 0,4 3 1,-2-5-30,-2 0 0,3 0 0,-4 0 0,3 0 0,-3 0 0,2 0 1,-3 0-1,0 0 12,3 0 1,-2 0 0,-1 0 0,1 0-3,-1 0 0,-2 0 0,2 0 0,0 0 63,-4 0 1,3 0 0,-1 0-1,0 0-34,1 0 1,-4 4 0,3 0 0,-1-2-10,1 0 1,-3-2 0,4 0 0,-1 0 17,0 0 0,3 0 1,-1 0-1,-1 0-13,0 0 1,4 0 0,-3 0-1,1 0 53,-3 0 1,1 0 0,-1 1 0,0 2-80,1 1 0,-4 0 0,3-4 1,-3 0-29,-1 0 0,0 0 0,1 0 0,2 0-7,0 0 0,1 0 0,-4 0 0,0 0-8,0 0 0,0 0 0,0 0 1,0 0 8,-1 0 1,1 0 0,0 0 40,0 0 0,0-4 0,0 0-6,0 1 1,-4 2-74,0 1 1,-1 0 25,5 0 1,-1-2 0,-2 0 12,-1-2 0,0 0-10,4 4 0,0 0 1,0 0-147,0 0 158,-1-5 0,-3 3-1,0-2 0,-4 3-24,4 1 1,0 0 93,4 0 1,0 0 41,0 0 0,-4 0-35,0 0 1,-5 0 112,5 0 52,-5 0-173,8 0-65,-10 0 13,4 0-73,0 0 75,-3 0 0,3-5 0,-4-1 0,2-3 1,1 1-13,-1-1 0,-1 0 1,1 0-1,1 1-37,-1-2 1,2-4 0,-1-2 0,0 0-33,1-1 1,-4-1-1,3-8 1,-2 0-30,-2-2 0,1-5 1,2 2-1,1-2 89,-2 1 1,1-2 0,-1 3 0,2 0 38,-1-1 1,-2 4 0,-1-2-1,0 1 5,0 2 0,0 2 1,0 2-1,0-1 45,0 0 0,0-4 0,0 1 0,0-1-34,0-1 1,4 2-1,0-3 1,-1 0-79,-2-1 0,3 5 0,0-3 0,-1 2 57,-2 4 1,3-4 0,0 9 0,-1-1 58,-2 3 1,-1 3 0,0 1 0,0 0 38,0 1 1,0-1 0,0 0-160,0 0 1,-4 0-1,0 0 1,1 0-156,2 0 1,1 1 0,0-1-27,0 0 0,0 0 215,0 0 1,0 0 24,0 0 0,0 4 204,0 0-243,0 0 1,0 1-36,0-1 1,0 4-46,0-4-18,0 5 728,0-7-452,0 8-72,0-3-26,0 0 83,0 3 45,0-3-345,0 0 446,0 3-314,0-3 25,0 0 1,0 2-34,0-5 1,0 4 0,0-4-31,0-1 1,0 3 0,0-2 48,0-2 0,0 4 180,0-2 0,0 0-133,0-4 0,0 4 0,0 0 22,0-1 0,0 2-212,0 0 1,0-1 75,0-4 1,0 4 96,0 0 1,0 4-9,0-4 0,-1 5 27,-3-1 0,3 2 14,-3-2 1,1 3-24,-1-3 0,1 2 0,-3 1-19,0-3 0,-3 3 0,1-3-40,-2 2 0,2-2 1,0 0-1,-1 0 19,-2-1 0,-1 4 0,-1-4 0,-2 1-17,0 0 1,-6 0-1,1 4 1,-3-2-252,0-2 237,-1 3 1,0-4 0,0 5-211,0 0 246,-5 0 1,4-4-1,-1 0 40,5 1 0,-4 2 1,4 1-1,-1-1-23,0-3 0,0 2 0,-2-2 0,0 3 36,0 1 0,-3-4 0,-1 0 0,1 1-22,2 2 1,-2 1 0,-1 0-1,2 0-41,0 0 1,3 0 0,-1 0 0,1 0-87,4 0 1,-4 0-1,3 0 1,-2 0 75,-2 0 1,0 0 0,1 0-1,0 0 26,3 0 0,-2 0 0,2 0 1,-1 0 11,1 0 0,-2 0 0,2 0 0,-1 0 23,1 0 1,-2 0 0,3 0 0,1 0 11,2 0 0,-1 0 1,1 0-1,0 0-22,-1 0 1,4 0 0,-3 0 0,3 0-53,1 0 1,0 0 0,0 0 0,0 0-8,0 0 0,0 4 1,-1 0-1,-1-1 14,-2-2 0,0-1 0,4 0 57,0 0 1,0 4 0,0 0 0,1-1-36,-1-2 1,4-1-1,0 0 34,-1 0 0,2 0 0,-1 0-7,-1 0 1,2 0 0,-1 0-19,-1 0 1,2 0-272,-1 0 211,6 0 0,-9 0 0,3 0 12,-2 0 1,-2 0 0,0 0 5,0 0 1,4 0-1,0 0 76,-1 0 1,2 0 37,0 0-12,-1 0-58,-4 0 1,4 4-17,0 0 1,4 0-70,-4-4 17,0 0 0,0 0-119,0 0 141,0 0-33,2 0 99,0 0 19,6 0-42,0 5 18,0-4 1,0 10-1,0-3 21,0 2 0,0 2 0,0 0 0,0 0 5,0 0 0,0 0 0,0 1 0,0 2-6,0 0 1,0 5 0,0-4 0,-1 0-44,-3 1 1,3-4 0,-3 4-130,3 1 1,-3-1-208,0 3 1,0-3-283,4-5 1,-4-1-291,0 1 910,0-5 0,9-2 0,2-5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6.9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0 104 7815,'2'-14'41,"5"3"-104,7 2 0,5-1 0,2 6 0,2-3 194,5 2 1,6 3 0,13 0 0,1-3-155,-1-2 0,4 0 0,0 7 0,0-2-1421,0-5 1444,7 4 0,-14-6 0,7 9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7.3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168 21 7506,'-14'7'0,"0"2"0,-2 3 298,-3 4 1,5-4-1,3 1 1,-1 6 11,1 7 1,6-3 0,-2 7 0,5-2-56,2-1 0,0 8 1,0-7-1,0 0-66,0 2 1,2-7 0,5 3 0,7-8-209,4-4 0,3-7 0,0 5 0,0-3-229,0-5 1,7-4-1,-1-7 1,-1-6 68,-3-6 0,5-9 0,-3 0 0,-4 1 112,-5-4 1,-4 6 0,2-7 0,-7-1 51,-5 1 1,-4 4 0,-5-5 0,-7 3 9,-5 5 1,-1 2 0,-4 2 0,-1 2 15,-3 5 0,-7 5 1,5 11-1,0 5-126,0 7 0,2 7 0,5 5 1,0 4-33,2 2 0,-2-6 0,16 4 0,2-2-634,3-1 0,4 1 0,5-7 781,7 0 0,14 9 0,4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63 1 7396,'-12'20'38,"5"1"0,-2 0 1,2 2-1,0 5 292,-2 7 0,6 2 1,-3 0-1,3-5 131,3-1 1,0 3-1,0-6 1,0-2-450,0-3 0,0-2 1,3-3-201,3-4 0,6-5 1,9-11-1,-3-5-56,-4-7 0,5-4 1,-5-3-1,4 0 70,3 0 1,0-7 0,-2 0 0,-3 3 100,-2 2 0,-7 2 0,4 0 0,1 0 67,-1 0 1,-6 7 189,2 1-185,-5 8 1,1-2 0,1 14-1,3 7 233,-2 4 0,-3 3 0,-2 2 1,0 3 87,0 2 1,7 2 0,0-5 0,-2 3-488,-3-2 1,5-3-1,2-5-735,3-4 1,-5-5 901,7-9 0,0-9 0,6-2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7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84 7980,'10'-12'-12,"4"6"1,13-4 0,10 1 0,10 0-124,8-1 1,1-3-1,4 6 1,3 2 61,-5 3 0,4 2 0,-8 0 0,-1 2-314,-5 5 1,-6 5 386,-7 8 0,4 1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4:59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1103 8979,'21'-18'480,"0"-1"1,2 1-329,5-5 0,5-5 1,8 0-1,1-4-168,0-1 0,-1-6 1,3 4-1,5-4 55,7-3 0,-3 0 0,0-2 1,-2-2-185,-5-3 0,-2-2 1,-4 3-1,-5-6-60,-8 1 0,-10-5 0,-6 7 0,-1 0 48,-6 0 1,-2 5 0,-2 11 0,-2 7 144,-5 5 1,-4 11 0,-13 6 0,-1 6 67,-3 6 0,-9 8 1,2 14-1,-4 7 103,-3 4 0,1 12 1,-1 7-1,2 7-46,6 5 1,-3 8 0,9 1 0,2 5 96,3-1 0,2 12 1,3-12-1,4 1-201,7-6 1,5-8-1,2-14 1,2-10-183,5-9 0,11-7 1,13-11-1,1-5 55,5-7 1,9-21-1,3-7 1,-3-5 22,-2-4 1,-4-2 0,-3-10 0,-7 3-39,-7 4 0,0-2 1,-16 7-1,-2 0 211,-3-1 0,-11 4 0,-7 8 0,-10 5-121,-9 7 0,-4 5 0,-3 4 1,3 5-59,4 7 0,-4 5 1,4 4-1,0 2 101,8 3 0,-11 9 0,15-4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04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0 501 7974,'0'23'329,"0"5"-124,0-5 0,0 10 0,0-8 0,0 5 0,0 0 188,0 1 0,0 3-269,0-6 1,0 0-1,0-7 1,3-3-173,4-4 0,-3-5 0,10-9-44,2 0 1,3-2 0,2-5 0,0-7-173,-1-4 0,-1-3 0,-3-2 0,-2-3-3,2-2 1,3-2-1,-1 5 1,-1-3 125,-4 3 0,1-6 0,5 4 0,-3 3 146,-2 8 0,-9 5 0,4 6 154,0-2 0,-7 2-40,5 12 0,-4 5 1,-3 9-1,0 2 55,0 5 1,0-5 0,0 7-1,0-2 342,0 0 0,0 0 0,0-5-521,0 4 1,7-3 0,0 3-1,-3-3-145,-1-4 1,-1 1 0,3 0 0,1 0-305,-1 0 0,-3 0 454,-2 0 0,10-10 0,1-2 0</inkml:trace>
  <inkml:trace contextRef="#ctx0" brushRef="#br0" timeOffset="553">959 459 8495,'-11'-2'2836,"4"-5"-2570,5 5 0,4-7 0,5 9-252,7 0 1,4-7 0,5 0 0,3 0-190,2-3 0,6 8 1,-3-5-1,-1 5-44,0 2 0,-2 0 0,-10 2 0,-2 5 59,-2 7 0,-9 5 1,2 4 133,-5 5 0,-4-8 0,-5 4 0,-5-8 21,1 0 0,-8 3 1,5-1 28,-4-4 1,-3 2-82,0-9 0,7 0-343,0-7 1,12 2 185,2 5 1,2-2-1,12 9 102,2 2 0,-4-4 0,2-1 0,0 1 70,-3-1 1,6-4 0,-10 7 0,-1 0 266,4-2 0,-8 6 84,5-4 0,-7 2 0,-7-2 0,-5-4-137,1-1 1,-8-7 0,5 5 0,-4-5 264,-3-2 1,0 0 0,0 0-310,1 0 0,-1 0 0,0-2 0,0-2-1359,0-3 0,7 0 0,3 4 1231,1-4 0,3-4 0,7-10 0</inkml:trace>
  <inkml:trace contextRef="#ctx0" brushRef="#br0" timeOffset="949">1856 355 8042,'-7'21'1320,"0"0"-1104,2 0 0,3 0 0,2-1 0,0 1-114,0 0 0,7 0 0,0 0 0,0 0-74,2 0 0,3-1 1,9-1-547,0-5 0,-8-5 1,1-9 517,3 0 0,10 9 0,6 3 0</inkml:trace>
  <inkml:trace contextRef="#ctx0" brushRef="#br0" timeOffset="1150">2252 355 8232,'-9'21'0,"-3"0"123,1 0 1,-1 0 0,5-1 0,-7 1-60,-4 0 1,-3 7 0,-2 2 0,-3 0 181,-2 0 0,-2 7 0,3-2 0,-8 5-16,-5 1 1,1-6 0,2 0 0,5-1-828,1-1 1,4-3 0,8-9 596,5 0 0,-4-10 0,6-1 0</inkml:trace>
  <inkml:trace contextRef="#ctx0" brushRef="#br0" timeOffset="1730">2919 251 7870,'-7'14'0,"1"0"0,1 2 1020,3 2-1049,-8 3 88,8 0-28,-7 9 1,2-7 0,-2 8 0,-1-4-1,1 1 1,2-2-158,-2-3 1,6-2 13,-3 0 0,3-8 53,3 1 69,0-9 0,0 2-34,0-14 0,0 2-8,0-9 0,9 10 0,5-5 1,5 2 36,2 0 0,2-7 1,2 7-1,3 0-33,-2-2 0,4 4 1,-2-7-1,-3 3-129,-2 4 0,5 1 0,0-1-523,-3-2 231,-1 0 449,-4 7 0,1-9 0,0-3 0</inkml:trace>
  <inkml:trace contextRef="#ctx0" brushRef="#br0" timeOffset="1979">3336 230 8701,'0'21'335,"0"7"1,-2 2-1,-5 2 103,-7 5-594,-4 3 184,-3 1 0,0-1 1,0-3-1,0-5 1,1 1-1,1-3-353,5 0 0,2-5 1,8-8-498,-3-3 0,0-7 822,7 6 0,9-8 0,3 4 0</inkml:trace>
  <inkml:trace contextRef="#ctx0" brushRef="#br0" timeOffset="2417">3754 209 7813,'0'23'0,"0"3"112,0 2 0,-7 9 0,0-3 0,0 6 200,-3 2 1,1 6 0,-7-1 0,4-6-206,3-4 0,-7-4 0,4 4 0,-2-5-214,0-2 0,3-2 0,-5-9-92,2-5 223,9 4-110,-4-16 1,9-2-1,2-11 1,5-3 35,7 0 1,-2 7 0,1-4 0,4-1 88,1 0 0,3 8 0,-2-5 0,-3 2 50,-2 0 1,0 0 0,7 7 0,-1 0-44,1 0 0,0 0 0,2 0 1,3 0 0,2 0 1,-1-7 0,-6 0 0,0 2-465,0 3 1,0 2-269,0 0 1,-8 0 684,1 0 0,-9-9 0,4-3 0</inkml:trace>
  <inkml:trace contextRef="#ctx0" brushRef="#br0" timeOffset="2603">3774 459 8105,'10'-18'185,"4"4"0,6 2 0,6 8 1,2-5-222,-3-3 0,5 7 0,-2-4 0,0 2-865,2 0 0,-7-2 901,5 2 0,-5-5 0,-2-9 0</inkml:trace>
  <inkml:trace contextRef="#ctx0" brushRef="#br0" timeOffset="2762">3733 209 8043,'21'-2'51,"-1"-5"0,10 2 0,3-6 0,2-1-254,-1 1 1,1 6 0,7-2 0,0 5-443,-1 2 1,1 0 644,0 0 0,-1-10 0,1-1 0</inkml:trace>
  <inkml:trace contextRef="#ctx0" brushRef="#br0" timeOffset="3104">4921 22 7690,'-11'20'179,"1"1"1,3 0 0,-2 2 0,0 5 480,0 7-472,-8 4-188,6 3 1,-10 0 0,0-1 0,3 1 0,1 0 0,3-1 67,-2 1-95,7-9 0,-3 4 0,8-10-891,-3-1 1,0-3-533,7-2 1450,0-9 0,-9-3 0,-3-9 0</inkml:trace>
  <inkml:trace contextRef="#ctx0" brushRef="#br0" timeOffset="3287">4713 313 7800,'21'0'220,"-1"0"0,1-6 0,2-4 0,3 1-294,2 0 0,6-7 1,-3 4-503,1 0 284,-7-6 1,6 15 0,-11-3-587,1 3 596,0 3 282,-9-9 0,6 7 0,-6-8 0</inkml:trace>
  <inkml:trace contextRef="#ctx0" brushRef="#br0" timeOffset="3498">5234 1 8204,'-7'21'0,"0"-1"17,2 1 305,-6 0-186,9 0 0,-15 9 0,10 3 1,0 1-1,0 1 861,1 2-976,-11 2 1,15-4 0,-7-2 0,2-3 98,0-5 0,2 3 0,10-5-1660,2-4 1,9-12 1539,-2 0 0,14-24 0,4-6 0</inkml:trace>
  <inkml:trace contextRef="#ctx0" brushRef="#br0" timeOffset="3883">5588 84 8542,'0'28'841,"-2"0"-512,-5-3-85,5 8-49,-7-10-61,-1 16 1,8-13 0,-5 6-1,5 1 1,2-3 0,0 0 154,0-5 1,0-9 0,2-2-445,5 3 1,5-8 0,8-2-371,1-5 0,7-11 0,0-5 0,-3-5 297,-1-1 1,-4-1-1,1-2 1,2-3-2,5-2 0,-5-6 0,7 3 0,-2 1 185,0 0 0,0-5 0,-10 8 0,-1 3 622,-3 8-47,-1-2 0,-1 18-372,-5 0 0,-5 9 0,-4 14 0,-5 5 85,-7 7 0,3-3 0,-1 3 1,0 2-123,1 2 0,4 3 0,-5-3 0,3-2-335,4-2 0,3-9 1,2 2-1259,0-5 693,9-12 0,-4-1 1,9-10 777,2 0 0,3-19 0,1-4 0</inkml:trace>
  <inkml:trace contextRef="#ctx0" brushRef="#br0" timeOffset="4309">6360 84 7708,'12'2'1156,"-6"5"-829,-3 5 1,-3 16 0,0 2 0,0 0 68,0 0 1,0 7-1,-3-4 1,-1-1 6,-3-4 0,0 2-645,7-2 121,0 0 75,9-17 1,-4-2 0,9-9-207,2 0 1,2 0 0,3-4 0,0-5-29,0-5 1,7-16 0,2 9 0,0-5-77,0-4 0,-2 7 0,-7-5 0,2 3 215,5-3 0,-5 5 0,2-5 1,-6 5 207,-5 2 0,0 2 0,4 3 49,-4 2-258,-4 10 365,-10-6 0,0 22 1,0 6 277,0 8 1,0 11 0,-3-2 0,-1 4-486,-3 3 0,-7-1 1,7-1-1,2-5-1414,3-8 1120,2-3-1947,0-4 2225,0 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10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83 9941,'9'-12'0,"5"5"221,4 5 0,5 0 0,2-3 0,4-1-187,3 1 0,0 1 0,4-1 1,-2-2-565,2 3 0,3 1 0,1 3 1,1 0 529,0 0 0,9-9 0,2-2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17.2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21 188 7870,'0'-20'934,"0"8"222,0-6-861,0 16 1,0-5-419,0 14 1,0 13 0,0 14 0,0 4 175,0 3 1,0-1 0,0 1 0,0-1-60,0 1 0,0 6 0,0 0 0,0-2-36,0-2 1,0 5 0,0-1 0,0-4-158,0-7 0,-7 0 0,1-9 0,1-3-892,3-1 0,2-3 1091,0 0 0,0-8 0,0-3 0</inkml:trace>
  <inkml:trace contextRef="#ctx0" brushRef="#br0" timeOffset="296">67 162 7713,'20'-13'0,"0"-1"0,-2 8 1,0-6-1,0 1 131,5 0 0,2 0 0,-3-5 0,3 5-187,2 2 0,2 0 0,-4 4 0,2-2 8,-2 3 1,-1 2 0,1-1 0,2-1-89,-2-3 1,4 0-1,-2 7 136,-2 0 0,6 0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18.6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1297 8190,'0'23'272,"0"2"0,0 2-162,0-3 0,0 6 0,2-3 0,3-3-58,2-1 0,2-5 0,-5-2 0,5-5 83,2-2 1,-4 4-1,7-6-223,1-2 1,3-5 0,3-5 0,-1-4-77,0-2 1,0-9 0,1-7 0,-1 0-44,0-3 1,-2 8 0,-2-5-1,-5 4 140,-2 3 0,5 0 1,-8 0-1,1-1 49,2 1 0,-7 6 0,7 3 1,-2 0 85,0 0 31,0 6 0,-7-2 0,0 14 0,2 7 132,5 4 0,-5 4 0,5 3 0,-5 4-138,-2 3 1,0-7-1,0 2 1,2-5-35,5-2 1,-5 1-1,7-1-634,0 0 0,-4-2 575,8-4 0,1-5 0,6-9 0</inkml:trace>
  <inkml:trace contextRef="#ctx0" brushRef="#br0" timeOffset="1241">1053 1196 7804,'-6'13'84,"-1"1"1,-9-1-1,5 8 1,0-1 0,4 0 1,-2 7 0,2 3 0,3-1-36,1 0 0,3 0 1,0-4-28,0 2 1,3 0 0,3-9 0,8-4-30,4-8 1,-5-3 0,1-3 0,2 0-40,2 0 0,2-3 0,0-3 0,0-8 30,1-4 0,-1-2 0,-2-3 1,-2-1 4,-3-3 1,-6-3-1,4 6 1,-2-3 0,-4 2 1,-3 0 0,-2 0-1,0-2-15,0 2 0,-7 3 0,-2 2 0,-2 2 17,-5 4 0,-2-2 1,-2 10 49,0 1 0,-1 3 0,1 4 1,0 5 34,0 6 1,-1 14 0,1 7 0,2 4-20,5 3 1,4 6 0,9 1 0,0-3-154,0-3 1,0-10-1,2-5 1,5-7-99,6-6 1,7 1-1,5-8 1,4-2 100,3-3 0,-5-18 1,4-4-1,-1-5 126,-5-4 0,-3-3 1,-2-8-1,1-1 72,-1 1 1,-7-8 0,-1 1 0,-3 2 97,-5 2 0,-2-6 1,-2-5-1,0-5 24,0-1 0,0-3 0,0-5 0,0-4-84,0 0 1,0-4 0,0 8 0,0 3 6,0 2 0,0 11 0,0 5 0,3 4-19,3 2 0,6 10 0,8 2 1,0 2-174,0 0 1,10 2 0,3 9 0,6 5-264,1 2 1,7-5-1,1 8 1,-1 1-161,2 3 0,-4 2 1,7 2-1,0 3-58,0 1 1,-5 10-1,7 0 521,2 9 0,-6-3 0,-1 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20.9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41 365 7594,'0'-20'-54,"0"6"400,0 1-196,0 8 0,0-1 1,2 12-1,3 8 5,2 4 0,-1 9 1,-6 2-1,0 3-91,0 4 1,0 2-1,0 2 1,0-1-58,0-5 1,0 4 0,0-7 0,0 1 25,0-5 0,-2-5 1,-2-1-188,-3-1 1,0-7 0,5-1 3,-5-3 1,3-5-58,-10-11 0,10-4 0,-3-9 111,5 0 0,2-1 0,2 1 0,2 0 63,3 0 1,9-1 0,-5 1 0,3 2 41,-1 5 0,1-3 0,6 9 56,0 2 1,1 3 0,-1 2 0,0 0 60,0 0 1,-2 9-1,-2 5 1,-2 4-59,1 2 1,3 0 0,3 1 0,-3-1 84,-5 0 0,5 0 1,-4 1-1,1-1-125,-1 0 1,2 0-334,-10 1 0,3-10 201,-2-4 1,-14-7 0,1-5-57,-10-2 1,-7-8 0,-1 1 0,-3-4 64,2-2 0,-4 0 0,2-1 0,2 1 134,2 0 0,3 0 0,2-1 0,2 1 161,3 0 1,8 0 0,-1-1 0,3 1-107,3 0 0,9-1 1,5 1-1,4 0-35,2 0 1,9-1 0,3 1-1,2 2-75,-1 5 0,1-3 0,7 9 0,-3 3-586,-4 1 0,2 3 602,-9 0 0,18 0 0,-3 0 0</inkml:trace>
  <inkml:trace contextRef="#ctx0" brushRef="#br0" timeOffset="433">912 487 8327,'0'20'0,"0"0"230,0 0 1,-6 1 0,-1 1 0,2 3-3,3 2 1,2 9 0,0-4 0,0-1-23,0-4 1,7-4-1,2-3-427,2 0 1,3-9 0,6-4-1,0-5 40,0-2 1,1-9 0,-1-4-1,2-5-1,5-2 1,-4-7-1,4-3 1,-5 1 8,-1 0 1,-1-7 0,-2 4 0,-2 1 83,-3 4 0,-2 4 1,5 3-76,-2 0 294,-10 8 1,5 6-78,-9 12 0,0 15 1,0 12-1,0 6 417,0 1 1,0-6 0,0 0-1,0 0-306,0-3 0,0-2 1,0-8-1,0-1-1282,0 0 703,9-9 0,-4 5 1,8-9-766,3-3 1180,2-1 0,2-21 0,0-5 0</inkml:trace>
  <inkml:trace contextRef="#ctx0" brushRef="#br0" timeOffset="811">1783 426 7872,'0'20'139,"0"0"0,0 3 0,0 2-202,0 2 1,3 0 0,1-7 0,5 0 219,2 1 1,-4-8-1,7-2 1,-1 1-176,-2-1 0,7-7 0,-4 3 40,4-5 1,2-4 0,0-5-100,1-6 0,-1-5 0,0-2 0,0-1-33,1 1 0,-1 0 0,0-1-58,0 1 1,1 2 0,-3 2-98,-5 3 244,5 8 0,-13-4 142,8 9 0,-8 9 0,1 5 0,-3 4 57,-3 2 0,0 7 0,0 2 0,0 3 149,0 4 1,2-7 0,2-2-1,3-4-403,-2-3 0,6 0-677,2 1 0,5-10 753,3-4 0,-1-23 0,0-7 0</inkml:trace>
  <inkml:trace contextRef="#ctx0" brushRef="#br0" timeOffset="1025">1702 61 8956,'27'-6'427,"3"-1"1,3 0-292,10-2 1,0 5 0,11-8-1,2 3-582,3 5 1,-1 2-1,-2 2 1,-4 0 445,-2 0 0,6 9 0,-4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45.7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0 257 7982,'18'0'450,"-4"0"1,0-3-359,-3 0 0,-1-4 1,2 0-95,-2-4 1,-2 2 0,1-3-25,0 2 1,0-7-31,0-3 1,-1-1 0,-2 0-33,-4-1 0,-1 6 0,-2 0-227,-1 2 1,-3-2-862,-4 2 297,0 5 879,0 1 0,0 8 0,0 0 0</inkml:trace>
  <inkml:trace contextRef="#ctx0" brushRef="#br0" timeOffset="812">221 283 8336,'4'-13'201,"-2"-3"1,3 3-336,-1-1 0,2 0 0,-2-4-83,0 0 0,-1 4 1,2-1-1,0-1-110,0 0 1,0 1 0,2 1 130,-1 1 1,0 2 248,2 2 53,-3 4 142,3 1-136,-7 4 1,7 4-49,-2 2 1,-1 0 46,1 2 0,-3 2 0,2 6 17,-2-1 1,0-4-147,-3 4 0,0 0-22,0 3 1,1-4-107,2 1 0,-2-6-114,2 3-326,-2-5 586,-1 10 0,0-11 0,0 6 0,0-7 0</inkml:trace>
  <inkml:trace contextRef="#ctx0" brushRef="#br0" timeOffset="1133">239 248 7733,'17'-3'-888,"1"0"888,-4-4 0,-2 6 0,-3-3 0</inkml:trace>
  <inkml:trace contextRef="#ctx0" brushRef="#br0" timeOffset="1776">450 116 8114,'4'13'340,"-2"3"-269,4-4 1,-3 2 0,2-1 105,-1 1 0,0-5-265,-1 3-98,-2-1 1,4 0-454,-2-2 61,-2-2 651,6-2 0,-3-3 0,3-7 21,-1-4 0,-3-2 0,2 1 0,0 0 136,0-2 1,1-5 0,3 0 9,-1-2 0,0 1 0,-1 4 0,-1 1-468,1-1 0,-2 3-1280,1-1 1508,-1 3 0,8 4 0,1 1 0</inkml:trace>
  <inkml:trace contextRef="#ctx0" brushRef="#br0" timeOffset="2357">645 283 7258,'13'-8'937,"-1"-3"1,-5-2-945,-1-2 0,0-3 1,2-5 22,-3 0 1,2 2-1,-3 3 1,1 1-125,2-1 1,-2 0-1,1 1-264,1-1 0,-2 4-48,0 2 207,-3 3 1,5 6 88,-4 6 1,0 6 33,-3 8 0,0 1 1,0-1 126,0 1 1,0-3 186,0 0 0,0 2-57,0 4 1,1-2-1,1-3-143,1-1 1,0-3 7,-3 2 0,0 1-386,0 3-773,0-5 1127,0 0 0,0-8 0,0-5 0,0-5 0</inkml:trace>
  <inkml:trace contextRef="#ctx0" brushRef="#br0" timeOffset="2582">698 221 7362,'14'0'-807,"1"0"807,-4 0 0,5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30.3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81 161 6093,'-9'12'0,"7"-4"-70,-7-8 1,7 0 218,-5 0 36,5 0-161,-16 0 1,13 0 375,-8 0-2,8 0-73,-4 0 1,9 3-1,0 3 1,0 8-14,0 4 1,0 9-1,0 2 1,0 2-120,0 5 1,0-5 0,0 0-1,0-1-72,0-6 1,0-1-1,0-3 1,3-2-100,3-5 1,-1 3 0,8-10-154,3-1 0,2-5 0,2-5 1,0-6-175,0-7 0,3 3 1,1-14-1,3 2 95,-2 0 1,-3-2 0,-2 4 0,0-2 83,1 3 1,-1 1-1,-2 3 1,-3 0 132,-1 0 0,-8 6 0,6 1-156,-3-3 148,-3 7 1,-6 3 0,0 12 0,0 8 185,0 4 0,0 2 0,0 2 0,0 3 128,0 2 1,-6 6 0,-1-6 0,2-2-202,3-3 1,2-2 0,0 0 0,2-2-25,5-4 0,-2-3 0,8-7-1609,3 3 0,1 0 1521,4-7 0,8 0 0,2 0 0</inkml:trace>
  <inkml:trace contextRef="#ctx0" brushRef="#br0" timeOffset="462">1068 262 7593,'18'-20'-72,"-5"0"1,-4 6 0,-9 1 61,0-3 0,0 5 165,0-2 0,-2 8-41,-5-2 0,-4 5 1,-9 4-1,0 5 63,-1 7 0,1 3 1,0 4-1,0 1 58,0 5 1,0-5 0,2 7 0,2-2-40,3 0 1,8 0 0,-1-7 0,3 0-272,3 0 0,3-2 1,1-2-1,7-5 121,7-2 1,0-2-1,16-7 1,1 0-530,3 0 1,3-3 0,-1-1-1,0-5-1439,1-2 1922,8-3 0,-7-6 0,7 0 0</inkml:trace>
  <inkml:trace contextRef="#ctx0" brushRef="#br0" timeOffset="858">1833 61 7845,'0'20'0,"-2"0"-2,-5 0 0,5 9 0,-5 5 0,3 4 107,-3 2 0,5-6 0,-7-1 0,2 1-36,0-3 1,-6 5-1,6-9 1,0-3-353,-2-1 0,7-3 283,-5 0 0,-4-9 0,0-2 0</inkml:trace>
  <inkml:trace contextRef="#ctx0" brushRef="#br0" timeOffset="1241">1853 101 7085,'13'0'619,"1"0"-602,2 0 0,4-2 0,4-3 0,3-2-103,-2 3 1,4-5-1,-2 2 1,0 1-45,2-3 0,-7 6 1,5-5-1,-5 1 11,-2 0 1,0 0 0,1 7 0,-3-2-165,-5-5 1,5 5 282,-5-5 0,-2 5 189,3 2 77,-10 0 1,5 2 0,-9 5 86,0 7 0,-6 4 0,-1 2 0,0 0-156,-2 0 0,7 7 0,-7 2 1,2 0-16,1 0 0,-8 5 1,7-5-1,1 0-203,-3 0 0,7-2 0,-5-7-813,5 0 0,2 0-580,0 0 1414,0-9 0,9-2 0,2-9 0</inkml:trace>
  <inkml:trace contextRef="#ctx0" brushRef="#br0" timeOffset="1593">2699 61 7650,'-9'11'38,"4"7"1,-8-5-1,-1 5 101,3 2 1,-4 9-1,6 3 1,0 1 146,0 1 1,-5-3-1,8 5 1,1-5 134,3-2 1,4 5 0,5-7-567,6-3 1,7-10-1,5-8 1,4-3-108,2-3 1,3 0 0,6-3 0,-2-3-4,-4-8 1,4-10-1,-7-3 1,1 2 140,-6 3 0,-5-5 0,-6-2 1,-4 0 146,-2 0 0,-2 0 1,-9 2-1,-3-5-3,-1 1 1,-12 2 0,0 9 0,-9 0 83,-4 0 0,-3 8 1,-6 6-1,0 6-152,-1 6 0,1 8 0,0 13 0,2 6-329,4 5 0,5 5 367,9 4 0,-9 4 0,-2 10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28.2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41 101 7477,'7'-13'0,"-1"-1"-613,-1-1 895,-3 6 90,-2 0 0,0 11-110,0 5 0,0 4 1,0 9-1,0 0-153,0 0 0,0 9 0,0 5 0,-2 4 10,-5 2 0,5 0 0,-5-2 0,3-2-73,-3-2 1,5-3 0,-5 3 0,5-5-706,2 0 1,0-7 0,-2 5-746,-5-5 1404,5-10 0,-7-3 0,9-9 0</inkml:trace>
  <inkml:trace contextRef="#ctx0" brushRef="#br0" timeOffset="203">1 323 7447,'0'-12'412,"2"3"1,5 9 0,6 0-328,5 0 0,4-6 1,3-1-1,4 0-250,2-2 1,-4 5 0,7-7 0,-1 2-273,-1 4 1,6-4 436,-5 3 0,5-10 0,3 5 0</inkml:trace>
  <inkml:trace contextRef="#ctx0" brushRef="#br0" timeOffset="573">565 0 7628,'-9'12'-783,"6"-1"662,-3-5 378,3-3 1,3 3 96,0-12 1,0 1 377,0-8-549,0 8 1,0-1-115,0 12 0,-6 12 0,-3 11 0,-2 0 40,-5 0 1,0 7 0,1-2 0,3 4 71,3 2 1,-4-2 0,4-2-1,0-5-130,0-2 1,2 5 0,7-7-492,0-3 0,7-8 0,2-5 0,2-2 122,5-4 318,2-12 0,2-4 0,0-9 0</inkml:trace>
  <inkml:trace contextRef="#ctx0" brushRef="#br0" timeOffset="928">1008 81 7550,'-9'20'-19,"4"-7"1,-8 1 0,-1 4 356,3 6 0,-7 1 1,7 6-1,-2 1 31,-1-1 0,7-4 0,-4 4 0,2-2-159,5-4 0,2-3 1,4-2-1,5-2-261,6-4 1,12-5 0,4-9 0,0 0-301,0 0 0,7-3 0,-3-3 0,3-8 100,-2-4 0,1-4 0,-8-3 0,-2-2 146,-3 3 1,-4-1-1,-4 1 1,-8-3 4,-4 2 0,-2 1 0,0-1 0,-2-2 208,-4 3 1,-12 1-1,-11 3 1,-1 0-129,1 0 0,0 9 0,2 4 1,-4 5-346,0 2 1,-5 2 0,7 5 0,0 8 364,0 10 0,2-3 0,7 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24.0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303 61 7773,'0'-20'865,"0"0"-936,0 8 0,-2 3 1,-3 12 121,-1 3 0,-3 6 0,4 8 0,-4 2 45,-2 5 0,-2 4 1,-8 9-1,4 1 4,3-1 1,-8 7 0,4 2-1,-2 3-35,-5 4 1,1 0-1,6-1 1,2-3-17,3-3 1,1-2 0,-1-7 0,6-2-57,5-4 0,9 2 0,2-9 0,2-3-569,4-1 0,10-10 0,2-2 0,0-2-314,2-4 890,-7-3 0,16 7 0,-6 2 0</inkml:trace>
  <inkml:trace contextRef="#ctx0" brushRef="#br0" timeOffset="1639">827 912 8142,'0'-14'169,"2"-2"0,2-4-133,3-4 0,6-3 0,-4 7 0,3-3 0,1-1-38,-2-3 1,5 0 0,-7 5 88,2-5 0,0 2 0,5-6-162,-3 2 112,1-7 0,-1 5 0,0-10 0,3 3 13,2 5 1,-5-5-1,-1 6-492,-3 1 375,6-7 0,-6 16 0,5-5 0,-5 7 28,0 6 1,-7 3 0,7 7 31,0-3 0,-7 2 1,5 12-12,-5 7 86,-2 3 1,0 6 0,0 4 243,0 6-200,0-4 1,0 9-1,0-4 1,0 4 62,0 2 1,0-6 0,0-3 0,2-2-101,5-4 1,-3-3-143,10-2 0,-1-8 63,7-6 0,0-6 0,1-6-282,-1-8 0,-7-4 1,1-4-1,1-3 94,3-2 0,0 1 0,-2 3 1,-3-1 75,3-3 0,-5 0 0,0 7 0,0 0-81,0-1 0,-4 1 102,7 0 285,-10 9 1,5 13 0,-9 16 0,0 9 568,0 4-453,0 3-180,0 15 0,-2-6 0,-3 4 53,-1-5 1,-1-2 0,7 1 64,0-1 0,0-7 0,0-1-945,0-3 0,2-2 0,5-9 701,6-5 0,5-13 0,2-11 0</inkml:trace>
  <inkml:trace contextRef="#ctx0" brushRef="#br0" timeOffset="2183">2055 549 7738,'-11'13'187,"4"1"1,-2-1 0,0 7 0,0 1 150,0-1 1,0 7 0,5-1 0,-3-1-90,3-3 0,1 1 0,6-1 0,3 1-302,8-6 1,4-10 0,4 0-1,5-5-133,6-2 0,3-2 0,0-5 0,-2-6 111,1-5 0,-6-2 1,0-3-1,-2-1-242,0-3 0,-7 0 0,-8 7 1,-4 0 288,-3 0 0,-5-1 0,-7 1 0,-8 0 45,-10 0 0,0 0 0,-6 2 0,0 5 61,-1 6 0,6-2 1,-8 2-1,-2 5 15,-2 6 0,7 8 0,4 8 1,5 0-503,1 0 0,4 9-1172,3 5 1581,14-5 0,20 9 0,12-7 0</inkml:trace>
  <inkml:trace contextRef="#ctx0" brushRef="#br0" timeOffset="3395">2840 569 7829,'2'-11'-125,"5"4"1,7 3 143,3-3 1,4 5 0,-1-7 0,0 2-107,0 0 1,2 1 0,3 6 109,2 0 0,0 0 0,-7 0-12,0 0 0,-2 9 1,-5 4-1,-6 5 4,-5 2 1,-2 0 0,0 0 0,-2 1 47,-5-1 0,-4 7 1,-7-1-1,0-1 13,-2-3 0,11-1 0,-11-4 0,2-1 20,0-2 0,-2-10 199,0 3-272,0-5 1,9-4-1,4-5 1,7-4-145,7 0 0,4-7 1,9 7-1,0-3 88,0 1 0,3 2 0,1-3 1,3 5-31,-2 0 0,-1 5 1,1-7-1,2-1-35,-3 1 1,-1 4-1,-3-4 1,0 0-15,0 0 1,0 4 0,0-6 93,1-3 1,-10 5 0,-2 0 59,0 2 0,-7 0-17,5 2 0,-14 5 0,-4-3 0,-3 8 7,1 3 0,-1 8 0,-6-5 0,0 2 215,0 5 0,2 1 1,2 4-1,5-1-32,2 0 0,3 0 1,6 0-1,0 0-226,0 0 1,2-6 0,5-3 0,6-2 35,5-5 1,2 5 0,0-2-1,0-2-146,0-3 0,7-9 0,0-2 0,0 0-162,2 0 0,-7-6 1,5 1-1,-2-4 177,2-2 1,-5 2 0,5 3 0,-5 1 91,-2-2 1,1-1-1,-1-1 1,0 2-54,0 3 1,0 1 0,0-3 166,0 1 0,1 3 0,-1-2 36,0 6 0,-7 5 0,1 2 3,1 0 1,-3 0 0,1 0-112,3 0 0,-5 0 0,0 2-43,-2 5-1,7-5 0,-12 7-8,10-9 66,-10-9 1,-4 0 0,-13-4-3,-5 6 1,-2 7 0,-3 7 0,-1 4-11,-3 0 1,-7 7 0,5-5-1,0 5 98,0 2 1,2 7 0,7 0 0,0-2 278,0-3 0,8-2 0,6 0-267,3 0 1,3 1 0,3-4 0,3-3-172,8-7 0,13 2 1,6-3-1,5-1-294,3-3 0,1-9 0,3-2 1,2-2-49,-2-5 1,4 1 0,-2-1-1,-2 3 373,-3-3 0,7-2 0,3-2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34.3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132 243 8140,'14'0'461,"-1"0"0,3 0-546,2 0 1,2-7 0,0 0-1,0 3-128,0 1 1,0 6 192,1 3 1,-10 6-1,-5 8 1,-3 0 6,-3 0 1,-9 0-1,-5 0 1,-4 0 61,-2 1 1,2-1 0,3-2 0,1-3 54,-1-1 0,3-8-581,-1 8 312,8-10 0,-3 7 0,10-6 1,4 2 84,8-3 0,4-2 1,2 1 51,0 3 0,0 3 0,0 7 1,-2-3 44,-4 3 1,1-5-1,-6 3 1,0 1 155,0 3 1,-2 2 0,-7 0-1,0 1-49,0-1 0,-9 0 1,-4 0-1,-5-2 98,-2-5 1,-3 3 0,-1-7 0,-3 0-96,2 0 1,-6-2 0,-1-7-1,1 0-484,4 0 0,5 0 1,2-3-589,0-3 0,2-6 945,4-8 0,14 0 0,11 0 0</inkml:trace>
  <inkml:trace contextRef="#ctx0" brushRef="#br0" timeOffset="376">837 384 7569,'-20'20'36,"-2"0"0,-3 0 0,-2 0 325,2 0 1,3 7 0,4 2 0,3 0-177,1 0 0,10-2 0,-3-7 1,7-2-246,7-4 1,4 1-1,9-8 1,2-3-103,5-1 1,4-3-1,10 0 1,-1-3 30,0-3 1,-6-5 0,-3-7-1,-2 2-33,-4 3 1,-3-1 0,-2-6-1,1 0 80,-1 0 1,-9-7 0,-4 0 0,-5 2 37,-2 3 1,0-5-1,-2 0 1,-5 3-14,-7 1 0,-3 3 0,-6 2 1,-1 5 6,-3 6 0,-9 5 1,2 4-1,-1 5 7,1 6 0,-4 12 0,7 2 0,-1 0-112,5 2 1,7-7 0,5 5 0,3-5 156,4-2 0,1 10 0,7 1 0</inkml:trace>
  <inkml:trace contextRef="#ctx0" brushRef="#br0" timeOffset="958">1582 283 7230,'-2'22'452,"-3"3"-191,-1 2 1,-8 0-1,5-5 1,0 2-49,0 3 1,-4 7 0,6-5-1,1 0 19,-3 0 1,6 0 0,-3-4-243,3 2 0,3 0 0,3-10 0,3-3-90,8-7 0,-3-5 0,5-2 0,4 0-42,4 0 1,3-2 0,-4-3-1,1-4-1,3-2 0,7-2 1,-8-8-1,-1 4 92,-3 3 0,-1-4 0,-4 5 0,-1-5 34,-2-2 1,-10 6 0,3 1 0,-5-3 60,-2-2 0,-9 0 0,-4 5 0,-5 4 17,-2 0 1,-1 7 0,-1-5 0,-3 5-19,-1 2 0,-1 0 0,7 0 241,-1 0-362,10 0 1,11-7-1,14-2 1,6-2-76,7-5 1,-3-1-1,8-4 1,-3 1 90,-5 0 0,-1 0 0,-3 0 0,0 0 56,0 0 0,-9-1 0,-4 1 1,-7 2 97,-7 5 0,-4-5 0,-11 7 0,-3 0-49,-2 4 0,-9 5 0,3 2 0,-5 0-111,-2 0 1,-1 9-1,3 4 1,3 5-49,1 2 1,16 0-1,0 0 116,7 1 0,4-1 0,7 0 0</inkml:trace>
  <inkml:trace contextRef="#ctx0" brushRef="#br0" timeOffset="1513">2388 645 7627,'-9'11'197,"0"1"405,-5-6-353,5-3 0,9 3 0,0-12-111,0-8 1,9-4 0,2-4 0,3-3-77,-1-2 0,7-8 0,7 1 0,0-4-104,2-2 0,-6 2 1,6 2-1,-3 2-86,1-1 0,0-3 0,-7 0 0,0 2-49,1 2 1,5 10 0,1-3 0,-2 4 95,-3 3 1,-8 7-1,-1 2 71,3 2 0,-5 2 1,0 9-1,-2 7 5,-4 11 1,-3 3-1,-2 10 56,0 3 0,-7 2 1,-2 2-1,-2 3 1,-2 2 10,1 2 0,-6 0 0,7-7 1,-2 0 135,-1 0 1,8-8-1,-5-3 153,2 0 1,2-7-1425,7 5-1175,0-14 2248,0-4 0,-9-9 0,-2 0 0</inkml:trace>
  <inkml:trace contextRef="#ctx0" brushRef="#br0" timeOffset="1681">2428 484 8082,'27'-2'89,"2"-3"0,2-3-277,5-4 0,2 6 0,4-6 1,5 1-514,7 0 0,-5 4 701,-2-6 0,5 0 0,-1-8 0</inkml:trace>
  <inkml:trace contextRef="#ctx0" brushRef="#br0" timeOffset="1969">3696 142 7689,'-2'20'-161,"-5"0"0,-2 0 0,-4 0 124,6 1 0,-4 8 1,0 4-1,0 3 63,4-2 0,-2 4 0,0-7 0,0 0 37,0-4 1,0-5 0,5-1-1,-3-1-536,3 0 0,-1-7 473,-2 1 0,-4-10 0,-9 5 0</inkml:trace>
  <inkml:trace contextRef="#ctx0" brushRef="#br0" timeOffset="2174">3374 182 8934,'20'0'18,"3"-7"1,1 1-1,5 1 53,3 3 0,1-5 0,8 1 0,-1 1-417,0 3 1,-6 2-1,-3 0 1,-2 0-583,-4 0 928,-3 0 0,7 9 0,2 2 0</inkml:trace>
  <inkml:trace contextRef="#ctx0" brushRef="#br0" timeOffset="2627">4321 61 8088,'-7'14'162,"0"-1"1,-6-6-1,4 9 1,-2 4-116,-5 4 0,0 12 0,1-2 1,1 4-4,-1 2 0,-3 0 1,0 1-1,2-1 166,3 0 1,1-6 0,-3-3 0,4 0-99,2 1 0,2-8 0,7 3 1,2-5-62,5-1 0,0-10 0,11-5 1,4-3-181,0-3 0,10-3 0,-1-3 1,0-5-344,-4-1 0,2-6 0,-2 5 477,-2-5 0,-5-2 0,-7 0 58,-6 0 1,-5 0 0,-4-1-1,-5 1-99,-6 0 1,-7 2 0,-5 3 0,-4 3-31,-2 3 0,4 3 0,-5 6 0,1 0-210,0 0 0,6 2 1,-2 5-379,5 6 1,11 5 653,4 2 0,5 0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33.1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8528,'0'11'1682,"6"-11"-1694,1-13 1,9-12-1,-3-2 1,5 0 66,2-2 0,3 7 1,1-7-1,3 2-134,-2 0 1,-1-9 0,1 5 0,2-3-150,-3 1 0,-1 6 0,-3-4 0,0-1 117,0 1 1,-2 6 0,-2 1 0,-5 6 49,-2 4 0,4 8-70,-6-8 1,6 12 139,-6 2 1,0 9 0,-7 13 97,0 5 0,0-2 0,-2 8 0,-3 3 0,-4 0 105,-2-2 1,6 10-1,-4-6 1,3 0-141,-1-2 1,-2-5-1,5 5 1,-3-4-342,2-3 1,3-2 0,2-7-1446,0 0 1714,0 0 0,0-9 0,0-2 0</inkml:trace>
  <inkml:trace contextRef="#ctx0" brushRef="#br0" timeOffset="449">826 29 7684,'11'2'289,"-4"5"0,-5-2 0,-2 8-154,0 3 1,0 2-1,0 4 1,0 3-26,0 1 1,0 10 0,-2-2 0,-2 4 72,-3 2 1,-7 0-1,6 1 1,-1-3-42,0-5 0,0 3 1,4-9-1,-2-3-101,3-1 0,2-3-73,2 0 1,6-6 0,3-3 65,3-2 0,10-3 0,9-6-125,1 0 0,3-9 1,-5-2-1,-1-2-57,0-1 0,4 1 0,-6-7 0,-2 0 53,-3 0 1,-4 6-1,-5 1 1,-6-3 39,-5-2 0,-2-2 0,0 0 1,-2 2-15,-5 5 1,-4-5 0,-9 6 0,-2 1-55,-5 5 1,2 3 0,-8 3 0,-1 3-268,3 3 0,2-1 0,9 6 0,2 0 390,4 0 0,-4 3 0,7 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3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0 765 7649,'0'11'1372,"3"-2"-1192,3-9 1,5-9-1,12-4 1,1-5-139,3-2 1,9 0 0,-2-3-1,4-1-33,2-3 1,7-9-1,0 3 1,-2-3-123,-3 2 0,5-2 0,0 7 0,-2-2-46,-3-5 0,-1-4 0,-1-5 0,-2-2 97,-4 2 1,-5 5 0,-9 4 0,-2 5 165,-5 2 1,-6 4-43,-14 12 1,-6 4-1,-14 11 1,-7 5 4,-4 6 1,-2 14 0,-3 9-1,-1 9 119,-3 8 1,0 6 0,9 1 0,4 3 88,7 4 1,-2-5-1,5 6 1,3-8-105,6-6 1,10 2-1,-1-9 1,6-5-277,6-6 0,8 0 0,10-12 0,5-6-151,3-9 1,1-7-1,8-2 1,-3 0 205,-5 0 0,3-9 0,-7-4 0,-2-5 137,-5-2 0,3 0 0,-14 0 0,0 0 24,-4-1 1,-5 1-1,-4 0 1,-5 2-205,-6 5 0,-14-5 0,-7 7 0,-4 0-257,-2 4 0,0 5 1,0 2-1,-1 2-79,1 5 1,6-1 0,3 12 0,2 5 428,4-1 0,3 18 0,2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39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139 361 7749,'0'-20'935,"0"9"-680,0 2 0,-6 11 0,-3 5 0,-2 8 56,-5 10 1,-2-1 0,0 10 0,2 2-99,3 2 0,6 4 0,-4 1 1,2-1-91,5-4 0,10-4 0,8 0 0,6-8-111,7-3-118,4-3 1,9-9 0,1-4-63,-1-5 1,7-4 0,0-5 0,-5-6-56,-6-5 0,2-5 1,-6-3-1,-1-6 65,-4 1 1,-7-5 0,-4 7 0,-5-2 102,-2-5 1,-3 5 0,-6-1 0,-2 3 61,-5 5 0,-6 1 0,-12 3 1,-4 0 19,-2 0 0,-3 6 0,-6 3 0,2 2-141,5 5 1,-5 1-1,4 6 1,-2 6 54,3 11 0,4 2 0,8 12 1,3 2-404,5 2 221,4 2 1,9 0-1,2 0 241,5 1 0,22-1 0,14 0 0</inkml:trace>
  <inkml:trace contextRef="#ctx0" brushRef="#br0" timeOffset="693">1327 341 7762,'0'20'0,"-2"0"0,-2 0 190,-3 0 0,0 0 0,7 1 36,0-1-192,0 0 0,0 0 0,0 0 0,3-2 3,3-5 0,-1-4 0,8-9 234,3 0-304,-7 0 1,9 0 0,-3-2 0,8-5-129,4-6 0,-3-7 1,-8-5-1,-3-2-28,3 3 0,0 1 1,-1 1-1,-4-3-4,-2-1 1,-2-1 0,-7 7-1,0-3 68,0-4 0,-9 5 0,-4-3 0,-5 8 85,-2 3 0,4 10 1,-2-3 50,-4 5 1,-3 11-1,5 6 1,2 10 1279,5 8-1006,-5 5-141,16 12 0,-14 1 0,9 12 0,3 2 0,1 6-31,3 8-62,-9-12 1,5 27-1,-9-14 1,-3 3-21,-2 0 0,-2-12 0,-3-1 1,-1-5-163,-3-5 0,-7 3 0,5-16 0,0-3-84,0-1 0,-7-14 0,3-9 1,-3-11-8,3-7 1,-3-4 0,7-7 0,0-9 267,-1-6 0,4-12 0,5 2 0,4-4-55,3-2 0,-2 0 0,10-1 0,1 1 280,3 0 0,2-7 1,2 0-1,5 2-142,6 3 1,12 8 0,4 1 0,2-1 15,5 3 0,9-5 1,2 7-1,0 0 0,2 0 0,9-5 0,12 5 0,-1 0-32,0 0 0,1 0 1,-5 4-1,2-2-578,-2 3 0,-5 4 1,-4 4-1,-2 5-1066,2 2 1531,-7-7 0,9 5 0,-6-9 0</inkml:trace>
  <inkml:trace contextRef="#ctx0" brushRef="#br0" timeOffset="1103">2515 180 7677,'0'13'307,"0"1"-236,0 1 0,0 12 1,0 4-1,0 3-24,0-1 0,0-6 0,0 7 1,0-1-183,0-1 1,-6 4 0,-1-10-265,3-1 0,-1-5 1,1-4 398,-3-3 0,-9-8 0,5 4 0</inkml:trace>
  <inkml:trace contextRef="#ctx0" brushRef="#br0" timeOffset="1267">2475 361 7697,'14'-2'143,"-1"-3"-27,3-2 0,2 1 0,2 4 1,0-3-155,0-2 1,2-6 0,3 4 0,4 0-1387,2 0 1424,-6-7 0,13 5 0,-7-9 0</inkml:trace>
  <inkml:trace contextRef="#ctx0" brushRef="#br0" timeOffset="1513">3019 19 7692,'-2'-12'120,"-5"6"0,2 6 0,-6 9 0,0 9 109,0 6 1,4 12 0,-4-2 0,0 4-28,0 2 1,-1 0-1,-3 0 1,4 1-249,2-1 1,-5-2 0,7-2-1,3-5-460,2-2 0,2-2 1,0-7 505,0 0 0,9-9 0,2-2 0</inkml:trace>
  <inkml:trace contextRef="#ctx0" brushRef="#br0" timeOffset="2070">3542 59 8228,'-6'22'0,"-3"3"265,-2 2 1,-1 8 0,-3-1 0,4 4-69,2 2 1,-5-2-1,7-2 1,1-2 145,-3 2 0,7-7 0,-5-3 0,7-3-314,7-3 1,4-7 0,11-1 0,3-3 13,2-5 0,6-4 1,-4-7-1,0-6-1409,0-5 1103,7-11 1,-11 4-1,6-6 1,-2 2 9,-4 4 1,-5-4 0,-7 0 231,-6-2 1,2 6 0,-2-2 0,-5 3 9,-7-3 1,-6 4 0,-9-3-1,0 3 24,0 3 1,-7 9 0,-2 4 0,0 5-15,0 2 0,0 2 0,4 5 0,-2 9-113,3 8 1,1 1 0,5 6 0,5 0-419,6 1 0,5-8 532,2 3 0,9 5 0,2-1 0</inkml:trace>
  <inkml:trace contextRef="#ctx0" brushRef="#br0" timeOffset="2661">4227 421 8075,'-7'20'0,"-2"1"831,-2-1 1,7 0-651,-3 0 0,14-9 0,6-4-49,5-5 0,2-11 0,3-6 0,1-8 26,3-4 0,2-2 0,-4 2 0,2-4-230,-3 0 0,5-5 0,-2 7 0,-5 0 62,-6 0 0,2-5 0,-7 5 0,3 0-460,-1 0 0,-6 4 1,4 10-353,-2 1 779,-2 10 0,-7 4 1,0 15-1,0 8 283,0 4 0,0 6 1,-3-4-1,-1 0-15,-3 0 1,0 5 0,5-7 0,-2-3 70,-3-1 0,0-3 0,10-2-266,3-5 1,-1-4 0,8-9-146,3 0 0,-5 0 0,2-2 1,3-5-104,2-6 1,2-7-1,0-5 1,0-2 54,1 3 1,-1-1-1,0 0 1,-2-1-101,-5 1 0,5 3 0,-7 1 1,3 4 133,-1 3 0,-8 3 1,4 6 393,-1-1 0,-5 1 7,3 12 0,-3 4 0,-3 12 1,0 1-19,0 3 1,0 9 0,0-3-1,0 5-7,0 3 0,0-3 1,0-5-1,0-6-523,0-5 0,6-1 1,1-1-2341,-2 0 2616,6 0 0,-9-9 0,7-2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43.3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21 263 7801,'11'9'459,"-2"8"1,-9 13-1,0 1-327,0 5 1,0 2 0,0 2 0,0-2-79,0-4-40,-9 4 165,7-16-116,-7 7 1,9-9 0,0 0 0,-2-2-2147,-5-4 2083,5-5 0,-7-18 0,9-3 0</inkml:trace>
  <inkml:trace contextRef="#ctx0" brushRef="#br0" timeOffset="319">1 283 7624,'9'-20'-164,"2"2"186,9 4 0,0-1 0,0 8 0,0 0 112,0-2 1,3 7-1,1-7 1,3 2 9,-2 1 1,0-1 0,-1 7-1,3-2-69,-2-5 1,-3 5 0,-2-5-95,0 5 0,-6 4 1,-3 5-125,-2 6 0,-2-2 1,-7 3-1,0 1 97,0 3 0,0 2 0,0 1 1,0 1 112,0 5 0,-7-5 0,0 5 0,0-2 77,-2 1 1,5-1 0,-7 6 0,2-1-49,4-6-58,3-2-637,-7 8 279,7-17 0,-7 14 1,9-14 319,0 5 0,0-7 0,0-2 0</inkml:trace>
  <inkml:trace contextRef="#ctx0" brushRef="#br0" timeOffset="868">826 182 7628,'11'9'175,"-4"4"1,-5 12-1,-2 4 1,0 0 153,0 0 0,0 7 0,0-2 1,0 1 49,0-1-210,0 4-123,0-7 0,0 1 0,0-5 0,0-5 0,0-2 295,0 0-187,0-9-546,0-2 1,-2-9 0,-2-2 287,-3-5 0,-2 3 0,5-10 0,-3-1 76,2-3 0,-4-4 0,3-3 0,1-2 21,3 2 0,2-6 1,0-2-1,0-5 7,0-3 0,0 8 1,0-1-1,0-2-38,0-2 1,7 5 0,2 1 0,0 3 15,0 5 1,6 1 0,-1 5-27,4 5 1,2 4 0,0 9 8,0 0 0,0 0 1,0 0 128,0 0 1,-2 9 0,-4 4 177,-8 5-275,-3 11 232,-3-6 1,-3 13 0,-3-10-54,-8-1 1,-4-3 0,-2-1-154,0-1 1,0-2 0,0-3 0,0-4-374,0-2 1,6-2 0,1-7-1013,-3 0 1,5 0 1365,-3 0 0,10-9 0,-5-2 0</inkml:trace>
  <inkml:trace contextRef="#ctx0" brushRef="#br0" timeOffset="1241">1591 101 7793,'-20'14'0,"0"-3"0,0 0 402,0 0 0,0 5 0,0 11 0,-1 7 36,1 4 1,0 2 0,2 0 0,3 0-166,1 1 0,10-1 0,-3-2 0,5-2-215,2-3 0,2-8 0,5 2 0,6-7-171,5-7 0,4-4 0,3-9 0,4 0-94,2 0 1,-4-9 0,7-4 0,-1-5-165,-1-2 0,-1-2 0,-6-3 0,-1-4 252,-6-2 0,0 4 0,-11-5 0,-3 3 40,-1 5 0,-3-1 1,-5 0-1,-6-4 1,-9-2 1,-7 6 0,0-1 0,-4 5 164,-1 8 1,-6-3 0,5 10 0,-8 3-96,-5 8 1,10 2 0,-5 10 0,3 6-412,0-1 1,7 7 0,6 0 0,8 0-577,3 1 995,10-4 0,4 3 0,11 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52.6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139 242 7660,'0'22'467,"0"5"0,0-2-476,0 8 0,-6 1 0,-3 6-33,-2 0 1,-3 1-1,-4-1 1,3 0 260,1 0-121,10-8 0,-14-3-49,16-9 1,-7 0 0,6-2 182,-3-5-76,3-4 1,-3-9-110,12 0 0,6-2 0,8-2 0,0-3-29,0 2 0,7-4 0,2 3 0,0 1-8,0 3 1,5 0-1,-5-3 1,0-1-13,0 1 1,-2 1-1,-5-1 1,3-2-42,2 3 0,-3 0 0,-8-1 0,-3-2-584,3 3-1429,-7 2 2056,0-7 0,-9 6 0,0-6 0</inkml:trace>
  <inkml:trace contextRef="#ctx0" brushRef="#br0" timeOffset="209">99 544 7778,'20'-14'1192,"0"3"-1084,1 2 1,-1-4-1,0 4 1,0 0-48,0 0 1,3 0-1,1 5 1,3-5-313,-2-3 0,-1 8 0,1-5 251,2 0 0,-1-2 0,-5-9 0</inkml:trace>
  <inkml:trace contextRef="#ctx0" brushRef="#br0" timeOffset="391">139 302 8001,'18'-13'0,"-2"-1"0,-3 1 115,3 2 1,9-5 0,2 9 0,-1 1-34,3-3 0,-4 6 0,6-6 1,1 3-321,-1-1 1,3 0 0,6 7-1,0 0 238,0 0 0,10-9 0,1-2 0</inkml:trace>
  <inkml:trace contextRef="#ctx0" brushRef="#br0" timeOffset="960">1126 262 8194,'0'20'0,"0"0"0,0 0 90,0 0 1,-2 10 0,-3 3 0,-1 5 111,1 2 1,1-6 0,-1-3 0,-4 1-132,-2-1 0,7-6 1,-5-1-1,2-6-32,0-5 0,-2-8-166,3 2 0,1-5 1,-6-4-31,2-5 0,-4-4 1,6-9-1,2-1-19,3 1 1,4 0-1,3 0 1,4 0 97,2 0 1,-4 6-1,6 3 69,3 2 1,-5 3 0,2 6-11,3 0 1,2 0 0,2 0 0,0 2 222,0 4 1,-6 3-1,-1 7 1,1-2-114,-3 1 1,5 3 0,-8 0 0,1-2 12,0-3 1,5-6-94,-7 6 1,6-6-48,-6 6 0,-1-10 0,-8-1 1,-2-9-2,-3-4 0,-9 4 0,5-6 122,0-3 1,-7 5-1,5-2 1,-3-3-1,0-2 606,3-2-653,8 0 0,-6 6 1,7 1 123,-3-3 1,0-2 0,7-2-32,0 0 1,9 7 0,2-1-1,3 1-242,-1 2 1,7-1 0,9 8-1,1-3-209,-1 3 0,6-5 0,-1 2 0,6 3-191,7 1 1,-4 3-1,6 0 1,-2-2 510,0-5 0,9 5 0,-5-7 0</inkml:trace>
  <inkml:trace contextRef="#ctx0" brushRef="#br0" timeOffset="1246">2193 141 8607,'0'20'425,"0"3"0,0 1-184,0 3 0,0 9 1,0-5-1,0 3 96,0-1 0,-6 1 1,-3 4-1,0-2-244,0-3 1,2-8 0,7 2-2368,0-5 875,0-2 1399,0-9 0,-9-2 0,-2-9 0</inkml:trace>
  <inkml:trace contextRef="#ctx0" brushRef="#br0" timeOffset="1475">1952 141 7797,'-9'0'595,"9"0"0,9 0 0,11 0 0,0-2-400,0-5 0,9 3 0,5-8 1,2 4-372,-3 3 0,5-4 0,-4 2 0,2 3-132,-3 2 0,5 2 0,-7 0 0,3 0 308,0 0 0,-1-9 0,7-2 0</inkml:trace>
  <inkml:trace contextRef="#ctx0" brushRef="#br0" timeOffset="1903">2838 141 7684,'0'20'510,"0"0"-216,0 0 1,0 1 0,-3-1-1,-1 2-123,-3 5 0,-2-5 1,5 7-1,-5 1-137,-2 3 0,4-2 0,-6 1 0,-3-3 169,-2-5 1,7-1-1,2-3-288,0 0 1,7-6-272,-5-1 1,5-11 311,2-2 0,2-9 8,5-11 1,4 0-1,9 0 1,0 2 63,0 4 0,0-1 0,1 8 0,-1 3 132,0 1 1,0-3-1,0-1 1,0 3-154,0 1 0,1 3 1,-1 0-1,0 0-207,0 0 1,0 0 0,0 0-523,0 0 0,0 0-910,1 0 1632,-10 0 0,7-9 0,-7-2 0</inkml:trace>
  <inkml:trace contextRef="#ctx0" brushRef="#br0" timeOffset="2087">2818 403 8315,'13'-18'0,"-2"2"161,-2 3 1,9 2 0,0-5 0,7 3-241,-1-3 0,5 5 1,0-3-598,3-1 539,-8-3 1,8 4-1,-8 3 1,3 0 40,-2 0 0,-5 4 96,-7-6 0,5 8 0,-7-4 0</inkml:trace>
  <inkml:trace contextRef="#ctx0" brushRef="#br0" timeOffset="2286">2737 161 7844,'9'-13'263,"4"-1"1,5 8 0,2-6-1,3 4 255,4 3 0,-3-4 1,12 2-599,7 3 55,-3-7 149,9 8-688,0-14 0,3 12 0,8-6 0,1 2 564,-1 5 0,0-8 0,1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56.1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482 41 7675,'0'-11'-2,"0"0"831,0 4-657,0 5 0,-3-7 1,-3 9-64,-8 0 0,-4 0 1,-2 2-1,-2 5 24,-5 6 1,2 5-1,-8 2 1,-1 0 68,3 0 0,-7 7 1,7 2-1,-3 0 82,0 0 0,10 1 0,-3-6 0,7 3-72,6-2 1,-1 4-1,8-2 17,3-3 1,4-1 0,6-6-320,8-3 0,13-5 0,8-9 1,8 0-122,4 0 1,6 0 0,-3-2-1,1-5-932,5-7 1,-4 3 1142,1-2 0,-8-1 0,4-6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3.34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42 3276 10129,'-23'11'327,"4"-1"1,22-24 0,4-14-83,7-19 1,7-14 0,7-8 0,7-11-106,4-8 0,-11 37 1,3-1-1,0-5 1,1 0-1,0-2 1,1 1-19,-1-3 1,1 1 0,3-3 0,1 0 0,2-4 0,1 1 0,2-3 0,0 0-1,-1 0 1,2 0 0,5-2 0,0 0 0,-6 4 0,0 1 0,0 1 0,2 2-1,-1 2 1,0 0 0,-1-1 0,0 1 0,-1 2 0,0 1 0,-1-1 0,-1-1-1,0 0 1,-1 1 0,-4 4 0,0 0 0,2 0 0,0 1 0,-1 3 0,0 1 40,0 4 1,0 1 0,-3 5 0,-1 1 0,23-36 0,-3 5 163,-4 10 1,-12 6 0,-5 14-650,1 5-662,-8-4 0,-2 15 656,-12 3 0,-9 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2:54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 0 7186,'0'11'0,"0"0"0,0-1 0,0 1 0,0 0 0,0 0 0,0-1-218,0 1 0,0 0 0,0 1 270,0 2 0,-1-1 0,-2 4-4,0-2 1,-2 3-1,3-2 1,-3 0-56,-1 4 1,2 0 0,-2 1-1,0 0 24,1-3 1,2 4 0,-2-3 0,2 0 40,-1 2 0,1-5 0,3 1 0,0-1-49,0-3 1,0 2-1,0-1 1,0 0 0,0-2 1,0-2 0,-2 1 0,0 0-15,-2-1 0,1 1 0,3 0 1,0 0-58,0-1 1,0 1-1,0 0 18,0 0 1,0-1-1,0 1 52,0 0 0,0 0 44,0-1 0,0 1-49,0 0-2,0-5 1,0 0-48,0-3-18,0-1 149,5 2 1,-3-4 0,5 0 0,0 1 0,4 2 74,0 0-145,-5 1 1,3-4-1,-2 0 10,3 0 1,1 1 0,0 2 0,-1 0 6,1 0 0,0-1 0,-1 0-79,1 2 0,4 0 0,-1-4 1,0 0 55,2 0 1,-3 0 0,3 0 0,1 0 0,-1 0-4,-1 0 0,3 0 1,-2 0-1,0 0-14,3 0 1,-2-4-1,0 0 1,0 2-7,-1 1 1,-3 1 0,3 0 0,-2 0 8,0 0 0,1 0 0,-3 0 1,1 0-8,1 0 0,0 0 0,-2 0 1,2 0 2,0 0-36,0 0 0,-3 0-9,0 0 1,3 1 0,0 1 0,-1 2 0,-1-2 31,-1 0 0,0-2 0,0 0 0,-1 0-1,1 0 1,0 0 0,1 0-4,2 0 0,2 0 0,1 0 32,-2 0 0,-3-4 1,-2 0-1,1 2-5,0 1 1,0 1 0,-1 0-1,1 0-50,0 0 0,0 0 0,-1 0 42,1 0 1,0 0 0,0 0 0,-1 0 26,1 0 18,0 0 0,-1 0-2,1 0 0,0 0 1,0 0-1,-1 0 0,1 0 70,0 0 0,3-4 0,1 1 1,-2 0-31,-1 2 0,0 1 1,1 0-1,1 0-46,-1 0 1,0 0 0,0 0 0,2 0 18,-2 0 1,0 0-1,0 0 1,1 0 48,-1 0 0,-1 0 0,0 0 0,1 0 85,2 0-158,-1 5 0,-3-4 1,0 4 24,-1 0-7,1-4 1,0 5-1,-1-4 45,1 2 0,4-1 0,-1-2 78,-1 3 0,0-3 0,0 3 0,2-3 0,-2-1-7,-1 0 1,2 0 0,0 0 0,-1 0-41,-1 0 1,-1 0-1,0 0 1,-1 0-63,1 0 1,-4 0 0,1 0-153,0 0 0,1 0-50,2 0 0,0 0-20,0 0 0,-1 0 0,1 0 116,0 0 1,-4 0 0,0 0 56,2 0 1,-3 0 4,1 0 0,0 0-18,4 0 1,-1 0-68,1 0 0,-4 0 1,0 0 47,2 0 1,-3 0-1,1 0 28,1 0 1,2 0-59,0 0 1,1 0-80,0 0 1,-4 0 106,0 0 1,-3 0-15,3 0 1,-3 0-50,3 0 201,0 0 1,0 0 502,0 0-432,-4 0 1,3-1-162,-3-3 24,-2 3 0,4-9 0,-4 5-93,3-1 0,-3-4 0,3 3 0,-3-3 12,-1 0 0,3-1 1,1 0-1,-2-1-9,0-2 0,-2 1 1,0-4-1,0 0 53,0 1 0,0-1 0,0-2 0,0 1-7,0-1 0,1 2 0,1-1-33,2-1 1,-1-1 0,-3-2 0,0 1 0,2 1 4,1 2 1,-2-3-1,3 5 1,-3-2 25,-1 0 0,0 5 0,0-3 0,0 2-11,0 0 0,0-1 0,0 5 76,0-1 0,0 0 0,0 0-62,0 1 0,0-1 1,0 0-397,0 0 276,0 1 1,0 3-23,0-1-27,0 6 74,0-8 212,0 9-177,0-3 161,0-1-142,0 4-42,0-4-23,0 0 1,-1 4 85,-3-3 0,0 2 0,-5-1 0,2 0 20,-1 1 0,-2 0 0,-1 2-10,1 0 1,-5-3 0,1-1 0,0 2-99,-2 1 0,3 1 0,-5 0 0,0 0-70,2 0 175,-5 0 0,8-4 0,-5 0 54,-1 2 1,0 1 0,0 1 0,1 0 70,-1 0 0,-1 0 0,-2 0 1,1 0-74,-1 0 0,1 0 0,-1 0 0,1 0-96,-1 0 0,1-1 1,-1-2-1,1 0-95,-1 0 1,1 2 0,0 1-1,-1-1-25,1-3 0,-1 3 1,-1-2-1,0 1 202,-2 2 0,-1 0 1,5 0-1,0 0-39,-1 0 0,1 0 0,0 0 1,2 0 624,1 0-503,0 0 1,-2 0 0,1 0 267,1 0-316,0 0 1,0 0 0,2-1-49,0-2 1,-3 1 0,2-1 0,1 2-156,1 1 1,-1-4-1,-1 0 1,0 2 107,3 1 0,-2 1 0,1 0 0,-1 0 17,1 0 1,-3 0 0,2 0 0,0 0-45,-3 0 0,0 0 0,-1 0 0,3 0 27,-2 0 1,-2 0 0,0 0 0,0 0 36,4 0 0,-3 0 1,5 0-1,-1 0-42,1 0 0,-3 0 0,3 1 0,-1 1-141,1 2 174,-5 0 0,5-4 1,-3 0-62,4 0 0,-2 0 0,2 0-235,1 0 1,1 0-1,1 1-356,0 2 0,4 0 645,0 4 0,5-5 0,-3 3 0</inkml:trace>
  <inkml:trace contextRef="#ctx0" brushRef="#br0" timeOffset="288">269 279 7648,'11'0'0</inkml:trace>
  <inkml:trace contextRef="#ctx0" brushRef="#br0" timeOffset="460">420 301 6572,'0'0'0</inkml:trace>
  <inkml:trace contextRef="#ctx0" brushRef="#br0" timeOffset="622">656 290 7767,'7'0'-553,"0"0"1,-3 0 552,3 0 0,0 0 0,4 0 0</inkml:trace>
  <inkml:trace contextRef="#ctx0" brushRef="#br0" timeOffset="778">806 344 7937,'-5'6'-10,"-1"3"189,-4-2 0,-1-1 0,0 0-179,0-1 0,1 3 0,-1-2 0</inkml:trace>
  <inkml:trace contextRef="#ctx0" brushRef="#br0" timeOffset="950">302 591 8862,'3'-7'-431,"1"-1"1,0 5 0,0-3 0,3 0-558,3 0 988,0-1 0,1-4 0,0 0 0</inkml:trace>
  <inkml:trace contextRef="#ctx0" brushRef="#br0" timeOffset="1105">581 526 7936,'7'0'-185,"0"0"1,-3 4 0,3-1-1149,1 0 1333,2-2 0,5-1 0,2 0 0</inkml:trace>
  <inkml:trace contextRef="#ctx0" brushRef="#br0" timeOffset="1255">860 516 8346,'0'10'-511,"0"-4"0,5 4 0,1-4 0</inkml:trace>
  <inkml:trace contextRef="#ctx0" brushRef="#br0" timeOffset="1413">1042 558 7910,'0'6'1335,"0"0"-1858,0-2 0,2-3 523,1 3 0,3-3 0,5-1 0</inkml:trace>
  <inkml:trace contextRef="#ctx0" brushRef="#br0" timeOffset="1586">1042 290 8004,'-6'-7'-194,"3"0"0,3 4-1276,3 0 1470,3 2 0,5-4 0,0-1 0</inkml:trace>
  <inkml:trace contextRef="#ctx0" brushRef="#br0" timeOffset="1753">1311 312 8067,'6'0'637,"-1"1"-2285,-5 2 1648,0-1 0,0 7 0,0-3 0</inkml:trace>
  <inkml:trace contextRef="#ctx0" brushRef="#br0" timeOffset="1912">1354 462 7782,'1'9'-1261,"3"-1"1261,-3 1 0,4-7 0,-5 6 0,0-1 0,0 4 0</inkml:trace>
  <inkml:trace contextRef="#ctx0" brushRef="#br0" timeOffset="2071">1418 580 8250,'7'-5'138,"1"-2"1,1-3-1025,4 0 1,-1-5 885,2 1 0,3-10 0,0 2 0</inkml:trace>
  <inkml:trace contextRef="#ctx0" brushRef="#br0" timeOffset="2216">1601 290 7198,'0'0'0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5:57.3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1 967 8074,'0'11'866,"9"-2"1,4-9-564,5 0 0,2 0 0,0 0 0,3 0-104,4 0 0,4-9 0,7-4 0,-2-5-75,-3-2 0,1-3 0,6-1 0,0-3-68,1 2 1,-8-6 0,-1 0 0,-3-3-106,-5 1 0,5-1 1,-2-6-1,-2-1 24,-3 1 0,-2 2 1,-2 2-1,-4 3-133,-8-3 0,-3 0 1,-6 0-1,-3 5-307,-8 2 405,-4 2 1,-2 0 0,-2 3-150,-5 6 0,5-2 0,-5 9 0,4-1-301,3 6 0,0 3 0,0 3-591,0 0 508,9 0 593,-7 9 0,7 11 0,-10 12 0</inkml:trace>
  <inkml:trace contextRef="#ctx0" brushRef="#br0" timeOffset="805">847 987 7925,'-21'11'300,"10"-2"0,2-11 0,11-5 0,3-6 0,4-5-248,2-2 0,3-2 0,6-3 0,0-2-55,0 3 0,0-6 0,0 4 0,0 1-71,0 3 1,-2-5 0,-2-2 0,-3 0-65,3-1 0,0-3 1,-1 6-1,-1 2 96,2 3 0,-5 4 0,0 3 11,-2 1 165,-2 10 0,-7 4 0,0 13 0,0 5 1,0 2 0,0 2 0,0 3 0,0 4-34,0 2 1,0-6-1,0 4 1,0 0-29,0 5 0,0-3 0,0 0 1,0-1-31,0-6 1,0 5 0,0-2 0,0-2-153,0-3 1,0-2-1,0 0-643,0 0 0,0-6-1488,0-1 2240,-9-8 0,6 4 0,-6-9 0</inkml:trace>
  <inkml:trace contextRef="#ctx0" brushRef="#br0" timeOffset="1005">907 907 7625,'0'-14'-257,"2"3"1,5 0 334,6 0 0,5 6 0,5-4 0,1 3-38,3-1 0,9-7 1,-3 8-1,3-1-69,-2-2 1,2 7 28,-10-5 0,10 5 0,-4 2 0</inkml:trace>
  <inkml:trace contextRef="#ctx0" brushRef="#br0" timeOffset="1412">1551 625 7625,'0'13'212,"0"1"1,0 1-111,0 3 0,0 2 0,0 3 0,0 1 34,0 3 0,0 0 0,0-5 0,0 3 80,0 2 1,0 0-1,0-7-106,0 0 0,7-7-151,0 1 1,2-10-40,-3 3 1,-1-7 0,8-7 0,1-6 5,-3-5 0,7-2 0,-7-3 1,2-1 61,1-3 1,-1-9 0,7 3 0,-2-3 109,-4 2 0,4-4 0,-5 5 0,3-3-21,-3 2 0,5-1 1,-5 8-1,3 2-391,-2 3 0,-3 10-471,-5 6 1,-1 6 0,6 6 784,-2 8 0,7 4 0,-5 2 0</inkml:trace>
  <inkml:trace contextRef="#ctx0" brushRef="#br0" timeOffset="1996">2276 846 7625,'-9'11'1451,"-2"7"-1223,0-15 0,2 3 0,9-12-168,0-8 1,2-4 0,3-2 0,4-2-48,2-5 1,0 2 0,5-6 0,-3 0 29,3-1 1,-1 5 0,1-6 0,-5-1-121,-2 3 1,7 0 0,-3 6 0,5-2-34,2 3 1,-6 1 0,-1 3-71,3 0 0,-5 9 82,2 4 1,-6 5 0,4 4 41,-2 5 0,-2 4 0,-7 9 1,0 0 187,0 0 1,0 7-1,0 2 1,0 0 56,0 1 1,0 5-1,0-3 1,0 1-135,0 1 1,2-7 0,3 4 0,1-2-70,-1-4 0,-3-3 0,-2-2 1,0 0-84,0 0 1,0 1-1,0-1-567,0 0 0,0-7-155,0 1 300,0-10 519,0 5 0,9-9 0,2 0 0</inkml:trace>
  <inkml:trace contextRef="#ctx0" brushRef="#br0" timeOffset="2179">2256 746 7625,'20'-12'199,"0"-3"0,0 6 0,3 0-166,4 0 1,2-5 0,7 8 0,-3-1-318,3-2 1,0 7 0,0-5 0,-5 3 283,-2-3 0,-2 5 0,-7-7 0</inkml:trace>
  <inkml:trace contextRef="#ctx0" brushRef="#br0" timeOffset="2646">5750 122 7658,'0'-14'-29,"2"3"100,5 2 0,-3 3 134,10 6 0,-1 8 1,7 6 34,0 4 1,-2 2 0,-2 0 0,-5 2-37,-2 5 1,7-2-1,-5 8 1,0 3 98,-4 2 1,2 3 0,0-1 0,0 0-66,0 0 0,4 7 1,-4 0-1,0 0 7,0 3 0,4-8 0,-6 7 0,-3-2-181,-1 0 0,-3 0 0,0-9 0,0-2-210,0-2 1,-9-10 0,-5 3 0,-6-5-791,-7-1 0,5-3 0,-5-5 936,5-6 0,-7 4 0,-3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01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99 0 6760,'-20'11'1063,"-1"-4"-633,1 4-68,9-9-63,2 7 0,0-9 404,7 0 0,-5 0-297,14 0 0,11 0 1,9 0-1,0 0-317,2 0 0,2-6 1,7-1-1,0 0-229,2-2 1,-11 7 0,12-5 0,-3 5-553,0 2 0,-5 0 0,1 0 0,2 0 692,2 0 0,-7 0 0,-2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19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1 964 8969,'13'-2'1153,"-2"-5"-951,-2-6 0,7-5 0,-5-4 0,3-5-187,-1-7 0,-2 3 1,5-3-1,-3-1 1,1-6-273,-3-6 0,7 3 1,-7-10-32,0-2 1,7-7-1,-4 1 1,1 6 92,-1 4 0,4-1 0,-7 8 0,2 5 30,1 4 0,-8 13 0,5 1 29,-2 6 0,0 10 121,-2-8 1,-5 12 0,7 2 110,0 11 0,-7 14 0,5 4 0,-5 2 95,-2 5 0,7 2 0,0 2 0,-3 1 54,-1-1 1,3 2 0,1 3-1,-3 0-163,-1-7 1,3 0-1,1-9 1,0 0 73,2 0 0,-7-9 0,7-6-247,0 1 1,0-8 0,6-7-173,-1-11 1,-3-9 0,5-7-1,-3-7-9,3-4 1,2-2 0,2 0 0,0-3 47,0-4 0,0 5 0,0-7 0,-2 2 113,-4 0 0,8 2 0,-4 11 0,0 8 30,0 3 1,4 5 346,-8 5 0,1 6 0,-1 16 79,-8 11 1,3 9-1,-2 14 1,-2 2 58,-3 2 0,-2 8 1,0-1-1,0 4-159,0 3 1,0-10-1,2-4 1,2-4-329,3-3 0,0-2 0,-7-2 0,2-5-443,5-2 1,-3-4 0,8-10 525,-4-1 0,8-10 0,-5 5 0</inkml:trace>
  <inkml:trace contextRef="#ctx0" brushRef="#br0" timeOffset="471">1571 562 8134,'-11'20'389,"2"0"1,7 2-1,-2 3-108,-3 2 1,-7 6-1,8-4 1,1 1-53,3-1 0,2 0 0,0-5 0,0 3-150,0-2 1,2-10-1,5-3 1,6-3 26,5-5 1,5-2-1,1-2 1,3 0-594,-2 0 0,-3-9 0,-2-6 0,0-8 242,1-4 0,-4-6 1,-1 6-1,-5 0 130,-2-2 0,-2 5 0,-7-10 0,-2 0 68,-5 3 1,0-5-1,-8 9 1,-6 3 146,-1 1 1,4 3 0,-11 2 0,2 5-124,0 6 0,-8 7 0,3 7 1,1 9-103,4 8 1,-2 8-1,2 8 1,5-2 12,6-5 112,-2 5 0,16-6 0,-7 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1.6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1 419 7999,'0'-21'165,"9"8"0,4 2-76,5 2 1,-4 2-1,-1 7 1,3 0-113,2 0 1,2 0-1,0 0 1,0 0-7,0 0 1,0 9 0,0 5 0,-2 3-36,-4 4 1,-5-1-1,-7 0 1,2 0 52,3 0 0,-2 0 1,-10 0-1,-4 1 45,-2-1 0,-2 0 0,-8 0 0,1-2-20,0-5 1,0 3-1,0-7-13,0 2 1,6-6 5,1 1-99,8-4 1,-1-10-42,12-6 1,6-4 0,8 0 0,0 3 118,0 1 1,0 3-1,0-5 1,0 3 25,1-3 0,-1 5 0,0-2 1,0-3 22,0-2 1,-2 5 0,-2-1-1,-3 1 72,3 2 0,2-7 1,2 7-89,0-1 0,-7-3 0,-1 6-437,-3-2 319,-3 6 1,-6-2 117,0 14 0,-6 4 0,-1 12 0,2 1 151,3 3 1,-5 0-1,1-7 1,1 0-91,3 0 0,4 1 0,3-1 1,4-2-23,2-5 1,2-4 0,10-9-1,1 0-104,3 0 0,7-2 0,-5-3 0,0-4-17,0-2 0,7-9 1,-5-7-1,3 2-38,-1 3 1,-6-5 0,4 0 0,-2 1 61,-4-4 0,4 6 1,-2-7-1,-2 1 9,-3 6 1,-4 1-1,-3 3 1,-1 2-37,2 5 0,-5-3 373,2 10-116,1-1 1,-1 16 0,-2 4 3,-2 5 0,-2-4 0,-5-1-82,5 3 0,-5-5-117,5 2 1,-7-8-94,-7 2 1,-4 1-1,-9-1 1,0-2-38,-1-3 1,-5 5-1,-1 2 1,0 2 93,-2 4 1,6-3 0,-6 1 0,3 3 213,-1 2 1,2 2-1,9-2 1,5-3 175,2-1 0,-4-1 0,6 7-177,3 0 1,4 1 0,6-4 0,8-1-187,4-2 1,4-10 0,5 3 0,6-5-126,5-2 0,3 0 0,-1-2 1,3-3-438,4-1 1,-5-10 0,7 2 0,-2-1 574,0 1 0,9-13 0,-4 5 0</inkml:trace>
  <inkml:trace contextRef="#ctx0" brushRef="#br0" timeOffset="392">2015 157 7589,'-9'-11'171,"6"-1"74,-3 6 0,3 6 1,3 0-151,0 11 0,0 14 0,0 4 0,0 2-85,0 5 1,0 2 0,0 2 0,0 0-12,0 1 0,0-1 0,-2-2 0,-2-2-165,-3-3 0,-2-8 0,5 2 1,-3-5-874,2-2 1039,3-9 0,-7 7 0,-2-7 0</inkml:trace>
  <inkml:trace contextRef="#ctx0" brushRef="#br0" timeOffset="580">1954 398 8151,'9'-11'452,"2"-4"0,9 6 0,3 0-349,4 0 0,-3-5 1,10 5-1,-1-2-407,-1-4 0,6 6 0,-7 0 304,0 0 0,7-3 0,-6-8 0</inkml:trace>
  <inkml:trace contextRef="#ctx0" brushRef="#br0" timeOffset="794">2357 177 7660,'-7'13'0,"-2"1"-29,-2 1 1,7 3 0,-3 5-1,5 1-266,2 3 1,-7 7 0,0-5 0,3 2 226,1 5 0,3 0 0,0 0 0,3-5 140,3-2 0,-3 5-72,3-8 0,6 1 0,-1-7 0</inkml:trace>
  <inkml:trace contextRef="#ctx0" brushRef="#br0" timeOffset="1194">2780 117 7940,'-7'20'291,"0"0"0,-6 7 1,6 2-1,0 2-63,-1 5 0,3 2 0,-6 2 1,2 0 49,4 1 1,-4-1-1,3 0 1,1-2-18,3-4 0,2 2 0,2-10 0,5-1-272,6-3 0,8-10 0,5-6 0,8-3-27,4-3 1,9-9 0,2-7 0,0-9 42,1-8 1,-3-5 0,-7-2 0,-2-1-682,-4 1 0,1 0 0,-10-1 0,-5 1 464,-4 0 0,-12 0 1,3-3-1,-5-2 412,-2-2 1,-7 7-1,-4 9 1,-4 4-194,-8 9 0,-8 0 0,0 11 0,-5 5-125,-7 7 1,-1 15-1,3 13 1,1 3-210,0-2 1,8 4-1,6-5 1,5 5-846,8 3 1172,4-1 0,0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4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584 1 7418,'-11'0'-427,"2"9"1,9 4 571,0 5 0,0 2 1,0 3-1,0 3 85,0 8 0,0 4 0,0 5 0,0 1-123,0 3 0,0 2 0,0-4 0,0 2-64,0-2 0,-2 4 0,-3-2 1,-1-2-77,1-3 1,1-8-1,-1-3 1,-2-2-325,3-4 239,2-3 1,2-13 30,0-9 0,0-9 0,0-11 0,0 0 31,0 0 1,0-9 0,0-2 0,2-3 59,5 0 0,-5 1 1,7-7-1,-2-1 18,-1 1 1,8 0-1,-5 0 1,0-1 9,0 1 1,6 2-1,-4 2 1,3 7 44,-1 7 1,1-1 0,6 14 108,0-2 0,0 7 0,0-1 1,0 10-59,0 8 0,-2 7 0,-2 5 1,-5 4-47,-2 2 0,5-4 0,-8 7 0,-1 1 11,-3 4 0,-2-6 0,-2 1 0,-3-1-24,-1-1 1,-10 3 0,3-8 0,-3-2-36,2-3 1,-3-4 0,3-2 0,-4-5-70,-2-2 0,7-2 1,-1-10-1,-1-1-85,-3-3 0,4-15 1,3 2-1,0-5-41,0-4 1,6 7-1,-1-8 1,3 4 52,3-1 0,0 0 1,0 7-1,0 0-48,0 0 0,0 6 0,0 1 40,0-3 1,0-2 0,-2 0 121,-5 5 0,-4-5 0,-9 7-32,0 0 0,-3-5 0,-1 9 0,-5 3 20,-3 1 1,6 3 0,-6 0-1,1 3 75,0 3 0,-3-1 0,-4 8 0,2 3 46,3 2 1,1 2-1,-1 0 1,6 2 125,5 5 1,1-4 0,4 6 0,3-2 44,7-1 0,5 4 0,2-6 0,0 3-146,0-2 0,16-3 1,4-4-1,7-5-94,9-6 0,-1-5 0,19-2 0,2-2-211,2-5 0,9-4 1,3-9-1,-1 0-492,0 0 0,5 0 657,-7-1 0,0-8 0,-6-2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5.7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1 8025,'-11'9'947,"2"2"-778,9 9 1,0 0 0,3 0-1,3 0 1,5 3 12,1 4 0,5-5 0,-1 5 0,7-7-303,3-7 0,1 5 0,-7-6 0,0-1-281,1-5 1,-1-3 0,0-3 0,0 0-696,0 0 1097,0 0 0,9-9 0,3-2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5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437 1 8069,'0'20'270,"-7"0"1,-2 0 0,0 3-236,0 4 1,-7 4-1,3 9 1,-5 0 36,-2 1 1,0-1-1,-3 0 1,-4 0 68,-6 1 1,4-1 0,0-2 0,2-4-177,0-8 0,-6 1 1,6-4-561,2-5 0,9-12 1,5-1 594,2-10 0,11-6 0,10-9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6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101 1 8147,'0'22'358,"0"3"-260,0 2 1,0 8-1,-2-1 1,-3 4-38,-1 2 0,-1 1 0,5-1 0,-3 0 69,-1 0 0,-1-6 1,5-3-1,-3-2-748,-2-4 1,1-3-760,6-2 1377,-9-8 0,-2 6 0,-10-7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6.4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 8487,'9'-12'190,"2"1"0,9 7 0,2-5-420,5-2 0,5 4 0,8-7 1,0-1 159,0-3 1,1-2-1,-1 0 1,0-1-1066,1 1 1135,-10 9 0,7-16 0,-7 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6.7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121 0 7739,'-20'11'346,"9"0"0,2-4 0,2 7-174,0 3 0,1 4 1,6-1-1,-3 2 30,-3 5 1,3 4 0,-6 10 0,3-1-20,-1 0 1,-6 0 0,6 1 0,2-3-300,3-5 1,2 3-1,0-9-585,0-2 0,9-12 1,4-6-284,5-5 1,3-4 983,-1-5 0,9-13 0,2-12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03.2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602 1053 7897,'-6'0'1284,"1"0"-1201,5 0 0,-1 3 0,-2 2-41,0 1 0,-2-2 0,3 3 0,-3 0 30,-1-1 1,2 4-1,-2-3 1,0 1-22,0-1 1,3 3 0,-3-3 0,0 2 22,0 2 0,2 0 0,-3 0-23,-1-1 0,3 1 0,0 0 0,2 0-9,-1-1 0,-1 1 0,3 0-64,-2 0 0,1-1 1,2 1-1,-2 0 52,0 0 0,-1-1 0,4 1 1,-1 0 8,-3-1 0,3 1 0,-2 0 1,1 0 51,2-1 0,0 1 1,0 0-63,0 0 1,0-1 0,0 1-52,0 0 0,0-4 0,0 0 34,0 2 1,0-4 93,0 3-94,0-1 1,0 0 12,0 0 0,0 0 0,2 3 33,1-3 0,-2 3 0,3-3-16,-3 2 1,0-2-12,3 1 1,-2-1-13,5 3 0,-4-2 1,2-2-8,-1-2 1,-1 1-22,4-1 1,-1-2 0,2 4 20,-1-1 0,-3 0 0,3-3 72,2 2-77,-5-1 1,6-3 3,-3 0 1,-1 0-1,0 1 1,0 2 11,0 0 0,-3 1 1,5-4-34,0 0 9,-3 0 1,4 0-1,-2 0-49,3 0 0,-3 0 0,0 0 5,2 0 1,0 0 0,2 0-41,0 0 0,-1-4 1,1 1-24,0 0 1,-4-1-1,0-1 83,2-1 0,0-1 1,1-4-1,-2 1-32,-1 3 1,-1-2 0,2 2-1,-2-3-10,-1-1 0,2 0 1,-2 1-1,0-1 25,0 0 8,3-4 1,-6 3-1,4-4-11,-1 1 0,2 3 0,-3-4 1,-2 2 17,-1 0 0,3-1 0,0 5 0,-2-1-4,-1 0 1,0 0-1,2 1-11,0-1 0,1 0 0,-4 1 11,0-1 0,-1 0 1,-2 0-1,0 1-10,0-1 1,-1 0 0,0 0 0,0 1-200,0-1 191,2 0 1,-3 0 43,1 1 1,3-1-1,-4 0 120,0 0 0,3 1-83,-5-1 1,-1 0-1,-2 2-8,-1 2 1,0-3 0,1 4-90,-1 0 0,0 0 0,0 4 0,1-3-93,-1-1 1,0 2-1,0-3 101,1-1 0,-1 2 0,0 0 0,0 1-168,1 3 1,3-3 0,-1 1-1077,0 2 970,-2 1 331,5 6 0,-5 1 0,4 4 0</inkml:trace>
  <inkml:trace contextRef="#ctx0" brushRef="#br0" timeOffset="1694">559 1289 8658,'7'0'201,"0"0"-286,1 0 0,2 0 0,1 0 16,-1 0 1,-2 0 0,-1 0 0,1 0-17,2 0 1,-3 0 0,0 0-154,1 0 1,2 0 128,1 0 1,-1 0-117,1 0 1,-5 1-182,-2 3 1,2-3 405,1 3 0,-2-3 0,4-1 0,-3 0 0</inkml:trace>
  <inkml:trace contextRef="#ctx0" brushRef="#br0" timeOffset="2279">688 1107 7157,'0'-6'-147,"0"1"1,0 6-1,0 3 280,0 3 1,0 2 0,0 2-25,0 0 0,0-1 0,0 1 0,0 0-40,0 0 1,0-4 0,0 0-25,0 1 1,0 2 0,0 1-151,0-1 0,-2 1-575,-1 0 680,2-5 0,-4 3 0,5-3 0</inkml:trace>
  <inkml:trace contextRef="#ctx0" brushRef="#br0" timeOffset="3735">0 76 7523,'2'-10'9,"1"3"1,3-1 0,5 3 0,0 0-12,-1 0 0,2-2 1,1 2-1,2 1-10,-2-1 1,2 0 0,0 3 0,-2-2 18,-1 2 0,-2 1 1,1 1-1,-1 1-16,-3 2 0,2 0 0,-1 4 0,1 1 7,2 2 0,0-3 0,1 1 1,1 2-22,1-1 0,0 8 0,-4-6 1,-2 2 8,-1 2 0,-1 1 0,3 3 0,-3-1 42,-2 1 0,0-2 0,-3-1 1,2 0 34,0-3 1,6 3 0,-3-2 0,1-2-61,0-4 1,0 2 0,4-4 0,1 0-67,2-3 1,-2 0 0,3-1-1,0 2-23,-1-2 1,4-1 0,-3-1 0,1 0 29,-1 0 1,3 4-1,-2 1 1,-1 0 17,1 4 1,-2-3 0,-4 1 0,-2 1 53,-1 2 0,-1 4 0,3 0 0,-3 0 42,-2-2 1,0 2 0,-4 0-1,0 0-1,0 2 0,0-3 0,0 4 0,0-2-21,0-2 1,0 1 0,0-1 0,0 1-14,0-1 0,-4 3 0,0-1 0,-1 1-23,0-1 1,-2-1-1,2-2 1,0 2 12,1 0 0,-4-3 0,5-4 2,0 1 0,3-2-37,4 1 1,-2-4 0,6 0 0,0-2-24,1-1 1,2 0-1,-1-1 1,-2-1 77,-1-2 1,-3 1 0,3 4 0,1 2 0,-3 0 0,-1 4 57,-3 1 1,-1 2-1,0 1-15,0-1 1,0 1 0,-1 0-1,-2 0 4,0-1 0,-1 1 0,3 0 0,-1 0 2,-2-1 1,0 1 0,4 0-91,0-1 0,0 1 0,2-1 0,0-2-226,2-1 0,4-4 1,0 0-1,4-2-12,2-1 246,1 0 0,0-4 0,2-2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7.2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61 1 7752,'0'20'192,"0"0"0,2 0-27,5 0 0,-5 3 0,5 4 1,-5 6 55,-2 5 0,0 3 1,0-1-1,-2 0 119,-5 0 1,3 1 0,-7-1 0,0 0-54,-1 0 1,6-8 0,-6-5 0,4-5-690,3-2 130,3-9 1,2-13 0,0-16-1,2-9 5,5-4 0,2 4 0,6-6 0,-1-1 121,1 3 0,1 2 1,0 9-1,-3 2 98,3 4 1,-5-1-1,2 8 11,3 2 0,2 3 0,2 2 84,0 0 0,-2 2 1,-2 5-1,-5 6 186,-2 5 1,4 3 0,-4 1-1,0 3-60,0 1 1,0 1 0,-4-7 0,1 0 36,-1 1 1,4-8-1,-2 0-625,-3 3 212,-2-7 0,-4-2 0,-2-14-366,-3-6 454,-9-5 0,5-2 0,-9-1 75,0 1 1,0 0-1,-1-2 1,1-3 252,0-2 0,9-6 1,4 4-1,5 0-84,2 0 0,0 2 0,2 7 0,5-1-105,6 1 0,8 0 0,5 0 0,8 0-254,4 0 0,9 6 0,0 1 0,0-1-189,2 3 0,-6 0 1,6 7-1,-2-3 419,0 2 0,0 3 0,-7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8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12 7843,'-11'9'712,"2"2"0,9 9-567,0 0 0,0 1 1,0-1-1,0 0-68,0 0 0,2 0 0,5 0-118,6 0 1,-1-8-1,1-6 1,3-3-153,2-3 0,4-3 0,3-3 0,1-8-81,-1-4 1,4-2-1,0 0 1,-2 0 47,-5 0 0,3-7 1,-14 0-1,3 5 120,-1 6-106,-8-2 713,4 16 0,-18 2 0,-3 13-300,1 5 0,-4 2 1,6-2-1,0-2 204,0-3 1,2 1-364,7 6 1,2-9 0,5-4-93,6-5 0,5-2 0,2-2 0,1-5-366,-1-6 0,7-3 1,-1 0-25,-1 3 0,-3 8 0,-1-1 590,-1 3 0,-9 19 0,-4 7 0,-5 6-6,-2 6 0,0 12 0,0 7 0,0 4 89,0 3 0,-9 8 0,-5 5 1,-6 4-90,-7 3 0,3-7 0,-10-3 0,-2 1-99,-2-1 0,-9-6 0,-2 0 0,0-9 15,0-9 0,-5-7 0,7-6 0,2-7-49,3-5 1,-5-11 0,0-6 0,4-10-68,8-8 0,1-14 0,12-7 0,4-4 64,0-2 0,9-9 0,4-5 0,10-4 79,8-2 0,7-1 1,7 3-1,7 2-11,4 2 0,9 3 0,2-3 0,3 9-19,3 10 0,4-1 0,3 7 0,3 0-315,2 0 0,3 4 0,-5 9 0,2 5-365,-2 2 0,-5-4 0,-4 6 0,-7 3 623,-6 1 0,10 3 0,-10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8.5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9 9105,'0'20'224,"0"7"1,0 0 0,0 0-51,0 2 1,0-5 0,0 8 0,0-3-61,0-5 0,0-1 1,0-3-135,0 0 1,9-9-1,5-4-96,4-5 0,2-11 1,2-4-1,3-7-220,2-7 1,6 4-1,-6-6 1,-2 3 107,-3-1 1,-2-2 0,0 4-1,0 0 151,1 7 1,-8-2 44,0 7 0,-6 4 0,4 0 517,-2 0 1,-2 9 268,-7 0-606,0 9 0,0 13 0,-2 3-31,-5 2 0,3 2 0,-8-4 0,3 4-307,5 2 0,2-6 0,2 1 0,0-3-277,0-3 1,2-7 0,5-1 0,6-4 466,5-3 0,11-12 0,2-4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28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 41 8985,'-7'20'0,"-2"0"234,-2 0 1,4 10 0,-6 3 0,-1 3 159,3-3 1,-5 6 0,10-6 0,1 3-216,3-3 0,2 3 0,0-9-283,0-2 1,16-5 0,4-7 0,2-6-143,1-5 1,-1-4 0,5-5 0,4-6 79,0-5 0,1-4 0,-8-3 0,3-4 102,-2-2 1,-3 4-1,-2-5 1,0 1 127,1 0 0,-10 4 0,-5-4 1,-3-1-87,-3 1 0,-9 6 1,-5-2-1,-6 5-50,-7 2 1,5 9 0,-7 4 0,0 5-104,-5 2 0,-2 11 0,1 7 0,1 9-180,-2 4 0,7 0 1,5 5-1,8-2 355,9 2 0,-4 2 0,0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37.6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121 101 7079,'0'21'560,"0"8"1,-2 4 0,-3 5-343,-1 3 0,-3 1 0,4 3 1,-4 2-114,-2-2 1,7-5 0,-5-4 0,2-5-459,0-2 0,1-2 0,6-7-245,0 0 1,-3-2 597,-3-5 0,-6-4 0,-8-9 0</inkml:trace>
  <inkml:trace contextRef="#ctx0" brushRef="#br0" timeOffset="183">20 404 7667,'14'-7'0,"-3"-2"80,-2-2 0,4 4 0,-4-4 0,2 2 145,5 4 1,2-4 0,4 0 0,3-2-61,2-4 1,6 3 0,-3 1 0,-1 2-414,0 5 0,7-5 0,-3 0 1,3 0 247,-3 0 0,14-7 0,-4 5 0</inkml:trace>
  <inkml:trace contextRef="#ctx0" brushRef="#br0" timeOffset="435">685 21 8135,'-9'11'0,"-2"-2"321,0 0 1,-1-4-1,6 8 1,-6 5-47,1 6 1,-7 8 0,5 10 0,-5 3-45,-2 2 1,0 0 0,0-5 0,2 1-207,4-3 0,-1 3 0,8-16-723,2-3 1,5-4 0,7-6 697,7-7 0,12-5 0,6-2 0</inkml:trace>
  <inkml:trace contextRef="#ctx0" brushRef="#br0" timeOffset="799">1007 162 6800,'11'2'735,"-4"5"1,-14 6 0,-6 14 0,-3 7-398,3 4 0,-5 2 1,4 0-1,-1 1 29,1-1 1,-1 0 0,8-2 0,2-2-384,3-3 1,4-10 0,5-1-1,7-8-267,4-5 0,8-3 0,3-6 0,3-2 141,4-5 0,2-4 0,2-11 0,-2-3-154,-5-2 1,3-2-1,-9 2 1,-2-4 151,-3 0 0,-11-5 0,-2 7 0,-2 0 206,0 0 0,-3-7 1,-8 5-1,-5-1 29,-2 5 0,-3 5 0,-6 4 1,-2 5-48,-5 6 0,-2 7 0,-7 7 0,2 6-259,-2 5 0,5 11 0,0 2 0,4 1-830,9-5 1,0 4 1044,11 2 0,1 6 0,6 1 0</inkml:trace>
  <inkml:trace contextRef="#ctx0" brushRef="#br0" timeOffset="1374">1893 142 8326,'-20'6'285,"0"1"1,6 9 0,3-3 0,0 7-170,0 7 0,0-2 0,-5 8 0,3 3 17,-3 2 1,-2 3 0,0-1 0,2 0 178,3 0 0,2-2 1,-3-4-1,8-5-175,3 0 1,6-9-1,3 3 1,8-10-404,4-4 1,4-2-1,3-7 1,2 0 179,-3 0 0,7-7 1,1-2-1,1-2-188,1-5 1,-9-6 0,4-3 0,-5 3 201,-4-3 0,5 1 0,-14 3 0,3 1 11,-1 0 1,-9-7 0,1 1-1,-7 1-113,-5 3 1,-15 1 0,1 1 0,-1 2 83,0 5 0,-7 4 0,-3 9 0,1 0 457,4 0 0,-2 0-332,2 0 1,12 7 0,15-1 23,11-1 1,16-3 0,6-4 0,5-5-87,2-6 1,1-5 0,-1 0 0,-2 2 5,-4 3 0,1-1 0,-8-6 0,-2 0 96,-3 0 1,-11 0 0,-4 0 10,-5 0 0,-2-1 0,-2 1 0,-5 2-137,-6 5 1,-7-3 0,-5 10-1,-4 1-54,-2 3 1,-3 2 0,-6 2 0,2 5-53,4 6 1,5 5 0,9 2 0,0-2-294,0-4 0,9 6 450,4 0 0,14 0 0,4 9 0</inkml:trace>
  <inkml:trace contextRef="#ctx0" brushRef="#br0" timeOffset="1736">2739 182 7050,'-2'-11'-23,"-5"4"0,-7 7 605,-4 7 0,-4 6 1,-2 12-1,-3 4-169,2 2 0,-4 5 1,2 9-1,5 2-66,6-2 1,0-5-1,10-7 1,1-4-362,3 1 0,4-8 1,7 3-1,9-8-102,7-3 0,4-10 0,-2 3 0,6-7-244,5-7 1,2-4 0,1-9-1,-3 0 97,-5 0 1,-1 0-1,-8-1 1,3 1 203,-2 0 0,-12-7 0,-6 1 1,-5-1 16,-2-2 1,-2-1 0,-5-5 0,-6 1 66,-5-2 0,-9 1 1,0 1-1,0 7-20,-2 5 0,5 11 0,-8 4 0,3 5-33,5 2 0,-5 15 0,2 8 1,4 6-392,8 7 0,-1-5 0,9 2 1,3 1 418,2-3 0,10 7 0,4-6 0</inkml:trace>
  <inkml:trace contextRef="#ctx0" brushRef="#br0" timeOffset="2163">3423 122 7676,'-9'20'300,"5"7"0,-9 2 0,-1 2-84,3 5 1,-7 2-1,5 2 1,-5 0 48,-2 1 0,-1-8 0,4 1 0,1-1-115,2-1 1,8-1 0,-5-6 0,2 1-302,4-1 0,-4-9 1,2-3-1,1 1-317,-3-3 0,7 0 251,-5-4 1,5-7 0,4 2 137,5-7 1,-3-8-1,9 4 1,3 0 96,2 0 1,2-4-1,0 4 1,0-2 36,1-5 1,-1 7 0,2 0 0,3 2 99,2 1 0,-1-1 0,-3 7 0,1-2 27,3-5 0,2 5 0,-4-5 1,2 5-119,-3 2 0,5 0 0,1 0 0,-1 0-395,0 0 0,-2-2 1,-7-3-639,0-2 0,-9-2-569,-4 3 1538,-5 3 0,-11-14 0,-2 5 0</inkml:trace>
  <inkml:trace contextRef="#ctx0" brushRef="#br0" timeOffset="2334">3323 504 7675,'6'-13'111,"1"-1"1,11 3 0,0-4 0,7 3 151,-1 3 0,7 0 1,3 5-1,2-5-402,-3-2 1,10 4-1,-7-4 1,-3 2-749,-1 4 1,-6-3 886,-5 1 0,-1-9 0,0 5 0</inkml:trace>
  <inkml:trace contextRef="#ctx0" brushRef="#br0" timeOffset="2513">3343 101 7675,'13'-6'19,"3"-3"0,6 0-28,10 0 1,6 0 0,2 5-1,0-5 44,0-3 1,10 8 0,1-5 0,1 2-299,-5 1 0,-5-1 0,-2 7 263,1 0 0,-10 0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36:35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81 320 7611,'0'-20'-430,"0"0"894,0 9 0,0 4-137,0 14 0,0 4 1,0 11-1,0 3-72,0 2 0,0 8 1,0 1-1,0 7-123,0 4 1,0 0 0,0-5-1,-2 3-332,-5 2 1,5 0 0,-5-7 0,5-2-575,2-4 0,0 2 0,0-10-596,0-1 1370,0-11 0,-9-6 0,-2-8 0</inkml:trace>
  <inkml:trace contextRef="#ctx0" brushRef="#br0" timeOffset="178">1 622 8514,'20'-7'0,"-2"-1"0,-3-4 137,-1-3 1,6 3 0,7 1 0,-1 0-199,4 0 0,-1 6 0,6-1 1,-1 1 473,2-1-413,-7 3 0,9-15 0,-7 7 0</inkml:trace>
  <inkml:trace contextRef="#ctx0" brushRef="#br0" timeOffset="413">544 260 7712,'-9'13'0,"-4"1"0,-5 1 421,-2 3 0,6 11 1,3 5-1,0 4-148,0 2 0,4 0 0,-4 1 1,0-1-334,0 0 1,6 0 0,-2-2-292,5-4 51,2 4 1,0-16 0,0 5 0,0-4-588,0-3 887,9-9 0,2 7 0,9-7 0</inkml:trace>
  <inkml:trace contextRef="#ctx0" brushRef="#br0" timeOffset="883">826 824 7900,'0'11'1863,"0"-5"-1778,0-12 0,0-5 0,2-12 0,3-1-13,2-3 1,8-2 0,-1 4 0,1-4-106,-1-2 0,4 4 0,-5-7 0,5 1-110,2 1 1,0-4-1,-2 7 1,-2-2-44,-3-5 1,-2 7-1,5 2 1,-3 5 63,3 2 1,-7 6-1,0 3 120,0 2 0,-5 3 1,8 8 0,-3 5 1,-3 10-1,-6 13 1,0 1 293,0 5 0,0 2 1,0 2-1,-2 0-27,-5 0 0,5 1 0,-7-1 0,2 0-98,1 1 0,-1-8 0,7 1 0,0-1-309,0-1 0,0-3 0,0-9 0,0 0-609,0 0 0,0 0-1333,0 0 2083,0-8 0,-9-4 0,-2-8 0</inkml:trace>
  <inkml:trace contextRef="#ctx0" brushRef="#br0" timeOffset="1069">887 723 7655,'20'-2'558,"0"-5"1,0-2 0,2-4 0,3 4-723,2 0 1,9 4-1,-3-6 1,3 2-609,-3 5 0,6-1 772,-6-2 0,5-4 0,2-9 0</inkml:trace>
  <inkml:trace contextRef="#ctx0" brushRef="#br0" timeOffset="1739">1813 763 9833,'0'-20'332,"9"0"1,2 0-1,5-3-129,4-4 1,-11 5 0,11-7 0,0 2-170,5 0 0,-3-8 0,5 3 0,-5-1-231,-2-1 1,7 1 0,0-8 0,-2 3-161,-3 5 1,-2-5 0,0 4-1,-2-4 80,-4-2 0,3 8 1,-5 6-1,-1 3 253,-4 3 1,-3 9 118,3 4 1,-7 7 0,2 7 0,-6 9 21,-1 8 0,-4 5 1,0 9-1,0-2 73,0 0 0,-4 13 0,6-9 0,0 5 40,-2 4 0,5-6 0,-7 6 0,0-2-126,-1 0 0,1 0 1,-4-7-1,3 1-290,3-1 0,-4 0 1,4-2-1,0-4-2588,0-7 2774,2-5 0,7-11 0,0-2 0</inkml:trace>
  <inkml:trace contextRef="#ctx0" brushRef="#br0" timeOffset="2116">2618 139 8697,'0'20'0,"-2"2"234,-5 5 0,3 5 1,-10 8-1,1 0 112,2 0 0,-7 1 0,4 1 0,-1 3-89,1 2 0,-1 0 0,6-7 0,0 0-126,0 1 1,2-10-1,9-4 1,5-7-179,7-7 0,3 3 0,4-9 0,1-3-87,5-1 1,-3-10 0,8-4-1,-3-3-353,-5-1 1,-1-8 0,-3 10 0,0-5 429,0-2 1,-9 0-1,-4-1 1,-5 1 80,-2 0 0,-2 0 1,-5 0-1,-6 0 36,-5 0 1,-9-1 0,0 1 0,3 2 18,1 5 0,3 4 0,-2 9-465,-5 0 0,5 2 0,-3 5 0,9 6-1380,10 5 1766,3 2 0,3 1 0,0-1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7:10.7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435 1288 7571,'-4'0'0,"-1"0"0,0 0-410,0 0 0,0 0 334,0 0 0,0 0 0,0 0 1,1 0 40,-1 0 0,-2 1 0,1 0 0,-1 0 36,0 1 1,1-1 0,-2 1-1,-1 0 57,0 1 1,-1 0 0,0-1 0,0 1 13,1 1 0,-1-1 1,0 0-1,0 0-17,1-1 1,-1 4 0,0-3 0,0 1-26,1 0 0,-1 0 0,0 1 0,0 0-42,0 0 1,0 0 0,0 0 0,1 1-2,-1 0 1,0-1 0,0 2 0,1-1 4,-1 0 0,1 0 1,0-1-1,1 0 3,-1 0 0,1 0 0,1 1 0,-1-1-4,3 2 0,-1-2 0,2 0 0,-2 1-10,2 0 1,0 0 0,2-1 0,0 0 1,1 0 1,0-1 0,1 1-1,0 0 8,0 0 1,2-1 0,1 0 0,2-1-3,-1 1 1,3 0 0,0-1-1,0 1 16,2-1 1,0 1 0,2-1 0,0 0 5,0-1 0,4 0 0,-1 1 0,1-1-5,1 1 0,1-1 1,0 0-1,1 0-5,2 0 0,-2 0 0,2 1 0,0-1 0,1-1 0,1 2 0,-2 0 0,2-1 41,1 0 1,-1 2-1,3-2 1,-1 0 1,1 1 0,-1-1 0,1 1 0,0-1-34,0 0 0,2-1 0,-2 1 0,1-2-12,1 1 1,-1-1 0,-2 0-1,1 0-4,-1 0 0,1 0 0,-1-1 0,1 1 20,-1-2 0,0-1 1,0 1-1,-2 0 96,0 0 1,0 0 0,0-1 0,0 1-109,0 1 1,-1-2 0,-2 2-1,0 0-113,-1-1 0,-3 2 1,2-1-1,-3 0 7,-1 1 0,1 0 0,-3-1 1,0 0 2,-1 0 101,-2 0 0,1 1 0,-1 0 0</inkml:trace>
  <inkml:trace contextRef="#ctx0" brushRef="#br0" timeOffset="1">225 1691 7562,'0'4'-246,"2"-1"1,1 0 0,2-1 0,0-1 229,-1 0 0,2 1 0,0 0 70,0-1 0,2 0 0,-2 1 0,1-1-10,0 0 1,1 2-1,3-2 1,0 1-14,0-1 1,1 1-1,0 0 1,1 0-49,0-1 0,4 2 0,0-2 0,0 0-28,2 1 0,0-1 0,0 1 1,1-1 20,0 0 1,0 0-1,1-1 1,1 1 17,1 1 1,1-2 0,-2 0-1,2-2 46,1 1 1,-1-1 0,1-1 0,1 0-2,0 1 1,2-1 0,-2 1 0,0-2-54,-2 1 1,1-1 0,-1 1 0,-3 0-39,-1 0 1,-2 0 0,1 2-1,-1 0-45,-1 0 1,-2 0-1,-1-1 1,1 1-1,0 0 0,-3-1 1,0 1-1,-2-1 97,0 0 0,0 1 0,0-3 0</inkml:trace>
  <inkml:trace contextRef="#ctx0" brushRef="#br0" timeOffset="2">333 1199 8244,'-2'-3'963,"1"1"-964,-1 1 274,2 0 0,1 3 0,0 1 32,0 0 0,1-1 0,-1 1 1,2-1-85,-1 1 1,0 0-1,1 1 1,0 0-26,-1 1 1,1 0 0,1-1 0,-1 2-132,1 0 0,0-2 0,-1 2 0,1-1 16,-1 1 0,2-2 0,0 1 0,1-1 85,-1 0 1,1 0 0,-2 1 0,2-1 38,1 0 1,-2 1 0,0 0 0,1-1 4,0 0 0,0 0 0,2 0 0,-1-1-26,0 0 0,2 1 0,0 0 0,1-1-69,0-1 0,0 1 0,0-1 0,0-1-65,-1 1 1,1 0 0,0 0-1,0-1 52,-1 1 1,1-1-1,0-1 1,2 0-17,-1 0 1,1 0-1,-1 0 1,1 0-20,0-2 1,0 2-1,1-2 1,0 0-9,0 0 0,-1-1 0,-1 0 1,2 1-82,-1-1 1,2 1-1,-2-1 1,-1-1 49,1 2 1,-2 0-1,2 0 1,-2 0 20,0 0 0,-1 0 0,1 0 0,-1 1-31,0 0 1,0 0 0,-1-1 0,1 1-7,1 0 1,-2-1 0,-1 1 0,-1 0-36,1-1 1,0 1-153,-3 0-2047,1 1-1189,-2 0 440,-1 0 2971,-2 0 0,0 0 0</inkml:trace>
  <inkml:trace contextRef="#ctx0" brushRef="#br0" timeOffset="3">250 974 7385,'-3'0'231,"1"0"545,2 0-635,4 1 1,-2 1 0,3 1 0,-2-1 241,0 1 1,2 1 0,-2 1 0,1-1-36,1 0 1,0 1 0,0 0 0,1 0-159,1 1 1,1 0-1,-1-2 1,1 1 5,0 0 1,2 0-1,-1 0 1,1 1-36,0-1 1,1 0 0,-1 0 0,2-1-74,-2 1 0,3 1 1,-2-1-1,0-1 27,1 0 0,-1 0 0,2 0 0,-1-1 58,-2 0 1,3 1 0,0-1-1,1-2-18,-1 1 1,1 1 0,-1-2 0,1 1-38,1-1 1,0 0 0,-1-1-1,1 0-36,0 0 0,0 0 1,-1 0-1,0 0-79,-1 0 0,3 0 0,-1-1 0,0 0-41,0-1 0,-2 1 0,0-2 0,0 1 70,0 0 1,1-1 0,-3 0 0,2 0 45,-2 1 1,1-1 0,-1 1 0,1 0-16,-1-1 0,0 1 0,1-1 0,-1 1-129,-1-1 0,0 1 0,-2 0 1,0-1-3,1 0 0,0-1 1,1 1-1,-2-1 95,1 1 0,-3 0 0,1 0 0,1 0 112,-2 1 0,-1-2 1,2 1-1,-1 0-120,0 0 0,-2 0 0,-1 2 1,1 0-113,0 0 0,-1 0 0,1-1-48,0 1 0,0-1 60,1-1 1,-2 0 0,0 2-144,-1-1-408,0 2-1166,-2-2 0,-2 5 1,-1 2-1</inkml:trace>
  <inkml:trace contextRef="#ctx0" brushRef="#br0" timeOffset="4">475 663 7705,'-5'-1'-39,"2"0"0,1 1 86,0-1 0,1 0 0,-2 1 168,-1 0 0,-1 0 1,1 0 92,-1 0 0,-1 0 1,1 0-1,-1 0-125,-1 0 1,1 0-1,1 0 1,1 1-109,-2 0 0,0-1 1,0 2-1,-1-1-22,0 0 0,2 2 0,-3-2 0,1 1 18,-1 0 1,0 0 0,0 0 0,0 0-15,1 1 1,-3-1-1,2 2 1,-1 0-20,1-1 1,-1 0-1,1 1 1,-1 0 24,-1 0 1,2-1-1,-1 0 1,1 1-51,0 0 0,1 0 0,1 0 0,-1 1-1,1-1 1,1 0 0,0 0 0,0-1 64,0 1 0,1 0 0,-1 1 0,1 0-37,1-1 1,0-1 0,0 1 0,0-1-50,1 1 1,0 0 0,2-1 0,0 0-15,0 1 1,0-1 0,0-1 51,0 1 0,0 0-24,0 0 0,2 0 0,0-1 8,1 1 0,-2-1 0,2 0 1,0-1 15,-1 0 1,0 1 0,1 0 0,1-1 52,0 1 0,1 0 0,0 0 0,1-1-17,0 1 1,0 1 0,2-2 0,0-1 9,0 1 0,1 0 0,0 0 0,0 0-129,1-1 1,-1 0 0,1 0 0,-2 0-2,0 0 1,1 0 0,0 0 0,1 0 43,-2 0 1,1 0-1,-1 1 1,1-1 40,-1 2 1,2-1 0,-3-1 0,3 1-27,0 0 0,0 1 0,-1-1 1,1 0 3,0-1 1,0 2 0,1-2-1,1 2-15,-2-2 0,1 1 1,-2 0-1,2 0 7,0 0 0,-1-1 0,3 1 0,-2 1 8,0-1 0,3-1 1,-3 1-1,1 0-7,0 0 1,2-1 0,-1 0 0,-1 0 14,1 0 1,0 0 0,1 0 0,0 0 1,-1 0 0,2 0 0,-3 0 0,1 0 126,0 0-183,1 0 0,-1 0 0,1 0 31,-1 0 1,-1 0 0,1 0-1,-1 0-14,-1 0 0,1 1 1,-1 1-1,1-2 0,-1 1 1,0 0-1,1-1 1,-2 1 14,0 0 1,1 0 0,1-1 0,-1 0 15,1 0 0,-1 0 0,1 0 0,1 0 54,0 0 1,-2 0 0,1-1-1,1 0-21,-1 0 0,-1-1 0,0 2 1,0-2-27,-1 2 1,0-2-1,-1 1 1,0 0-125,-1 1 1,-2 0 0,2 0 0,-1 0 67,-1-2 1,1 2 0,-1-2-1,1 2 34,-2-1 0,1 0 0,1 0 0,-2 0-26,-1 0 0,0 1 0,0-1-13,0 0 0,-1 1 1,0-1-1,0 1-141,-1-1 0,0-1 21,2 2 11,-3 0-1370,1 0 1,-2 0-1</inkml:trace>
  <inkml:trace contextRef="#ctx0" brushRef="#br0" timeOffset="5">807 641 7577,'-2'0'-666,"0"0"0,2-1 1040,0 0-149,0 1 1,-1-3 18,0 2 0,0-1-156,-1 1 0,2 0-129,0-1 1,-2-1 117,1 0 0,-3-1 127,0 1 1,2 0 0,-1 0-18,1 0 1,-1 1-1,1-1-104,-2 0 1,3 1 0,-1 2 0,1-2-61,-1 0 1,0 1-1,1-2 57,-1 1 0,-1-1 0,1-1 101,-1 0 1,2 2 0,-1 0-1,0 0 255,1 0 0,-1 0 1,2-2-306,0 1 1,-1 0 0,0 1 0,0-1 21,0 0 1,0-1-1,1 1 21,0-1 0,0 0 1,0 1-1,0-1 95,0 1 1,0-1-1,0 1 1,0-1-54,0 0 0,0 0 0,1-1 0,0 1-7,0-1 1,1 2-1,-2 0 1,0-1-16,0 0 0,2-1 0,-1 1 1,0-1-13,0 2 0,-1-1 1,1 0-1,1 0-22,-1-1 1,-1 0 0,1 1 0,1 1 49,-1-1 0,1 0 0,-2 0 1,1-1 18,1 1 1,0 0 0,-2 1 0,2-1-121,1 0 1,-1 0 0,2 1 0,-2 0-63,1-1 1,0 0 0,2 1 0,0-1 52,0 1 0,0-2 0,-1 0 0,2 1-66,-2 0 0,2 0 0,0 1 0,0-1 0,0 0-74,0 1 1,0-2 0,1 1 100,1-1 0,-1 1 0,0 0 0,0 1-34,-1 0 0,2-1 1,0 0-1,0 0-17,-1 0 0,0-1 0,1 1 0,0-1-32,-1 1 0,-1 0 1,1-2-1,0 0-21,-1 2 44,3-1 0,-3 0 0,2 0-11,-1 0 0,0-1 1,-1 2-1,0-1 7,0 1 0,0 0 1,-1 1-1,-1-1-1,1 0 1,-2-1-1,1 1 1,-1-1-15,0 0 1,1 0 0,-2 0 0,0-1-52,0 0 0,2-1 0,-3 1 0,0-1 17,0 0 1,-1-1-1,1 0 1,1 0 58,-1 0 0,0 1 0,-1-1 1,0 0-36,0 0 0,-2 0 1,0 1-1,0 1-230,0 0 0,-3 0 0,3 0 0,-1 1-557,-1-1 1,3 1 0,-1 2-4084,0 1 4898,2-1 0,-3 4 0,3 0 0</inkml:trace>
  <inkml:trace contextRef="#ctx0" brushRef="#br0" timeOffset="6">1028 691 7679,'0'2'784,"0"0"-419,0-1 0,1 0-177,0 0 1,0-1 0,2 0-70,1-1 0,-1 0 1,0-1 16,-1-1 1,1 1 0,-1-1 0,-1 1 27,-1-2 0,2 1 0,0 0-39,-1-1 0,-1 0 0,0 0 1,0 1-7,0 0 1,-1-1-1,-2 0-5,1 1 0,-1-1 0,-1 0 1,1 0-31,-1 1 1,1-3-1,0 3 1,0-2-11,0 2 1,-1-1 0,2 0 0,0 1-11,0-1 0,0 1 0,1-1 1,-1 1 36,-1-1 1,1 0-1,-1 1 1,1 0 19,-1-1 0,1 0 1,-1 0-1,0 1 56,0 0 1,0-1-1,2 0 1,-1 1 8,-1 1 1,2-1 0,-2 0 0,1 0-45,1 0 1,0-1-1,1 0 1,0 1 8,0-1 0,0 1 1,0-1-1,0 0 30,0 1 0,0-1 0,0 1 0,0-1 50,0 1 0,1-2 1,0 0-1,3 1-108,0 0 1,1-1 0,0 0-1,0 1 32,-1-2 1,2 3 0,0-3 0,1 2-81,1-1 0,0-1 0,2 1 0,-1-1-102,1-1 1,0 3-1,0-2 1,0 2-134,0-1 1,-1-1-1,1 1 1,0-1 8,0 0 1,-1-1 0,2-1-1,-1 0 26,2-1 0,1-1 0,-1 1 0,0 1-664,-2 0 0,1 0 0,-4 2 1,1 0-2605,-2 2 3393,0 1 0,-1 1 0,0-2 0</inkml:trace>
  <inkml:trace contextRef="#ctx0" brushRef="#br0" timeOffset="7">1156 1331 18002,'2'2'429,"1"-1"0,0-1 0,0 0-196,1 0 1,1 0 0,-1 0-1,1 0 172,0 0 0,2 0-270,1 0 1,1 0-1,0 0-64,-1-1 1,-2-1-1,0-1 1,0-1-13,1 0 1,-1 0 0,1 1 0,1-1 28,0-1 1,-1 0 0,0 1 0,0 0-42,1-1 0,-1-1 0,0 1 1,1-1-32,-1 1 0,1-1 1,1 1-1,-1 0 5,-1 0 0,1-1 0,-2 1 1,0-1-57,0 1 1,-2-1 0,2 1 0,-2-1 30,1-1 1,2 2 0,-1-2 0,0 0-15,0 2 0,-1-1 0,0-2 1,1 1-68,1-2 1,0 2 0,-2-1 0,2 0 74,-1 1 1,-1 0 0,1 0 0,-1 0 61,-1 0 0,1 0 0,0 0 1,0 2-60,-2 0 0,0-1 0,-1-1 1,0 1-1,0-2 1,-1 1 0,0 0 0,0-1 15,-1-1 1,0-2 0,0 1-1,0-2-46,0 1 0,0 1 1,0 0-1,0 1 57,0 0 1,0 0 0,0 1 0,0 1-14,0 1 0,-1 0 0,0-1 1,-1 2-282,-1 0 0,0 0 1,0 1-1,0 1-194,-1-1 1,0 1 0,0-1 0,1 0-348,-1 1 0,0-1 0,-2-1 0,2 0 139,-1-1 1,2 0 0,0 1 0,0 1-3759,2-1 4434,1 2 0,-2 0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7:39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395 145 7856,'-5'-7'58,"3"-3"0,-1 3 0,0-3 457,-1-2-459,3 6 0,-5-4 0,3 3-165,0-3 0,-6 3 0,1 4 204,-2 1 0,-2 4 1,-2 3-6,-1 6 0,0 5 0,4 8 0,-1 4 137,1 5 0,-4 7 1,0 9-1,1 4 132,2 2 1,4 0 0,2-3 0,1-3-177,3-2 0,2-11 0,5-4 0,5-4-321,3-7 1,16-4-1,1-10 1,5-3 7,4-3 0,1-2 0,6-4 0,1-6 48,-2-7 1,6-7-1,-7-3 1,-1 0-219,-5-4 1,-4-3-1,-4 0 1,-5 3 154,-5-1 0,-5 1 1,-7-2-1,-6-1 44,-4-3 1,-9 3 0,-10-4-1,-5 2-79,-8-1 0,-1 2 1,-5 5-1,0 3 50,0 4 1,4 6-1,-2 10 1,3 6 172,1 4 0,6 9 0,1 9 0,4 5-193,0 5 0,6 7 0,2 2 0,3 1 150,5 2 0,-3 2 0,3 1 0</inkml:trace>
  <inkml:trace contextRef="#ctx0" brushRef="#br0" timeOffset="510">406 663 7449,'-4'7'0,"0"1"0,2 2-319,1 4 1,1 3 0,-2 7 326,-1 2 1,1 0-1,-3 7 1,2 2 161,-1 0 0,-1 9 0,2 2 0,0 3 33,0 1 0,-2 8 0,0-1 1,0 5-134,0 3 1,-2 0 0,2-1 0,0-7-7,0-7 1,-4-2-1,3-11 1,-2 0-261,1-2 1,3-3 0,-2-2 0,-1-5-168,1-5 0,4 0 363,-2-5 0,-3 0 0,1-3 0</inkml:trace>
  <inkml:trace contextRef="#ctx0" brushRef="#br0" timeOffset="990">293 1733 7747,'0'-6'296,"5"2"1,3 8-109,2 3 0,1 7 0,0 2 0,1 1-62,-1-1 1,0 4 0,0-1 0,1 2-184,-1 1 1,-4-4-1,1-2 1,-1-1-385,0 0 1,2 0-1,-6-3-663,0-1 1104,3-5 0,-5 4 0,4-4 0</inkml:trace>
  <inkml:trace contextRef="#ctx0" brushRef="#br0" timeOffset="1207">383 1756 7765,'-11'0'0,"0"0"67,0 0 0,-1 0 0,1 0 0,0 0 8,0 0 0,-2 5 0,-1 2 1,-2 3 68,-2 1 1,1 1 0,-3-1 0,1 1-49,-1 3 1,0 2-1,0 3 1,1-2-161,-1 2 0,4 2 0,1-1 0,2-1-606,2-1 1,1-5 669,3 1 0,-3-3 0,3-1 0</inkml:trace>
  <inkml:trace contextRef="#ctx0" brushRef="#br0" timeOffset="1707">406 843 7756,'1'11'0,"3"2"-20,3 2-1,3-3 0,2 10 0,-1-4 0,2 4 145,2 0 1,-2 3 0,5 0 0,-1-2-72,1-2 0,-4 3 0,2-5 0,-1 1-333,0-2 1,-4 2-1,-4-3 1,-1-1-675,0 0 954,-3-1 0,2-3 0,-5-1 0</inkml:trace>
  <inkml:trace contextRef="#ctx0" brushRef="#br0" timeOffset="1940">485 1001 7787,'-8'-5'0,"1"-2"-124,-2 1 1,-1 0-1,-1 3-26,-1 0 0,-3-1 1,-1 5-1,0 3 184,0 3 0,-4 5 1,0 3-1,-4 4 1,-2 2 0,-5 1 1,5 1-1,1-1-84,1 1 1,3-6 0,2 0 0,4-2-162,3 0 0,1-1 210,-1-7 0,6 3 0,1-4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7:45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347 1 7700,'-8'3'-724,"1"1"0,-1 0 724,-3-4 0,0 5 0,0 1 0</inkml:trace>
  <inkml:trace contextRef="#ctx0" brushRef="#br0" timeOffset="864">12 12 6531,'7'0'-133,"0"0"0,1-5 1,3-1-1</inkml:trace>
  <inkml:trace contextRef="#ctx0" brushRef="#br0" timeOffset="1524">0 112 7435,'0'11'-242,"0"1"1,0-1 305,0 0 0,5 0 1,3 0-78,2 0 0,-3-3 0,1-2 1,-1 0 31,-1 1 0,4-5 0,-2 2 0,2-3-133,1-1 1,0 0 0,-1-1 0,-2-2 0,0 0 1,-1-6-1,5 1 1,-3-2 60,-1-1 0,2 0 1,-4 0-1,0 0-61,-2 0 113,2-1 0,0 1 0,6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7:48.8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1106 7774,'-11'0'0,"0"1"0,-1 1 0,1 3-31,0 2 1,4-5-1,0 3 320,2 0 0,-2-3-132,3 6 1,2-6 0,6 2 0,2-1 30,0 0 1,8-1 0,-2 1-1,4-1-182,4-2 0,2 0 0,3 0 0,2 0-531,2 0 1,-3 0-1,3 0 1,-2 0 524,-2 0 0,3 0 0,1 0 0</inkml:trace>
  <inkml:trace contextRef="#ctx0" brushRef="#br0" timeOffset="1471">960 815 7303,'0'13'0,"0"2"0,0 3-413,0 3 1,0 5 446,0 0 1,-4 9 0,-1-1 0,0-1 140,0-2 0,-3 1 0,0-2 0,-2 3-65,-1 0 0,0-1 0,1-1 0,1-2-60,2-2 0,-1-1 0,-1-5 0,0-2-45,1-4 0,6-3-178,-2-1 145,3-4 1,6-7 0,2-8 0,3-2 2,1-1 1,1 0 0,0 0 0,2 1 8,1 2 0,3 0 1,-2 3-1,2 0 82,2 0 1,1 1 0,1 4 0,0-1-55,1-3 0,-1 3 0,0-3 0,-1 3-68,-2 1 0,2 0 1,-4 0-1,1 0-77,-3 0 0,-3-1 0,-1-2 57,0-1 0,-3-1-42,-1 2 1,-4 0 0,-1-4 6,-4-2 1,-1 0 0,-4 1 110,-2 0 0,-1 1 0,-1-4 0</inkml:trace>
  <inkml:trace contextRef="#ctx0" brushRef="#br0" timeOffset="1739">915 1117 7885,'-3'-4'345,"5"-1"0,9-1-360,5-3 1,3-1 0,3-1-1,1 0 5,-1 0 0,0 0 1,2-2-1,1 0-66,1-2 0,0 1 0,-4 5 0,-1 2-593,-2-2 669,-3-1 0,0-1 0,1 0 0</inkml:trace>
  <inkml:trace contextRef="#ctx0" brushRef="#br0" timeOffset="1917">882 838 8062,'-5'-7'72,"5"-2"1,0 1 0,7-2-68,7-1 0,5-4 0,7 0 0,3 0 27,4-1 0,1 4 1,2-3-1,3 2-233,1 2 1,-1 4 0,3 1 0,-2 1 200,-1 2 0,3-3 0,-2 0 0</inkml:trace>
  <inkml:trace contextRef="#ctx0" brushRef="#br0" timeOffset="2470">1619 1396 7899,'5'-11'208,"-3"-5"0,5-3 0,-1-2 9,0-1 1,-2-1 0,2 0 0,0-2 60,0-1 1,-3-6 0,2-1 0,0-4-160,2-3 0,-1-2 0,2-4 0,2-1-248,3 0 0,0 7 0,3-4 0,0 2-4,3 2 0,0 1 0,1 7 1,-1 2 89,1 4 0,-4 8 1,0 3-76,0 2 0,-3 7 1,1 4 106,-1 4 1,-7 9-1,-2 9 1,-3 4 99,-1 2 1,0 9-1,0-2 1,0 2 85,0 0 1,0 3 0,0 2-1,0 1-170,0 0 0,-1-2 1,-2 3-1,0-1-11,0 2 0,2-5 1,1-1-1,0-2-605,0-1 0,0-6 1,0-3-1,0-5 611,0-5 0,-5-3 0,-1-1 0</inkml:trace>
  <inkml:trace contextRef="#ctx0" brushRef="#br0" timeOffset="2630">1641 1117 7808,'1'-11'0,"3"0"57,4-1 0,6-3 0,6-1 0,4 0 61,2 0 1,10 0 0,1 2 0,4-1 0,3 2 0,-2 0-1102,0 2 0,-1 0 378,-8 0 605,1 5 0,-1-9 0,1 2 0</inkml:trace>
  <inkml:trace contextRef="#ctx0" brushRef="#br0" timeOffset="3051">2635 581 7845,'-5'-11'-41,"-2"-1"1,0 1 0,0 1 0,-2 2 0,-2 2 0,-2 1 0,-2 1 46,1-1 141,-3 4 1,4-4 0,-3 6 0,0 3 123,-3 3 1,-1 3 0,1 2-1,0 2-53,-1 1 0,3 4 1,-1-3-1,2 0-152,3 0 0,1 0 0,4-2 0,2 1-145,1-2 0,1 0 0,4-2-192,0 0 1,5 0 0,4-1-1,3-1 29,3-2 0,5-1 0,-3 3 0,3-3 108,2-1 1,-3 4 0,4-2 0,-3 3 86,0 2 1,0-1 0,-1 0 0,-4 1 89,-3 3 1,-1-1-1,-1 4 1,-3 1 195,-3-2 1,-3 4-1,-1-2 1,0 1 138,0-1 1,-5 0 0,-3-2-1,-5-1-82,-2 0 1,-3-1 0,3-4-1,1-1-309,2-3 1,1 2 0,0-5-1,-1-1-790,1 2 0,4-3 803,-1 1 0,6-6 0,-3-4 0</inkml:trace>
  <inkml:trace contextRef="#ctx0" brushRef="#br0" timeOffset="3387">2992 525 7809,'-6'5'-39,"-2"2"0,3 8 472,-2 4 0,5 2 0,-2 3 0,4 0-289,4 2 0,-2 4 0,7-4 1,2-2-447,3-4 0,6 0 0,-2-6 0,3-1-236,2-4 0,-1-4 1,0-5-1,0-2 538,-4-1 0,3-4 0,-3-4 0</inkml:trace>
  <inkml:trace contextRef="#ctx0" brushRef="#br0" timeOffset="3611">3394 503 7665,'7'5'190,"-6"2"-36,-5 8 0,-3-1 1,2 4-1,-1 3-176,-3 4 1,-2 4 0,-4 4 0,-3-1 59,1-2 1,-8 6 0,2-2 0,-3 0 215,-2 1 0,-6 4 0,-1 2 0,-4 2-229,-3 2 1,-1-4 0,-2-2-1,2-1-229,2-6 1,2-1 0,7-9 0,3-4-554,7-5 757,5-7 0,6-1 0,-1-5 0</inkml:trace>
  <inkml:trace contextRef="#ctx0" brushRef="#br0" timeOffset="4064">3998 0 7714,'0'13'0,"0"1"0,0 6 0,0 6 0,0 9 213,0 8 0,0 7 29,0 6 1,-4 0 0,-1 1 0,0 2-45,0 5 1,-3-3 0,4-2 0,-3-2-44,-1-1 1,-2-4-1,-1 0 1,-2-1-1393,-2-4 0,2 4 1237,-6-10 0,0 5 0,-3-6 0</inkml:trace>
  <inkml:trace contextRef="#ctx0" brushRef="#br0" timeOffset="4563">3662 1385 7793,'0'11'90,"2"-5"222,1-2 1,4-3 0,4-1-1,0 0 61,0 0 0,5-1 0,2-2 1,0-1-157,1-3 0,0 0 0,3-4 0,-1 0-190,-2-1 1,-2 1 0,-3 0-1,0 0 50,0 0 1,-6 0-1,-3-1-133,-1 1 1,-4 1 0,-1 3-1,-7 3 13,-6 3 1,-6 1 0,1 1 0,-2 3 26,-1 3 0,-4 7 1,0 1-1,0 0 58,-1 1 1,7-3 0,-3 5-1,4-1 72,1 1 1,2 0 0,5 3 0,1-1-63,2-1 0,3-6 1,5 2-1,0-2-50,0-2 0,7-4 0,3 0 0,5-2-58,2-3 0,-2-1 0,3-2 1,1-3 67,-2-3 0,3-3 0,-5-1 0,-1 0 5,-2-1 1,-6-3 0,-2 1-1,-3 0 66,-1 2 0,-1 2 0,-3 1 0,-4 1-111,-6 0 1,0-1 0,-3 2 0,0 3-161,-1 3 0,3 1 1,-2 0-1,1 1-198,2 3 0,2 2 1,1 5-1,1 0-169,2 0 555,3 1 0,5 4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13.0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 76 8076,'0'10'-918,"0"1"0,0-4 883,0 0 1,0-3 0,-1 2 59,-2-1 0,1 0 46,-1-2 0,2 3 0,1 5 0,-2 0-26,-1-1 1,2 1 0,-3 1 0,3 2-9,1 4 0,0 2 0,0 3 0,0 2 15,0 4 1,0 2-1,0 2 1,0 3-11,0 3 1,-1 0 0,-2 0 0,0 2 9,0 0 0,-1 1 0,0-1 1,2-2-6,0 2 0,-1 0 0,-1 2 0,2 0-67,1 0 1,-3 0 0,1-1-1,0-2 6,2 0 1,-3-6 0,0 2 0,-1-2 12,0-2 0,-3 0 0,2-1 0,-1-1 6,-1-2 0,5 1 0,-3 3 0,1-1-9,3-2 0,-1 2 0,1-2 0,-2 0 6,2 0 1,1-3-1,1-4 1,0-2-19,0-2 0,0-2 0,0-6 0,0 1-9,0 0 1,0-1 0,0 1 0,0 0 17,0 0 0,0-1 0,0 1 0,0 0 7,0 0 1,0-1-1,0 1-3,0 0 1,0 0 0,0-1-1,1 0 13,3-3 0,-3 3 1,2-3-1,-1 2 0,-2 2 0,0 0 0,0-1 0,0 1-10,0 0 0,0 0 0,0-1 1,0 1 1,-4 0-1,0 0-11,2-1 0,1 1 0,1 0-19,0 0 1,0-4 0,0 0 13,0 1 0,0 2 6,0 1 1,0-1 0,0 1-11,0 0 0,-1-2 1,-2 0 11,0-2 1,-1 0-126,4 4 7,0-1 0,0-2-49,0-1 1,-1-5 173,-3 2 0,-2-8 0,-4-2 0</inkml:trace>
  <inkml:trace contextRef="#ctx0" brushRef="#br0" timeOffset="1942">108 2352 7959,'11'0'-87,"-1"0"1,2 0 0,3 0-191,3 0 1,2 0 0,1 0 0,2 0 261,2 0 1,1 1 0,5 2 0,-1 0-14,0 0 0,3 1 0,-4 0 0,1-2 38,-2-1 1,7-1 0,-3 0 0,2 0 57,-1 0 0,1-1 1,0-1-1,3-2 15,1 2 1,-2 1-1,3 0 1,1-2-14,-2 0 0,4-1 0,-3 4 0,3 0 83,1 0 0,-4 5 1,1 1-1,0 1-146,2 0 1,0-3 0,-2 2 0,0 0-25,0 0 1,4-3 0,0 3 0,-2 0 24,0 0 0,0-2 1,1 2-1,-2 0-32,-1 0 1,2-3 0,-4 4 0,1 0-38,0-1 0,0 3 0,1-5 1,-2 2 55,-1 3 0,3-3 1,-3 0-1,0 0 25,0 0 0,0-3 0,-3 3 1,2-1-19,-1-3 0,2 0 1,0-2-1,1 0-9,2 0 1,-1 0 0,-1 0 0,-1 0-9,-3 0 1,1 0 0,0 0 0,0 1 0,0 2 1,-2-1 0,0 1 0,-1-2-8,0-1 1,0 0 0,0 0 0,1 0 11,-1 0 1,0 0-1,0 0 1,-1 0 8,-2 0 0,5 0 0,-1 0 0,0 0 18,0 0 1,0 0-1,-1-1 1,0-1 20,0-2 1,1 1 0,-1 3 0,-1-2-36,-3-1 0,3 2 0,-3-3 0,1 3-19,-1 1 0,-4 0 0,2 0 1,-1 0 30,0 0 1,0 0 0,-2 0 0,1 0 12,1 0 1,1 0 0,-2 0 0,2 0-37,2 0 1,-1-1 0,3-2 0,-3 0-3,0 0 1,3 2-1,-3 1 1,2 0 1,-1 0 1,-3 0 0,3-1 0,-2-1 0,-2-2 1,2 0-1,-1 4 1,-1 0 16,-1 0 0,-2 0 0,1 0 0,-2 0-8,-2 0 1,2-3 0,-2-1 0,2 2 6,2 1 1,-4 1 0,0-2 0,-1 0 1,0-2 1,2 1 0,-3 2 0,-1-2 2,1 0 0,-2-2 0,-3 3 0,0-2-11,-1 2 0,2-1 1,1 1-4,2-2 0,-1 1 0,-4 1-13,-3-1 9,2 2 1,-6-4 0,3 4 0,0-2 6,0 0 1,-3-2-1,4 1-2,2-3 1,-3-2-1,0-2-31,-2 0 0,3 0 0,-3 1 0,0 0 4,0 3 0,-2-2 1,1 0-1,-2-3 22,-1-2 0,0-4 0,0 3 1,0-2-24,0-2 1,4-2-1,0-1 1,-2-3-1,-1-4-71,-1-2 0,0-2 0,0-2 39,0-1 1,-3-4 0,-2 0 0,0-1 49,0-2 1,0 0 0,3 1 0,-2 3 131,2 3 1,1-1 0,1 1-1,-1 1 46,-3 2 0,3-3 1,-4-1-1,2 0-208,-1 0 1,0-2 0,4 2 85,0-1-214,0-2-13,0 2 157,0-4 1,0 4 0,0-5-1,0 2 1,0 1 0,0 6 132,0 4 0,-1 0 0,-1 5 0,-2 1 21,2 1 1,-1 3-1,1 1 1,-1 1-75,0-1 1,2-1 0,1-2-1,0 1-90,0-1 0,0 1 0,0-1 1,0 1-111,0-1 1,0-2 0,0 2 0,0 2 74,0-1 0,0 1 1,0 0-1,0 1 108,0 1 0,-4 5 1,1-2-1,-1 3-29,-1 2 0,4-1 0,-4 1 1,2 2 27,-1 1 1,0 1-1,1-3 1,0 2-44,0-1 1,2-2-1,0 0 1,-2-1-32,0 0 1,-1 4 0,4 0 0,0-1 1,0-2 0,-1-1 0,-1 1 65,-2-1 1,1 0 0,3 0 17,0 1 0,-4 2 0,0 1 79,2-1 0,1 2 16,1-1 0,0 0-132,0-4 0,0 4 0,0 0 57,0-2 1,0 3-307,0-1 1,1 1-237,3-1 1,-2 2 25,5 5 1,-5 1 444,2 3 0,-8 2 0,-1 5 0</inkml:trace>
  <inkml:trace contextRef="#ctx0" brushRef="#br0" timeOffset="2653">205 43 7879,'10'0'0,"1"0"0,0 0-464,0 0 0,-1 0 419,1 0 0,0 0 0,0 0 0,0-1 67,4-2 1,-2 1 0,5-1-1,1 2-38,1 1 1,2-4-1,-1 1 1,1-1 44,-1-1 1,2 4-1,1-3 1,1 3-56,-2 1 0,1 0 1,0 0-1,1 0 26,-1 0 0,-1 0 0,-2 0 0,1 0 27,-1 0 1,4-3-1,0-1 1,-1 2-46,-1 1 1,-2 1-1,0 0 1,-2 0-127,-1 0 1,-5 0 0,1 0 0,-2 1 143,-1 2 0,-1-2 0,1 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8:08.12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00157E7"/>
      <inkml:brushProperty name="anchorY" value="-6.216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00282E7"/>
      <inkml:brushProperty name="anchorY" value="-6.22149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00403E7"/>
      <inkml:brushProperty name="anchorY" value="-6.2276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00531E7"/>
      <inkml:brushProperty name="anchorY" value="-6.23409E6"/>
      <inkml:brushProperty name="scaleFactor" value="0.5"/>
    </inkml:brush>
  </inkml:definitions>
  <inkml:trace contextRef="#ctx0" brushRef="#br0">450 1341 7676,'-1'9'276,"-1"-8"1,0-11 0,0-10-1,0-3 1,0-1 0,-1 3-250,1-1 0,-2 2 0,0-6 1,0-2-1,-1-3 0,0-2 1,-2-2-1,0-3 0,-3-4 1,-2-2-1,-3-3 0,0-3 1,-1-2-1,1 0 0,0-1 1,-1 1-1,1 1 0,4 3 1,4 2-1,2 4 0,1 4 1,2 6-1,1 3 0,2 4 212,2 2 0,2 0 0,4 2 0,2 2-97,1 0 0,7 2 0,-1-1 0,3 0-38,0 1 1,5 0 0,-1 1 0,4 2-26,-1-2 1,2 3 0,1 0 0,0 2-133,3-1 1,0 1 0,1 5 0,0 2-85,1 0 0,1 3 1,-1-2-1,-2 3-97,1 0 0,-2 0 0,0 0 0,-1 0-254,-2 3 0,-1 1 1,-6 3-1,-3-1-3,-5 1 1,1 1 0,-5 2 0,-2 0 490,-3 2 0,-4 4 0,2-2 0</inkml:trace>
  <inkml:trace contextRef="#ctx0" brushRef="#br1" timeOffset="436">1 856 7937,'7'10'917,"5"-4"0,4-4-660,2-2 1,6-4 0,3-2 0,5-3-84,4-3 0,2 1 1,5-3-1,1-1-45,1 1 1,1-1 0,-2 2 0,0 1-426,0 2 0,-1 0 1,-1 5-1,-3 0-1047,-2 2 1,-1 2 1342,-7 1 0,1 0 0,-4 0 0</inkml:trace>
  <inkml:trace contextRef="#ctx0" brushRef="#br2" timeOffset="1114">1077 618 8015,'0'21'424,"0"-1"0,0 4 0,0 0-34,0 2 0,0 1 0,0 0 1,0 1-46,0-3 0,3-1 0,0 0 1,2-1-3,2-2 0,1-3 0,3-4-454,4-1 1,-3-3-118,9-4 1,-3-3 0,3-6-1,-6-4-59,-4-3 0,0-1 1,1-4-1,-1-1 10,-1 0 1,0-5 0,0 0 0,-2-2 55,0-1 1,0-2 0,0-1-1,-2-1 8,0 2 0,0-3 0,3 6 294,0-3 1,-3 11 511,0 3 1,-5 11-324,-1 7 1,0 4 0,-4 11 0,1 0 10,0-1 0,0 8 0,3-2 0,0 3 72,0 1 0,0 0 1,0 4-1,0-4-241,0-2 0,0 0 1,0-6-1,0 1-1064,0-2 0,4-3 1,2-1-695,1-2 0,-1-6 1646,0-3 0,4-4 0,4 2 0</inkml:trace>
  <inkml:trace contextRef="#ctx0" brushRef="#br3" timeOffset="1786">1800 697 9352,'0'23'0,"0"-2"287,0 1 0,0 3 1,0 6-1,0 0 182,0 2 0,0 1 1,0-1-1,0-2-148,0 0 0,0-3 1,0-3-1,1-4-98,2-2 1,-1 0-462,4-4 1,-3-3 152,6-3 1,-5-8-1,5-7 1,-1-3-93,0-3 1,1-1 0,-1-5-1,1 0 1,0 0 0,0-3-389,0-2 1,2-3 295,1 0 0,1-2 0,-1-1 1,1-3-12,1 1 0,3-2 0,-3 4 0,3 4 260,1 3 1,-2 8 0,-1 2-1,-2 3 285,0 3 0,-6 2 1,4 5 87,0 2 0,0 8 0,-3 8 28,-3 3 1,2 6-1,-3-5 1,0 3 94,0 0 1,-1 3 0,-2 1-1,1-2-61,1 0 1,0-2 0,-2 0-1,1-2-173,1 0 0,1-5 0,-1 2-698,2-3 0,0-4-1371,1-2 0,0-7 1827,3-5 0,-4-4 0,-1-5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17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 6276,'7'-4'-49,"0"1"1,2 0 64,5 2 0,1 1 0,4 0 0,-1 0-36,1 0 1,1 0-1,2 0 1,-1 0-3,1 0 0,-1 0 0,1 0 0,0 0 20,3 0 0,-1 0 0,5 0 1,1 0 47,1 0 1,-3 0 0,0 0 0,-1 0-41,1 0 0,-4 0 1,1 1-1,-3 2-3,0 0 0,2 5 1,0-5-1,-3 1 7,-1 0 1,3 1 0,-5 4 0,2-3-26,2-2 1,-1 4 0,-1-4 0,-1 1 7,-1 0 0,0-2 0,4-1 0,-1 0 26,1 2 1,-4-1-1,0-3 1,1 0 40,1 0 0,1 0 0,1 0 0,-2 0-43,-2 0 1,2 0 0,-3 0 0,1 0-43,0 0 0,-5 0 0,1 0-200,-2 0 1,-1 0 224,0 0 0,-1 5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19.6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130 43 7891,'-4'-7'0,"-1"1"0,1 0 0,-2 1 240,0 0-232,3-3-56,-1 6 1,4-1 0,0 8 71,0 5 0,-2 6 1,0 7-1,-2 3 171,2 6 0,1 6 0,1 10 0,0 4-90,0 5 0,0 9 1,0 1-1,-1 4-85,-3 0 0,-1 1 1,-3 3-1,1-1 58,-2-3 1,0-1 0,-2-7-1,2-2-71,1-4 0,0-3 0,5-3 0,0-2-190,2-1 0,1-3 0,0-5 1,0-3-318,0-3 0,5-1 0,2-9 0,1-4 500,-1-4 0,3-4 0,-4-1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24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5 7352,'0'-5'-188,"0"5"0,0 5 0,0 7 0,0 2 246,0 4 0,-5 7 0,-2 5 0,-3 5 37,0 4 0,-2 11 0,-3 6 0,-1 3-19,-1-1 0,-7 14 1,3-7-1,-3 4-33,-2 2 0,3-1 1,-2-4-1,2-4 36,2-3 1,0 2-1,2-3 1,4-4-39,3-2 1,-1-1 0,7-4 0,-1-3-110,-1-4 0,6 2 1,-1-4-1,1 0-265,2-2 0,0-2 333,0-2 0,-4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3:25.5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549 7 7866,'0'-6'-422,"0"11"0,0 9 546,0 5 0,0 4 1,-2 1-1,0 2 20,-2 1 1,-4 5 0,0 5 0,-4 2-18,-3 1 1,-2 2-1,1 1 1,-1 1-61,-2 3 1,-5-2-1,-1 5 1,0 1-87,-1 2 0,0 4 0,-4 2 0,1-1 21,0 0 1,2-1-1,2-7 1,3-4-163,0-2 0,2-4 0,2-2 0,4-2-119,2-5 0,1-4 0,1-5 0,2-1 8,1 1 1,4-6-1,0-1 271,2-4 0,-4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43.39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214 35 7727,'-11'-14'410,"9"1"-192,-6 5 0,5 8 1,3 0-1,0 16-22,0 13 1,0 11 0,0 15 0,0 8 16,0 6 1,0 12 0,-2 6-1,-4 3-89,-2-3 1,3-37-1,0 0 1,-3 48-1,1-48 1,-2 0 57,-12 48 1,0-1 0,2-18 0,4-5-190,-4-8 0,9-11 1,2-15-1,2-9-1727,-1-4 1415,4-14 0,-8-5 0,11-16 0,0-8 52,0-5 0,8-11 0,3 1 0,-1-1 152,1-2 1,-1 7 0,-4-7-1,2 3-4,-3-1 1,5-8-1,1 9 1,2 2 32,6 2 0,-6-4 1,3-1-1,2 3 83,3 3 0,3 5 0,2 2 174,6 3 0,2 11 0,6-3 1,-9 8-33,-4 8 1,-4 13 0,1 11 0,0 0 314,0 2 1,-1 3-1,1 8 1,-3-3-193,-5-3 1,5-2 0,-5 5 0,2-5-80,-2-3 1,5 6 0,-5-8-68,5-3 0,3-3 40,0-2 0,-9-11-490,1-5 1,-11-8 0,3-8-204,-5-8 1,-11-5-1,-2-3 1,-6 1-33,-11-1 0,1-8 1,-14 1-1,-2-1 381,-3-2 0,-2 5 0,0-8 0,-1 0 193,1 0 1,10 5 0,5-5 0,6 3-6,2 5 0,3-5 0,3 2 0,4 3 522,4 3 1,2 2-1,11-2 1,4-3 185,9-3 1,8-10 0,8 2 0,7-4-414,6-4 0,13 3 0,3 3 0,2 3-296,0-4 0,0 1 1,9 3-1,-1 7-219,0 6 0,-8 2 0,0 3 0,1 5 220,-4 8 0,9 6 0,-9 2 0</inkml:trace>
  <inkml:trace contextRef="#ctx0" brushRef="#br0" timeOffset="486">1661 746 7637,'-21'3'0,"3"5"0,2 5 0,0 5 528,3 6 0,-8-3-303,5 19 1,-5 2 0,-3 13 0,0 6-9,1 0 0,-1 7 0,3-7 0,5-1 601,8-4-871,5-6 0,14-11 1,5-2-84,5-2 0,5-12 0,6-10 0,7-2-185,6-6 0,5-13 0,3-10 0,2-8 136,-2-6 1,-5-10 0,-9 2 0,-7-5 43,-6-2 0,-5-1 0,-5 1 0,-8 0 323,-5-1 1,-6-10-1,-5-2 1,-10-1 112,-11 6 1,-6 4-1,-7 7 1,3 7-181,-4 13 1,-9 3 0,-4 13 0,4 5-156,1 9 1,4 15 0,2 13 0,3 6-2453,2 10 1928,22-3 411,-3 11 0,21 0 0,0 3 0</inkml:trace>
  <inkml:trace contextRef="#ctx0" brushRef="#br0" timeOffset="992">3298 390 7759,'-10'-2'0,"-6"10"207,-5 10 0,-6 24-121,-4 6 0,2 7 0,-8 0 0,0 9-18,0 4 1,8 3-1,-3 3 1,6 3 203,2 2 0,8-3 1,3-10-1,3-5-26,4-3 0,4-3 1,7-10-1,8-3-652,11-2 1,16-19-1,-1 0 1,6-8-214,2-8 0,9-5 1,2-8 618,2-7 0,-7-17 0,5-5 0</inkml:trace>
  <inkml:trace contextRef="#ctx0" brushRef="#br0" timeOffset="1179">2776 1078 8378,'11'-15'0,"7"1"191,11 4 1,5-6 0,11 6-1,0-1-53,5 0 0,13-4 0,1 7 0,7 2-138,8 4 0,-5-9 0,7-2 0</inkml:trace>
  <inkml:trace contextRef="#ctx0" brushRef="#br0" timeOffset="1444">4128 153 7780,'-7'24'133,"-1"0"1,-3 2 175,3 6 1,6 15 0,-9 16 0,3 3-45,0-3 0,-2 14 1,4-6-1,-4 3 223,-3 0-143,7 7 1,-7-9 150,5-1-947,6 0 1,-9-13-1,11 5 1,-2-7 450,-6-6 0,-6-3 0,-9 1 0</inkml:trace>
  <inkml:trace contextRef="#ctx0" brushRef="#br0" timeOffset="1657">4698 1031 7757,'-8'47'0,"-3"4"385,-2 4 1,8-5-1,-3 3-54,5-11 0,-4 0 1,-1-10-1,2-3-641,4-3 1,2-2-772,0-1 1,0-12 1080,0-11 0,0-21 0,0-16 0</inkml:trace>
  <inkml:trace contextRef="#ctx0" brushRef="#br0" timeOffset="1798">4627 58 7785,'-13'-10'988,"2"10"-1469,11 0 0,21 21 0,5 16 0</inkml:trace>
  <inkml:trace contextRef="#ctx0" brushRef="#br0" timeOffset="2207">5196 746 7751,'-3'24'78,"-4"0"0,4 2 1,-5 3 453,5 3 1,-5 10 0,-2-3 0,-1 6-165,1 3 0,2-1 1,8-2-1,0-5-115,0-9 0,0-5-247,0-2 1,10-11-1,6-5 1,5-5-154,3-3 1,8-19 0,2-4 0,0-6-195,1-6 0,7 1 0,-5-8 0,2 5 45,1 3 0,-9-6 0,6 6 0,-2 0 185,-6 0 1,-3 10 0,-2 11-62,-1 2 1,1 3 642,0 8 0,-11 11 0,-5 7 0,-5 11 223,-3 11 0,0 15 1,0 8-316,0 6 1,0-6 0,0-2 0,0-3 0,2-6-140,6-1 0,-3-7 1,11-4-241,3-8 0,12-6 0,6-2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36.09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95 106 8171,'0'40'0,"0"-1"0,0 3 0,3 6 0,2 7 0,3 8 0,-3 6 232,-2 2 1,-3 0-1,0 3 1,0 3-114,0 2 0,0 8 0,-3-8 0,-2-3-128,-3-2 1,-2-3 0,4-2-1,-1-6-389,1-8 0,4-7 1,2-9-1,0-7 398,0-6 0,-11-2 0,-2 0 0</inkml:trace>
  <inkml:trace contextRef="#ctx0" brushRef="#br0" timeOffset="265">0 1031 7824,'24'-7'0,"0"-4"237,0-2 0,7 5 0,3-8 0,3 0-16,6 3 1,1-8-1,4 5 1,-1-2-482,1 2 0,-3-3 1,-3 9-1,-5-1 260,-3 1 0,8-9 0,-5 6 0</inkml:trace>
  <inkml:trace contextRef="#ctx0" brushRef="#br0" timeOffset="548">475 106 8306,'0'40'151,"0"-1"0,8 3 0,2 14 1,1 4-132,-1 1 1,6 8-1,-8-9 1,-3 3-50,-2 1 0,5-1 0,0 8 1,-3-2-156,-2-6 1,-3 6 0,0-9-1,0 1-352,0-6 0,0-5 0,0-5 536,0-5 0,-11-6 0,-2-10 0</inkml:trace>
  <inkml:trace contextRef="#ctx0" brushRef="#br0" timeOffset="1381">1068 1530 10632,'0'-32'96,"3"-2"0,5-3-67,7-5 0,4-11 0,-1-2 0,-2-1-172,3-2 1,2 6 0,2-12 0,-2 1-169,-5 2 1,5-5 0,-7 8 0,1-2 34,1-6 1,-3 8 0,6 0-1,-3 3 142,2-1 1,-5 3 0,3 11-1,0 5 260,-3 3 0,0 2 612,-5 9-488,5 10 0,1 5 1,-4 18-1,-2 11 46,0 8 1,0 21 0,-8-2 0,0 5 19,0 5 1,0 0 0,2 7 0,4-1-128,2 2 0,7-6 0,-7 1 0,0-3-354,3-5 0,-6 5 0,8-3 0,-2-2-231,-6-3 1,6-5-1,-3-3 1,-3-5-503,-3-3 1,6-2 0,0-9 897,-2 1 0,-14 0 0,-6-1 0</inkml:trace>
  <inkml:trace contextRef="#ctx0" brushRef="#br0" timeOffset="1583">1187 1174 8804,'-14'-11'1225,"7"6"-1300,14-11 0,9 8 1,16-5-1,7 0-36,6 0 1,3 5-1,-1-5 1,1 2 110,-1 6 0,11-8 0,3-1 0</inkml:trace>
  <inkml:trace contextRef="#ctx0" brushRef="#br0" timeOffset="2111">2302 415 7139,'0'-24'382,"0"0"0,0 21 0,0 11 0,0 13-212,0 11 1,0 5 0,0 13 0,0 3-2,0 2 1,0 19-1,0-3 1,0 6 33,0 4 0,0 9 0,0 8 0,0-9-102,0-5 0,0-4 0,0-12 0,0-5-1188,0-7 1,0-9 1086,0-7 0,0-6 0,0-10 0</inkml:trace>
  <inkml:trace contextRef="#ctx0" brushRef="#br0" timeOffset="2480">2231 628 7758,'0'-24'-29,"0"9"0,2-1 133,6-3 1,13 1 0,11-1 0,-1 6 56,4 3 0,-6-9 1,10 6-1,1-3-114,-3 0 0,5 3 0,-8-5 1,0 5-67,1 2 1,-4-5 0,-7 6-1,0-1-227,0 1 0,-1 2 0,1 8 130,0 0 0,-11 2 0,-5 6 152,-6 8 0,-2 5 0,0 3 0,0 2 118,0 6 0,-2 5 1,-3 10-1,-3 1 60,2-1 0,-4 11 0,2 5 0,0 3-17,-3-2 0,9 4 0,-9-7 1,3 2-125,0 0 1,1-10-1,7 2 1,0-5-553,0-2 1,0-9-1,0-2 1,0-2 478,0-6 0,10 7 0,3 1 0</inkml:trace>
  <inkml:trace contextRef="#ctx0" brushRef="#br0" timeOffset="2930">3393 628 7808,'-3'24'0,"-2"0"0,-5 2 271,-4 6 0,9 7 0,-5 14 0,2 5-92,0 2 0,-3 4 0,6 4 1,-3-2-38,3-3 1,2-13-1,3 1 1,0-12-167,0-5 0,11-10 0,5-11-124,5-2 1,10-6-1,1-13 1,0-10-54,2-11 0,-5-3 0,8-13 1,0-5-66,0 0 1,-6-8 0,6 0 0,-3 0 91,-5 0 1,-2 3 0,-6 7-1,-3 4 126,-2 4 0,-3-2 0,6 10-150,-4 3 458,-9 13 1,4 8 0,-10 16 0,0 11 252,0 10 0,0 10 1,0 17-1,0 4-244,0 1 1,-8 10 0,0-5 0,3 3-409,3-9 1,2 1 0,2-8-783,6-9 921,5-7 0,22-2 0,1 1 0</inkml:trace>
  <inkml:trace contextRef="#ctx0" brushRef="#br0" timeOffset="3756">4840 367 7847,'0'24'269,"0"2"1,0 8 0,0 11-9,0 8 0,0 13 1,0 0-1,0 8-123,0 5 0,0 0 0,0-5 0,0-1-57,0-1 0,0 1 0,0-17 1,0-4-153,0-1 1,-8-4 0,0-2 0,1-6 10,-4-7-1328,8-6 1107,-7-2 1,10-13 250,0-11 1,10-3 0,6-10 87,5 2 0,6 3 0,2 6 0,5-4 42,3-1 1,2-9 0,9 8 0,-1 0 45,1-3 0,-1 6 0,3-8 0,3 0-44,2 0 0,3 5 0,-5-6 1,2 1-40,-2 0 0,-3 5 0,-2-5 0,-1 2-74,1 6 1,-9 0 0,-2 0 0,-3-3-269,-5 2 1,-2-4 0,-4 2-711,1 3 0,-8-6 989,0 3 0,-11-10 0,6 5 0</inkml:trace>
  <inkml:trace contextRef="#ctx0" brushRef="#br0" timeOffset="4098">5457 391 7770,'0'-13'359,"8"13"0,0 18 0,-3 11-349,-2 11 0,-3 7 0,0 8 1,0 6 162,0 0 0,0 7 0,-3-4 0,-2 4-82,-3 3 0,-8-2 0,8-3 1,3-6-439,2-2 1,3-5 0,0-13 0,0-9 346,0-4 0,0-4 0,0 1 0</inkml:trace>
  <inkml:trace contextRef="#ctx0" brushRef="#br0" timeOffset="4377">6098 415 8323,'-11'23'48,"6"4"1,-8 4 0,0 9 158,-1 5 0,1 13 1,-5 5-1,2 5 1016,-3 4-1140,9-1 0,-3-3 1,7-4-291,-1-9 1,-1 0 0,8-5 0,0-7-1421,0-7 1627,10-4 0,3-8 0,11 0 0</inkml:trace>
  <inkml:trace contextRef="#ctx0" brushRef="#br0" timeOffset="4868">6833 391 8303,'0'-24'559,"0"14"1,0 10-612,0 13 1,0 24 0,0 7 0,0 4 315,0 5 1,-10 15 0,-4-2 0,-1 0-121,-1 3 0,8-1 1,-8 3-1,0-2-155,3-6 0,-5-2 1,7-9-1,1 1 17,-1-8 0,3 2 0,8-10 1,-3 0-351,-4-5 1,4-14 67,-5-2 0,8-3 256,8 3 0,5-5 0,11-11 0,0 0 26,-1 0 1,1-8 0,0-3-1,2 1 126,6-1 1,-6-5 0,8 6 0,-2-1-108,0 1 1,2-1 0,-5 6 0,3-3-146,-3 3 0,-3 2 0,-2 3-556,-1 0 1,-7 0-756,0 0 1431,-11 0 0,6 0 0,-11 0 0</inkml:trace>
  <inkml:trace contextRef="#ctx0" brushRef="#br0" timeOffset="5077">6667 984 8140,'11'-13'589,"4"-8"0,14 8-412,3-1 0,2-4 1,-2 7-1,5 1-385,0-1 1,8-5-1,-6 6 1,3-1 228,-2 1 1,-6-6-22,-10 8 0,10-10 0,3 4 0</inkml:trace>
  <inkml:trace contextRef="#ctx0" brushRef="#br0" timeOffset="5231">6786 557 8183,'8'-24'0,"0"0"0,-1 1 0,1-1 75,0 0 1,19 1-1,-4 1 1,6 4-103,6 2 1,4 3 0,14-5 0,5 4 26,3 4 0,2 2 0,8 8 0</inkml:trace>
  <inkml:trace contextRef="#ctx0" brushRef="#br0" timeOffset="5996">7901 1340 8056,'-16'24'0,"0"-1"0,0 1 1657,3 0-1567,3-11 0,12-8 1,6-18-1,8-13 66,5-9 1,11-4 0,-1-11-1,-2-3 72,-2-2 0,4-9 0,1 6 0,-3 0-125,-3 0 0,-2-7 1,0 1-1,0-4 9,-1-3 0,1-11 0,0-3 0,-1-2-997,1 0 688,0 22 0,0-12 0,-3 22 22,-5 2 1,2 21 0,-7 11 0,-1 6 145,1 1 1,-3 12 0,-8 2 0,0 16 2,0 13 1,0 7-1,0 15 1,0 1 31,0 4 0,-3 9 0,-2-1 0,-3 4 49,2 3 1,-4 1 0,2-1 0,3-3 2,2-4 0,3 2 0,0-14 0,0-4-165,0-6 0,3-16 0,2 1 85,3-9 1,10-13 0,-4 1-1,1-12-45,1-9 1,8-17 0,7-8 0,-2-4-77,-2-4 0,4 1 0,1-1 1,-3 1-54,-3-1 0,-2-2 1,0-3-1,0-2 37,-1 2 1,1 6 0,0 5 0,-3 5 79,-5 3 0,2 10 1,-7 11 150,2 2 1,0 8 251,3 19 0,-6 11 0,-10 23 1,0 2 105,0 4 1,0 18 0,0-3 0,0 3-254,0-1 0,0-9 0,0-4 0,0-4-463,0-11 1,0-1-1,3-12 1,5-6 285,8-7 0,5 2 0,3-8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47.991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4 7983,'0'-3'492,"0"16"1,0 27-1,0 5-243,0 2 1,0 0 0,0 4 0,0 1-295,0 4 0,0 2 1,0-6-1,0 4-275,0-4 0,0-2 0,0 1 0,0 1 320,0 4 0,0-1 0,0-8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4.35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483 183 7808,'0'-24'327,"0"6"1,-19 22 0,-6 10-83,-6 14 1,1 17 0,9 8 0,0 6-83,0 6 1,0 28 0,11-43 0,1 1 0,1 5 0,0 2-42,0 6 1,2 0 0,3 3 0,1 2 0,-1 5 0,-1 1 0,3 0 0,0-1-1,1 0 1,0-1 0,1-1 0,0-1 0,2-8 0,1 0 0,3-3 0,0-1 40,2-6 1,1-1 0,4-2 0,2-2 0,22 22 0,8-7 81,10-12 1,7-4 0,5-22 0,4-6-205,3-10 0,0-16 0,4-11 1,-7-15-206,-6-16 0,-28 17 0,-2-4 0,25-43 0,-30 35 0,-1-1 41,0-3 0,-2-2 0,-8 2 0,-3-2 0,2 0 0,-3-2 0,-3-3 0,-2 0 52,-3-2 1,-2 0-1,-1-3 1,-1-2 0,-4-4-1,-2-1 1,-2-2 0,-2-2 192,-2-1 1,-5 0 0,-3-4 0,-5 0 0,-3 3 0,-3 1 0,0 5 0,-2 1 17,-3 3 0,-2 3 1,4 9-1,-3 4 1,-2 0-1,-2 3 1,-33-26 104,0 18 1,-12 22 0,1 28 0,-8 13-336,0 17 1,3 21 0,44-19 0,2 3 0,1 5 0,1 1-34,3 5 0,0 1 0,3-1 0,1 1 0,3 4 0,3 2 0,2 0 0,4 1 123,2-1 0,3 0 0,6 7 0,2-1 0,-1 41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48.195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24 1 7844,'-13'0'-388,"3"0"388,10 11 0,0-9 0,0 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54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 47 8264,'-13'-6'0,"3"-3"0,1-1 420,5-5 1,2 9 0,2 6-365,0 10 1,0 16-1,0 7 1,0 11-1,2 10 211,4 7 0,-3 6 0,3 0-157,-4 8 0,-2 13 0,0 1 0,0 8-4,0-47 1,0 0 0,0 48-1,0-8 1,0-4-182,0-3 0,0-1 1,0-9-1,0-6-127,0-11 0,0-4 0,0-12 0,0-4-109,0-1 1,0-8-227,0-2-6,0-12 0,0-7 364,0-12 0,0-4 0,0-9 0,0-2-242,0-4 0,0 4 421,0-4 0,-8-4 0,-3-1 0</inkml:trace>
  <inkml:trace contextRef="#ctx0" brushRef="#br0" timeOffset="369">0 931 7546,'19'8'0,"0"5"-825,0 4 1105,-1 1 0,8 10 0,-1 1 0,0 2 130,2 1 1,-6-7 0,6 6-1,-2 0-325,0-1 0,6 3 1,-3-8-1,-1-2-228,0-2 1,-2-2-1,-6-3 1,0-1-658,-1-2 1,1-9 799,0 2 0,0-4 0,0-2 0</inkml:trace>
  <inkml:trace contextRef="#ctx0" brushRef="#br0" timeOffset="569">0 1063 7810,'9'-25'248,"3"-1"1,5-7-1,4 0 1,2-7-64,2-4 0,10-8 0,1 4 1,8-2-168,4-1 0,2 1 0,6-6 0,1 1-319,-1 5 1,1 6 0,-3 13 0,-4 6 300,-6 4 0,-4 2 0,-3 0 0</inkml:trace>
  <inkml:trace contextRef="#ctx0" brushRef="#br0" timeOffset="984">1016 875 8030,'-17'4'782,"5"8"-656,-5 1 0,9 22 1,-7-3-1,5 3 14,1 3-141,-5-1 130,11 1 1,-5 0-1,8-1 1,0-1 0,2-5-1,4-4-152,7 1 0,4-10 0,2 3 0,-1-8-125,1-5 0,6-2 1,2-6-1,1-2 17,-1-4 0,4-13 0,-6-10 0,-2-2-8,-2-1 0,-2 3 0,-2-4 0,-5 1-296,-6-1 761,-4 6-309,-2-9 1,-2 7-1,-4-7 1,-6 3 0,-5 4-1,-4 1 66,-4 5 0,4 11 1,-6 6-1,2 4-268,0 2 0,-7 14 0,5 7 0,0 6-348,0 7 0,4-5 533,10 2 0,-3-8 0,5 4 0</inkml:trace>
  <inkml:trace contextRef="#ctx0" brushRef="#br0" timeOffset="1282">1787 592 7771,'8'3'466,"-8"5"-77,-10 11 1,0 8 0,-3 13 0,-2 3-159,-1 8 0,-3 3 0,2 2 0,3 1-33,1-1 1,3-6-1,-3-2 1,7-2-179,4-4 1,2-4 0,0-7 0,0-6-179,0-4 0,14-4 0,5-5 1,2-5-178,0-5 0,4-2 0,2 0 1,0-2-120,0-5 1,-1-3 0,-8-7-1,1 3-1248,0 1 1702,-9 1 0,7-16 0,-6-1 0</inkml:trace>
  <inkml:trace contextRef="#ctx0" brushRef="#br0" timeOffset="1468">1373 1081 7800,'21'-8'104,"4"-2"0,7-3-122,3 1 0,9-1 0,4-6 0,2 2-324,3 5 1,5-3 0,-8 9 0,2 0 341,-1-3 0,3 7 0,-6-6 0</inkml:trace>
  <inkml:trace contextRef="#ctx0" brushRef="#br0" timeOffset="1743">2502 254 7791,'-11'8'246,"3"3"1,8 7-1,-2 3 45,-4 4 0,4 11 0,-7 10 0,3 4 71,0 9 0,-3-1 1,5 9-1,-4 0-81,-3 0 1,7-7 0,-2 1-1,4-7-223,2-4 1,0-8 0,0 0 0,2-6-2653,4-5 2594,-4-8 0,15 4 0,-7-8 0</inkml:trace>
  <inkml:trace contextRef="#ctx0" brushRef="#br0" timeOffset="1951">2803 856 7810,'-2'19'0,"-2"-1"226,-3 1 1,1 2 0,6 4 0,0 4-45,0 1 0,0 3 0,0-8 580,0-2-891,0-2 0,2-4 0,2-3-2050,3-1 2179,-1-9 0,-6-4 0,0-10 0</inkml:trace>
  <inkml:trace contextRef="#ctx0" brushRef="#br0" timeOffset="2087">2728 367 7694,'-11'0'-166,"3"0"0</inkml:trace>
  <inkml:trace contextRef="#ctx0" brushRef="#br0" timeOffset="2447">3179 705 7834,'0'25'176,"0"0"1,0 3-1,0-5 1,0 2 182,0-2 0,2 4 0,2 0 0,2 0 64,-1 0 0,3-2-579,-2-6 1,3-8 0,-3-5 45,6-4 0,5-10 0,2-5 0,2-6 88,4-6 1,-4 4 0,4-4 0,-4 2-587,-2-2 1,6 6 0,0-2 140,-2 7 0,-2 10 471,-2-3 1,-9 7-1,-4 7 1,-2 7 384,3 9 0,-5 4 1,4 7-1,-4-3 121,-2 3 1,0 1 0,0 3 0,0-3-252,0-3 0,2-3 0,2-6 1,5 0-2512,1-6 2252,3-7 0,14-10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4:57.8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2427 7999,'2'-19'101,"5"0"0,5-8 1,13-4-1,7-5-22,3-1 0,5-7 1,4-2-1,4-2 8,0-5 0,13-1 1,-3-4-1,7-3 15,6-2 1,-32 26 0,1-1 0,2 2 0,0-1 0,1-1 0,0-1-125,1-4 0,2 0 0,-1-2 0,1 0 0,1-2 0,1 0 0,-1 0 0,0 0-77,0 0 1,0 0 0,0 0-1,0 0 1,-1 1 0,0 0 0,-2 2-1,-1 0-7,-2 3 1,0 1-1,0 2 1,-1 0 0,-2 4-1,0-1 1,28-27-569,-5 3 0,-7 11 674,-3 4 0,-3 5 0,-13 1 0,-6 0 0,-1 1 0</inkml:trace>
  <inkml:trace contextRef="#ctx0" brushRef="#br0" timeOffset="475">2446 490 7469,'-9'-11'-311,"-3"5"0,-7 12 1,-4 7-1,-4 3 378,-3 3 0,1 6 0,-4 0 1,3-2 238,3-2 1,2-2 0,6 0-137,1 0 1,1 2 0,4 2 0,7 2-240,4-2 0,2-2 0,0-3 0,2 1-175,4 0 1,7-9 0,10-3 92,2-5 1,0-2 0,-6-2 128,0-5 0,-3-9 0,-1-11 0,-5-3 0,-1-3 2,-5-3 0,-2-1 1,-4-1-1,-4 0 412,-7 1 1,-12-5 0,-6 0 0,-7 3-59,-6-3 0,2-2 1,-6 2-1,0-2-579,0 2 0,0 3 0,-2 1 0,8 0 245,9 1 0,-3-1 0,7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11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1 452 7919,'27'0'218,"2"0"0,11 0 1,4 0-107,6 0 0,10 0 0,7 0 0,4 0 28,7 0 0,7 0 1,1 0-1,4 0-152,6 0 1,-46 0 0,0 0 0,49 0 0,-49 0-1,0 0 60,48 0-540,-10 9 0,4 1 1,-6 9-1</inkml:trace>
  <inkml:trace contextRef="#ctx0" brushRef="#br0" timeOffset="375">2201 622 7771,'-31'12'0,"-3"1"0,-3 1 46,-5 3 0,-4 10 0,4 2 0,-2 3 142,3-1 0,-5-2 0,2 5 0,4-7 100,7-6 1,5 2 0,12-11-29,3 5 1,7 0-314,12-5 1,7-3 0,12-11 0,6-5 61,5-5 1,8-5 0,2-4 0,0-4-64,-1-6 1,6-5 0,-7-1 0,-5-1 64,-5 0 1,-1 1 0,-8-1 0,-4-1 216,-6-5 1,-7 2-1,-8-6 1,-2 0-145,-4 0 1,-5-2 0,-10-7-1,-4 3-552,-6 4 0,-5 4 0,-1 10 0,-1 5-677,1 6 1145,-1 4 0,-8 10 0,-2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25.7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 1280 8133,'-6'13'0,"1"-1"0,7 1 0,7-1 0,5-1 0,3-3 0,6-4 649,4-2 1,5-2-465,5 0 0,1-2 1,0-4-37,-1-7 1,1-10-1,-1-4 1,1 0-68,0 0 0,-1-7 0,1 3 0,-3-5 24,-3-1 1,1-7 0,-8 0 0,-2 0-88,-2-2 0,-2-2 0,0-8 0,-3-1 159,-3 1 0,-5-7 0,-6-2 0,3 3-109,1 3 1,0-6 0,-8 13 0,-2 2-142,-2 2 0,-7 4 1,5 6-1,-3 3-405,-3 4 1,-1 3-1,0 10-1214,3-1 1691,-1 8 0,-14 3 0,-2 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2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1 957 7949,'0'-12'355,"0"-1"1,0-1-205,0-3 1,0-2 0,2-2 0,2-2 30,2-2 1,7-2-1,-5 2 1,1-4-108,-1-1 0,7-5 1,-5 3-1,3-3-102,-1-3 0,-6-1 0,7-3 0,2-4-181,1-2 1,-3 0 0,-1-5-1,1 5 37,-3 2 0,7 5 0,-6 9 0,-1 7 91,-4 4 1,3 2 0,-1 3-164,2 3 1,-3-1 115,5 7 1,-1 3 0,3 10 200,-1 7 1,-9 10 0,4 4 0,-1 2 98,-1 5 0,0 1 0,-4 3 0,3 0-18,1-1 1,0 1-1,-4 1 1,2 3-44,3 2 0,-1 4 0,-6-8 0,2-5-120,4 1 0,-4-3 0,5 1 0,-5-5-358,-2-2 0,6-2 1,0-6-523,-2 0 0,-1 0 888,-3 0 0,-9-9 0,-1-2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27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7797,'8'11'251,"2"-3"1,9-10 0,0-2-155,0-2 0,6-1 0,2 5 0,0-2-372,0-2 1,7 0 0,-3 6 274,5 0 0,10-9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27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38 227 7874,'-13'-9'0,"3"-3"566,2-5-302,1 7 1,9 3-41,5 14 0,-3 3 0,6 11 0,1 4-54,-1 6 0,-6 5 0,5 1 0,-3 3-74,0 4 0,7-4 0,-5 4 1,0-5-132,1-1 1,3-9-1,-3-4 1,-1-4-279,0-2 0,7-2 241,-2-5 0,-3-3 0,3-9 0,-1-2 72,-1-5 1,3-5 0,-5-11 0,1-4 37,5-3 1,-5-1 0,3-7 0,-1-1 59,-1-5 0,5-2 0,-3-6 0,2 3-68,-3 3 1,9-4 0,-6 6 0,-1 5-150,3 5 0,0 7 1,-1 8-1,-1 3 57,-2 3 1,-7-2 61,6 9 0,1 0 0,6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34.4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1 415 8808,'0'25'209,"0"0"1,2 6 0,2-2 0,2 3-168,-2 1 0,-2 13 0,-2-8 0,0-1 72,0-3 0,0 1 0,0-5 1,0 1-396,0 0 1,0-8 0,0 2-506,0-4 463,0-10 265,0-3 1,3-29 0,1-6 26,2-4 0,0-3 1,-6-3-1,0-1 111,0 0 0,0-6 0,0-2 1,0 1-37,0-1 0,2-11 0,3 5 0,1 2-11,-2 2 1,-2 4 0,0 8-1,2 5 27,3 6 1,1 4 0,-4 2 135,2 0 0,3 9 0,-3 4-196,7 3 1,-3 3-1,3 0 1,-1 3-135,-1 3 0,7 6 1,-1 11-1,6 5 95,0 1 1,-2 0-1,-2 4 1,0-1-20,-1 1 1,-1 1 0,-2-1-1,-5-4 126,-1-1 0,-3-3 0,-8-7 1,-5 1 84,-5 0 0,-11 0 1,-4-2-1,-3-5-61,-3-6 1,4 3-1,-3-3 1,1-2-76,2-2 0,-5-2 1,9 0-1,2-2-1079,2-4 1,11-4 1061,4-9 0,12 0 0,4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32.3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527 169 7655,'0'-18'124,"0"-1"110,0 0 0,0 6-55,0 1 1,-8-1 0,-5-3 15,-3 3 0,3-2 0,0 7-84,-1-2 0,-3 5 1,-2-1-1,0 4-78,1 2 1,-1 2 0,0 4-1,-2 5-19,-4-1 0,2 13 0,-6-4 1,2 2 38,4 0 1,-4 4 0,1 2 0,3 2 14,3 5 0,1 1 1,0 3-1,0-2-7,0-5 0,9 2 0,4-8 0,4 1-163,2 1 1,0-6 0,2 4 0,4-4-370,6-3 467,5 1-18,2 0 1,6 0 0,2 0 0,2-1 0,3 1 0,-1 0-78,0 0 1,-5 2-1,5 2 1,0 2 46,-1-2 0,3 4 1,-6 0-1,0 2-14,0 5 73,-1-7 0,-8 9 0,-1-7-27,-4 0 1,1 7 0,-7-7 0,-3 2 124,-2 1 0,-4-9 0,-5 4 1,-5-2 220,-5 0 0,-8 0 0,-2-6 0,-2 0-115,-5-1 0,-1-5 1,-3-3-1,0-1-159,1-5 1,-1-2 0,1-2 0,1 0 2,5 0 1,4-2 0,8-2 0,2-5-818,4-1 1,5-3 0,8-5-1,2 1 762,4 4 0,13-12 0,11 4 0</inkml:trace>
  <inkml:trace contextRef="#ctx0" brushRef="#br0" timeOffset="478">1223 922 7562,'8'-19'91,"-5"0"0,3 11-27,-12 8 1,1 8-1,-7 11 1,-3 0 51,-2 0 1,-8 6-1,0 0 1,2 0 93,2 2 1,1-4 0,-1 8 0,0 1-49,4-3 1,4 4 0,-1-5-1,3-1 191,3 0 1,2 4 0,8-6-414,4-2 1,7-8-1,12-5 1,6-1 0,7-5-365,6-2 0,4-4 1,8-4-1,1-7-501,-1-4 1,7-1 924,-1-1 0,9-17 0,-4-4 0</inkml:trace>
  <inkml:trace contextRef="#ctx0" brushRef="#br0" timeOffset="1015">2088 752 7512,'-10'-18'-99,"1"7"338,9 3 0,0 10 0,0 6-29,0 11 0,-6 8 1,0 13-1,2 2-40,2 2 1,2 6 0,0-4 0,0 0 1,0 0-198,0 6 116,0-12 0,-7 6 0,1-9-88,2 1 1,2-3-1,2-3-957,0-7 417,0-4 540,0-11 1,0-12 0,0-15 0,0-6 24,0 0 0,2-4 1,2 2-1,2 0 123,-1-2 0,3 6 0,0-6 0,1 2 125,-1 0 1,7 0-1,-3 6 1,5 0-288,2 0 0,6 2 1,0 3-1,0 1-437,2-1 0,-4 3 0,8 1 0,1 1 88,-3 5 1,7 0 360,-5-2 0,13 4 0,4-7 0</inkml:trace>
  <inkml:trace contextRef="#ctx0" brushRef="#br0" timeOffset="1308">2841 922 8300,'2'14'109,"2"3"7,2 4 1,7 4 0,-7 0 0,-2 4-120,-2 1 1,0 3 0,3-8-1,1-2-411,-2-2 112,-2-2 0,0 0-1156,4-1 1458,-3-7 0,5-11 0,-8-11 0</inkml:trace>
  <inkml:trace contextRef="#ctx0" brushRef="#br0" timeOffset="1463">2841 602 7761,'-9'-19'0,"-1"0"587,-1 1 1,3 5-1157,8 0 0,0 7 569,0-6 0,17 7 0,4-3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5.103"/>
    </inkml:context>
    <inkml:brush xml:id="br0">
      <inkml:brushProperty name="width" value="0.6" units="cm"/>
      <inkml:brushProperty name="height" value="0.6" units="cm"/>
    </inkml:brush>
  </inkml:definitions>
  <inkml:trace contextRef="#ctx0" brushRef="#br0">337 38 7969,'12'-24'983,"-3"10"-738,-9 28 1,-9 12 0,-5 23 0,-5 12-83,-2 13 1,0 13 0,10-34 0,1 1 0,-1 1 0,1 0-42,-1 0 1,1 2 0,-2 11 0,1 1 0,-2 3 0,0 1 0,-1 5 0,0 0-107,1 3 1,0 2 0,-2 6 0,0 1-1,2-6 1,0-2 0,2-2 0,1-1 61,1-1 0,2 0 0,4-6 0,1-2 0,-1-4 0,-1-1 0,3-6 0,0-1 18,1 40 0,12-10 0,9-22 1,14-10-343,11-10 0,8-8 0,9-17 0,2-3 109,5-4 1,-2-4 0,7-15 0,-3-7-46,-4-9 1,4-14 0,-2-2-1,-2-7-64,-3-5 0,-4-14 0,-5 2 0,-7 0-246,-5 1 0,-11-6 492,-5 10 0,-14-2 0,-7 2 0,-5 2 0,-2-4 0,0-7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31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1 920 9931,'0'-19'10,"0"0"1,6-2-1,2-4 1,3-4-75,3 0 1,-3-13 0,1 4 0,3-1-92,2-1 0,1-4 1,-1-2-1,-2-2 87,-3-4 1,1 0-1,6 1 1,-3 8-156,-3 3 1,4 2 0,-5 1-1,5 1 137,2 5 0,-3 4 0,-1 8 0,-5 0-237,-1 0 330,5 9 1,-5 3 0,3 14-1,-5 7 79,-5 9 1,-2 7-1,-2 7 1,-3 3 138,-1 4 0,0 4 1,6 6-1,0-2-78,0-1 1,0-3-1,2 2 1,4-6-362,7-5 277,-5 7 1,7-12 0,-7 1-73,3-5 1,-7 1-1,4-6-1389,0-2 528,-5-2 870,5-11 0,-8-1 0,0-9 0</inkml:trace>
  <inkml:trace contextRef="#ctx0" brushRef="#br0" timeOffset="234">57 600 7799,'19'0'96,"0"0"0,1-2 1,3-2-92,3-2 1,7-7-1,-2 7 1,5 2-447,1 2 0,-5 2 441,-1 0 0,9 0 0,8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36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30 8248,'-7'-12'1155,"1"-1"-1033,0 9 1,20 10-1,5 13-37,2 2 1,2 2 0,2 0 0,4 4 41,1 2 1,11 3 0,-1 5 0,4 1 113,2 0 1,6 5-1,1 3 1,5 2-75,5 5 1,8 1-1,-4 0 1,0-3-242,-5-8 1,3 3 0,-2-2-1,-3-2-56,-1-2 0,-3-5 1,-1-3-1,-3-5-359,-2 0 0,-2-6 1,2 4-1,-8-4 489,-9-2 0,3 0 0,-7-1 0</inkml:trace>
  <inkml:trace contextRef="#ctx0" brushRef="#br0" timeOffset="451">1900 1140 7895,'0'19'383,"-8"0"0,-4-1 0,-5 1-339,-2 0 1,0 8 0,-2 2 0,-2 3-313,-2-1 1,0-8 0,4 4-1,-2-2 343,-2 0 0,0 0 0,8-6 0,3 0 222,1 0 0,7 0-371,-7 0 0,11-9 0,2-4 1,11-4 50,5-2 0,12-2 1,3-6-1,7-9-111,6-6 0,-3-4 1,7 2-1,-2-4 19,-4-1 0,4-3 0,-2 6 0,-4-2-158,-7-5 362,-6-1 0,-4 3 1,-2 1 89,-4-3 0,-11-1 0,0-3 0,-6 1 10,-6-1 0,-13-8 0,-12-2 0,-4-2-227,-3 0 1,0 2 0,1-3 0,-1 6 15,0-1 1,1 12-1,-1-1 1,3 7 21,3 12 0,5-11 0,8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5:45.7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9 7790,'0'-9'17,"0"9"1,-6 2 73,0 11 1,-1-7-1,7 7-25,0 1 1,-6 3-1,0 2 1,2 0 8,2 0 1,-5 8 0,-1 4 0,0 5 26,-1 1 1,-3 13 0,5 3-1,1-1-39,-2 2 0,4 7 1,-7 2-1,1-3-45,-1-1 0,1-3 0,-5 3 0,3 1-55,-3 3 1,-2-2 0,-2-9 56,1-2-40,-1-8 0,2-3 1,2-9-1,5-3-28,2-4 1,-5-2-89,7-2 130,0-9-66,6-2-16,0-8 0,2-6 68,4 0 0,4 0 0,9 6 57,0 0 0,0 0 0,2 0 0,2 0 143,2 0 0,8 0 1,-1 0-1,3 0-91,3 0 1,-1 0-1,1-3 1,0-1-46,-1-2 1,1 0 0,-1 6 0,-1 0-193,-5 0 0,5-7 0,-7-1 0,2 0-273,1-1 1,-7 1 0,4 4-1,-2-2 421,-4 1 0,-2-5 0,-2 0 0</inkml:trace>
  <inkml:trace contextRef="#ctx0" brushRef="#br0" timeOffset="680">1355 159 7770,'0'-12'47,"0"-1"98,0 9 0,2-2 0,2 12 46,2 7 1,1 12 0,-7 6-1,0 7-110,0 5 1,0 6 0,0 9 0,0 3-33,0 1 1,0 7-1,-2-4 1,-5 0-49,-5 0 0,-3-3 1,0-5-1,3-3-76,-3-4 1,7-4 0,2-10 0,4-5 54,2-6 0,0-4 0,0-2 6,0 0 1,2-7-1,2 1 89,2 1 0,9-5 0,-3-3 50,5-4 0,2-2 0,0 0-60,-1 0 1,1 0-1,0 0 1,0 0 27,0 0 1,-1-6-1,3 0 1,2 1 13,2 3 0,7-4 0,-5 0 0,0 2-99,0 2 0,7-5 0,-3 1 0,3 0-254,-3-3 1,4 7 0,-5-6-1,1 2-517,0-1 0,-6 1 763,7 6 0,-1-8 0,7-3 0</inkml:trace>
  <inkml:trace contextRef="#ctx0" brushRef="#br0" timeOffset="1439">2634 310 6873,'0'-19'182,"0"0"1,0 7 1032,0-1-1038,0 9 1,0-2 0,0 14-1,0 9 32,0 6 1,0 16 0,2 1 0,2 6 18,2 6 0,7 5 0,-5 3 0,3 3-90,3-2 1,-3 3-1,1-1 1,1-2-119,-3-3 0,7 3 0,-4-3 0,3-5-62,3-5 0,0-13 0,0-10 1,0-4-10,-1-2 0,1-9 0,0-3 1,0-5-26,0-2 1,-1-15-1,1-6 1,2-6 51,4-6 0,-4-9 0,4-4 0,-4-2 131,-2-4 0,0-3 1,-1-3-1,1-3-116,0-2 0,0-14 0,0 2 0,0 0-78,-1 4 1,-1 2 0,-2 10 0,-3 7-215,3 4 0,-5 4 0,1 8 1,-1 5-316,1 6 0,-5 12 0,6 7 616,3 4 0,2-6 0,2-3 0</inkml:trace>
  <inkml:trace contextRef="#ctx0" brushRef="#br0" timeOffset="2154">3781 1250 10659,'0'-19'193,"2"-6"1,2 0-1,5 0-12,1-2 1,3-4-1,6-11 1,-1-2-207,1 2 1,6-10 0,0-2 0,-2-3-131,-2-4 0,4-5 0,0 1 0,0-2-93,3-4 0,-7 8 1,4 5-1,-4 10 109,-3 8 0,-1 0 1,-2 17-1,-5 4 24,-1 5 1,-1 10-1,-4 2 109,2 12 0,1 5 0,-5 16 1,2 2 92,2 3 1,0 10 0,-6 4 0,0 4 114,0 3 0,-2 5 0,-2 1 0,-4-2-45,-3-3 1,7-10 0,-2-4-1,4-6-127,2-7 0,0-4 1,0-8-38,0 0 0,8-9 0,5-3-106,3-5-1,5-13 1,2-5 0,4-9-66,3-5 1,-5-1-1,6-9 1,0-4 31,-1-6 0,5 2 0,-5-2 0,1-2-48,0-3 1,-2 7 0,5 7-1,-5 7 145,-2 9 0,-2 6 0,-6 7 1,0 8 283,0 8 0,-7 8 0,-1 15 0,-3 9 130,-4 6 1,-2 10-1,-2-2 1,0 4-143,0 3 0,3-1 1,1-1-1,2-3-191,-2-2 0,0-8 1,1 2-1,3-5-128,2-1 1,3-9-1,6-2 97,0 1 0,-1-7 0,1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6:1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1317 7802,'-10'2'298,"4"4"1,4 7 0,4 3-1,4 3 189,6 0-471,5 0 0,4-9 1,2-3 138,2-5 1,0-4 0,-4-5-1,4-7 1,4-7 128,1-4 1,7-9 0,-3 3-161,1-5 1,11-10-1,-12-4 1,-1-4-89,3-2 1,-7-7 0,-2-2 0,-4-2-49,-6-4 1,-11-2-1,0-4 1,-6-1-88,-6 3 0,-4-9 1,-9 16-1,0 3-7,0 4 1,0 13 0,1 6 0,-1 7-219,0 3 1,0 16 0,0-1-2254,1 7 2577,7 3 0,-6 16 0,7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6:26.9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17 734 7743,'-6'-13'262,"-1"1"1,3 1-18,10-1 0,5 1 0,10 7 0,2-2-337,2 2 1,10 2 0,1 2 0,10 0-266,8 0 0,1 0 0,16 0 0,4 0-361,4 0 718,3-9 0,10 7 0,4-6 0</inkml:trace>
  <inkml:trace contextRef="#ctx0" brushRef="#br0" timeOffset="304">1428 753 8409,'-44'25'0,"-2"2"0,0 0 243,0 0 0,2 7 0,8-3 0,5 3-437,6-3 0,4-4 1,4-8-1,5 0 119,6-1 0,3-5 1,6-3-1,3-1 19,6-5 1,7-2 0,6-4 0,4-4 97,1-7 0,5-10 0,-3-4 0,3-2 108,3-5 0,-7-1 0,-2-3 0,-1 1-10,-6-1 1,-1 0-1,-4-1 1,-4-3 245,-7-2 1,-4-8 0,-4 2 0,-4-7-305,-7-6 1,-10 1-1,-2-3 1,0 8-440,-2 3 1,4 8 0,-6 4-1,1 9-374,5 8 1,-4 4 730,2 2 0,-8 9 0,3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26:28.4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151 299 7724,'0'30'4,"0"-1"0,-2-4 0,-2 6 72,-3 5 0,-7 16 1,3 7-1,-1 5-21,-1 8 0,1-6 1,-7 3-1,0-2 57,0-6 1,9 2 0,4-15-1,4 0-26,2-4 0,8-7 1,4-5-1,7-7-47,6-5 1,5-7 0,7-3 0,1-1 30,-1-5 0,3-10 0,4-7 0,4-6-58,0-6 1,7 2-1,-7-8 1,0-2 27,-4-3 0,-5-2 1,-1 3-1,-3 1-11,-3 3 0,-7 6 0,-13-4 0,-5 2 8,-5 4 1,-4 0 0,-7 0 0,-7-2-11,-7 2 1,-11 2-1,1 2 1,-7 0-13,-4 0 0,-6 7 1,4-1-1,2-1 100,4-3 0,1 4 1,14 3-1,2-1-45,2 1 1,8 6 0,3-5-123,1 1 1,7-2-1,13-9-142,8 0 1,6-8-1,0-5 1,4-1 130,0 2 0,7-9 1,-7 6-1,0 1-29,-4-2 1,-10 1-1,-5 1 1,-1 3 185,-5 3 0,-10-4 1,-7 4-1,-4 2-102,-1 4 1,-10-2 0,-3 12-1,-4 1-165,-3 4 0,0 6 0,3 8 0,1 9-294,3 6 1,8 10 0,0-2 466,8 5 0,-1 10 0,5 2 0</inkml:trace>
  <inkml:trace contextRef="#ctx0" brushRef="#br0" timeOffset="322">1129 901 7654,'0'19'547,"0"2"1,0 2-360,0 2 1,2 6-1,2-3 1,3-1-147,-3 0 0,-2 4 0,-2-6 1,0-2-648,0-2 0,0-8 605,0-1 0,8-16 0,3 2 0</inkml:trace>
  <inkml:trace contextRef="#ctx0" brushRef="#br0" timeOffset="480">1110 600 7642,'-12'-29'683,"-1"4"1,3 4-2,-3 2-1777,5 9 1,16 4 1094,5 12 0,3 13 0,3 10 0</inkml:trace>
  <inkml:trace contextRef="#ctx0" brushRef="#br0" timeOffset="883">1581 657 7224,'2'19'278,"2"-1"1,2 3 175,-2 4 0,-2 5 0,-2 7 0,0 1-311,0 0 1,0-1 0,0-1-1,0-3-267,0-2 1,0-8 0,0 3-123,0-6 1,9-9 0,3-7 62,5-8 1,0-7-1,-3-7 1,-1-1 180,1 0 1,9-6 0,3-2 0,-3 0-35,-3-1 0,1 1 0,2 4 0,2 0 67,-2 7 0,-2-1 1,-2 11-1,0 1 88,0 3 1,-1 4-1,-1 5 109,-4 5 1,1 5-1,-7 2 1,-3 2-349,-2 4 0,-2-4 0,0 6 0,2-2-272,4 0 0,-2 0 0,7-6 26,-3 0 1,7-9 365,-3-4 0,5-4 0,2-2 0</inkml:trace>
  <inkml:trace contextRef="#ctx0" brushRef="#br0" timeOffset="1483">2784 638 8106,'-8'-8'469,"-5"8"1,-1 8 0,-1 11-291,3 0 0,-1 2 0,-6 4 0,0 6 10,1 4 0,5 3 0,1 0 0,-1-3-77,3-3 1,-5 3-1,9-6 1,1 1-268,3-5 0,4-6 1,5-5-1,5-3-203,5-3 0,4-4 0,2-10 1,4-9 70,2-8 1,7-6 0,4-9-1,-5 1 95,1-1 1,-9 3 0,-2 1 0,-6 3 337,-7-3 0,3 1 0,-9-1 1,-2 3-58,-2-2 0,-10-1 0,-5 3 0,-3 6 154,-3 4 1,-2 10-1,-4 5 1,-4 4-167,-1 2 0,-5 8 0,4 7 0,-3 6-525,3 4 1,-3 6-1,9-3 1,2 1-878,2 4 1325,11-6 0,-7 9 0,7-7 0</inkml:trace>
  <inkml:trace contextRef="#ctx0" brushRef="#br0" timeOffset="1693">3123 657 7640,'0'-19'398,"-9"11"1,-1 8 0,-3 10 3,1 7 1,-1 10 0,-3 4 0,1 5-317,3 1 1,-1 1-1,-4 0 1,5-1-465,5 1 0,5-3 1,2-3-1,2-7-965,5-4 1,5-11 1342,13-3 0,5-5 0,7-2 0</inkml:trace>
  <inkml:trace contextRef="#ctx0" brushRef="#br0" timeOffset="2167">3649 412 7653,'0'19'321,"3"6"0,1 4 0,2 5-424,-2 6 1,-2 3 0,-2 1 0,0 4 105,0 0 0,0-2 1,0-8-1,0-2-167,0-5 0,0 2 0,0-8-150,0-2 359,0-10 0,0-7 0,0-12 98,0-7 0,0-3 1,0-5-1,2-2 61,5-2 0,-3-2 1,8 2-1,1-7 0,-3-3 1,13 3 0,-4 3 0,2 2-17,0 4 1,6 2 0,2 2 0,3 0-61,-1 1 1,7 5-1,6 0 1,-3 1-292,-1 1 1,4-3 0,-2 8 0,-5-1 162,-3-1 0,-3 6 0,7-6 0</inkml:trace>
  <inkml:trace contextRef="#ctx0" brushRef="#br0" timeOffset="2758">4458 563 7641,'0'-19'40,"9"0"1,3 0 257,5 1 0,2 7 1,-1 5-154,1 4 0,-2 4 1,-4 4-1,-5 7-57,0 3 1,-6 9 0,5 3 0,-5 1 30,-2 4 0,0 3 0,0-1 0,0-1-140,0-3 0,0-8 0,0 2-266,0-4 0,2-4 0,4-5 151,7-5 0,3-14 0,3-7 0,0-7 94,0-4 0,6-7 1,0 5-1,-2 0 35,-2 0 0,-4-4 1,-3 5-1,-1 3 209,1 3 1,-3 9 0,-1 3 0,1 1-118,-1 1 1,-6 2 0,3 10 0,-3 9-57,2 8 1,-4 8 0,4 13 0,-4 6 119,-2 5 1,0 7 0,0 5 0,0 4 99,0 7 1,0 9-1,0 1 1,-2 2-32,-4-2 0,2 8 1,-9-8-1,-3-5-310,-7-3 0,-7-7 1,-7-4-1,-1-9-97,1-7 1,-3-9 0,-2-13 0,-4-6 13,-2-4 0,-2-11 1,-4-5-1,1-10 217,3-7 1,8-7 0,-2-6 0,5-6 190,1-5 0,3 1 1,5 1-1,9 5 726,7 2 0,10-7 0,-3 5-722,5 0 1,4-5-1,5 7 1,7-2 0,9-3-96,9 3 0,5-6 0,7 5 0,8 1 15,9 4 0,4-2 1,6 2-1,0 2-305,6 2 0,1 2 1,7 0-1,-1 3-800,-5 3 0,-1-4 0,-3 5 1,-4-3-2737,-8 3 3684,-1 3 0,-22 1 0,6-3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4:13.1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311 85 7800,'-10'-11'0,"-1"2"0,0 0 0,0 3 0,1 0 193,-1 0 0,-3 4 0,-1-2-14,2 3 1,-2 1 0,-1 1 0,1 4 2,-1 6 1,-2 4-1,3 7 1,-1 1 3,1 2 1,-3 2 0,3 5 0,2 1-41,1-1 0,5 0 1,1 0-1,1-1-109,3-2 1,2 1-1,3-5 1,6-2-73,4-4 1,4 0 0,4-6-1,2-2 61,2-3 0,2-5 0,6 0 0,-1-3-192,0-3 0,0-3 1,1-6-1,-2-3-25,-3-3 0,2-2 1,-5-1-1,-2-1 2,-4 1 0,-3-2 0,-7-1 0,-2-2 123,-3-2 0,-3 0 0,-3-5 0,-5 2 43,-8 3 1,-4-1 0,-2 7 0,-2 6 109,-2 3 1,-1 3 0,-4 3-1,2 3-80,2 3 1,1 6-1,3 2 1,2 3-429,2 0 0,3 6 0,5 2 0,2 2 421,1 2 0,-1 4 0,-2 1 0</inkml:trace>
  <inkml:trace contextRef="#ctx0" brushRef="#br0" timeOffset="648">731 235 7198,'3'-7'0,"2"1"0,0 0-237,0 0 0,3-1 1,-2-4-1,1-1 220,0-2 1,0 2-1,3-2 1,-2 1 70,0-2 0,-6 3 1,3-2-1,-2 2-62,1 1 1,-1 1 0,-3-1-1,2 1-15,1 3 0,-2-2 136,3 1-100,-3 4 1,-1 0-1,0 8 31,0 3 1,-3 6-1,-2 2 1,0 2 66,0 2 0,-2 3 0,4 3 0,-1 2 79,-1 1 1,4 6 0,-4-2 0,2-1-83,-1-2 1,0-1-1,4 1 1,0-6-129,0-3 1,0 0-1,0-3 1,0-1 255,0-1-236,5-3 0,6-6 0,6-2 0</inkml:trace>
  <inkml:trace contextRef="#ctx0" brushRef="#br0" timeOffset="1497">1236 106 7777,'-7'0'142,"0"0"0,0 2 0,-4 1 0,0 4 153,0 3 1,1 5 0,-1 3 0,0 1-75,0-1 0,1 6 1,-1-1-1,1 2-31,3 1 1,-3 8-1,5-3 1,-1 0-66,2-1 1,3-6 0,2 1 0,3-3-227,3 0 0,7-5 0,4-3 0,2-3 20,2-4 1,3-2-1,0-7 1,-1-1-408,-1-4 0,-2-4 1,1-3-1,-2-4 307,-2-3 0,1-1 0,-5-2 0,-2-3 187,-4 0 0,1 0 0,-6-3 0,0 1 91,-2-1 0,-6 3 0,-2-1 0,-4 2 15,-3 2 1,2 3 0,-3 4 0,-1 6-62,-2 6 1,-2 4 0,-2 2-1,1 4-229,-1 6 1,2 4 0,1 7 0,2-1 75,2 1 1,4 3 0,5 0 0,1 0 101,3 1 0,5-3 0,3 3 0</inkml:trace>
  <inkml:trace contextRef="#ctx0" brushRef="#br0" timeOffset="2046">1752 300 7784,'-6'0'1138,"2"0"-1096,8 0 1,2-1 0,5-3-1,0-3 51,-1-3 1,5 0 0,-1-1 0,0 0-122,2 0 1,-4-3 0,2 0-1,-2-1-155,-1 0 0,0 3 0,-2-4 0,-2 2-19,-3 0 0,1-1 1,-2 3 45,0-2 150,-2 2 1,-6 1 0,-1 9-1,-1 4 81,0 6 0,0 1 1,-4 3-1,0 2-9,0 4 1,1 6 0,0 2 0,2 2 172,0 2 1,1-2 0,-2 4-1,0 0-114,2-2 1,1 2 0,-2-5 0,2 1-115,1-3 0,2 0 0,3-2 0,0-3-248,0 0 1,0-4 0,0-1 0,0 0-960,0-1 1196,0 0 0,0-3 0,0 0 0</inkml:trace>
  <inkml:trace contextRef="#ctx0" brushRef="#br0" timeOffset="2576">2139 397 7692,'0'-11'-172,"0"4"1,1 1 23,3 1 1,-2-2-1,5 2 441,2-1 0,0-1 0,2-3 0,-1 2-31,-3 1 1,2 0 0,0-4 0,3 0-195,2 0 1,0 1-1,-2-1 1,1 0-29,2 0 0,-2-3 1,-5 0-1,-1 2-592,2 3 0,-4 0 447,-2 2 243,-2 2 1,-5 0-1,-4 6 1,-1 3-58,-2 3 1,0 6-1,-1 3 1,-1-1 54,-1 1 0,0 3 0,4 0 0,2 4 60,0 2 0,2 0 1,-1-4-1,3 1-47,-1-1 0,4 0 1,-3-2-1,3-3-216,1 0 0,5 2 0,2-4 1,1-1-182,-1-1 0,3-4 1,-3-2-1,1-1-2876,0 1 3124,1-3 0,-3 6 0,5-3 0</inkml:trace>
  <inkml:trace contextRef="#ctx0" brushRef="#br0" timeOffset="3167">2849 235 7821,'-6'11'-50,"-8"1"1,4 1 0,-2 3 410,0 0 1,1 7 0,0 5 0,1 0 59,-1 1 0,1-4 0,3 2 1,3 1-232,3-1 0,1-6 0,1 0 1,3-2-80,3-2 0,4-1 1,3-7-1,4-2-527,3-3 0,0-3 0,1-2 0,-1-3 149,1-3 0,-1-4 0,1-3 0,-2-3 12,-2 1 0,1-8 1,-5 2-1,-1 0 204,-1-1 0,-5 1 1,-1 0-1,-1-3 82,-2-4 0,-7 1 1,-3 0-1,-3 0-22,0 4 1,-6 1 0,-2 8 0,-2 3 329,-2 4 0,0 3 1,-2 7-1,-1 4-185,1 5 1,1 6 0,2-2 0,0 2-321,3 2 1,4 5 0,7 1 0,3-1 165,3-1 0,-4-2 0,-1 1 0</inkml:trace>
  <inkml:trace contextRef="#ctx0" brushRef="#br0" timeOffset="3895">3365 397 8228,'4'-8'0,"4"1"64,1-1 0,2-2 0,1-2 0,1-1-28,1-1 1,2-2-1,-3 3 1,1-1-29,-1 1 0,-1-3 0,-1 2 0,0 1 11,0 1 0,-5 1 1,-3 0-1,0 2-203,0 2 1,-2-3-123,3 3 1,-4 1 238,-4-1 0,-2 6 1,-3 1 222,2 6 1,-3 3 0,4 3-1,-1 2-30,0 4 0,1 3 0,-3 1 0,2 2 21,-1 1 0,0 5 1,-1-1-1,2 2 29,-1 1 0,-1-1 0,2-1 1,2-1-199,1 1 1,2-4 0,-1-1 0,2-2-647,1-2 0,0-3 0,0-1-119,0-2 787,0 0 0,0-5 0,0 1 0</inkml:trace>
  <inkml:trace contextRef="#ctx0" brushRef="#br0" timeOffset="4798">3934 321 7760,'-10'0'161,"0"2"1,2 1-1,1 4-40,-2 3 0,0 2 0,-2 3 0,0 6-47,0 3 0,1 5 0,0 0 0,2 2 27,1 1 0,4 1 0,0-2 0,1-3-115,2-3 0,2-3 0,1-4 0,4-4 28,3-2 1,4-6-1,2-2 1,0-3-33,4-1 0,1-5 0,3-3 0,1-5-21,-1-5 0,0-3 0,0 0 0,1-2-15,-1-2 1,-2 1 0,-1-3 0,-3-1 53,-4 1 0,-3-2 0,-4-3 0,-4 0 46,-1-1 0,-4 2 0,-1 3 0,-6 3 76,-4 2 1,-3 7-1,-6 4 1,-1 5-119,-2 2 1,-2 8-1,-5 6 1,-1 6-330,1 1 1,1 2 0,2 5 0,4 1 324,3 1 0,0 0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4:25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56 223 7236,'0'-18'-316,"0"3"1172,-4 6-309,3 5-330,-3 0-186,4 3 0,0 6-45,0 10 0,0 9 1,0 5-1,0-2 178,0-1 1,0 2-1,-1 2 1,-1 2-68,-1 1 0,0 3 0,3 2 0,0-2 13,0 0 0,-3 0 1,0 2-1,1 0-61,1-1 0,1 5 0,0-4 0,0-1-53,0-2 1,0 0 0,0-4 0,0 1 10,0 0 0,0 0 0,0-2 1,0 1-35,0-1 0,0 0 0,0-2 0,0 1 5,0-2 0,0-2 0,0 0-136,0 0 1,0-1 0,0 1 54,0-4 1,0 3 19,0 1 1,-1-3 33,-3 0 0,3-2 17,-2 2 1,-1-2-63,1 1 92,0-5 8,3 1 6,0-7-115,-4 8 104,3-8 74,-3-1-54,8 0 0,-1-8 138,6 2 0,-1-2-93,8-1 0,-1 0 0,5 0-18,2 0 0,-2 0 0,4 0 1,-1 0 2,1 0 1,-2 0 0,2 0 0,2 0-36,1 0 0,1 0 1,0 0-1,-1 0-70,1 0 1,0 0-1,0 0 1,-1 0-28,1 0 0,-3 3 0,0 0 0,0-1 46,2-1 0,0-1 1,-1 0-1,-3 0 11,0 0 1,5 0 0,-3 1 0,1 1 30,1 1 2,-4 0 0,3-3 0,-1 0 45,2 0 0,1 0 0,-2 0 0,0 0 2,-1 0 0,0 0 0,2-1 0,1-1 18,0-1 0,-3 0 1,-2 3-1,1 0 41,0 0 1,-3-3 0,3 0 0,-1 1-57,-3 1 0,1 1 0,-1 0 0,2 0-64,-1 0 0,1 0 0,0 0 0,-1 0-59,2 0 0,-3 0 1,1 0-1,-1 0 22,-2 0 0,4 0 1,1 0 10,0 0 0,-1 0 13,3 0 1,-2 3 0,2 0-28,-3-1 1,-2-1-1,1-1 14,0 0 1,-1 0 0,-3 0 34,3 0 0,-3 0 0,-1 0 3,0 0 1,5 0 0,2 0 15,0 0 1,-5 1-1,0 1 25,0 1 0,-1 0 0,1-2 0,-2 1 33,0 2 0,-4-1 0,4-3-20,4 0 1,-5 0 0,5 0-49,1 0 1,-6 0 0,5 0-20,0 0 0,-4 0 1,3 0-36,2 0 0,-6 0 0,3-1 69,-4-2 0,6 1-7,-2-1 1,6 2-1,-2 1-5,-2 0 1,-4-1-1,-3-1 24,0-1 1,2 0-71,3 3 1,1 0-2,-1 0 1,-2 0 164,-1 0-176,-8 0-140,10 0 99,-11 0 41,7 0 1,-7-5 96,-3-4 1,-2-3 0,-2-5-133,-2-3 0,2 0 1,-4 0-1,2 0-23,0-2 0,-1-7 0,2 1 0,-2-1-16,-1-3 0,2-2 0,-2-5 1,0-2 103,3 2 0,-2-2 1,1 0-1,1 1 57,1 2 0,1-1 0,0 6 1,1-1-61,2 0 0,-2 3 1,2-2-1,-2 0-22,-1 0 0,0-1 1,0-3-1,0 0-47,0 0 1,-3 3-1,0 1 1,1 1 9,1 2 0,1 2 1,0 4-1,0 2 155,0 3 0,0 0 0,0 1-21,0-1 1,3-3-46,0 1 1,0-4 0,-3 3 52,0 2 1,0 2-78,0 0 1,0 1-121,0-4 0,0 1 55,0 2 26,0 3 141,0 2-3,-4-1-63,3 8-150,-3-6 116,4 11-27,0-3 9,-4 4 0,-2 0 10,-7 0 1,5 0 21,-4 0 0,3-3 2,-7 0 1,1-1 0,-4 1 20,1 0 0,2 0 0,0 3-13,-4 0 0,1 0 0,-5 0-2,1 0 1,2 0 0,2-1 0,1-1-15,-1-1 1,1 0-1,-1 3 1,1 0 10,-1 0 1,0 0-1,0-1 35,-3-2 0,6 2 1,-2-3-59,4 0 0,-6 3 0,3-4 1,-1 2 38,2 0 0,0 0 0,-2 2 1,-1-1 80,1-1 1,-1 0 0,0 3-77,-3 0 1,2-1 0,-4-1-105,1-1 1,2 0 0,2 3-1,1 0-60,-1 0 150,-4-4 1,4 2 0,-3-4 94,3 2 1,0 0 0,1 2 0,-2-1-24,-2 1 0,3 1 1,-3 1-1,3 0-72,0 0 0,-2 0 0,-1 0 0,1 0-98,2 0 1,-3 0-1,0 0 1,-2 0-81,-2 0 0,-1 0 0,0 1 0,-1 1 25,0 1 1,0 3 0,0-3 0,2 0-6,1 2 1,-2-4-1,3 3 1,-2-1 79,1 0 0,-1 0 1,4-3-1,-2 0 53,-2 0 0,4 3 1,-1 0-1,1-1 46,1-1 0,-4-1 1,4 0-1,0 0 13,1 0 1,2 3 0,-1 0 0,1-1-77,-1-1 1,4-1-1,-1 0 15,0 0 1,-5 0 0,0 0 11,0 0 0,0-1 1,1-1 61,2-1 0,-2 0-32,-5 3 1,-2 0 15,0 0 1,0 0-1,2 0-37,4 0 1,1 0 0,1 0-11,1 0 1,1 0 2,-1 0 0,1 0 0,-4 0-10,1 0 1,5 0-96,-1 0 1,2-1-284,-1-2-275,-3 2 657,4-3 0,3 4 0,3 0 0</inkml:trace>
  <inkml:trace contextRef="#ctx0" brushRef="#br0" timeOffset="1463">168 307 6739,'-4'5'255,"8"-2"0,-1-2-156,9-1 0,-3 0-111,7 0 0,-1 0-2,4 0 0,2 0 0,1 0-93,-2 0 1,1 0 0,0 0 88,0 0 0,1-3 0,-4 0 0,2 1 16,2 1 1,-3 0 0,4-1 0,-2-3-2,1 0 0,1 3 0,-3-2 0,2 1 4,-2 0 0,0 0 0,-2 3 1,1 0-47,0 0 1,2 0-1,1 0 1,-2 0 24,0 0 1,-2 0 0,1 0 0,-1 0 43,1 0 0,0 0 0,-1 0 1,1 0-13,-1 0 1,1 0 0,0 0-23,3 0 1,-3 3 0,4 1-87,0 1 0,-4-2 0,3 2 100,-3 0 1,3 1 0,0-3 0,-2-1 22,0-1 1,-2-1 0,1 0 0,-1 0-4,1 0 0,-1 0 0,1 0 0,-1 0-13,1 0 1,0-1-1,-1-1 1,1-1 10,-1 1 1,1-2 0,-1 0 0,1 2-11,-1 1 1,1 1 0,-1 0 1,1 0 0,7 0 0,0-1-9,0-2 1,-2 2 0,-5-2 2,3 2 1,-3 1 0,4 0-1,0 0 1,-7 0-1,3 0 16,-2 0 1,1 0 0,0 0-7,1 0 1,-3 0-27,3 0 0,-3 0 1,7 0 10,-1 0 0,-5 0 1,3 0 30,0 0 0,-4 0 1,1-1-1,-2-1-22,0-1 0,1 0 11,6 3 0,2-3 0,2-1 132,-1-2 0,-4 4-126,-3-1 1,3 1-53,7-1 1,-4 2-119,1-2 0,-4 2 96,0 1 0,-1 0 17,-2 0 1,1 0-3,-1 0 1,-2 0-13,-1 0-293,-8 0-15,10 0 161,-15 0 62,6 0 86,-4 0 37,-3 4 4,8-3 0,-4 3 0,4-4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4:27.2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 56 5932,'-9'9'0</inkml:trace>
  <inkml:trace contextRef="#ctx0" brushRef="#br0" timeOffset="151">38 47 7754,'15'0'-333,"1"0"1,-1 0 0,4 0 0</inkml:trace>
  <inkml:trace contextRef="#ctx0" brushRef="#br0" timeOffset="296">260 28 7754,'5'6'-1822,"-1"2"1822,1-7 0,4 7 0,5-3 0</inkml:trace>
  <inkml:trace contextRef="#ctx0" brushRef="#br0" timeOffset="443">427 56 6927,'18'0'-267,"5"-4"1,1-1-1</inkml:trace>
  <inkml:trace contextRef="#ctx0" brushRef="#br0" timeOffset="599">649 28 7754,'5'6'-474,"4"-2"1,0 0 0,5 1 0</inkml:trace>
  <inkml:trace contextRef="#ctx0" brushRef="#br0" timeOffset="753">881 10 6345,'14'-4'0,"0"-1"0</inkml:trace>
  <inkml:trace contextRef="#ctx0" brushRef="#br0" timeOffset="909">1085 1 7969,'14'4'-386,"-5"1"1,-5 4 0</inkml:trace>
  <inkml:trace contextRef="#ctx0" brushRef="#br0" timeOffset="1062">1270 38 8117,'15'-1'29,"1"-2"1,-5 2-1,2-4 1</inkml:trace>
  <inkml:trace contextRef="#ctx0" brushRef="#br0" timeOffset="1230">1483 19 7754,'12'0'136,"1"0"1,-4 0-137,6 0 0,-3 0 0,1 0 0</inkml:trace>
  <inkml:trace contextRef="#ctx0" brushRef="#br0" timeOffset="1391">1668 28 7098,'19'0'-274,"-5"0"1,8-4 0,-3-1 0</inkml:trace>
  <inkml:trace contextRef="#ctx0" brushRef="#br0" timeOffset="1549">1863 10 6737,'14'0'0,"0"0"0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4:34.0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84 6567,'-11'0'580,"2"1"-547,6 2 0,1-1 87,-4 4 0,3 0-81,-3 4 1,0 0-119,0 2 0,-2 0 30,2 3 0,2-6-101,1 4 1,-2-4 80,2 6 1,0-2 42,3 2 1,0-5 46,0 2 0,-1-7-32,-2 4 5,2-2-5,-3 3 12,4 3 0,0-3 1,0 8 0,-1-8 55,-2 3 18,2-7-33,-3 6-23,0-6 1,2 8-2,-5-5 1,5-2-33,-1 2 6,2-6-28,-3 14-6,3-11 31,-3 7 9,4-3 11,0-1 13,0-4 26,0 3-43,0-7-13,0 8-2,0-8 23,4 3 1,-1-1 36,6 0-11,-5 0 32,12-3 1,-9 1 31,9 2 1,-7-2-16,3 2 0,-4-1-69,5 1 1,1-2 2,2 3 0,-2-3-22,2-1 1,-4 0-1,2-1 0,0-3 1,-4 3 62,-1-2 1,-1 2 34,8 1 0,-4 0-93,4 0 0,-4 3-21,3 1 1,-2-1-38,2-3 0,-2 0 37,2 0 1,0 0-8,4 0 1,-7 0 8,1 0 34,-5 0 0,9 0-16,-1 0 0,-5 0 4,2 0 1,-4 0-7,6 0 0,-2 0 5,2 0 1,-3 0-6,4 0 0,-7 0-8,3 0 1,-6-1 2,3-3 2,2 3 0,1-3 0,3 4 1,-6 0 0,4 0 0,-4 0 0,6 0 0,-2-1 26,2-2 1,-6 2 23,4-2 1,-4-1-30,6 1 0,-2 0 42,2 3-54,-3 0 1,5 0 52,-2 0 10,-1 0 0,-1-1-64,-4-2 3,1 2-24,-1-3 0,-3 3 87,0-3-46,-4 3 1,4-7-81,-3 2 1,-1-2-1,4-2 0,-3 1 39,3 0 0,-4-4 4,1-3 1,-2-1-4,-1-2 1,3 1-51,0-1 1,2 2 42,-2 1 0,-2-1-23,2 1 0,-2-1 6,-1-2 0,0 1-99,0-1 50,0 5 29,4 0 25,-3 5 149,7 0-34,-7 0-45,3 3-102,-4-2 63,0 3 14,0 0 226,0-3-267,-4 7-34,-1-4-10,-4 5-164,-5 0 186,0-4 1,-3 2 78,1-4 1,-1 4-15,1-1 1,2 2-30,-2 1 1,8-1 0,-2-1-71,-2-1 1,2-1 35,-5 1 1,2 2 77,-2-3 0,0 0 42,-4 1 1,0 0 33,1 3 1,2 0 53,1 0-150,4 0 0,-6-1-51,5-2 0,0 1 15,2-4 0,1 3 10,0-3 1,-5 3 12,-1 0 1,1 2 8,-2 1 0,4 0-5,-4 0 0,7 0 0,-2-1-42,-1-2 0,1 1 23,2-4 0,0 3 7,-1-3 1,0 4 12,-2-1 0,3 2-5,-3 1 0,6 0 6,-6 0 0,6 1-60,-3 2 0,1-2-81,-4 2 112,5-2 23,-5-1 125,7 0-64,-4 0-59,-5 0 1,3 1-139,-5 2 1,7-2 58,-3 2-251,8-2-220,-9-1 550,12-4 0,-7-1 0,3-4 0</inkml:trace>
  <inkml:trace contextRef="#ctx0" brushRef="#br0" timeOffset="1829">427 214 6863,'0'15'181,"0"1"1,0-4-218,0 3 1,-1-3-27,-2 0 1,1 1 5,-4 0-53,0-5-61,0 0 97,2-7-86,4 3 200,9-4-24,-7 0 0,7-1 52,-6-2-87,2 2 48,4-7 0,2 4 14,1-2 1,-2-3-5,3 3 0,0 1-15,-1-1 0,2 1-113,-2-1-86,-2-3 130,8 4 15,-8 0 47,-1 1 165,-4 4 107,-5 0-204,-5-4-6,0 3 1,-8-3-82,-3 4 0,2 0 1,0-1 3,0-2 0,4 2 1,2-4 39,-3 1 0,3 2 22,2-4 1,0 3-141,-3-3-75,-1 4-552,5-2 163,1 4 472,4 0 0,4 4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5.353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1 547 8508,'21'-42'245,"14"0"1,14 2 0,14 3 0,-2 4 737,-5 3 0,14 2-787,-5-3 1,24 8-1,-1-7 1,1 2 0,4 0 517,1 2-896,-43 14 1,0 1 0,38-10 0,-40 10 0,0 1-16,1-1 0,0 1 1,44-11-1,-1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5:1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824 1 7571,'-9'0'0,"0"0"0,0 0-410,-1 0 0,1 0 334,0 0 0,-1 0 0,1 0 1,0 0 40,0 0 0,-4 2 0,1 0 0,0 0 36,-2 1 1,3-1 0,-4 2-1,-2 1 57,0-1 1,-2 2 0,1-2 0,-1 2 13,1 1 0,-1-1 1,1 0-1,-1-1-17,1 0 1,-1 5 0,1-3 0,-1 0-26,1 1 0,-1-1 0,1 2 0,-1 0-42,0 2 1,1-2 0,-1 1 0,1 1-2,-1-1 1,1 1 0,-1 1 0,1-1 4,-1 1 0,2-1 1,0-1-1,2 0 3,-1-2 0,1 3 0,1-1 0,0 1-4,3 1 0,1-3 0,1 2 0,-1 0-10,1 0 1,3 1 0,1-3 0,1 0 1,2 0 1,1-1 0,1 2-1,0-1 8,0 0 1,4 0 0,2-3 0,2 1-3,1 0 1,4 0 0,0-1-1,1 1 16,3 0 1,0 0 0,3-1 0,0-1 5,2-1 0,5 0 0,0 1 0,2 0-5,1 0 0,2-1 1,0 0-1,2-1-5,4 1 0,-4 0 0,4 1 0,0-1 0,1-1 0,2 2 0,-2 0 0,2 0 41,2-1 1,0 2-1,3-2 1,0 1 1,1-1 0,-1 1 0,1 1 0,0-2-34,0-2 0,4 1 0,-4 0 0,3-2-12,0 0 1,0-1 0,-4 0-1,0 0-4,0 0 0,1 0 0,-1-1 0,0 0 20,0-2 0,0-2 1,-2 1-1,-2 0 96,-1-1 1,2 2 0,-1-3 0,-1 3-109,0 0 1,-1-2 0,-4 3-1,-1 0-113,-1-1 0,-4 2 1,1-1-1,-4 1 7,-2 1 0,1-1 0,-5 0 1,0-2 2,-2 2 101,-4 0 0,2 1 0,-2 0 0</inkml:trace>
  <inkml:trace contextRef="#ctx0" brushRef="#br0" timeOffset="2399">426 763 7562,'0'7'-246,"4"0"1,2-3 0,3 0 0,0-1 229,0-1 0,2 1 0,0 0 70,1 0 0,2-1 0,-3 1 0,2-1-10,2 0 1,0 3-1,5-2 1,0 0-14,2 0 1,0 1-1,0-1 1,3 0-49,1 0 0,5 2 0,1-3 0,1 0-28,2 1 0,1-1 0,1 2 1,0-1 20,0-2 1,1 1-1,2-1 1,2 1 17,1 0 1,2-1 0,-2-2-1,2-1 46,2 0 1,-1-3 0,1 0 0,1 0-2,2 1 1,2-2 0,-2 1 0,-2-1-54,-1-1 1,0 1 0,-3-1 0,-3 1-39,-4 1 1,-2 0 0,1 3-1,-2 0-45,-3-1 1,-3 2-1,0-2 1,0 1-1,0-1 0,-5-1 1,-1 2-1,-2-1 97,-2 0 0,1 0 0,-1-4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5:24.6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167 426 8244,'-3'-5'963,"0"1"-964,0 2 274,3-1 0,1 8 0,1 0 32,1 0 0,1 0 0,-2 0 1,2-1-85,1 2 1,-1 0-1,1 1 1,0 1-26,0 1 1,0 1 0,2-2 0,-1 2-132,2 1 0,-1-2 0,0 1 0,-1 1 16,1-1 0,2-2 0,1 1 0,0-1 85,0-1 1,2 2 0,-4 0 0,3-1 38,1-1 1,-2 2 0,-1 0 0,2 0 4,1-2 0,-1 0 0,4 0 0,-1-1-26,0 1 0,2 0 0,2 0 0,1-1-69,-1-2 0,1 2 0,-1-3 0,1 0-65,-1 0 1,1 1 0,-1-1-1,1 0 52,-1 0 1,1-1-1,0-2 1,2 0-17,1 0 1,0 0-1,-1 0 1,1 0-20,2-3 1,-2 2-1,2-3 1,1 0-9,-1 1 0,-1-2 0,-1-1 1,2 1-82,-1 0 1,3 1-1,-4-2 1,-1 0 49,2 2 1,-4 0-1,3-1 1,-3 1 20,0 1 0,-1-1 0,1 1 0,-2 1-31,-1-1 1,1 2 0,-1-2 0,1 1-7,2 0 1,-5-3 0,0 3 0,-2 0-36,0-1 1,1 2-153,-4-1-2047,0 1-1189,-4 1 440,-1 0 2971,-4 0 0,0 0 0</inkml:trace>
  <inkml:trace contextRef="#ctx0" brushRef="#br0" timeOffset="2228">10 0 7385,'-5'0'231,"1"0"545,4 0-635,8 3 1,-5 0 0,6 3 0,-2-2 241,-2 1 1,4 4 0,-3 0 0,2-1-36,1-1 1,1 2 0,0 1 0,1 0-159,2 0 1,2 1-1,-2-2 1,2 0 5,1 1 1,2-2-1,0 2 1,1 1-36,-1-1 1,2-1 0,0 0 0,2 0-74,-2 0 0,3 3 1,-1-3-1,-1-1 27,2-1 0,-3 0 0,4 0 0,-1 0 58,-3-1 1,4 0 0,1 0-1,0-3-18,0 0 1,2 2 0,-3-2 0,3 0-38,1 0 1,0-1 0,-1-2-1,1 0-36,0 0 0,0 0 1,0 0-1,-2 0-79,-1 0 0,5-1 0,-2 0 0,0-2-41,1-1 0,-4 2 0,-1-3 0,1 1 70,-1 0 1,2-2 0,-4 2 0,1-2 45,-1 2 1,1-2 0,-2 2 0,0 0-16,0-1 0,1 1 0,0-1 0,-1 1-129,-2-2 0,-1 3 0,-2-2 1,-1 0-3,2-1 0,0-1 1,1 0-1,-2 1 95,0-1 0,-4 1 0,2 1 0,0 0 112,-3 0 0,0-1 1,1-1-1,0 1-120,-1 2 0,-3-2 0,-2 4 1,1 0-113,1-1 0,-2 2 0,1-2-48,0 0 0,1-1 60,1-2 1,-3 2 0,0 1-144,-2 0-408,-1 2-1166,-3-2 0,-4 9 1,-2 2-1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5:29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648 7 7705,'-8'-1'-39,"2"-1"0,1 1 86,2-1 0,1 1 0,-4 1 168,-2 0 0,0 0 1,-1 0 92,0 0 0,-1 0 1,0 0-1,-1 0-125,-2 0 1,1 0-1,3 0 1,0 1-109,-1 1 0,-2-1 1,0 2-1,-1-1-22,0 0 0,3 3 0,-4-2 0,1 0 18,-3 0 1,2 2 0,-1-1 0,-1 0-15,2 1 1,-4-1-1,3 3 1,-2 0-20,2 0 1,-2-1-1,1 1 1,-1 0 24,-2 0 1,4-1-1,-1 1 1,1 0-51,0 0 0,1 0 0,3 1 0,-2 1-1,2 0 1,1-2 0,1 0 0,-1 0 64,1-1 0,0 3 0,1 0 0,0 0-37,2-2 1,1 0 0,-2 0 0,2-1-50,1 1 1,1 0 0,3 0 0,0-1-15,0 1 1,0-2 0,0-1 51,0 2 0,0 0-24,0 0 0,3-1 0,1-1 8,1 2 0,-2-3 0,2 0 1,0-1 15,0 0 1,-2 3 0,4-2 0,0 0 52,1 0 0,1 1 0,1-1 0,0 0-17,2 0 1,-1 2 0,5-3 0,-1-1 9,0 0 0,2 1 0,-1 1 0,1-2-129,2 0 1,-1-1 0,0 0 0,-2 0-2,-1 0 1,1 0 0,2 0 0,0 0 43,-3 0 1,3 0-1,-3 1 1,2 0 40,-2 1 1,3 1 0,-3-3 0,3 2-27,0 0 0,1 1 0,-1-1 1,1 0 3,-1-1 1,2 1 0,0-1-1,2 2-15,-2-2 0,0 1 1,-2-1-1,2 1 7,2 0 0,-3-1 0,4 1 0,-2 0 8,1 0 0,3-1 1,-3 1-1,1 0-7,-1-1 1,4 0 0,-2-1 0,0 0 14,1 0 1,-1 0 0,3 0 0,-2 0 1,1 0 0,2 0 0,-6 0 0,2 0 126,2 0-183,0 0 0,-1 0 0,0 0 31,1 0 1,-3 0 0,1 0-1,-2 0-14,-1 0 0,2 2 1,-2 1-1,1-2 0,0 0 1,-2 0-1,2 0 1,-3 1 14,0 0 1,2-1 0,1-1 0,-1 0 15,2 0 0,-2 0 0,2 0 0,1 0 54,0 0 1,-3 0 0,3-1-1,-1-1-21,1 0 0,-3-1 0,0 2 1,-1-2-27,-2 2 1,1-2-1,-2 1 1,0 0-125,-2 1 1,-2 1 0,1 0 0,-1 0 67,-1-3 1,1 3 0,-1-3-1,0 2 34,-2-1 0,2 1 0,1-1 0,-3 0-26,-3 0 0,1 1 0,-2-1-13,3 1 0,-3 1 1,-1-1-1,0 0-141,0-1 0,-2-1 21,4 3 11,-5 0-1370,2 0 1,-4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5:45.7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130 1212 7577,'-5'0'-666,"1"0"0,4-1 1040,0-1-149,0 1 1,-1-4 18,-2 3 0,2-1-156,-2 0 0,2 2-129,1-4 1,-3 1 117,0-3 0,-5 0 127,2 1 1,1 0 0,0 0-18,1 2 1,-2-1-1,2-1-104,-2 2 1,4 0 0,-2 3 0,1-2-61,0-1 1,-1 2-1,2-3 57,-1 0 0,-3-1 0,2-1 101,-2 0 1,4 3 0,-2 0-1,1 0 255,0 1 0,0-2 1,3-2-306,0 1 1,-1 1 0,-1 1 0,-1-2 21,1 0 1,1 0-1,1-1 21,0 0 0,0 0 1,0 1-1,0-1 95,0 0 1,0 0-1,0 1 1,0-1-54,0 0 0,0-2 0,1 0 0,1 1-7,1 0 1,0 2-1,-3-1 1,0 0-16,0 0 0,3-2 0,0 0 1,-1 1-13,-1 1 0,0 0 1,1-1-1,1 0-22,-1-1 1,-1 0 0,0 2 0,2 1 49,0-1 0,0-1 0,-2 0 1,1-1 18,1 1 1,0 0 0,-2 2 0,2-1-121,3 0 1,-1 0 0,1 1 0,-1-1-63,0 0 1,1 0 0,3 1 0,0-1 52,1 0 0,-1-2 0,0 0 0,1 1-66,-1 0 0,1 2 0,1-1 0,2 0 0,-2 0-74,-1 1 1,3-3 0,0 0 100,1 0 0,-1 2 0,1 0 0,0 0-34,-3 1 0,3-1 1,1 0-1,0 0-17,0-2 0,-2 1 0,1-1 0,1 1-32,-1-1 0,-3 1 1,3-3-1,-2 1-21,0 2 44,5-2 0,-6 1 0,4-1-11,-2 0 0,0 0 1,-1 2-1,0-1 7,-1 1 0,0 0 1,-2 2-1,0-1-1,0 0 1,-3-2-1,1 0 1,-1 0-15,-1-1 1,2 2 0,-3-3 0,0 0-52,0 0 0,3-2 0,-4 2 0,-1-2 17,-1 0 1,0-3-1,1 0 1,1 1 58,-1 1 0,-1 1 0,-1-2 1,0 0-36,0 0 0,-3-1 1,-1 3-1,0 1-230,0 1 0,-4 0 0,3-1 0,-1 2-557,0 0 1,4 1 0,-2 3-4084,0 2 4898,3-2 0,-3 8 0,4-1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5:5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112 803 7679,'0'4'784,"0"0"-419,0-2 0,1-1-177,2 1 1,-1-1 0,4-2-70,1-1 0,-2 1 1,1-4 16,-2 0 1,2 1 0,-3-1 0,-1 0 27,-1-1 0,2-1 0,0 1-39,-1-1 0,-1 0 0,-1 0 1,0 1-7,0-1 1,-3 0-1,-1 0-5,-1 1 0,0-1 0,-2-1 1,0 1-31,0 0 1,2-3-1,-1 3 1,0-1-11,1 1 1,-3 0 0,4 0 0,0 1-11,0-1 0,0 0 0,2 0 1,-2 1 36,-1-1 1,2 0-1,-3 0 1,1 1 19,0-1 0,2 0 1,-3 0-1,0 1 56,1-1 1,-1 0-1,4 0 1,-2 1 8,-1 2 1,2-2 0,-2 1 0,1-1-45,2 0 1,1-1-1,1 0 1,0 0 8,0 1 0,0-1 1,0 0-1,0 0 30,0 1 0,0-1 0,0 0 0,0 0 50,0 1 0,1-3 1,2 0-1,3 0-108,2 2 1,2-2 0,-1 0-1,0 0 32,0-1 1,2 3 0,0-3 0,2 1-81,2 0 0,0-2 0,4 1 0,-1-1-102,1-1 1,-1 3-1,1-1 1,-1 1-134,1 0 1,-1-2-1,1 1 1,-1-1 8,1-1 1,-1 0 0,2-3-1,0 0 26,2-3 0,3 0 0,-3 1 0,0 1-664,-3 1 0,2 0 0,-7 3 1,1 1-2605,-3 4 3393,-2 1 0,0 2 0,-1-3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6:00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1026 18002,'5'4'429,"1"-2"0,-1-1 0,1-1-196,1 0 1,2 0 0,0 0-1,0 0 172,0 0 0,5 0-270,1 0 1,2 0-1,-1-1-64,-1-1 1,-3-2-1,0-2 1,-1-1-13,2 0 1,-2 0 0,3 0 0,1-1 28,-1-1 1,-1 0 0,1 1 0,0 0-42,1-1 0,-3-2 0,2 1 1,1 0-32,-1 0 0,1-1 1,1 1-1,-1 1 5,-2-1 0,2-1 0,-2 1 1,-2 0-57,-1 0 1,-1-2 0,1 2 0,-1-1 30,0-1 1,4 1 0,-1-2 0,-1 1-15,0 1 0,-2 0 0,1-3 1,1 0-68,2-2 1,0 2 0,-2-2 0,2 2 74,-2 1 1,-1-1 0,0 1 0,-1-1 61,0 1 0,0 0 0,1 1 1,-2 1-60,-2 2 0,1-3 0,-4 0 1,0 0-1,1-2 1,-2 0 0,1 0 0,-2-1 15,-1-1 1,0-5 0,0 1-1,0-1-46,0 0 0,0 2 1,0 0-1,0 2 57,0 0 1,0-1 0,0 3 0,0 2-14,0 1 0,-1 1 0,-1-1 1,-3 2-282,0 0 0,0 1 1,-2 2-1,1 0-194,-1 1 1,-1-1 0,1 0 0,1 0-348,-1 1 0,-1-2 0,-2-1 0,1-1 139,0-1 1,3-1 0,1 3 0,0 1-3759,3 0 4434,1 2 0,-3-1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1:19:02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0 540 7104,'0'-13'-131,"0"0"1,0 0-7,0 0 1,0 5-1,0-1 274,0-1 1,0 3 204,0-1 0,0-1 18,0-4 1,0 0 98,0 1-326,0 4 0,1 4 0,2 8 32,2 5 1,5 8-1,0 6 1,4 5 12,3 7 1,2 13-1,-4 8 1,2 5-56,-1 3 1,3 1 0,-2-3 0,-2-2-62,0-4 1,-2 0-1,-2-4 1,-1-2 12,-1 0 1,-1-7-1,5-4 1,-2-8-199,-2-4 1,2-3 0,-2-2 98,2-5 0,2-8 1,-1-7-13,-4-4 0,-1-11 1,-4-10-1,1-7-40,-1-9 0,4-6 0,0-11 0,1-2-92,-4-1 1,-3-8-1,-1 0 1,2-4-58,2-4 0,-1-7 0,5 5 1,2-1 95,2 4 1,5 6 0,2 6 0,1 5 30,2 5 0,3 0 0,-1 14 1,-3 5-93,-4 4 0,2 5 190,-2 3 0,0-4 0,-4 5 0</inkml:trace>
  <inkml:trace contextRef="#ctx0" brushRef="#br0" timeOffset="937">1194 1349 8272,'0'-13'239,"0"-1"1,2-3 0,1-6-45,1-6 0,5-4 0,-4-5 0,2-1-63,3 1 0,0-5 0,0-3 0,-1-1-176,1-1 0,1-9 1,2 5-1,-1 0-87,-4-1 1,6-3 0,-4 2-1,0 4 1,2 6 1,-1 9-1,2 5 1,-2 5 94,-2 3 1,2 10 155,-2 7 0,-3 5 0,-2 6 0,-3 7 61,-1 7 0,5 4 1,-1 5-1,-1 2-89,-2 3 0,1 10 0,1-5 0,1 1-16,-1 0 1,-2 1 0,1-1 0,0-4-18,3-3 0,0-3 0,-2-6 0,3-3-96,1-4 1,-3-2-14,5-2 0,-1-6 0,5-4 10,0-6 1,-4-6-1,-1-8 1,2-4-23,2-4 1,1-6-1,-1-3 1,1-3-178,0-2 1,1-4 0,2-1 0,1 0 53,-1 0 1,0-4 0,-1 4-1,2 1 14,-1 3 0,3 1 0,-1 9 0,1 2 151,-1 6 0,-1 3 1,-4 6-1,0 2 91,0 2 1,-5 4 0,1 6-1,1 3 258,1 5 0,-2 9 0,0 8 1,-1 7 3,-1 4 0,3 11 0,-4 7 0,0 5-86,-1 5 1,4 2 0,-3-2 0,-1-4 15,1-5 0,4 2 0,-3-9 0,2-4-407,-1-3 0,1 2 0,4-10 0,0-2 213,-1-4 0,1-8-70,0-3 0,0-3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07.399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442 292 7776,'0'-14'-868,"0"0"1010,0-2 0,0 4 434,0-2 0,0 7 0,0-7-401,0-2 1,2-3 0,5 1-1,5 1-21,-1 3 0,10 3 1,-2-6-1,7 3-139,-1-2 0,5 7 0,1 2 0,-1 4-214,0 3 0,-2 5 0,-7 7-246,0 9 376,0 14 1,-9-3 0,-5 10 0,-5 0-20,-2 0 0,-9 3 0,-5 1 0,-7 3 137,-7-2 1,2-3 0,-9-2-1,0-2 173,3-5 0,-6 2 1,11-9-50,1-2 1,3-5 0,2-5 0,0-4-1,0-3-183,0-4 0,7-3-86,0-2 0,9-2 1,-2-5-201,5-7 0,11-5 0,5 1 49,5 4 1,9 4-1,0 10 1,-3 0 41,-1 0 0,-1 3 1,2 4-1,3 4 41,-2 1 0,-3 14 0,-4-3 1,-3 5 173,-2 2 0,-2 8 1,2-3-1,-5 4 148,1 3 1,-8 0 0,5 0 0,-7 0 222,-7 0 0,0-7 0,-12-2 0,-6-3 17,-6-4 0,3 4 0,-7-4 0,-2-5-68,-2-5 1,-3-4 0,-3 2 0,-1-7-155,-3-5 0,0-2 0,7 0 1,2 0-521,5 0 0,-2-2 0,9-5 0,2-7-456,3-5 0,4-2 800,5 0 0,5-9 0,9-3 0</inkml:trace>
  <inkml:trace contextRef="#ctx0" brushRef="#br0" timeOffset="840">1470 1489 8504,'-11'-9'354,"1"-5"-196,1-5 0,7 5 0,-5 0 0,4-2-11,3-3 0,3-4 0,1-3 0,6-2-95,1 3 1,3-8 0,7-2 0,-2-5-34,-5-2 1,5-9 0,-5-5 0,4-5-168,3-2 0,0-7 0,0 0 0,0 3-28,0 1 1,3 6 0,1 1 0,3 6 108,-2 1 1,-10 3 0,-2 7-1,3 3-135,1 4 1,-4-3 0,-2 8 0,0 0 73,-1-1 0,1 3 1,2 7-1,-5 3 38,1 4 0,-6-3 119,10 10 0,-9 3 1,2 13-1,-2 12 57,2 12 1,-5 9 0,5 7 0,-5 7 259,-2 4 0,0 3 0,0 0 0,0 0-139,0 0 1,0 7-1,0 0 1,0 0 229,0 3-307,0-8-182,0 7 0,-7-11 0,0-3 0,3-4 0,-1-5-612,-2-9 497,5 2 0,-8-19-2048,10 5 2215,0-14 0,-9-14 0,-3-12 0</inkml:trace>
  <inkml:trace contextRef="#ctx0" brushRef="#br0" timeOffset="1073">1533 1069 8052,'21'-21'207,"0"7"1,3 3 0,1-1-465,3 0 0,7 8 0,-4-6 0,1 3-151,6 0 0,1-2 408,3 2 0,0-5 0,0-9 0</inkml:trace>
  <inkml:trace contextRef="#ctx0" brushRef="#br0" timeOffset="1577">2709 124 7726,'12'10'-27,"-3"1"1,-2 3 215,0 0 1,0 7 0,-7 7-1,0 0-51,0 3 0,0-6 0,0 8 1,0-3-9,0-4 0,-7 4 0,-2-2 0,0-2-78,-1-3 0,-4-2 0,5 3 0,0 1-70,-1 3 0,-4 0 0,5-7-122,-3 0 1,5 0-273,-7 0 309,10-9 1,-6-5 32,10-14 0,3-5 58,4-9 1,4 3 0,10 4-1,0 4 44,0 1 0,-7 7 1,0-5-1,5 4-35,7 3 1,-3 0-1,7 0 1,-2 0-82,0 0 0,10-2 0,-6-3 0,3-2-59,0 3 1,-2-6 0,4 1-1,-4 0-487,-3-1 0,-2 1 630,-7 2 0,10-5 0,1-9 0</inkml:trace>
  <inkml:trace contextRef="#ctx0" brushRef="#br0" timeOffset="1828">3360 166 7745,'-7'21'0,"-2"0"141,-3 0 0,5 3 0,-7 4 0,0 9 104,3 10 1,-8-1 0,3 10 0,-8 3-39,-4 1-4,0 13-317,7-8 1,-7 7 290,0-9 0,0-2 0,7-3 228,0-2-713,10-9 1,-6 4 0,10-11-1,3-5-1281,1-7 1589,-6-5 0,7-2 0,-8 0 0</inkml:trace>
  <inkml:trace contextRef="#ctx0" brushRef="#br0" timeOffset="2581">3990 271 7682,'14'-18'0,"-2"1"23,-3 3 0,-2 12 123,-7 2 0,0 9 1,0 15-1,0 4 195,0 7-168,0 4-69,-9 3 0,0 7 136,-5 0-150,-5 10 1,5-10 0,-12 9-15,-2 0 0,0 8 1,7-10-1,0 4-5,0 3 0,0-9 0,0-5 1,3-7 33,4-7 1,-5 2 0,7-9-1,1-2-154,4-3-90,4-11 0,6-3 1,4-9-1,7-2 28,4-5 0,3 2 0,3-6 0,1-1 103,3 0 0,7 8 0,-4-3 1,1 2 0,6-2 1,-6 5-1,3-5 1,3 4-20,1 3 0,3 0 0,0 0 0,0 0-61,0 0 1,0 0 0,-2 0 0,-3 0-13,-2 0 1,-2 0 0,2 0 0,-7-2-238,-5-5 0,-2 5 0,0-8-828,0 1 1164,-9-3 0,-3-9 0,-9 0 0</inkml:trace>
  <inkml:trace contextRef="#ctx0" brushRef="#br0" timeOffset="2779">3948 859 7759,'12'-21'56,"7"0"0,-5 0 1,4 0 187,3 0 0,3 7 0,1 0 0,6 0-109,1 3 0,10-6 0,7 8 0,-2 0-245,-3-1 1,5-4-1,0 5 1,-2 0-98,-3-1 0,3-4 1,-3 7-1,-6 3 207,-6 1 0,-4-6 0,-7-3 0</inkml:trace>
  <inkml:trace contextRef="#ctx0" brushRef="#br0" timeOffset="2990">3948 334 8010,'3'-30'0,"1"7"0,6 6 8,1 1 1,6-3 0,8-2 0,6 3 156,1 4 0,13-5 0,11 3 1,4-5-329,3 0 1,0-5-1,0 14 1,0 1-268,0 4 0,0 4 430,0 3 0,0 0 0,0 0 0</inkml:trace>
  <inkml:trace contextRef="#ctx0" brushRef="#br0" timeOffset="3690">5124 1279 7466,'21'-11'802,"0"-8"0,-2-9-585,-5-5 0,5-4 0,-5-10 0,4-4-50,3-3 0,0 5 0,0-7 0,0-2-75,0-3 0,0-2 1,0 0-1,3 3-101,4 4 0,-5-10 1,5 8-1,-5 2-211,-2 2 1,7 5 0,0 7 0,-2 0 32,-3 0 0,-2 3 0,0 4 96,0 7 0,-7 14 1,-2 9 128,-3 10 1,-2 9-1,-7 14 1,0 7 141,0 4 0,-7 10 1,-2 3-1,-3 1-9,-4 6 1,4-8 0,-2 0 0,0-2-70,3 0 1,1-7 0,10-9 0,0 0-78,0-1 0,0-13 0,0 2-79,0-2 1,10-10 0,4-4-85,4-10 1,10-7-1,0-9 1,0-2-59,3-5 1,-1-2 0,7-8 0,-2 6 18,2 1 1,-4-6 0,2 2 0,0-5 65,-2-2 0,-1 7 0,-6 3 0,2 1 7,-2 6 1,-3 1 77,-2 3 0,-2 12 297,-5 9 0,-5 9 0,-11 15 0,-3 4 197,-2 7 0,-9 14 1,4 4-1,-2 3-126,0 0 1,0-2 0,-5 4 0,3-4-257,2-3 1,9-2-1,-2-9 1,5-3-907,2-2 1,0-9 0,0 2 0,2-7 816,5-7 0,-4-5 0,6-9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1.97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421 336 7708,'-2'-18'182,"-5"4"1,2 4-1,-9 10 41,-2 0 0,4 0 0,-2 3 0,0 4-78,2 7 0,-6 11 0,4 6 0,-7 1 0,-3 8 0,1 7 0,4 9 934,1 4-916,-1 13 0,-2-1 0,2 10 1,3-3-21,2 0 1,9 5 0,-2-14-1,5-4-318,2-8 1,12-7 0,6-11 0,10-5-90,5-7 0,2-12 0,7-4 0,0-3 64,0-4 1,7-14 0,2-12-1,3-12-68,4-7 1,-4-11 0,2-5-1,0-5 88,-2-2 0,4-2 0,-11-5 0,-8-5 140,-8 1 0,-10-13 0,-7 6 0,-7-3 65,-5-5 0,-4 0 0,-8 8 12,-11 4-877,-9 4 814,-12 10 148,0 10 1,-9 13 98,-5 19 0,-12 9 1,-4 17-1,-3 9-108,-4 14 1,4 19 0,0 9-1,5 4-857,10 3 1,6 0 743,12 0 0,9 10 0,3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2.63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211 0 7677,'0'21'94,"0"3"0,0 4 8,0 7 0,-7 14 0,0 7 1,0 4 26,-2 3 0,6 7 1,-6 0-1,2-2 32,0-3 1,-9 5 0,4 0 0,-2-4-136,0-8 0,7 0 1,-5-9-1,1-2-42,-1-3 0,7-11 0,-4-5-2703,0-5 2719,6-11 0,-15-3 0,6-9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5.879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9942,'7'58'0,"2"3"245,3 4 1,-1 19 0,6 5 0,-3 9-83,-6-45 1,0 1 0,-2 8 0,0 2 0,1 0 0,0 0-656,1 4 0,0 0 478,-3-7 0,-1-1 0,5 7 0,-1-1 0,-4-4 0,-1 0 1,0 3-1,1 0 145,1 2 1,-1-1-1,-3 6 1,0-1-1,3-9 1,-1-1 94,-1 4 0,-1-1-188,-1-7 0,0 0 0,0 8 0,0 1 0,-1-10 0,-1 0 0,0-3 0,0-1-332,-5 41 0,0-14 0,7-23-690,0-7 738,0-14 0,0-4 0,0-10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2.813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1 168 7673,'14'-2'65,"0"-3"0,5-2 145,6 3 0,1-8 1,9 0-1,2-2-241,3 0 0,2 7 0,2-4 0,3-1-120,2 0 1,0 8-1,-7-6 1,0 3 150,0 0 0,0-9 0,0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3.090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190 42 7289,'0'-21'460,"0"10"-134,0 1 1,0 27 0,0 6-40,0 7 0,-2 5 0,-5 10 0,-5 4-95,0 7 0,-6 4 0,4 3 130,-5 0-195,7 10 0,-4-8 0,7 7 0,-1-4-279,1-5 1,0 5-1,4-15 1,-2 1-622,2-5 1,3-7 772,2-7 0,-9 5 0,-3-8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4.14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211 0 7342,'0'21'-167,"0"0"0,-3 3 1,-1 4 185,-3 7 216,-10 14 0,13 4 0,-8 10 0,0 3 112,1 4 0,-1-5 1,-4 5-73,2-5-197,0 8 1,0-13 0,0 8-1,0-3-294,2-6 0,0-8 0,8-14-1233,-3-2 1449,0-9 0,7-5 0,0-12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4.37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1 231 8125,'21'-14'233,"0"0"1,0 7 0,2-4-1,5-1-109,7 0 0,7 5 1,5-7-1,2-2-163,-3-3 1,6 1 0,-1 1 0,0 6-799,1 1 1,-3-4 836,-7 7 0,0-9 0,0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4.692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169 0 7941,'14'0'554,"-3"3"-504,-1 4 0,-3-3 1,-7 10-1,0 5 69,0 7 1,0 6 0,-3 13 0,-1 1 8,-3 3 1,-10 10 0,3-1 0,-2 7 12,2 5 0,-9 7 0,6-7 0,1-4-233,-3-8 0,3 3 0,0-8 0,4 1-550,3-5 1,2-7-1,7-7 642,0-7 0,0-5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15.22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 0 8381,'0'21'0,"0"0"193,0 0 1,0 7 0,0 3 0,0 1-24,0 6 0,0 8 0,2 3-192,5-2 68,-5-3 0,8-2 0,-8 0 0,3-2-347,2-5 1,2 2-1,-4-9 1,2-2-541,-3-3 0,6-9 841,-3 0 0,9-9 0,-4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22.697"/>
    </inkml:context>
    <inkml:brush xml:id="br0">
      <inkml:brushProperty name="width" value="0.34286" units="cm"/>
      <inkml:brushProperty name="height" value="0.34286" units="cm"/>
    </inkml:brush>
  </inkml:definitions>
  <inkml:trace contextRef="#ctx0" brushRef="#br0">1366 273 7580,'-12'10'59,"-4"1"0,6 10 1,-1 0 22,-6 0 0,-1 0 0,-3 3 0,-3 1-14,-4 3 0,3 10 1,-10-3-1,-3 4-69,-1 3 1,-6 3 0,-1 4 0,-6 4-2,-1 1 0,-3 7 1,-10-5-1,-1 2-6,-3-2 1,0 12-1,7-5 1,0 2-57,0 0 0,9-9 1,5-2-1,5-3-181,2-4 1,2-5 0,5-7 0,7-7 244,5-5 0,2-2 0,0 0 0</inkml:trace>
  <inkml:trace contextRef="#ctx0" brushRef="#br0" timeOffset="2194">1765 336 7047,'0'12'-42,"2"-3"220,5-9 0,-2 0 0,6 3-22,-1 4 1,6-5 0,-4 7 0,2-2-2,0 0 1,0 10 0,7-6 0,0 3-32,0 0 0,2 0 0,3 10 1,4 1-49,3 3 0,-5 0 0,4-4 1,1 1-18,0 3 1,-1 3 0,6-6-1,-3 3-40,2-2 0,-4 4 0,-1 1 1,-1-1-18,-6 0 0,6 5 0,-3-7 0,0 0-57,2 3 1,-7-6 0,5 8 0,-4-3 44,-3-4 1,0 0 0,0-1 0,0 3 6,0-2 0,0-3 1,0-2-1,-3 0 37,-4 0 1,5 0 0,-5 0 0,2 0-24,-2 0 1,5 0 0,-5 0-1,5 0 1,-5 0 0,0-2-1,0-3 5,-3-2 0,8 0 0,-7 7-41,-1 0 0,8-7-89,-5 0 1,5-2 21,1 2 1,1-2-73,0-5-189,-9-5-934,-3 7 1287,-9-9 0,0 0 0</inkml:trace>
  <inkml:trace contextRef="#ctx0" brushRef="#br0" timeOffset="3032">1471 1764 6902,'2'-11'144,"3"1"26,2 1 0,2 4-14,-2-9 0,5 0 0,9-4-98,0 4 0,0-5 1,0 5-47,0-5 0,2 5 0,3-2 0,2-3-24,-3 1 0,6-15 0,-1 12 0,0-2 21,1-1 1,4-4 0,-5-2 0,3 0-46,4-1 0,-4 1 1,2 4-1,2-4 36,3-3 1,-5 1 0,0-6-1,2 6-25,3 1 1,2-11 0,0 5 0,0 0-10,0-3 1,0 7 0,0-2 0,-3 0 21,-4 3 1,5-1 0,-7 7-17,-1-2 13,-1 0 0,-10 7 1,2 0-1,3 0-25,2 0 28,0 0 0,-5 7 1,3 0-10,2-2 1,2-3 0,-4-2 0,2 0-24,-3 0 0,6 0 0,-4 3 0,-1 1-1,-3 3 0,-2 7 0,0-4 39,0 1 0,-7-4 50,0 7 0,-7-2-202,7 2 1,-7 5-495,7-5 652,-9 4 0,4 3 0</inkml:trace>
  <inkml:trace contextRef="#ctx0" brushRef="#br0" timeOffset="3745">2542 0 6719,'0'21'54,"0"-7"1,-3 0-24,-4 3 0,5 1 0,-5 3 26,5 0 1,-5 10 0,0 1-8,2 1 0,3 0 0,-1-5 0,-1 7 6,-3 4 1,-3 3 0,6 3 0,-6 4 14,-1 7 1,4-3 0,-7 3 0,0 0-21,2-2 1,-7 7 0,8-8 0,-3 1-27,0-5 0,7-5 1,-5 1-1,3-1-45,4-2 0,-4 5 1,2-12-1,2 2-2,3-2 1,-1 5-1,-1-5 1,-3 2-17,2-2 0,-4 5 0,2-5 0,0 2 22,-3-2 0,8 5 0,-7-8 0,2 1-23,0-5 1,-7-5 0,7-2 0,0 0-199,-3 0 0,8-7-256,-5 0 186,5-9 192,2 4 0,0-9 0</inkml:trace>
  <inkml:trace contextRef="#ctx0" brushRef="#br0" timeOffset="4763">4137 525 7639,'7'-14'-19,"0"0"0,3 3 322,-3-3 1,-5 7-290,5 14 0,-5 7 0,-2 14 0,0 4 86,0 1 0,0 7 1,-2-5-1,-3 4-131,-2 3 0,-9 7 1,4 0-1,-2 0 11,0 3 1,0-8 0,-7 7 0,0-2-19,0 0 0,0 7 0,0-4 0,0-1 13,0 0 1,-4 3-1,1-10 1,6-4-22,-1 0 0,10-10 0,2-2 1,4-5-64,3-2 0,0-7 46,0 0 0,3-9 128,4 2 1,4-5-1,10-2 1,0 0 63,0 0 0,0 0 0,0 0 0,0 0-59,0 0 1,7-7 0,3-2 0,-1 0-55,0-1 1,8-6 0,-3 4 0,4-2-132,3 0 1,7 7 0,0-4 0,-4-1-135,-8 0 1,0 8 0,-6-3-138,1 4 1,-6 3 0,2 0 385,-5 0 0,-11 0 0,-3 0 0</inkml:trace>
  <inkml:trace contextRef="#ctx0" brushRef="#br0" timeOffset="5004">4074 1176 7878,'0'-21'147,"0"0"0,3 7 1,4 3-1,7-1-53,4 0 0,10 8 0,3-6 0,1 3 6,6 0 0,1-2 0,3 4 0,0-2-144,0 3 1,0 1 0,0 3 0,-2 0-373,-5 0 0,12-7 0,-8 0 0,1 3-635,-3 1 1051,-2-6 0,7-3 0,0-9 0</inkml:trace>
  <inkml:trace contextRef="#ctx0" brushRef="#br0" timeOffset="5226">4200 546 7850,'14'-7'0,"0"-2"0,3-3 17,1-4 1,13 4 0,4 1-1,4-1-53,3 0 1,3 5 0,1-4 0,6 1-205,1 6 0,3 1 0,10 3 0,1 0 240,3 0 0,10-9 0,-6-3 0</inkml:trace>
  <inkml:trace contextRef="#ctx0" brushRef="#br0" timeOffset="5922">6111 462 7786,'-9'-11'-1111,"7"1"1274,-17 10 1,14 0-41,-9 0 0,7 3 0,-4 4 0,1 7-31,6 4 1,-6 6 0,3 4 0,0 7-28,-2 4 1,7 10 0,-8 3 0,3-1-57,0 0 0,-2 5 1,4-4-1,-4 1-11,-3 6 0,5-6 1,-4 1-1,-1 0-157,0-1 1,5-6-1,-4 2 1,1-5-220,6-2 1,-1-9 0,0-5 377,-2-5 0,-9-2 0,4 0 0</inkml:trace>
  <inkml:trace contextRef="#ctx0" brushRef="#br0" timeOffset="6180">5859 1113 7888,'21'-2'44,"0"-3"96,0-2 1,3 0-1,4 5 1,4-3-42,1-2 1,14-2-1,-5 4 1,4-2-267,6 3 1,-1-6 0,7 1-1,-2 0-189,3-1 1,-6-4-1,1 5 356,-3-3 0,8 8 0,-6-6 0</inkml:trace>
  <inkml:trace contextRef="#ctx0" brushRef="#br0" timeOffset="6467">7035 462 7867,'-9'-11'-650,"4"-6"472,-9 10 531,10-9 1,-6 16-213,10 0 0,0 16 0,0 15 0,-2 4-4,-5 9 0,5 0 0,-5 12 0,4 3-69,3 1 1,-7 3 0,0 0-1,0-2-20,-2-5 0,4 12 0,-6-5 0,-1 0-308,0-5 0,8 0 0,-6-6 0,3-1 260,0 0 0,-9-2 0,4-7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33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8864,'21'12'451,"0"-3"0,2-2-119,5 0 0,2 7 0,8-7-122,-3-2 0,0-3 1,6-2-1,1 0 260,0 0-402,0 0 0,7 0 0,0 0 1,-2 0-536,-3 0 1,-4 0 0,-3 0-1,-4 0-1084,-3 0 1551,-2 0 0,-7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40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798 0 7472,'0'21'182,"0"2"0,-2 3-88,-5 2 1,2 16 0,-9 1-33,-2 6 1,-3 5 0,-2 7 0,0 0 0,0 0-18,0 0 0,-4-2 1,1-5-1,6-7-196,-1-5 0,3-2 0,-1-2 0,6-5-385,1-7 536,3-5 0,-2-2 0,-3 0 0</inkml:trace>
  <inkml:trace contextRef="#ctx0" brushRef="#br0" timeOffset="332">777 210 7794,'3'-12'-109,"4"5"1,-5 7 0,7 7-1,-2 7 226,0 5 0,7 11 0,-4 5 0,-1 5 66,0 2 0,5 0 0,-4 0 0,-1 0-172,0 0 0,1 7 1,-6 0-1,6-2-170,1-3 0,-4-2 1,5 2-1,0 3-224,-1 2 0,-6 0 383,2-7 0,5 9 0,-1 3 0</inkml:trace>
  <inkml:trace contextRef="#ctx0" brushRef="#br0" timeOffset="684">210 1302 7587,'-11'0'-137,"4"0"1,14-2 0,7-3 364,4-2 0,6-2 0,4 4 0,7-4-118,4-3 0,6 5 1,4-7-1,4 0-133,1 2 1,7-6-1,-5 6 1,4-2-240,3 0 1,-2 9 0,-5-2 0,-7 5-134,-5 2 1,-9 0 394,0 0 0,-9 9 0,4 3 0</inkml:trace>
  <inkml:trace contextRef="#ctx0" brushRef="#br0" timeOffset="954">0 1407 7826,'3'-12'80,"4"5"0,4 7-161,1 7 0,7 3 0,-5 6 0,4-2 139,3 2 1,3 3 0,1 2 0,3 0-169,-2 0 1,7-2-1,-1-3 1,3-2 109,0 2 0,10 3 0,8 2 0</inkml:trace>
  <inkml:trace contextRef="#ctx0" brushRef="#br0" timeOffset="1222">1239 1302 7805,'-2'21'-17,"-5"0"0,2 0 0,-6 2 0,-1 3-39,0 2 0,-2 7 0,-7-5 0,3 1 83,4-1 0,-5-2 0,5-7 1,-5 0-394,-2 0 0,0-2 366,0-5 0,0 4 0,0-6 0</inkml:trace>
  <inkml:trace contextRef="#ctx0" brushRef="#br0" timeOffset="1980">1974 987 7772,'-18'14'17,"1"-2"0,3-1 113,-2 1 0,4 2 0,-2 9 0,-2 3 55,-3 2 0,5 9 0,0-4 1,0 2-145,3 0 1,-6 0 0,10 7 0,3 0 31,1 0 0,3-2 1,0-3-1,3-4-198,4-3 1,7-9-1,11-9 1,6-3-131,1-4 1,3-5-1,7-7 1,0-7 54,0-5 1,0-9 0,-2-2 0,-5-1 203,-7 1 0,2-5 1,-2 5-1,-4-1 109,-8 1 1,0-5-1,-9 5 1,-2-1-22,-3 1 1,-9-5 0,-4 5 0,-6-1-17,-6 1 1,-5 2 0,2 7 0,-4 2-58,-3 5 1,5-2 0,-4 9 0,-1 2-17,0 3 0,8 11 1,-6 5-1,6 5-177,4 2 0,-3 7 0,15 2 0,0 3-306,-1 4 0,3 1 480,7-3 0,10 4 0,1-6 0</inkml:trace>
  <inkml:trace contextRef="#ctx0" brushRef="#br0" timeOffset="2266">2814 966 7823,'-11'21'304,"-1"2"0,7 3-263,-2 2 1,-2 9 0,4-2-1,-2 5-213,3 2 1,-6-2-1,3-3 1,3-4 125,1-3 0,3 5 0,0-7 1,0-2-439,0-3 1,0-2 483,0 0 0,-9 0 0,-3 0 0</inkml:trace>
  <inkml:trace contextRef="#ctx0" brushRef="#br0" timeOffset="2657">2793 924 7755,'14'0'-199,"0"0"1,-7-7-1,7 0 1,3 2 232,1 3 0,3-5 0,0 0 1,3 0 62,4-2 0,-5 6 0,5-4 0,-5 3-59,-2-3 1,3 4 0,1-4-123,3 5 1,0 2-567,-7 0 637,-9 0 0,-3 2 188,-9 5 0,0 7-137,0 14 1,0 3-1,-2 6 1,-3-2 108,-2 2 0,-2-4 1,4 2-1,-4 2 23,-3 3 1,8-5-1,-6 0 1,3 0-275,0-2 1,-2 4 0,4-9 0,-2-2-330,3-3 0,1-2 0,3 0 433,0 0 0,-9 0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45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6202,'0'21'0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6.32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9770,'0'44'0,"0"5"327,0 7 1,7 21 0,0 7 655,-3 2-738,8 10 1,-10-7 0,5 6 0,-4-1-29,-3-6 1,0-8-1,0-6 1,0-4 262,0-9-949,0 11 1,0-25-516,0 9 738,0-19 0,-10-34 0,-1-17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46.3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1113 7719,'21'0'0,"2"0"-324,5 0 326,-4 0 0,15-9 1,-4-5-1,5-7-214,2-7 0,0 2 0,2-9 1,3 0 141,2 2 1,0-6 0,-7 4-1,0-5 105,0-2 1,7 0 0,0 0 0,0 0 33,2 0 1,-4-7 0,7-2-1,-3-1-43,-4 1 1,-5-5 0,-5 5 0,-4-1-80,-3 1 0,-4 4 1,-12 12-1,-7 7 101,-5 5 1,-4 4 0,-8 5-1,-8 7 77,-8 5 0,-11 2 0,2 2 0,-5 5 41,-2 7 1,-7 14 0,0 7 0,0 5 39,-2 2 0,6 9 0,-6 8 1,2 6 9,0 5 0,0 12 1,7-1-1,21-36 0,0 1-124,-1 2 0,2 0 0,3 1 0,1 0 0,2 2 0,0 1 0,3-3 1,1 0 5,-4 42 1,5-10-1,9-8 1,2-13-408,5-6 1,14-7 0,14-15 0,5-8 75,2-8 0,7-11 1,2-1-1,1-8 114,-1-10 0,-2-12 1,-7-4-1,-2-1 25,-5 1 1,-5 0-1,-11 2 1,-5-5 172,-7 0 0,-5-4 0,-4 7 1,-5-1-10,-7 1 1,-14 2 0,-5 7 0,-2 0-181,0 0 1,0 9 0,-9 5-1,-1 5-116,3 2 0,-4 16 0,13 5 0,0 5-303,5 4 0,12-4 529,2 9 0,9 0 0,-4 7 0</inkml:trace>
  <inkml:trace contextRef="#ctx0" brushRef="#br0" timeOffset="560">1638 945 7518,'-12'-9'-243,"5"-5"0,5 2 63,2-2 0,-2 9 0,-3-4 499,-2 0-202,0 6 1,5-4-1,-3 14 1,-4 7 54,-3 5 0,5 4 0,-5 5 0,1 7 5,-1 5 0,7 2 1,-2-2-1,5-3-155,2-2 0,0-2 0,0 2 0,2-7-262,5-5 1,5-4-1,9-3 1,2-4 120,5-3 1,-2-4 0,7-12 0,-1-7 44,1-5 0,-5-2 0,5 0 1,-5 0 20,-10 0 1,3-7 0,-9 0 0,0 2 78,-5 3 1,-5-5 0,-2-2 0,0-1-66,0 1 0,-9-5 0,-5 7 0,-5 2 42,-2 3 0,-7 4 1,0 5-1,0 7 45,-2 5 1,4 4-1,-7 5 1,3 10-100,4 8 0,-4 1 1,4 9-1,5 0 51,5-2 0,2 6 0,-7-6 0</inkml:trace>
  <inkml:trace contextRef="#ctx0" brushRef="#br0" timeOffset="1051">2331 861 8266,'23'-14'-755,"3"2"586,2 3 0,2 2 0,-4 5 0,2-3 95,-2-2 1,-3 0 0,-2 9 115,0 5 0,-9-2 0,-5 9 46,-5 2 1,-4 3-1,-3 2 1,-4 0 84,-3 0 0,-2 0 1,-7 0-248,0 0 1,7-7 0,2 0-79,3 2 0,2-4-28,7 2 0,2 0 123,5 7 1,-2-2-1,7-3 1,-1-2 69,1 2 0,0 3 1,4 4-1,-4 3-11,-3 2 1,-2 0-1,-7-7 1,0 0 168,0 0 0,0 0 0,-2 0 0,-5-2 320,-7-5 1,-5 4-1,-4-6-268,-5 0 1,4 4 0,-6-9 0,2-2-331,0-3 1,-7-2 0,5 0 0,-1 0-210,1 0 0,2-9 0,9-5 0,3-3 20,2 3 1,9-4 295,-2 4 0,14-5 0,5-2 0</inkml:trace>
  <inkml:trace contextRef="#ctx0" brushRef="#br0" timeOffset="1801">3066 1407 8115,'14'-21'-68,"0"0"1,2 0 0,10-2 0,4-5-78,3-7 0,0-3 1,4 1-1,-2 2-8,2-2 1,-6-3 0,-1 0 0,-2 5 145,0 7 1,-7 5 0,-9 2 98,-3 0 0,0 9 1,-4 3-99,2 0 1,0 9 0,-7 0-56,0 11 1,-7 3 0,0 5 0,0 4 193,-2 1 1,4 6 0,-7 0-1,1 3 92,-1 4 1,5-6-1,-5-1-189,3 0 1,2-6 0,7 4-64,0-5 1,2-11 0,5-5-63,7-5 1,5-2 0,0-2 0,-3-5 51,-2-7 0,0-5 1,7-2-1,2 0-74,5 0 0,-4 0 0,4 0 1,-5-2 30,-2-5 1,0 4 0,0-4-1,2 5 12,5 2 1,-7 0-1,3 2 1,-8 3 23,0 2 0,-4 9 366,2-2 0,-9 7 0,2 10-183,-5 11 0,-2 2 0,-2 14 0,-5 5 63,-7 5 1,2 2 0,-2-5 0,0 3-71,2 2 1,-4-7 0,9-9 0,2-3-653,3-4 0,2-3-123,0-2 1,9-9 0,5-8 642,5-8 0,2-17 0,0-12 0</inkml:trace>
  <inkml:trace contextRef="#ctx0" brushRef="#br0" timeOffset="2201">4473 903 7660,'-21'12'38,"0"6"1,0-4 141,0 5 1,7 2 0,0 2 0,0 3 69,2 2 1,-4 9 0,6-2 0,1 5-98,0 2 1,2-7-1,7-2 1,0-3-179,0-4 0,2-3 1,7-4-1,10-5-236,7-7 0,11-5 0,-2-2 1,7-2-103,7-5 0,-5-5 1,5-11-1,-4-3 132,-3-2 0,-3-2 0,-4 4 0,-4-2 238,-1 2 0,-14 1 0,3-1 0,-7-4 80,-8-3 1,-1 0 0,-3-4-1,-3 4 25,-4 3 1,-4-5 0,-13 5-1,-1 2-12,-3 4 0,-10 1 1,3 16-1,-4 2-16,-3 3 0,0 14 0,0 6 0,2 10-268,5 5 1,5 2 0,9 7 0,2-2 183,5-5 0,5 4 0,9-6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49.5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274 315 7277,'-12'-2'-177,"5"-5"0,5-5 0,4-7 255,5 5 1,-5 3-1,8 6 42,-1-2 1,0-2 0,8 4 45,-3-2 1,-7 2 0,7 12-89,2 7 0,0 5 0,-2 2 0,-7 2-36,-4 5 1,-3-2 0,0 7-1,0-1-120,0 1 1,-10-7-1,-4 4 1,-4-2 138,-3 0 0,0 0 0,-3-7 0,1 0-60,2 0 0,-12-2 1,12-3-1,-4-4-204,-6-3 0,8-2 0,-5-7 0,5 0-984,2 0 1187,9 0 0,-7 0 0,8 0 0</inkml:trace>
  <inkml:trace contextRef="#ctx0" brushRef="#br0" timeOffset="462">757 294 7675,'0'-14'176,"0"0"0,0 7-233,0-7 0,-3 9 36,-4-2 1,-4 5-1,-10 2 198,0 0 0,-3 2 0,-1 5 0,-3 7-18,2 5 0,-4 4 1,-1 3-1,1 4-27,0 3 0,2-5 0,7 7 0,0 2-6,0 3 1,9 0 0,5-5 0,5-7-187,2-5 0,4-2 0,8-2 0,11-5-117,8-7 1,6-5-1,10-2 1,2 0-182,-3 0 0,8-2 0,0-5 0,2-7-195,0-5 1,-10 0-1,3 3 553,-4 2 0,-3 0 0,0-7 0</inkml:trace>
  <inkml:trace contextRef="#ctx0" brushRef="#br0" timeOffset="901">610 0 7151,'-3'19'0,"-1"-3"0,-3-2 0,0 2 0,-3 5-777,-4 7 777,5-4 0,-10 15 1,5-4-1,-4 5 97,-3 2 0,0 7 0,0 0 0,0-2 54,0-3 0,0 5 0,0 0 0,2-5-212,5-6 1,-2 1-1,9-6 1,2 0-230,3-5 290,2-14 0,0 4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0:51.6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85 210 7827,'0'23'252,"0"3"1,0 2-205,0-2 1,0 4-1,0 0 1,-3 3-6,-4 4 1,5-6 0,-5-1 0,2-4-286,-2-5 0,5 4 0,-5-11-237,5 5 1,-1-5 478,-4 0 0,-4-9 0,-10 4 0</inkml:trace>
  <inkml:trace contextRef="#ctx0" brushRef="#br0" timeOffset="194">43 420 8227,'14'-7'104,"0"0"0,0-7 0,7 5 0,0-1-200,0 1 0,0-5 0,2 5 1,5-3-65,7-4 1,-2 4 0,2-2 0,0 0-89,-3 2 0,8-4 0,-7 7 248,-1-3 0,8-2 0,-7-7 0</inkml:trace>
  <inkml:trace contextRef="#ctx0" brushRef="#br0" timeOffset="457">505 42 8751,'-7'21'0,"-3"2"159,-1 5 1,6 5-1,-4 9 1,2 0-17,0 0 1,-10 7 0,6 0 0,-3-2-181,0-3 0,7-4 0,-5-3 0,3-4-515,4-3 0,3-2 0,2-7-693,0 0 1245,0-9 0,-10 6 0,-1-6 0</inkml:trace>
  <inkml:trace contextRef="#ctx0" brushRef="#br0" timeOffset="861">925 231 7703,'-3'14'362,"-1"0"1,-6 0-101,-1-2 1,4 13 0,-7-4-1,0 5-66,2 4 1,-7 3 0,5 9 0,-4 0-59,-3 0 1,9-7 0,5 0 0,5 0-140,2-2 0,0-3 0,2-11 0,5-3-99,7-2 1,5-9 0,4 2-1,3-5-153,2-2 0,9-7 0,-2-5 0,2-4-116,-2-7 0,3-3 0,-8 3 1,0-3 213,1-2 1,-6-9 0,-8 4 0,-6-2 239,-1 0 1,-3 2-1,-7-4 1,-3 4 18,-4 3 1,-4-5 0,-10 7 0,0 2-32,0 3 1,-7 4-1,-3 5 1,-1 7 107,-6 5 1,1 9 0,0 2 0,4 3-315,3 4 1,2 10 0,9 2 0,5-2-1166,7-3 1298,5-11 0,2 16 0,0-5 0</inkml:trace>
  <inkml:trace contextRef="#ctx0" brushRef="#br0" timeOffset="1175">1681 336 8087,'-10'-12'277,"-1"-4"0,-10 9-189,0 2 0,0 3 0,0 4 86,0 5 1,-3 3 0,-1 6 0,-3-2 128,2 2 0,3 10 1,2 2-1,0-2-98,0-3 0,7 5 1,2 2-1,3 1-249,4-1 0,3-2 0,2-7 0,2-2-66,5-5 1,14 2 0,14-9-1,2-2-112,-2-3 0,14-2 0,0-2 1,7-5-1163,0-7 1,5 2 1383,-5-2 0,5 0 0,2-7 0</inkml:trace>
  <inkml:trace contextRef="#ctx0" brushRef="#br0" timeOffset="1515">2500 147 7534,'-21'12'-745,"9"6"1,5-4 770,5 5 0,2 2 0,0 2 0,-3 3 169,-4 2 1,5 7-1,-5-5 1,5 3-132,2 4 1,0-6-1,0-3 1,0-5 22,0-2 0,-3 0-460,-4 0 1,3-2 372,-10-5 0,9-5 0,-4-9 0</inkml:trace>
  <inkml:trace contextRef="#ctx0" brushRef="#br0" timeOffset="1728">2080 126 7875,'23'0'171,"7"-2"0,12-3-224,12-2 1,7-7 0,2 5-1,0-1-185,0 1 1,4-5-1,-1 5 1,-8-1-300,-5 1 0,1 2 537,-12 7 0,-5-9 0,-16-3 0</inkml:trace>
  <inkml:trace contextRef="#ctx0" brushRef="#br0" timeOffset="2195">3171 168 6882,'0'21'0,"0"0"0,0 0 69,0 0 0,-2 2 1,-3 5-1,-2 5 164,3 0 1,1 6 0,3-4-1,0 3-279,0-3 0,0 2 1,0-9-1,0-2 87,0-3 0,0-9 0,3-2-244,4-3 1,4-2 0,10-9 0,3-5 19,4-7 0,2-5 1,10-4-1,-3-5 183,0-7 0,8-3 0,-10 1 0,2 4 0,-2 3 0,2-5 0,-9 7 0,-2 5 0,-3 6 0,-11-1 0,-3 6 0,1 0-42,-8 3 1,7 11-1,-9 5 1,0 7 364,0 5 0,-2 4 0,-3 5 0,-2 7-12,3 5 1,-6 2 0,3 0-1,3-2-289,1-5 1,3 2 0,0-9-43,0-2 0,3-5 20,4-7 0,-5 4 0,7-6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01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127 754 7525,'-21'-2'-329,"0"-5"1,0 4 612,0-4 0,7 5 615,0 2 172,9 0-786,-4 0 1,25 0-1,5-2-98,2-5 0,8 4 0,-1-4 0,0 3-161,1-3 0,4 4 1,-5-4-1,0 5-279,0 2 0,5-7 0,-4 0 1,-1 2-545,0 3 797,-2 2 0,3-9 0,1-3 0</inkml:trace>
  <inkml:trace contextRef="#ctx0" brushRef="#br0" timeOffset="1366">1512 292 7106,'-11'2'-206,"4"5"0,7-4 0,7 4 240,7-5 1,4-2 0,3 0 0,0-2 304,0-5 0,3 2 0,4-9 0,7-2-304,4-3 1,3-2-1,3-2 1,1-3-208,3-2 1,7-7-1,-7 7 1,-2 2 87,-3 3 0,-11 9 0,-5 2 36,-5 3 1,-11 4-1,-5 12 1,-5 7 71,-2 5 1,-9 4 0,-5 5 0,-5 7 61,-2 5 0,-7-5 0,0 0 1,5 0 69,7-2 0,-1 4 0,8-7 0,0 1-26,-1-1 0,3-2-180,7-7 0,10-9 0,4-5 68,4-5 0,6-11 1,1-8-1,3-6-129,-2-5 0,4-7 0,1 5 0,-1-1-39,0 1 1,-2 0-1,-7 4 1,-2-2-5,-5 2 0,5 3 51,-5 2 1,-5 12 0,-2 9 170,-5 11 1,-4 10-1,-5 10 1,-7 11 766,-5 11-741,-2 8 1,-2 11 0,-5 5-35,-7 5 0,16-36 0,-2 1 0,0 2 1,-2 0-1,-1 3 0,-1 1-34,-2 3 0,-2 0 0,0-2 0,0 0 0,-2 3 0,1 0 0,1-2 1,0 0-5,0-2 0,-1-2 1,-5 1-1,-2-3 0,6-8 1,-1-1-1,0 0 0,-1-3-22,-33 33 0,3-14 0,0-9 0,3-10-273,4-9 1,-3-14-1,10-9 1,3-10 17,1-9 1,3-14-1,3-7 1,4-2 316,7 2 0,11-12 0,6 8 0,1-1 168,6 3 0,4 2 1,7-7-1,7 2-51,4 5 1,10-5 0,5 6 0,4-6-2,8-2 0,11 2 0,0 3 1,4 0 196,3-8-225,10 3 0,1-9 0,10 9-76,0 0 1,-38 21 0,-1 0 0,2 0 0,0 0 0,-1 0-1,1 0-245,-1-1 1,1 2 0,2 3-1,0 1 1,42-14 0,0 2-448,3 0 0,-17 7 618,0 7 0,-5 2 0,-4-2 0,-5 7 0,-3 5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04.2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84 211 7722,'0'21'94,"0"2"0,0 3 78,0 2 1,-7 0 0,0-5-1,0 3-152,-2 2 0,7 7 1,-5-7-1,4-2-27,3-3 0,-7-2 0,0 0 1,3 0-682,1 0 1,3-7-87,0 0 774,-9-9 0,7 4 0,-8-9 0</inkml:trace>
  <inkml:trace contextRef="#ctx0" brushRef="#br0" timeOffset="362">63 295 6737,'12'-9'75,"4"4"1,-6-7 0,1 1 15,6-1 0,1 7 0,3-4 0,0 2 28,0 0 0,-7-2 1,0 4-1,3-2-62,1 2 0,3 1 1,0-1-1,0-2-170,0 2 1,0 3 0,0 2 91,0 0 1,-7 0-490,0 0 387,-9 0 0,4 2 0,-9 5 253,0 7 0,0-2 0,-2 2 0,-3 2 75,-2 3 0,-2 4 0,4 3 1,-4 4-58,-3 3 0,8-7 0,-6 4 0,3-2-75,0 0 1,-7 7 0,7-7 0,3-2 96,1-3 0,3-2-1081,0 0 911,0 0 0,0-9 0,0-3 0</inkml:trace>
  <inkml:trace contextRef="#ctx0" brushRef="#br0" timeOffset="976">882 190 7821,'0'21'-61,"0"0"1,0 2 0,-2 3 138,-5 2 0,5 7 0,-5-5 0,4 3-28,3 4 0,-7-4 1,0 0-1,3-3 11,1-4 1,3-3 0,0-2 0,0 0-490,0 0-64,0-9 233,0-3 1,-2-9-1,-3-2 59,-2-5 1,0-5 0,5-9 0,-3-2 199,-2-5 0,-2 4 0,4-4 0,-2 3 91,3-3 0,-6 2 0,3-7 0,3 1 100,1-1 0,3 5 1,0-5-1,0 3-2,0 4 0,3-4 0,1 2 0,6 2-111,1 3 1,-4 2 0,7 0 0,3 0-24,1 0 1,3 7 0,0 2 0,0 3-182,0 4 0,7 3 1,0 2-1,-2 0 176,-3 0 0,-2 2 0,0 5 0,0 7 50,0 5 0,-7 2 1,-2 2-1,0 3 24,-1 2-38,-6 0-102,4-7 1,-9 0-1,-2 0 1,-3 0-1,-4 0 1,-3 0-140,-4 0 1,-10-7 0,-2-2 0,3-1 29,1 1 1,3-7 0,0 2-1,0-5-408,0-2 0,7 0 533,0 0 0,0 0 0,-7 0 0</inkml:trace>
  <inkml:trace contextRef="#ctx0" brushRef="#br0" timeOffset="1357">1554 127 7728,'-7'14'86,"-2"-2"0,-3-1 120,-4 1 0,4 4 0,-2 10 0,0 2 14,3-2 1,-6 4-1,8 0 1,0 1-87,-1-1 0,3-2 0,7-7 0,3 0-218,4 0 0,4-2 1,10-5-1,0-5-152,0 0 0,3-6 0,1 4 0,6-7-113,1-7 0,-6-3 0,2-6 0,-5 0 133,-2-8 1,0 3 0,-2-9 0,-5 2 100,-7 0 0,-5-2 0,-2 4 0,0-2 47,0 2 1,-9-4 0,-5 2-1,-5 2 143,-2 3 0,0 9 0,0 2 0,-2 3-19,-5 4 1,2 5 0,-6 7 0,1 7-79,6 5 1,-3 4 0,4 3 0,6 2-151,-1-2 172,10 6 0,-10-8 0,7 6 0</inkml:trace>
  <inkml:trace contextRef="#ctx0" brushRef="#br0" timeOffset="2606">2331 169 7714,'0'-21'504,"0"9"-183,0 3 0,0 25 1,0 8-140,0 6 1,0-4 0,0 2 0,0-5-111,0-2 0,0 0-73,0 0 1,9-2-1,5-5-327,5-7 0,4-7 0,3-7 0,4-7-72,3-5 1,-5-9 0,5 0-1,-3 2-288,-4 3 493,-3 2 55,-2 0-125,-9 0 249,-3 9 335,0-6-43,-6 6 0,4 7 0,-14 8 0,-5 6 150,0 7 0,-6 10 0,4 2 214,-5-2-488,7-3 1,-4-2 0,9 0-412,2 0 129,3-9 1,11-3-1,5-11 1,5-3-160,2-2 1,2-14-1,3 5 1,2-1-7,-2-1 0,-3-1 0,-2 0 0,0 5 54,0 7 1,-7-2 479,0 2 0,-9 9 0,2 15 234,-5 8-391,-2 8 10,-9 9-15,6 0-488,-15 9 579,6-6 1,-4 15-1,-3-4 1,-4 5 376,-1 2-410,1 9 0,0-6 0,-3 4-104,-2-5 1,-7-7 0,5 0 0,-1 1-181,1-8 1,-7 3-1,4-8 1,0-6 0,5-10 1,-2-6-1,2-6 1,2-4-17,3-7 1,2-14 0,3-7 0,1-4 54,3-3 0,3-10 1,-3-4-1,7-2 178,4 2 1,3-5 0,0 5 0,0-2 110,0 2 1,0-5 0,3 8 0,4-1 178,7 5 0,4-2 0,3 2-117,0 2-111,9 3 0,-4-5 0,9 0 0,2 2 96,3 3 1,4 2 0,3 0-1,2 0-367,-2 0 1,6 0 0,3 0-69,5 0-542,-7 0 1,4 2 749,-9 5 0,0-4 0,-7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08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21 547 7697,'-7'14'434,"0"0"106,0-9-338,7 4 1,0-11 0,2-5-248,5-7 0,3-5 0,6-4 0,-2-3-10,2-2 0,1 0 0,-1 5 0,-2-3-27,2-2 1,1-2 0,-1 4 0,-4-2 74,-3 2 1,5 3-1,-5 0 1,3-1-19,4 3 0,-6-4 1,-1 13-1,-2-2-55,0 0 0,7 7 1,-5-5-369,3 3 345,2 2 0,0 7 7,0 0 354,-9 0 0,4 9 0,-9 5-148,0 5 1,7 2 0,0 0 0,-2 0-60,-3 0 1,-2 0-1,0 2 1,0 3-26,0 2 0,0 2 0,0-4 0,0 2 8,0-2 0,7-3 0,0-2-293,-2 0 1,-3 0-468,-2 0 1,0 0-419,0 0 1144,0 0 0,0-9 0,0-3 0</inkml:trace>
  <inkml:trace contextRef="#ctx0" brushRef="#br0" timeOffset="235">63 463 7802,'21'-9'229,"2"4"0,3-7-248,2 3 0,0 0 0,-5 4 0,3-2-141,2 2 1,7-4-1,-7 2 1,-2 2-709,-3 3 868,7 2 0,-6-9 0,6-3 0</inkml:trace>
  <inkml:trace contextRef="#ctx0" brushRef="#br0" timeOffset="628">924 127 7708,'-12'9'-60,"-4"-4"0,9 9 0,0 2 42,-2 3 0,6 2 0,-6 2 0,2 3 194,0 2 1,-2 9 0,4-4 0,-4 2-62,-3 0 1,5-2-1,-5 2 1,3-7-15,4-5 0,-4-2 1,2 0-734,2 0 193,3-9 394,2-3 0,2-9 1,5-2 51,7-5 0,-2 4 1,2-4-1,2 3-5,3-3 0,-5 4 0,0-4 0,2 3 36,3-3 1,2 4 0,2-4-1,3 5-107,2 2 0,0-7 0,-5 0 0,3 0-67,2-2 0,0 6 0,-7-4 0,-2 3-24,-5-3 160,4 4 0,-6-15 0,9 6 0</inkml:trace>
  <inkml:trace contextRef="#ctx0" brushRef="#br0" timeOffset="811">861 421 7708,'9'-14'0,"5"2"-13,5 3 0,2-5 0,0 5 1,2-1-160,5 1 1,-4-5 0,4 5 0,-3-1-107,3 1 1,-4 2-1,4 5 278,-5-5 0,-2-5 0,0-9 0</inkml:trace>
  <inkml:trace contextRef="#ctx0" brushRef="#br0" timeOffset="1003">924 106 7868,'9'-12'287,"-4"-4"0,9 9-375,2 2 1,3-4 0,4 2 0,3 0-64,2-2 0,7 6 1,-5-4-1,3 5-38,4 2 189,-6 0 0,8-9 0,-6-3 0</inkml:trace>
  <inkml:trace contextRef="#ctx0" brushRef="#br0" timeOffset="1382">1953 106 7654,'0'14'198,"0"0"1,0 0 0,0 9-1,-2 3-24,-5 2 0,4 9 0,-6-4 0,2 2-69,0 0 1,-2-2-1,4 4 1,-4-4-78,-3-3 0,7-2 0,-2-7 0,5 0-240,2 0 0,-7-7 212,0 0 0,0-9 0,7 4 0</inkml:trace>
  <inkml:trace contextRef="#ctx0" brushRef="#br0" timeOffset="1606">1596 148 7295,'21'0'645,"2"-2"0,5-3-556,7-2 1,5-2 0,4 4 0,3-4-88,2-3 0,7 5 0,-5-5 0,1 3-199,-1 4 1,5 3 196,-7 2 0,0 0 0,-7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10.6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127 169 7850,'-7'16'319,"0"3"0,2 4-166,3 1 1,2 6 0,-2 0 0,-3 3-103,-2 4 0,0 3 0,5 0 0,-3-3 3,-2-2 0,-2-2 0,4 2 0,-2-7-536,2-5 0,-4-2 0,2 0 482,2 0 0,-6 0 0,-1 0 0</inkml:trace>
  <inkml:trace contextRef="#ctx0" brushRef="#br0" timeOffset="404">43 274 7693,'21'-9'-83,"0"-5"1,-7 2 0,0 0 0,2 1 168,3-1 1,9 5 0,2-5 0,1 1 79,-1-1 0,0-2 0,-4-5 0,4 3-64,3 2 0,-8 7 0,3-5 0,-4 3 5,-3 4 0,0 3-400,0 2 217,-10 0 0,-1 9 131,-10 5 1,0-2 0,0 2-17,0 2 1,-7 3 0,0 2-1,2 2 153,3 5 1,-1-2 0,-1 9 0,-3 2 95,2 3 1,-4 2 0,2 0-1,0 0-227,-3 0 1,6 0 0,-8-2 0,3-3-281,4-2 1,3-9 0,-1 2-788,-4-5 1,5-9 1005,-5 0 0,14-19 0,5 3 0</inkml:trace>
  <inkml:trace contextRef="#ctx0" brushRef="#br0" timeOffset="857">988 400 7720,'0'-12'1132,"0"5"-692,0 14 1,-7 5 0,-3 11 0,1 3-210,0 2 1,-8 9 0,6-2-1,-3 3-88,0-3 1,9 2 0,-2-9 0,5 0-125,2 2 1,2-6 0,5 1-332,7-8 0,7-8 0,7-9 0,5 0-26,-1 0 1,8-9 0,-5-5 0,2-5-6,-2-2 0,3-7 1,-10 0-1,-3 2 201,-1 3 0,-6-5 0,-4 0 1,-7 0 216,-4-2 1,-3 6-1,0-6 1,-3 2-105,-4 0 1,-4 0-1,-10 7 1,0 2-39,0 5 1,-7 3 0,-3 6 0,1-2-1272,0 2 1234,-8 12 1,15-2-1,-5 9 104,5 2 0,2 3 0,2 2 0,5 0 0,-5 0 0,8 0 0</inkml:trace>
  <inkml:trace contextRef="#ctx0" brushRef="#br0" timeOffset="1416">1660 295 7989,'-19'14'0,"3"-2"0,2-1 212,-3 1 1,-1 4 0,-3 10 0,0 2 25,0-2 0,7 6 0,2 1 0,3 2 90,4 0 0,0-9 0,1 4 0,-3-2 22,2 0 0,10 0 1,4-7 46,3 0-428,2-9 0,16 4 1,3-9-1,2-2-61,0-3 1,-3-2 0,6 0 0,-3 0-152,2 0 0,0-9 1,1-5-1,-3-5-167,2-2 1,0 0-1,1-2 166,-3-5 1,-10-3-1,1-4 154,-10 7 0,-9 5 0,-14 2 0,-7 2 55,-4 5 1,-13-2 0,-6 9 0,-7 2 132,-5 3 0,-3 2 1,6 0 369,-3 0-293,0 9 1,16-6-1,5 4 85,5-5 0,13-2-455,10 0 1,19-9 0,16-5 0,2-3 41,-2 3 1,5-4 0,-5 4 0,5-5 21,2-2 1,-10 0 0,-4 2 0,-4 3 29,-3 2 1,-3 0-1,-4-7 195,-7 0 1,-16 0 0,-10 0-73,-6 0 0,-13 2 0,6 3 0,-3 4-117,0 3 1,2 2-1,-4 7 1,4 0-194,3 0 1,2 0-1,7 0-821,0 0 1109,0 9 0,0 3 0,0 9 0</inkml:trace>
  <inkml:trace contextRef="#ctx0" brushRef="#br0" timeOffset="2049">2920 295 7925,'-21'0'116,"0"0"0,0 2-117,0 5 0,0-2 0,-3 9 0,-1 2 22,-3 3 0,-3-5 0,6 0 1,-3 2 235,2 3 1,5 2-1,5 0-24,2 0 1,7 0-1,-5 2 1,3 3-80,4 2 0,5 0 0,7-7 0,7-2-271,5-5 0,2 4 0,2-6 0,5 0-241,7-5 1,5-5 0,4-2 0,3 0-75,2 0 1,7-9 0,-5-5 431,3-5 0,2-2 0,7 0 0</inkml:trace>
  <inkml:trace contextRef="#ctx0" brushRef="#br0" timeOffset="2505">3487 316 7665,'-12'0'449,"3"2"-209,9 5 0,0 0 0,0 12 0,0 4-52,0 1 1,0 8-1,-3 3 1,-4 3-241,-7-3 1,3 2-1,-1-7 1,0 1-16,1-1 0,-1 5 0,-4-7 0,2-2-520,-3-3 418,-1-2 1,4 0-353,0 0 450,0 0 1,4-9 111,10-5 0,10-14 0,11-7 1,0-3 98,0 3 1,7-4 0,0 6 0,0-2 33,2 0 1,-4 9 0,6-2 0,-1 3-119,-6-3 1,6 4 0,-1-4 0,0 5-204,1 2 1,-1 0 0,-4 0 0,2 0-113,-3 0 1,-1 0 0,-3 0-1272,0 0 1530,-10 0 0,-1 0 0,-10 0 0</inkml:trace>
  <inkml:trace contextRef="#ctx0" brushRef="#br0" timeOffset="2721">3592 505 7862,'-12'0'593,"5"0"1,14-2-772,7-5 0,12-3 0,4-6 0,3 2 44,4-2 0,-4 6 1,-1 1-1,1 2-230,0 0 1,-8 0 0,1 5 363,-10-5 0,3 4 0,-7-6 0</inkml:trace>
  <inkml:trace contextRef="#ctx0" brushRef="#br0" timeOffset="2915">3445 295 8152,'9'-21'331,"3"7"1,11 2 0,5 3-327,7 4 0,5-4 1,2 2-1,0 0 20,0-2 1,7 6 0,2-4 0,0 3-567,1-3 0,6 4 1,-2-4 540,5 5 0,-8-7 0,-1-3 0</inkml:trace>
  <inkml:trace contextRef="#ctx0" brushRef="#br0" timeOffset="3314">5020 190 7198,'9'-12'-315,"-4"-4"0,6 7 536,-1-3 0,4 5 35,-7-7 1,2 9 177,-2-2 0,-5 7 1,5 7-202,-4 7 1,-13 12 0,-4 4 0,-4 1 63,-3-1 0,0 5 0,0-7 1,0 0-293,0 2 1,2-6-1,3 4-1178,2-5 1,2-2-174,-2 0 1346,-5-9 0,17-3 0,-7-9 0</inkml:trace>
  <inkml:trace contextRef="#ctx0" brushRef="#br0" timeOffset="3552">5062 211 7658,'2'-9'435,"5"9"1,-5 2 0,8 12-1,-3 2-280,0 3 0,0 2 0,-7 0 0,0 2-60,0 5 1,0 3 0,0 4 0,0-7-311,0-5 0,0-2 0,0 0-841,0 0 0,7-7 1056,0 0 0,9-9 0,-4 4 0</inkml:trace>
  <inkml:trace contextRef="#ctx0" brushRef="#br0" timeOffset="3779">4663 547 7746,'-10'0'213,"10"0"1,10-7-1,13 0 1,3 2 7,2 3 1,9 0 0,-2-3 0,5-2-261,2 2 0,4 3 0,1 0 1,-3-3-174,3-2 1,0 0 0,-8 7 0,-4 0-1682,-7 0 1893,-4 0 0,-13-9 0,-1-3 0</inkml:trace>
  <inkml:trace contextRef="#ctx0" brushRef="#br0" timeOffset="3997">4558 589 7673,'0'14'53,"0"0"0,0 0 0,2 7 117,5 0 0,-2 0 0,9 0 0,0 0-221,-3 0 0,8-7 1,-5 0-1,5 0-363,2-2 0,7 4 0,0-9 414,-3-2 0,8-3 0,0-2 0</inkml:trace>
  <inkml:trace contextRef="#ctx0" brushRef="#br0" timeOffset="4201">5230 589 8534,'0'21'42,"-10"2"1,-4 3-1,-4 2 54,-3-2 1,-7 4 0,0-2-1,2-2-398,3-3 1,9-2 301,0 0 0,18 0 0,-1 0 0</inkml:trace>
  <inkml:trace contextRef="#ctx0" brushRef="#br0" timeOffset="4641">5817 358 6850,'19'-21'0,"-3"0"-43,-2 0 0,-9 7 0,4 0 410,1-2 1,-6-1 474,10 3-604,-9-4 0,4 25 0,-9 0 0,0 9-47,0 5 0,0 9 0,-2 5 0,-3 3-210,-2-3 1,-7 4 0,5-4-1,-3 3-43,-4-3 1,7 2 0,-1-9 0,3 0-226,0 2 0,-2-9 1,4 3-1,-2-8 287,3 0 0,-17 3 0,-3 2 0</inkml:trace>
  <inkml:trace contextRef="#ctx0" brushRef="#br0" timeOffset="4805">5859 484 8005,'14'-7'251,"0"0"0,-7-2 1,7 4-1,3-4-355,1-3 0,13 5 1,4-5-1,4 1-127,3-1 0,-2 5 0,-3-5 0,-4 1-769,-3-1 1000,-2 7 0,-7-13 0,0 6 0</inkml:trace>
  <inkml:trace contextRef="#ctx0" brushRef="#br0" timeOffset="5032">6405 169 8002,'-11'9'137,"-6"3"1,10 11 0,0 3-40,-2 2 0,0 9 0,-8-2 0,6 5 61,1 2 0,-4-2 0,7-3 0,0-4-297,-2-3 1,7 5 0,-5-7-768,4-2 0,13-12 905,4-7 0,14-5 0,4-2 0</inkml:trace>
  <inkml:trace contextRef="#ctx0" brushRef="#br0" timeOffset="5446">6804 190 7635,'0'21'-140,"0"-7"0,-2 0 135,-5 2 0,-2 3 0,-8 2 0,3 0 88,-2 0 1,4 2 0,-2 3 0,-2 2 49,-3-2 1,1-3 0,1-2 0,3 0-99,-2 0 1,-3 0 0,1 0-44,4 0 0,-3-7 0,8 0-58,-3 2 0,8-4 171,-3 2 101,4 0 0,6-2 0,4-5-102,7-5 1,4-2 0,3 0-1,0 0-46,0 0 1,3 0 0,1 0 0,3-2-1,-2-5 1,4 2 0,1-7 0,-1 3-62,0 4 1,1-4-1,-6 2 1,3 2-191,-2 3 1,-5 0 0,-5-3-1452,-2-2 249,0 0 1395,-2 7 0,-3-9 0,-9-3 0</inkml:trace>
  <inkml:trace contextRef="#ctx0" brushRef="#br0" timeOffset="5639">6762 442 7675,'14'0'820,"0"0"-722,3 0 1,1-7 0,3-2 0,3-1-254,4 1 0,2 0 1,7 4-1,-2-2-112,3 2 0,-8-4 0,-2 2 0,-5 2 181,-2 3 86,-9 2 0,7-9 0,-8-3 0</inkml:trace>
  <inkml:trace contextRef="#ctx0" brushRef="#br0" timeOffset="5834">6699 169 7780,'21'0'152,"0"0"1,3-2-319,4-5 0,4 2 1,10-7-1,3 1 3,4-1 1,4 5-1,10-7 1,0 0 162,0 2 0,0-6 0,0 6 0</inkml:trace>
  <inkml:trace contextRef="#ctx0" brushRef="#br0" timeOffset="6534">7791 190 7048,'0'21'375,"-7"9"1,-2 3-1,-3 2-211,-4 0 1,4 0 0,1 7 0,-1-2 145,0-5 0,8 2 0,-3-9 1,4-2-130,3-3 0,3-2 0,4-2 0,7-5-184,4-7 1,10 2-1,3-2 1,-1-2 8,0-3 1,5-2 0,-4 0 0,-1-2-394,0-5 1,5 2-1,-4-7 1,-1 1 68,0-1 1,-2-2 0,-7-7-1,0 2 96,0 5 0,-9-4 1,-5 4-1,-5-5 73,-2-2 0,-9 2 0,-5 3 0,-5 2 79,-2-2 0,-2-1 1,-3 1-1,-2 4 329,3 3 1,-1 2-1,0 7 369,-2 0 1,7 0-291,7 0 1,12 0-561,2 0 1,16 0-1,15-2 1,1-5 41,6-7 0,1-5 1,3-2-1,-2 0 86,-5 0 0,-5 2 1,-9 3-1,0 2 138,0-2 1,-9-3-1,-7-2 46,-10 0 0,-7 0 0,-9 2 0,0 3-126,0 2 1,-9 2 0,-3-4 0,-2 4-47,0 3 0,7 2 1,-4 7-1,1 2-123,6 5 1,4-2 204,7 9 0,-5 0 0,7 7 0</inkml:trace>
  <inkml:trace contextRef="#ctx0" brushRef="#br0" timeOffset="6897">8988 22 7788,'0'21'346,"0"7"1,0 2-1,-2 3-199,-5 4 1,2 3 0,-6 2 0,-1-2-193,0-5 0,5 4 1,-4-6-1,-1 2-203,0 0 1,8-9-1,-3 2-1173,4-5 1421,3-2 0,-9-9 0,-3-3 0</inkml:trace>
  <inkml:trace contextRef="#ctx0" brushRef="#br0" timeOffset="7067">8862 379 7750,'21'-2'42,"0"-3"0,0-4-128,0-3 1,7 7-1,3-4 1,-1 2-130,0 0 0,5-7 0,-7 7 0,-4 0 215,-8-2 0,3-3 0,-8-9 0</inkml:trace>
  <inkml:trace contextRef="#ctx0" brushRef="#br0" timeOffset="7299">9324 64 8293,'0'21'250,"-7"7"0,0 2 0,3 1-93,1-1 1,-4 5 0,0-5-1,3 1 6,1-1 1,3 5-1,0-7-1906,0-2 1743,0-3 0,10-2 0,1 0 0</inkml:trace>
  <inkml:trace contextRef="#ctx0" brushRef="#br0" timeOffset="7536">9744 1 7659,'-2'21'299,"-5"2"0,-5 3-62,1 2 1,-1 7-1,7-5 1,-2 3-98,3 4 1,-1-6-1,0-1 1,-2-2-306,3 0 1,4 0 69,7-7 0,-3-7 0,10-2 95,3-3 0,1-11 0,3-10 0</inkml:trace>
  <inkml:trace contextRef="#ctx0" brushRef="#br0" timeOffset="8062">10122 190 7772,'-9'19'0,"-3"-3"0,-4-2 0,-3 2 0,-4 5 0,-3 5 37,-4 2 0,4 2-69,-9-2 0,7-4 0,-7 6 0,0-2-45,3 0 1,-15 0 0,5-7 0,0 0 41,5 0 1,-3 0 0,7 2 0,-2 3 31,0 2 1,10 0 0,-3-7 0,4 0-252,3 0 1,10 0 0,4 0 253,4 0 0,3 0 0,0 0 0</inkml:trace>
  <inkml:trace contextRef="#ctx0" brushRef="#br0" timeOffset="8657">10542 190 7588,'-21'-9'-126,"3"9"366,4 0 1,2 9-1,5 12 1,-5 0-12,1 0 1,-1 7-1,7 2 1,-2 1-248,3-1 0,-6 5 0,3-7 1,0 0-147,-2 2 0,7-6 1,-8 4-1,3-5-235,0-2 1,-7 0 0,5 0-345,-3 0 743,-2-9 0,3-3 0,1-9 0</inkml:trace>
  <inkml:trace contextRef="#ctx0" brushRef="#br0" timeOffset="8831">10395 400 7283,'21'0'176,"-7"0"0,0 0 1,3 0-191,1 0 0,10 0 1,3-2-1,1-3-112,6-2 1,-6 0-1,3 5 126,3-5 0,1-5 0,3-9 0</inkml:trace>
  <inkml:trace contextRef="#ctx0" brushRef="#br0" timeOffset="9089">10941 211 7437,'0'21'516,"0"0"0,-2 0 0,-3 0-306,-2 0 0,-2 7 0,4 2 1,-4 1-221,-3-1 1,8 0 0,-3-4 0,2 2-16,-2-2 0,5-10-2237,-5-2 2262,4-9 0,13 13 0,1-6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21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189 85 7036,'-21'9'461,"2"5"-230,5 5 1,-4 2-1,4 2 1,-5 5 5,-2 7 0,2-2 0,3 2 0,5 0-139,1-2 0,3 4 0,7-9 0,0-2 85,0-3 0,10-2 0,6-2-343,10-5 0,-3-5 1,7-9-1,0-2 51,5-5 0,5-5 0,2-9 0,0 0-38,0 0 0,0-7 1,-2-2-1,-5-1-141,-7 1 1,-5 2 0,-4 5 0,-5-3 173,-7-2 0,-5 0 0,-4 7 0,-5-2 167,-7-5 1,-7 4 0,-5-4 0,-2 5 87,2 2 0,-6 2 0,-1 5 1,0 7-120,5 5 1,-2 2-1,2 2 1,2 8-202,3 11 0,2 0 0,0 9 0,2 0-910,5 5 1089,5 5 0,0 2 0,-3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22.3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84 208 6716,'0'-12'1797,"0"5"-1607,0 14 0,-2 5 0,-3 9 0,-2 2-149,2 5 1,1-2 0,-1 9 0,-2 0-33,2-2 0,-4 4 0,2-9 0,2 0-42,3 2 1,2-6-1,0 4-107,0-5 1,0-2-102,0 0 0,2-9-110,5-5 0,-4-7 194,4-7 0,-5-5 0,-2-9 138,0 0 1,-7-2 0,-2-3 0,-1-2-24,1 2 1,2 1 0,7-3 0,0-5 200,0 0 0,0-4 0,0 9 1,2 0-4,5-2 0,3 6 0,6-4 0,-2 5 13,2 2 0,10 2 0,2 3 0,0 2-174,2-2 1,-4-1 0,9 1 0,0 4 20,-2 3 0,4 2 0,-7 7 0,1 0-128,-1 0 0,-2 0 1,-7 0-1,-2 2 36,-5 5 1,-5 5 0,-9 11-1,0 3 200,0 2 0,-9 0 0,-5-5 0,-5 3-58,-2 2 0,-2-2 0,-3-10 1,-4-4-74,-3-3 1,7-2 0,-2-7 0,5 0-263,2 0 0,7 0-702,0 0 971,9-9 0,-4-12 0,9-12 0</inkml:trace>
  <inkml:trace contextRef="#ctx0" brushRef="#br0" timeOffset="756">588 670 7863,'0'12'1414,"0"-5"-1344,0-14 0,0-5 0,2-9 0,5 0-177,7 0 1,12-7 0,2-2-1,-2-3 37,-3-4 1,5-3 0,0-2 0,0 0-76,2 0 1,-6 0 0,4-2 0,-3-1 70,3 3 0,-4-2 0,4 16 0,-5 2 0,-2 3 0,-7 11 312,0 5 0,-9 7 0,2 7-185,-5 7 1,-2 5-1,0 4 1,0 3-26,0 2 0,-7 9 0,-2-4 0,-1 2 52,1 0 0,-7 7 0,4 7 1,-2-2-17,0-3 0,7-2 1,-5-2-1,3-3-118,4-2 1,3-9 0,2 2-388,0-5 1,0-9-812,0 0 1252,0-9 0,0 4 0,0-9 0</inkml:trace>
  <inkml:trace contextRef="#ctx0" brushRef="#br0" timeOffset="922">672 523 7865,'21'-12'77,"-2"1"1,-1 6 0,1-2-395,4 2 1,5 3-1,0 2 1,5 0-27,0 0 343,6 0 0,-6-9 0,9-3 0</inkml:trace>
  <inkml:trace contextRef="#ctx0" brushRef="#br0" timeOffset="1335">1638 166 8202,'-14'9'0,"2"5"97,3 5 1,-7 4 0,2 5-1,-3 5 58,3 0 0,-4 6 0,4-6 0,-3 2 105,3 0 0,-4-2 0,6 4 0,0-4-145,5-3 0,-2 5 0,2-7 0,2-2-94,3-3 1,9-9-1,2 0 1,3 0-150,4-2 1,3-3-1,4-9 1,3 0-58,2 0 1,7 0-1,-7 0 1,0 0 7,2 0 1,-6-7 0,4-2 0,-5-3 7,-2-4 0,-2 4 1,-3-2 100,-2-2 1,-9-3-1,2-2 1,-5 0 81,-2 0 0,-2-7 1,-5 0-1,-7 0-53,-5-2 1,-9 6 0,0-6 0,2 4-355,3 5 0,-5-4 1,0 13 120,2 0 0,3 1 272,2 4 0,0 4 0,0-6 0</inkml:trace>
  <inkml:trace contextRef="#ctx0" brushRef="#br0" timeOffset="1512">1764 187 9422,'28'0'-356,"2"0"1,3 0-342,4 0 0,3 0 697,2 0 0,9-9 0,3-3 0</inkml:trace>
  <inkml:trace contextRef="#ctx0" brushRef="#br0" timeOffset="1880">2562 229 7899,'-21'12'316,"0"6"0,0-4 1,0 5-115,0 2 0,-7 9 0,0 5 1,2 5 113,3 2 0,2 0 0,2 0 0,5-2-150,7-5 0,5-3 1,2-6-1,2 0-368,5-8 1,5 1 0,11-12 0,5-2-81,7-3 0,3-4 1,-1-5-1,-2-7 117,2-5 0,-6-2 1,-1 0-1,-2 0 66,0 0 0,0-7 1,-9 0-1,-3 0 44,-2-2 1,-9 4-1,2-7 1,-5 3 148,-2 4 0,-2-4 0,-5 2 0,-7 5 33,-5 6 1,-2 1 0,0 9 0,0 2-240,0 3 1,-7 2 0,0 2 0,2 5-186,3 7 0,4 5 0,3 2 1,4 0-806,3 0 1102,2 0 0,7 9 0,0 3 0</inkml:trace>
  <inkml:trace contextRef="#ctx0" brushRef="#br0" timeOffset="2169">3465 250 8138,'-2'23'585,"-3"3"1,-4 4-587,-3 3 0,5 4 1,-7 10-1,0 2 73,2-2 0,-6-3 0,6-4 0,-2-3-379,0-2 1,7-9-1,-5 2-416,3-5 1,0-4 722,2-5 0,4-5 0,-6-9 0</inkml:trace>
  <inkml:trace contextRef="#ctx0" brushRef="#br0" timeOffset="2368">3066 292 7633,'-12'0'866,"29"0"0,15 0-918,3 0 1,14 0-1,-4 0 1,6 0-198,7 0 1,1-7 0,-1 0-1,-4 2 249,-3 3 0,-2-7 0,-7-3 0</inkml:trace>
  <inkml:trace contextRef="#ctx0" brushRef="#br0" timeOffset="2872">4116 271 7123,'21'0'-88,"-10"0"1,1 0 310,-5 0-71,-5 0 1,8 2-87,-10 5 0,-7 5 0,0 9 0,0 0 152,-3 0 1,1 9 0,-7 5 0,2 5-120,-3 2 0,-1 0 0,-3-2 0,0-3-186,0-2 0,0-2 1,0 2-1,2-7-829,5-5 0,-4-9 916,4 0 0,4-9 0,1 4 0</inkml:trace>
  <inkml:trace contextRef="#ctx0" brushRef="#br0" timeOffset="3193">4473 313 8220,'-10'19'168,"-4"-5"0,3 4 0,-6-4 0,-4 5 119,-4 2 1,-13 9 0,3 5 0,-4 3-225,-3-3 0,-10 4 1,-1-4-1,-1 3-197,5-3 0,5 2 0,2-7 0,0 1-242,0-1 0,0-2 0,0-5 0,2 3-1384,5 2 1760,-4 0 0,6 2 0,-9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29.6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1 8298,'-12'0'2157,"5"0"-2028,14 0 0,7 0 0,12 0 0,4 0-113,3 0 0,2 0 1,6 0-1,1 0-670,0 0 1,0 0 653,0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22:09:06.558"/>
    </inkml:context>
    <inkml:brush xml:id="br0">
      <inkml:brushProperty name="width" value="0.6" units="cm"/>
      <inkml:brushProperty name="height" value="0.6" units="cm"/>
    </inkml:brush>
  </inkml:definitions>
  <inkml:trace contextRef="#ctx0" brushRef="#br0">29 43 8139,'-21'-23'-882,"14"4"882,14 19 0,4 9 0,20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30.2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84 274 7820,'0'21'418,"0"0"0,0 2-225,0 5 1,0 2-1,-2 8 1,-3-3-199,-2 2 0,-2 10 0,4 2 0,-4-5-305,-3-7 0,5 1 0,-4-10 0,1-3-19,6-1 0,1-3 0,3 0-655,0 0 984,0-10 0,0-1 0,0-10 0</inkml:trace>
  <inkml:trace contextRef="#ctx0" brushRef="#br0" timeOffset="431">63 211 7696,'7'-14'-39,"0"0"0,17 2 0,-1-4 0,5 2 183,2-3 1,8-1 0,-3-1-1,2 3-41,-2 2 1,5 7 0,-8-5 0,3 3-8,0 4 1,-7 0-1,5 1 1,-3-3-328,-4 2 0,4 3 0,-2 2-168,-2 0 1,-3 0 115,-2 0 207,-9 0 1,-3 2-5,-9 5 0,0-2 1,0 9 280,0 2 0,-7 3 0,-2 2 0,0 2-8,-1 5 0,1 2 1,4 8-1,-2-3 12,3 2 0,-6 10 1,3 2-1,0-3-104,-2-1 0,0-3 1,-8 0-1,6-3 1,1-4 0,1 3 0,4-10 0,-2-3-402,3-1 0,-6-3 300,3 0 0,-9 0 0,4 0 0</inkml:trace>
  <inkml:trace contextRef="#ctx0" brushRef="#br0" timeOffset="850">1050 652 7796,'-14'18'0,"0"1"0,0 0 258,3 4 1,-8 5 0,7-2 0,1 2 302,4-3 1,4 1-532,3 2-86,0-5 0,10 5 0,4-14 0,4-7-113,3-4 0,3-3 0,4 0 1,4 0 67,1 0 0,4-17 0,-6-4 0,-1-2 25,0 0 1,-2 2 0,-9 0 0,-3-3 41,-2-4 1,-9 5-1,2-5 1,-5 2 121,-2-2 1,-2 5-1,-5-5 1,-7 5-48,-5 2 0,-2 2 0,0 3 0,0 4-38,0 3 1,-7 4 0,-2 12 0,0 7-158,-1 5 0,3 9 0,7 2 0,0 3 154,0 4 0,10-7 0,1 1 0</inkml:trace>
  <inkml:trace contextRef="#ctx0" brushRef="#br0" timeOffset="1640">1827 925 7795,'21'-19'0,"0"3"329,0 2 0,7 0-314,0-7 1,10-3 0,-6-1 0,3-3-57,0 2 1,0-4-1,7-1 1,0-1 66,0-6 0,3-1 0,1-3 1,1 0-89,-7 0 1,2 0 0,-10 0 0,1 0-229,-5 0 0,-7 0 1,-7 2-1,-7 5 200,-5 7 0,-2 5 0,-2 4 253,-5 5 0,-5 5 0,-11 11 0,-3 7-8,-2 12 0,-16 10 0,2 11 0,-2 2-16,-1 5 0,3 2 0,0 10 0,3 0 213,4 4 1,-3 3 0,8-5-1,0 0-118,-1 0 1,6-3 0,11-1 0,7-6-446,4-1 0,6-13 0,6-11 0,10-7 232,6-7 0,20-4 1,-3-13-1,2-4-385,0-7 0,5-14 1,0-4-1,-4-3 129,-8 0 1,0 9-1,-11-2 338,-7 5 1,-1 2-1,-11 0 1,-4 0-125,-8 0 1,-7 2 0,-11 3 0,-3 4-25,-2 3 1,0 2 0,5 7-1,-3 2-170,-2 5 1,0 5-1,5 11 1,0 3-119,2 2 0,-3 7 1,17-7 332,3-3 0,1 8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34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22 7025,'-2'21'278,"-3"2"0,-2 3-50,3 2 0,-6 9 1,3-2-1,0 5-100,-2 2 0,7 0 0,-8 0 0,3 0-32,0 0 1,-2 7 0,4 0 0,-4-3-181,-3-1 1,8-10 0,-6-3 0,3-1-11,0-6 0,0-1 0,10-6 0,1-1 10,3-3 1,10-10-1,-3 3 1,4-4 20,3-3 1,0-3-1,0-1 1,0-6 27,0-1 0,0-3 0,3-7 0,-1 0 32,-2 0 1,5 0 0,-12 0-1,4 0 42,3 0 1,-7 0-1,-2 0 1,-3 0-38,-4 0 0,-3-7 0,-2 0 1,0 2 49,0 3 1,-2 4 0,-3 3 0,-4 2 76,-3-3 1,1 6-1,-6-1 1,3 3-269,-2 4 0,-3 3 1,-2 2-759,0 0 0,0 0 897,0 0 0,0 0 0,0 0 0</inkml:trace>
  <inkml:trace contextRef="#ctx0" brushRef="#br0" timeOffset="446">819 43 7508,'-9'-21'-63,"7"9"247,-8 3 1,10 18 0,0 7 0,-2 10 115,-5 9 1,5 5 0,-8 2 0,3 2-127,0 5 1,-2-2 0,4 6 0,-2-1-280,3-6 1,-6 6 0,1-3 0,0-3-120,-1-1 0,-4-10 1,5-3-1,0-1-235,-1-6 0,-4-1 1,5-6 458,-3-4 0,8 5 0,-6-7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39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1 190 7813,'11'-10'321,"-1"8"1,-10-5-158,0 14 0,0 5 1,0 11-1,0 5 18,0 7 1,0 5 0,-3 2 0,-1 0-112,-3 0 0,0-7 0,7-3 0,0-1-662,0-6 0,0-1 0,0-3 591,0 0 0,0-10 0,0-1 0</inkml:trace>
  <inkml:trace contextRef="#ctx0" brushRef="#br0" timeOffset="399">1 232 7503,'14'-10'-182,"0"-4"1,-3 3-1,6-1 1,-3 0 334,2 1 1,3 6-1,2-4 1,2 2-47,5 0 0,-5 0 0,8 4 1,-3-1 0,0-3 0,2 0 1,-4 7 32,2 0-177,0 0 0,-7 0 1,0 0-1,0 0-5,0 0 1,0 0 64,0 0-385,0 0 0,-7 0 348,0 0 0,-10 2 0,1 5 0,-10 7 127,-9 5 0,3 4 0,-3 5 0,-3 5 32,-1-1 0,-3 8 1,0-5-1,2 5-5,5 2 0,-5 0 1,8 0-1,-1-3-201,5-4 1,-2-4 0,2-8-1449,2 5 1508,3-5 0,-8-2 0,-1-11 0</inkml:trace>
  <inkml:trace contextRef="#ctx0" brushRef="#br0" timeOffset="904">862 295 7716,'0'23'-145,"0"5"0,0-5 0,0 8 0,0-1 307,0 5 0,-3-2 0,-1-1 0,-3-1 19,2-6 1,3 6-1,2-3-122,0-3 0,0-1-350,0-3 0,2-10 98,5-4 1,-5-7-1,5-7 1,-4-7 105,-3-4 0,0-3 0,0 0 0,0 0 63,0 0 1,0-3 0,0-1-1,0-3 24,0 2 0,0-7 0,0-2 0,0-4 307,0-3 1,0 2 0,2 3-1,3 4-176,2 3 1,9 2-1,-2 7 1,5 0-33,2 0 0,-5 2 0,3 3 0,4 4-52,0 3 0,1-1 0,-3 6 0,2-3-42,5 2 0,-5 3 0,5 2 0,-4 2-35,-3 5 0,-10-2 0,-4 11 1,-4 5 21,-3 5 1,0 9 0,-3-5 0,-4 3 56,-7 4 1,-4 0 0,-6 1-1,-1-6-41,-3-1 0,0-3 1,4-7-330,-4 0 0,5-3 321,-5-4 0,5-4 0,2-10 0</inkml:trace>
  <inkml:trace contextRef="#ctx0" brushRef="#br0" timeOffset="1346">1870 295 8093,'-21'2'0,"0"5"0,0 7 197,0 5 0,0 2 0,0 2 0,0 5 253,0 7 0,0-5 1,2 1-1,3-3-245,2 0 0,9 7 1,-2-7-1,7-5-476,7-7 1,5 1 0,11-10 0,5-3-7,7-1 1,2-3-1,1-3 1,-3-1 36,2-3 0,3-10 0,2 3 0,-3-4-184,-4-3 0,-4 0 0,-13 0 1,-1 0 348,-3 0 1,-10-7 0,3-3 0,-4 1 122,-3 0 0,0-8 1,-3 3-1,-4-2 87,-7 2 1,-4-2 0,-3 9 0,0 4 12,0 8 0,-7 7 0,-3 11 0,-1 5 6,-6 7 0,1 14 1,0 7-1,4 5-597,3 2 1,4-3 442,12-4 0,-5 14 0,8-4 0</inkml:trace>
  <inkml:trace contextRef="#ctx0" brushRef="#br0" timeOffset="1729">2899 1 8690,'-3'30'0,"-1"3"216,-3-1 1,-7 8 0,4-3 0,1 5-167,0 0 0,-8 3 0,6-15 1,-3 0-223,0 1 1,9-3-1,-4-10 1,2-1-551,0-3 722,0-10 0,-3 6 0,-1-10 0</inkml:trace>
  <inkml:trace contextRef="#ctx0" brushRef="#br0" timeOffset="1951">2920 43 7827,'0'-12'-172,"0"5"1,0 14 432,0 7 0,0 12 0,0 2 0,0-3 60,0-1 1,0 4-1,0 0 1,0-3-236,0-1 1,7-3 0,2 0 0,3-3-298,4-4 0,0 5 1,1-7-1,-6 2-560,-1 0 1,-1-3 0,-4 6 770,2-3 0,0 0 0,-7 7 0</inkml:trace>
  <inkml:trace contextRef="#ctx0" brushRef="#br0" timeOffset="2174">2458 547 7971,'23'0'0,"5"0"87,7 0 0,5-3 0,2-1 0,0-3-103,0 2 1,0-4 0,0 2 0,0 2 20,0 3 1,-3 2 0,-1 0 0,-6 0-263,-1 0 257,-3 0 0,-7 0 0,0 0 0</inkml:trace>
  <inkml:trace contextRef="#ctx0" brushRef="#br0" timeOffset="2401">2500 568 8260,'-12'9'161,"5"5"0,5 5 0,4 4 0,3 3-89,2 2 0,7 0 0,-5-7 1,3-3-523,4-4 0,-2 3 0,5-10 0,4-3 450,0-1 0,10-3 0,0 0 0</inkml:trace>
  <inkml:trace contextRef="#ctx0" brushRef="#br0" timeOffset="2587">3193 526 7818,'0'11'118,"-3"6"0,-1-8 1,-6 3-64,-1 4 0,6 3 0,-4 2 0,-1 0-103,-4 0 1,3 0 0,-3 0-603,-3 0 626,-1 0 6,6-10 1,0 6 17,5-10 0,5 0 0,-7-7 0</inkml:trace>
  <inkml:trace contextRef="#ctx0" brushRef="#br0" timeOffset="3033">3970 106 7754,'-7'14'0,"-3"0"0,1 2 460,0 3 1,-8 11 0,6 5-266,-1 5 1,-4-1 0,6-1 0,1-6-286,0-1 0,-5 4 0,7-7-356,2-3 1,3-8 445,2-3 0,9-10 0,3 6 0</inkml:trace>
  <inkml:trace contextRef="#ctx0" brushRef="#br0" timeOffset="3454">4264 211 7813,'-14'2'6,"0"5"0,-3 7 213,-1 5 1,-3 2 0,0 2 0,-3 5 64,-4 7 1,-2 2 0,-7 1 0,2-3-108,-3 2 0,-8 3 1,-3-1-1,4-1-220,8-3 1,-3-10 0,8 3 0,-1-4 11,5-3 0,5-10 31,2-4 0,0-4 0,0-3 0</inkml:trace>
  <inkml:trace contextRef="#ctx0" brushRef="#br0" timeOffset="4333">4683 190 8049,'-7'21'0,"-2"0"0,0 2 0,-3 3 480,0 2 1,5 9-368,-7-2 1,3 2 0,-6 1 0,3-6 10,-2-1 0,-3-1 0,-2-4 0,0 2-14,0-3 1,7-1 0,0-6-328,-2-4 0,4 3-171,-2-10 1,10-3 0,-3-11 179,4-7 1,13-4-1,4-3 1,4 0-184,3 0 0,0-7 1,0 0-1,0 4 328,0 8 0,0-3 1,0 8 286,0-1 0,0 3 0,0 9 3,0 0 1,-7 0 0,-2 2-63,-3 5 1,5 5-1,-7 9 1,-2 0-8,-3 0 1,5 0 0,0 2 0,-2 3-38,-3 2 1,5 0-1,0-7-261,-2 0 1,0-3-1027,2-4 952,-5-4 0,0-13 0,-11-1 0,-3-6 46,-4-1 0,4-3 1,-2-7-1,-2 0 168,-3 0 1,5-3 0,3-1 0,1-3 226,6 2 1,-6 3 0,3 2 93,3 0 0,1 0 0,6 0 0,4 0-153,7 0 0,14 0 1,7-3-1,4-1-222,3-3 1,10 0 0,4 9-1,4 3-145,3 2 1,0 7-1,0-5 199,0 3 0,-9 2 0,-3 7 0</inkml:trace>
  <inkml:trace contextRef="#ctx0" brushRef="#br0" timeOffset="4621">6027 190 8132,'-11'21'201,"4"0"0,-3 7 0,3 0 1,0 0-22,-2 2 0,7-4 0,-8 6 0,3 1-243,0 0 1,-7-8 0,7 3 0,0-4-305,-2-3 0,7 0 0,-8-3 1,3-1 366,0-3 0,-9-10 0,4 6 0</inkml:trace>
  <inkml:trace contextRef="#ctx0" brushRef="#br0" timeOffset="4834">5565 232 8007,'10'-21'172,"-6"7"1,10 0-1,3 0-86,1 2 1,13-4-1,4 9 1,4 0 5,3-3 1,10 8 0,4-7 0,4 2-100,3 0 0,-2 0 1,-3 7-1,-4 0 7,-3 0 0,-2 0 0,-7 0 0</inkml:trace>
  <inkml:trace contextRef="#ctx0" brushRef="#br0" timeOffset="5293">6825 190 8356,'-14'7'0,"3"2"0,-1 0 0,3 3 267,-1 0 1,-6 9 0,4 7 0,1 0-35,4 2 1,2 3-1,0 9 1,-2-3-66,3-4 1,1 3 0,3-10 0,0 0-66,0 2 1,3-14 0,1 5-1,6-4-233,1-6 1,3-1 0,7-10 0,3 0-96,4 0 0,-3-17 0,10-4 0,0-2-123,-2 0 1,4-1 0,-6-1-1,-1-3-62,0 2 1,1 3-1,-8 2 1,0 2 215,-4 5 0,-10-5 686,5 5-448,-9 5-22,4 0 0,-9 18 818,0 5 0,0 5-389,0 2 0,-7 2 1,-2 3-134,-3 2 1,8 7 0,-3-7-517,4-3 1,3-1 0,0-3 0,0 0-1446,0 0 1643,0-10 0,10-1 0,1-10 0</inkml:trace>
  <inkml:trace contextRef="#ctx0" brushRef="#br0" timeOffset="5862">7917 274 8999,'-14'9'0,"0"7"344,-2 10 1,-3 0-1,-2 9 1,0 2-67,0 3 1,0-5 0,3 0 0,1 2-15,3 3 1,10-5 0,-3-3 0,4-1-281,3-6 0,3-1 0,4-3 0,7-3-173,4-4 0,10-4 0,0-10 0,0 0-78,3 0 0,1-10 0,8-1 0,-3-3 90,-2 0 0,-7 0 0,5-7 0,-3 0 33,-4 0 0,-3 2 0,-4 3 0,-3 2-82,-2-3 0,-9-1 0,2-3 0,-7 0 180,-7 0 0,-5 7 0,-11 0 1,-3 0 15,-2 2 1,-7-4 0,7 6 0,0 1 558,-2 0 1,14 2 0,-5 7 90,2 0-644,10 0-59,-1 0 1,22-7 0,7 0 0,9 0-21,4-3 0,3 6 0,5-10 0,-3 0-137,-2 2 1,-7-4 0,5 6-95,-3-1 0,-4-3 0,-12-7 252,-7 0 1,-5 0 0,-4 0-1,-5 2 98,-7 5 1,-7-5-1,-5 5 1,-2-2 123,3 2 0,-8 5 0,-2 9 0,-2 0-89,2 0 0,4 2 0,10 3 0,0 4-938,0 3 887,10 2 0,11 7 0,11 0 0</inkml:trace>
  <inkml:trace contextRef="#ctx0" brushRef="#br0" timeOffset="6237">8883 148 7876,'-7'23'423,"-2"3"0,-3 4-187,-4 3 0,0 2 1,-1 7-1,3 0-68,-2 0 1,-3-7-1,1-3 1,1-1-153,3-6 0,7 3 0,-4-4 0,1-6 76,6 1-92,1-10 0,3 1 0,0-10 0</inkml:trace>
  <inkml:trace contextRef="#ctx0" brushRef="#br0" timeOffset="6405">8631 526 8344,'14'-7'0,"0"0"242,3 2 1,4-7 0,4 1 0,6-3-281,1 0 0,3 0 1,10-7-1,1 2-348,3 5 0,-2-5 1,-10 8-1,-4-3-1053,-3 0 1439,8 9 0,-15-14 0,7 8 0</inkml:trace>
  <inkml:trace contextRef="#ctx0" brushRef="#br0" timeOffset="6617">9345 106 7784,'-7'14'0,"-2"-3"331,-3-1 1,5 6 0,-4-2 256,1 5-440,3 2 1,-2 7 0,-3 2 0,-2 0-40,0 1 1,0 4 0,-4-5 0,1 3-143,3 4 0,10-7 0,-3-2 1,4-4-324,3-3 0,5 0 0,7-3 356,9-4 0,14-4 0,-3-10 0</inkml:trace>
  <inkml:trace contextRef="#ctx0" brushRef="#br0" timeOffset="7015">9975 274 7745,'9'-7'378,"-9"0"1,-7 2-1,-9 12 1,2 7-93,-2 5 0,-3 4 0,-2 5 0,0 7 109,0 5 0,-7 2 0,0 0 1,2 2-180,3 5 0,9-5 0,2 5 0,3-7-108,4-7 0,5-4 0,7-10 0,7-3-613,5-4 1,11-4 0,5-10 0,3 0 32,-3 0 1,11-10-1,-4-4 1,3-4 202,-1-3 0,-4-7 0,-3 0 0,-4 0 155,-3-3 1,-2 6-1,-9-8 1,-5 0-10,-7 1 0,-5-3 0,-2-7 0,-2 2 98,-5 5 0,-5-2 0,-11 9 1,-3 2-10,-2 3 0,-9 11 1,4 5-1,-2 5 69,0 2 1,9 2 0,-2 5 0,5 7-491,2 5 0,2 9 455,5 0 0,-4 9 0,6-4 0</inkml:trace>
  <inkml:trace contextRef="#ctx0" brushRef="#br0" timeOffset="7363">10878 421 7773,'-2'-19'273,"-5"5"30,-7 7 0,-5 5 0,-2 2-39,0 0 1,0 0-1,0 0 1,0 2 26,0 5 1,0 2 0,0 10-1,0 0 37,0 4 1,0 3-1,0-5 1,0 0-139,0 0 0,9 7 1,5 0-1,5-3-372,2-1 0,0-3 1,2-3-1,5-1-527,7-3 0,14-10 0,7 3 0,5-4-19,2-3 0,2-3 0,5-4 0,5-7 728,0-4 0,16-3 0,-14 0 0,16 0 0</inkml:trace>
  <inkml:trace contextRef="#ctx0" brushRef="#br0" timeOffset="7605">11865 316 7591,'-2'-12'379,"-5"5"0,2 7 0,-7 7-159,3 7 1,-5 5 0,5 2 0,-1 2 26,1 5 1,-7-2-1,4 9 1,-2 2-28,0 3 0,2-1 0,-2-1 0,5-6-280,0-1 1,6-3 0,-4-7-1,5 0-2175,2 0-108,0-10 2343,0-1 0,0-10 0</inkml:trace>
  <inkml:trace contextRef="#ctx0" brushRef="#br0" timeOffset="7794">11529 274 7743,'14'-12'0,"-2"3"0,-1 2 296,1 0 0,2 0 1,9 7-1,5 0-150,7 0 1,5 0 0,4 0 0,3 0-326,2 0 0,7 0 0,-9 0 0,-5 0-667,-5 0 0,-9 0 846,7 0 0,-9 0 0,4 0 0</inkml:trace>
  <inkml:trace contextRef="#ctx0" brushRef="#br0" timeOffset="8264">12558 274 7935,'-21'21'62,"7"-7"0,0-3 0,0 1 26,2 0 1,-4 2 0,7 9 0,-1 3 319,1 2 0,-7 7 0,2-5 0,-3 3-167,3 4 1,-4 3-1,6-1 1,-2-1-159,0-3 0,7-7 0,-5 4 0,3-1-13,4-6 0,3-1 1,2-3-1,2-3-12,5-4 0,3 5 0,6-7 0,-2-1-108,2-4 1,10-4 0,4-3 0,1 0-74,-1 0 0,5 0 1,-5 0-1,1-3 28,-1-4 1,5-2-1,-7-7 1,-2 4-17,-3 3 0,-11-8 0,-5 3 0,-5-4 1,-2-3 1,-2 0 0,-5 0 0,-7 0 84,-5 0 1,-2 0 0,0 2 0,0 3-64,0 2 1,0 9-1,0-2 1,0 5-534,0 2 1,0 9 0,0 5 620,0 5 0,0 11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21:35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84 379 7774,'0'-21'-478,"0"0"867,0 9 0,0 5-187,0 14 1,0 5 0,0 9 0,0 0-117,0 0 0,0 9 0,0 3 0,0 2-7,0 0 0,-7-10 0,-2 6 0,-1-3-63,1 0 0,0 0 0,4-7 0,-2 0-212,2 0 0,1-7 1,-1 0-672,-2 2 619,0-7 246,7 1 1,2-10-9,5 0 0,-2-7 0,9 0 66,2 2 1,3-4-1,2 2 1,-2 0 42,-5-3 1,4 8 0,-1-5 0,6 2 50,5-2 1,2 3 0,-2-8 0,5 3-127,0 4 0,6-4 0,-4 2 0,3 0-90,-3-3 0,2 8 0,-9-5 1,0 5-417,2 2 1,-13-3-1,4-1 482,-3-3 0,1 0 0,2 7 0</inkml:trace>
  <inkml:trace contextRef="#ctx0" brushRef="#br0" timeOffset="558">504 232 7484,'-19'-3'0,"3"-1"0,2-3-548,-2 2 570,6 3 0,1 4 196,9 5 0,0 5 0,0 9 0,0 2-73,0 5 0,0-2 1,0 9-1,0 0-169,0-3 1,0 6-1,0-10 1,-2-3-78,-5-1 1,4-3-351,-4 0 451,5-10 0,2-1 0,0-10 0</inkml:trace>
  <inkml:trace contextRef="#ctx0" brushRef="#br0" timeOffset="801">798 232 8015,'0'21'287,"0"0"0,-2 2 1,-3 3-151,-2 2 0,-2 7 1,4-7-1,-4-3-69,-3-1 1,7-3 0,-4 0 0,2 0-209,0 0 1,0-7 139,7 0 0,0 0 0,0 7 0</inkml:trace>
  <inkml:trace contextRef="#ctx0" brushRef="#br0" timeOffset="1518">1218 799 7631,'-2'18'1161,"-5"-4"-873,4-4 0,-6-13 1,9-4-1,2-7-215,5-4 1,-2-13 0,9-1-1,2-1-95,3 5 0,2-5 1,0-2-1,0-2-149,0 2 0,0-5 1,0 8-1,-2-3 77,-5 0 0,4 0 1,-4-7-1,5 0-53,2 0 0,7 0 0,0 2 1,-2 5 39,-3 7 1,-2 0-1,0 5 1,0 6 171,0 6 0,-7 4-6,0 7 0,-7 2 0,5 5 1,-3 9 5,-4 10 1,-3 7 0,-2 9 0,0 2 71,0 5 138,0-5-176,-9 8 1,4-3 0,-7 0 0,1-3 0,1-1 0,1-3-10,4 0 0,-4-3 0,2-1 0,2-6-395,3-1 0,2-10 0,0-7-82,0 2-1322,0-7 1709,0 10 0,0-17 0,0 8 0</inkml:trace>
  <inkml:trace contextRef="#ctx0" brushRef="#br0" timeOffset="1723">1365 589 8340,'21'-3'0,"0"-1"61,0-3 1,2-3 0,5 6-417,7-3 254,5-10 0,2 13 0,0-8 0,0 3-608,0 4 709,0 3 0,0-8 0,0-1 0</inkml:trace>
  <inkml:trace contextRef="#ctx0" brushRef="#br0" timeOffset="2162">2394 253 7459,'-12'9'191,"1"-4"1,6 9 55,-2 2 1,-7 3 0,7 4 0,2 3-154,3 2 0,-5 0 0,-2-5 1,-1 3-14,1 2 1,0 7 0,2-5 0,-5 0-37,0 1 1,-6 4 0,6-7 0,-2-3-137,0-1 1,9-3 0,-2 0 0,3-3-636,-3-4 319,4 5 425,-6-17 0,11 8 1,5-13 76,7-4 1,5 5 0,2-7 0,0 2-20,0 0 1,-7-3 0,0 6 0,2-3 79,3 2 0,4 3 0,3-1 0,2-1-64,-2-3 1,6-3 0,1 6 0,2-6-278,0-1 1,-9 4-1,4-5-497,0 3 1,-6-1-521,4 3 1202,-14 5 0,4-17 0,-6 8 0</inkml:trace>
  <inkml:trace contextRef="#ctx0" brushRef="#br0" timeOffset="2331">2289 589 7997,'19'-14'0,"-3"2"374,-2 3 1,7-5 0,7 4 0,-2 1-604,-3 0 0,7-8 0,3 6 0,2-3-315,0 0 0,-9 7 0,2-5 544,-5 3 0,-2 2 0,0 7 0</inkml:trace>
  <inkml:trace contextRef="#ctx0" brushRef="#br0" timeOffset="2510">2226 316 8232,'21'-10'0,"0"-1"0,0-3 264,0 0 0,9 7 0,5-5 0,5 0-699,2 1 0,9-3 0,5-5 1,3 3-158,-3 2 0,2 9 592,-9-2 0,0-5 0,-7 1 0</inkml:trace>
  <inkml:trace contextRef="#ctx0" brushRef="#br0" timeOffset="2812">3675 169 7859,'-7'14'270,"0"0"1,0 0 0,5 9 0,-3 3-134,-2 2 1,-7 9 0,7-2 0,0 5-137,-2 2 0,-1-7 0,-6 0 1,4 0-52,3-3 1,0-1-1,4-10 1,-2 0-613,2 0 0,3 0-22,2 0 684,0-10 0,0-1 0,0-10 0</inkml:trace>
  <inkml:trace contextRef="#ctx0" brushRef="#br0" timeOffset="3050">3108 253 9059,'23'-7'265,"5"0"1,7-7 0,14 4 0,10-1-195,8-6 0,3 1 0,12 0 0,4 2-33,1-3 0,-1 1 0,-4 0 1,-5 4-1401,-7 3 0,-10 2 1362,-11 7 0,10 9 0,-15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29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635 40 8512,'-8'-9'0,"-1"1"886,0-1-648,0 4 1,-1-2 0,-1 5 13,0 3 0,-4 3 0,2 7 0,0 2-10,-3 5 0,-1 6 0,-1 0 1,-2 4 149,-1 1 1,1 7 0,2 0 0,1 3-31,-1 0 0,3 2 0,2-3 1,3-1-246,2 0 0,5-6 0,0-3 0,3-2-66,3-3 0,3-3 0,7 0 1,4-4-47,6-1 0,2-5 0,3-1 0,1-5-182,3-3 0,3-2 0,-1-3 0,-1-5-28,0-5 1,-5-1-1,1-1 1,-2-3 119,-4 1 0,2-6 0,-5-1 0,-1-4 133,-3 1 1,-3-7-1,-6-1 1,-1-3-82,-3-3 1,-3-1-1,-4 0 1,-5 1-106,-4 4 0,-4 3 1,-2 4-1,0 5 117,-2 7 1,-3 7 0,0 7-1,-2 6-300,-4 7 1,2 5-1,-4 8 1,0 1-380,4 1 1,-1 5-1,9 1 1,0 3-260,2 4 0,4 9 959,2-1 0,2 6 0,2-1 0</inkml:trace>
  <inkml:trace contextRef="#ctx0" brushRef="#br0" timeOffset="1628">512 755 6019,'-5'12'100,"1"3"1,1 3 45,0 2 1,-1 3 0,2 4 0,-2 2-40,-1 0 0,1 5 1,-3 2-1,1 4 75,-1 3 1,-1 1 0,-1 0 0,0 0-76,1 0 1,-4 0-1,0 0 1,1 0-66,2-3 0,-3-2 0,0-4 1,2 0-117,3-3 1,0-5 0,1-5 0,-1-3-244,1-2 0,-2-5 0,3 1-556,0-1 873,-3-6 0,4 6 0,-5-7 0</inkml:trace>
  <inkml:trace contextRef="#ctx0" brushRef="#br0" timeOffset="2232">371 1575 7645,'5'3'25,"2"3"1,-6 11 0,3 3 0,-1 1 162,0 3 1,3 4 0,-2-2 0,0 1-110,0-1 0,2-1 1,-3-4-1,0-2-110,1 0 0,-2-4 1,2-1-282,0 2 1,2-5-1143,-3 1 1454,0-8 0,1 3 0,1-7 0</inkml:trace>
  <inkml:trace contextRef="#ctx0" brushRef="#br0" timeOffset="2504">441 1654 7708,'-10'-6'-219,"-1"0"0,-4 5 0,-5 1 390,0 5 0,-1 6 0,4 2 0,-1 1-56,0 1 1,-2 2 0,-1 1 0,2-1-104,0 1 1,0-1-1,0 0 1,-2-1 32,2-2 0,-3-2 0,1 2 0,3-1-222,2-3 1,-1 0-944,3-1 1120,1 0 0,4-4 0,5-1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33.7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644 680 7258,'9'-1'47,"-3"2"0,0 10 0,0 2-17,-2 1 0,4 0 1,-2 4-1,2 0-12,1-1 1,0 1 0,0 0 0,-1-2-83,1-1 0,0-2 1,0-4-1,0-1-331,-1 1 1,1 1-288,0 2 682,-4-2 0,-1 2 0,-4-3 0</inkml:trace>
  <inkml:trace contextRef="#ctx0" brushRef="#br0" timeOffset="1481">644 36 6939,'-9'-6'-85,"0"0"0,1 3 147,-1-3 0,0 3-78,0-3 0,-5 4 26,-3-1 1,-1 2 0,-3 1-8,-1 0 1,6 0-1,-1 0-22,0 0 1,0 1 0,0 1-1,-1 1 1,1 4 0,-1-2-7,0 0 0,4 3 0,-2-2-7,-3 2 1,6 0 0,-3 0 0,2-1 10,-1-1 1,1 0 0,-2 3 35,0-1 1,0 1-1,3 0 72,-2 0 1,0 0 0,4 0-60,-1-1 1,0 1 0,4 0 0,-1 0-17,0 0 1,0 0-1,0 3 12,0 3 1,4-2 0,-1-2-54,-1-1 1,0 6 0,0 1 4,1-2 0,4 0-24,-1-3 1,2 4 0,1 5 5,0-2 0,1-3 0,1 0-1,1 2 0,3-3 0,-2 3 29,1-2 1,1 5 0,3 1 22,-1-3 0,-2-1 0,1-7 0,2 0 17,2 0 1,1-1 0,-3-1-1,3 0 2,3-1 1,2 1 0,3 0 18,1 0 0,-1-3 0,-2-1 0,-1 0 9,1-1 0,3-1 0,-1 2 1,1 0-22,0 0 0,-2-3 0,2 2 1,-3-1-47,0 0 1,-1 3 0,1-3-168,0-1 1,2 2-454,1-2 631,-1 1 0,-6 1 0,-1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38.4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53 7300,'0'0'0</inkml:trace>
  <inkml:trace contextRef="#ctx0" brushRef="#br0" timeOffset="388">177 0 6079,'9'9'0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41.9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547 123 7776,'-9'-15'0,"0"1"-141,-3 2 1,2 3 172,-2 3 0,3 3 0,-1-3-33,-2-1 1,-2 3 0,-3 1-21,-1 3 1,0 0 0,1 0 113,-1 0 1,-3 1-1,0 4 1,-1 4-12,1 1 0,-1 4 0,3 0 0,-3 4-41,0 3 1,2-2-1,-2 5 1,2 0 41,-1 2 0,2 3 1,3 1-1,2 2 27,1 1 0,-1 1 0,3 3 0,2-1-25,2-1 0,5 4 0,-1-4 0,2 1-51,1 4 0,7 1 1,3 0-1,3-2-70,3-3 0,3 1 0,3-2 0,0-3-43,3-4 0,4-5 0,3-3 0,3-2-15,0-3 0,3 0 1,1-4-1,1-3 34,-1-4 1,2-3 0,-2-1 0,1-1 115,3-2 0,-1-2 0,1-5 0,-1-1-14,0-4 1,5-5 0,-4-1-1,0-2-13,0-1 0,4-5 1,-4-1-1,-2-1-120,-1 1 0,-6-3 0,-4 0 0,-4 0-98,-2 1 1,-4-4 0,-5 3-1,-4 2 166,-4-1 0,-5 1 1,-5-5-1,-6-1-1,-5-2 0,-10-3 0,-8 1 0,-6-1 11,-6 1 1,-7-1 0,-1 4 0,-3 4 62,0 4 0,-3 3 0,0 5 0,-2 5 125,1 7 0,2 6 1,4 9-1,0 7-306,0 8 1,4 4 0,3 4-1,4 0-921,4 1 1052,2 5 0,0 1 0,1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49.6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0 274 9163,'14'-10'156,"-2"-2"1,-2-3 0,-1-3-106,-1 4 1,-2 4 0,0 0 0,1-2-83,1-3 0,1 2 0,-1-3-219,1-3 1,0 6-1,0-3-97,0 2 1,0 1 402,-1-5-91,1 4 135,0 1-109,-4 9 7,-1 0 176,-4 4 164,4 0-308,1 0 1,2 3-79,1 0 0,-1 0 35,5 0 1,-2-1 0,0 4 39,1 1 1,-1-2-1,3 0-6,0-1 0,-3 2-11,5-3 0,-3 2 0,3-2 1,-4 0-36,4-3 1,-6 0 6,3 0-44,-5-4-108,6 3 51,-4-2 81,-4 3 1,-2 3-4,-6 3 1,1-1 71,-4 1 0,0 0 0,-3 4-22,1 2 0,2-3 0,0 3 0,-1-2-5,-1-1 0,2 2 0,0 2 1,-1 0 45,0 0 0,-2 3 0,0 1 25,0 3 1,0-1 0,1-3-75,-1-1 1,0-2 0,1 3-187,2-1 0,-2-7-470,2 0-667,3-5 1322,-1 1 0,4-4 0</inkml:trace>
  <inkml:trace contextRef="#ctx0" brushRef="#br0" timeOffset="1681">433 468 7155,'-6'6'-490,"0"0"902,4-4 721,-2 2-886,12-8 1,-4-1-166,7-4 1,0-1-201,4-2 0,1 3 0,-4-3 66,2 2 0,0 1 0,2 1 33,2-1 1,-5 0-60,5 0 0,-3 1 61,3 2 0,-3-1 39,-1 5 1,-3-2 10,1 1 0,1 2-54,2-2-24,-2 2 35,0 1 5,-5 0 44,-3 0 258,-1 0-259,0 0 46,-3 0 1,4 4 64,-2 2 1,1 2-72,2 4 1,2-4-23,-2 4 0,-2-4 0,2 3 3,1-1 1,-2-1 0,1 0-46,1 0 0,1-1 1,0 1 17,1 0 0,-3-3 1,0 0-7,1 1 0,1 1-56,1 0 0,-1 1 24,1 0-36,-4-4-130,3 3 57,-3-7 84,0 7-7,-1-4-244,-4 9 159,0-3 66,0-1 44,0-5 34,0-4-200,0-8-4,0 6 1,-4-7-115,-2 6 196,-2 2 1,-5-3 188,-1 4 1,0 1 128,-1 2-260,0-2 0,1 7-11,-1-2 0,3-1 1,-2 1 68,-2 1 1,2-3-11,0 2 1,-1-1 0,-2 2 5,2-1 1,2-4 30,1 1-175,6-2 1,-9 0-296,7 2 0,0-1-386,2 4 814,4-4 0,-6 1 0,3-3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9:41:52.9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1668 759 8481,'17'0'30,"-1"0"-70,2 0 1,-3 0 0,5 1 13,-5 2 0,0-2 33,0 2 1,0-1-59,5 1 1,-1-2 8,-2 2 0,-2-2 7,0-1 42,-8 0-26,8 0-53,-13 0-389,6 0 438,-8 4 22,0 1 13,-4 3 1,-1 5 95,-3 2 0,2 1 0,0 0-88,-1 2 1,2-6-1,0 3 1,0-2 15,0-1 1,2 0-1,-3 0-29,0 3 0,1-2 60,-1-2 1,3 3-37,-3 1 1,4-1-165,-1 0-45,2-7 94,1 9-81,0-6 164,-4 3 1,3 0 7,-7-8-4,7-1-17,-3-4-4,4 4 15,-3-3 7,2 3 0,-7-5-3,2-2 0,-2 1-1,-1-4 0,-3 3 0,1-3 0,-7 3 0,3-3 0,3-1 0,0 3 0,0-2 0,1 1 0,-2-2 0,0 1 0,1 3-2,3-3 0,-3 1-55,-3-1-363,2 3 133,0-1 287,5 3 0,-1-3 0,0 4 0</inkml:trace>
  <inkml:trace contextRef="#ctx0" brushRef="#br0" timeOffset="1503">1412 1130 7438,'3'14'219,"0"1"1,1-4-95,-1 0 0,-2 2 0,4 0-13,-1 1 1,3-3-157,-1 4 1,2-3 59,1 3 1,0-5-68,-1 2 1,1-2 29,0-1 160,-4 3-81,3 2-254,-7 4 210,7-8-17,-7 1 1,3-6-54,-1 4 52,-2-4 7,3 3-12,-4-7-53,0 7-224,0-7-80,0 3 347,-4-4 1,-1 1 7,-3 1 0,1 3 15,-2 4 1,5-3 0,-5 0 57,1 1 0,1 1 41,-2 0 0,0-2 11,0 0 1,2-4-34,-2 1-223,6-2 0,-12-1-146,3 0 0,0 1 210,0 2 0,3-1 94,0 4 0,3-3 52,0 3-33,4-4 0,-6 3 48,2-2-3,3-3-25,-1 4 123,0-4-30,3 0-2,-3 4-124,0-3-10,3 7 22,-3-7-17,0 3-21,3 0 27,-3-3 0,4 3-9,-4-4 1,3-5-31,-2-4 0,-1-1-77,1-4 1,-2 2 52,2-3 1,-3 0-1,2-2 22,-1-1 0,2 3 6,-3-3 0,3 3 0,-2-3 0,0 3-10,0 2 0,3 0 0,-4 2-10,-1-4 0,2 2 1,-1 0 11,-1 1 1,2 5-183,-1-2-205,0 6 407,-2-5 0,3 11 0,1-2 0</inkml:trace>
  <inkml:trace contextRef="#ctx0" brushRef="#br0" timeOffset="2992">909 1368 8176,'6'9'564,"0"3"1,-4 0-553,1 6 0,-2 1-59,-1 8 1,0-5 0,0-1-78,0-3 1,0-3 15,0 0-326,0-4 299,0 5 14,0-6 39,0 3-8,0-4 55,0-5-43,0 0 4,-4-4 2,-1 0-3,-4 4 121,-4-3 1,0 3-28,-5-4 1,3 0 80,1 0 0,-1 3-62,-3 0 0,4 0-8,-1-3 0,3 0-36,-3 0 1,7 0-12,-4 0 46,8-4-27,-8 3-32,7-3-244,0 4 759,1 0-594,0 0 48,4 0 0,-8-1 59,2-2 0,1 1 34,-1-4 1,4 0-124,-1-6 0,2 4-51,1-4 0,0 1 127,0-7 1,0 3-16,0 0 0,0 4 42,0-4 0,1 0 18,2-2 1,-2 2 0,3 1 25,0 2 0,-2-1-27,4 1 1,-3 1-62,3-3-445,-5 7-229,7-5 706,-7 11 0,7-3 0,-3 4 0</inkml:trace>
  <inkml:trace contextRef="#ctx0" brushRef="#br0" timeOffset="4484">503 1253 6845,'-5'6'27,"-1"0"0,3 3 0,-3 2 115,-1 0 0,-1 2 0,-1 0 6,0 0 1,1-1 0,-1 2-79,0-1 0,0-4 0,0-1-174,1 2 1,-1 2 24,0-1 1,-3-1 0,0 2-8,2-2 1,0-1 50,1-1 0,0-2 33,0 0 0,3-3-107,1 3-41,-1-4 57,1 2 696,1-4-611,0 0 0,1-1 70,-6-2 1,5 1 0,-5-4-34,2-1 0,2 2 1,-1-1-40,-1-4 1,2 1 0,-1-3-25,-1 2 0,0 2 0,-2-1 23,0 0 1,3 0-1,0 0-95,-1 0 0,2 1 10,-1-1 0,1 3-9,-4 0 0,3 0-26,0-3 203,0 4 73,1-2-92,-3 2-86,7 0-44,-2 1 3,-1 4-204,3 0 256,5-4 0,-2 2 3,7-4 1,-1 3 65,4-3 1,-1 3-44,3-2 0,0 2 1,2-3-53,-2-1 1,-2 2 29,3-1 0,-1 3 72,0-3 0,3 3-1,-2-3 0,-2 3-95,2-2 1,-4 2 0,1-3-146,-3-1 0,0 2 0,0-1 54,0-1 1,0 2 132,0 0 0,-1 3 0,1-2 0</inkml:trace>
  <inkml:trace contextRef="#ctx0" brushRef="#br0" timeOffset="6369">292 883 6941,'-9'8'96,"0"1"0,3-3 0,0 0-48,-1 1 0,-1-2-56,-4 1 0,1 0-20,-4 2 1,5-2 0,-3-1 13,0-1 0,5 2-52,-3-3 0,2 3-109,-6-3 160,4 0-31,-5 1 118,6-4-79,-3 4 6,4-4 6,0 0 26,5 4-13,0-3 130,4 3-19,-4-4-104,-1 0-51,0 0 27,1 0 10,0 0 10,3 0-17,-3-4 0,4 1-7,0-5 0,0 0 21,0-7 0,0 3 40,0-2 1,0 2 90,0-3-2,0 4-138,0-5 0,0 2-40,0-4 0,0 7 0,0-1 207,0 0-76,0-6-133,0 9 95,0-3-87,-4 11 1,2-7 40,-4 2-7,4 2-11,-1 0 1,3 0-8,-4 3 3,3-3-6,-3 4-111,4-3 1,5 2 102,3-2 0,-1 2 13,5 1 1,0 0 22,5 0 1,1-3 62,0 0 1,-4 0 9,1 3 1,0 0-53,2 0 0,-3-1 1,-1-1-20,0-1 1,-6 0-215,5 3-207,-8 0-896,4 0 1299,-8 0 0,-8 4 0,-2 1 0</inkml:trace>
  <inkml:trace contextRef="#ctx0" brushRef="#br0" timeOffset="8049">371 600 7228,'-11'-6'197,"2"1"0,3-1-132,-3-3 1,0 3 0,0 0-98,0-1 0,0 2 26,-3 0 1,2-1 0,-3-3-14,1 0 0,2 3 0,-2 0-28,2-1 0,1 2 0,1 0 35,-1-2 0,3 2 22,0-1 0,0 3-18,-3-3-20,4 0-153,-2 1 67,2 1 64,0 4 22,-3 0 126,7 0-27,-7 0-29,7 0 113,-7 0-85,7 0 8,-7 0-5,7-3-81,-6 2-11,6-3 13,-3 4-17,0 0-80,3 0 68,-3-4-75,4 3-57,0-7 205,0 3-44,-4-4 71,3 4 1,-2-3-51,6 3 0,-1-3-24,4-1 1,0 3 9,3 0 1,-1 0-1,1-3 1,0 1 27,0-1 1,0 0 8,-1 0 0,2 1-160,2 2 81,-6-1 1,6 5 3,-6-4 0,1 3 13,2-3 1,-3 3-20,0-3 41,-4 4-9,2-2 15,-4 0 33,0 3 1,7 1 52,1 6 0,1 2 34,0 1 1,-2 3 0,5 0-5,-2 2 1,-2-3-1,1 2-50,0-1 1,-3-5 0,0 2-230,1-1 155,-3 0 1,3-2-11,-1-1 0,-1-2-11,1 3 1,0-3-65,3 3 72,0-4 0,-4 3-28,1-2-71,-4-2-160,2 3 0,-4 0 0,0 1 0</inkml:trace>
  <inkml:trace contextRef="#ctx0" brushRef="#br0" timeOffset="10131">592 345 7051,'-10'0'185,"1"-4"-159,6-2 1,1 1 4,-4-1 1,0 0 35,-3-3 1,4-2-33,-1-1 0,3 0-50,-3 3 0,3-3 0,-3 1 8,-1 0 0,2 4 0,-1 1-10,0-1 0,1-1-5,-1 0 1,0-1 15,-3 0 0,3-3 159,0 1-18,0-1 1,1 0-126,-1 0-43,4 4 1,-3 3-14,2 3-335,2 1 327,-3-7 99,4 3-8,0-4-14,-4 4-19,3 1-14,-3 0 33,0 3 23,3-3 122,-3 4-78,0 0-118,3-4 54,-2 3-483,3-2 414,7 3 9,-5 0 29,10-4 27,-3 3 0,-2-4 4,2 2 1,0 1-9,3-4 1,1 4-6,-1-1 0,-2-1-16,5 1 0,0 0-82,2 3 0,-2 0-101,0 0 0,-6 0 114,2 0 0,-5 0-5,6 0 45,-4 0 1,6 0-183,-3 0 91,-5-4 34,10 3 200,-10-6 130,3 6 8,-1-3-220,-8 4 66,4 0-54,0 0 33,-3 0-47,7 0 38,-7 0 1,7 1-49,-2 2 1,-1-1 8,1 7 1,-4-1-20,1 7 1,0-6 9,0 2 1,3 1-1,-2 5 14,1-2 0,-3-2 0,2-1 13,0 3 0,-3 2-42,2 4 1,-1-5-216,1 1 212,-2-5-460,3 5 461,-4-8 0,4 4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customXml" Target="../ink/ink177.xml"/><Relationship Id="rId26" Type="http://schemas.openxmlformats.org/officeDocument/2006/relationships/customXml" Target="../ink/ink181.xml"/><Relationship Id="rId3" Type="http://schemas.openxmlformats.org/officeDocument/2006/relationships/image" Target="../media/image162.png"/><Relationship Id="rId21" Type="http://schemas.openxmlformats.org/officeDocument/2006/relationships/image" Target="../media/image171.png"/><Relationship Id="rId34" Type="http://schemas.openxmlformats.org/officeDocument/2006/relationships/customXml" Target="../ink/ink185.xml"/><Relationship Id="rId7" Type="http://schemas.openxmlformats.org/officeDocument/2006/relationships/image" Target="../media/image164.png"/><Relationship Id="rId12" Type="http://schemas.openxmlformats.org/officeDocument/2006/relationships/customXml" Target="../ink/ink174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0" Type="http://schemas.openxmlformats.org/officeDocument/2006/relationships/customXml" Target="../ink/ink178.xml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1.xml"/><Relationship Id="rId11" Type="http://schemas.openxmlformats.org/officeDocument/2006/relationships/image" Target="../media/image166.png"/><Relationship Id="rId24" Type="http://schemas.openxmlformats.org/officeDocument/2006/relationships/customXml" Target="../ink/ink180.xml"/><Relationship Id="rId32" Type="http://schemas.openxmlformats.org/officeDocument/2006/relationships/customXml" Target="../ink/ink184.xml"/><Relationship Id="rId5" Type="http://schemas.openxmlformats.org/officeDocument/2006/relationships/image" Target="../media/image163.png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182.xml"/><Relationship Id="rId10" Type="http://schemas.openxmlformats.org/officeDocument/2006/relationships/customXml" Target="../ink/ink173.xml"/><Relationship Id="rId19" Type="http://schemas.openxmlformats.org/officeDocument/2006/relationships/image" Target="../media/image170.png"/><Relationship Id="rId31" Type="http://schemas.openxmlformats.org/officeDocument/2006/relationships/image" Target="../media/image176.png"/><Relationship Id="rId4" Type="http://schemas.openxmlformats.org/officeDocument/2006/relationships/customXml" Target="../ink/ink170.xml"/><Relationship Id="rId9" Type="http://schemas.openxmlformats.org/officeDocument/2006/relationships/image" Target="../media/image165.png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Relationship Id="rId27" Type="http://schemas.openxmlformats.org/officeDocument/2006/relationships/image" Target="../media/image174.png"/><Relationship Id="rId30" Type="http://schemas.openxmlformats.org/officeDocument/2006/relationships/customXml" Target="../ink/ink183.xml"/><Relationship Id="rId35" Type="http://schemas.openxmlformats.org/officeDocument/2006/relationships/image" Target="../media/image178.png"/><Relationship Id="rId8" Type="http://schemas.openxmlformats.org/officeDocument/2006/relationships/customXml" Target="../ink/ink17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.xml"/><Relationship Id="rId21" Type="http://schemas.openxmlformats.org/officeDocument/2006/relationships/image" Target="../media/image188.png"/><Relationship Id="rId34" Type="http://schemas.openxmlformats.org/officeDocument/2006/relationships/customXml" Target="../ink/ink202.xml"/><Relationship Id="rId42" Type="http://schemas.openxmlformats.org/officeDocument/2006/relationships/customXml" Target="../ink/ink206.xml"/><Relationship Id="rId47" Type="http://schemas.openxmlformats.org/officeDocument/2006/relationships/image" Target="../media/image201.png"/><Relationship Id="rId50" Type="http://schemas.openxmlformats.org/officeDocument/2006/relationships/customXml" Target="../ink/ink210.xml"/><Relationship Id="rId55" Type="http://schemas.openxmlformats.org/officeDocument/2006/relationships/image" Target="../media/image205.png"/><Relationship Id="rId63" Type="http://schemas.openxmlformats.org/officeDocument/2006/relationships/image" Target="../media/image209.png"/><Relationship Id="rId7" Type="http://schemas.openxmlformats.org/officeDocument/2006/relationships/image" Target="../media/image181.png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9" Type="http://schemas.openxmlformats.org/officeDocument/2006/relationships/image" Target="../media/image192.png"/><Relationship Id="rId11" Type="http://schemas.openxmlformats.org/officeDocument/2006/relationships/image" Target="../media/image183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196.png"/><Relationship Id="rId40" Type="http://schemas.openxmlformats.org/officeDocument/2006/relationships/customXml" Target="../ink/ink205.xml"/><Relationship Id="rId45" Type="http://schemas.openxmlformats.org/officeDocument/2006/relationships/image" Target="../media/image200.png"/><Relationship Id="rId53" Type="http://schemas.openxmlformats.org/officeDocument/2006/relationships/image" Target="../media/image204.png"/><Relationship Id="rId58" Type="http://schemas.openxmlformats.org/officeDocument/2006/relationships/customXml" Target="../ink/ink214.xml"/><Relationship Id="rId5" Type="http://schemas.openxmlformats.org/officeDocument/2006/relationships/image" Target="../media/image180.png"/><Relationship Id="rId61" Type="http://schemas.openxmlformats.org/officeDocument/2006/relationships/image" Target="../media/image208.png"/><Relationship Id="rId19" Type="http://schemas.openxmlformats.org/officeDocument/2006/relationships/image" Target="../media/image187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191.png"/><Relationship Id="rId30" Type="http://schemas.openxmlformats.org/officeDocument/2006/relationships/customXml" Target="../ink/ink200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48" Type="http://schemas.openxmlformats.org/officeDocument/2006/relationships/customXml" Target="../ink/ink209.xml"/><Relationship Id="rId56" Type="http://schemas.openxmlformats.org/officeDocument/2006/relationships/customXml" Target="../ink/ink213.xml"/><Relationship Id="rId64" Type="http://schemas.openxmlformats.org/officeDocument/2006/relationships/customXml" Target="../ink/ink217.xml"/><Relationship Id="rId8" Type="http://schemas.openxmlformats.org/officeDocument/2006/relationships/customXml" Target="../ink/ink189.xml"/><Relationship Id="rId51" Type="http://schemas.openxmlformats.org/officeDocument/2006/relationships/image" Target="../media/image203.png"/><Relationship Id="rId3" Type="http://schemas.openxmlformats.org/officeDocument/2006/relationships/image" Target="../media/image179.png"/><Relationship Id="rId12" Type="http://schemas.openxmlformats.org/officeDocument/2006/relationships/customXml" Target="../ink/ink191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59" Type="http://schemas.openxmlformats.org/officeDocument/2006/relationships/image" Target="../media/image207.png"/><Relationship Id="rId20" Type="http://schemas.openxmlformats.org/officeDocument/2006/relationships/customXml" Target="../ink/ink195.xml"/><Relationship Id="rId41" Type="http://schemas.openxmlformats.org/officeDocument/2006/relationships/image" Target="../media/image198.png"/><Relationship Id="rId54" Type="http://schemas.openxmlformats.org/officeDocument/2006/relationships/customXml" Target="../ink/ink212.xml"/><Relationship Id="rId62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49" Type="http://schemas.openxmlformats.org/officeDocument/2006/relationships/image" Target="../media/image202.png"/><Relationship Id="rId57" Type="http://schemas.openxmlformats.org/officeDocument/2006/relationships/image" Target="../media/image206.png"/><Relationship Id="rId10" Type="http://schemas.openxmlformats.org/officeDocument/2006/relationships/customXml" Target="../ink/ink190.xml"/><Relationship Id="rId31" Type="http://schemas.openxmlformats.org/officeDocument/2006/relationships/image" Target="../media/image193.png"/><Relationship Id="rId44" Type="http://schemas.openxmlformats.org/officeDocument/2006/relationships/customXml" Target="../ink/ink207.xml"/><Relationship Id="rId52" Type="http://schemas.openxmlformats.org/officeDocument/2006/relationships/customXml" Target="../ink/ink211.xml"/><Relationship Id="rId60" Type="http://schemas.openxmlformats.org/officeDocument/2006/relationships/customXml" Target="../ink/ink215.xml"/><Relationship Id="rId65" Type="http://schemas.openxmlformats.org/officeDocument/2006/relationships/image" Target="../media/image210.png"/><Relationship Id="rId4" Type="http://schemas.openxmlformats.org/officeDocument/2006/relationships/customXml" Target="../ink/ink187.xml"/><Relationship Id="rId9" Type="http://schemas.openxmlformats.org/officeDocument/2006/relationships/image" Target="../media/image182.png"/><Relationship Id="rId13" Type="http://schemas.openxmlformats.org/officeDocument/2006/relationships/image" Target="../media/image184.png"/><Relationship Id="rId18" Type="http://schemas.openxmlformats.org/officeDocument/2006/relationships/customXml" Target="../ink/ink194.xml"/><Relationship Id="rId39" Type="http://schemas.openxmlformats.org/officeDocument/2006/relationships/image" Target="../media/image1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4.png"/><Relationship Id="rId2" Type="http://schemas.openxmlformats.org/officeDocument/2006/relationships/customXml" Target="../ink/ink2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1.xml"/><Relationship Id="rId5" Type="http://schemas.openxmlformats.org/officeDocument/2006/relationships/image" Target="../media/image213.png"/><Relationship Id="rId4" Type="http://schemas.openxmlformats.org/officeDocument/2006/relationships/customXml" Target="../ink/ink22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224.png"/><Relationship Id="rId34" Type="http://schemas.openxmlformats.org/officeDocument/2006/relationships/customXml" Target="../ink/ink238.xml"/><Relationship Id="rId42" Type="http://schemas.openxmlformats.org/officeDocument/2006/relationships/customXml" Target="../ink/ink242.xml"/><Relationship Id="rId47" Type="http://schemas.openxmlformats.org/officeDocument/2006/relationships/image" Target="../media/image237.png"/><Relationship Id="rId50" Type="http://schemas.openxmlformats.org/officeDocument/2006/relationships/customXml" Target="../ink/ink246.xml"/><Relationship Id="rId55" Type="http://schemas.openxmlformats.org/officeDocument/2006/relationships/image" Target="../media/image241.png"/><Relationship Id="rId63" Type="http://schemas.openxmlformats.org/officeDocument/2006/relationships/image" Target="../media/image245.png"/><Relationship Id="rId7" Type="http://schemas.openxmlformats.org/officeDocument/2006/relationships/image" Target="../media/image217.png"/><Relationship Id="rId2" Type="http://schemas.openxmlformats.org/officeDocument/2006/relationships/customXml" Target="../ink/ink222.xml"/><Relationship Id="rId16" Type="http://schemas.openxmlformats.org/officeDocument/2006/relationships/customXml" Target="../ink/ink229.xml"/><Relationship Id="rId29" Type="http://schemas.openxmlformats.org/officeDocument/2006/relationships/image" Target="../media/image228.png"/><Relationship Id="rId11" Type="http://schemas.openxmlformats.org/officeDocument/2006/relationships/image" Target="../media/image219.png"/><Relationship Id="rId24" Type="http://schemas.openxmlformats.org/officeDocument/2006/relationships/customXml" Target="../ink/ink233.xml"/><Relationship Id="rId32" Type="http://schemas.openxmlformats.org/officeDocument/2006/relationships/customXml" Target="../ink/ink237.xml"/><Relationship Id="rId37" Type="http://schemas.openxmlformats.org/officeDocument/2006/relationships/image" Target="../media/image232.png"/><Relationship Id="rId40" Type="http://schemas.openxmlformats.org/officeDocument/2006/relationships/customXml" Target="../ink/ink241.xml"/><Relationship Id="rId45" Type="http://schemas.openxmlformats.org/officeDocument/2006/relationships/image" Target="../media/image236.png"/><Relationship Id="rId53" Type="http://schemas.openxmlformats.org/officeDocument/2006/relationships/image" Target="../media/image240.png"/><Relationship Id="rId58" Type="http://schemas.openxmlformats.org/officeDocument/2006/relationships/customXml" Target="../ink/ink250.xml"/><Relationship Id="rId66" Type="http://schemas.openxmlformats.org/officeDocument/2006/relationships/customXml" Target="../ink/ink254.xml"/><Relationship Id="rId5" Type="http://schemas.openxmlformats.org/officeDocument/2006/relationships/image" Target="../media/image216.png"/><Relationship Id="rId61" Type="http://schemas.openxmlformats.org/officeDocument/2006/relationships/image" Target="../media/image244.png"/><Relationship Id="rId19" Type="http://schemas.openxmlformats.org/officeDocument/2006/relationships/image" Target="../media/image223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Relationship Id="rId27" Type="http://schemas.openxmlformats.org/officeDocument/2006/relationships/image" Target="../media/image227.png"/><Relationship Id="rId30" Type="http://schemas.openxmlformats.org/officeDocument/2006/relationships/customXml" Target="../ink/ink236.xml"/><Relationship Id="rId35" Type="http://schemas.openxmlformats.org/officeDocument/2006/relationships/image" Target="../media/image231.png"/><Relationship Id="rId43" Type="http://schemas.openxmlformats.org/officeDocument/2006/relationships/image" Target="../media/image235.png"/><Relationship Id="rId48" Type="http://schemas.openxmlformats.org/officeDocument/2006/relationships/customXml" Target="../ink/ink245.xml"/><Relationship Id="rId56" Type="http://schemas.openxmlformats.org/officeDocument/2006/relationships/customXml" Target="../ink/ink249.xml"/><Relationship Id="rId64" Type="http://schemas.openxmlformats.org/officeDocument/2006/relationships/customXml" Target="../ink/ink253.xml"/><Relationship Id="rId8" Type="http://schemas.openxmlformats.org/officeDocument/2006/relationships/customXml" Target="../ink/ink225.xml"/><Relationship Id="rId51" Type="http://schemas.openxmlformats.org/officeDocument/2006/relationships/image" Target="../media/image239.png"/><Relationship Id="rId3" Type="http://schemas.openxmlformats.org/officeDocument/2006/relationships/image" Target="../media/image215.png"/><Relationship Id="rId12" Type="http://schemas.openxmlformats.org/officeDocument/2006/relationships/customXml" Target="../ink/ink227.xml"/><Relationship Id="rId17" Type="http://schemas.openxmlformats.org/officeDocument/2006/relationships/image" Target="../media/image222.png"/><Relationship Id="rId25" Type="http://schemas.openxmlformats.org/officeDocument/2006/relationships/image" Target="../media/image226.png"/><Relationship Id="rId33" Type="http://schemas.openxmlformats.org/officeDocument/2006/relationships/image" Target="../media/image230.png"/><Relationship Id="rId38" Type="http://schemas.openxmlformats.org/officeDocument/2006/relationships/customXml" Target="../ink/ink240.xml"/><Relationship Id="rId46" Type="http://schemas.openxmlformats.org/officeDocument/2006/relationships/customXml" Target="../ink/ink244.xml"/><Relationship Id="rId59" Type="http://schemas.openxmlformats.org/officeDocument/2006/relationships/image" Target="../media/image243.png"/><Relationship Id="rId67" Type="http://schemas.openxmlformats.org/officeDocument/2006/relationships/image" Target="../media/image247.png"/><Relationship Id="rId20" Type="http://schemas.openxmlformats.org/officeDocument/2006/relationships/customXml" Target="../ink/ink231.xml"/><Relationship Id="rId41" Type="http://schemas.openxmlformats.org/officeDocument/2006/relationships/image" Target="../media/image234.png"/><Relationship Id="rId54" Type="http://schemas.openxmlformats.org/officeDocument/2006/relationships/customXml" Target="../ink/ink248.xml"/><Relationship Id="rId62" Type="http://schemas.openxmlformats.org/officeDocument/2006/relationships/customXml" Target="../ink/ink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4.xml"/><Relationship Id="rId15" Type="http://schemas.openxmlformats.org/officeDocument/2006/relationships/image" Target="../media/image221.png"/><Relationship Id="rId23" Type="http://schemas.openxmlformats.org/officeDocument/2006/relationships/image" Target="../media/image225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38.png"/><Relationship Id="rId57" Type="http://schemas.openxmlformats.org/officeDocument/2006/relationships/image" Target="../media/image242.png"/><Relationship Id="rId10" Type="http://schemas.openxmlformats.org/officeDocument/2006/relationships/customXml" Target="../ink/ink226.xml"/><Relationship Id="rId31" Type="http://schemas.openxmlformats.org/officeDocument/2006/relationships/image" Target="../media/image229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46.png"/><Relationship Id="rId4" Type="http://schemas.openxmlformats.org/officeDocument/2006/relationships/customXml" Target="../ink/ink223.xml"/><Relationship Id="rId9" Type="http://schemas.openxmlformats.org/officeDocument/2006/relationships/image" Target="../media/image218.png"/><Relationship Id="rId13" Type="http://schemas.openxmlformats.org/officeDocument/2006/relationships/image" Target="../media/image220.png"/><Relationship Id="rId18" Type="http://schemas.openxmlformats.org/officeDocument/2006/relationships/customXml" Target="../ink/ink230.xml"/><Relationship Id="rId39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8.xml"/><Relationship Id="rId3" Type="http://schemas.openxmlformats.org/officeDocument/2006/relationships/image" Target="../media/image248.png"/><Relationship Id="rId7" Type="http://schemas.openxmlformats.org/officeDocument/2006/relationships/image" Target="../media/image250.png"/><Relationship Id="rId2" Type="http://schemas.openxmlformats.org/officeDocument/2006/relationships/customXml" Target="../ink/ink2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7.xml"/><Relationship Id="rId11" Type="http://schemas.openxmlformats.org/officeDocument/2006/relationships/image" Target="../media/image252.png"/><Relationship Id="rId5" Type="http://schemas.openxmlformats.org/officeDocument/2006/relationships/image" Target="../media/image249.png"/><Relationship Id="rId10" Type="http://schemas.openxmlformats.org/officeDocument/2006/relationships/customXml" Target="../ink/ink259.xml"/><Relationship Id="rId4" Type="http://schemas.openxmlformats.org/officeDocument/2006/relationships/customXml" Target="../ink/ink256.xml"/><Relationship Id="rId9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3.xml"/><Relationship Id="rId13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5.png"/><Relationship Id="rId12" Type="http://schemas.openxmlformats.org/officeDocument/2006/relationships/customXml" Target="../ink/ink265.xml"/><Relationship Id="rId2" Type="http://schemas.openxmlformats.org/officeDocument/2006/relationships/customXml" Target="../ink/ink2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2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10" Type="http://schemas.openxmlformats.org/officeDocument/2006/relationships/customXml" Target="../ink/ink264.xml"/><Relationship Id="rId4" Type="http://schemas.openxmlformats.org/officeDocument/2006/relationships/customXml" Target="../ink/ink261.xml"/><Relationship Id="rId9" Type="http://schemas.openxmlformats.org/officeDocument/2006/relationships/image" Target="../media/image256.png"/><Relationship Id="rId14" Type="http://schemas.openxmlformats.org/officeDocument/2006/relationships/customXml" Target="../ink/ink2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62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9.xml"/><Relationship Id="rId5" Type="http://schemas.openxmlformats.org/officeDocument/2006/relationships/image" Target="../media/image261.png"/><Relationship Id="rId4" Type="http://schemas.openxmlformats.org/officeDocument/2006/relationships/customXml" Target="../ink/ink26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2.xml"/><Relationship Id="rId21" Type="http://schemas.openxmlformats.org/officeDocument/2006/relationships/image" Target="../media/image272.png"/><Relationship Id="rId42" Type="http://schemas.openxmlformats.org/officeDocument/2006/relationships/customXml" Target="../ink/ink290.xml"/><Relationship Id="rId47" Type="http://schemas.openxmlformats.org/officeDocument/2006/relationships/image" Target="../media/image285.png"/><Relationship Id="rId63" Type="http://schemas.openxmlformats.org/officeDocument/2006/relationships/image" Target="../media/image293.png"/><Relationship Id="rId68" Type="http://schemas.openxmlformats.org/officeDocument/2006/relationships/customXml" Target="../ink/ink303.xml"/><Relationship Id="rId84" Type="http://schemas.openxmlformats.org/officeDocument/2006/relationships/customXml" Target="../ink/ink311.xml"/><Relationship Id="rId89" Type="http://schemas.openxmlformats.org/officeDocument/2006/relationships/image" Target="../media/image306.png"/><Relationship Id="rId16" Type="http://schemas.openxmlformats.org/officeDocument/2006/relationships/customXml" Target="../ink/ink277.xml"/><Relationship Id="rId11" Type="http://schemas.openxmlformats.org/officeDocument/2006/relationships/image" Target="../media/image267.png"/><Relationship Id="rId32" Type="http://schemas.openxmlformats.org/officeDocument/2006/relationships/customXml" Target="../ink/ink285.xml"/><Relationship Id="rId37" Type="http://schemas.openxmlformats.org/officeDocument/2006/relationships/image" Target="../media/image280.png"/><Relationship Id="rId53" Type="http://schemas.openxmlformats.org/officeDocument/2006/relationships/image" Target="../media/image288.png"/><Relationship Id="rId58" Type="http://schemas.openxmlformats.org/officeDocument/2006/relationships/customXml" Target="../ink/ink298.xml"/><Relationship Id="rId74" Type="http://schemas.openxmlformats.org/officeDocument/2006/relationships/customXml" Target="../ink/ink306.xml"/><Relationship Id="rId79" Type="http://schemas.openxmlformats.org/officeDocument/2006/relationships/image" Target="../media/image301.png"/><Relationship Id="rId102" Type="http://schemas.openxmlformats.org/officeDocument/2006/relationships/customXml" Target="../ink/ink320.xml"/><Relationship Id="rId5" Type="http://schemas.openxmlformats.org/officeDocument/2006/relationships/image" Target="../media/image264.png"/><Relationship Id="rId90" Type="http://schemas.openxmlformats.org/officeDocument/2006/relationships/customXml" Target="../ink/ink314.xml"/><Relationship Id="rId95" Type="http://schemas.openxmlformats.org/officeDocument/2006/relationships/image" Target="../media/image309.png"/><Relationship Id="rId22" Type="http://schemas.openxmlformats.org/officeDocument/2006/relationships/customXml" Target="../ink/ink280.xml"/><Relationship Id="rId27" Type="http://schemas.openxmlformats.org/officeDocument/2006/relationships/image" Target="../media/image275.png"/><Relationship Id="rId43" Type="http://schemas.openxmlformats.org/officeDocument/2006/relationships/image" Target="../media/image283.png"/><Relationship Id="rId48" Type="http://schemas.openxmlformats.org/officeDocument/2006/relationships/customXml" Target="../ink/ink293.xml"/><Relationship Id="rId64" Type="http://schemas.openxmlformats.org/officeDocument/2006/relationships/customXml" Target="../ink/ink301.xml"/><Relationship Id="rId69" Type="http://schemas.openxmlformats.org/officeDocument/2006/relationships/image" Target="../media/image296.png"/><Relationship Id="rId80" Type="http://schemas.openxmlformats.org/officeDocument/2006/relationships/customXml" Target="../ink/ink309.xml"/><Relationship Id="rId85" Type="http://schemas.openxmlformats.org/officeDocument/2006/relationships/image" Target="../media/image304.png"/><Relationship Id="rId12" Type="http://schemas.openxmlformats.org/officeDocument/2006/relationships/customXml" Target="../ink/ink275.xml"/><Relationship Id="rId17" Type="http://schemas.openxmlformats.org/officeDocument/2006/relationships/image" Target="../media/image270.png"/><Relationship Id="rId25" Type="http://schemas.openxmlformats.org/officeDocument/2006/relationships/image" Target="../media/image274.png"/><Relationship Id="rId33" Type="http://schemas.openxmlformats.org/officeDocument/2006/relationships/image" Target="../media/image278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59" Type="http://schemas.openxmlformats.org/officeDocument/2006/relationships/image" Target="../media/image291.png"/><Relationship Id="rId67" Type="http://schemas.openxmlformats.org/officeDocument/2006/relationships/image" Target="../media/image295.png"/><Relationship Id="rId103" Type="http://schemas.openxmlformats.org/officeDocument/2006/relationships/image" Target="../media/image313.png"/><Relationship Id="rId20" Type="http://schemas.openxmlformats.org/officeDocument/2006/relationships/customXml" Target="../ink/ink279.xml"/><Relationship Id="rId41" Type="http://schemas.openxmlformats.org/officeDocument/2006/relationships/image" Target="../media/image282.png"/><Relationship Id="rId54" Type="http://schemas.openxmlformats.org/officeDocument/2006/relationships/customXml" Target="../ink/ink296.xml"/><Relationship Id="rId62" Type="http://schemas.openxmlformats.org/officeDocument/2006/relationships/customXml" Target="../ink/ink300.xml"/><Relationship Id="rId70" Type="http://schemas.openxmlformats.org/officeDocument/2006/relationships/customXml" Target="../ink/ink304.xml"/><Relationship Id="rId75" Type="http://schemas.openxmlformats.org/officeDocument/2006/relationships/image" Target="../media/image299.png"/><Relationship Id="rId83" Type="http://schemas.openxmlformats.org/officeDocument/2006/relationships/image" Target="../media/image303.png"/><Relationship Id="rId88" Type="http://schemas.openxmlformats.org/officeDocument/2006/relationships/customXml" Target="../ink/ink313.xml"/><Relationship Id="rId91" Type="http://schemas.openxmlformats.org/officeDocument/2006/relationships/image" Target="../media/image307.png"/><Relationship Id="rId96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15" Type="http://schemas.openxmlformats.org/officeDocument/2006/relationships/image" Target="../media/image269.png"/><Relationship Id="rId23" Type="http://schemas.openxmlformats.org/officeDocument/2006/relationships/image" Target="../media/image273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286.png"/><Relationship Id="rId57" Type="http://schemas.openxmlformats.org/officeDocument/2006/relationships/image" Target="../media/image290.png"/><Relationship Id="rId10" Type="http://schemas.openxmlformats.org/officeDocument/2006/relationships/customXml" Target="../ink/ink274.xml"/><Relationship Id="rId31" Type="http://schemas.openxmlformats.org/officeDocument/2006/relationships/image" Target="../media/image277.png"/><Relationship Id="rId44" Type="http://schemas.openxmlformats.org/officeDocument/2006/relationships/customXml" Target="../ink/ink291.xml"/><Relationship Id="rId52" Type="http://schemas.openxmlformats.org/officeDocument/2006/relationships/customXml" Target="../ink/ink295.xml"/><Relationship Id="rId60" Type="http://schemas.openxmlformats.org/officeDocument/2006/relationships/customXml" Target="../ink/ink299.xml"/><Relationship Id="rId65" Type="http://schemas.openxmlformats.org/officeDocument/2006/relationships/image" Target="../media/image294.png"/><Relationship Id="rId73" Type="http://schemas.openxmlformats.org/officeDocument/2006/relationships/image" Target="../media/image298.png"/><Relationship Id="rId78" Type="http://schemas.openxmlformats.org/officeDocument/2006/relationships/customXml" Target="../ink/ink308.xml"/><Relationship Id="rId81" Type="http://schemas.openxmlformats.org/officeDocument/2006/relationships/image" Target="../media/image302.png"/><Relationship Id="rId86" Type="http://schemas.openxmlformats.org/officeDocument/2006/relationships/customXml" Target="../ink/ink312.xml"/><Relationship Id="rId94" Type="http://schemas.openxmlformats.org/officeDocument/2006/relationships/customXml" Target="../ink/ink316.xml"/><Relationship Id="rId99" Type="http://schemas.openxmlformats.org/officeDocument/2006/relationships/image" Target="../media/image311.png"/><Relationship Id="rId101" Type="http://schemas.openxmlformats.org/officeDocument/2006/relationships/image" Target="../media/image312.png"/><Relationship Id="rId4" Type="http://schemas.openxmlformats.org/officeDocument/2006/relationships/customXml" Target="../ink/ink271.xml"/><Relationship Id="rId9" Type="http://schemas.openxmlformats.org/officeDocument/2006/relationships/image" Target="../media/image266.png"/><Relationship Id="rId13" Type="http://schemas.openxmlformats.org/officeDocument/2006/relationships/image" Target="../media/image268.png"/><Relationship Id="rId18" Type="http://schemas.openxmlformats.org/officeDocument/2006/relationships/customXml" Target="../ink/ink278.xml"/><Relationship Id="rId39" Type="http://schemas.openxmlformats.org/officeDocument/2006/relationships/image" Target="../media/image281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289.png"/><Relationship Id="rId76" Type="http://schemas.openxmlformats.org/officeDocument/2006/relationships/customXml" Target="../ink/ink307.xml"/><Relationship Id="rId97" Type="http://schemas.openxmlformats.org/officeDocument/2006/relationships/image" Target="../media/image310.png"/><Relationship Id="rId7" Type="http://schemas.openxmlformats.org/officeDocument/2006/relationships/image" Target="../media/image265.png"/><Relationship Id="rId71" Type="http://schemas.openxmlformats.org/officeDocument/2006/relationships/image" Target="../media/image297.png"/><Relationship Id="rId92" Type="http://schemas.openxmlformats.org/officeDocument/2006/relationships/customXml" Target="../ink/ink315.xml"/><Relationship Id="rId2" Type="http://schemas.openxmlformats.org/officeDocument/2006/relationships/customXml" Target="../ink/ink270.xml"/><Relationship Id="rId29" Type="http://schemas.openxmlformats.org/officeDocument/2006/relationships/image" Target="../media/image276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284.png"/><Relationship Id="rId66" Type="http://schemas.openxmlformats.org/officeDocument/2006/relationships/customXml" Target="../ink/ink302.xml"/><Relationship Id="rId87" Type="http://schemas.openxmlformats.org/officeDocument/2006/relationships/image" Target="../media/image305.png"/><Relationship Id="rId61" Type="http://schemas.openxmlformats.org/officeDocument/2006/relationships/image" Target="../media/image292.png"/><Relationship Id="rId82" Type="http://schemas.openxmlformats.org/officeDocument/2006/relationships/customXml" Target="../ink/ink310.xml"/><Relationship Id="rId19" Type="http://schemas.openxmlformats.org/officeDocument/2006/relationships/image" Target="../media/image271.png"/><Relationship Id="rId14" Type="http://schemas.openxmlformats.org/officeDocument/2006/relationships/customXml" Target="../ink/ink276.xml"/><Relationship Id="rId30" Type="http://schemas.openxmlformats.org/officeDocument/2006/relationships/customXml" Target="../ink/ink284.xml"/><Relationship Id="rId35" Type="http://schemas.openxmlformats.org/officeDocument/2006/relationships/image" Target="../media/image279.png"/><Relationship Id="rId56" Type="http://schemas.openxmlformats.org/officeDocument/2006/relationships/customXml" Target="../ink/ink297.xml"/><Relationship Id="rId77" Type="http://schemas.openxmlformats.org/officeDocument/2006/relationships/image" Target="../media/image300.png"/><Relationship Id="rId100" Type="http://schemas.openxmlformats.org/officeDocument/2006/relationships/customXml" Target="../ink/ink319.xml"/><Relationship Id="rId8" Type="http://schemas.openxmlformats.org/officeDocument/2006/relationships/customXml" Target="../ink/ink273.xml"/><Relationship Id="rId51" Type="http://schemas.openxmlformats.org/officeDocument/2006/relationships/image" Target="../media/image287.png"/><Relationship Id="rId72" Type="http://schemas.openxmlformats.org/officeDocument/2006/relationships/customXml" Target="../ink/ink305.xml"/><Relationship Id="rId93" Type="http://schemas.openxmlformats.org/officeDocument/2006/relationships/image" Target="../media/image308.png"/><Relationship Id="rId98" Type="http://schemas.openxmlformats.org/officeDocument/2006/relationships/customXml" Target="../ink/ink318.xml"/><Relationship Id="rId3" Type="http://schemas.openxmlformats.org/officeDocument/2006/relationships/image" Target="../media/image26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5.png"/><Relationship Id="rId50" Type="http://schemas.openxmlformats.org/officeDocument/2006/relationships/customXml" Target="../ink/ink35.xml"/><Relationship Id="rId7" Type="http://schemas.openxmlformats.org/officeDocument/2006/relationships/image" Target="../media/image15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0.png"/><Relationship Id="rId40" Type="http://schemas.openxmlformats.org/officeDocument/2006/relationships/customXml" Target="../ink/ink30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" Type="http://schemas.openxmlformats.org/officeDocument/2006/relationships/image" Target="../media/image14.png"/><Relationship Id="rId10" Type="http://schemas.openxmlformats.org/officeDocument/2006/relationships/customXml" Target="../ink/ink15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5.png"/><Relationship Id="rId30" Type="http://schemas.openxmlformats.org/officeDocument/2006/relationships/customXml" Target="../ink/ink25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4.xml"/><Relationship Id="rId8" Type="http://schemas.openxmlformats.org/officeDocument/2006/relationships/customXml" Target="../ink/ink14.xml"/><Relationship Id="rId51" Type="http://schemas.openxmlformats.org/officeDocument/2006/relationships/image" Target="../media/image37.png"/><Relationship Id="rId3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20" Type="http://schemas.openxmlformats.org/officeDocument/2006/relationships/customXml" Target="../ink/ink20.xml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47" Type="http://schemas.openxmlformats.org/officeDocument/2006/relationships/image" Target="../media/image61.png"/><Relationship Id="rId50" Type="http://schemas.openxmlformats.org/officeDocument/2006/relationships/customXml" Target="../ink/ink61.xml"/><Relationship Id="rId55" Type="http://schemas.openxmlformats.org/officeDocument/2006/relationships/image" Target="../media/image65.png"/><Relationship Id="rId7" Type="http://schemas.openxmlformats.org/officeDocument/2006/relationships/image" Target="../media/image41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image" Target="../media/image52.png"/><Relationship Id="rId11" Type="http://schemas.openxmlformats.org/officeDocument/2006/relationships/image" Target="../media/image43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6.png"/><Relationship Id="rId40" Type="http://schemas.openxmlformats.org/officeDocument/2006/relationships/customXml" Target="../ink/ink56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65.xml"/><Relationship Id="rId5" Type="http://schemas.openxmlformats.org/officeDocument/2006/relationships/image" Target="../media/image40.png"/><Relationship Id="rId61" Type="http://schemas.openxmlformats.org/officeDocument/2006/relationships/image" Target="../media/image68.png"/><Relationship Id="rId19" Type="http://schemas.openxmlformats.org/officeDocument/2006/relationships/image" Target="../media/image47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1.png"/><Relationship Id="rId30" Type="http://schemas.openxmlformats.org/officeDocument/2006/relationships/customXml" Target="../ink/ink51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8" Type="http://schemas.openxmlformats.org/officeDocument/2006/relationships/customXml" Target="../ink/ink40.xml"/><Relationship Id="rId51" Type="http://schemas.openxmlformats.org/officeDocument/2006/relationships/image" Target="../media/image63.png"/><Relationship Id="rId3" Type="http://schemas.openxmlformats.org/officeDocument/2006/relationships/image" Target="../media/image39.png"/><Relationship Id="rId12" Type="http://schemas.openxmlformats.org/officeDocument/2006/relationships/customXml" Target="../ink/ink42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67.png"/><Relationship Id="rId20" Type="http://schemas.openxmlformats.org/officeDocument/2006/relationships/customXml" Target="../ink/ink46.xml"/><Relationship Id="rId41" Type="http://schemas.openxmlformats.org/officeDocument/2006/relationships/image" Target="../media/image58.png"/><Relationship Id="rId54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41.xml"/><Relationship Id="rId31" Type="http://schemas.openxmlformats.org/officeDocument/2006/relationships/image" Target="../media/image53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4" Type="http://schemas.openxmlformats.org/officeDocument/2006/relationships/customXml" Target="../ink/ink38.xm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image" Target="../media/image78.png"/><Relationship Id="rId42" Type="http://schemas.openxmlformats.org/officeDocument/2006/relationships/customXml" Target="../ink/ink87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2.png"/><Relationship Id="rId16" Type="http://schemas.openxmlformats.org/officeDocument/2006/relationships/customXml" Target="../ink/ink74.xml"/><Relationship Id="rId11" Type="http://schemas.openxmlformats.org/officeDocument/2006/relationships/image" Target="../media/image73.png"/><Relationship Id="rId32" Type="http://schemas.openxmlformats.org/officeDocument/2006/relationships/customXml" Target="../ink/ink82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11.xml"/><Relationship Id="rId95" Type="http://schemas.openxmlformats.org/officeDocument/2006/relationships/image" Target="../media/image115.png"/><Relationship Id="rId22" Type="http://schemas.openxmlformats.org/officeDocument/2006/relationships/customXml" Target="../ink/ink77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90.xml"/><Relationship Id="rId64" Type="http://schemas.openxmlformats.org/officeDocument/2006/relationships/customXml" Target="../ink/ink98.xml"/><Relationship Id="rId69" Type="http://schemas.openxmlformats.org/officeDocument/2006/relationships/image" Target="../media/image102.png"/><Relationship Id="rId8" Type="http://schemas.openxmlformats.org/officeDocument/2006/relationships/customXml" Target="../ink/ink70.xml"/><Relationship Id="rId51" Type="http://schemas.openxmlformats.org/officeDocument/2006/relationships/image" Target="../media/image93.png"/><Relationship Id="rId72" Type="http://schemas.openxmlformats.org/officeDocument/2006/relationships/customXml" Target="../ink/ink102.xml"/><Relationship Id="rId80" Type="http://schemas.openxmlformats.org/officeDocument/2006/relationships/customXml" Target="../ink/ink106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3" Type="http://schemas.openxmlformats.org/officeDocument/2006/relationships/image" Target="../media/image69.png"/><Relationship Id="rId12" Type="http://schemas.openxmlformats.org/officeDocument/2006/relationships/customXml" Target="../ink/ink72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6.xml"/><Relationship Id="rId41" Type="http://schemas.openxmlformats.org/officeDocument/2006/relationships/image" Target="../media/image88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0.xml"/><Relationship Id="rId91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1.xml"/><Relationship Id="rId31" Type="http://schemas.openxmlformats.org/officeDocument/2006/relationships/image" Target="../media/image83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5.xml"/><Relationship Id="rId81" Type="http://schemas.openxmlformats.org/officeDocument/2006/relationships/image" Target="../media/image108.png"/><Relationship Id="rId86" Type="http://schemas.openxmlformats.org/officeDocument/2006/relationships/customXml" Target="../ink/ink109.xml"/><Relationship Id="rId94" Type="http://schemas.openxmlformats.org/officeDocument/2006/relationships/customXml" Target="../ink/ink113.xml"/><Relationship Id="rId4" Type="http://schemas.openxmlformats.org/officeDocument/2006/relationships/customXml" Target="../ink/ink68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75.xml"/><Relationship Id="rId39" Type="http://schemas.openxmlformats.org/officeDocument/2006/relationships/image" Target="../media/image87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5.png"/><Relationship Id="rId76" Type="http://schemas.openxmlformats.org/officeDocument/2006/relationships/customXml" Target="../ink/ink104.xml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2.xml"/><Relationship Id="rId2" Type="http://schemas.openxmlformats.org/officeDocument/2006/relationships/customXml" Target="../ink/ink67.xml"/><Relationship Id="rId29" Type="http://schemas.openxmlformats.org/officeDocument/2006/relationships/image" Target="../media/image82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90.png"/><Relationship Id="rId66" Type="http://schemas.openxmlformats.org/officeDocument/2006/relationships/customXml" Target="../ink/ink99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07.xml"/><Relationship Id="rId19" Type="http://schemas.openxmlformats.org/officeDocument/2006/relationships/image" Target="../media/image77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85.png"/><Relationship Id="rId56" Type="http://schemas.openxmlformats.org/officeDocument/2006/relationships/customXml" Target="../ink/ink94.xml"/><Relationship Id="rId77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21" Type="http://schemas.openxmlformats.org/officeDocument/2006/relationships/image" Target="../media/image125.png"/><Relationship Id="rId34" Type="http://schemas.openxmlformats.org/officeDocument/2006/relationships/customXml" Target="../ink/ink130.xml"/><Relationship Id="rId42" Type="http://schemas.openxmlformats.org/officeDocument/2006/relationships/customXml" Target="../ink/ink134.xml"/><Relationship Id="rId47" Type="http://schemas.openxmlformats.org/officeDocument/2006/relationships/image" Target="../media/image138.png"/><Relationship Id="rId50" Type="http://schemas.openxmlformats.org/officeDocument/2006/relationships/customXml" Target="../ink/ink138.xml"/><Relationship Id="rId55" Type="http://schemas.openxmlformats.org/officeDocument/2006/relationships/image" Target="../media/image142.png"/><Relationship Id="rId63" Type="http://schemas.openxmlformats.org/officeDocument/2006/relationships/image" Target="../media/image146.png"/><Relationship Id="rId7" Type="http://schemas.openxmlformats.org/officeDocument/2006/relationships/image" Target="../media/image118.png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9" Type="http://schemas.openxmlformats.org/officeDocument/2006/relationships/image" Target="../media/image129.png"/><Relationship Id="rId11" Type="http://schemas.openxmlformats.org/officeDocument/2006/relationships/image" Target="../media/image120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133.png"/><Relationship Id="rId40" Type="http://schemas.openxmlformats.org/officeDocument/2006/relationships/customXml" Target="../ink/ink133.xml"/><Relationship Id="rId45" Type="http://schemas.openxmlformats.org/officeDocument/2006/relationships/image" Target="../media/image137.png"/><Relationship Id="rId53" Type="http://schemas.openxmlformats.org/officeDocument/2006/relationships/image" Target="../media/image141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5" Type="http://schemas.openxmlformats.org/officeDocument/2006/relationships/image" Target="../media/image117.png"/><Relationship Id="rId61" Type="http://schemas.openxmlformats.org/officeDocument/2006/relationships/image" Target="../media/image145.png"/><Relationship Id="rId19" Type="http://schemas.openxmlformats.org/officeDocument/2006/relationships/image" Target="../media/image124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128.png"/><Relationship Id="rId30" Type="http://schemas.openxmlformats.org/officeDocument/2006/relationships/customXml" Target="../ink/ink128.xml"/><Relationship Id="rId35" Type="http://schemas.openxmlformats.org/officeDocument/2006/relationships/image" Target="../media/image132.png"/><Relationship Id="rId43" Type="http://schemas.openxmlformats.org/officeDocument/2006/relationships/image" Target="../media/image136.png"/><Relationship Id="rId48" Type="http://schemas.openxmlformats.org/officeDocument/2006/relationships/customXml" Target="../ink/ink137.xml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8" Type="http://schemas.openxmlformats.org/officeDocument/2006/relationships/customXml" Target="../ink/ink117.xml"/><Relationship Id="rId51" Type="http://schemas.openxmlformats.org/officeDocument/2006/relationships/image" Target="../media/image140.png"/><Relationship Id="rId3" Type="http://schemas.openxmlformats.org/officeDocument/2006/relationships/image" Target="../media/image116.png"/><Relationship Id="rId12" Type="http://schemas.openxmlformats.org/officeDocument/2006/relationships/customXml" Target="../ink/ink119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144.png"/><Relationship Id="rId67" Type="http://schemas.openxmlformats.org/officeDocument/2006/relationships/image" Target="../media/image148.png"/><Relationship Id="rId20" Type="http://schemas.openxmlformats.org/officeDocument/2006/relationships/customXml" Target="../ink/ink123.xml"/><Relationship Id="rId41" Type="http://schemas.openxmlformats.org/officeDocument/2006/relationships/image" Target="../media/image135.png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139.png"/><Relationship Id="rId57" Type="http://schemas.openxmlformats.org/officeDocument/2006/relationships/image" Target="../media/image143.png"/><Relationship Id="rId10" Type="http://schemas.openxmlformats.org/officeDocument/2006/relationships/customXml" Target="../ink/ink118.xml"/><Relationship Id="rId31" Type="http://schemas.openxmlformats.org/officeDocument/2006/relationships/image" Target="../media/image130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47.png"/><Relationship Id="rId4" Type="http://schemas.openxmlformats.org/officeDocument/2006/relationships/customXml" Target="../ink/ink115.xml"/><Relationship Id="rId9" Type="http://schemas.openxmlformats.org/officeDocument/2006/relationships/image" Target="../media/image119.png"/><Relationship Id="rId13" Type="http://schemas.openxmlformats.org/officeDocument/2006/relationships/image" Target="../media/image121.png"/><Relationship Id="rId18" Type="http://schemas.openxmlformats.org/officeDocument/2006/relationships/customXml" Target="../ink/ink122.xml"/><Relationship Id="rId39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154.png"/><Relationship Id="rId18" Type="http://schemas.openxmlformats.org/officeDocument/2006/relationships/customXml" Target="../ink/ink155.xml"/><Relationship Id="rId3" Type="http://schemas.openxmlformats.org/officeDocument/2006/relationships/image" Target="../media/image149.png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152.xml"/><Relationship Id="rId17" Type="http://schemas.openxmlformats.org/officeDocument/2006/relationships/image" Target="../media/image156.png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0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151.xml"/><Relationship Id="rId19" Type="http://schemas.openxmlformats.org/officeDocument/2006/relationships/image" Target="../media/image157.png"/><Relationship Id="rId4" Type="http://schemas.openxmlformats.org/officeDocument/2006/relationships/customXml" Target="../ink/ink148.xml"/><Relationship Id="rId9" Type="http://schemas.openxmlformats.org/officeDocument/2006/relationships/image" Target="../media/image152.png"/><Relationship Id="rId14" Type="http://schemas.openxmlformats.org/officeDocument/2006/relationships/customXml" Target="../ink/ink1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154.png"/><Relationship Id="rId18" Type="http://schemas.openxmlformats.org/officeDocument/2006/relationships/customXml" Target="../ink/ink165.xml"/><Relationship Id="rId3" Type="http://schemas.openxmlformats.org/officeDocument/2006/relationships/image" Target="../media/image149.png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162.xml"/><Relationship Id="rId17" Type="http://schemas.openxmlformats.org/officeDocument/2006/relationships/image" Target="../media/image156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161.xml"/><Relationship Id="rId19" Type="http://schemas.openxmlformats.org/officeDocument/2006/relationships/image" Target="../media/image157.png"/><Relationship Id="rId4" Type="http://schemas.openxmlformats.org/officeDocument/2006/relationships/customXml" Target="../ink/ink158.xml"/><Relationship Id="rId9" Type="http://schemas.openxmlformats.org/officeDocument/2006/relationships/image" Target="../media/image152.png"/><Relationship Id="rId14" Type="http://schemas.openxmlformats.org/officeDocument/2006/relationships/customXml" Target="../ink/ink1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customXml" Target="../ink/ink1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Kotlin and Android | Android Developers">
            <a:extLst>
              <a:ext uri="{FF2B5EF4-FFF2-40B4-BE49-F238E27FC236}">
                <a16:creationId xmlns:a16="http://schemas.microsoft.com/office/drawing/2014/main" id="{2314564E-CE7F-C85D-5802-758D9AFB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466" y="2219325"/>
            <a:ext cx="2419350" cy="2419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6CD57DD3-F6A9-C5E3-E842-88C178A9570C}"/>
                  </a:ext>
                </a:extLst>
              </p14:cNvPr>
              <p14:cNvContentPartPr/>
              <p14:nvPr/>
            </p14:nvContentPartPr>
            <p14:xfrm>
              <a:off x="2139826" y="2219325"/>
              <a:ext cx="53280" cy="25185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6CD57DD3-F6A9-C5E3-E842-88C178A95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1826" y="2111325"/>
                <a:ext cx="268920" cy="27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79C4D37-5B20-D6AB-B29B-878447A6356B}"/>
                  </a:ext>
                </a:extLst>
              </p14:cNvPr>
              <p14:cNvContentPartPr/>
              <p14:nvPr/>
            </p14:nvContentPartPr>
            <p14:xfrm>
              <a:off x="2222986" y="3504165"/>
              <a:ext cx="635400" cy="968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79C4D37-5B20-D6AB-B29B-878447A63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4986" y="3396165"/>
                <a:ext cx="85104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4285E55-15B8-90C4-0FF5-0CC6317AC5CF}"/>
                  </a:ext>
                </a:extLst>
              </p14:cNvPr>
              <p14:cNvContentPartPr/>
              <p14:nvPr/>
            </p14:nvContentPartPr>
            <p14:xfrm>
              <a:off x="2238106" y="2310045"/>
              <a:ext cx="733680" cy="11872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4285E55-15B8-90C4-0FF5-0CC6317AC5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0106" y="2202045"/>
                <a:ext cx="949320" cy="14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D487D4-5554-AFFF-DC06-7EED877ACAD4}"/>
                  </a:ext>
                </a:extLst>
              </p14:cNvPr>
              <p14:cNvContentPartPr/>
              <p14:nvPr/>
            </p14:nvContentPartPr>
            <p14:xfrm>
              <a:off x="3311626" y="3657885"/>
              <a:ext cx="499320" cy="8287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D487D4-5554-AFFF-DC06-7EED877ACA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3626" y="3549838"/>
                <a:ext cx="714960" cy="1044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B823D9FC-0C2A-FA3D-7F7B-6CF139BF19E2}"/>
                  </a:ext>
                </a:extLst>
              </p14:cNvPr>
              <p14:cNvContentPartPr/>
              <p14:nvPr/>
            </p14:nvContentPartPr>
            <p14:xfrm>
              <a:off x="4445266" y="3513525"/>
              <a:ext cx="438840" cy="98892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B823D9FC-0C2A-FA3D-7F7B-6CF139BF19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7266" y="3405564"/>
                <a:ext cx="654480" cy="1204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4208F367-D8B9-8D25-5366-BAA784B76AB5}"/>
                  </a:ext>
                </a:extLst>
              </p14:cNvPr>
              <p14:cNvContentPartPr/>
              <p14:nvPr/>
            </p14:nvContentPartPr>
            <p14:xfrm>
              <a:off x="4210906" y="4025805"/>
              <a:ext cx="522000" cy="1969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4208F367-D8B9-8D25-5366-BAA784B76A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2906" y="3917805"/>
                <a:ext cx="7376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70C46D8-A42D-EA23-3FA9-A6FBC3EEF0A1}"/>
                  </a:ext>
                </a:extLst>
              </p14:cNvPr>
              <p14:cNvContentPartPr/>
              <p14:nvPr/>
            </p14:nvContentPartPr>
            <p14:xfrm>
              <a:off x="5314666" y="3485316"/>
              <a:ext cx="68400" cy="10134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70C46D8-A42D-EA23-3FA9-A6FBC3EEF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6666" y="3377316"/>
                <a:ext cx="28404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96ABB2C-C6F2-558E-9CA2-DCC2B7CCA761}"/>
                  </a:ext>
                </a:extLst>
              </p14:cNvPr>
              <p14:cNvContentPartPr/>
              <p14:nvPr/>
            </p14:nvContentPartPr>
            <p14:xfrm>
              <a:off x="5944355" y="4004159"/>
              <a:ext cx="15480" cy="4892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96ABB2C-C6F2-558E-9CA2-DCC2B7CCA7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6355" y="3896159"/>
                <a:ext cx="2311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0E68E04-DD38-48C1-AE8B-2B63D4EB0C59}"/>
                  </a:ext>
                </a:extLst>
              </p14:cNvPr>
              <p14:cNvContentPartPr/>
              <p14:nvPr/>
            </p14:nvContentPartPr>
            <p14:xfrm>
              <a:off x="5919155" y="3603479"/>
              <a:ext cx="18000" cy="154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0E68E04-DD38-48C1-AE8B-2B63D4EB0C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1155" y="3495479"/>
                <a:ext cx="233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4CDBDC7D-0467-FF1C-2087-6AE7A81486EA}"/>
                  </a:ext>
                </a:extLst>
              </p14:cNvPr>
              <p14:cNvContentPartPr/>
              <p14:nvPr/>
            </p14:nvContentPartPr>
            <p14:xfrm>
              <a:off x="6510078" y="3774986"/>
              <a:ext cx="476640" cy="7203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4CDBDC7D-0467-FF1C-2087-6AE7A81486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01996" y="3666986"/>
                <a:ext cx="692443" cy="9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EDEC385A-2F55-6545-6809-228E9E4D6CDC}"/>
                  </a:ext>
                </a:extLst>
              </p14:cNvPr>
              <p14:cNvContentPartPr/>
              <p14:nvPr/>
            </p14:nvContentPartPr>
            <p14:xfrm>
              <a:off x="642981" y="238741"/>
              <a:ext cx="15480" cy="6883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EDEC385A-2F55-6545-6809-228E9E4D6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421" y="177181"/>
                <a:ext cx="1386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489CBF14-BD79-61B6-E7C9-5BA5CDD1E5E8}"/>
                  </a:ext>
                </a:extLst>
              </p14:cNvPr>
              <p14:cNvContentPartPr/>
              <p14:nvPr/>
            </p14:nvContentPartPr>
            <p14:xfrm>
              <a:off x="658101" y="405061"/>
              <a:ext cx="181800" cy="3405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489CBF14-BD79-61B6-E7C9-5BA5CDD1E5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19" y="343501"/>
                <a:ext cx="305164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2795EB5-440B-6150-70B0-4604DC15446B}"/>
                  </a:ext>
                </a:extLst>
              </p14:cNvPr>
              <p14:cNvContentPartPr/>
              <p14:nvPr/>
            </p14:nvContentPartPr>
            <p14:xfrm>
              <a:off x="423741" y="465541"/>
              <a:ext cx="257400" cy="2952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2795EB5-440B-6150-70B0-4604DC154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181" y="403981"/>
                <a:ext cx="380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4007DCF-5687-D388-BED3-B9E5C23F9A3F}"/>
                  </a:ext>
                </a:extLst>
              </p14:cNvPr>
              <p14:cNvContentPartPr/>
              <p14:nvPr/>
            </p14:nvContentPartPr>
            <p14:xfrm>
              <a:off x="1013421" y="575341"/>
              <a:ext cx="151560" cy="16992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4007DCF-5687-D388-BED3-B9E5C23F9A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861" y="513781"/>
                <a:ext cx="2746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338D0D77-76E3-08BE-5792-D97ACFDFA43A}"/>
                  </a:ext>
                </a:extLst>
              </p14:cNvPr>
              <p14:cNvContentPartPr/>
              <p14:nvPr/>
            </p14:nvContentPartPr>
            <p14:xfrm>
              <a:off x="1051221" y="594061"/>
              <a:ext cx="181800" cy="27252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338D0D77-76E3-08BE-5792-D97ACFDFA4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9661" y="532501"/>
                <a:ext cx="3049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7AF91568-A969-C05E-ACA4-899C903E3D58}"/>
                  </a:ext>
                </a:extLst>
              </p14:cNvPr>
              <p14:cNvContentPartPr/>
              <p14:nvPr/>
            </p14:nvContentPartPr>
            <p14:xfrm>
              <a:off x="1398981" y="533581"/>
              <a:ext cx="53280" cy="29520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7AF91568-A969-C05E-ACA4-899C903E3D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7421" y="472021"/>
                <a:ext cx="1764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4D7F2DDB-3A40-EA8A-88BE-A544638C8A72}"/>
                  </a:ext>
                </a:extLst>
              </p14:cNvPr>
              <p14:cNvContentPartPr/>
              <p14:nvPr/>
            </p14:nvContentPartPr>
            <p14:xfrm>
              <a:off x="1421661" y="609181"/>
              <a:ext cx="151560" cy="608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4D7F2DDB-3A40-EA8A-88BE-A544638C8A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0101" y="547621"/>
                <a:ext cx="274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DEBE0AFA-8E69-CB30-EE72-91AEDA79DE59}"/>
                  </a:ext>
                </a:extLst>
              </p14:cNvPr>
              <p14:cNvContentPartPr/>
              <p14:nvPr/>
            </p14:nvContentPartPr>
            <p14:xfrm>
              <a:off x="1550181" y="518461"/>
              <a:ext cx="53280" cy="2952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DEBE0AFA-8E69-CB30-EE72-91AEDA79DE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8621" y="456901"/>
                <a:ext cx="1764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5F894F03-4614-80B0-CA56-967CD5FE382D}"/>
                  </a:ext>
                </a:extLst>
              </p14:cNvPr>
              <p14:cNvContentPartPr/>
              <p14:nvPr/>
            </p14:nvContentPartPr>
            <p14:xfrm>
              <a:off x="1739181" y="510901"/>
              <a:ext cx="264960" cy="29520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5F894F03-4614-80B0-CA56-967CD5FE3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7621" y="449341"/>
                <a:ext cx="388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A25DF86D-C9A8-8B9B-2AF5-763447EBFB4B}"/>
                  </a:ext>
                </a:extLst>
              </p14:cNvPr>
              <p14:cNvContentPartPr/>
              <p14:nvPr/>
            </p14:nvContentPartPr>
            <p14:xfrm>
              <a:off x="2139861" y="510901"/>
              <a:ext cx="348120" cy="631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A25DF86D-C9A8-8B9B-2AF5-763447EBFB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8301" y="449376"/>
                <a:ext cx="471240" cy="754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C4D8E858-40C0-E762-A5DD-7A29B3BE23DF}"/>
                  </a:ext>
                </a:extLst>
              </p14:cNvPr>
              <p14:cNvContentPartPr/>
              <p14:nvPr/>
            </p14:nvContentPartPr>
            <p14:xfrm>
              <a:off x="2699301" y="471301"/>
              <a:ext cx="688320" cy="3045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C4D8E858-40C0-E762-A5DD-7A29B3BE23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7741" y="409668"/>
                <a:ext cx="811440" cy="42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F1ED23FD-C8E9-C0B2-D080-01E81FF3BF58}"/>
                  </a:ext>
                </a:extLst>
              </p14:cNvPr>
              <p14:cNvContentPartPr/>
              <p14:nvPr/>
            </p14:nvContentPartPr>
            <p14:xfrm>
              <a:off x="4105101" y="163141"/>
              <a:ext cx="1973520" cy="63540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F1ED23FD-C8E9-C0B2-D080-01E81FF3BF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3541" y="101581"/>
                <a:ext cx="209664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2CF4352-22BA-0666-A109-A0DB44418FD9}"/>
                  </a:ext>
                </a:extLst>
              </p14:cNvPr>
              <p14:cNvContentPartPr/>
              <p14:nvPr/>
            </p14:nvContentPartPr>
            <p14:xfrm>
              <a:off x="6298221" y="518461"/>
              <a:ext cx="982440" cy="31032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2CF4352-22BA-0666-A109-A0DB44418F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36638" y="456901"/>
                <a:ext cx="1105605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BBAA6829-4F05-6531-B26A-08F66BF8330C}"/>
                  </a:ext>
                </a:extLst>
              </p14:cNvPr>
              <p14:cNvContentPartPr/>
              <p14:nvPr/>
            </p14:nvContentPartPr>
            <p14:xfrm>
              <a:off x="7854861" y="379141"/>
              <a:ext cx="2903040" cy="464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BBAA6829-4F05-6531-B26A-08F66BF83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93309" y="317581"/>
                <a:ext cx="3026145" cy="587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0B6BF37-99A4-2BD5-31FA-6AF7578D23A5}"/>
              </a:ext>
            </a:extLst>
          </p:cNvPr>
          <p:cNvSpPr txBox="1"/>
          <p:nvPr/>
        </p:nvSpPr>
        <p:spPr>
          <a:xfrm>
            <a:off x="1234787" y="2369127"/>
            <a:ext cx="968779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&lt;</a:t>
            </a:r>
            <a:r>
              <a:rPr lang="en-US">
                <a:solidFill>
                  <a:srgbClr val="795E26"/>
                </a:solidFill>
                <a:latin typeface="Consolas"/>
              </a:rPr>
              <a:t>T</a:t>
            </a:r>
            <a:r>
              <a:rPr lang="en-US">
                <a:latin typeface="Consolas"/>
              </a:rPr>
              <a:t>&gt;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applyFunction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x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T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func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(</a:t>
            </a:r>
            <a:r>
              <a:rPr lang="en-US">
                <a:solidFill>
                  <a:srgbClr val="267F99"/>
                </a:solidFill>
                <a:latin typeface="Consolas"/>
              </a:rPr>
              <a:t>T</a:t>
            </a:r>
            <a:r>
              <a:rPr lang="en-US">
                <a:solidFill>
                  <a:srgbClr val="3B3B3B"/>
                </a:solidFill>
                <a:latin typeface="Consolas"/>
              </a:rPr>
              <a:t>)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T</a:t>
            </a:r>
            <a:r>
              <a:rPr lang="en-US">
                <a:solidFill>
                  <a:srgbClr val="3B3B3B"/>
                </a:solidFill>
                <a:latin typeface="Consolas"/>
              </a:rPr>
              <a:t>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>
                <a:solidFill>
                  <a:srgbClr val="3B3B3B"/>
                </a:solidFill>
                <a:latin typeface="Consolas"/>
              </a:rPr>
              <a:t> func(x)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increment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x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x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result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applyFunction(</a:t>
            </a:r>
            <a:r>
              <a:rPr lang="en-US">
                <a:solidFill>
                  <a:srgbClr val="098658"/>
                </a:solidFill>
                <a:latin typeface="Consolas"/>
              </a:rPr>
              <a:t>5</a:t>
            </a:r>
            <a:r>
              <a:rPr lang="en-US">
                <a:solidFill>
                  <a:srgbClr val="3B3B3B"/>
                </a:solidFill>
                <a:latin typeface="Consolas"/>
              </a:rPr>
              <a:t>, ::increment)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(result)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6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BA69CDE4-E5CF-FA01-6F50-592AAB5C463A}"/>
                  </a:ext>
                </a:extLst>
              </p14:cNvPr>
              <p14:cNvContentPartPr/>
              <p14:nvPr/>
            </p14:nvContentPartPr>
            <p14:xfrm>
              <a:off x="6129577" y="1489728"/>
              <a:ext cx="2463840" cy="28332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BA69CDE4-E5CF-FA01-6F50-592AAB5C46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8617" y="1458729"/>
                <a:ext cx="2525040" cy="344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444FCDF4-5633-5A21-07A2-71D4127C0DF2}"/>
                  </a:ext>
                </a:extLst>
              </p14:cNvPr>
              <p14:cNvContentPartPr/>
              <p14:nvPr/>
            </p14:nvContentPartPr>
            <p14:xfrm>
              <a:off x="8891242" y="1472406"/>
              <a:ext cx="2042280" cy="44352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444FCDF4-5633-5A21-07A2-71D4127C0D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0282" y="1441446"/>
                <a:ext cx="21034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66C6195-E7A3-6072-FA52-98F0554B4040}"/>
                  </a:ext>
                </a:extLst>
              </p14:cNvPr>
              <p14:cNvContentPartPr/>
              <p14:nvPr/>
            </p14:nvContentPartPr>
            <p14:xfrm>
              <a:off x="5397397" y="1830910"/>
              <a:ext cx="534960" cy="51588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66C6195-E7A3-6072-FA52-98F0554B40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66416" y="1799928"/>
                <a:ext cx="596201" cy="5771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17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26B633F-8467-0D1F-802C-122CE741E491}"/>
                  </a:ext>
                </a:extLst>
              </p14:cNvPr>
              <p14:cNvContentPartPr/>
              <p14:nvPr/>
            </p14:nvContentPartPr>
            <p14:xfrm>
              <a:off x="586095" y="415344"/>
              <a:ext cx="384480" cy="5878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26B633F-8467-0D1F-802C-122CE741E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93" y="353784"/>
                <a:ext cx="507485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01601348-5335-4815-FD47-2D3BCF4CC19A}"/>
                  </a:ext>
                </a:extLst>
              </p14:cNvPr>
              <p14:cNvContentPartPr/>
              <p14:nvPr/>
            </p14:nvContentPartPr>
            <p14:xfrm>
              <a:off x="1176735" y="591455"/>
              <a:ext cx="595440" cy="345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01601348-5335-4815-FD47-2D3BCF4CC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212" y="529895"/>
                <a:ext cx="718486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D374F0B3-B40F-20FF-CAE9-25A7587F6AFC}"/>
                  </a:ext>
                </a:extLst>
              </p14:cNvPr>
              <p14:cNvContentPartPr/>
              <p14:nvPr/>
            </p14:nvContentPartPr>
            <p14:xfrm>
              <a:off x="1937055" y="599015"/>
              <a:ext cx="721080" cy="3830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D374F0B3-B40F-20FF-CAE9-25A7587F6A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495" y="537455"/>
                <a:ext cx="8442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71FA66F-CD9A-E105-0954-3AA5EAC112F5}"/>
                  </a:ext>
                </a:extLst>
              </p14:cNvPr>
              <p14:cNvContentPartPr/>
              <p14:nvPr/>
            </p14:nvContentPartPr>
            <p14:xfrm>
              <a:off x="2770455" y="606215"/>
              <a:ext cx="225360" cy="3340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71FA66F-CD9A-E105-0954-3AA5EAC112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8993" y="544655"/>
                <a:ext cx="348284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74746CCC-89CF-3296-3256-A8C311925299}"/>
                  </a:ext>
                </a:extLst>
              </p14:cNvPr>
              <p14:cNvContentPartPr/>
              <p14:nvPr/>
            </p14:nvContentPartPr>
            <p14:xfrm>
              <a:off x="3250695" y="658775"/>
              <a:ext cx="398160" cy="2782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74746CCC-89CF-3296-3256-A8C311925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9135" y="597135"/>
                <a:ext cx="521280" cy="401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C7D2A79-A809-C99E-1B5A-AB1056293BD4}"/>
                  </a:ext>
                </a:extLst>
              </p14:cNvPr>
              <p14:cNvContentPartPr/>
              <p14:nvPr/>
            </p14:nvContentPartPr>
            <p14:xfrm>
              <a:off x="3243495" y="651215"/>
              <a:ext cx="263160" cy="33804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C7D2A79-A809-C99E-1B5A-AB1056293B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1935" y="589655"/>
                <a:ext cx="3862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6CA61DA6-553D-8CB5-AF71-D5F63F724BEF}"/>
                  </a:ext>
                </a:extLst>
              </p14:cNvPr>
              <p14:cNvContentPartPr/>
              <p14:nvPr/>
            </p14:nvContentPartPr>
            <p14:xfrm>
              <a:off x="3348255" y="599735"/>
              <a:ext cx="37800" cy="3866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6CA61DA6-553D-8CB5-AF71-D5F63F724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6695" y="538175"/>
                <a:ext cx="1609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3E2AB7C-2BCC-3F24-1145-B9ECE8C16B75}"/>
                  </a:ext>
                </a:extLst>
              </p14:cNvPr>
              <p14:cNvContentPartPr/>
              <p14:nvPr/>
            </p14:nvContentPartPr>
            <p14:xfrm>
              <a:off x="3813735" y="651215"/>
              <a:ext cx="203040" cy="2556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3E2AB7C-2BCC-3F24-1145-B9ECE8C16B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2175" y="589655"/>
                <a:ext cx="326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F7703AA-6EEE-F998-BB82-E41AF15969AE}"/>
                  </a:ext>
                </a:extLst>
              </p14:cNvPr>
              <p14:cNvContentPartPr/>
              <p14:nvPr/>
            </p14:nvContentPartPr>
            <p14:xfrm>
              <a:off x="3866295" y="696575"/>
              <a:ext cx="173160" cy="82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F7703AA-6EEE-F998-BB82-E41AF15969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607" y="635015"/>
                <a:ext cx="296537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110E6C0F-6688-00B2-1583-2FF0AA5C7A5F}"/>
                  </a:ext>
                </a:extLst>
              </p14:cNvPr>
              <p14:cNvContentPartPr/>
              <p14:nvPr/>
            </p14:nvContentPartPr>
            <p14:xfrm>
              <a:off x="3896535" y="576335"/>
              <a:ext cx="210600" cy="756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110E6C0F-6688-00B2-1583-2FF0AA5C7A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34975" y="514775"/>
                <a:ext cx="3337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88FA999B-D0BE-83D8-49C4-5F6B01A2136D}"/>
                  </a:ext>
                </a:extLst>
              </p14:cNvPr>
              <p14:cNvContentPartPr/>
              <p14:nvPr/>
            </p14:nvContentPartPr>
            <p14:xfrm>
              <a:off x="4301895" y="591455"/>
              <a:ext cx="45360" cy="2930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88FA999B-D0BE-83D8-49C4-5F6B01A213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0335" y="529895"/>
                <a:ext cx="168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3A5AA73C-DA08-0C06-DC33-B510E7CF86D2}"/>
                  </a:ext>
                </a:extLst>
              </p14:cNvPr>
              <p14:cNvContentPartPr/>
              <p14:nvPr/>
            </p14:nvContentPartPr>
            <p14:xfrm>
              <a:off x="4294335" y="681455"/>
              <a:ext cx="180360" cy="828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3A5AA73C-DA08-0C06-DC33-B510E7CF86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2898" y="620161"/>
                <a:ext cx="303235" cy="20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5D82E9E-DA52-4789-4468-BBAE6F419456}"/>
                  </a:ext>
                </a:extLst>
              </p14:cNvPr>
              <p14:cNvContentPartPr/>
              <p14:nvPr/>
            </p14:nvContentPartPr>
            <p14:xfrm>
              <a:off x="4452015" y="599015"/>
              <a:ext cx="45360" cy="2930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5D82E9E-DA52-4789-4468-BBAE6F4194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90455" y="537455"/>
                <a:ext cx="168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6A9A88A-74E2-A4EF-50AA-6D5704296E8B}"/>
                  </a:ext>
                </a:extLst>
              </p14:cNvPr>
              <p14:cNvContentPartPr/>
              <p14:nvPr/>
            </p14:nvContentPartPr>
            <p14:xfrm>
              <a:off x="4729575" y="636455"/>
              <a:ext cx="232920" cy="2556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6A9A88A-74E2-A4EF-50AA-6D5704296E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8015" y="574895"/>
                <a:ext cx="356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08C2C66E-E1BB-9538-F910-602A7B880743}"/>
                  </a:ext>
                </a:extLst>
              </p14:cNvPr>
              <p14:cNvContentPartPr/>
              <p14:nvPr/>
            </p14:nvContentPartPr>
            <p14:xfrm>
              <a:off x="5179935" y="587855"/>
              <a:ext cx="218160" cy="3340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08C2C66E-E1BB-9538-F910-602A7B8807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8273" y="526295"/>
                <a:ext cx="341484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EFA1D607-B263-93D2-B108-F7F3056F467C}"/>
                  </a:ext>
                </a:extLst>
              </p14:cNvPr>
              <p14:cNvContentPartPr/>
              <p14:nvPr/>
            </p14:nvContentPartPr>
            <p14:xfrm>
              <a:off x="5837105" y="626091"/>
              <a:ext cx="219240" cy="2386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EFA1D607-B263-93D2-B108-F7F3056F46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5545" y="564531"/>
                <a:ext cx="3423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5FE0E07-47F6-351B-A59D-B63EDB621605}"/>
                  </a:ext>
                </a:extLst>
              </p14:cNvPr>
              <p14:cNvContentPartPr/>
              <p14:nvPr/>
            </p14:nvContentPartPr>
            <p14:xfrm>
              <a:off x="6550265" y="517011"/>
              <a:ext cx="3660120" cy="4035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5FE0E07-47F6-351B-A59D-B63EDB6216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8711" y="455451"/>
                <a:ext cx="3783228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101D55E7-BD06-3747-3814-AA774C95B421}"/>
                  </a:ext>
                </a:extLst>
              </p14:cNvPr>
              <p14:cNvContentPartPr/>
              <p14:nvPr/>
            </p14:nvContentPartPr>
            <p14:xfrm>
              <a:off x="415080" y="1268897"/>
              <a:ext cx="2882160" cy="662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101D55E7-BD06-3747-3814-AA774C95B4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520" y="1207304"/>
                <a:ext cx="3005280" cy="7855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C26964-0397-CB09-1D6E-93A0AB147222}"/>
              </a:ext>
            </a:extLst>
          </p:cNvPr>
          <p:cNvSpPr txBox="1"/>
          <p:nvPr/>
        </p:nvSpPr>
        <p:spPr>
          <a:xfrm>
            <a:off x="1182832" y="3001241"/>
            <a:ext cx="100081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double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{ x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x </a:t>
            </a:r>
            <a:r>
              <a:rPr lang="en-US">
                <a:latin typeface="Consolas"/>
              </a:rPr>
              <a:t>*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 }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result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double(</a:t>
            </a:r>
            <a:r>
              <a:rPr lang="en-US">
                <a:solidFill>
                  <a:srgbClr val="098658"/>
                </a:solidFill>
                <a:latin typeface="Consolas"/>
              </a:rPr>
              <a:t>4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(result)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8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82B8E8DC-568E-ACC6-FCD8-589B2D394BFE}"/>
                  </a:ext>
                </a:extLst>
              </p14:cNvPr>
              <p14:cNvContentPartPr/>
              <p14:nvPr/>
            </p14:nvContentPartPr>
            <p14:xfrm>
              <a:off x="2755094" y="2238616"/>
              <a:ext cx="1614960" cy="3146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82B8E8DC-568E-ACC6-FCD8-589B2D394B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24134" y="2207656"/>
                <a:ext cx="1676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9AAEDB3-CF4C-854D-315E-188F280EBCEF}"/>
                  </a:ext>
                </a:extLst>
              </p14:cNvPr>
              <p14:cNvContentPartPr/>
              <p14:nvPr/>
            </p14:nvContentPartPr>
            <p14:xfrm>
              <a:off x="3124454" y="2701576"/>
              <a:ext cx="201960" cy="29772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9AAEDB3-CF4C-854D-315E-188F280EBC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3494" y="2670653"/>
                <a:ext cx="263160" cy="35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84A0E8D-26BB-C933-68B7-F4B6D3675A84}"/>
                  </a:ext>
                </a:extLst>
              </p14:cNvPr>
              <p14:cNvContentPartPr/>
              <p14:nvPr/>
            </p14:nvContentPartPr>
            <p14:xfrm>
              <a:off x="4469054" y="2232856"/>
              <a:ext cx="93960" cy="1933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84A0E8D-26BB-C933-68B7-F4B6D3675A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38094" y="2201896"/>
                <a:ext cx="155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952C78F1-85A5-E1E5-82AA-93D850A0E731}"/>
                  </a:ext>
                </a:extLst>
              </p14:cNvPr>
              <p14:cNvContentPartPr/>
              <p14:nvPr/>
            </p14:nvContentPartPr>
            <p14:xfrm>
              <a:off x="4689374" y="2232856"/>
              <a:ext cx="11520" cy="171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952C78F1-85A5-E1E5-82AA-93D850A0E7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8414" y="2201831"/>
                <a:ext cx="72720" cy="232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0F511516-18CA-BDB4-45F7-F52AE55A4A12}"/>
                  </a:ext>
                </a:extLst>
              </p14:cNvPr>
              <p14:cNvContentPartPr/>
              <p14:nvPr/>
            </p14:nvContentPartPr>
            <p14:xfrm>
              <a:off x="5663836" y="2231944"/>
              <a:ext cx="180360" cy="356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0F511516-18CA-BDB4-45F7-F52AE55A4A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2876" y="2201015"/>
                <a:ext cx="241560" cy="417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2781C444-4A88-9640-8BFC-68D39D14AB78}"/>
                  </a:ext>
                </a:extLst>
              </p14:cNvPr>
              <p14:cNvContentPartPr/>
              <p14:nvPr/>
            </p14:nvContentPartPr>
            <p14:xfrm>
              <a:off x="6036436" y="2093344"/>
              <a:ext cx="1226880" cy="54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2781C444-4A88-9640-8BFC-68D39D14AB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05485" y="2062364"/>
                <a:ext cx="1288062" cy="6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C0A303B3-70D4-F57A-495C-0A5254FCCC31}"/>
                  </a:ext>
                </a:extLst>
              </p14:cNvPr>
              <p14:cNvContentPartPr/>
              <p14:nvPr/>
            </p14:nvContentPartPr>
            <p14:xfrm>
              <a:off x="7378516" y="2337424"/>
              <a:ext cx="13320" cy="8388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C0A303B3-70D4-F57A-495C-0A5254FCCC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47556" y="2306464"/>
                <a:ext cx="74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F35CB8E-A843-DE6F-E817-C9560C39320C}"/>
                  </a:ext>
                </a:extLst>
              </p14:cNvPr>
              <p14:cNvContentPartPr/>
              <p14:nvPr/>
            </p14:nvContentPartPr>
            <p14:xfrm>
              <a:off x="7654996" y="2099824"/>
              <a:ext cx="366480" cy="1994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F35CB8E-A843-DE6F-E817-C9560C3932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4036" y="2068864"/>
                <a:ext cx="427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AFE254CF-B20F-C033-C8B9-072BDAC2641F}"/>
                  </a:ext>
                </a:extLst>
              </p14:cNvPr>
              <p14:cNvContentPartPr/>
              <p14:nvPr/>
            </p14:nvContentPartPr>
            <p14:xfrm>
              <a:off x="8208075" y="2010184"/>
              <a:ext cx="321480" cy="28512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AFE254CF-B20F-C033-C8B9-072BDAC264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77115" y="1979224"/>
                <a:ext cx="3826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EBBDF68C-D20D-0554-17EC-C383BE639245}"/>
                  </a:ext>
                </a:extLst>
              </p14:cNvPr>
              <p14:cNvContentPartPr/>
              <p14:nvPr/>
            </p14:nvContentPartPr>
            <p14:xfrm>
              <a:off x="8625315" y="2121424"/>
              <a:ext cx="115920" cy="144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EBBDF68C-D20D-0554-17EC-C383BE6392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94355" y="2090464"/>
                <a:ext cx="177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B466D57-82E3-89B5-904E-DB27137E9B34}"/>
                  </a:ext>
                </a:extLst>
              </p14:cNvPr>
              <p14:cNvContentPartPr/>
              <p14:nvPr/>
            </p14:nvContentPartPr>
            <p14:xfrm>
              <a:off x="8785875" y="2112064"/>
              <a:ext cx="64440" cy="12888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B466D57-82E3-89B5-904E-DB27137E9B3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54915" y="2081104"/>
                <a:ext cx="125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7FFC78F1-8A18-D827-9DD9-1CFEC11C5312}"/>
                  </a:ext>
                </a:extLst>
              </p14:cNvPr>
              <p14:cNvContentPartPr/>
              <p14:nvPr/>
            </p14:nvContentPartPr>
            <p14:xfrm>
              <a:off x="8907915" y="2118544"/>
              <a:ext cx="38880" cy="12024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7FFC78F1-8A18-D827-9DD9-1CFEC11C53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6955" y="2087584"/>
                <a:ext cx="100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985F7579-C31C-89FC-7BBB-BE24672357F1}"/>
                  </a:ext>
                </a:extLst>
              </p14:cNvPr>
              <p14:cNvContentPartPr/>
              <p14:nvPr/>
            </p14:nvContentPartPr>
            <p14:xfrm>
              <a:off x="8997915" y="2125024"/>
              <a:ext cx="160920" cy="37944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985F7579-C31C-89FC-7BBB-BE24672357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66955" y="2094064"/>
                <a:ext cx="2221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455DFA62-67B5-665E-62B6-B51CC95EB67F}"/>
                  </a:ext>
                </a:extLst>
              </p14:cNvPr>
              <p14:cNvContentPartPr/>
              <p14:nvPr/>
            </p14:nvContentPartPr>
            <p14:xfrm>
              <a:off x="9338475" y="1938904"/>
              <a:ext cx="1458000" cy="3276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455DFA62-67B5-665E-62B6-B51CC95EB6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07523" y="1907978"/>
                <a:ext cx="1519185" cy="3887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41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12BBEEA-37A6-4299-ECDB-8DD374FA2C70}"/>
                  </a:ext>
                </a:extLst>
              </p14:cNvPr>
              <p14:cNvContentPartPr/>
              <p14:nvPr/>
            </p14:nvContentPartPr>
            <p14:xfrm>
              <a:off x="484221" y="545461"/>
              <a:ext cx="6705720" cy="597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12BBEEA-37A6-4299-ECDB-8DD374FA2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658" y="483901"/>
                <a:ext cx="6828847" cy="720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66B629D-03BA-80D5-B269-17D77AA28636}"/>
              </a:ext>
            </a:extLst>
          </p:cNvPr>
          <p:cNvSpPr txBox="1"/>
          <p:nvPr/>
        </p:nvSpPr>
        <p:spPr>
          <a:xfrm>
            <a:off x="1104900" y="2672195"/>
            <a:ext cx="9982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immutableList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listOf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3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/>
              </a:rPr>
              <a:t>// immutableList.add(4) // Ошибка компиляции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newList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immutableList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4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(newList)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[1, 2, 3, 4]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865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E1247EA-A806-99ED-DD4B-AB10B3B73365}"/>
                  </a:ext>
                </a:extLst>
              </p14:cNvPr>
              <p14:cNvContentPartPr/>
              <p14:nvPr/>
            </p14:nvContentPartPr>
            <p14:xfrm>
              <a:off x="348141" y="397501"/>
              <a:ext cx="363240" cy="5446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E1247EA-A806-99ED-DD4B-AB10B3B73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20" y="335941"/>
                <a:ext cx="486482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36B63B1-0E76-A3C9-E01E-FDD48D4489EB}"/>
                  </a:ext>
                </a:extLst>
              </p14:cNvPr>
              <p14:cNvContentPartPr/>
              <p14:nvPr/>
            </p14:nvContentPartPr>
            <p14:xfrm>
              <a:off x="915141" y="480661"/>
              <a:ext cx="2223000" cy="4312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36B63B1-0E76-A3C9-E01E-FDD48D4489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581" y="419101"/>
                <a:ext cx="2346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64C935AB-D295-563C-D2ED-F0B667285070}"/>
                  </a:ext>
                </a:extLst>
              </p14:cNvPr>
              <p14:cNvContentPartPr/>
              <p14:nvPr/>
            </p14:nvContentPartPr>
            <p14:xfrm>
              <a:off x="3772461" y="447181"/>
              <a:ext cx="3591360" cy="81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64C935AB-D295-563C-D2ED-F0B6672850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0895" y="385648"/>
                <a:ext cx="3714492" cy="93378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D2D09B0-284B-F58B-683A-7DDBB207B068}"/>
              </a:ext>
            </a:extLst>
          </p:cNvPr>
          <p:cNvSpPr txBox="1"/>
          <p:nvPr/>
        </p:nvSpPr>
        <p:spPr>
          <a:xfrm>
            <a:off x="914401" y="2767445"/>
            <a:ext cx="102592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add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a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b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a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3B3B3B"/>
                </a:solidFill>
                <a:latin typeface="Consolas"/>
              </a:rPr>
              <a:t> b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(add(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3</a:t>
            </a:r>
            <a:r>
              <a:rPr lang="en-US">
                <a:solidFill>
                  <a:srgbClr val="3B3B3B"/>
                </a:solidFill>
                <a:latin typeface="Consolas"/>
              </a:rPr>
              <a:t>))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5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(add(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3</a:t>
            </a:r>
            <a:r>
              <a:rPr lang="en-US">
                <a:solidFill>
                  <a:srgbClr val="3B3B3B"/>
                </a:solidFill>
                <a:latin typeface="Consolas"/>
              </a:rPr>
              <a:t>))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Всегда возвращает 5 для тех же аргументов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860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533793E-8702-F39D-DD99-4AA0D90BA059}"/>
                  </a:ext>
                </a:extLst>
              </p14:cNvPr>
              <p14:cNvContentPartPr/>
              <p14:nvPr/>
            </p14:nvContentPartPr>
            <p14:xfrm>
              <a:off x="453981" y="378801"/>
              <a:ext cx="317880" cy="4042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533793E-8702-F39D-DD99-4AA0D90BA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51" y="317241"/>
                <a:ext cx="4411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1406E0D0-9504-9581-B0CD-65F29E4F1ACE}"/>
                  </a:ext>
                </a:extLst>
              </p14:cNvPr>
              <p14:cNvContentPartPr/>
              <p14:nvPr/>
            </p14:nvContentPartPr>
            <p14:xfrm>
              <a:off x="975621" y="389961"/>
              <a:ext cx="30600" cy="34812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1406E0D0-9504-9581-B0CD-65F29E4F1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061" y="328401"/>
                <a:ext cx="1537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6A8F08C-5DCD-0B89-FEC4-F37962193D14}"/>
                  </a:ext>
                </a:extLst>
              </p14:cNvPr>
              <p14:cNvContentPartPr/>
              <p14:nvPr/>
            </p14:nvContentPartPr>
            <p14:xfrm>
              <a:off x="968061" y="495801"/>
              <a:ext cx="181800" cy="835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6A8F08C-5DCD-0B89-FEC4-F37962193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501" y="434241"/>
                <a:ext cx="3049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96442DE1-1568-68A8-5CB3-0CA9888B7EE5}"/>
                  </a:ext>
                </a:extLst>
              </p14:cNvPr>
              <p14:cNvContentPartPr/>
              <p14:nvPr/>
            </p14:nvContentPartPr>
            <p14:xfrm>
              <a:off x="1134381" y="352161"/>
              <a:ext cx="53280" cy="3178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96442DE1-1568-68A8-5CB3-0CA9888B7E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2821" y="290601"/>
                <a:ext cx="1764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E2161D6A-4512-3AF0-ED28-3431C6D7C5AD}"/>
                  </a:ext>
                </a:extLst>
              </p14:cNvPr>
              <p14:cNvContentPartPr/>
              <p14:nvPr/>
            </p14:nvContentPartPr>
            <p14:xfrm>
              <a:off x="1459461" y="344601"/>
              <a:ext cx="212040" cy="4129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E2161D6A-4512-3AF0-ED28-3431C6D7C5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901" y="283041"/>
                <a:ext cx="3351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05D6225A-6FBB-51E2-38E4-BFB5C71A0BD5}"/>
                  </a:ext>
                </a:extLst>
              </p14:cNvPr>
              <p14:cNvContentPartPr/>
              <p14:nvPr/>
            </p14:nvContentPartPr>
            <p14:xfrm>
              <a:off x="1293141" y="435321"/>
              <a:ext cx="189360" cy="181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05D6225A-6FBB-51E2-38E4-BFB5C71A0B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1581" y="373761"/>
                <a:ext cx="3124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493A1BF3-B887-7B61-9A80-51CABED19EC7}"/>
                  </a:ext>
                </a:extLst>
              </p14:cNvPr>
              <p14:cNvContentPartPr/>
              <p14:nvPr/>
            </p14:nvContentPartPr>
            <p14:xfrm>
              <a:off x="5707821" y="223641"/>
              <a:ext cx="3387240" cy="8452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493A1BF3-B887-7B61-9A80-51CABED19E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6254" y="162107"/>
                <a:ext cx="3510373" cy="968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A126C8C-40E4-78D1-AA4E-E7964060BE8A}"/>
                  </a:ext>
                </a:extLst>
              </p14:cNvPr>
              <p14:cNvContentPartPr/>
              <p14:nvPr/>
            </p14:nvContentPartPr>
            <p14:xfrm>
              <a:off x="1867701" y="314361"/>
              <a:ext cx="2729160" cy="42948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A126C8C-40E4-78D1-AA4E-E7964060BE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6149" y="252853"/>
                <a:ext cx="2852264" cy="55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9D2449CA-C35D-152C-7D20-3CA5A09992A3}"/>
                  </a:ext>
                </a:extLst>
              </p14:cNvPr>
              <p14:cNvContentPartPr/>
              <p14:nvPr/>
            </p14:nvContentPartPr>
            <p14:xfrm>
              <a:off x="8142141" y="1708641"/>
              <a:ext cx="1655640" cy="6170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9D2449CA-C35D-152C-7D20-3CA5A09992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11188" y="1677681"/>
                <a:ext cx="1716827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D3CBA6A1-E22B-BA42-9051-AA57F2B941E3}"/>
                  </a:ext>
                </a:extLst>
              </p14:cNvPr>
              <p14:cNvContentPartPr/>
              <p14:nvPr/>
            </p14:nvContentPartPr>
            <p14:xfrm>
              <a:off x="8078061" y="2975121"/>
              <a:ext cx="222840" cy="2304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D3CBA6A1-E22B-BA42-9051-AA57F2B941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7101" y="2944161"/>
                <a:ext cx="284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A9DC7993-91F0-6AB9-8D70-54C41D6DB48F}"/>
                  </a:ext>
                </a:extLst>
              </p14:cNvPr>
              <p14:cNvContentPartPr/>
              <p14:nvPr/>
            </p14:nvContentPartPr>
            <p14:xfrm>
              <a:off x="8573061" y="2053881"/>
              <a:ext cx="2147400" cy="3700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A9DC7993-91F0-6AB9-8D70-54C41D6DB4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2101" y="2022921"/>
                <a:ext cx="22086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62662681-2FF1-EE63-2205-B9E78867451A}"/>
                  </a:ext>
                </a:extLst>
              </p14:cNvPr>
              <p14:cNvContentPartPr/>
              <p14:nvPr/>
            </p14:nvContentPartPr>
            <p14:xfrm>
              <a:off x="8489901" y="2914641"/>
              <a:ext cx="884880" cy="26496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62662681-2FF1-EE63-2205-B9E7886745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58941" y="2883681"/>
                <a:ext cx="946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AE218ECD-0A7B-AF76-56A8-26B37C4808DD}"/>
                  </a:ext>
                </a:extLst>
              </p14:cNvPr>
              <p14:cNvContentPartPr/>
              <p14:nvPr/>
            </p14:nvContentPartPr>
            <p14:xfrm>
              <a:off x="8361381" y="3814281"/>
              <a:ext cx="1564920" cy="3027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AE218ECD-0A7B-AF76-56A8-26B37C4808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0428" y="3783321"/>
                <a:ext cx="1626106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F1CC897-A995-4F0C-F2FD-FD01B53C77C0}"/>
                  </a:ext>
                </a:extLst>
              </p14:cNvPr>
              <p14:cNvContentPartPr/>
              <p14:nvPr/>
            </p14:nvContentPartPr>
            <p14:xfrm>
              <a:off x="8406741" y="3368241"/>
              <a:ext cx="1406160" cy="27252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F1CC897-A995-4F0C-F2FD-FD01B53C77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75789" y="3337281"/>
                <a:ext cx="146734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30BC66BB-C716-552B-30B0-3512BF348F54}"/>
                  </a:ext>
                </a:extLst>
              </p14:cNvPr>
              <p14:cNvContentPartPr/>
              <p14:nvPr/>
            </p14:nvContentPartPr>
            <p14:xfrm>
              <a:off x="9510141" y="2907081"/>
              <a:ext cx="1731600" cy="3405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30BC66BB-C716-552B-30B0-3512BF348F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9181" y="2876121"/>
                <a:ext cx="1792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6BCB5A88-4467-13D2-D3C6-B0C124486A41}"/>
                  </a:ext>
                </a:extLst>
              </p14:cNvPr>
              <p14:cNvContentPartPr/>
              <p14:nvPr/>
            </p14:nvContentPartPr>
            <p14:xfrm>
              <a:off x="8089221" y="4472001"/>
              <a:ext cx="786600" cy="34740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6BCB5A88-4467-13D2-D3C6-B0C124486A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58261" y="4441009"/>
                <a:ext cx="847800" cy="40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3C2B4F49-5E43-0838-2020-095006005642}"/>
                  </a:ext>
                </a:extLst>
              </p14:cNvPr>
              <p14:cNvContentPartPr/>
              <p14:nvPr/>
            </p14:nvContentPartPr>
            <p14:xfrm>
              <a:off x="8939181" y="4494681"/>
              <a:ext cx="722880" cy="32220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3C2B4F49-5E43-0838-2020-0950060056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08221" y="4463686"/>
                <a:ext cx="784080" cy="383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C630A25B-82B9-4EB7-16C9-B5724225C806}"/>
                  </a:ext>
                </a:extLst>
              </p14:cNvPr>
              <p14:cNvContentPartPr/>
              <p14:nvPr/>
            </p14:nvContentPartPr>
            <p14:xfrm>
              <a:off x="9721821" y="4490361"/>
              <a:ext cx="295200" cy="450720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C630A25B-82B9-4EB7-16C9-B5724225C8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90861" y="4459401"/>
                <a:ext cx="3564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E989DBA7-1222-5484-AFB0-66AEBB7BA72A}"/>
                  </a:ext>
                </a:extLst>
              </p14:cNvPr>
              <p14:cNvContentPartPr/>
              <p14:nvPr/>
            </p14:nvContentPartPr>
            <p14:xfrm>
              <a:off x="10190541" y="4540041"/>
              <a:ext cx="159120" cy="159120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E989DBA7-1222-5484-AFB0-66AEBB7BA7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9581" y="4509081"/>
                <a:ext cx="220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D056775C-5AC3-287E-2EB3-6C6108AB9D15}"/>
                  </a:ext>
                </a:extLst>
              </p14:cNvPr>
              <p14:cNvContentPartPr/>
              <p14:nvPr/>
            </p14:nvContentPartPr>
            <p14:xfrm>
              <a:off x="10440021" y="4479561"/>
              <a:ext cx="204480" cy="25740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D056775C-5AC3-287E-2EB3-6C6108AB9D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09061" y="4448601"/>
                <a:ext cx="2656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646F1379-5EC0-A7DB-F60B-5E5C1F3E7D3B}"/>
                  </a:ext>
                </a:extLst>
              </p14:cNvPr>
              <p14:cNvContentPartPr/>
              <p14:nvPr/>
            </p14:nvContentPartPr>
            <p14:xfrm>
              <a:off x="10863381" y="4638321"/>
              <a:ext cx="136440" cy="36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646F1379-5EC0-A7DB-F60B-5E5C1F3E7D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32421" y="4607361"/>
                <a:ext cx="197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E3864293-4716-7D4A-A29F-7833593BB082}"/>
                  </a:ext>
                </a:extLst>
              </p14:cNvPr>
              <p14:cNvContentPartPr/>
              <p14:nvPr/>
            </p14:nvContentPartPr>
            <p14:xfrm>
              <a:off x="8512581" y="5001201"/>
              <a:ext cx="204480" cy="212040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E3864293-4716-7D4A-A29F-7833593BB0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81621" y="4970188"/>
                <a:ext cx="265680" cy="27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56B7D93-4872-1B32-B039-454C001D8929}"/>
                  </a:ext>
                </a:extLst>
              </p14:cNvPr>
              <p14:cNvContentPartPr/>
              <p14:nvPr/>
            </p14:nvContentPartPr>
            <p14:xfrm>
              <a:off x="8686461" y="5031441"/>
              <a:ext cx="98640" cy="284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56B7D93-4872-1B32-B039-454C001D89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55501" y="5000481"/>
                <a:ext cx="1598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7881F528-822A-8F2B-C804-DD5B1B1380DF}"/>
                  </a:ext>
                </a:extLst>
              </p14:cNvPr>
              <p14:cNvContentPartPr/>
              <p14:nvPr/>
            </p14:nvContentPartPr>
            <p14:xfrm>
              <a:off x="8807421" y="5039721"/>
              <a:ext cx="159120" cy="28692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7881F528-822A-8F2B-C804-DD5B1B1380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76461" y="5008722"/>
                <a:ext cx="220320" cy="348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86FCFB3D-B51B-6649-B2E8-79B16AC99917}"/>
                  </a:ext>
                </a:extLst>
              </p14:cNvPr>
              <p14:cNvContentPartPr/>
              <p14:nvPr/>
            </p14:nvContentPartPr>
            <p14:xfrm>
              <a:off x="9012261" y="5061681"/>
              <a:ext cx="203760" cy="260640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86FCFB3D-B51B-6649-B2E8-79B16AC999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81301" y="5030764"/>
                <a:ext cx="264960" cy="321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C36DB95D-FE75-FDAE-E659-456469F7C70B}"/>
                  </a:ext>
                </a:extLst>
              </p14:cNvPr>
              <p14:cNvContentPartPr/>
              <p14:nvPr/>
            </p14:nvContentPartPr>
            <p14:xfrm>
              <a:off x="9087141" y="5107041"/>
              <a:ext cx="144000" cy="5328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C36DB95D-FE75-FDAE-E659-456469F7C7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56181" y="5076081"/>
                <a:ext cx="205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77EEF11A-3B07-5465-70D7-7E453665A186}"/>
                  </a:ext>
                </a:extLst>
              </p14:cNvPr>
              <p14:cNvContentPartPr/>
              <p14:nvPr/>
            </p14:nvContentPartPr>
            <p14:xfrm>
              <a:off x="9049341" y="4978521"/>
              <a:ext cx="227160" cy="6084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77EEF11A-3B07-5465-70D7-7E453665A1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18381" y="4947377"/>
                <a:ext cx="288360" cy="122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001212FF-88CF-5AF9-98FC-2E741FE8F597}"/>
                  </a:ext>
                </a:extLst>
              </p14:cNvPr>
              <p14:cNvContentPartPr/>
              <p14:nvPr/>
            </p14:nvContentPartPr>
            <p14:xfrm>
              <a:off x="9336261" y="5023881"/>
              <a:ext cx="53280" cy="23472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001212FF-88CF-5AF9-98FC-2E741FE8F59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05301" y="4992921"/>
                <a:ext cx="114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2F115B6-BE01-256F-9B9A-B11729DF30FF}"/>
                  </a:ext>
                </a:extLst>
              </p14:cNvPr>
              <p14:cNvContentPartPr/>
              <p14:nvPr/>
            </p14:nvContentPartPr>
            <p14:xfrm>
              <a:off x="9358941" y="5054121"/>
              <a:ext cx="181800" cy="759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2F115B6-BE01-256F-9B9A-B11729DF30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27981" y="5023161"/>
                <a:ext cx="243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F491B1C2-1C50-25FA-7570-102F85E3D5E5}"/>
                  </a:ext>
                </a:extLst>
              </p14:cNvPr>
              <p14:cNvContentPartPr/>
              <p14:nvPr/>
            </p14:nvContentPartPr>
            <p14:xfrm>
              <a:off x="9464781" y="5016321"/>
              <a:ext cx="45720" cy="18180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F491B1C2-1C50-25FA-7570-102F85E3D5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33821" y="4985361"/>
                <a:ext cx="106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778B48B3-B2E3-C574-99F7-78E606B41F82}"/>
                  </a:ext>
                </a:extLst>
              </p14:cNvPr>
              <p14:cNvContentPartPr/>
              <p14:nvPr/>
            </p14:nvContentPartPr>
            <p14:xfrm>
              <a:off x="10130061" y="5020641"/>
              <a:ext cx="642960" cy="26064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778B48B3-B2E3-C574-99F7-78E606B41F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99101" y="4989681"/>
                <a:ext cx="7041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176F020F-6546-EA74-0DD0-4BE29CF7BB6E}"/>
                  </a:ext>
                </a:extLst>
              </p14:cNvPr>
              <p14:cNvContentPartPr/>
              <p14:nvPr/>
            </p14:nvContentPartPr>
            <p14:xfrm>
              <a:off x="8361381" y="5522841"/>
              <a:ext cx="1950480" cy="3859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176F020F-6546-EA74-0DD0-4BE29CF7BB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30427" y="5491881"/>
                <a:ext cx="2011669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1058BA19-CC29-E794-8407-838E7FCB86DB}"/>
                  </a:ext>
                </a:extLst>
              </p14:cNvPr>
              <p14:cNvContentPartPr/>
              <p14:nvPr/>
            </p14:nvContentPartPr>
            <p14:xfrm>
              <a:off x="8436981" y="5938641"/>
              <a:ext cx="2916360" cy="343800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1058BA19-CC29-E794-8407-838E7FCB86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06025" y="5907713"/>
                <a:ext cx="2977552" cy="40493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C85A621-EEDE-D4B5-67C7-92B4B938DE32}"/>
              </a:ext>
            </a:extLst>
          </p:cNvPr>
          <p:cNvSpPr txBox="1"/>
          <p:nvPr/>
        </p:nvSpPr>
        <p:spPr>
          <a:xfrm>
            <a:off x="777632" y="2428631"/>
            <a:ext cx="62405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infix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Int.</a:t>
            </a:r>
            <a:r>
              <a:rPr lang="en-US">
                <a:solidFill>
                  <a:srgbClr val="795E26"/>
                </a:solidFill>
                <a:latin typeface="Consolas"/>
              </a:rPr>
              <a:t>shl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x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 { ... }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8000"/>
                </a:solidFill>
                <a:latin typeface="Consolas"/>
              </a:rPr>
              <a:t>// calling the function using the infix notation</a:t>
            </a:r>
          </a:p>
          <a:p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3B3B3B"/>
                </a:solidFill>
                <a:latin typeface="Consolas"/>
              </a:rPr>
              <a:t> shl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8000"/>
                </a:solidFill>
                <a:latin typeface="Consolas"/>
              </a:rPr>
              <a:t>// is the same as</a:t>
            </a:r>
          </a:p>
          <a:p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3B3B3B"/>
                </a:solidFill>
                <a:latin typeface="Consolas"/>
              </a:rPr>
              <a:t>.shl(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082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7CE8F46-4766-7461-1D13-284A512FFBEC}"/>
                  </a:ext>
                </a:extLst>
              </p14:cNvPr>
              <p14:cNvContentPartPr/>
              <p14:nvPr/>
            </p14:nvContentPartPr>
            <p14:xfrm>
              <a:off x="499341" y="480661"/>
              <a:ext cx="325440" cy="5716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7CE8F46-4766-7461-1D13-284A512FF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13" y="419101"/>
                <a:ext cx="448696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7E28ECF5-5675-F9DC-EC2E-172BDAD1DBF8}"/>
                  </a:ext>
                </a:extLst>
              </p14:cNvPr>
              <p14:cNvContentPartPr/>
              <p14:nvPr/>
            </p14:nvContentPartPr>
            <p14:xfrm>
              <a:off x="952941" y="442861"/>
              <a:ext cx="4452840" cy="55980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7E28ECF5-5675-F9DC-EC2E-172BDAD1DB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386" y="381301"/>
                <a:ext cx="457595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42C28B0-4266-BD1F-98F9-CC6FE9E2336F}"/>
                  </a:ext>
                </a:extLst>
              </p14:cNvPr>
              <p14:cNvContentPartPr/>
              <p14:nvPr/>
            </p14:nvContentPartPr>
            <p14:xfrm>
              <a:off x="6017781" y="495781"/>
              <a:ext cx="295200" cy="3178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42C28B0-4266-BD1F-98F9-CC6FE9E23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6221" y="434221"/>
                <a:ext cx="418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876F0D5-997D-9BFC-F5B4-19DAB58FEEAA}"/>
                  </a:ext>
                </a:extLst>
              </p14:cNvPr>
              <p14:cNvContentPartPr/>
              <p14:nvPr/>
            </p14:nvContentPartPr>
            <p14:xfrm>
              <a:off x="6947661" y="389941"/>
              <a:ext cx="4127760" cy="4708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876F0D5-997D-9BFC-F5B4-19DAB58FE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6106" y="328381"/>
                <a:ext cx="4250869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39053CC3-745A-8D8D-739B-812E84266464}"/>
                  </a:ext>
                </a:extLst>
              </p14:cNvPr>
              <p14:cNvContentPartPr/>
              <p14:nvPr/>
            </p14:nvContentPartPr>
            <p14:xfrm>
              <a:off x="501878" y="1187772"/>
              <a:ext cx="4392360" cy="4647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39053CC3-745A-8D8D-739B-812E842664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318" y="1126212"/>
                <a:ext cx="4515480" cy="587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EBA24F-047A-D339-31FC-EF0E458A5FA3}"/>
              </a:ext>
            </a:extLst>
          </p:cNvPr>
          <p:cNvSpPr txBox="1"/>
          <p:nvPr/>
        </p:nvSpPr>
        <p:spPr>
          <a:xfrm>
            <a:off x="949037" y="3070514"/>
            <a:ext cx="97484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add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a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{ b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a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3B3B3B"/>
                </a:solidFill>
                <a:latin typeface="Consolas"/>
              </a:rPr>
              <a:t> b }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addFive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add(</a:t>
            </a:r>
            <a:r>
              <a:rPr lang="en-US">
                <a:solidFill>
                  <a:srgbClr val="098658"/>
                </a:solidFill>
                <a:latin typeface="Consolas"/>
              </a:rPr>
              <a:t>5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(addFive(</a:t>
            </a:r>
            <a:r>
              <a:rPr lang="en-US">
                <a:solidFill>
                  <a:srgbClr val="098658"/>
                </a:solidFill>
                <a:latin typeface="Consolas"/>
              </a:rPr>
              <a:t>3</a:t>
            </a:r>
            <a:r>
              <a:rPr lang="en-US">
                <a:solidFill>
                  <a:srgbClr val="3B3B3B"/>
                </a:solidFill>
                <a:latin typeface="Consolas"/>
              </a:rPr>
              <a:t>))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8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635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94C5A5F-C737-F377-9F0F-0298E35D9023}"/>
                  </a:ext>
                </a:extLst>
              </p14:cNvPr>
              <p14:cNvContentPartPr/>
              <p14:nvPr/>
            </p14:nvContentPartPr>
            <p14:xfrm>
              <a:off x="416181" y="362941"/>
              <a:ext cx="1625760" cy="5792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94C5A5F-C737-F377-9F0F-0298E35D9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07" y="301343"/>
                <a:ext cx="1748907" cy="702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C9FAE24B-6109-BC2C-6367-EEA07EF6028A}"/>
                  </a:ext>
                </a:extLst>
              </p14:cNvPr>
              <p14:cNvContentPartPr/>
              <p14:nvPr/>
            </p14:nvContentPartPr>
            <p14:xfrm>
              <a:off x="2208621" y="480661"/>
              <a:ext cx="332280" cy="6271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C9FAE24B-6109-BC2C-6367-EEA07EF602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6994" y="419101"/>
                <a:ext cx="455534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BDADF80-6563-187D-6022-73AFE6A82F0F}"/>
                  </a:ext>
                </a:extLst>
              </p14:cNvPr>
              <p14:cNvContentPartPr/>
              <p14:nvPr/>
            </p14:nvContentPartPr>
            <p14:xfrm>
              <a:off x="2752221" y="473821"/>
              <a:ext cx="249840" cy="3549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BDADF80-6563-187D-6022-73AFE6A82F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0661" y="412199"/>
                <a:ext cx="372960" cy="478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FCA1AEDA-CF4B-40AA-C75C-E4CA29F86FE7}"/>
                  </a:ext>
                </a:extLst>
              </p14:cNvPr>
              <p14:cNvContentPartPr/>
              <p14:nvPr/>
            </p14:nvContentPartPr>
            <p14:xfrm>
              <a:off x="3175581" y="488941"/>
              <a:ext cx="227160" cy="3096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FCA1AEDA-CF4B-40AA-C75C-E4CA29F86F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4021" y="427309"/>
                <a:ext cx="350280" cy="432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64A77B98-9DD9-F1C4-39A6-89E16B638BE0}"/>
                  </a:ext>
                </a:extLst>
              </p14:cNvPr>
              <p14:cNvContentPartPr/>
              <p14:nvPr/>
            </p14:nvContentPartPr>
            <p14:xfrm>
              <a:off x="4150461" y="352861"/>
              <a:ext cx="1126800" cy="5212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64A77B98-9DD9-F1C4-39A6-89E16B638B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8901" y="291258"/>
                <a:ext cx="1249920" cy="644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DB05C516-F2F0-415C-985C-D701A89BB7B8}"/>
                  </a:ext>
                </a:extLst>
              </p14:cNvPr>
              <p14:cNvContentPartPr/>
              <p14:nvPr/>
            </p14:nvContentPartPr>
            <p14:xfrm>
              <a:off x="5919501" y="329461"/>
              <a:ext cx="4059720" cy="7488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DB05C516-F2F0-415C-985C-D701A89BB7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7941" y="267901"/>
                <a:ext cx="418284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957D403-757F-6628-8145-BF17839F7ECF}"/>
                  </a:ext>
                </a:extLst>
              </p14:cNvPr>
              <p14:cNvContentPartPr/>
              <p14:nvPr/>
            </p14:nvContentPartPr>
            <p14:xfrm>
              <a:off x="10145181" y="405781"/>
              <a:ext cx="975600" cy="4003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957D403-757F-6628-8145-BF17839F7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83621" y="344166"/>
                <a:ext cx="1098720" cy="52355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21978C-A3B7-F619-3AF1-0FAC68F98297}"/>
              </a:ext>
            </a:extLst>
          </p:cNvPr>
          <p:cNvSpPr txBox="1"/>
          <p:nvPr/>
        </p:nvSpPr>
        <p:spPr>
          <a:xfrm>
            <a:off x="1078923" y="1711036"/>
            <a:ext cx="10042813" cy="3424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numbers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listOf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3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4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5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doubled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numbers.map { it </a:t>
            </a:r>
            <a:r>
              <a:rPr lang="en-US">
                <a:latin typeface="Consolas"/>
              </a:rPr>
              <a:t>*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 }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evenNumbers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numbers.filter { it </a:t>
            </a:r>
            <a:r>
              <a:rPr lang="en-US">
                <a:latin typeface="Consolas"/>
              </a:rPr>
              <a:t>%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2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==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3B3B3B"/>
                </a:solidFill>
                <a:latin typeface="Consolas"/>
              </a:rPr>
              <a:t> }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sum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numbers.reduce { acc, i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acc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3B3B3B"/>
                </a:solidFill>
                <a:latin typeface="Consolas"/>
              </a:rPr>
              <a:t> i }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(doubled)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[2, 4, 6, 8, 10]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(evenNumbers)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[2, 4]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(sum)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15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91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3B117BF2-683C-256C-4CAD-8074D872F095}"/>
                  </a:ext>
                </a:extLst>
              </p14:cNvPr>
              <p14:cNvContentPartPr/>
              <p14:nvPr/>
            </p14:nvContentPartPr>
            <p14:xfrm>
              <a:off x="401061" y="397521"/>
              <a:ext cx="227160" cy="6498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3B117BF2-683C-256C-4CAD-8074D872F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501" y="335961"/>
                <a:ext cx="35028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4FD22F4-3EFF-0274-F858-E531DF7EB795}"/>
                  </a:ext>
                </a:extLst>
              </p14:cNvPr>
              <p14:cNvContentPartPr/>
              <p14:nvPr/>
            </p14:nvContentPartPr>
            <p14:xfrm>
              <a:off x="779061" y="389961"/>
              <a:ext cx="2744640" cy="6915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4FD22F4-3EFF-0274-F858-E531DF7EB7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501" y="328433"/>
                <a:ext cx="2867760" cy="814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44421B03-1996-5C5B-AE23-66C70351A241}"/>
                  </a:ext>
                </a:extLst>
              </p14:cNvPr>
              <p14:cNvContentPartPr/>
              <p14:nvPr/>
            </p14:nvContentPartPr>
            <p14:xfrm>
              <a:off x="4415061" y="329481"/>
              <a:ext cx="3848400" cy="552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44421B03-1996-5C5B-AE23-66C70351A2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3495" y="267921"/>
                <a:ext cx="3971532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DB2F84-4712-16BB-8233-677DC8F096B7}"/>
              </a:ext>
            </a:extLst>
          </p:cNvPr>
          <p:cNvSpPr txBox="1"/>
          <p:nvPr/>
        </p:nvSpPr>
        <p:spPr>
          <a:xfrm>
            <a:off x="1035627" y="1711036"/>
            <a:ext cx="100947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data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Person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name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age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person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Person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"Alice"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30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(name, age)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person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"Name: $name, Age: $age"</a:t>
            </a:r>
            <a:r>
              <a:rPr lang="en-US">
                <a:solidFill>
                  <a:srgbClr val="3B3B3B"/>
                </a:solidFill>
                <a:latin typeface="Consolas"/>
              </a:rPr>
              <a:t>)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Name: Alice, Age: 30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/>
              </a:rPr>
              <a:t>when</a:t>
            </a:r>
            <a:r>
              <a:rPr lang="en-US">
                <a:solidFill>
                  <a:srgbClr val="3B3B3B"/>
                </a:solidFill>
                <a:latin typeface="Consolas"/>
              </a:rPr>
              <a:t> (person.age)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US">
                <a:latin typeface="Consolas"/>
              </a:rPr>
              <a:t>in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3B3B3B"/>
                </a:solidFill>
                <a:latin typeface="Consolas"/>
              </a:rPr>
              <a:t>..</a:t>
            </a:r>
            <a:r>
              <a:rPr lang="en-US">
                <a:solidFill>
                  <a:srgbClr val="098658"/>
                </a:solidFill>
                <a:latin typeface="Consolas"/>
              </a:rPr>
              <a:t>17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"${person.name} is a minor"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US">
                <a:latin typeface="Consolas"/>
              </a:rPr>
              <a:t>in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098658"/>
                </a:solidFill>
                <a:latin typeface="Consolas"/>
              </a:rPr>
              <a:t>18</a:t>
            </a:r>
            <a:r>
              <a:rPr lang="en-US">
                <a:solidFill>
                  <a:srgbClr val="3B3B3B"/>
                </a:solidFill>
                <a:latin typeface="Consolas"/>
              </a:rPr>
              <a:t>..</a:t>
            </a:r>
            <a:r>
              <a:rPr lang="en-US">
                <a:solidFill>
                  <a:srgbClr val="098658"/>
                </a:solidFill>
                <a:latin typeface="Consolas"/>
              </a:rPr>
              <a:t>64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"${person.name} is an adult"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/>
              </a:rPr>
              <a:t>else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-&gt;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"${person.name} is a senior"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}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/>
              </a:rPr>
              <a:t>// Вывод: Alice is an adult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468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C0DA5DB-2226-EEE5-EAD7-C1205583807E}"/>
                  </a:ext>
                </a:extLst>
              </p14:cNvPr>
              <p14:cNvContentPartPr/>
              <p14:nvPr/>
            </p14:nvContentPartPr>
            <p14:xfrm>
              <a:off x="779052" y="608739"/>
              <a:ext cx="1211040" cy="5266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C0DA5DB-2226-EEE5-EAD7-C12055838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92" y="547221"/>
                <a:ext cx="1334160" cy="64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D3378D5-D13B-03D6-61F0-22BB60FA399B}"/>
                  </a:ext>
                </a:extLst>
              </p14:cNvPr>
              <p14:cNvContentPartPr/>
              <p14:nvPr/>
            </p14:nvContentPartPr>
            <p14:xfrm>
              <a:off x="2252892" y="647259"/>
              <a:ext cx="271080" cy="46584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D3378D5-D13B-03D6-61F0-22BB60FA3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414" y="585699"/>
                <a:ext cx="394037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64BE2AF1-240E-39BE-D476-FD496B190DF1}"/>
                  </a:ext>
                </a:extLst>
              </p14:cNvPr>
              <p14:cNvContentPartPr/>
              <p14:nvPr/>
            </p14:nvContentPartPr>
            <p14:xfrm>
              <a:off x="3004932" y="593619"/>
              <a:ext cx="293760" cy="44820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64BE2AF1-240E-39BE-D476-FD496B190D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3372" y="532059"/>
                <a:ext cx="4168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0496C2D3-7BC7-B4BD-47EB-55024101C5A8}"/>
                  </a:ext>
                </a:extLst>
              </p14:cNvPr>
              <p14:cNvContentPartPr/>
              <p14:nvPr/>
            </p14:nvContentPartPr>
            <p14:xfrm>
              <a:off x="601095" y="2122539"/>
              <a:ext cx="270720" cy="5292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0496C2D3-7BC7-B4BD-47EB-55024101C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135" y="2091579"/>
                <a:ext cx="331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E17D6A4D-C7C8-0C3E-C1F2-57CBB6968FB5}"/>
                  </a:ext>
                </a:extLst>
              </p14:cNvPr>
              <p14:cNvContentPartPr/>
              <p14:nvPr/>
            </p14:nvContentPartPr>
            <p14:xfrm>
              <a:off x="1389135" y="1889979"/>
              <a:ext cx="15480" cy="39060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E17D6A4D-C7C8-0C3E-C1F2-57CBB6968F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7438" y="1859019"/>
                <a:ext cx="78137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A5F1D636-9170-B16C-B84D-3B705F89F806}"/>
                  </a:ext>
                </a:extLst>
              </p14:cNvPr>
              <p14:cNvContentPartPr/>
              <p14:nvPr/>
            </p14:nvContentPartPr>
            <p14:xfrm>
              <a:off x="1411815" y="1882419"/>
              <a:ext cx="158040" cy="35316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A5F1D636-9170-B16C-B84D-3B705F89F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0855" y="1851459"/>
                <a:ext cx="2192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1ADC7939-45A8-AC6F-3635-3395CA3C14BE}"/>
                  </a:ext>
                </a:extLst>
              </p14:cNvPr>
              <p14:cNvContentPartPr/>
              <p14:nvPr/>
            </p14:nvContentPartPr>
            <p14:xfrm>
              <a:off x="1719615" y="2002659"/>
              <a:ext cx="150480" cy="27720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1ADC7939-45A8-AC6F-3635-3395CA3C14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8655" y="1971699"/>
                <a:ext cx="211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135DCC0-01AF-C3B1-A0F6-3904EAA98800}"/>
                  </a:ext>
                </a:extLst>
              </p14:cNvPr>
              <p14:cNvContentPartPr/>
              <p14:nvPr/>
            </p14:nvContentPartPr>
            <p14:xfrm>
              <a:off x="1967295" y="2032539"/>
              <a:ext cx="17964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135DCC0-01AF-C3B1-A0F6-3904EAA988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6335" y="2001579"/>
                <a:ext cx="240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7AF07F7-70B8-97E1-8606-D470C51402A8}"/>
                  </a:ext>
                </a:extLst>
              </p14:cNvPr>
              <p14:cNvContentPartPr/>
              <p14:nvPr/>
            </p14:nvContentPartPr>
            <p14:xfrm>
              <a:off x="2254215" y="2047659"/>
              <a:ext cx="276480" cy="1731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7AF07F7-70B8-97E1-8606-D470C51402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3255" y="2016699"/>
                <a:ext cx="337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934AED08-54E0-C60F-DEDC-9AB608686B5D}"/>
                  </a:ext>
                </a:extLst>
              </p14:cNvPr>
              <p14:cNvContentPartPr/>
              <p14:nvPr/>
            </p14:nvContentPartPr>
            <p14:xfrm>
              <a:off x="2688015" y="2010219"/>
              <a:ext cx="30240" cy="180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934AED08-54E0-C60F-DEDC-9AB608686B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7055" y="1979321"/>
                <a:ext cx="91440" cy="24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65005F32-B1FD-8ADA-050E-834019298BD9}"/>
                  </a:ext>
                </a:extLst>
              </p14:cNvPr>
              <p14:cNvContentPartPr/>
              <p14:nvPr/>
            </p14:nvContentPartPr>
            <p14:xfrm>
              <a:off x="2582895" y="2010219"/>
              <a:ext cx="232920" cy="378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65005F32-B1FD-8ADA-050E-834019298B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1983" y="1979259"/>
                <a:ext cx="294026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DA89B88-548B-CC01-42E3-BB02E04E2798}"/>
                  </a:ext>
                </a:extLst>
              </p14:cNvPr>
              <p14:cNvContentPartPr/>
              <p14:nvPr/>
            </p14:nvContentPartPr>
            <p14:xfrm>
              <a:off x="2897895" y="2010219"/>
              <a:ext cx="142920" cy="17208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DA89B88-548B-CC01-42E3-BB02E04E27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6935" y="1979259"/>
                <a:ext cx="204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FAB0F0CF-A698-3106-8ED9-35B7FA60F4BF}"/>
                  </a:ext>
                </a:extLst>
              </p14:cNvPr>
              <p14:cNvContentPartPr/>
              <p14:nvPr/>
            </p14:nvContentPartPr>
            <p14:xfrm>
              <a:off x="3235935" y="2040099"/>
              <a:ext cx="142920" cy="165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FAB0F0CF-A698-3106-8ED9-35B7FA60F4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4975" y="2009072"/>
                <a:ext cx="204120" cy="22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0A5B4EC8-267A-DBDD-07E7-2100C438A414}"/>
                  </a:ext>
                </a:extLst>
              </p14:cNvPr>
              <p14:cNvContentPartPr/>
              <p14:nvPr/>
            </p14:nvContentPartPr>
            <p14:xfrm>
              <a:off x="3175815" y="1882419"/>
              <a:ext cx="285480" cy="302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0A5B4EC8-267A-DBDD-07E7-2100C438A4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44894" y="1851459"/>
                <a:ext cx="346603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8C1EA58-0BCD-EDF8-5265-8B46FAA33E1F}"/>
                  </a:ext>
                </a:extLst>
              </p14:cNvPr>
              <p14:cNvContentPartPr/>
              <p14:nvPr/>
            </p14:nvContentPartPr>
            <p14:xfrm>
              <a:off x="4136655" y="1755699"/>
              <a:ext cx="300600" cy="47160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8C1EA58-0BCD-EDF8-5265-8B46FAA33E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5695" y="1724739"/>
                <a:ext cx="361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2DFAF0BB-C3DA-E053-39A6-7936FF12C28E}"/>
                  </a:ext>
                </a:extLst>
              </p14:cNvPr>
              <p14:cNvContentPartPr/>
              <p14:nvPr/>
            </p14:nvContentPartPr>
            <p14:xfrm>
              <a:off x="4902375" y="1829859"/>
              <a:ext cx="2462400" cy="3682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2DFAF0BB-C3DA-E053-39A6-7936FF12C2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71420" y="1798869"/>
                <a:ext cx="2523591" cy="42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A0D9737-9EB0-4EB6-5091-A257E782C92D}"/>
                  </a:ext>
                </a:extLst>
              </p14:cNvPr>
              <p14:cNvContentPartPr/>
              <p14:nvPr/>
            </p14:nvContentPartPr>
            <p14:xfrm>
              <a:off x="717539" y="2951238"/>
              <a:ext cx="198720" cy="2988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A0D9737-9EB0-4EB6-5091-A257E782C9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579" y="2920278"/>
                <a:ext cx="259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839C2BF-0B7B-478A-ADFC-F2B7093953DF}"/>
                  </a:ext>
                </a:extLst>
              </p14:cNvPr>
              <p14:cNvContentPartPr/>
              <p14:nvPr/>
            </p14:nvContentPartPr>
            <p14:xfrm>
              <a:off x="1382933" y="2712348"/>
              <a:ext cx="228240" cy="3448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839C2BF-0B7B-478A-ADFC-F2B7093953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51973" y="2681420"/>
                <a:ext cx="289440" cy="406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715F5EC2-8904-2E66-358B-9E4AFBAB3C0A}"/>
                  </a:ext>
                </a:extLst>
              </p14:cNvPr>
              <p14:cNvContentPartPr/>
              <p14:nvPr/>
            </p14:nvContentPartPr>
            <p14:xfrm>
              <a:off x="1756973" y="2442348"/>
              <a:ext cx="802440" cy="5691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715F5EC2-8904-2E66-358B-9E4AFBAB3C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26013" y="2411388"/>
                <a:ext cx="8636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CD1A439A-108B-A572-6708-06A64CEF05B4}"/>
                  </a:ext>
                </a:extLst>
              </p14:cNvPr>
              <p14:cNvContentPartPr/>
              <p14:nvPr/>
            </p14:nvContentPartPr>
            <p14:xfrm>
              <a:off x="2427653" y="2690388"/>
              <a:ext cx="853560" cy="32040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CD1A439A-108B-A572-6708-06A64CEF05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96693" y="2659428"/>
                <a:ext cx="9147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51E646D8-CE39-F58F-A654-D5F359203A1E}"/>
                  </a:ext>
                </a:extLst>
              </p14:cNvPr>
              <p14:cNvContentPartPr/>
              <p14:nvPr/>
            </p14:nvContentPartPr>
            <p14:xfrm>
              <a:off x="6791729" y="2624271"/>
              <a:ext cx="1095120" cy="20304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51E646D8-CE39-F58F-A654-D5F359203A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60769" y="2593366"/>
                <a:ext cx="1156320" cy="264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FCEB3CEE-FE7D-DB1C-EFEC-51BBC941F2EA}"/>
                  </a:ext>
                </a:extLst>
              </p14:cNvPr>
              <p14:cNvContentPartPr/>
              <p14:nvPr/>
            </p14:nvContentPartPr>
            <p14:xfrm>
              <a:off x="5740529" y="2682231"/>
              <a:ext cx="464400" cy="22500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FCEB3CEE-FE7D-DB1C-EFEC-51BBC941F2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09545" y="2651320"/>
                <a:ext cx="525647" cy="286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FF181F17-9EEB-012D-0FB7-4F776DA128C8}"/>
                  </a:ext>
                </a:extLst>
              </p14:cNvPr>
              <p14:cNvContentPartPr/>
              <p14:nvPr/>
            </p14:nvContentPartPr>
            <p14:xfrm>
              <a:off x="3942689" y="2629671"/>
              <a:ext cx="1530360" cy="35568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FF181F17-9EEB-012D-0FB7-4F776DA128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1722" y="2598711"/>
                <a:ext cx="1591574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6D0224B5-9A20-A85B-8B2E-C03C99DD2FFE}"/>
                  </a:ext>
                </a:extLst>
              </p14:cNvPr>
              <p14:cNvContentPartPr/>
              <p14:nvPr/>
            </p14:nvContentPartPr>
            <p14:xfrm>
              <a:off x="8701529" y="2500791"/>
              <a:ext cx="1584360" cy="2977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6D0224B5-9A20-A85B-8B2E-C03C99DD2F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70576" y="2469831"/>
                <a:ext cx="1645546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799FF9E1-83EA-EF7D-BB56-56DEE7CA1C68}"/>
                  </a:ext>
                </a:extLst>
              </p14:cNvPr>
              <p14:cNvContentPartPr/>
              <p14:nvPr/>
            </p14:nvContentPartPr>
            <p14:xfrm>
              <a:off x="8074769" y="2555871"/>
              <a:ext cx="413640" cy="23544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799FF9E1-83EA-EF7D-BB56-56DEE7CA1C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3782" y="2524911"/>
                <a:ext cx="474893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5725D34B-3CBC-B75F-A203-5F7D75D773D1}"/>
                  </a:ext>
                </a:extLst>
              </p14:cNvPr>
              <p14:cNvContentPartPr/>
              <p14:nvPr/>
            </p14:nvContentPartPr>
            <p14:xfrm>
              <a:off x="10720769" y="2399631"/>
              <a:ext cx="303840" cy="34092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5725D34B-3CBC-B75F-A203-5F7D75D773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89846" y="2368671"/>
                <a:ext cx="364968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8CDBB763-A96B-357D-9173-8D9D588F0475}"/>
                  </a:ext>
                </a:extLst>
              </p14:cNvPr>
              <p14:cNvContentPartPr/>
              <p14:nvPr/>
            </p14:nvContentPartPr>
            <p14:xfrm>
              <a:off x="1254209" y="3328071"/>
              <a:ext cx="1782720" cy="57960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8CDBB763-A96B-357D-9173-8D9D588F04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3249" y="3297092"/>
                <a:ext cx="1843920" cy="640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64955EEF-E3F8-F4C8-0EF3-BCD29FCB9814}"/>
                  </a:ext>
                </a:extLst>
              </p14:cNvPr>
              <p14:cNvContentPartPr/>
              <p14:nvPr/>
            </p14:nvContentPartPr>
            <p14:xfrm>
              <a:off x="3660089" y="3254991"/>
              <a:ext cx="631080" cy="23940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64955EEF-E3F8-F4C8-0EF3-BCD29FCB98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29129" y="3224077"/>
                <a:ext cx="692280" cy="300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25DA4821-8D04-B0C7-2D38-024CAE6B0E44}"/>
                  </a:ext>
                </a:extLst>
              </p14:cNvPr>
              <p14:cNvContentPartPr/>
              <p14:nvPr/>
            </p14:nvContentPartPr>
            <p14:xfrm>
              <a:off x="4451009" y="3204231"/>
              <a:ext cx="1239480" cy="27576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25DA4821-8D04-B0C7-2D38-024CAE6B0E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20040" y="3173271"/>
                <a:ext cx="1300698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C970D6F4-82AB-412D-E466-76AE382C98F9}"/>
                  </a:ext>
                </a:extLst>
              </p14:cNvPr>
              <p14:cNvContentPartPr/>
              <p14:nvPr/>
            </p14:nvContentPartPr>
            <p14:xfrm>
              <a:off x="6089369" y="3233031"/>
              <a:ext cx="209880" cy="16704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C970D6F4-82AB-412D-E466-76AE382C98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58356" y="3202071"/>
                <a:ext cx="271185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A090D8C3-0B3A-2357-FA6F-9B9DF6ABB13D}"/>
                  </a:ext>
                </a:extLst>
              </p14:cNvPr>
              <p14:cNvContentPartPr/>
              <p14:nvPr/>
            </p14:nvContentPartPr>
            <p14:xfrm>
              <a:off x="6914849" y="3095511"/>
              <a:ext cx="2171520" cy="39888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A090D8C3-0B3A-2357-FA6F-9B9DF6ABB1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3889" y="3064551"/>
                <a:ext cx="22327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ECD58E32-9044-636B-5CCF-423C86DE5A4B}"/>
                  </a:ext>
                </a:extLst>
              </p14:cNvPr>
              <p14:cNvContentPartPr/>
              <p14:nvPr/>
            </p14:nvContentPartPr>
            <p14:xfrm>
              <a:off x="703409" y="4422111"/>
              <a:ext cx="217080" cy="14760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ECD58E32-9044-636B-5CCF-423C86DE5A4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2449" y="4391151"/>
                <a:ext cx="278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63E54FD8-F464-96E5-EA26-7266DF71348D}"/>
                  </a:ext>
                </a:extLst>
              </p14:cNvPr>
              <p14:cNvContentPartPr/>
              <p14:nvPr/>
            </p14:nvContentPartPr>
            <p14:xfrm>
              <a:off x="1325849" y="4096671"/>
              <a:ext cx="645840" cy="34740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63E54FD8-F464-96E5-EA26-7266DF7134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94872" y="4065711"/>
                <a:ext cx="707074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F2A4973A-F57A-4BAC-E430-5F2712C64B4F}"/>
                  </a:ext>
                </a:extLst>
              </p14:cNvPr>
              <p14:cNvContentPartPr/>
              <p14:nvPr/>
            </p14:nvContentPartPr>
            <p14:xfrm>
              <a:off x="2239169" y="4140951"/>
              <a:ext cx="1182240" cy="25956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F2A4973A-F57A-4BAC-E430-5F2712C64B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08200" y="4110034"/>
                <a:ext cx="1243459" cy="320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4D4F48B1-D276-52F9-12B0-ED0BBC6821DB}"/>
                  </a:ext>
                </a:extLst>
              </p14:cNvPr>
              <p14:cNvContentPartPr/>
              <p14:nvPr/>
            </p14:nvContentPartPr>
            <p14:xfrm>
              <a:off x="4167689" y="4037631"/>
              <a:ext cx="312120" cy="30096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4D4F48B1-D276-52F9-12B0-ED0BBC6821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36729" y="4006634"/>
                <a:ext cx="373320" cy="36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4B140E07-4705-668B-BF0E-5CBA56C9E8B1}"/>
                  </a:ext>
                </a:extLst>
              </p14:cNvPr>
              <p14:cNvContentPartPr/>
              <p14:nvPr/>
            </p14:nvContentPartPr>
            <p14:xfrm>
              <a:off x="4704089" y="4088391"/>
              <a:ext cx="130680" cy="10188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4B140E07-4705-668B-BF0E-5CBA56C9E8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73214" y="4057431"/>
                <a:ext cx="191712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D42BEAC3-C0B5-A341-82FC-67ECC56ECA29}"/>
                  </a:ext>
                </a:extLst>
              </p14:cNvPr>
              <p14:cNvContentPartPr/>
              <p14:nvPr/>
            </p14:nvContentPartPr>
            <p14:xfrm>
              <a:off x="4721009" y="4095591"/>
              <a:ext cx="157320" cy="2307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D42BEAC3-C0B5-A341-82FC-67ECC56ECA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120" y="4064631"/>
                <a:ext cx="2183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9C9AF175-6B41-0A18-C4A9-A2942A661D7E}"/>
                  </a:ext>
                </a:extLst>
              </p14:cNvPr>
              <p14:cNvContentPartPr/>
              <p14:nvPr/>
            </p14:nvContentPartPr>
            <p14:xfrm>
              <a:off x="5030249" y="4088391"/>
              <a:ext cx="36720" cy="21060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9C9AF175-6B41-0A18-C4A9-A2942A661D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99289" y="4057431"/>
                <a:ext cx="97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D25870BD-AC6D-F6D8-66EB-984E5981C9D8}"/>
                  </a:ext>
                </a:extLst>
              </p14:cNvPr>
              <p14:cNvContentPartPr/>
              <p14:nvPr/>
            </p14:nvContentPartPr>
            <p14:xfrm>
              <a:off x="5051849" y="4095591"/>
              <a:ext cx="181440" cy="8748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D25870BD-AC6D-F6D8-66EB-984E5981C9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20889" y="4064631"/>
                <a:ext cx="2426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90F32D40-B957-E41F-FFD7-500ED64911E8}"/>
                  </a:ext>
                </a:extLst>
              </p14:cNvPr>
              <p14:cNvContentPartPr/>
              <p14:nvPr/>
            </p14:nvContentPartPr>
            <p14:xfrm>
              <a:off x="5175329" y="4052391"/>
              <a:ext cx="51120" cy="20340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90F32D40-B957-E41F-FFD7-500ED64911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44369" y="4021431"/>
                <a:ext cx="112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2DAA90F3-806B-3F82-81F4-F58CCD132B6B}"/>
                  </a:ext>
                </a:extLst>
              </p14:cNvPr>
              <p14:cNvContentPartPr/>
              <p14:nvPr/>
            </p14:nvContentPartPr>
            <p14:xfrm>
              <a:off x="5370809" y="4044831"/>
              <a:ext cx="282960" cy="2289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2DAA90F3-806B-3F82-81F4-F58CCD132B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39849" y="4013871"/>
                <a:ext cx="344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A2890597-7007-BD12-673E-B65949FD43C1}"/>
                  </a:ext>
                </a:extLst>
              </p14:cNvPr>
              <p14:cNvContentPartPr/>
              <p14:nvPr/>
            </p14:nvContentPartPr>
            <p14:xfrm>
              <a:off x="5698769" y="4048071"/>
              <a:ext cx="419040" cy="48852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A2890597-7007-BD12-673E-B65949FD43C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67836" y="4017111"/>
                <a:ext cx="480187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F2C0BB73-182C-695F-BEEF-06B7244FFF95}"/>
                  </a:ext>
                </a:extLst>
              </p14:cNvPr>
              <p14:cNvContentPartPr/>
              <p14:nvPr/>
            </p14:nvContentPartPr>
            <p14:xfrm>
              <a:off x="6306089" y="4099911"/>
              <a:ext cx="159840" cy="11952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F2C0BB73-182C-695F-BEEF-06B7244FFF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75129" y="4068951"/>
                <a:ext cx="221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567842D2-A04C-9E04-08E8-BB335D5338CA}"/>
                  </a:ext>
                </a:extLst>
              </p14:cNvPr>
              <p14:cNvContentPartPr/>
              <p14:nvPr/>
            </p14:nvContentPartPr>
            <p14:xfrm>
              <a:off x="6704609" y="4037631"/>
              <a:ext cx="152640" cy="18144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567842D2-A04C-9E04-08E8-BB335D5338C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73649" y="4006671"/>
                <a:ext cx="213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2E05C2C3-687E-F580-4010-6B2A4D7CBC41}"/>
                  </a:ext>
                </a:extLst>
              </p14:cNvPr>
              <p14:cNvContentPartPr/>
              <p14:nvPr/>
            </p14:nvContentPartPr>
            <p14:xfrm>
              <a:off x="8321369" y="3878151"/>
              <a:ext cx="1428120" cy="265320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2E05C2C3-687E-F580-4010-6B2A4D7CBC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90417" y="3847191"/>
                <a:ext cx="1489305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2E21710F-C461-619C-33D5-772380EFAE60}"/>
                  </a:ext>
                </a:extLst>
              </p14:cNvPr>
              <p14:cNvContentPartPr/>
              <p14:nvPr/>
            </p14:nvContentPartPr>
            <p14:xfrm>
              <a:off x="7059929" y="3886431"/>
              <a:ext cx="1000800" cy="34740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2E21710F-C461-619C-33D5-772380EFAE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28958" y="3855471"/>
                <a:ext cx="1062022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B8526C52-B803-1DC4-6F4A-10C078C66CBC}"/>
                  </a:ext>
                </a:extLst>
              </p14:cNvPr>
              <p14:cNvContentPartPr/>
              <p14:nvPr/>
            </p14:nvContentPartPr>
            <p14:xfrm>
              <a:off x="8096729" y="2957309"/>
              <a:ext cx="555696" cy="628325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B8526C52-B803-1DC4-6F4A-10C078C66C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65777" y="2926361"/>
                <a:ext cx="616880" cy="68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D922F417-588D-A9C4-D328-40076B481C78}"/>
                  </a:ext>
                </a:extLst>
              </p14:cNvPr>
              <p14:cNvContentPartPr/>
              <p14:nvPr/>
            </p14:nvContentPartPr>
            <p14:xfrm>
              <a:off x="8204522" y="1627030"/>
              <a:ext cx="295560" cy="737640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D922F417-588D-A9C4-D328-40076B481C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73562" y="1596055"/>
                <a:ext cx="356760" cy="79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38EB5E8B-1F1F-DB04-4CD9-8A56D55A3038}"/>
                  </a:ext>
                </a:extLst>
              </p14:cNvPr>
              <p14:cNvContentPartPr/>
              <p14:nvPr/>
            </p14:nvContentPartPr>
            <p14:xfrm>
              <a:off x="8337955" y="1736545"/>
              <a:ext cx="124920" cy="8100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38EB5E8B-1F1F-DB04-4CD9-8A56D55A30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07084" y="1705447"/>
                <a:ext cx="185944" cy="14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648AF878-A236-8C4F-3685-A72B57CAFFF2}"/>
                  </a:ext>
                </a:extLst>
              </p14:cNvPr>
              <p14:cNvContentPartPr/>
              <p14:nvPr/>
            </p14:nvContentPartPr>
            <p14:xfrm>
              <a:off x="8655835" y="908545"/>
              <a:ext cx="1439640" cy="55476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648AF878-A236-8C4F-3685-A72B57CAFF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24867" y="877605"/>
                <a:ext cx="1500855" cy="6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D0307D2D-0B90-E1B8-5677-3425E80A76CE}"/>
                  </a:ext>
                </a:extLst>
              </p14:cNvPr>
              <p14:cNvContentPartPr/>
              <p14:nvPr/>
            </p14:nvContentPartPr>
            <p14:xfrm>
              <a:off x="10423300" y="3708220"/>
              <a:ext cx="806760" cy="48636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D0307D2D-0B90-E1B8-5677-3425E80A76C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92340" y="3677260"/>
                <a:ext cx="86796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2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C8CDCB3E-D82B-9E19-65ED-D5CAFD73B5D8}"/>
                  </a:ext>
                </a:extLst>
              </p14:cNvPr>
              <p14:cNvContentPartPr/>
              <p14:nvPr/>
            </p14:nvContentPartPr>
            <p14:xfrm>
              <a:off x="2858061" y="677241"/>
              <a:ext cx="2570400" cy="59688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C8CDCB3E-D82B-9E19-65ED-D5CAFD73B5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6510" y="615681"/>
                <a:ext cx="2693503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64920C27-4AE8-4954-D62C-41EE747A470E}"/>
                  </a:ext>
                </a:extLst>
              </p14:cNvPr>
              <p14:cNvContentPartPr/>
              <p14:nvPr/>
            </p14:nvContentPartPr>
            <p14:xfrm>
              <a:off x="1073901" y="450441"/>
              <a:ext cx="1429200" cy="8697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64920C27-4AE8-4954-D62C-41EE747A4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341" y="388881"/>
                <a:ext cx="155232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D17CE7FC-8208-B6A5-44D7-F44409052DA2}"/>
                  </a:ext>
                </a:extLst>
              </p14:cNvPr>
              <p14:cNvContentPartPr/>
              <p14:nvPr/>
            </p14:nvContentPartPr>
            <p14:xfrm>
              <a:off x="6422402" y="3334922"/>
              <a:ext cx="476640" cy="131580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D17CE7FC-8208-B6A5-44D7-F44409052D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0842" y="3273362"/>
                <a:ext cx="59976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D8BB62AB-3259-C6C2-7B82-D7D457FA583C}"/>
                  </a:ext>
                </a:extLst>
              </p14:cNvPr>
              <p14:cNvContentPartPr/>
              <p14:nvPr/>
            </p14:nvContentPartPr>
            <p14:xfrm>
              <a:off x="6587571" y="3553361"/>
              <a:ext cx="187560" cy="360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D8BB62AB-3259-C6C2-7B82-D7D457FA5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56611" y="3522401"/>
                <a:ext cx="248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8A7AE34A-9A01-3D03-0A23-B699C7EA06AD}"/>
                  </a:ext>
                </a:extLst>
              </p14:cNvPr>
              <p14:cNvContentPartPr/>
              <p14:nvPr/>
            </p14:nvContentPartPr>
            <p14:xfrm>
              <a:off x="6600891" y="3639401"/>
              <a:ext cx="82440" cy="44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8A7AE34A-9A01-3D03-0A23-B699C7EA06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9931" y="3608691"/>
                <a:ext cx="143640" cy="10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98D9A6E2-74DF-F899-136D-7FE3347D91D2}"/>
                  </a:ext>
                </a:extLst>
              </p14:cNvPr>
              <p14:cNvContentPartPr/>
              <p14:nvPr/>
            </p14:nvContentPartPr>
            <p14:xfrm>
              <a:off x="6882840" y="2470173"/>
              <a:ext cx="185400" cy="720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98D9A6E2-74DF-F899-136D-7FE3347D91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51880" y="2439213"/>
                <a:ext cx="2466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67065591-F47C-BB99-21E9-C9001C69F57E}"/>
                  </a:ext>
                </a:extLst>
              </p14:cNvPr>
              <p14:cNvContentPartPr/>
              <p14:nvPr/>
            </p14:nvContentPartPr>
            <p14:xfrm>
              <a:off x="7567560" y="1709853"/>
              <a:ext cx="397440" cy="395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67065591-F47C-BB99-21E9-C9001C69F5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6628" y="1678893"/>
                <a:ext cx="458585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765299C-3AF6-A36F-90D8-BB24877C60CA}"/>
                  </a:ext>
                </a:extLst>
              </p14:cNvPr>
              <p14:cNvContentPartPr/>
              <p14:nvPr/>
            </p14:nvContentPartPr>
            <p14:xfrm>
              <a:off x="8471520" y="1703013"/>
              <a:ext cx="1014120" cy="37008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765299C-3AF6-A36F-90D8-BB24877C60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40549" y="1672083"/>
                <a:ext cx="1075342" cy="431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BCBE9D1E-867E-284F-F181-4B98FE57689A}"/>
                  </a:ext>
                </a:extLst>
              </p14:cNvPr>
              <p14:cNvContentPartPr/>
              <p14:nvPr/>
            </p14:nvContentPartPr>
            <p14:xfrm>
              <a:off x="9729381" y="1833921"/>
              <a:ext cx="695880" cy="2800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BCBE9D1E-867E-284F-F181-4B98FE5768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8421" y="1802961"/>
                <a:ext cx="7570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9530EAE0-F110-C39A-1060-7BD94DE0FA53}"/>
                  </a:ext>
                </a:extLst>
              </p14:cNvPr>
              <p14:cNvContentPartPr/>
              <p14:nvPr/>
            </p14:nvContentPartPr>
            <p14:xfrm>
              <a:off x="10583661" y="1849041"/>
              <a:ext cx="159120" cy="24984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9530EAE0-F110-C39A-1060-7BD94DE0FA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52701" y="1818081"/>
                <a:ext cx="220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5EA697C2-247C-70B7-B9F9-F6C97E9FC9A6}"/>
                  </a:ext>
                </a:extLst>
              </p14:cNvPr>
              <p14:cNvContentPartPr/>
              <p14:nvPr/>
            </p14:nvContentPartPr>
            <p14:xfrm>
              <a:off x="10568541" y="1811241"/>
              <a:ext cx="189360" cy="3027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5EA697C2-247C-70B7-B9F9-F6C97E9FC9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37581" y="1780281"/>
                <a:ext cx="2505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662BAFAD-CE54-BAC1-40D5-DDCE31CF9FCA}"/>
                  </a:ext>
                </a:extLst>
              </p14:cNvPr>
              <p14:cNvContentPartPr/>
              <p14:nvPr/>
            </p14:nvContentPartPr>
            <p14:xfrm>
              <a:off x="10591221" y="1796121"/>
              <a:ext cx="83520" cy="35568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662BAFAD-CE54-BAC1-40D5-DDCE31CF9F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60261" y="1765161"/>
                <a:ext cx="144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05100334-13D1-90C7-8350-E3CA853CD62F}"/>
                  </a:ext>
                </a:extLst>
              </p14:cNvPr>
              <p14:cNvContentPartPr/>
              <p14:nvPr/>
            </p14:nvContentPartPr>
            <p14:xfrm>
              <a:off x="10870941" y="1811241"/>
              <a:ext cx="567360" cy="34812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05100334-13D1-90C7-8350-E3CA853CD6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39981" y="1780281"/>
                <a:ext cx="6285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0EDCD12C-2B4E-B55D-0010-DBCBC0447A3C}"/>
                  </a:ext>
                </a:extLst>
              </p14:cNvPr>
              <p14:cNvContentPartPr/>
              <p14:nvPr/>
            </p14:nvContentPartPr>
            <p14:xfrm>
              <a:off x="7612941" y="2324961"/>
              <a:ext cx="1618200" cy="29520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0EDCD12C-2B4E-B55D-0010-DBCBC0447A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81981" y="2294001"/>
                <a:ext cx="1679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590379BC-8AA5-C9EC-4C58-2964BBE09EFB}"/>
                  </a:ext>
                </a:extLst>
              </p14:cNvPr>
              <p14:cNvContentPartPr/>
              <p14:nvPr/>
            </p14:nvContentPartPr>
            <p14:xfrm>
              <a:off x="1454400" y="2252160"/>
              <a:ext cx="836640" cy="27864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590379BC-8AA5-C9EC-4C58-2964BBE09E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3440" y="2221240"/>
                <a:ext cx="897840" cy="339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00309C7B-59D7-DE05-92AC-AC019423C01A}"/>
                  </a:ext>
                </a:extLst>
              </p14:cNvPr>
              <p14:cNvContentPartPr/>
              <p14:nvPr/>
            </p14:nvContentPartPr>
            <p14:xfrm>
              <a:off x="1006200" y="1932840"/>
              <a:ext cx="1679040" cy="92196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00309C7B-59D7-DE05-92AC-AC019423C0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5240" y="1901880"/>
                <a:ext cx="174024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81D1489C-21C9-6602-E627-D1C83629F99B}"/>
                  </a:ext>
                </a:extLst>
              </p14:cNvPr>
              <p14:cNvContentPartPr/>
              <p14:nvPr/>
            </p14:nvContentPartPr>
            <p14:xfrm>
              <a:off x="4721835" y="2995920"/>
              <a:ext cx="487800" cy="40248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81D1489C-21C9-6602-E627-D1C83629F9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90898" y="2964960"/>
                <a:ext cx="548955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EF450B6F-7946-801A-8743-5448D0258FF5}"/>
                  </a:ext>
                </a:extLst>
              </p14:cNvPr>
              <p14:cNvContentPartPr/>
              <p14:nvPr/>
            </p14:nvContentPartPr>
            <p14:xfrm>
              <a:off x="4589355" y="2854800"/>
              <a:ext cx="757440" cy="63324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EF450B6F-7946-801A-8743-5448D0258F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58395" y="2823858"/>
                <a:ext cx="818640" cy="69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3A1545BB-11EA-67DD-66B4-9F31BA558E04}"/>
                  </a:ext>
                </a:extLst>
              </p14:cNvPr>
              <p14:cNvContentPartPr/>
              <p14:nvPr/>
            </p14:nvContentPartPr>
            <p14:xfrm>
              <a:off x="4809809" y="3118501"/>
              <a:ext cx="279720" cy="10692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3A1545BB-11EA-67DD-66B4-9F31BA558E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8889" y="3087541"/>
                <a:ext cx="340841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00340F20-93FB-6403-36B6-042F23FEC387}"/>
                  </a:ext>
                </a:extLst>
              </p14:cNvPr>
              <p14:cNvContentPartPr/>
              <p14:nvPr/>
            </p14:nvContentPartPr>
            <p14:xfrm>
              <a:off x="4527370" y="3686774"/>
              <a:ext cx="719280" cy="28260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00340F20-93FB-6403-36B6-042F23FEC3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96410" y="3655814"/>
                <a:ext cx="780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791B1753-BD4C-58F9-9AF9-76429D94042D}"/>
                  </a:ext>
                </a:extLst>
              </p14:cNvPr>
              <p14:cNvContentPartPr/>
              <p14:nvPr/>
            </p14:nvContentPartPr>
            <p14:xfrm>
              <a:off x="5358610" y="3327134"/>
              <a:ext cx="317160" cy="59940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791B1753-BD4C-58F9-9AF9-76429D9404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27685" y="3296174"/>
                <a:ext cx="378291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ECF05E48-57E3-7FE2-9F56-66A90E2714FF}"/>
                  </a:ext>
                </a:extLst>
              </p14:cNvPr>
              <p14:cNvContentPartPr/>
              <p14:nvPr/>
            </p14:nvContentPartPr>
            <p14:xfrm>
              <a:off x="4148650" y="3342614"/>
              <a:ext cx="1774440" cy="916560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ECF05E48-57E3-7FE2-9F56-66A90E2714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17690" y="3311642"/>
                <a:ext cx="1835640" cy="977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D6327C1B-361A-56E6-D023-2F8EEC47D2D0}"/>
                  </a:ext>
                </a:extLst>
              </p14:cNvPr>
              <p14:cNvContentPartPr/>
              <p14:nvPr/>
            </p14:nvContentPartPr>
            <p14:xfrm>
              <a:off x="5401090" y="3273134"/>
              <a:ext cx="448920" cy="3528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D6327C1B-361A-56E6-D023-2F8EEC47D2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0105" y="3242174"/>
                <a:ext cx="510169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9A4D1F4B-4C09-0B92-0587-3DB891E0798F}"/>
                  </a:ext>
                </a:extLst>
              </p14:cNvPr>
              <p14:cNvContentPartPr/>
              <p14:nvPr/>
            </p14:nvContentPartPr>
            <p14:xfrm>
              <a:off x="4113730" y="4208774"/>
              <a:ext cx="46800" cy="57600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9A4D1F4B-4C09-0B92-0587-3DB891E079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82770" y="4177814"/>
                <a:ext cx="1080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0F69923D-07CF-8599-73FF-3E8A7B667A69}"/>
                  </a:ext>
                </a:extLst>
              </p14:cNvPr>
              <p14:cNvContentPartPr/>
              <p14:nvPr/>
            </p14:nvContentPartPr>
            <p14:xfrm>
              <a:off x="4001770" y="3453134"/>
              <a:ext cx="143280" cy="585720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0F69923D-07CF-8599-73FF-3E8A7B667A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0810" y="3422174"/>
                <a:ext cx="2044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141B25DF-8592-AEB0-69D6-A10BF64F39F5}"/>
                  </a:ext>
                </a:extLst>
              </p14:cNvPr>
              <p14:cNvContentPartPr/>
              <p14:nvPr/>
            </p14:nvContentPartPr>
            <p14:xfrm>
              <a:off x="5659930" y="4248734"/>
              <a:ext cx="197640" cy="50112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141B25DF-8592-AEB0-69D6-A10BF64F39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28970" y="4217774"/>
                <a:ext cx="258840" cy="5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3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EA1CFC33-5960-84BF-E2E9-DD2EE3869C84}"/>
                  </a:ext>
                </a:extLst>
              </p14:cNvPr>
              <p14:cNvContentPartPr/>
              <p14:nvPr/>
            </p14:nvContentPartPr>
            <p14:xfrm>
              <a:off x="4366205" y="273492"/>
              <a:ext cx="2118240" cy="5677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EA1CFC33-5960-84BF-E2E9-DD2EE3869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4655" y="211971"/>
                <a:ext cx="2241339" cy="69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D9E60519-0020-07DD-7CE6-C26037431FE5}"/>
                  </a:ext>
                </a:extLst>
              </p14:cNvPr>
              <p14:cNvContentPartPr/>
              <p14:nvPr/>
            </p14:nvContentPartPr>
            <p14:xfrm>
              <a:off x="420245" y="290412"/>
              <a:ext cx="3254400" cy="610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D9E60519-0020-07DD-7CE6-C26037431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692" y="228852"/>
                <a:ext cx="3377506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CA2058B0-EC8A-28F7-250A-24D07AD74EE1}"/>
                  </a:ext>
                </a:extLst>
              </p14:cNvPr>
              <p14:cNvContentPartPr/>
              <p14:nvPr/>
            </p14:nvContentPartPr>
            <p14:xfrm>
              <a:off x="6808805" y="250452"/>
              <a:ext cx="360" cy="3171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CA2058B0-EC8A-28F7-250A-24D07AD74E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7245" y="188892"/>
                <a:ext cx="1234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117736A4-7147-8021-D91F-E1CA30A21A4F}"/>
                  </a:ext>
                </a:extLst>
              </p14:cNvPr>
              <p14:cNvContentPartPr/>
              <p14:nvPr/>
            </p14:nvContentPartPr>
            <p14:xfrm>
              <a:off x="6749045" y="891972"/>
              <a:ext cx="9000" cy="900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117736A4-7147-8021-D91F-E1CA30A21A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4920" y="830412"/>
                <a:ext cx="13725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8D186E8D-8E50-70FB-8FA6-1B4B97172C61}"/>
                  </a:ext>
                </a:extLst>
              </p14:cNvPr>
              <p14:cNvContentPartPr/>
              <p14:nvPr/>
            </p14:nvContentPartPr>
            <p14:xfrm>
              <a:off x="1713021" y="2781952"/>
              <a:ext cx="1313640" cy="6051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8D186E8D-8E50-70FB-8FA6-1B4B97172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069" y="2750992"/>
                <a:ext cx="1374823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BEE9FDAA-926B-D048-13CB-452BD2444662}"/>
                  </a:ext>
                </a:extLst>
              </p14:cNvPr>
              <p14:cNvContentPartPr/>
              <p14:nvPr/>
            </p14:nvContentPartPr>
            <p14:xfrm>
              <a:off x="3656301" y="1749112"/>
              <a:ext cx="880920" cy="8737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BEE9FDAA-926B-D048-13CB-452BD24446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5341" y="1718152"/>
                <a:ext cx="94212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87CD376B-6B56-19D7-0AC4-B4188E95DEF1}"/>
                  </a:ext>
                </a:extLst>
              </p14:cNvPr>
              <p14:cNvContentPartPr/>
              <p14:nvPr/>
            </p14:nvContentPartPr>
            <p14:xfrm>
              <a:off x="3825501" y="2940712"/>
              <a:ext cx="799200" cy="35928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87CD376B-6B56-19D7-0AC4-B4188E95DE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541" y="2909752"/>
                <a:ext cx="8604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2D4A31F6-A118-FF2E-051D-5B14363EB5E7}"/>
                  </a:ext>
                </a:extLst>
              </p14:cNvPr>
              <p14:cNvContentPartPr/>
              <p14:nvPr/>
            </p14:nvContentPartPr>
            <p14:xfrm>
              <a:off x="5020341" y="2798512"/>
              <a:ext cx="275040" cy="48780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2D4A31F6-A118-FF2E-051D-5B14363EB5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89381" y="2767552"/>
                <a:ext cx="3362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62ED017-D323-0B7C-E809-297BA755A5BC}"/>
                  </a:ext>
                </a:extLst>
              </p14:cNvPr>
              <p14:cNvContentPartPr/>
              <p14:nvPr/>
            </p14:nvContentPartPr>
            <p14:xfrm>
              <a:off x="5409861" y="2975632"/>
              <a:ext cx="156240" cy="34488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62ED017-D323-0B7C-E809-297BA755A5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8901" y="2944672"/>
                <a:ext cx="217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5207AC17-990B-55E4-8C0D-8A6AA4F039CC}"/>
                  </a:ext>
                </a:extLst>
              </p14:cNvPr>
              <p14:cNvContentPartPr/>
              <p14:nvPr/>
            </p14:nvContentPartPr>
            <p14:xfrm>
              <a:off x="5423541" y="3191272"/>
              <a:ext cx="135720" cy="2052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5207AC17-990B-55E4-8C0D-8A6AA4F039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92581" y="3160312"/>
                <a:ext cx="1969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0C5D955E-7310-099F-D9E6-3AB2440B8537}"/>
                  </a:ext>
                </a:extLst>
              </p14:cNvPr>
              <p14:cNvContentPartPr/>
              <p14:nvPr/>
            </p14:nvContentPartPr>
            <p14:xfrm>
              <a:off x="5680941" y="3049072"/>
              <a:ext cx="196560" cy="25776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0C5D955E-7310-099F-D9E6-3AB2440B85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0038" y="3018112"/>
                <a:ext cx="257648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EC0BC795-0AE4-CAC2-D7E3-909E3A8E56F5}"/>
                  </a:ext>
                </a:extLst>
              </p14:cNvPr>
              <p14:cNvContentPartPr/>
              <p14:nvPr/>
            </p14:nvContentPartPr>
            <p14:xfrm>
              <a:off x="7793421" y="2886352"/>
              <a:ext cx="135720" cy="2984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EC0BC795-0AE4-CAC2-D7E3-909E3A8E56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2461" y="2855392"/>
                <a:ext cx="1969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CB4DEED-F007-36F0-87D9-63799C4A96B0}"/>
                  </a:ext>
                </a:extLst>
              </p14:cNvPr>
              <p14:cNvContentPartPr/>
              <p14:nvPr/>
            </p14:nvContentPartPr>
            <p14:xfrm>
              <a:off x="6486621" y="2758192"/>
              <a:ext cx="1049760" cy="5115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CB4DEED-F007-36F0-87D9-63799C4A96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5661" y="2727254"/>
                <a:ext cx="1110960" cy="57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4AD0C0B4-D283-92D1-DF37-9EAE0C6987FE}"/>
                  </a:ext>
                </a:extLst>
              </p14:cNvPr>
              <p14:cNvContentPartPr/>
              <p14:nvPr/>
            </p14:nvContentPartPr>
            <p14:xfrm>
              <a:off x="6026181" y="2961952"/>
              <a:ext cx="162720" cy="33156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4AD0C0B4-D283-92D1-DF37-9EAE0C6987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95221" y="2930992"/>
                <a:ext cx="2239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828DFA9C-B4B6-4254-058C-B3D6F554E9F2}"/>
                  </a:ext>
                </a:extLst>
              </p14:cNvPr>
              <p14:cNvContentPartPr/>
              <p14:nvPr/>
            </p14:nvContentPartPr>
            <p14:xfrm>
              <a:off x="3608781" y="4196392"/>
              <a:ext cx="785160" cy="57312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828DFA9C-B4B6-4254-058C-B3D6F554E9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77807" y="4165413"/>
                <a:ext cx="846388" cy="63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640EB552-0288-EC38-3BD4-0B0F04A6EC19}"/>
                  </a:ext>
                </a:extLst>
              </p14:cNvPr>
              <p14:cNvContentPartPr/>
              <p14:nvPr/>
            </p14:nvContentPartPr>
            <p14:xfrm>
              <a:off x="4712541" y="4325992"/>
              <a:ext cx="1788120" cy="47736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640EB552-0288-EC38-3BD4-0B0F04A6EC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1575" y="4295032"/>
                <a:ext cx="1849332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12F5E40E-74B4-E1D5-4F3B-FBD2DB8532D2}"/>
                  </a:ext>
                </a:extLst>
              </p14:cNvPr>
              <p14:cNvContentPartPr/>
              <p14:nvPr/>
            </p14:nvContentPartPr>
            <p14:xfrm>
              <a:off x="4996941" y="1478392"/>
              <a:ext cx="216360" cy="5148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12F5E40E-74B4-E1D5-4F3B-FBD2DB8532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5929" y="1447454"/>
                <a:ext cx="277662" cy="57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787E0779-161A-64F1-3FEB-488542A0A997}"/>
                  </a:ext>
                </a:extLst>
              </p14:cNvPr>
              <p14:cNvContentPartPr/>
              <p14:nvPr/>
            </p14:nvContentPartPr>
            <p14:xfrm>
              <a:off x="7103661" y="4308712"/>
              <a:ext cx="534600" cy="39996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787E0779-161A-64F1-3FEB-488542A0A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72701" y="4277752"/>
                <a:ext cx="5958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DB037EA3-427F-14B7-F6B8-307545DA64D7}"/>
                  </a:ext>
                </a:extLst>
              </p14:cNvPr>
              <p14:cNvContentPartPr/>
              <p14:nvPr/>
            </p14:nvContentPartPr>
            <p14:xfrm>
              <a:off x="7901781" y="4268752"/>
              <a:ext cx="1937160" cy="77004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DB037EA3-427F-14B7-F6B8-307545DA64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70815" y="4237792"/>
                <a:ext cx="1998371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265AD576-2076-CF74-A0A6-69F991A50D4E}"/>
                  </a:ext>
                </a:extLst>
              </p14:cNvPr>
              <p14:cNvContentPartPr/>
              <p14:nvPr/>
            </p14:nvContentPartPr>
            <p14:xfrm>
              <a:off x="10321712" y="4497496"/>
              <a:ext cx="1505520" cy="2628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265AD576-2076-CF74-A0A6-69F991A50D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90752" y="4466578"/>
                <a:ext cx="1566720" cy="323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F88B28D-42DE-E04E-7418-CF3EF655D963}"/>
                  </a:ext>
                </a:extLst>
              </p14:cNvPr>
              <p14:cNvContentPartPr/>
              <p14:nvPr/>
            </p14:nvContentPartPr>
            <p14:xfrm>
              <a:off x="9197315" y="2787626"/>
              <a:ext cx="960840" cy="6040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F88B28D-42DE-E04E-7418-CF3EF655D9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6355" y="2756666"/>
                <a:ext cx="102204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61D8635-ABB9-FDA4-B36F-B0270EA0FCCA}"/>
                  </a:ext>
                </a:extLst>
              </p14:cNvPr>
              <p14:cNvContentPartPr/>
              <p14:nvPr/>
            </p14:nvContentPartPr>
            <p14:xfrm>
              <a:off x="9324035" y="2834426"/>
              <a:ext cx="680760" cy="237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61D8635-ABB9-FDA4-B36F-B0270EA0FCC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93075" y="2802990"/>
                <a:ext cx="741960" cy="85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C2F321C-EF9B-48BC-1A71-61FB52B41302}"/>
                  </a:ext>
                </a:extLst>
              </p14:cNvPr>
              <p14:cNvContentPartPr/>
              <p14:nvPr/>
            </p14:nvContentPartPr>
            <p14:xfrm>
              <a:off x="9484045" y="3017856"/>
              <a:ext cx="347040" cy="19044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C2F321C-EF9B-48BC-1A71-61FB52B413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53085" y="2986896"/>
                <a:ext cx="4082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E6FD75D-52A6-1245-87EA-FD7B197026B0}"/>
                  </a:ext>
                </a:extLst>
              </p14:cNvPr>
              <p14:cNvContentPartPr/>
              <p14:nvPr/>
            </p14:nvContentPartPr>
            <p14:xfrm>
              <a:off x="6950937" y="1898185"/>
              <a:ext cx="863290" cy="311495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E6FD75D-52A6-1245-87EA-FD7B197026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19977" y="1867216"/>
                <a:ext cx="924491" cy="372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F77736A2-1D86-F366-1405-B694CC1CF6B7}"/>
                  </a:ext>
                </a:extLst>
              </p14:cNvPr>
              <p14:cNvContentPartPr/>
              <p14:nvPr/>
            </p14:nvContentPartPr>
            <p14:xfrm>
              <a:off x="7117538" y="1684385"/>
              <a:ext cx="616805" cy="265355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F77736A2-1D86-F366-1405-B694CC1CF6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86572" y="1653421"/>
                <a:ext cx="678017" cy="326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1D11996A-A199-0359-8D69-D5674F39308B}"/>
                  </a:ext>
                </a:extLst>
              </p14:cNvPr>
              <p14:cNvContentPartPr/>
              <p14:nvPr/>
            </p14:nvContentPartPr>
            <p14:xfrm>
              <a:off x="7040918" y="1470584"/>
              <a:ext cx="786671" cy="153365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1D11996A-A199-0359-8D69-D5674F3930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09955" y="1439695"/>
                <a:ext cx="847877" cy="21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F9E66-89A6-10B4-1E46-998CA866B2EC}"/>
                  </a:ext>
                </a:extLst>
              </p14:cNvPr>
              <p14:cNvContentPartPr/>
              <p14:nvPr/>
            </p14:nvContentPartPr>
            <p14:xfrm>
              <a:off x="7454002" y="1022188"/>
              <a:ext cx="240249" cy="436266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F9E66-89A6-10B4-1E46-998CA866B2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3025" y="991232"/>
                <a:ext cx="301482" cy="49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F6540302-372B-FAEF-4D5B-8A082BAF8E29}"/>
                  </a:ext>
                </a:extLst>
              </p14:cNvPr>
              <p14:cNvContentPartPr/>
              <p14:nvPr/>
            </p14:nvContentPartPr>
            <p14:xfrm>
              <a:off x="7610576" y="1203273"/>
              <a:ext cx="210254" cy="294382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F6540302-372B-FAEF-4D5B-8A082BAF8E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9614" y="1172323"/>
                <a:ext cx="271458" cy="355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4E24DC3-EAC3-C971-4B86-D860D57D4A62}"/>
                  </a:ext>
                </a:extLst>
              </p14:cNvPr>
              <p14:cNvContentPartPr/>
              <p14:nvPr/>
            </p14:nvContentPartPr>
            <p14:xfrm>
              <a:off x="7737285" y="1558085"/>
              <a:ext cx="263412" cy="372147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4E24DC3-EAC3-C971-4B86-D860D57D4A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06380" y="1527133"/>
                <a:ext cx="324503" cy="43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54790BCA-37CB-878C-6A01-FF95494470AC}"/>
                  </a:ext>
                </a:extLst>
              </p14:cNvPr>
              <p14:cNvContentPartPr/>
              <p14:nvPr/>
            </p14:nvContentPartPr>
            <p14:xfrm>
              <a:off x="5413929" y="1414609"/>
              <a:ext cx="772200" cy="50328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54790BCA-37CB-878C-6A01-FF95494470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82983" y="1383649"/>
                <a:ext cx="833371" cy="5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4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E2274D4-E1B8-4CB9-D133-32F56121D4E6}"/>
                  </a:ext>
                </a:extLst>
              </p14:cNvPr>
              <p14:cNvContentPartPr/>
              <p14:nvPr/>
            </p14:nvContentPartPr>
            <p14:xfrm>
              <a:off x="499341" y="337761"/>
              <a:ext cx="2260800" cy="5364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E2274D4-E1B8-4CB9-D133-32F56121D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71" y="276160"/>
                <a:ext cx="2383940" cy="65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DA2BB72-6307-95D0-6829-8CA4C4B2571F}"/>
                  </a:ext>
                </a:extLst>
              </p14:cNvPr>
              <p14:cNvContentPartPr/>
              <p14:nvPr/>
            </p14:nvContentPartPr>
            <p14:xfrm>
              <a:off x="3583461" y="314361"/>
              <a:ext cx="35568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DA2BB72-6307-95D0-6829-8CA4C4B25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1901" y="252801"/>
                <a:ext cx="47880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BA3049D-EEC7-4EA0-3532-A7BA0ACC7062}"/>
                  </a:ext>
                </a:extLst>
              </p14:cNvPr>
              <p14:cNvContentPartPr/>
              <p14:nvPr/>
            </p14:nvContentPartPr>
            <p14:xfrm>
              <a:off x="4150461" y="337041"/>
              <a:ext cx="75960" cy="4237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BA3049D-EEC7-4EA0-3532-A7BA0ACC70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8901" y="275481"/>
                <a:ext cx="199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EC9769D1-FD1F-0655-BFA0-892D09A5424A}"/>
                  </a:ext>
                </a:extLst>
              </p14:cNvPr>
              <p14:cNvContentPartPr/>
              <p14:nvPr/>
            </p14:nvContentPartPr>
            <p14:xfrm>
              <a:off x="4120221" y="495801"/>
              <a:ext cx="234720" cy="6084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EC9769D1-FD1F-0655-BFA0-892D09A542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8661" y="434241"/>
                <a:ext cx="35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E324FB0-7309-02B4-806E-BD9A4BD70E8D}"/>
                  </a:ext>
                </a:extLst>
              </p14:cNvPr>
              <p14:cNvContentPartPr/>
              <p14:nvPr/>
            </p14:nvContentPartPr>
            <p14:xfrm>
              <a:off x="4339461" y="344601"/>
              <a:ext cx="68400" cy="4161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E324FB0-7309-02B4-806E-BD9A4BD70E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7901" y="283041"/>
                <a:ext cx="1915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E95EEDC-033D-8C21-6610-C0BC17CD9C9D}"/>
                  </a:ext>
                </a:extLst>
              </p14:cNvPr>
              <p14:cNvContentPartPr/>
              <p14:nvPr/>
            </p14:nvContentPartPr>
            <p14:xfrm>
              <a:off x="4898901" y="314361"/>
              <a:ext cx="75960" cy="40860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E95EEDC-033D-8C21-6610-C0BC17CD9C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7341" y="252801"/>
                <a:ext cx="1990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BE7F16B-5633-0139-8350-E51386AC54DE}"/>
                  </a:ext>
                </a:extLst>
              </p14:cNvPr>
              <p14:cNvContentPartPr/>
              <p14:nvPr/>
            </p14:nvContentPartPr>
            <p14:xfrm>
              <a:off x="4921581" y="412641"/>
              <a:ext cx="257400" cy="8352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BE7F16B-5633-0139-8350-E51386AC5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0021" y="351081"/>
                <a:ext cx="380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AE7E441-17EF-2F93-BEEC-150BB470CA89}"/>
                  </a:ext>
                </a:extLst>
              </p14:cNvPr>
              <p14:cNvContentPartPr/>
              <p14:nvPr/>
            </p14:nvContentPartPr>
            <p14:xfrm>
              <a:off x="5110581" y="269001"/>
              <a:ext cx="75960" cy="4086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AE7E441-17EF-2F93-BEEC-150BB470CA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9021" y="207441"/>
                <a:ext cx="1990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793DDFE-530A-6EAD-A5FB-1AC4C34E95CA}"/>
                  </a:ext>
                </a:extLst>
              </p14:cNvPr>
              <p14:cNvContentPartPr/>
              <p14:nvPr/>
            </p14:nvContentPartPr>
            <p14:xfrm>
              <a:off x="5481021" y="253881"/>
              <a:ext cx="38160" cy="2498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793DDFE-530A-6EAD-A5FB-1AC4C34E95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9461" y="192321"/>
                <a:ext cx="161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579CF6AB-D4FD-2419-7D8B-604E6EC31799}"/>
                  </a:ext>
                </a:extLst>
              </p14:cNvPr>
              <p14:cNvContentPartPr/>
              <p14:nvPr/>
            </p14:nvContentPartPr>
            <p14:xfrm>
              <a:off x="5314701" y="170721"/>
              <a:ext cx="2532960" cy="67320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579CF6AB-D4FD-2419-7D8B-604E6EC317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3132" y="109161"/>
                <a:ext cx="2656098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FAD5FD29-78EB-41B9-F76D-0C424AA97B4A}"/>
                  </a:ext>
                </a:extLst>
              </p14:cNvPr>
              <p14:cNvContentPartPr/>
              <p14:nvPr/>
            </p14:nvContentPartPr>
            <p14:xfrm>
              <a:off x="612741" y="1909521"/>
              <a:ext cx="287640" cy="230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FAD5FD29-78EB-41B9-F76D-0C424AA97B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1742" y="1878561"/>
                <a:ext cx="348917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8761AB12-0D1C-7BC5-7266-7823F6642E4D}"/>
                  </a:ext>
                </a:extLst>
              </p14:cNvPr>
              <p14:cNvContentPartPr/>
              <p14:nvPr/>
            </p14:nvContentPartPr>
            <p14:xfrm>
              <a:off x="1232661" y="1531521"/>
              <a:ext cx="1157040" cy="62028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8761AB12-0D1C-7BC5-7266-7823F6642E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1701" y="1500561"/>
                <a:ext cx="121824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BD7DB1E7-E52B-165B-CDD9-7EB34F67EFDD}"/>
                  </a:ext>
                </a:extLst>
              </p14:cNvPr>
              <p14:cNvContentPartPr/>
              <p14:nvPr/>
            </p14:nvContentPartPr>
            <p14:xfrm>
              <a:off x="2525421" y="2098521"/>
              <a:ext cx="360" cy="792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BD7DB1E7-E52B-165B-CDD9-7EB34F67E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94461" y="2067561"/>
                <a:ext cx="61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01ED189F-8395-C1C0-082D-2513C3FAD69A}"/>
                  </a:ext>
                </a:extLst>
              </p14:cNvPr>
              <p14:cNvContentPartPr/>
              <p14:nvPr/>
            </p14:nvContentPartPr>
            <p14:xfrm>
              <a:off x="3077301" y="1637361"/>
              <a:ext cx="1753920" cy="55800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01ED189F-8395-C1C0-082D-2513C3FAD6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6347" y="1606401"/>
                <a:ext cx="1815107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2CDF8F3-E1E8-E1DD-BFE7-7D59041027F2}"/>
                  </a:ext>
                </a:extLst>
              </p14:cNvPr>
              <p14:cNvContentPartPr/>
              <p14:nvPr/>
            </p14:nvContentPartPr>
            <p14:xfrm>
              <a:off x="4921581" y="1871721"/>
              <a:ext cx="378360" cy="3027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2CDF8F3-E1E8-E1DD-BFE7-7D59041027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90621" y="1840761"/>
                <a:ext cx="4395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35A7F45B-B92F-962F-F6DC-09CC10EC695D}"/>
                  </a:ext>
                </a:extLst>
              </p14:cNvPr>
              <p14:cNvContentPartPr/>
              <p14:nvPr/>
            </p14:nvContentPartPr>
            <p14:xfrm>
              <a:off x="5450781" y="1841481"/>
              <a:ext cx="1330920" cy="28008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35A7F45B-B92F-962F-F6DC-09CC10EC69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9813" y="1810521"/>
                <a:ext cx="1392137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70CE5C6D-6592-EA71-2BB3-B96E2C5C45A5}"/>
                  </a:ext>
                </a:extLst>
              </p14:cNvPr>
              <p14:cNvContentPartPr/>
              <p14:nvPr/>
            </p14:nvContentPartPr>
            <p14:xfrm>
              <a:off x="612741" y="2598201"/>
              <a:ext cx="1036080" cy="70092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70CE5C6D-6592-EA71-2BB3-B96E2C5C45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1770" y="2567241"/>
                <a:ext cx="1097301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0E8972F9-030D-2CF1-FAC3-C5221325E452}"/>
                  </a:ext>
                </a:extLst>
              </p14:cNvPr>
              <p14:cNvContentPartPr/>
              <p14:nvPr/>
            </p14:nvContentPartPr>
            <p14:xfrm>
              <a:off x="1784541" y="2763441"/>
              <a:ext cx="1089000" cy="50616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0E8972F9-030D-2CF1-FAC3-C5221325E4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53581" y="2732459"/>
                <a:ext cx="1150200" cy="567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C7FC6249-37BF-3321-1B10-E0CBDB5C99E7}"/>
                  </a:ext>
                </a:extLst>
              </p14:cNvPr>
              <p14:cNvContentPartPr/>
              <p14:nvPr/>
            </p14:nvContentPartPr>
            <p14:xfrm>
              <a:off x="2994141" y="2771001"/>
              <a:ext cx="824040" cy="22716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C7FC6249-37BF-3321-1B10-E0CBDB5C99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63195" y="2740041"/>
                <a:ext cx="885213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9E15A04D-EBB9-60AA-FC45-5B6A07F465DD}"/>
                  </a:ext>
                </a:extLst>
              </p14:cNvPr>
              <p14:cNvContentPartPr/>
              <p14:nvPr/>
            </p14:nvContentPartPr>
            <p14:xfrm>
              <a:off x="4392381" y="2725641"/>
              <a:ext cx="3939120" cy="32544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9E15A04D-EBB9-60AA-FC45-5B6A07F465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61418" y="2694681"/>
                <a:ext cx="400032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E88A468E-2634-DD38-3653-088262B67D8A}"/>
                  </a:ext>
                </a:extLst>
              </p14:cNvPr>
              <p14:cNvContentPartPr/>
              <p14:nvPr/>
            </p14:nvContentPartPr>
            <p14:xfrm>
              <a:off x="8308461" y="2740761"/>
              <a:ext cx="196920" cy="19692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E88A468E-2634-DD38-3653-088262B67D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77501" y="2709801"/>
                <a:ext cx="258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CE7C102F-06D2-AD06-CF5B-ADB8FC88764D}"/>
                  </a:ext>
                </a:extLst>
              </p14:cNvPr>
              <p14:cNvContentPartPr/>
              <p14:nvPr/>
            </p14:nvContentPartPr>
            <p14:xfrm>
              <a:off x="8769621" y="2734281"/>
              <a:ext cx="1610280" cy="36972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CE7C102F-06D2-AD06-CF5B-ADB8FC887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38668" y="2703351"/>
                <a:ext cx="1671466" cy="43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64A12F6F-452F-E7B3-9E7C-C0B1797A31C7}"/>
                  </a:ext>
                </a:extLst>
              </p14:cNvPr>
              <p14:cNvContentPartPr/>
              <p14:nvPr/>
            </p14:nvContentPartPr>
            <p14:xfrm>
              <a:off x="643701" y="3731121"/>
              <a:ext cx="158400" cy="360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64A12F6F-452F-E7B3-9E7C-C0B1797A31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2670" y="3700161"/>
                <a:ext cx="21973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E6142A1-5999-A0C8-F9EE-FFE1DDFD2A72}"/>
                  </a:ext>
                </a:extLst>
              </p14:cNvPr>
              <p14:cNvContentPartPr/>
              <p14:nvPr/>
            </p14:nvContentPartPr>
            <p14:xfrm>
              <a:off x="1149501" y="3504321"/>
              <a:ext cx="937800" cy="39348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E6142A1-5999-A0C8-F9EE-FFE1DDFD2A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8541" y="3473361"/>
                <a:ext cx="9990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E97AD8BA-3BAE-A253-1D02-7EC82DA82B70}"/>
                  </a:ext>
                </a:extLst>
              </p14:cNvPr>
              <p14:cNvContentPartPr/>
              <p14:nvPr/>
            </p14:nvContentPartPr>
            <p14:xfrm>
              <a:off x="2170101" y="3685761"/>
              <a:ext cx="295200" cy="31032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E97AD8BA-3BAE-A253-1D02-7EC82DA82B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39141" y="3654801"/>
                <a:ext cx="356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9" name="Рукописный ввод 168">
                <a:extLst>
                  <a:ext uri="{FF2B5EF4-FFF2-40B4-BE49-F238E27FC236}">
                    <a16:creationId xmlns:a16="http://schemas.microsoft.com/office/drawing/2014/main" id="{B1B6D4DE-2140-365F-4E19-CA1702B01E7A}"/>
                  </a:ext>
                </a:extLst>
              </p14:cNvPr>
              <p14:cNvContentPartPr/>
              <p14:nvPr/>
            </p14:nvContentPartPr>
            <p14:xfrm>
              <a:off x="4853541" y="3587481"/>
              <a:ext cx="4581720" cy="348120"/>
            </p14:xfrm>
          </p:contentPart>
        </mc:Choice>
        <mc:Fallback xmlns="">
          <p:pic>
            <p:nvPicPr>
              <p:cNvPr id="169" name="Рукописный ввод 168">
                <a:extLst>
                  <a:ext uri="{FF2B5EF4-FFF2-40B4-BE49-F238E27FC236}">
                    <a16:creationId xmlns:a16="http://schemas.microsoft.com/office/drawing/2014/main" id="{B1B6D4DE-2140-365F-4E19-CA1702B01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22579" y="3556521"/>
                <a:ext cx="4642925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E9B3D242-BB03-CC23-136D-036338647560}"/>
                  </a:ext>
                </a:extLst>
              </p14:cNvPr>
              <p14:cNvContentPartPr/>
              <p14:nvPr/>
            </p14:nvContentPartPr>
            <p14:xfrm>
              <a:off x="2714421" y="3587481"/>
              <a:ext cx="1519560" cy="30276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E9B3D242-BB03-CC23-136D-0363386475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83468" y="3556521"/>
                <a:ext cx="1580746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36B2D8F5-C90F-E3FD-2970-4847274C057A}"/>
                  </a:ext>
                </a:extLst>
              </p14:cNvPr>
              <p14:cNvContentPartPr/>
              <p14:nvPr/>
            </p14:nvContentPartPr>
            <p14:xfrm>
              <a:off x="11007610" y="2646180"/>
              <a:ext cx="301320" cy="697320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36B2D8F5-C90F-E3FD-2970-4847274C05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76687" y="2615220"/>
                <a:ext cx="362447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B0037B45-2406-3BC4-04DA-AAC62BE3A9EF}"/>
                  </a:ext>
                </a:extLst>
              </p14:cNvPr>
              <p14:cNvContentPartPr/>
              <p14:nvPr/>
            </p14:nvContentPartPr>
            <p14:xfrm>
              <a:off x="10972690" y="2727180"/>
              <a:ext cx="289440" cy="34020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B0037B45-2406-3BC4-04DA-AAC62BE3A9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41730" y="2696220"/>
                <a:ext cx="350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3A3D38EE-DB44-6DE6-F391-8662572856BC}"/>
                  </a:ext>
                </a:extLst>
              </p14:cNvPr>
              <p14:cNvContentPartPr/>
              <p14:nvPr/>
            </p14:nvContentPartPr>
            <p14:xfrm>
              <a:off x="11191570" y="2762100"/>
              <a:ext cx="67320" cy="19440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3A3D38EE-DB44-6DE6-F391-8662572856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60444" y="2731140"/>
                <a:ext cx="128849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A4B0164-6A65-12FA-D646-7C4D980D525B}"/>
                  </a:ext>
                </a:extLst>
              </p14:cNvPr>
              <p14:cNvContentPartPr/>
              <p14:nvPr/>
            </p14:nvContentPartPr>
            <p14:xfrm>
              <a:off x="9985210" y="3870540"/>
              <a:ext cx="457200" cy="37800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A4B0164-6A65-12FA-D646-7C4D980D52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54250" y="3839580"/>
                <a:ext cx="5184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666EE2FA-6374-141A-407A-C72F3A706134}"/>
                  </a:ext>
                </a:extLst>
              </p14:cNvPr>
              <p14:cNvContentPartPr/>
              <p14:nvPr/>
            </p14:nvContentPartPr>
            <p14:xfrm>
              <a:off x="10213810" y="3743100"/>
              <a:ext cx="330480" cy="232200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666EE2FA-6374-141A-407A-C72F3A7061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82884" y="3712092"/>
                <a:ext cx="391613" cy="293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8535C658-341F-2498-069E-3AB0B30E3924}"/>
                  </a:ext>
                </a:extLst>
              </p14:cNvPr>
              <p14:cNvContentPartPr/>
              <p14:nvPr/>
            </p14:nvContentPartPr>
            <p14:xfrm>
              <a:off x="9858130" y="3778020"/>
              <a:ext cx="695520" cy="591120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8535C658-341F-2498-069E-3AB0B30E392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27170" y="3747041"/>
                <a:ext cx="756720" cy="652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640644A3-BE16-DD2D-AD7A-2D24D4218197}"/>
                  </a:ext>
                </a:extLst>
              </p14:cNvPr>
              <p14:cNvContentPartPr/>
              <p14:nvPr/>
            </p14:nvContentPartPr>
            <p14:xfrm>
              <a:off x="10129033" y="3911327"/>
              <a:ext cx="154440" cy="19368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640644A3-BE16-DD2D-AD7A-2D24D42181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98073" y="3880367"/>
                <a:ext cx="215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0B09CF64-FAB7-DEC7-C263-99B707D21896}"/>
                  </a:ext>
                </a:extLst>
              </p14:cNvPr>
              <p14:cNvContentPartPr/>
              <p14:nvPr/>
            </p14:nvContentPartPr>
            <p14:xfrm>
              <a:off x="9959113" y="3885047"/>
              <a:ext cx="438840" cy="37044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0B09CF64-FAB7-DEC7-C263-99B707D218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28153" y="3854087"/>
                <a:ext cx="5000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3AE9C9F4-F2E4-820D-2A13-42B993B18EAB}"/>
                  </a:ext>
                </a:extLst>
              </p14:cNvPr>
              <p14:cNvContentPartPr/>
              <p14:nvPr/>
            </p14:nvContentPartPr>
            <p14:xfrm>
              <a:off x="10020060" y="3921230"/>
              <a:ext cx="378360" cy="301320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3AE9C9F4-F2E4-820D-2A13-42B993B18E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89071" y="3890270"/>
                <a:ext cx="439618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1A72AE40-84D9-3B9A-1732-4EA1CF10C829}"/>
                  </a:ext>
                </a:extLst>
              </p14:cNvPr>
              <p14:cNvContentPartPr/>
              <p14:nvPr/>
            </p14:nvContentPartPr>
            <p14:xfrm>
              <a:off x="9996340" y="3884430"/>
              <a:ext cx="430560" cy="31932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1A72AE40-84D9-3B9A-1732-4EA1CF10C8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65354" y="3853470"/>
                <a:ext cx="491811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F86A666A-A2D2-53F1-2FD3-1825442A004D}"/>
                  </a:ext>
                </a:extLst>
              </p14:cNvPr>
              <p14:cNvContentPartPr/>
              <p14:nvPr/>
            </p14:nvContentPartPr>
            <p14:xfrm>
              <a:off x="9912100" y="3759370"/>
              <a:ext cx="586440" cy="20340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F86A666A-A2D2-53F1-2FD3-1825442A00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81121" y="3728355"/>
                <a:ext cx="647678" cy="264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A719CA57-E052-9BB5-1C50-8FDFBE232F3A}"/>
                  </a:ext>
                </a:extLst>
              </p14:cNvPr>
              <p14:cNvContentPartPr/>
              <p14:nvPr/>
            </p14:nvContentPartPr>
            <p14:xfrm>
              <a:off x="9877900" y="4057450"/>
              <a:ext cx="633240" cy="29880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A719CA57-E052-9BB5-1C50-8FDFBE232F3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46940" y="4026490"/>
                <a:ext cx="69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D9DDDCDA-C26F-E7CD-8C7E-0087B01C6A52}"/>
                  </a:ext>
                </a:extLst>
              </p14:cNvPr>
              <p14:cNvContentPartPr/>
              <p14:nvPr/>
            </p14:nvContentPartPr>
            <p14:xfrm rot="2779174">
              <a:off x="10443305" y="3932684"/>
              <a:ext cx="695520" cy="62604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D9DDDCDA-C26F-E7CD-8C7E-0087B01C6A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 rot="2779174">
                <a:off x="10412345" y="3901706"/>
                <a:ext cx="756720" cy="68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A58D1BD4-9AE9-8F3D-3346-DF83987D9092}"/>
                  </a:ext>
                </a:extLst>
              </p14:cNvPr>
              <p14:cNvContentPartPr/>
              <p14:nvPr/>
            </p14:nvContentPartPr>
            <p14:xfrm>
              <a:off x="7423734" y="1752120"/>
              <a:ext cx="633960" cy="589680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A58D1BD4-9AE9-8F3D-3346-DF83987D90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92774" y="1721160"/>
                <a:ext cx="6951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9D7ABCA6-55E9-BEF4-5B43-EF71F37E8860}"/>
                  </a:ext>
                </a:extLst>
              </p14:cNvPr>
              <p14:cNvContentPartPr/>
              <p14:nvPr/>
            </p14:nvContentPartPr>
            <p14:xfrm>
              <a:off x="556560" y="4573560"/>
              <a:ext cx="180360" cy="4392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9D7ABCA6-55E9-BEF4-5B43-EF71F37E88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5662" y="4542852"/>
                <a:ext cx="241438" cy="104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B3F90D79-05A0-030B-5676-95DB63B3A089}"/>
                  </a:ext>
                </a:extLst>
              </p14:cNvPr>
              <p14:cNvContentPartPr/>
              <p14:nvPr/>
            </p14:nvContentPartPr>
            <p14:xfrm>
              <a:off x="1064160" y="4306080"/>
              <a:ext cx="726120" cy="46440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B3F90D79-05A0-030B-5676-95DB63B3A0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3215" y="4275120"/>
                <a:ext cx="78729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1676D667-DAFA-4AAE-EE05-67474D53AF81}"/>
                  </a:ext>
                </a:extLst>
              </p14:cNvPr>
              <p14:cNvContentPartPr/>
              <p14:nvPr/>
            </p14:nvContentPartPr>
            <p14:xfrm>
              <a:off x="2226600" y="4371600"/>
              <a:ext cx="1714320" cy="693360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1676D667-DAFA-4AAE-EE05-67474D53AF8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95633" y="4340656"/>
                <a:ext cx="1775533" cy="75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0767ACB4-9ECA-CC79-8F5B-FB5C33D45C22}"/>
                  </a:ext>
                </a:extLst>
              </p14:cNvPr>
              <p14:cNvContentPartPr/>
              <p14:nvPr/>
            </p14:nvContentPartPr>
            <p14:xfrm>
              <a:off x="5394906" y="4840373"/>
              <a:ext cx="857520" cy="15948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0767ACB4-9ECA-CC79-8F5B-FB5C33D45C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63946" y="4809343"/>
                <a:ext cx="918720" cy="22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0" name="Рукописный ввод 289">
                <a:extLst>
                  <a:ext uri="{FF2B5EF4-FFF2-40B4-BE49-F238E27FC236}">
                    <a16:creationId xmlns:a16="http://schemas.microsoft.com/office/drawing/2014/main" id="{9A0D60D3-4C13-A8C6-E2F6-D599B8BCBEA3}"/>
                  </a:ext>
                </a:extLst>
              </p14:cNvPr>
              <p14:cNvContentPartPr/>
              <p14:nvPr/>
            </p14:nvContentPartPr>
            <p14:xfrm>
              <a:off x="6280146" y="4464173"/>
              <a:ext cx="1136880" cy="198360"/>
            </p14:xfrm>
          </p:contentPart>
        </mc:Choice>
        <mc:Fallback xmlns="">
          <p:pic>
            <p:nvPicPr>
              <p:cNvPr id="290" name="Рукописный ввод 289">
                <a:extLst>
                  <a:ext uri="{FF2B5EF4-FFF2-40B4-BE49-F238E27FC236}">
                    <a16:creationId xmlns:a16="http://schemas.microsoft.com/office/drawing/2014/main" id="{9A0D60D3-4C13-A8C6-E2F6-D599B8BCBEA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49196" y="4433269"/>
                <a:ext cx="1198061" cy="259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85EEDF54-6B2A-A187-110E-B0C4F6CF1A0D}"/>
                  </a:ext>
                </a:extLst>
              </p14:cNvPr>
              <p14:cNvContentPartPr/>
              <p14:nvPr/>
            </p14:nvContentPartPr>
            <p14:xfrm>
              <a:off x="4742586" y="4435013"/>
              <a:ext cx="1230480" cy="26136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85EEDF54-6B2A-A187-110E-B0C4F6CF1A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11617" y="4404053"/>
                <a:ext cx="1291698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22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6FA29F19-DBEA-3E59-A22C-9D0EDF951BC4}"/>
                  </a:ext>
                </a:extLst>
              </p14:cNvPr>
              <p14:cNvContentPartPr/>
              <p14:nvPr/>
            </p14:nvContentPartPr>
            <p14:xfrm>
              <a:off x="401061" y="295641"/>
              <a:ext cx="249840" cy="5479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6FA29F19-DBEA-3E59-A22C-9D0EDF951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501" y="234081"/>
                <a:ext cx="3729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E63BC122-8271-E3D6-531D-C7F1BF6AE45A}"/>
                  </a:ext>
                </a:extLst>
              </p14:cNvPr>
              <p14:cNvContentPartPr/>
              <p14:nvPr/>
            </p14:nvContentPartPr>
            <p14:xfrm>
              <a:off x="922701" y="284121"/>
              <a:ext cx="2963520" cy="5292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E63BC122-8271-E3D6-531D-C7F1BF6AE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148" y="222603"/>
                <a:ext cx="3086625" cy="652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D474C91-A303-95B3-1636-6018A3FC1A89}"/>
                  </a:ext>
                </a:extLst>
              </p14:cNvPr>
              <p14:cNvContentPartPr/>
              <p14:nvPr/>
            </p14:nvContentPartPr>
            <p14:xfrm>
              <a:off x="3831917" y="2783958"/>
              <a:ext cx="570960" cy="10357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D474C91-A303-95B3-1636-6018A3FC1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0957" y="2752998"/>
                <a:ext cx="63216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ECE9B58-7196-EEFE-BBC4-69F59318C691}"/>
                  </a:ext>
                </a:extLst>
              </p14:cNvPr>
              <p14:cNvContentPartPr/>
              <p14:nvPr/>
            </p14:nvContentPartPr>
            <p14:xfrm>
              <a:off x="3044237" y="2331438"/>
              <a:ext cx="1501200" cy="4838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ECE9B58-7196-EEFE-BBC4-69F59318C6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3270" y="2300501"/>
                <a:ext cx="1562415" cy="54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33506E3E-946E-F454-9595-BED02EFE5E9A}"/>
                  </a:ext>
                </a:extLst>
              </p14:cNvPr>
              <p14:cNvContentPartPr/>
              <p14:nvPr/>
            </p14:nvContentPartPr>
            <p14:xfrm>
              <a:off x="4582157" y="2759118"/>
              <a:ext cx="1649520" cy="4593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33506E3E-946E-F454-9595-BED02EFE5E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1204" y="2728134"/>
                <a:ext cx="1710707" cy="52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0188EBCD-890A-FAF6-0A0B-47F952DB944F}"/>
                  </a:ext>
                </a:extLst>
              </p14:cNvPr>
              <p14:cNvContentPartPr/>
              <p14:nvPr/>
            </p14:nvContentPartPr>
            <p14:xfrm>
              <a:off x="6207197" y="3106518"/>
              <a:ext cx="1289520" cy="7488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0188EBCD-890A-FAF6-0A0B-47F952DB94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6228" y="3075558"/>
                <a:ext cx="1350737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6E8FC5BF-B199-FABE-234A-EE972BCDF9D6}"/>
                  </a:ext>
                </a:extLst>
              </p14:cNvPr>
              <p14:cNvContentPartPr/>
              <p14:nvPr/>
            </p14:nvContentPartPr>
            <p14:xfrm>
              <a:off x="5505917" y="3298758"/>
              <a:ext cx="1965960" cy="21387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6E8FC5BF-B199-FABE-234A-EE972BCDF9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4957" y="3267798"/>
                <a:ext cx="2027160" cy="21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82674FC-1DED-A3F8-D028-73AB86C5AC18}"/>
                  </a:ext>
                </a:extLst>
              </p14:cNvPr>
              <p14:cNvContentPartPr/>
              <p14:nvPr/>
            </p14:nvContentPartPr>
            <p14:xfrm>
              <a:off x="4383437" y="3800958"/>
              <a:ext cx="1302480" cy="8060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82674FC-1DED-A3F8-D028-73AB86C5AC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52477" y="3770012"/>
                <a:ext cx="1363680" cy="86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30D095F4-1408-8878-3690-00C35C5D0857}"/>
                  </a:ext>
                </a:extLst>
              </p14:cNvPr>
              <p14:cNvContentPartPr/>
              <p14:nvPr/>
            </p14:nvContentPartPr>
            <p14:xfrm>
              <a:off x="4011557" y="4178958"/>
              <a:ext cx="502560" cy="4255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30D095F4-1408-8878-3690-00C35C5D08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0597" y="4147998"/>
                <a:ext cx="563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9E111A20-782D-1BF4-AD23-1CDAEF368825}"/>
                  </a:ext>
                </a:extLst>
              </p14:cNvPr>
              <p14:cNvContentPartPr/>
              <p14:nvPr/>
            </p14:nvContentPartPr>
            <p14:xfrm>
              <a:off x="4042517" y="4197678"/>
              <a:ext cx="428040" cy="39132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9E111A20-782D-1BF4-AD23-1CDAEF3688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1557" y="4166689"/>
                <a:ext cx="489240" cy="45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47AAB2FF-1057-18F2-306F-58C6C3E14507}"/>
                  </a:ext>
                </a:extLst>
              </p14:cNvPr>
              <p14:cNvContentPartPr/>
              <p14:nvPr/>
            </p14:nvContentPartPr>
            <p14:xfrm>
              <a:off x="3794477" y="4563438"/>
              <a:ext cx="124200" cy="4158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47AAB2FF-1057-18F2-306F-58C6C3E145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63517" y="4532478"/>
                <a:ext cx="1854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E9B42C52-ED87-A44E-84FC-FC22FBBB6A6E}"/>
                  </a:ext>
                </a:extLst>
              </p14:cNvPr>
              <p14:cNvContentPartPr/>
              <p14:nvPr/>
            </p14:nvContentPartPr>
            <p14:xfrm>
              <a:off x="3800597" y="4588278"/>
              <a:ext cx="242280" cy="40356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E9B42C52-ED87-A44E-84FC-FC22FBBB6A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69637" y="4557290"/>
                <a:ext cx="303480" cy="464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89ED269C-BFC5-7143-1D95-F2B45B8DF2C3}"/>
                  </a:ext>
                </a:extLst>
              </p14:cNvPr>
              <p14:cNvContentPartPr/>
              <p14:nvPr/>
            </p14:nvContentPartPr>
            <p14:xfrm>
              <a:off x="3961877" y="4761798"/>
              <a:ext cx="254520" cy="2732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89ED269C-BFC5-7143-1D95-F2B45B8DF2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0917" y="4730838"/>
                <a:ext cx="315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51E49365-C4B3-69FE-A14B-F64921F8C55D}"/>
                  </a:ext>
                </a:extLst>
              </p14:cNvPr>
              <p14:cNvContentPartPr/>
              <p14:nvPr/>
            </p14:nvContentPartPr>
            <p14:xfrm>
              <a:off x="3769637" y="5028558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51E49365-C4B3-69FE-A14B-F64921F8C5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8677" y="4997598"/>
                <a:ext cx="6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EC1765FD-4AF9-6C12-E420-C668DB2421B5}"/>
                  </a:ext>
                </a:extLst>
              </p14:cNvPr>
              <p14:cNvContentPartPr/>
              <p14:nvPr/>
            </p14:nvContentPartPr>
            <p14:xfrm>
              <a:off x="6485477" y="3137478"/>
              <a:ext cx="217440" cy="204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EC1765FD-4AF9-6C12-E420-C668DB2421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4517" y="3106572"/>
                <a:ext cx="278640" cy="26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F2064FCC-C046-E60E-A022-4C7F197472AB}"/>
                  </a:ext>
                </a:extLst>
              </p14:cNvPr>
              <p14:cNvContentPartPr/>
              <p14:nvPr/>
            </p14:nvContentPartPr>
            <p14:xfrm>
              <a:off x="2994557" y="4135758"/>
              <a:ext cx="1506960" cy="270720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F2064FCC-C046-E60E-A022-4C7F197472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3597" y="4104798"/>
                <a:ext cx="156816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274661-AF72-9989-B006-13308FBD1E49}"/>
                  </a:ext>
                </a:extLst>
              </p14:cNvPr>
              <p14:cNvContentPartPr/>
              <p14:nvPr/>
            </p14:nvContentPartPr>
            <p14:xfrm>
              <a:off x="8122460" y="2910680"/>
              <a:ext cx="442440" cy="2559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274661-AF72-9989-B006-13308FBD1E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1500" y="2879720"/>
                <a:ext cx="5036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96297B11-220E-2539-CE22-78A299221CFE}"/>
                  </a:ext>
                </a:extLst>
              </p14:cNvPr>
              <p14:cNvContentPartPr/>
              <p14:nvPr/>
            </p14:nvContentPartPr>
            <p14:xfrm>
              <a:off x="7404260" y="3290480"/>
              <a:ext cx="470160" cy="1800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96297B11-220E-2539-CE22-78A299221C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3300" y="3259520"/>
                <a:ext cx="531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A5E55A42-8F15-B3B1-6332-C9961AE3A114}"/>
                  </a:ext>
                </a:extLst>
              </p14:cNvPr>
              <p14:cNvContentPartPr/>
              <p14:nvPr/>
            </p14:nvContentPartPr>
            <p14:xfrm>
              <a:off x="7480220" y="3179960"/>
              <a:ext cx="4669560" cy="36612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A5E55A42-8F15-B3B1-6332-C9961AE3A1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9260" y="3149030"/>
                <a:ext cx="4730760" cy="42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2E9E1975-B293-DC40-902D-359A6F0577C2}"/>
                  </a:ext>
                </a:extLst>
              </p14:cNvPr>
              <p14:cNvContentPartPr/>
              <p14:nvPr/>
            </p14:nvContentPartPr>
            <p14:xfrm>
              <a:off x="9652492" y="3875750"/>
              <a:ext cx="1209600" cy="42696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2E9E1975-B293-DC40-902D-359A6F0577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1532" y="3844790"/>
                <a:ext cx="12708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45C93A27-5359-2F4D-FC25-3AF1926183CE}"/>
                  </a:ext>
                </a:extLst>
              </p14:cNvPr>
              <p14:cNvContentPartPr/>
              <p14:nvPr/>
            </p14:nvContentPartPr>
            <p14:xfrm>
              <a:off x="8502292" y="4008590"/>
              <a:ext cx="788760" cy="29952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45C93A27-5359-2F4D-FC25-3AF1926183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71318" y="3977667"/>
                <a:ext cx="849988" cy="36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F40B3944-D888-4FD6-C1AC-C569F24CD716}"/>
                  </a:ext>
                </a:extLst>
              </p14:cNvPr>
              <p14:cNvContentPartPr/>
              <p14:nvPr/>
            </p14:nvContentPartPr>
            <p14:xfrm>
              <a:off x="9689932" y="4572350"/>
              <a:ext cx="1279440" cy="9939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F40B3944-D888-4FD6-C1AC-C569F24CD7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58963" y="4541390"/>
                <a:ext cx="1340657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4C86A658-6A91-C6ED-711D-33D471A38A7C}"/>
                  </a:ext>
                </a:extLst>
              </p14:cNvPr>
              <p14:cNvContentPartPr/>
              <p14:nvPr/>
            </p14:nvContentPartPr>
            <p14:xfrm>
              <a:off x="5997502" y="1506503"/>
              <a:ext cx="895320" cy="4910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4C86A658-6A91-C6ED-711D-33D471A38A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6554" y="1475543"/>
                <a:ext cx="956495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5CCC4925-E3D6-3333-88A1-9FA34FD35A4F}"/>
                  </a:ext>
                </a:extLst>
              </p14:cNvPr>
              <p14:cNvContentPartPr/>
              <p14:nvPr/>
            </p14:nvContentPartPr>
            <p14:xfrm>
              <a:off x="7011982" y="1774343"/>
              <a:ext cx="656640" cy="18684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5CCC4925-E3D6-3333-88A1-9FA34FD35A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81039" y="1743383"/>
                <a:ext cx="717806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515C4262-0D52-0F94-4DF9-A3F6014B57B1}"/>
                  </a:ext>
                </a:extLst>
              </p14:cNvPr>
              <p14:cNvContentPartPr/>
              <p14:nvPr/>
            </p14:nvContentPartPr>
            <p14:xfrm>
              <a:off x="7823324" y="1782697"/>
              <a:ext cx="443880" cy="2325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515C4262-0D52-0F94-4DF9-A3F6014B57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92364" y="1751737"/>
                <a:ext cx="505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D5D9D1F-D5B6-DCB6-E073-1140489D5A55}"/>
                  </a:ext>
                </a:extLst>
              </p14:cNvPr>
              <p14:cNvContentPartPr/>
              <p14:nvPr/>
            </p14:nvContentPartPr>
            <p14:xfrm>
              <a:off x="6499335" y="2278246"/>
              <a:ext cx="592200" cy="21031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D5D9D1F-D5B6-DCB6-E073-1140489D5A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68375" y="2247286"/>
                <a:ext cx="653400" cy="21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237A5385-6394-D27C-6A94-4B9DD3B5C833}"/>
                  </a:ext>
                </a:extLst>
              </p14:cNvPr>
              <p14:cNvContentPartPr/>
              <p14:nvPr/>
            </p14:nvContentPartPr>
            <p14:xfrm>
              <a:off x="6450375" y="4194526"/>
              <a:ext cx="268920" cy="22608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237A5385-6394-D27C-6A94-4B9DD3B5C8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19415" y="4163566"/>
                <a:ext cx="330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9CCF576F-7F87-EA0E-3E5A-A4B520D0131C}"/>
                  </a:ext>
                </a:extLst>
              </p14:cNvPr>
              <p14:cNvContentPartPr/>
              <p14:nvPr/>
            </p14:nvContentPartPr>
            <p14:xfrm>
              <a:off x="484736" y="3692049"/>
              <a:ext cx="869400" cy="2516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9CCF576F-7F87-EA0E-3E5A-A4B520D013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3776" y="3661045"/>
                <a:ext cx="930600" cy="312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66524A9F-DF6B-2BA8-F3EF-AB4A7364ADD6}"/>
                  </a:ext>
                </a:extLst>
              </p14:cNvPr>
              <p14:cNvContentPartPr/>
              <p14:nvPr/>
            </p14:nvContentPartPr>
            <p14:xfrm>
              <a:off x="206816" y="3068169"/>
              <a:ext cx="1650960" cy="46116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66524A9F-DF6B-2BA8-F3EF-AB4A7364AD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5849" y="3037209"/>
                <a:ext cx="1712173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5F624FBF-4436-7026-CEAB-4AD0AE24E49D}"/>
                  </a:ext>
                </a:extLst>
              </p14:cNvPr>
              <p14:cNvContentPartPr/>
              <p14:nvPr/>
            </p14:nvContentPartPr>
            <p14:xfrm>
              <a:off x="449456" y="4410609"/>
              <a:ext cx="432360" cy="21924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5F624FBF-4436-7026-CEAB-4AD0AE24E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8496" y="4379649"/>
                <a:ext cx="493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2785D0F-889B-E679-D908-02F999129408}"/>
                  </a:ext>
                </a:extLst>
              </p14:cNvPr>
              <p14:cNvContentPartPr/>
              <p14:nvPr/>
            </p14:nvContentPartPr>
            <p14:xfrm>
              <a:off x="348656" y="4434009"/>
              <a:ext cx="313920" cy="2512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2785D0F-889B-E679-D908-02F9991294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7696" y="4403049"/>
                <a:ext cx="375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406A0A15-B4AF-B76F-034F-4DDA74A2DAF1}"/>
                  </a:ext>
                </a:extLst>
              </p14:cNvPr>
              <p14:cNvContentPartPr/>
              <p14:nvPr/>
            </p14:nvContentPartPr>
            <p14:xfrm>
              <a:off x="2349720" y="1961568"/>
              <a:ext cx="5652000" cy="35895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406A0A15-B4AF-B76F-034F-4DDA74A2DA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18758" y="1930608"/>
                <a:ext cx="5713204" cy="36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EE3B768-5145-A056-6F32-2118F658D412}"/>
                  </a:ext>
                </a:extLst>
              </p14:cNvPr>
              <p14:cNvContentPartPr/>
              <p14:nvPr/>
            </p14:nvContentPartPr>
            <p14:xfrm>
              <a:off x="4489128" y="5649057"/>
              <a:ext cx="1531440" cy="53136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EE3B768-5145-A056-6F32-2118F658D4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58161" y="5618097"/>
                <a:ext cx="1592654" cy="5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9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3196CB8-7E43-DD04-0E50-03540ADD9C32}"/>
                  </a:ext>
                </a:extLst>
              </p14:cNvPr>
              <p14:cNvContentPartPr/>
              <p14:nvPr/>
            </p14:nvContentPartPr>
            <p14:xfrm>
              <a:off x="446421" y="601641"/>
              <a:ext cx="302760" cy="3859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3196CB8-7E43-DD04-0E50-03540ADD9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88" y="540081"/>
                <a:ext cx="426027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D857667-3C27-5605-CD55-67CA466B1A52}"/>
                  </a:ext>
                </a:extLst>
              </p14:cNvPr>
              <p14:cNvContentPartPr/>
              <p14:nvPr/>
            </p14:nvContentPartPr>
            <p14:xfrm>
              <a:off x="1051221" y="582921"/>
              <a:ext cx="227160" cy="3362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D857667-3C27-5605-CD55-67CA466B1A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661" y="521361"/>
                <a:ext cx="3502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AA7C2B8-DB2B-6D6A-E88D-02A772F9FFF4}"/>
                  </a:ext>
                </a:extLst>
              </p14:cNvPr>
              <p14:cNvContentPartPr/>
              <p14:nvPr/>
            </p14:nvContentPartPr>
            <p14:xfrm>
              <a:off x="1557741" y="541161"/>
              <a:ext cx="23040" cy="378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AA7C2B8-DB2B-6D6A-E88D-02A772F9FF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6181" y="479601"/>
                <a:ext cx="1461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C5115F1C-D193-1399-EE1A-8F2786AD43AB}"/>
                  </a:ext>
                </a:extLst>
              </p14:cNvPr>
              <p14:cNvContentPartPr/>
              <p14:nvPr/>
            </p14:nvContentPartPr>
            <p14:xfrm>
              <a:off x="1519941" y="609201"/>
              <a:ext cx="280080" cy="1440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C5115F1C-D193-1399-EE1A-8F2786AD43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8381" y="547641"/>
                <a:ext cx="403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3BD2C80-FF41-196C-7852-EE909572A65B}"/>
                  </a:ext>
                </a:extLst>
              </p14:cNvPr>
              <p14:cNvContentPartPr/>
              <p14:nvPr/>
            </p14:nvContentPartPr>
            <p14:xfrm>
              <a:off x="1792101" y="489681"/>
              <a:ext cx="38160" cy="3765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3BD2C80-FF41-196C-7852-EE909572A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0541" y="428121"/>
                <a:ext cx="1612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F61BB59-1B41-A8CC-6D52-81657140B767}"/>
                  </a:ext>
                </a:extLst>
              </p14:cNvPr>
              <p14:cNvContentPartPr/>
              <p14:nvPr/>
            </p14:nvContentPartPr>
            <p14:xfrm>
              <a:off x="2162541" y="541161"/>
              <a:ext cx="45720" cy="3481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F61BB59-1B41-A8CC-6D52-81657140B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981" y="479601"/>
                <a:ext cx="1688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9B2BA63E-7281-BBBF-E175-E159C9E593D1}"/>
                  </a:ext>
                </a:extLst>
              </p14:cNvPr>
              <p14:cNvContentPartPr/>
              <p14:nvPr/>
            </p14:nvContentPartPr>
            <p14:xfrm>
              <a:off x="1928181" y="488241"/>
              <a:ext cx="469080" cy="532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9B2BA63E-7281-BBBF-E175-E159C9E59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6621" y="426681"/>
                <a:ext cx="592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DBE235-75D2-457A-32F7-DCC4898FA75A}"/>
                  </a:ext>
                </a:extLst>
              </p14:cNvPr>
              <p14:cNvContentPartPr/>
              <p14:nvPr/>
            </p14:nvContentPartPr>
            <p14:xfrm>
              <a:off x="2510301" y="443601"/>
              <a:ext cx="227160" cy="460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DBE235-75D2-457A-32F7-DCC4898FA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8741" y="381993"/>
                <a:ext cx="350280" cy="58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2A04FE4-1B81-F3A5-981C-6550C652A730}"/>
                  </a:ext>
                </a:extLst>
              </p14:cNvPr>
              <p14:cNvContentPartPr/>
              <p14:nvPr/>
            </p14:nvContentPartPr>
            <p14:xfrm>
              <a:off x="2540541" y="699921"/>
              <a:ext cx="242280" cy="835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2A04FE4-1B81-F3A5-981C-6550C652A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78981" y="638361"/>
                <a:ext cx="365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3235A8AA-86B2-E6AC-2740-61894CCB70A3}"/>
                  </a:ext>
                </a:extLst>
              </p14:cNvPr>
              <p14:cNvContentPartPr/>
              <p14:nvPr/>
            </p14:nvContentPartPr>
            <p14:xfrm>
              <a:off x="3024381" y="450441"/>
              <a:ext cx="1693440" cy="4690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3235A8AA-86B2-E6AC-2740-61894CCB70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2834" y="388881"/>
                <a:ext cx="1816534" cy="592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9F0FF4-9807-D273-743F-A9C43515E173}"/>
              </a:ext>
            </a:extLst>
          </p:cNvPr>
          <p:cNvSpPr txBox="1"/>
          <p:nvPr/>
        </p:nvSpPr>
        <p:spPr>
          <a:xfrm>
            <a:off x="1168400" y="2018323"/>
            <a:ext cx="969889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package</a:t>
            </a:r>
            <a:r>
              <a:rPr lang="en-US">
                <a:solidFill>
                  <a:srgbClr val="3B3B3B"/>
                </a:solidFill>
                <a:latin typeface="Consolas"/>
              </a:rPr>
              <a:t> my.demo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kotlin.text.*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main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args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Array</a:t>
            </a:r>
            <a:r>
              <a:rPr lang="en-US">
                <a:latin typeface="Consolas"/>
              </a:rPr>
              <a:t>&lt;</a:t>
            </a:r>
            <a:r>
              <a:rPr lang="en-US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>
                <a:latin typeface="Consolas"/>
              </a:rPr>
              <a:t>&gt;</a:t>
            </a:r>
            <a:r>
              <a:rPr lang="en-US">
                <a:solidFill>
                  <a:srgbClr val="3B3B3B"/>
                </a:solidFill>
                <a:latin typeface="Consolas"/>
              </a:rPr>
              <a:t>)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(args.contentToString())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"Enter any word: 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yourWord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readln()</a:t>
            </a:r>
          </a:p>
          <a:p>
            <a:br>
              <a:rPr lang="en-US">
                <a:solidFill>
                  <a:srgbClr val="3B3B3B"/>
                </a:solidFill>
                <a:latin typeface="Consolas"/>
              </a:rPr>
            </a:br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"You entered the word: 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</a:t>
            </a:r>
            <a:r>
              <a:rPr lang="en-US">
                <a:solidFill>
                  <a:srgbClr val="3B3B3B"/>
                </a:solidFill>
                <a:latin typeface="Consolas"/>
              </a:rPr>
              <a:t>(yourWord)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559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3196CB8-7E43-DD04-0E50-03540ADD9C32}"/>
                  </a:ext>
                </a:extLst>
              </p14:cNvPr>
              <p14:cNvContentPartPr/>
              <p14:nvPr/>
            </p14:nvContentPartPr>
            <p14:xfrm>
              <a:off x="446421" y="601641"/>
              <a:ext cx="302760" cy="3859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3196CB8-7E43-DD04-0E50-03540ADD9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88" y="540081"/>
                <a:ext cx="426027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D857667-3C27-5605-CD55-67CA466B1A52}"/>
                  </a:ext>
                </a:extLst>
              </p14:cNvPr>
              <p14:cNvContentPartPr/>
              <p14:nvPr/>
            </p14:nvContentPartPr>
            <p14:xfrm>
              <a:off x="1051221" y="582921"/>
              <a:ext cx="227160" cy="3362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D857667-3C27-5605-CD55-67CA466B1A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661" y="521361"/>
                <a:ext cx="3502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AA7C2B8-DB2B-6D6A-E88D-02A772F9FFF4}"/>
                  </a:ext>
                </a:extLst>
              </p14:cNvPr>
              <p14:cNvContentPartPr/>
              <p14:nvPr/>
            </p14:nvContentPartPr>
            <p14:xfrm>
              <a:off x="1557741" y="541161"/>
              <a:ext cx="23040" cy="378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AA7C2B8-DB2B-6D6A-E88D-02A772F9FF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6181" y="479601"/>
                <a:ext cx="1461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C5115F1C-D193-1399-EE1A-8F2786AD43AB}"/>
                  </a:ext>
                </a:extLst>
              </p14:cNvPr>
              <p14:cNvContentPartPr/>
              <p14:nvPr/>
            </p14:nvContentPartPr>
            <p14:xfrm>
              <a:off x="1519941" y="609201"/>
              <a:ext cx="280080" cy="1440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C5115F1C-D193-1399-EE1A-8F2786AD43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8381" y="547641"/>
                <a:ext cx="403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3BD2C80-FF41-196C-7852-EE909572A65B}"/>
                  </a:ext>
                </a:extLst>
              </p14:cNvPr>
              <p14:cNvContentPartPr/>
              <p14:nvPr/>
            </p14:nvContentPartPr>
            <p14:xfrm>
              <a:off x="1792101" y="489681"/>
              <a:ext cx="38160" cy="3765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3BD2C80-FF41-196C-7852-EE909572A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0541" y="428121"/>
                <a:ext cx="1612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F61BB59-1B41-A8CC-6D52-81657140B767}"/>
                  </a:ext>
                </a:extLst>
              </p14:cNvPr>
              <p14:cNvContentPartPr/>
              <p14:nvPr/>
            </p14:nvContentPartPr>
            <p14:xfrm>
              <a:off x="2162541" y="541161"/>
              <a:ext cx="45720" cy="3481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F61BB59-1B41-A8CC-6D52-81657140B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981" y="479601"/>
                <a:ext cx="1688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9B2BA63E-7281-BBBF-E175-E159C9E593D1}"/>
                  </a:ext>
                </a:extLst>
              </p14:cNvPr>
              <p14:cNvContentPartPr/>
              <p14:nvPr/>
            </p14:nvContentPartPr>
            <p14:xfrm>
              <a:off x="1928181" y="488241"/>
              <a:ext cx="469080" cy="532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9B2BA63E-7281-BBBF-E175-E159C9E59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6621" y="426681"/>
                <a:ext cx="592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DBE235-75D2-457A-32F7-DCC4898FA75A}"/>
                  </a:ext>
                </a:extLst>
              </p14:cNvPr>
              <p14:cNvContentPartPr/>
              <p14:nvPr/>
            </p14:nvContentPartPr>
            <p14:xfrm>
              <a:off x="2510301" y="443601"/>
              <a:ext cx="227160" cy="460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DBE235-75D2-457A-32F7-DCC4898FA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8741" y="381993"/>
                <a:ext cx="350280" cy="58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2A04FE4-1B81-F3A5-981C-6550C652A730}"/>
                  </a:ext>
                </a:extLst>
              </p14:cNvPr>
              <p14:cNvContentPartPr/>
              <p14:nvPr/>
            </p14:nvContentPartPr>
            <p14:xfrm>
              <a:off x="2540541" y="699921"/>
              <a:ext cx="242280" cy="835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2A04FE4-1B81-F3A5-981C-6550C652A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78981" y="638361"/>
                <a:ext cx="365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3235A8AA-86B2-E6AC-2740-61894CCB70A3}"/>
                  </a:ext>
                </a:extLst>
              </p14:cNvPr>
              <p14:cNvContentPartPr/>
              <p14:nvPr/>
            </p14:nvContentPartPr>
            <p14:xfrm>
              <a:off x="3024381" y="450441"/>
              <a:ext cx="1693440" cy="4690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3235A8AA-86B2-E6AC-2740-61894CCB70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2834" y="388881"/>
                <a:ext cx="1816534" cy="592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BF1B11-9AA3-5FBF-91DB-A5E86829C50E}"/>
              </a:ext>
            </a:extLst>
          </p:cNvPr>
          <p:cNvSpPr txBox="1"/>
          <p:nvPr/>
        </p:nvSpPr>
        <p:spPr>
          <a:xfrm>
            <a:off x="1285508" y="1710283"/>
            <a:ext cx="61917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fun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795E26"/>
                </a:solidFill>
                <a:latin typeface="Consolas"/>
              </a:rPr>
              <a:t>printSum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a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b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Int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Unit</a:t>
            </a:r>
            <a:r>
              <a:rPr lang="en-US">
                <a:solidFill>
                  <a:srgbClr val="3B3B3B"/>
                </a:solidFill>
                <a:latin typeface="Consolas"/>
              </a:rPr>
              <a:t> {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>
                <a:solidFill>
                  <a:srgbClr val="3B3B3B"/>
                </a:solidFill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"sum of $a and $b is ${a </a:t>
            </a:r>
            <a:r>
              <a:rPr lang="en-US">
                <a:latin typeface="Consolas"/>
              </a:rPr>
              <a:t>+</a:t>
            </a:r>
            <a:r>
              <a:rPr lang="en-US">
                <a:solidFill>
                  <a:srgbClr val="A31515"/>
                </a:solidFill>
                <a:latin typeface="Consolas"/>
              </a:rPr>
              <a:t> b}"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3B3B3B"/>
                </a:solidFill>
                <a:latin typeface="Consolas"/>
              </a:rPr>
              <a:t>}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C1BC5-0891-42BD-99F1-5AFD5DD530A4}"/>
              </a:ext>
            </a:extLst>
          </p:cNvPr>
          <p:cNvSpPr txBox="1"/>
          <p:nvPr/>
        </p:nvSpPr>
        <p:spPr>
          <a:xfrm>
            <a:off x="1280933" y="3325792"/>
            <a:ext cx="6196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user</a:t>
            </a:r>
            <a:r>
              <a:rPr lang="en-US">
                <a:latin typeface="Consolas"/>
              </a:rPr>
              <a:t>: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User?</a:t>
            </a:r>
            <a:r>
              <a:rPr lang="en-US">
                <a:solidFill>
                  <a:srgbClr val="3B3B3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getUser()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val</a:t>
            </a:r>
            <a:r>
              <a:rPr lang="en-US">
                <a:solidFill>
                  <a:srgbClr val="3B3B3B"/>
                </a:solidFill>
                <a:latin typeface="Consolas"/>
              </a:rPr>
              <a:t> imageUrl 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3B3B3B"/>
                </a:solidFill>
                <a:latin typeface="Consolas"/>
              </a:rPr>
              <a:t> user?.friend?.photo?.image?.imageUrl</a:t>
            </a:r>
          </a:p>
          <a:p>
            <a:endParaRPr lang="en-US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982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DAF208F-1100-3191-91A0-9847CDF0B05C}"/>
                  </a:ext>
                </a:extLst>
              </p14:cNvPr>
              <p14:cNvContentPartPr/>
              <p14:nvPr/>
            </p14:nvContentPartPr>
            <p14:xfrm>
              <a:off x="3270250" y="313848"/>
              <a:ext cx="3182040" cy="5788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DAF208F-1100-3191-91A0-9847CDF0B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683" y="252288"/>
                <a:ext cx="3305174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76D62BB2-99DB-9F02-B2F2-94694FDD58D3}"/>
                  </a:ext>
                </a:extLst>
              </p14:cNvPr>
              <p14:cNvContentPartPr/>
              <p14:nvPr/>
            </p14:nvContentPartPr>
            <p14:xfrm>
              <a:off x="585730" y="440208"/>
              <a:ext cx="1832040" cy="57852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76D62BB2-99DB-9F02-B2F2-94694FDD5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70" y="378686"/>
                <a:ext cx="1955160" cy="7015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9E182E9-8DD2-5247-BA0C-DEAD94FACD24}"/>
              </a:ext>
            </a:extLst>
          </p:cNvPr>
          <p:cNvSpPr txBox="1"/>
          <p:nvPr/>
        </p:nvSpPr>
        <p:spPr>
          <a:xfrm>
            <a:off x="904631" y="1344246"/>
            <a:ext cx="11291276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data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User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val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600">
                <a:latin typeface="Consolas"/>
              </a:rPr>
              <a:t>: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val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id</a:t>
            </a:r>
            <a:r>
              <a:rPr lang="en-US" sz="1600">
                <a:latin typeface="Consolas"/>
              </a:rPr>
              <a:t>: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Int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 sz="1600">
                <a:latin typeface="Consolas"/>
              </a:rPr>
            </a:br>
            <a:r>
              <a:rPr lang="en-US" sz="1600" err="1">
                <a:solidFill>
                  <a:srgbClr val="0000FF"/>
                </a:solidFill>
                <a:latin typeface="Consolas"/>
              </a:rPr>
              <a:t>val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user </a:t>
            </a:r>
            <a:r>
              <a:rPr lang="en-US" sz="1600">
                <a:latin typeface="Consolas"/>
              </a:rPr>
              <a:t>=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User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"Alex"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 sz="1600">
                <a:latin typeface="Consolas"/>
              </a:rPr>
            </a:br>
            <a:r>
              <a:rPr lang="en-US" sz="1600" err="1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(user)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// User(name=Alex, id=1)</a:t>
            </a:r>
          </a:p>
          <a:p>
            <a:br>
              <a:rPr lang="en-US" sz="1600">
                <a:latin typeface="Consolas"/>
              </a:rPr>
            </a:br>
            <a:r>
              <a:rPr lang="en-US" sz="1600" err="1">
                <a:solidFill>
                  <a:srgbClr val="0000FF"/>
                </a:solidFill>
                <a:latin typeface="Consolas"/>
              </a:rPr>
              <a:t>val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user </a:t>
            </a:r>
            <a:r>
              <a:rPr lang="en-US" sz="1600">
                <a:latin typeface="Consolas"/>
              </a:rPr>
              <a:t>=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User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"Alex"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 sz="1600" err="1">
                <a:solidFill>
                  <a:srgbClr val="0000FF"/>
                </a:solidFill>
                <a:latin typeface="Consolas"/>
              </a:rPr>
              <a:t>val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3B3B3B"/>
                </a:solidFill>
                <a:latin typeface="Consolas"/>
              </a:rPr>
              <a:t>secondUser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</a:rPr>
              <a:t>User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"Alex"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</a:t>
            </a: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8000"/>
                </a:solidFill>
                <a:latin typeface="Consolas"/>
              </a:rPr>
              <a:t>// Compares user to second user</a:t>
            </a:r>
          </a:p>
          <a:p>
            <a:r>
              <a:rPr lang="en-US" sz="1600" err="1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"user ==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secondUser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: ${user </a:t>
            </a:r>
            <a:r>
              <a:rPr lang="en-US" sz="1600">
                <a:latin typeface="Consolas"/>
              </a:rPr>
              <a:t>==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secondUser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}"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// user ==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secondUser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: true</a:t>
            </a: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8000"/>
                </a:solidFill>
                <a:latin typeface="Consolas"/>
              </a:rPr>
              <a:t>// Creates an exact copy of user</a:t>
            </a:r>
          </a:p>
          <a:p>
            <a:r>
              <a:rPr lang="en-US" sz="1600" err="1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3B3B3B"/>
                </a:solidFill>
                <a:latin typeface="Consolas"/>
              </a:rPr>
              <a:t>user.copy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())       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// User(name=Alex, id=1)</a:t>
            </a:r>
          </a:p>
          <a:p>
            <a:br>
              <a:rPr lang="en-US" sz="1600">
                <a:latin typeface="Consolas"/>
              </a:rPr>
            </a:br>
            <a:r>
              <a:rPr lang="en-US" sz="1600">
                <a:solidFill>
                  <a:srgbClr val="008000"/>
                </a:solidFill>
                <a:latin typeface="Consolas"/>
              </a:rPr>
              <a:t>// Creates a copy of user with name: "Max"</a:t>
            </a:r>
          </a:p>
          <a:p>
            <a:r>
              <a:rPr lang="en-US" sz="1600" err="1">
                <a:solidFill>
                  <a:srgbClr val="795E26"/>
                </a:solidFill>
                <a:latin typeface="Consolas"/>
              </a:rPr>
              <a:t>println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3B3B3B"/>
                </a:solidFill>
                <a:latin typeface="Consolas"/>
              </a:rPr>
              <a:t>user.copy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"Max"</a:t>
            </a:r>
            <a:r>
              <a:rPr lang="en-US" sz="1600">
                <a:solidFill>
                  <a:srgbClr val="3B3B3B"/>
                </a:solidFill>
                <a:latin typeface="Consolas"/>
              </a:rPr>
              <a:t>))  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// User(name=Max, id=1)</a:t>
            </a:r>
          </a:p>
          <a:p>
            <a:endParaRPr lang="en-US" sz="1600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550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va vs Kotlin: Choosing a Programming Language for Android App Development">
            <a:extLst>
              <a:ext uri="{FF2B5EF4-FFF2-40B4-BE49-F238E27FC236}">
                <a16:creationId xmlns:a16="http://schemas.microsoft.com/office/drawing/2014/main" id="{9D7408AE-F88F-3CB0-6ADE-555AEAA6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5" y="1311"/>
            <a:ext cx="8399688" cy="68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18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2024-03-12T07:20:38Z</dcterms:created>
  <dcterms:modified xsi:type="dcterms:W3CDTF">2024-10-03T15:26:32Z</dcterms:modified>
</cp:coreProperties>
</file>