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9" r:id="rId10"/>
    <p:sldId id="270" r:id="rId11"/>
    <p:sldId id="27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34</c:v>
                </c:pt>
                <c:pt idx="3">
                  <c:v>43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Humidity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44</c:v>
                </c:pt>
                <c:pt idx="2">
                  <c:v>45</c:v>
                </c:pt>
                <c:pt idx="3">
                  <c:v>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Pressure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800</c:v>
                </c:pt>
                <c:pt idx="1">
                  <c:v>789</c:v>
                </c:pt>
                <c:pt idx="2">
                  <c:v>899</c:v>
                </c:pt>
                <c:pt idx="3">
                  <c:v>1000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65036896"/>
        <c:axId val="265037288"/>
      </c:barChart>
      <c:catAx>
        <c:axId val="26503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037288"/>
        <c:crosses val="autoZero"/>
        <c:auto val="1"/>
        <c:lblAlgn val="ctr"/>
        <c:lblOffset val="100"/>
        <c:noMultiLvlLbl val="0"/>
      </c:catAx>
      <c:valAx>
        <c:axId val="265037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03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8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0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8484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47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1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7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3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6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5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amp/s/www.theengineeringprojects.com/2022/04/webserver-based-weather-monitoring-system-using-esp32.html/?amp=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31942"/>
              </p:ext>
            </p:extLst>
          </p:nvPr>
        </p:nvGraphicFramePr>
        <p:xfrm>
          <a:off x="5476875" y="3732720"/>
          <a:ext cx="3140075" cy="687959"/>
        </p:xfrm>
        <a:graphic>
          <a:graphicData uri="http://schemas.openxmlformats.org/drawingml/2006/table">
            <a:tbl>
              <a:tblPr firstRow="1" firstCol="1" bandRow="1"/>
              <a:tblGrid>
                <a:gridCol w="605790"/>
                <a:gridCol w="1448435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7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7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76875" y="3732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699543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85" y="252295"/>
            <a:ext cx="2892942" cy="17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89214" y="5115696"/>
            <a:ext cx="7403284" cy="787965"/>
          </a:xfrm>
        </p:spPr>
        <p:txBody>
          <a:bodyPr>
            <a:normAutofit fontScale="25000" lnSpcReduction="20000"/>
          </a:bodyPr>
          <a:lstStyle/>
          <a:p>
            <a:pPr marL="6350" marR="1905" indent="-6350" algn="ctr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endParaRPr lang="en-IN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905" indent="-6350" algn="ctr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IN" sz="6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Guided </a:t>
            </a:r>
            <a:r>
              <a:rPr lang="en-IN" sz="6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128270" indent="-6350" algn="ctr">
              <a:lnSpc>
                <a:spcPct val="107000"/>
              </a:lnSpc>
              <a:spcBef>
                <a:spcPts val="0"/>
              </a:spcBef>
              <a:spcAft>
                <a:spcPts val="785"/>
              </a:spcAft>
            </a:pPr>
            <a:r>
              <a:rPr lang="en-IN" sz="6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 . </a:t>
            </a:r>
            <a:r>
              <a:rPr lang="en-IN" sz="6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S. S. Salve</a:t>
            </a: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48000" y="2953407"/>
            <a:ext cx="6944498" cy="2024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10"/>
              </a:spcAft>
            </a:pPr>
            <a:endParaRPr lang="en-IN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10"/>
              </a:spcAft>
            </a:pPr>
            <a:r>
              <a:rPr lang="en-IN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WEATHER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STATION MONITORING SYSTEM USING </a:t>
            </a:r>
            <a:r>
              <a:rPr lang="en-IN" sz="16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ESP32</a:t>
            </a:r>
          </a:p>
          <a:p>
            <a:pPr algn="ctr">
              <a:lnSpc>
                <a:spcPct val="107000"/>
              </a:lnSpc>
              <a:spcAft>
                <a:spcPts val="210"/>
              </a:spcAft>
            </a:pPr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10"/>
              </a:spcAft>
            </a:pPr>
            <a:endParaRPr lang="en-IN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10"/>
              </a:spcAft>
            </a:pPr>
            <a:endParaRPr lang="en-IN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10"/>
              </a:spcAft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marR="0" indent="-6350" algn="ctr">
              <a:lnSpc>
                <a:spcPct val="107000"/>
              </a:lnSpc>
              <a:spcBef>
                <a:spcPts val="0"/>
              </a:spcBef>
              <a:spcAft>
                <a:spcPts val="210"/>
              </a:spcAft>
            </a:pPr>
            <a:r>
              <a:rPr lang="en-I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80687"/>
              </p:ext>
            </p:extLst>
          </p:nvPr>
        </p:nvGraphicFramePr>
        <p:xfrm>
          <a:off x="4176583" y="4127156"/>
          <a:ext cx="4201297" cy="919132"/>
        </p:xfrm>
        <a:graphic>
          <a:graphicData uri="http://schemas.openxmlformats.org/drawingml/2006/table">
            <a:tbl>
              <a:tblPr firstRow="1" firstCol="1" bandRow="1"/>
              <a:tblGrid>
                <a:gridCol w="730740"/>
                <a:gridCol w="1983548"/>
                <a:gridCol w="1487009"/>
              </a:tblGrid>
              <a:tr h="287132">
                <a:tc>
                  <a:txBody>
                    <a:bodyPr/>
                    <a:lstStyle/>
                    <a:p>
                      <a:pPr marL="0" marR="381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Sr. No</a:t>
                      </a:r>
                      <a:r>
                        <a:rPr lang="en-IN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.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Name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Roll No.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1.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Akshada</a:t>
                      </a: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 Gade       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70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ETTB06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4868"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2.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370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Swapnali Tayade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381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85"/>
                        </a:spcAft>
                      </a:pPr>
                      <a:r>
                        <a:rPr lang="en-IN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/>
                        </a:rPr>
                        <a:t>ETTB15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12324" y="2553299"/>
            <a:ext cx="779046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Submitted 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b="1" dirty="0">
              <a:solidFill>
                <a:srgbClr val="000000"/>
              </a:solidFill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7384" y="2220964"/>
            <a:ext cx="6096000" cy="8647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5715" algn="ctr">
              <a:lnSpc>
                <a:spcPct val="107000"/>
              </a:lnSpc>
              <a:spcAft>
                <a:spcPts val="1355"/>
              </a:spcAft>
            </a:pPr>
            <a:r>
              <a:rPr lang="en-I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T.E.(E&amp;TC) 2022-23 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 PROJECT </a:t>
            </a: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" marR="0" indent="-635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93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225" y="624110"/>
            <a:ext cx="6651810" cy="63991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Observation table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201308"/>
              </p:ext>
            </p:extLst>
          </p:nvPr>
        </p:nvGraphicFramePr>
        <p:xfrm>
          <a:off x="2589212" y="1461248"/>
          <a:ext cx="8915400" cy="4405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14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5" y="657546"/>
            <a:ext cx="9894887" cy="12474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479" y="1489753"/>
            <a:ext cx="10025133" cy="4421469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observed the weather conditions (that includes temperature, humidity, pressure and altitude) with our “Web-server based weather monitoring system using ESP32”. 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real time data is stored on the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 Speak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which can be accessed globally. The different values of each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 at different intervals in time are also observed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observed result clearly shows the changes in the weather conditions for a full day cycle. Hence, we have successfully implemented and tested the web server based weather monitoring system with ESP32 and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 Speak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01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4989" y="671735"/>
            <a:ext cx="995908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www.google.com/amp/s/www.theengineeringprojects.com/2022/04/webserver-based-weather-monitoring-system-using esp32.html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3famp=1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Maier, A., Sharp, A. and </a:t>
            </a:r>
            <a:r>
              <a:rPr lang="en-US" sz="1400" dirty="0" err="1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Vagapov</a:t>
            </a: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 Y., November  “Comparative  analysis  and practical</a:t>
            </a: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of  the  ESP32  microcontroller  module  for  the  internet  of things”  2017 .</a:t>
            </a:r>
            <a:b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Prisma</a:t>
            </a:r>
            <a:r>
              <a:rPr lang="en-US" sz="1400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Megantoro, Brahmantya Aji Pramudita, Vigneshwaran Pandi, “Real-time monitoring system for weather and air pollutant </a:t>
            </a:r>
            <a:r>
              <a:rPr lang="en-US" sz="1400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measurement with </a:t>
            </a:r>
            <a: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HTML-based UI application” June 2021.</a:t>
            </a:r>
            <a:br>
              <a:rPr lang="en-US" sz="14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8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796" y="2373331"/>
            <a:ext cx="8453186" cy="212675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4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YOU……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164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043" y="72439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8043" y="1682416"/>
            <a:ext cx="7393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7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2769" y="595901"/>
            <a:ext cx="994456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200" dirty="0"/>
              <a:t> </a:t>
            </a:r>
          </a:p>
          <a:p>
            <a:endParaRPr lang="en-US" dirty="0" smtClean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The system is designed to measure the weather conditions like temperature, pressure, humidity 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This system continuously provides real time data (weather conditions) over limited or controlled areas, for example, agriculture fields, homes or a particular room, industries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Although we have satellites for weather monitoring but to perform research over a particular area, the data observed should be highly accurate which is not possible with satellites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 ESP32 will be acting as an interface medium between the various sensors and the web-server. ESP32 module is also responsible for collecting, processing and then communicating the data to the server.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 smtClean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The real-time data stored on the web server can be further used for research and analysis of weather conditions of a particular place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890" y="72601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239" y="1626499"/>
            <a:ext cx="10962526" cy="5144171"/>
          </a:xfrm>
        </p:spPr>
        <p:txBody>
          <a:bodyPr>
            <a:normAutofit/>
          </a:bodyPr>
          <a:lstStyle/>
          <a:p>
            <a:pPr algn="just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ESP32 is a versatile microcontroller with built-in Wi-Fi and Bluetooth capabilities, making it an ideal platform for collecting, processing, and transmitting data</a:t>
            </a:r>
            <a:r>
              <a:rPr lang="en-IN" sz="1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Monitoring Networks allow the measurement, operation and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evolution of air pollution in different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 development board Plays important role In the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connect with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 Fi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air parameters To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Server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weather station monitoring system using the ESP32 is a system designed to measure and monitor air quality</a:t>
            </a:r>
            <a:r>
              <a:rPr lang="en-I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21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979" y="518952"/>
            <a:ext cx="9706634" cy="13193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979" y="1399104"/>
            <a:ext cx="8915400" cy="5088770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 Development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DHT11 Temperature &amp; Humidity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BMP180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USB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Blynk Application</a:t>
            </a:r>
          </a:p>
          <a:p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86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658" y="728283"/>
            <a:ext cx="3487668" cy="5017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895" y="493109"/>
            <a:ext cx="4351492" cy="6303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637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32" y="2079655"/>
            <a:ext cx="6716389" cy="34067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4198" y="430916"/>
            <a:ext cx="10276885" cy="787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0" algn="ctr">
              <a:lnSpc>
                <a:spcPct val="107000"/>
              </a:lnSpc>
              <a:spcBef>
                <a:spcPts val="0"/>
              </a:spcBef>
              <a:spcAft>
                <a:spcPts val="790"/>
              </a:spcAft>
            </a:pPr>
            <a:r>
              <a:rPr lang="en-IN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Circuit Diagram For Weather Station Monitoring System using ESP32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7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5" y="609600"/>
            <a:ext cx="9027363" cy="1151562"/>
          </a:xfrm>
        </p:spPr>
        <p:txBody>
          <a:bodyPr>
            <a:normAutofit fontScale="90000"/>
          </a:bodyPr>
          <a:lstStyle/>
          <a:p>
            <a:pPr lvl="0" defTabSz="914400">
              <a:lnSpc>
                <a:spcPct val="150000"/>
              </a:lnSpc>
              <a:spcBef>
                <a:spcPts val="0"/>
              </a:spcBef>
            </a:pPr>
            <a:r>
              <a:rPr lang="en-US" sz="27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65" y="1558247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,compact easy to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long life And less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algn="just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air can be checked indoor as well as outdoor.</a:t>
            </a:r>
          </a:p>
          <a:p>
            <a:pPr algn="just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 are easily available.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34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36" y="624110"/>
            <a:ext cx="10596664" cy="64044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observed 3 different environment conditions which included temperature , humidity , pressure.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1" y="1264555"/>
            <a:ext cx="11847401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1419</TotalTime>
  <Words>471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SimSun-ExtB</vt:lpstr>
      <vt:lpstr>Arial</vt:lpstr>
      <vt:lpstr>Century Gothic</vt:lpstr>
      <vt:lpstr>Mangal</vt:lpstr>
      <vt:lpstr>Times New Roman</vt:lpstr>
      <vt:lpstr>Wingdings 3</vt:lpstr>
      <vt:lpstr>Wisp</vt:lpstr>
      <vt:lpstr>PowerPoint Presentation</vt:lpstr>
      <vt:lpstr>CONTENT</vt:lpstr>
      <vt:lpstr>PowerPoint Presentation</vt:lpstr>
      <vt:lpstr>Introduction</vt:lpstr>
      <vt:lpstr>Hardware Requirement </vt:lpstr>
      <vt:lpstr>Process flow diagram</vt:lpstr>
      <vt:lpstr>PowerPoint Presentation</vt:lpstr>
      <vt:lpstr>Advantages  </vt:lpstr>
      <vt:lpstr>RESULT  We observed 3 different environment conditions which included temperature , humidity , pressure.</vt:lpstr>
      <vt:lpstr>PowerPoint Presentation</vt:lpstr>
      <vt:lpstr>Daily Observation table</vt:lpstr>
      <vt:lpstr>Conclusion</vt:lpstr>
      <vt:lpstr>PowerPoint Presentation</vt:lpstr>
      <vt:lpstr>THANK YOU……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“Air monitoring system using Arduino IDE”</dc:title>
  <dc:creator>Prathamesh Gade</dc:creator>
  <cp:lastModifiedBy>Prathamesh Gade</cp:lastModifiedBy>
  <cp:revision>50</cp:revision>
  <dcterms:created xsi:type="dcterms:W3CDTF">2023-04-30T09:35:34Z</dcterms:created>
  <dcterms:modified xsi:type="dcterms:W3CDTF">2023-05-18T20:56:12Z</dcterms:modified>
</cp:coreProperties>
</file>