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10440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71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4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20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41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1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4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93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8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785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61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89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55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8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075" y="684437"/>
            <a:ext cx="2945849" cy="294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50" y="3630287"/>
            <a:ext cx="8795500" cy="8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class?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Used whenever you want to apply the same style to different places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NOT Unique</a:t>
            </a:r>
          </a:p>
        </p:txBody>
      </p:sp>
      <p:pic>
        <p:nvPicPr>
          <p:cNvPr id="156" name="Shape 156" descr="325626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762" y="1727100"/>
            <a:ext cx="25964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Example (w/ Class)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81375"/>
            <a:ext cx="5402100" cy="194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class=”center”&gt;Title&lt;/h1&gt;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 class=”center”&gt;Another description&lt;/p&gt;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713800" y="1228300"/>
            <a:ext cx="3118500" cy="36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//styles.css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.center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text-align: center;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Example (w/ ID)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62800" cy="403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id=”center1”&gt;Title&lt;/h1&gt;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 id=”center2”&gt;Just another description&lt;/p&gt;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4562250" y="1017600"/>
            <a:ext cx="4270200" cy="403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//styles.css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#center1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text-align: center;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#center2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text-align: center;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YOU DO IT!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sz="2400"/>
              <a:t>Try implementing these classes in your HTML page that you created earlier!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Alright, So which one do I actually use?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Classes. Hands-down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Why?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Styles applied to one element may want to be replicated to other elements as well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You’re Now an Expert!</a:t>
            </a:r>
          </a:p>
        </p:txBody>
      </p:sp>
      <p:pic>
        <p:nvPicPr>
          <p:cNvPr id="188" name="Shape 188" descr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962" y="1866547"/>
            <a:ext cx="3132075" cy="28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94" name="Shape 194" descr="at-the-end-of-class-when-the-teacher-asks-if-there-are-any-question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005675"/>
            <a:ext cx="4762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 err="1" smtClean="0">
                <a:solidFill>
                  <a:schemeClr val="accent4"/>
                </a:solidFill>
              </a:rPr>
              <a:t>bit.ly</a:t>
            </a:r>
            <a:r>
              <a:rPr lang="en" sz="3000" dirty="0" smtClean="0">
                <a:solidFill>
                  <a:schemeClr val="accent4"/>
                </a:solidFill>
              </a:rPr>
              <a:t>/</a:t>
            </a:r>
            <a:r>
              <a:rPr lang="en-US" sz="3000" dirty="0" smtClean="0">
                <a:solidFill>
                  <a:schemeClr val="accent4"/>
                </a:solidFill>
              </a:rPr>
              <a:t>beginner-feedback</a:t>
            </a:r>
            <a:endParaRPr lang="en" sz="3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HTML?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>
                <a:solidFill>
                  <a:srgbClr val="FF9900"/>
                </a:solidFill>
              </a:rPr>
              <a:t>H</a:t>
            </a:r>
            <a:r>
              <a:rPr lang="en" sz="2400"/>
              <a:t>yper</a:t>
            </a:r>
            <a:r>
              <a:rPr lang="en" sz="2400">
                <a:solidFill>
                  <a:schemeClr val="accent4"/>
                </a:solidFill>
              </a:rPr>
              <a:t>T</a:t>
            </a:r>
            <a:r>
              <a:rPr lang="en" sz="2400"/>
              <a:t>ext </a:t>
            </a:r>
            <a:r>
              <a:rPr lang="en" sz="2400">
                <a:solidFill>
                  <a:schemeClr val="accent4"/>
                </a:solidFill>
              </a:rPr>
              <a:t>M</a:t>
            </a:r>
            <a:r>
              <a:rPr lang="en" sz="2400"/>
              <a:t>arkup </a:t>
            </a:r>
            <a:r>
              <a:rPr lang="en" sz="2400">
                <a:solidFill>
                  <a:schemeClr val="accent4"/>
                </a:solidFill>
              </a:rPr>
              <a:t>L</a:t>
            </a:r>
            <a:r>
              <a:rPr lang="en" sz="2400"/>
              <a:t>anguage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Represents what is seen on the page</a:t>
            </a:r>
          </a:p>
          <a:p>
            <a:pPr marL="914400" lvl="1" indent="-381000" rtl="0">
              <a:spcBef>
                <a:spcPts val="0"/>
              </a:spcBef>
              <a:buSzPct val="100000"/>
              <a:buChar char="○"/>
            </a:pPr>
            <a:r>
              <a:rPr lang="en" sz="2400"/>
              <a:t>layout and everything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elements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4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Elements are what you use to construct HTML pages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Each element has a different purpose or use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anchors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for links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div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container of texts, other elements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h1 - h4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Headers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img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images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paragraphs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Something to note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Attributes are little “add-ons” for elements and define behavior for the html files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href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defines that when this element is clicked on, the user will be sent to the proper HTML page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style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Defines styles for the element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Workshop Rehash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Go ahead and create an HTML page that has your name and a phrase that describes you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sz="2400"/>
              <a:t>Along with an image that links to a social media 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CSS?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Cascading Stylesheets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Complementary to HTML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Makes your sites not so boring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“styles” to your webpage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Two Ways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Inline-Styles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NO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External CSS File</a:t>
            </a:r>
          </a:p>
        </p:txBody>
      </p:sp>
      <p:pic>
        <p:nvPicPr>
          <p:cNvPr id="131" name="Shape 131" descr="CSS-to-HT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374" y="1152475"/>
            <a:ext cx="3258924" cy="32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I use an external CSS file?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33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&lt;link href=”name-of-css-file.css” type=”text/css” rel=”stylesheet”&gt;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Type and rel basically tell information about the CSS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ID?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Identifier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Allows you to target one specific element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439900" y="1160250"/>
            <a:ext cx="4264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//index.html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id=”name”&gt;NAME&lt;/div&gt;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//styles.css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#name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color: cornflowerblue;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Macintosh PowerPoint</Application>
  <PresentationFormat>On-screen Show (16:9)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simple-light-2</vt:lpstr>
      <vt:lpstr>simple-dark-2</vt:lpstr>
      <vt:lpstr>PowerPoint Presentation</vt:lpstr>
      <vt:lpstr>What is HTML?</vt:lpstr>
      <vt:lpstr>What are elements</vt:lpstr>
      <vt:lpstr>Something to note</vt:lpstr>
      <vt:lpstr>Workshop Rehash</vt:lpstr>
      <vt:lpstr>What is CSS?</vt:lpstr>
      <vt:lpstr>How do I use an external CSS file?</vt:lpstr>
      <vt:lpstr>What is an ID?</vt:lpstr>
      <vt:lpstr>Example</vt:lpstr>
      <vt:lpstr>What is a class?</vt:lpstr>
      <vt:lpstr>Example (w/ Class) </vt:lpstr>
      <vt:lpstr>Example (w/ ID)</vt:lpstr>
      <vt:lpstr>YOU DO IT!</vt:lpstr>
      <vt:lpstr>Alright, So which one do I actually use?</vt:lpstr>
      <vt:lpstr>You’re Now an Expert!</vt:lpstr>
      <vt:lpstr>Questions?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Anubhav Saxena</cp:lastModifiedBy>
  <cp:revision>1</cp:revision>
  <dcterms:modified xsi:type="dcterms:W3CDTF">2017-02-22T21:34:10Z</dcterms:modified>
</cp:coreProperties>
</file>