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4" r:id="rId17"/>
    <p:sldId id="288" r:id="rId18"/>
    <p:sldId id="289" r:id="rId19"/>
    <p:sldId id="29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97A23-C151-4671-9360-B5B4FFAB18D0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ACF1-7BD7-4E5F-9480-A6E136B99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ACF1-7BD7-4E5F-9480-A6E136B9964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Some extra tags are introduced by HTML5</a:t>
            </a:r>
          </a:p>
          <a:p>
            <a:r>
              <a:rPr lang="en-US" dirty="0" smtClean="0"/>
              <a:t>HTML5 supports both </a:t>
            </a:r>
            <a:r>
              <a:rPr lang="en-US" b="1" dirty="0" smtClean="0"/>
              <a:t>audio</a:t>
            </a:r>
            <a:r>
              <a:rPr lang="en-US" dirty="0" smtClean="0"/>
              <a:t> and </a:t>
            </a:r>
            <a:r>
              <a:rPr lang="en-US" b="1" dirty="0" smtClean="0"/>
              <a:t>video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HTML5</a:t>
            </a:r>
            <a:r>
              <a:rPr lang="en-US" dirty="0" smtClean="0"/>
              <a:t> provides full support for running JavaScript</a:t>
            </a:r>
          </a:p>
          <a:p>
            <a:pPr lvl="0"/>
            <a:r>
              <a:rPr lang="en-US" dirty="0" smtClean="0"/>
              <a:t>HTML5 supports new types of form controls, such as </a:t>
            </a:r>
            <a:r>
              <a:rPr lang="en-US" b="1" dirty="0" smtClean="0"/>
              <a:t>date</a:t>
            </a:r>
            <a:r>
              <a:rPr lang="en-US" dirty="0" smtClean="0"/>
              <a:t> and </a:t>
            </a:r>
            <a:r>
              <a:rPr lang="en-US" b="1" dirty="0" smtClean="0"/>
              <a:t>time, email, number, category, title, </a:t>
            </a:r>
            <a:r>
              <a:rPr lang="en-US" b="1" dirty="0" err="1" smtClean="0"/>
              <a:t>Url</a:t>
            </a:r>
            <a:r>
              <a:rPr lang="en-US" b="1" dirty="0" smtClean="0"/>
              <a:t>, search, etc.</a:t>
            </a:r>
            <a:endParaRPr lang="en-US" dirty="0" smtClean="0"/>
          </a:p>
          <a:p>
            <a:r>
              <a:rPr lang="en-US" dirty="0" smtClean="0"/>
              <a:t>New elements introduced by HTML5 are </a:t>
            </a:r>
            <a:r>
              <a:rPr lang="en-US" b="1" dirty="0" smtClean="0"/>
              <a:t>time, audio, description, embed, fig, shape, footer, article, canvas, navy, output, section, source, track, video</a:t>
            </a:r>
            <a:r>
              <a:rPr lang="en-US" dirty="0" smtClean="0"/>
              <a:t>, etc.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It is a container for introductory content or a set of navigational links.</a:t>
            </a:r>
          </a:p>
          <a:p>
            <a:pPr>
              <a:buNone/>
            </a:pPr>
            <a:r>
              <a:rPr lang="en-US" dirty="0" smtClean="0"/>
              <a:t>e.g. &lt;article&gt;</a:t>
            </a:r>
            <a:br>
              <a:rPr lang="en-US" dirty="0" smtClean="0"/>
            </a:br>
            <a:r>
              <a:rPr lang="en-US" dirty="0" smtClean="0"/>
              <a:t>  &lt;header&gt;</a:t>
            </a:r>
            <a:br>
              <a:rPr lang="en-US" dirty="0" smtClean="0"/>
            </a:br>
            <a:r>
              <a:rPr lang="en-US" dirty="0" smtClean="0"/>
              <a:t>    &lt;h1&gt;Heading &lt;/h1&gt;</a:t>
            </a:r>
            <a:br>
              <a:rPr lang="en-US" dirty="0" smtClean="0"/>
            </a:br>
            <a:r>
              <a:rPr lang="en-US" dirty="0" smtClean="0"/>
              <a:t>    &lt;p&gt;Posted by &lt;/p&gt;</a:t>
            </a:r>
            <a:br>
              <a:rPr lang="en-US" dirty="0" smtClean="0"/>
            </a:br>
            <a:r>
              <a:rPr lang="en-US" dirty="0" smtClean="0"/>
              <a:t>    &lt;p&gt;Additional information &lt;/p&gt;</a:t>
            </a:r>
            <a:br>
              <a:rPr lang="en-US" dirty="0" smtClean="0"/>
            </a:br>
            <a:r>
              <a:rPr lang="en-US" dirty="0" smtClean="0"/>
              <a:t>  &lt;/header&gt;</a:t>
            </a:r>
            <a:br>
              <a:rPr lang="en-US" dirty="0" smtClean="0"/>
            </a:br>
            <a:r>
              <a:rPr lang="en-US" dirty="0" smtClean="0"/>
              <a:t>  &lt;/article&gt;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&lt;mark&gt;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 defines a marked or highlighted text.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/>
              <a:t>&lt;p&gt;Do not forget to buy &lt;mark&gt;milk&lt;/mark&gt; today.&lt;/p&gt;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&lt;meter&gt;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 is used to measure data within a range.</a:t>
            </a:r>
          </a:p>
          <a:p>
            <a:pPr>
              <a:buNone/>
            </a:pPr>
            <a:r>
              <a:rPr lang="en-US" dirty="0" smtClean="0"/>
              <a:t>e.g. </a:t>
            </a:r>
          </a:p>
          <a:p>
            <a:pPr>
              <a:buNone/>
            </a:pPr>
            <a:r>
              <a:rPr lang="en-US" dirty="0" smtClean="0"/>
              <a:t>&lt;label for="</a:t>
            </a:r>
            <a:r>
              <a:rPr lang="en-US" dirty="0" err="1" smtClean="0"/>
              <a:t>disk_c</a:t>
            </a:r>
            <a:r>
              <a:rPr lang="en-US" dirty="0" smtClean="0"/>
              <a:t>"&gt;Disk usage C:&lt;/label&gt;</a:t>
            </a:r>
            <a:br>
              <a:rPr lang="en-US" dirty="0" smtClean="0"/>
            </a:br>
            <a:r>
              <a:rPr lang="en-US" dirty="0" smtClean="0"/>
              <a:t>&lt;meter id="</a:t>
            </a:r>
            <a:r>
              <a:rPr lang="en-US" dirty="0" err="1" smtClean="0"/>
              <a:t>disk_c</a:t>
            </a:r>
            <a:r>
              <a:rPr lang="en-US" dirty="0" smtClean="0"/>
              <a:t>" value="2" min="0" max="10"&gt;2 out of 10&lt;/meter&gt;&lt;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&lt;label for="</a:t>
            </a:r>
            <a:r>
              <a:rPr lang="en-US" dirty="0" err="1" smtClean="0"/>
              <a:t>disk_d</a:t>
            </a:r>
            <a:r>
              <a:rPr lang="en-US" dirty="0" smtClean="0"/>
              <a:t>"&gt;Disk usage D:&lt;/label&gt;</a:t>
            </a:r>
            <a:br>
              <a:rPr lang="en-US" dirty="0" smtClean="0"/>
            </a:br>
            <a:r>
              <a:rPr lang="en-US" dirty="0" smtClean="0"/>
              <a:t>&lt;meter id="</a:t>
            </a:r>
            <a:r>
              <a:rPr lang="en-US" dirty="0" err="1" smtClean="0"/>
              <a:t>disk_d</a:t>
            </a:r>
            <a:r>
              <a:rPr lang="en-US" dirty="0" smtClean="0"/>
              <a:t>" value="0.6"&gt;60%&lt;/meter&gt;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 defines a set of navigation links.</a:t>
            </a:r>
          </a:p>
          <a:p>
            <a:pPr>
              <a:buNone/>
            </a:pPr>
            <a:r>
              <a:rPr lang="en-US" dirty="0" smtClean="0"/>
              <a:t>e.g. 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&lt;a </a:t>
            </a:r>
            <a:r>
              <a:rPr lang="en-US" dirty="0" err="1" smtClean="0"/>
              <a:t>href</a:t>
            </a:r>
            <a:r>
              <a:rPr lang="en-US" dirty="0" smtClean="0"/>
              <a:t>="/html/"&gt;HTML&lt;/a&gt; |</a:t>
            </a:r>
            <a:br>
              <a:rPr lang="en-US" dirty="0" smtClean="0"/>
            </a:br>
            <a:r>
              <a:rPr lang="en-US" dirty="0" smtClean="0"/>
              <a:t>  &lt;a </a:t>
            </a:r>
            <a:r>
              <a:rPr lang="en-US" dirty="0" err="1" smtClean="0"/>
              <a:t>href</a:t>
            </a:r>
            <a:r>
              <a:rPr lang="en-US" dirty="0" smtClean="0"/>
              <a:t>="/</a:t>
            </a:r>
            <a:r>
              <a:rPr lang="en-US" dirty="0" err="1" smtClean="0"/>
              <a:t>css</a:t>
            </a:r>
            <a:r>
              <a:rPr lang="en-US" dirty="0" smtClean="0"/>
              <a:t>/"&gt;CSS&lt;/a&gt; |</a:t>
            </a:r>
            <a:br>
              <a:rPr lang="en-US" dirty="0" smtClean="0"/>
            </a:br>
            <a:r>
              <a:rPr lang="en-US" dirty="0" smtClean="0"/>
              <a:t>  &lt;a </a:t>
            </a:r>
            <a:r>
              <a:rPr lang="en-US" dirty="0" err="1" smtClean="0"/>
              <a:t>href</a:t>
            </a:r>
            <a:r>
              <a:rPr lang="en-US" dirty="0" smtClean="0"/>
              <a:t>="/</a:t>
            </a:r>
            <a:r>
              <a:rPr lang="en-US" dirty="0" err="1" smtClean="0"/>
              <a:t>js</a:t>
            </a:r>
            <a:r>
              <a:rPr lang="en-US" dirty="0" smtClean="0"/>
              <a:t>/"&gt;JavaScript&lt;/a&gt; </a:t>
            </a:r>
          </a:p>
          <a:p>
            <a:pPr>
              <a:buNone/>
            </a:pPr>
            <a:r>
              <a:rPr lang="en-US" dirty="0" smtClean="0"/>
              <a:t>  &lt;/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&lt;progress&gt;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 represents completion progress of a task.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/>
              <a:t>&lt;label for="file"&gt;Downloading progress:&lt;/label&gt;</a:t>
            </a:r>
            <a:br>
              <a:rPr lang="en-US" dirty="0" smtClean="0"/>
            </a:br>
            <a:r>
              <a:rPr lang="en-US" dirty="0" smtClean="0"/>
              <a:t>&lt;progress id="file" value="32" max="100"&gt; 32% &lt;/progress&gt;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&lt;section&gt; or &lt;div&gt;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Defines a particular section in a document.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/>
              <a:t>&lt;section&gt;</a:t>
            </a:r>
          </a:p>
          <a:p>
            <a:pPr>
              <a:buNone/>
            </a:pPr>
            <a:r>
              <a:rPr lang="en-US" dirty="0" smtClean="0"/>
              <a:t>&lt;h1&gt; heading &lt;/h1&gt;</a:t>
            </a:r>
          </a:p>
          <a:p>
            <a:pPr>
              <a:buNone/>
            </a:pPr>
            <a:r>
              <a:rPr lang="en-US" dirty="0" smtClean="0"/>
              <a:t>&lt;p&gt; Paragraph &lt;/p&gt;</a:t>
            </a:r>
          </a:p>
          <a:p>
            <a:pPr>
              <a:buNone/>
            </a:pPr>
            <a:r>
              <a:rPr lang="en-US" dirty="0" smtClean="0"/>
              <a:t>&lt;/section&gt;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wbr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(Word Break Opportunity) tag specifies where in a text it would be ok to add a line-break.</a:t>
            </a:r>
          </a:p>
          <a:p>
            <a:r>
              <a:rPr lang="en-US" dirty="0" smtClean="0"/>
              <a:t>When a word is too long, the browser might break it at the wrong place. You can use the &lt;</a:t>
            </a:r>
            <a:r>
              <a:rPr lang="en-US" dirty="0" err="1" smtClean="0"/>
              <a:t>wbr</a:t>
            </a:r>
            <a:r>
              <a:rPr lang="en-US" dirty="0" smtClean="0"/>
              <a:t>&gt; element to add word break opportunities.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&lt;form&gt; tag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Placeholder:- It works as value attribute in html4. It is used for </a:t>
            </a:r>
            <a:r>
              <a:rPr lang="en-US" smtClean="0"/>
              <a:t>short descriptions </a:t>
            </a:r>
            <a:r>
              <a:rPr lang="en-US" dirty="0" smtClean="0"/>
              <a:t>only. </a:t>
            </a:r>
          </a:p>
          <a:p>
            <a:pPr>
              <a:buNone/>
            </a:pPr>
            <a:r>
              <a:rPr lang="en-US" dirty="0" smtClean="0"/>
              <a:t>e.g. &lt;input type="text" name="user-name" id="user-name" placeholder="at least 3 characters"&gt;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Autofocus:- It automatically focuses the field.</a:t>
            </a:r>
          </a:p>
          <a:p>
            <a:pPr>
              <a:buNone/>
            </a:pPr>
            <a:r>
              <a:rPr lang="en-US" dirty="0" smtClean="0"/>
              <a:t>e.g. &lt;input type="text" name="first-name" id="first-name" autofocus&gt;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&lt;form&gt;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err="1" smtClean="0"/>
              <a:t>Autocomplete</a:t>
            </a:r>
            <a:r>
              <a:rPr lang="en-US" dirty="0" smtClean="0"/>
              <a:t>:- helps users complete forms based on earlier input. The default state is set to on.</a:t>
            </a:r>
          </a:p>
          <a:p>
            <a:r>
              <a:rPr lang="en-US" dirty="0" smtClean="0"/>
              <a:t>e.g. &lt;input type="text" name="tracking" id="tracking" </a:t>
            </a:r>
            <a:r>
              <a:rPr lang="en-US" dirty="0" err="1" smtClean="0"/>
              <a:t>autocomplete</a:t>
            </a:r>
            <a:r>
              <a:rPr lang="en-US" dirty="0" smtClean="0"/>
              <a:t>="off"&gt;</a:t>
            </a:r>
          </a:p>
          <a:p>
            <a:r>
              <a:rPr lang="en-US" dirty="0" smtClean="0"/>
              <a:t>Required:- By adding it to a form field, the browser requires the user to enter data into that field before submitting the form. This replaces the basic form validation implemented with JavaScript.</a:t>
            </a:r>
          </a:p>
          <a:p>
            <a:pPr>
              <a:buNone/>
            </a:pPr>
            <a:r>
              <a:rPr lang="en-US" dirty="0" smtClean="0"/>
              <a:t>e.g. &lt;input type="text" id="name" name="name" required&gt;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&lt;form&gt;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Title:- Used to write long descriptions.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Pattern:- It is used to check a field’s value for a particular pattern.</a:t>
            </a:r>
          </a:p>
          <a:p>
            <a:pPr>
              <a:buNone/>
            </a:pPr>
            <a:r>
              <a:rPr lang="en-US" dirty="0" smtClean="0"/>
              <a:t>e.g. &lt;label&gt;Product Number:</a:t>
            </a:r>
            <a:br>
              <a:rPr lang="en-US" dirty="0" smtClean="0"/>
            </a:br>
            <a:r>
              <a:rPr lang="en-US" dirty="0" smtClean="0"/>
              <a:t>&lt;input pattern="[0-9][A-Z]{3}" name="product" type="text" title="Single digit followed by three uppercase letters."/&gt;</a:t>
            </a:r>
            <a:br>
              <a:rPr lang="en-US" dirty="0" smtClean="0"/>
            </a:br>
            <a:r>
              <a:rPr lang="en-US" dirty="0" smtClean="0"/>
              <a:t>&lt;/label&gt;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56488"/>
          </a:xfrm>
        </p:spPr>
        <p:txBody>
          <a:bodyPr/>
          <a:lstStyle/>
          <a:p>
            <a:r>
              <a:rPr lang="en-US" dirty="0" smtClean="0"/>
              <a:t>New elements in HTML5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7391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&lt;article&gt; :- It represents an independent piece of content of a document, such as a blog entry or newspaper article.</a:t>
            </a:r>
          </a:p>
          <a:p>
            <a:endParaRPr lang="en-US" sz="2800" dirty="0" smtClean="0"/>
          </a:p>
          <a:p>
            <a:r>
              <a:rPr lang="en-US" sz="2800" dirty="0" smtClean="0"/>
              <a:t>e.g. &lt;article&gt; contents &lt;/article&gt;</a:t>
            </a:r>
          </a:p>
          <a:p>
            <a:endParaRPr lang="en-US" sz="2800" dirty="0" smtClean="0"/>
          </a:p>
          <a:p>
            <a:r>
              <a:rPr lang="en-US" sz="2800" dirty="0" smtClean="0"/>
              <a:t>You can include basic tags in article.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types for &lt;input&gt;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color:- Depending upon browser a color picker will be displayed.</a:t>
            </a:r>
          </a:p>
          <a:p>
            <a:pPr marL="514350" indent="-514350">
              <a:buNone/>
            </a:pPr>
            <a:r>
              <a:rPr lang="en-US" dirty="0" smtClean="0"/>
              <a:t>e.g.</a:t>
            </a:r>
          </a:p>
          <a:p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 &lt;label for="</a:t>
            </a:r>
            <a:r>
              <a:rPr lang="en-US" dirty="0" err="1" smtClean="0"/>
              <a:t>favcolor</a:t>
            </a:r>
            <a:r>
              <a:rPr lang="en-US" dirty="0" smtClean="0"/>
              <a:t>"&gt;Select your favorite color:&lt;/label&gt;</a:t>
            </a:r>
            <a:br>
              <a:rPr lang="en-US" dirty="0" smtClean="0"/>
            </a:br>
            <a:r>
              <a:rPr lang="en-US" dirty="0" smtClean="0"/>
              <a:t>  &lt;input type="color" id="</a:t>
            </a:r>
            <a:r>
              <a:rPr lang="en-US" dirty="0" err="1" smtClean="0"/>
              <a:t>favcolor</a:t>
            </a:r>
            <a:r>
              <a:rPr lang="en-US" dirty="0" smtClean="0"/>
              <a:t>" name="</a:t>
            </a:r>
            <a:r>
              <a:rPr lang="en-US" dirty="0" err="1" smtClean="0"/>
              <a:t>favcolor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&lt;/form&gt;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 for calendar date.</a:t>
            </a:r>
          </a:p>
          <a:p>
            <a:pPr>
              <a:buNone/>
            </a:pPr>
            <a:r>
              <a:rPr lang="en-US" dirty="0" smtClean="0"/>
              <a:t>e.g. &lt;form&gt;</a:t>
            </a:r>
            <a:br>
              <a:rPr lang="en-US" dirty="0" smtClean="0"/>
            </a:br>
            <a:r>
              <a:rPr lang="en-US" dirty="0" smtClean="0"/>
              <a:t>  &lt;label for="birthday"&gt;Birthday:&lt;/label&gt;</a:t>
            </a:r>
            <a:br>
              <a:rPr lang="en-US" dirty="0" smtClean="0"/>
            </a:br>
            <a:r>
              <a:rPr lang="en-US" dirty="0" smtClean="0"/>
              <a:t>  &lt;input type="date" id="birthday" name="birthday"&gt;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dirty="0" err="1" smtClean="0"/>
              <a:t>datetime</a:t>
            </a:r>
            <a:r>
              <a:rPr lang="en-US" dirty="0" smtClean="0"/>
              <a:t>-local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date and time input field with no time zone. Depending upon browser date picker will be displayed.</a:t>
            </a:r>
          </a:p>
          <a:p>
            <a:r>
              <a:rPr lang="en-US" dirty="0" smtClean="0"/>
              <a:t>e.g. &lt;form&gt;</a:t>
            </a:r>
            <a:br>
              <a:rPr lang="en-US" dirty="0" smtClean="0"/>
            </a:br>
            <a:r>
              <a:rPr lang="en-US" dirty="0" smtClean="0"/>
              <a:t>  &lt;label for="</a:t>
            </a:r>
            <a:r>
              <a:rPr lang="en-US" dirty="0" err="1" smtClean="0"/>
              <a:t>birthdaytime</a:t>
            </a:r>
            <a:r>
              <a:rPr lang="en-US" dirty="0" smtClean="0"/>
              <a:t>"&gt;Birthday (date and time):&lt;/label&gt;</a:t>
            </a:r>
            <a:br>
              <a:rPr lang="en-US" dirty="0" smtClean="0"/>
            </a:br>
            <a:r>
              <a:rPr lang="en-US" dirty="0" smtClean="0"/>
              <a:t>  &lt;input type="</a:t>
            </a:r>
            <a:r>
              <a:rPr lang="en-US" dirty="0" err="1" smtClean="0"/>
              <a:t>datetime</a:t>
            </a:r>
            <a:r>
              <a:rPr lang="en-US" dirty="0" smtClean="0"/>
              <a:t>-local" id="</a:t>
            </a:r>
            <a:r>
              <a:rPr lang="en-US" dirty="0" err="1" smtClean="0"/>
              <a:t>birthdaytime</a:t>
            </a:r>
            <a:r>
              <a:rPr lang="en-US" dirty="0" smtClean="0"/>
              <a:t>" name="</a:t>
            </a:r>
            <a:r>
              <a:rPr lang="en-US" dirty="0" err="1" smtClean="0"/>
              <a:t>birthdaytime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&lt;/form&gt;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date and time display including time zone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 &lt;label for="</a:t>
            </a:r>
            <a:r>
              <a:rPr lang="en-US" dirty="0" err="1" smtClean="0"/>
              <a:t>birthdaytime</a:t>
            </a:r>
            <a:r>
              <a:rPr lang="en-US" dirty="0" smtClean="0"/>
              <a:t>"&gt;Birthday (date and time):&lt;/label&gt;</a:t>
            </a:r>
            <a:br>
              <a:rPr lang="en-US" dirty="0" smtClean="0"/>
            </a:br>
            <a:r>
              <a:rPr lang="en-US" dirty="0" smtClean="0"/>
              <a:t>  &lt;input type="</a:t>
            </a:r>
            <a:r>
              <a:rPr lang="en-US" dirty="0" err="1" smtClean="0"/>
              <a:t>datetime</a:t>
            </a:r>
            <a:r>
              <a:rPr lang="en-US" dirty="0" smtClean="0"/>
              <a:t>" id="</a:t>
            </a:r>
            <a:r>
              <a:rPr lang="en-US" dirty="0" err="1" smtClean="0"/>
              <a:t>birthdaytime</a:t>
            </a:r>
            <a:r>
              <a:rPr lang="en-US" dirty="0" smtClean="0"/>
              <a:t>" name="</a:t>
            </a:r>
            <a:r>
              <a:rPr lang="en-US" dirty="0" err="1" smtClean="0"/>
              <a:t>birthdaytime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5)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for input fields that should contain an e-mail address.</a:t>
            </a:r>
          </a:p>
          <a:p>
            <a:r>
              <a:rPr lang="en-US" dirty="0" smtClean="0"/>
              <a:t>Depending on browser, the e-mail address is automatically validated when submitted.</a:t>
            </a:r>
          </a:p>
          <a:p>
            <a:pPr>
              <a:buNone/>
            </a:pPr>
            <a:r>
              <a:rPr lang="en-US" dirty="0" smtClean="0"/>
              <a:t>e.g. &lt;form&gt;</a:t>
            </a:r>
            <a:br>
              <a:rPr lang="en-US" dirty="0" smtClean="0"/>
            </a:br>
            <a:r>
              <a:rPr lang="en-US" dirty="0" smtClean="0"/>
              <a:t>  &lt;label for="email"&gt;Enter your email:&lt;/label&gt;</a:t>
            </a:r>
            <a:br>
              <a:rPr lang="en-US" dirty="0" smtClean="0"/>
            </a:br>
            <a:r>
              <a:rPr lang="en-US" dirty="0" smtClean="0"/>
              <a:t>  &lt;input type="email" id="email" name="email"&gt;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allows the user to select a month and year.</a:t>
            </a:r>
          </a:p>
          <a:p>
            <a:r>
              <a:rPr lang="en-US" dirty="0" smtClean="0"/>
              <a:t>E.g. &lt;form&gt;</a:t>
            </a:r>
            <a:br>
              <a:rPr lang="en-US" dirty="0" smtClean="0"/>
            </a:br>
            <a:r>
              <a:rPr lang="en-US" dirty="0" smtClean="0"/>
              <a:t>  &lt;label for="</a:t>
            </a:r>
            <a:r>
              <a:rPr lang="en-US" dirty="0" err="1" smtClean="0"/>
              <a:t>bdaymonth</a:t>
            </a:r>
            <a:r>
              <a:rPr lang="en-US" dirty="0" smtClean="0"/>
              <a:t>"&gt;Birthday (month and year):&lt;/label&gt;</a:t>
            </a:r>
            <a:br>
              <a:rPr lang="en-US" dirty="0" smtClean="0"/>
            </a:br>
            <a:r>
              <a:rPr lang="en-US" dirty="0" smtClean="0"/>
              <a:t>  &lt;input type="month" id="</a:t>
            </a:r>
            <a:r>
              <a:rPr lang="en-US" dirty="0" err="1" smtClean="0"/>
              <a:t>bdaymonth</a:t>
            </a:r>
            <a:r>
              <a:rPr lang="en-US" dirty="0" smtClean="0"/>
              <a:t>" name="</a:t>
            </a:r>
            <a:r>
              <a:rPr lang="en-US" dirty="0" err="1" smtClean="0"/>
              <a:t>bdaymonth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&lt;/form&gt;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 </a:t>
            </a:r>
            <a:r>
              <a:rPr lang="en-US" b="1" dirty="0" smtClean="0"/>
              <a:t>numeric</a:t>
            </a:r>
            <a:r>
              <a:rPr lang="en-US" dirty="0" smtClean="0"/>
              <a:t> input field.</a:t>
            </a:r>
          </a:p>
          <a:p>
            <a:r>
              <a:rPr lang="en-US" dirty="0" smtClean="0"/>
              <a:t>You can also set restrictions on what numbers are accepted.</a:t>
            </a:r>
          </a:p>
          <a:p>
            <a:pPr>
              <a:buNone/>
            </a:pPr>
            <a:r>
              <a:rPr lang="en-US" dirty="0" smtClean="0"/>
              <a:t>e.g. &lt;form&gt;</a:t>
            </a:r>
            <a:br>
              <a:rPr lang="en-US" dirty="0" smtClean="0"/>
            </a:br>
            <a:r>
              <a:rPr lang="en-US" dirty="0" smtClean="0"/>
              <a:t>  &lt;label for="quantity"&gt;Quantity (between 1 and 5):&lt;/label&gt;</a:t>
            </a:r>
            <a:br>
              <a:rPr lang="en-US" dirty="0" smtClean="0"/>
            </a:br>
            <a:r>
              <a:rPr lang="en-US" dirty="0" smtClean="0"/>
              <a:t>  &lt;input type="number" id="quantity" name="quantity" min="1" max="5"&gt;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defines a control for entering a number whose exact value must be between the range given.</a:t>
            </a:r>
          </a:p>
          <a:p>
            <a:pPr>
              <a:buNone/>
            </a:pPr>
            <a:r>
              <a:rPr lang="en-US" dirty="0" smtClean="0"/>
              <a:t>Default range is 0 to 100. you can set restrictions with the min, max, and step attributes.</a:t>
            </a:r>
          </a:p>
          <a:p>
            <a:pPr>
              <a:buNone/>
            </a:pPr>
            <a:r>
              <a:rPr lang="en-US" dirty="0" smtClean="0"/>
              <a:t>e.g. form&gt;</a:t>
            </a:r>
            <a:br>
              <a:rPr lang="en-US" dirty="0" smtClean="0"/>
            </a:br>
            <a:r>
              <a:rPr lang="en-US" dirty="0" smtClean="0"/>
              <a:t>  &lt;label for="</a:t>
            </a:r>
            <a:r>
              <a:rPr lang="en-US" dirty="0" err="1" smtClean="0"/>
              <a:t>vol</a:t>
            </a:r>
            <a:r>
              <a:rPr lang="en-US" dirty="0" smtClean="0"/>
              <a:t>"&gt;Volume (between 0 and 50):&lt;/label&gt;</a:t>
            </a:r>
            <a:br>
              <a:rPr lang="en-US" dirty="0" smtClean="0"/>
            </a:br>
            <a:r>
              <a:rPr lang="en-US" dirty="0" smtClean="0"/>
              <a:t>  &lt;input type="range" id="</a:t>
            </a:r>
            <a:r>
              <a:rPr lang="en-US" dirty="0" err="1" smtClean="0"/>
              <a:t>vol</a:t>
            </a:r>
            <a:r>
              <a:rPr lang="en-US" dirty="0" smtClean="0"/>
              <a:t>" name="</a:t>
            </a:r>
            <a:r>
              <a:rPr lang="en-US" dirty="0" err="1" smtClean="0"/>
              <a:t>vol</a:t>
            </a:r>
            <a:r>
              <a:rPr lang="en-US" dirty="0" smtClean="0"/>
              <a:t>" min="0" max="50"&gt;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9)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to insert search fields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 &lt;label for="</a:t>
            </a:r>
            <a:r>
              <a:rPr lang="en-US" dirty="0" err="1" smtClean="0"/>
              <a:t>gsearch</a:t>
            </a:r>
            <a:r>
              <a:rPr lang="en-US" dirty="0" smtClean="0"/>
              <a:t>"&gt;Search Google:&lt;/label&gt;</a:t>
            </a:r>
            <a:br>
              <a:rPr lang="en-US" dirty="0" smtClean="0"/>
            </a:br>
            <a:r>
              <a:rPr lang="en-US" dirty="0" smtClean="0"/>
              <a:t>  &lt;input type="search" id="</a:t>
            </a:r>
            <a:r>
              <a:rPr lang="en-US" dirty="0" err="1" smtClean="0"/>
              <a:t>gsearch</a:t>
            </a:r>
            <a:r>
              <a:rPr lang="en-US" dirty="0" smtClean="0"/>
              <a:t>" name="</a:t>
            </a:r>
            <a:r>
              <a:rPr lang="en-US" dirty="0" err="1" smtClean="0"/>
              <a:t>gsearch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10) </a:t>
            </a:r>
            <a:r>
              <a:rPr lang="en-US" dirty="0" err="1" smtClean="0"/>
              <a:t>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for input fields that should contain a telephone number.</a:t>
            </a:r>
          </a:p>
          <a:p>
            <a:pPr>
              <a:buNone/>
            </a:pPr>
            <a:r>
              <a:rPr lang="en-US" dirty="0" smtClean="0"/>
              <a:t>e.g. </a:t>
            </a:r>
          </a:p>
          <a:p>
            <a:pPr>
              <a:buNone/>
            </a:pPr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 &lt;label for="phone"&gt;Enter your phone number:&lt;/label&gt;</a:t>
            </a:r>
            <a:br>
              <a:rPr lang="en-US" dirty="0" smtClean="0"/>
            </a:br>
            <a:r>
              <a:rPr lang="en-US" dirty="0" smtClean="0"/>
              <a:t>  &lt;input type="</a:t>
            </a:r>
            <a:r>
              <a:rPr lang="en-US" dirty="0" err="1" smtClean="0"/>
              <a:t>tel</a:t>
            </a:r>
            <a:r>
              <a:rPr lang="en-US" dirty="0" smtClean="0"/>
              <a:t>" id="phone" name="phone" pattern="[0-9]{3}-[0-9]{2}-[0-9]{3}"&gt;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&lt;command&gt;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r>
              <a:rPr lang="en-US" dirty="0" smtClean="0"/>
              <a:t>Represents a command the user can invoke.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/>
              <a:t>&lt;command type="command" label="Save" </a:t>
            </a:r>
            <a:r>
              <a:rPr lang="en-US" dirty="0" err="1" smtClean="0"/>
              <a:t>onclick</a:t>
            </a:r>
            <a:r>
              <a:rPr lang="en-US" dirty="0" smtClean="0"/>
              <a:t>="save()"&gt;Save&lt;/command&gt;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This tag is only supported by IE</a:t>
            </a:r>
          </a:p>
          <a:p>
            <a:pPr>
              <a:buNone/>
            </a:pPr>
            <a:r>
              <a:rPr lang="en-US" dirty="0" smtClean="0"/>
              <a:t>Type attribute has values command, checkbox and radio.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11)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allows the user to select a time (no time zone).</a:t>
            </a:r>
          </a:p>
          <a:p>
            <a:pPr>
              <a:buNone/>
            </a:pPr>
            <a:r>
              <a:rPr lang="en-US" dirty="0" smtClean="0"/>
              <a:t>e.g. </a:t>
            </a:r>
          </a:p>
          <a:p>
            <a:pPr>
              <a:buNone/>
            </a:pPr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 &lt;label for="appt"&gt;Select a time:&lt;/label&gt;</a:t>
            </a:r>
            <a:br>
              <a:rPr lang="en-US" dirty="0" smtClean="0"/>
            </a:br>
            <a:r>
              <a:rPr lang="en-US" dirty="0" smtClean="0"/>
              <a:t>  &lt;input type="time" id="appt" name="appt"&gt;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12)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r>
              <a:rPr lang="en-US" dirty="0" smtClean="0"/>
              <a:t>It is used for input fields that should contain a URL address.</a:t>
            </a:r>
          </a:p>
          <a:p>
            <a:r>
              <a:rPr lang="en-US" dirty="0" smtClean="0"/>
              <a:t>Depending on browser support, the </a:t>
            </a:r>
            <a:r>
              <a:rPr lang="en-US" dirty="0" err="1" smtClean="0"/>
              <a:t>url</a:t>
            </a:r>
            <a:r>
              <a:rPr lang="en-US" dirty="0" smtClean="0"/>
              <a:t> field can be automatically validated when submitted.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 &lt;label for="homepage"&gt;Add your homepage:&lt;/label&gt;</a:t>
            </a:r>
            <a:br>
              <a:rPr lang="en-US" dirty="0" smtClean="0"/>
            </a:br>
            <a:r>
              <a:rPr lang="en-US" dirty="0" smtClean="0"/>
              <a:t>  &lt;input type="</a:t>
            </a:r>
            <a:r>
              <a:rPr lang="en-US" dirty="0" err="1" smtClean="0"/>
              <a:t>url</a:t>
            </a:r>
            <a:r>
              <a:rPr lang="en-US" dirty="0" smtClean="0"/>
              <a:t>" id="homepage" name="homepage"&gt;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13)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It allows the user to select a week and year.</a:t>
            </a:r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 &lt;label for="week"&gt;Select a week:&lt;/label&gt;</a:t>
            </a:r>
            <a:br>
              <a:rPr lang="en-US" dirty="0" smtClean="0"/>
            </a:br>
            <a:r>
              <a:rPr lang="en-US" dirty="0" smtClean="0"/>
              <a:t>  &lt;input type="week" id="week" name="week"&gt;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&lt;aside&gt;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represents contents which are slightly related to the page contents.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e.g. &lt;aside&gt;</a:t>
            </a:r>
          </a:p>
          <a:p>
            <a:pPr>
              <a:buNone/>
            </a:pPr>
            <a:r>
              <a:rPr lang="en-US" dirty="0" smtClean="0"/>
              <a:t>			contents</a:t>
            </a:r>
          </a:p>
          <a:p>
            <a:pPr>
              <a:buNone/>
            </a:pPr>
            <a:r>
              <a:rPr lang="en-US" dirty="0" smtClean="0"/>
              <a:t>	&lt;/aside&gt;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datalist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specifies list of pre defined options for an &lt;input&gt; element.</a:t>
            </a:r>
          </a:p>
          <a:p>
            <a:r>
              <a:rPr lang="en-US" dirty="0" smtClean="0"/>
              <a:t>E.g. &lt;label for="</a:t>
            </a:r>
            <a:r>
              <a:rPr lang="en-US" dirty="0" err="1" smtClean="0"/>
              <a:t>bwr</a:t>
            </a:r>
            <a:r>
              <a:rPr lang="en-US" dirty="0" smtClean="0"/>
              <a:t>"&gt;Choose your browser from the list:&lt;/label&gt;</a:t>
            </a:r>
            <a:br>
              <a:rPr lang="en-US" dirty="0" smtClean="0"/>
            </a:br>
            <a:r>
              <a:rPr lang="en-US" dirty="0" smtClean="0"/>
              <a:t>&lt;input list="browsers" name="browser" id="</a:t>
            </a:r>
            <a:r>
              <a:rPr lang="en-US" dirty="0" err="1" smtClean="0"/>
              <a:t>bwr</a:t>
            </a:r>
            <a:r>
              <a:rPr lang="en-US" dirty="0" smtClean="0"/>
              <a:t>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datalist</a:t>
            </a:r>
            <a:r>
              <a:rPr lang="en-US" dirty="0" smtClean="0"/>
              <a:t> id="browsers"&gt;</a:t>
            </a:r>
            <a:br>
              <a:rPr lang="en-US" dirty="0" smtClean="0"/>
            </a:br>
            <a:r>
              <a:rPr lang="en-US" dirty="0" smtClean="0"/>
              <a:t>  &lt;option value="Edge"&gt;</a:t>
            </a:r>
            <a:br>
              <a:rPr lang="en-US" dirty="0" smtClean="0"/>
            </a:br>
            <a:r>
              <a:rPr lang="en-US" dirty="0" smtClean="0"/>
              <a:t>  &lt;option value="Firefox"&gt;</a:t>
            </a:r>
            <a:br>
              <a:rPr lang="en-US" dirty="0" smtClean="0"/>
            </a:br>
            <a:r>
              <a:rPr lang="en-US" dirty="0" smtClean="0"/>
              <a:t>  &lt;option value="Chrome"&gt;</a:t>
            </a:r>
            <a:br>
              <a:rPr lang="en-US" dirty="0" smtClean="0"/>
            </a:br>
            <a:r>
              <a:rPr lang="en-US" dirty="0" smtClean="0"/>
              <a:t>  &lt;option value="Opera"&gt;</a:t>
            </a:r>
            <a:br>
              <a:rPr lang="en-US" dirty="0" smtClean="0"/>
            </a:br>
            <a:r>
              <a:rPr lang="en-US" dirty="0" smtClean="0"/>
              <a:t>  &lt;option value="Safari"&gt;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datalist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&lt;details&gt;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details that the user can open and close on demand</a:t>
            </a:r>
          </a:p>
          <a:p>
            <a:pPr>
              <a:buNone/>
            </a:pPr>
            <a:r>
              <a:rPr lang="en-US" dirty="0" smtClean="0"/>
              <a:t>e.g. &lt;details&gt;</a:t>
            </a:r>
            <a:br>
              <a:rPr lang="en-US" dirty="0" smtClean="0"/>
            </a:br>
            <a:r>
              <a:rPr lang="en-US" dirty="0" smtClean="0"/>
              <a:t>  &lt;summary&gt;</a:t>
            </a:r>
            <a:r>
              <a:rPr lang="en-US" dirty="0" err="1" smtClean="0"/>
              <a:t>Shivneri</a:t>
            </a:r>
            <a:r>
              <a:rPr lang="en-US" dirty="0" smtClean="0"/>
              <a:t>&lt;/summary&gt;</a:t>
            </a:r>
            <a:br>
              <a:rPr lang="en-US" dirty="0" smtClean="0"/>
            </a:br>
            <a:r>
              <a:rPr lang="en-US" dirty="0" smtClean="0"/>
              <a:t>  &lt;p&gt;It is the birth place of great legend </a:t>
            </a:r>
            <a:r>
              <a:rPr lang="en-US" dirty="0" err="1" smtClean="0"/>
              <a:t>Chhatrapati</a:t>
            </a:r>
            <a:r>
              <a:rPr lang="en-US" dirty="0" smtClean="0"/>
              <a:t> </a:t>
            </a:r>
            <a:r>
              <a:rPr lang="en-US" dirty="0" err="1" smtClean="0"/>
              <a:t>Shivaji</a:t>
            </a:r>
            <a:r>
              <a:rPr lang="en-US" dirty="0" smtClean="0"/>
              <a:t> </a:t>
            </a:r>
            <a:r>
              <a:rPr lang="en-US" dirty="0" err="1" smtClean="0"/>
              <a:t>Maharaj</a:t>
            </a:r>
            <a:r>
              <a:rPr lang="en-US" dirty="0" smtClean="0"/>
              <a:t>. It is a fort situated in </a:t>
            </a:r>
            <a:r>
              <a:rPr lang="en-US" dirty="0" err="1" smtClean="0"/>
              <a:t>Junnar</a:t>
            </a:r>
            <a:r>
              <a:rPr lang="en-US" dirty="0" smtClean="0"/>
              <a:t>.&lt;/p&gt;</a:t>
            </a:r>
            <a:br>
              <a:rPr lang="en-US" dirty="0" smtClean="0"/>
            </a:br>
            <a:r>
              <a:rPr lang="en-US" dirty="0" smtClean="0"/>
              <a:t>&lt;/details&gt;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&lt;embed&gt;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It is a container for an external resource, such as a web page, a picture, or a media player.</a:t>
            </a:r>
          </a:p>
          <a:p>
            <a:pPr>
              <a:buNone/>
            </a:pPr>
            <a:r>
              <a:rPr lang="en-US" dirty="0" smtClean="0"/>
              <a:t>e.g. &lt;embed type="image/jpg" </a:t>
            </a:r>
            <a:r>
              <a:rPr lang="en-US" dirty="0" err="1" smtClean="0"/>
              <a:t>src</a:t>
            </a:r>
            <a:r>
              <a:rPr lang="en-US" dirty="0" smtClean="0"/>
              <a:t>=“tulip.jpg" width="300" height="200"&gt;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&lt;embed type="text/html" </a:t>
            </a:r>
            <a:r>
              <a:rPr lang="en-US" dirty="0" err="1" smtClean="0"/>
              <a:t>src</a:t>
            </a:r>
            <a:r>
              <a:rPr lang="en-US" dirty="0" smtClean="0"/>
              <a:t>=“abc.html" width="500" height="200"&gt;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&lt;embed type="video/mp4" </a:t>
            </a:r>
            <a:r>
              <a:rPr lang="en-US" dirty="0" err="1" smtClean="0"/>
              <a:t>src</a:t>
            </a:r>
            <a:r>
              <a:rPr lang="en-US" dirty="0" smtClean="0"/>
              <a:t>="video.mp4" width="400" height="300"&gt;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&lt;figure&gt;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11680"/>
            <a:ext cx="8382000" cy="4389120"/>
          </a:xfrm>
        </p:spPr>
        <p:txBody>
          <a:bodyPr/>
          <a:lstStyle/>
          <a:p>
            <a:r>
              <a:rPr lang="en-US" dirty="0" smtClean="0"/>
              <a:t>It is used to mark up a photo in a document, and a &lt;</a:t>
            </a:r>
            <a:r>
              <a:rPr lang="en-US" dirty="0" err="1" smtClean="0"/>
              <a:t>figcaption</a:t>
            </a:r>
            <a:r>
              <a:rPr lang="en-US" dirty="0" smtClean="0"/>
              <a:t>&gt; element to define a caption for the photo:</a:t>
            </a:r>
          </a:p>
          <a:p>
            <a:pPr>
              <a:buNone/>
            </a:pPr>
            <a:r>
              <a:rPr lang="en-US" dirty="0" smtClean="0"/>
              <a:t>e.g. &lt;figure&gt;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=“shivneri.jpg" alt=“</a:t>
            </a:r>
            <a:r>
              <a:rPr lang="en-US" dirty="0" err="1" smtClean="0"/>
              <a:t>shivneri</a:t>
            </a:r>
            <a:r>
              <a:rPr lang="en-US" dirty="0" smtClean="0"/>
              <a:t>" style="width:100%"&gt;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err="1" smtClean="0"/>
              <a:t>figcaption</a:t>
            </a:r>
            <a:r>
              <a:rPr lang="en-US" dirty="0" smtClean="0"/>
              <a:t>&gt;Fig.1 – Fort </a:t>
            </a:r>
            <a:r>
              <a:rPr lang="en-US" dirty="0" err="1" smtClean="0"/>
              <a:t>Shivneri</a:t>
            </a:r>
            <a:r>
              <a:rPr lang="en-US" dirty="0" smtClean="0"/>
              <a:t>, </a:t>
            </a:r>
            <a:r>
              <a:rPr lang="en-US" dirty="0" err="1" smtClean="0"/>
              <a:t>Junnar</a:t>
            </a:r>
            <a:r>
              <a:rPr lang="en-US" dirty="0" smtClean="0"/>
              <a:t>.&lt;/</a:t>
            </a:r>
            <a:r>
              <a:rPr lang="en-US" dirty="0" err="1" smtClean="0"/>
              <a:t>figcaption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&lt;/figure&gt;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It defines a footer for a document or section. It contains:</a:t>
            </a:r>
          </a:p>
          <a:p>
            <a:r>
              <a:rPr lang="en-US" dirty="0" smtClean="0"/>
              <a:t>authorship information</a:t>
            </a:r>
          </a:p>
          <a:p>
            <a:r>
              <a:rPr lang="en-US" dirty="0" smtClean="0"/>
              <a:t>copyright information</a:t>
            </a:r>
          </a:p>
          <a:p>
            <a:r>
              <a:rPr lang="en-US" dirty="0" smtClean="0"/>
              <a:t>contact information</a:t>
            </a:r>
          </a:p>
          <a:p>
            <a:r>
              <a:rPr lang="en-US" dirty="0" smtClean="0"/>
              <a:t>sitemap</a:t>
            </a:r>
          </a:p>
          <a:p>
            <a:r>
              <a:rPr lang="en-US" dirty="0" smtClean="0"/>
              <a:t>back to top links</a:t>
            </a:r>
          </a:p>
          <a:p>
            <a:r>
              <a:rPr lang="en-US" dirty="0" smtClean="0"/>
              <a:t>related documents</a:t>
            </a:r>
          </a:p>
          <a:p>
            <a:pPr>
              <a:buNone/>
            </a:pPr>
            <a:r>
              <a:rPr lang="en-US" dirty="0" smtClean="0"/>
              <a:t>e.g. &lt;footer&gt;</a:t>
            </a:r>
            <a:br>
              <a:rPr lang="en-US" dirty="0" smtClean="0"/>
            </a:br>
            <a:r>
              <a:rPr lang="en-US" dirty="0" smtClean="0"/>
              <a:t>  &lt;p&gt;Author: ABC&lt;/p&gt;</a:t>
            </a:r>
            <a:br>
              <a:rPr lang="en-US" dirty="0" smtClean="0"/>
            </a:br>
            <a:r>
              <a:rPr lang="en-US" dirty="0" smtClean="0"/>
              <a:t>  &lt;p&gt;&lt;a </a:t>
            </a:r>
            <a:r>
              <a:rPr lang="en-US" dirty="0" err="1" smtClean="0"/>
              <a:t>href</a:t>
            </a:r>
            <a:r>
              <a:rPr lang="en-US" dirty="0" smtClean="0"/>
              <a:t>="mailto:abc@example.com"&gt;hege@example.com&lt;/a&gt;&lt;/p&gt;</a:t>
            </a:r>
            <a:br>
              <a:rPr lang="en-US" dirty="0" smtClean="0"/>
            </a:br>
            <a:r>
              <a:rPr lang="en-US" dirty="0" smtClean="0"/>
              <a:t>&lt;/footer&gt;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871</Words>
  <Application>Microsoft Office PowerPoint</Application>
  <PresentationFormat>On-screen Show (4:3)</PresentationFormat>
  <Paragraphs>149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HTML5</vt:lpstr>
      <vt:lpstr>New elements in HTML5</vt:lpstr>
      <vt:lpstr>&lt;command&gt;</vt:lpstr>
      <vt:lpstr>&lt;aside&gt;</vt:lpstr>
      <vt:lpstr>&lt;datalist&gt;</vt:lpstr>
      <vt:lpstr>&lt;details&gt;</vt:lpstr>
      <vt:lpstr>&lt;embed&gt;</vt:lpstr>
      <vt:lpstr>&lt;figure&gt;</vt:lpstr>
      <vt:lpstr>&lt;footer&gt;</vt:lpstr>
      <vt:lpstr>&lt;header&gt;</vt:lpstr>
      <vt:lpstr>&lt;mark&gt;</vt:lpstr>
      <vt:lpstr>&lt;meter&gt;</vt:lpstr>
      <vt:lpstr>&lt;nav&gt; </vt:lpstr>
      <vt:lpstr>&lt;progress&gt;</vt:lpstr>
      <vt:lpstr>&lt;section&gt; or &lt;div&gt;</vt:lpstr>
      <vt:lpstr>&lt;wbr&gt;</vt:lpstr>
      <vt:lpstr>HTML5 &lt;form&gt; tag attributes</vt:lpstr>
      <vt:lpstr>&lt;form&gt; attributes</vt:lpstr>
      <vt:lpstr>&lt;form&gt; attributes</vt:lpstr>
      <vt:lpstr>New types for &lt;input&gt; tag</vt:lpstr>
      <vt:lpstr>2) date</vt:lpstr>
      <vt:lpstr>3) datetime-local</vt:lpstr>
      <vt:lpstr>4) datetime</vt:lpstr>
      <vt:lpstr> 5) email</vt:lpstr>
      <vt:lpstr>6) month</vt:lpstr>
      <vt:lpstr>7) number</vt:lpstr>
      <vt:lpstr>8)range</vt:lpstr>
      <vt:lpstr>9) search</vt:lpstr>
      <vt:lpstr>10) tel</vt:lpstr>
      <vt:lpstr>11) time</vt:lpstr>
      <vt:lpstr>12) URL</vt:lpstr>
      <vt:lpstr>13) week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Sevenmentor</dc:creator>
  <cp:lastModifiedBy>Windows User</cp:lastModifiedBy>
  <cp:revision>84</cp:revision>
  <dcterms:created xsi:type="dcterms:W3CDTF">2006-08-16T00:00:00Z</dcterms:created>
  <dcterms:modified xsi:type="dcterms:W3CDTF">2022-10-14T07:34:21Z</dcterms:modified>
</cp:coreProperties>
</file>