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7"/>
  </p:notesMasterIdLst>
  <p:sldIdLst>
    <p:sldId id="256" r:id="rId2"/>
    <p:sldId id="258" r:id="rId3"/>
    <p:sldId id="309" r:id="rId4"/>
    <p:sldId id="310" r:id="rId5"/>
    <p:sldId id="308" r:id="rId6"/>
  </p:sldIdLst>
  <p:sldSz cx="9144000" cy="5143500" type="screen16x9"/>
  <p:notesSz cx="6858000" cy="9144000"/>
  <p:embeddedFontLst>
    <p:embeddedFont>
      <p:font typeface="Darker Grotesque"/>
      <p:regular r:id="rId8"/>
      <p:bold r:id="rId9"/>
    </p:embeddedFont>
    <p:embeddedFont>
      <p:font typeface="Darker Grotesque Medium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051E4-1899-4134-90B9-B85AD4B7BD29}">
  <a:tblStyle styleId="{E67051E4-1899-4134-90B9-B85AD4B7B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112e802dc0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112e802dc0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>
          <a:extLst>
            <a:ext uri="{FF2B5EF4-FFF2-40B4-BE49-F238E27FC236}">
              <a16:creationId xmlns:a16="http://schemas.microsoft.com/office/drawing/2014/main" id="{81594CFD-475E-2F40-6850-B8CC41B4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>
            <a:extLst>
              <a:ext uri="{FF2B5EF4-FFF2-40B4-BE49-F238E27FC236}">
                <a16:creationId xmlns:a16="http://schemas.microsoft.com/office/drawing/2014/main" id="{64C9268B-45EE-F56B-A98B-63461444D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>
            <a:extLst>
              <a:ext uri="{FF2B5EF4-FFF2-40B4-BE49-F238E27FC236}">
                <a16:creationId xmlns:a16="http://schemas.microsoft.com/office/drawing/2014/main" id="{1035D313-D917-7B43-A8C2-F1367C0E4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46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701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Pizzeria</a:t>
            </a:r>
            <a:br>
              <a:rPr lang="en" sz="3500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accent6"/>
                </a:solidFill>
              </a:rPr>
              <a:t>Praxisarbeit</a:t>
            </a:r>
            <a:br>
              <a:rPr lang="en" sz="4000" dirty="0">
                <a:solidFill>
                  <a:schemeClr val="accent6"/>
                </a:solidFill>
              </a:rPr>
            </a:br>
            <a:r>
              <a:rPr lang="en" sz="4000" dirty="0">
                <a:solidFill>
                  <a:schemeClr val="accent6"/>
                </a:solidFill>
              </a:rPr>
              <a:t>Webseite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Akshai Arulananthan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6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419250" y="246672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Live Demo</a:t>
            </a:r>
            <a:endParaRPr sz="2800" dirty="0"/>
          </a:p>
        </p:txBody>
      </p:sp>
      <p:sp>
        <p:nvSpPr>
          <p:cNvPr id="1034" name="Google Shape;1034;p66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3312562" y="3497248"/>
            <a:ext cx="325389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/>
              <a:t>Was noch fehlt</a:t>
            </a:r>
            <a:endParaRPr sz="2800" dirty="0"/>
          </a:p>
        </p:txBody>
      </p:sp>
      <p:sp>
        <p:nvSpPr>
          <p:cNvPr id="1035" name="Google Shape;1035;p66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372387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Wireframe</a:t>
            </a:r>
            <a:endParaRPr sz="2800"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584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Inhaltsverzeichnis</a:t>
            </a:r>
            <a:endParaRPr dirty="0"/>
          </a:p>
        </p:txBody>
      </p:sp>
      <p:sp>
        <p:nvSpPr>
          <p:cNvPr id="1045" name="Google Shape;1045;p66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2439263" y="3528799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1046" name="Google Shape;1046;p6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2439263" y="252474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1047" name="Google Shape;1047;p6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2439263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66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55" name="Google Shape;1055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117"/>
          <p:cNvGrpSpPr/>
          <p:nvPr/>
        </p:nvGrpSpPr>
        <p:grpSpPr>
          <a:xfrm flipH="1">
            <a:off x="2461221" y="2051244"/>
            <a:ext cx="1127133" cy="1507198"/>
            <a:chOff x="7504145" y="1461391"/>
            <a:chExt cx="1127133" cy="1507198"/>
          </a:xfrm>
        </p:grpSpPr>
        <p:sp>
          <p:nvSpPr>
            <p:cNvPr id="3916" name="Google Shape;3916;p117"/>
            <p:cNvSpPr/>
            <p:nvPr/>
          </p:nvSpPr>
          <p:spPr>
            <a:xfrm flipH="1">
              <a:off x="7504145" y="1461391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8" name="Google Shape;3918;p117"/>
          <p:cNvSpPr/>
          <p:nvPr/>
        </p:nvSpPr>
        <p:spPr>
          <a:xfrm>
            <a:off x="8042474" y="1480412"/>
            <a:ext cx="542155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9" name="Google Shape;3919;p117"/>
          <p:cNvSpPr/>
          <p:nvPr/>
        </p:nvSpPr>
        <p:spPr>
          <a:xfrm>
            <a:off x="2952750" y="1167575"/>
            <a:ext cx="5471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0" name="Google Shape;3920;p117"/>
          <p:cNvSpPr txBox="1">
            <a:spLocks noGrp="1"/>
          </p:cNvSpPr>
          <p:nvPr>
            <p:ph type="title"/>
          </p:nvPr>
        </p:nvSpPr>
        <p:spPr>
          <a:xfrm>
            <a:off x="2996043" y="1370700"/>
            <a:ext cx="538317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Wireframe</a:t>
            </a:r>
            <a:endParaRPr dirty="0"/>
          </a:p>
        </p:txBody>
      </p:sp>
      <p:sp>
        <p:nvSpPr>
          <p:cNvPr id="3921" name="Google Shape;3921;p11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11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11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11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117"/>
          <p:cNvGrpSpPr/>
          <p:nvPr/>
        </p:nvGrpSpPr>
        <p:grpSpPr>
          <a:xfrm>
            <a:off x="5533599" y="922797"/>
            <a:ext cx="1074309" cy="356822"/>
            <a:chOff x="1725115" y="1291147"/>
            <a:chExt cx="519090" cy="172403"/>
          </a:xfrm>
        </p:grpSpPr>
        <p:sp>
          <p:nvSpPr>
            <p:cNvPr id="3926" name="Google Shape;3926;p117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117"/>
          <p:cNvGrpSpPr/>
          <p:nvPr/>
        </p:nvGrpSpPr>
        <p:grpSpPr>
          <a:xfrm>
            <a:off x="6693026" y="3857767"/>
            <a:ext cx="627083" cy="436814"/>
            <a:chOff x="5779976" y="1418876"/>
            <a:chExt cx="421200" cy="293400"/>
          </a:xfrm>
        </p:grpSpPr>
        <p:sp>
          <p:nvSpPr>
            <p:cNvPr id="3930" name="Google Shape;3930;p117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2" name="Google Shape;3932;p117"/>
          <p:cNvGrpSpPr/>
          <p:nvPr/>
        </p:nvGrpSpPr>
        <p:grpSpPr>
          <a:xfrm rot="6920411">
            <a:off x="8246357" y="3959213"/>
            <a:ext cx="620146" cy="233918"/>
            <a:chOff x="6872640" y="3300197"/>
            <a:chExt cx="620134" cy="233914"/>
          </a:xfrm>
        </p:grpSpPr>
        <p:sp>
          <p:nvSpPr>
            <p:cNvPr id="3933" name="Google Shape;3933;p117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117"/>
          <p:cNvGrpSpPr/>
          <p:nvPr/>
        </p:nvGrpSpPr>
        <p:grpSpPr>
          <a:xfrm>
            <a:off x="859913" y="1253200"/>
            <a:ext cx="1715350" cy="2654025"/>
            <a:chOff x="859913" y="1253200"/>
            <a:chExt cx="1715350" cy="2654025"/>
          </a:xfrm>
        </p:grpSpPr>
        <p:sp>
          <p:nvSpPr>
            <p:cNvPr id="3936" name="Google Shape;3936;p117"/>
            <p:cNvSpPr/>
            <p:nvPr/>
          </p:nvSpPr>
          <p:spPr>
            <a:xfrm>
              <a:off x="1068213" y="1253200"/>
              <a:ext cx="1484800" cy="2654025"/>
            </a:xfrm>
            <a:custGeom>
              <a:avLst/>
              <a:gdLst/>
              <a:ahLst/>
              <a:cxnLst/>
              <a:rect l="l" t="t" r="r" b="b"/>
              <a:pathLst>
                <a:path w="59392" h="106161" extrusionOk="0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1148088" y="1329675"/>
              <a:ext cx="1324475" cy="2500525"/>
            </a:xfrm>
            <a:custGeom>
              <a:avLst/>
              <a:gdLst/>
              <a:ahLst/>
              <a:cxnLst/>
              <a:rect l="l" t="t" r="r" b="b"/>
              <a:pathLst>
                <a:path w="52979" h="100021" extrusionOk="0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1501888" y="1260475"/>
              <a:ext cx="617450" cy="157104"/>
            </a:xfrm>
            <a:custGeom>
              <a:avLst/>
              <a:gdLst/>
              <a:ahLst/>
              <a:cxnLst/>
              <a:rect l="l" t="t" r="r" b="b"/>
              <a:pathLst>
                <a:path w="24698" h="8036" extrusionOk="0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17"/>
            <p:cNvSpPr/>
            <p:nvPr/>
          </p:nvSpPr>
          <p:spPr>
            <a:xfrm>
              <a:off x="1110438" y="3504900"/>
              <a:ext cx="1384950" cy="374950"/>
            </a:xfrm>
            <a:custGeom>
              <a:avLst/>
              <a:gdLst/>
              <a:ahLst/>
              <a:cxnLst/>
              <a:rect l="l" t="t" r="r" b="b"/>
              <a:pathLst>
                <a:path w="55398" h="14998" extrusionOk="0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17"/>
            <p:cNvSpPr/>
            <p:nvPr/>
          </p:nvSpPr>
          <p:spPr>
            <a:xfrm>
              <a:off x="2500488" y="2072050"/>
              <a:ext cx="74775" cy="341850"/>
            </a:xfrm>
            <a:custGeom>
              <a:avLst/>
              <a:gdLst/>
              <a:ahLst/>
              <a:cxnLst/>
              <a:rect l="l" t="t" r="r" b="b"/>
              <a:pathLst>
                <a:path w="2991" h="13674" extrusionOk="0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17"/>
            <p:cNvSpPr/>
            <p:nvPr/>
          </p:nvSpPr>
          <p:spPr>
            <a:xfrm>
              <a:off x="1695338" y="3590500"/>
              <a:ext cx="230550" cy="230575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17"/>
            <p:cNvSpPr/>
            <p:nvPr/>
          </p:nvSpPr>
          <p:spPr>
            <a:xfrm>
              <a:off x="1265638" y="1487725"/>
              <a:ext cx="461675" cy="461675"/>
            </a:xfrm>
            <a:custGeom>
              <a:avLst/>
              <a:gdLst/>
              <a:ahLst/>
              <a:cxnLst/>
              <a:rect l="l" t="t" r="r" b="b"/>
              <a:pathLst>
                <a:path w="18467" h="18467" extrusionOk="0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17"/>
            <p:cNvSpPr/>
            <p:nvPr/>
          </p:nvSpPr>
          <p:spPr>
            <a:xfrm>
              <a:off x="1807163" y="15876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807163" y="1664625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807163" y="1741650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807163" y="18187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17"/>
            <p:cNvSpPr/>
            <p:nvPr/>
          </p:nvSpPr>
          <p:spPr>
            <a:xfrm>
              <a:off x="1386613" y="1571050"/>
              <a:ext cx="215725" cy="295025"/>
            </a:xfrm>
            <a:custGeom>
              <a:avLst/>
              <a:gdLst/>
              <a:ahLst/>
              <a:cxnLst/>
              <a:rect l="l" t="t" r="r" b="b"/>
              <a:pathLst>
                <a:path w="8629" h="11801" extrusionOk="0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8" name="Google Shape;3948;p117"/>
            <p:cNvGrpSpPr/>
            <p:nvPr/>
          </p:nvGrpSpPr>
          <p:grpSpPr>
            <a:xfrm>
              <a:off x="859913" y="2872650"/>
              <a:ext cx="835425" cy="530150"/>
              <a:chOff x="1779700" y="2799700"/>
              <a:chExt cx="835425" cy="530150"/>
            </a:xfrm>
          </p:grpSpPr>
          <p:sp>
            <p:nvSpPr>
              <p:cNvPr id="3949" name="Google Shape;3949;p117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33417" h="21206" extrusionOk="0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17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14723" extrusionOk="0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17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556" extrusionOk="0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2" name="Google Shape;3952;p117"/>
            <p:cNvGrpSpPr/>
            <p:nvPr/>
          </p:nvGrpSpPr>
          <p:grpSpPr>
            <a:xfrm>
              <a:off x="1893288" y="2907900"/>
              <a:ext cx="651100" cy="650550"/>
              <a:chOff x="3015700" y="2290125"/>
              <a:chExt cx="651100" cy="650550"/>
            </a:xfrm>
          </p:grpSpPr>
          <p:sp>
            <p:nvSpPr>
              <p:cNvPr id="3953" name="Google Shape;3953;p117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19654" h="19631" extrusionOk="0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17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6022" extrusionOk="0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17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8583" extrusionOk="0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6" name="Google Shape;3956;p117"/>
            <p:cNvGrpSpPr/>
            <p:nvPr/>
          </p:nvGrpSpPr>
          <p:grpSpPr>
            <a:xfrm>
              <a:off x="1524538" y="2165863"/>
              <a:ext cx="525600" cy="525575"/>
              <a:chOff x="1863575" y="1989975"/>
              <a:chExt cx="525600" cy="525575"/>
            </a:xfrm>
          </p:grpSpPr>
          <p:sp>
            <p:nvSpPr>
              <p:cNvPr id="3957" name="Google Shape;3957;p117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avLst/>
                <a:gdLst/>
                <a:ahLst/>
                <a:cxnLst/>
                <a:rect l="l" t="t" r="r" b="b"/>
                <a:pathLst>
                  <a:path w="21024" h="21023" extrusionOk="0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117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3080" extrusionOk="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117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823" extrusionOk="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117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4680" extrusionOk="0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117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1645" extrusionOk="0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>
          <a:extLst>
            <a:ext uri="{FF2B5EF4-FFF2-40B4-BE49-F238E27FC236}">
              <a16:creationId xmlns:a16="http://schemas.microsoft.com/office/drawing/2014/main" id="{E2656A96-B7D6-B69D-2EA0-D4EC62E92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>
            <a:hlinkClick r:id="" action="ppaction://noaction"/>
            <a:extLst>
              <a:ext uri="{FF2B5EF4-FFF2-40B4-BE49-F238E27FC236}">
                <a16:creationId xmlns:a16="http://schemas.microsoft.com/office/drawing/2014/main" id="{685AC6D0-AE04-CFE5-4238-81F8642CBD93}"/>
              </a:ext>
            </a:extLst>
          </p:cNvPr>
          <p:cNvSpPr txBox="1">
            <a:spLocks noGrp="1"/>
          </p:cNvSpPr>
          <p:nvPr>
            <p:ph type="title" idx="17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0" name="Google Shape;1030;p66">
            <a:hlinkClick r:id="" action="ppaction://noaction"/>
            <a:extLst>
              <a:ext uri="{FF2B5EF4-FFF2-40B4-BE49-F238E27FC236}">
                <a16:creationId xmlns:a16="http://schemas.microsoft.com/office/drawing/2014/main" id="{21F169A7-43DB-2E05-9340-FA495CD5BE86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31" name="Google Shape;1031;p66">
            <a:hlinkClick r:id="" action="ppaction://noaction"/>
            <a:extLst>
              <a:ext uri="{FF2B5EF4-FFF2-40B4-BE49-F238E27FC236}">
                <a16:creationId xmlns:a16="http://schemas.microsoft.com/office/drawing/2014/main" id="{8A5EF62D-2C6B-C847-9A81-499168B09C0E}"/>
              </a:ext>
            </a:extLst>
          </p:cNvPr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2" name="Google Shape;1032;p66">
            <a:hlinkClick r:id="" action="ppaction://noaction"/>
            <a:extLst>
              <a:ext uri="{FF2B5EF4-FFF2-40B4-BE49-F238E27FC236}">
                <a16:creationId xmlns:a16="http://schemas.microsoft.com/office/drawing/2014/main" id="{7657301A-294F-183F-66F2-906C15B311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Logo - Homepage</a:t>
            </a:r>
            <a:endParaRPr dirty="0"/>
          </a:p>
        </p:txBody>
      </p:sp>
      <p:sp>
        <p:nvSpPr>
          <p:cNvPr id="1033" name="Google Shape;1033;p66">
            <a:hlinkClick r:id="" action="ppaction://noaction"/>
            <a:extLst>
              <a:ext uri="{FF2B5EF4-FFF2-40B4-BE49-F238E27FC236}">
                <a16:creationId xmlns:a16="http://schemas.microsoft.com/office/drawing/2014/main" id="{569BF079-6EC2-02D3-16B7-839F85626F7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Code besser dokumentieren</a:t>
            </a:r>
            <a:endParaRPr dirty="0"/>
          </a:p>
        </p:txBody>
      </p:sp>
      <p:sp>
        <p:nvSpPr>
          <p:cNvPr id="1034" name="Google Shape;1034;p66">
            <a:hlinkClick r:id="" action="ppaction://noaction"/>
            <a:extLst>
              <a:ext uri="{FF2B5EF4-FFF2-40B4-BE49-F238E27FC236}">
                <a16:creationId xmlns:a16="http://schemas.microsoft.com/office/drawing/2014/main" id="{C19E5E2B-9CA6-350F-D3E8-4391FB55D3E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Testbericht W3C</a:t>
            </a:r>
            <a:endParaRPr dirty="0"/>
          </a:p>
        </p:txBody>
      </p:sp>
      <p:sp>
        <p:nvSpPr>
          <p:cNvPr id="1035" name="Google Shape;1035;p66">
            <a:hlinkClick r:id="" action="ppaction://noaction"/>
            <a:extLst>
              <a:ext uri="{FF2B5EF4-FFF2-40B4-BE49-F238E27FC236}">
                <a16:creationId xmlns:a16="http://schemas.microsoft.com/office/drawing/2014/main" id="{8FB9A1A2-F188-D762-5576-24DC1A870CB0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Datenschutz</a:t>
            </a:r>
            <a:endParaRPr dirty="0"/>
          </a:p>
        </p:txBody>
      </p:sp>
      <p:sp>
        <p:nvSpPr>
          <p:cNvPr id="1036" name="Google Shape;1036;p66">
            <a:hlinkClick r:id="" action="ppaction://noaction"/>
            <a:extLst>
              <a:ext uri="{FF2B5EF4-FFF2-40B4-BE49-F238E27FC236}">
                <a16:creationId xmlns:a16="http://schemas.microsoft.com/office/drawing/2014/main" id="{7344F894-423D-8FE0-6057-B7AE5384BF6A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Checkliste</a:t>
            </a:r>
            <a:endParaRPr dirty="0"/>
          </a:p>
        </p:txBody>
      </p:sp>
      <p:sp>
        <p:nvSpPr>
          <p:cNvPr id="1037" name="Google Shape;1037;p66">
            <a:hlinkClick r:id="" action="ppaction://noaction"/>
            <a:extLst>
              <a:ext uri="{FF2B5EF4-FFF2-40B4-BE49-F238E27FC236}">
                <a16:creationId xmlns:a16="http://schemas.microsoft.com/office/drawing/2014/main" id="{BC854045-A07B-5DF7-E16B-FBCA441F8348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Verbessern</a:t>
            </a:r>
            <a:endParaRPr dirty="0"/>
          </a:p>
        </p:txBody>
      </p:sp>
      <p:sp>
        <p:nvSpPr>
          <p:cNvPr id="1038" name="Google Shape;1038;p66">
            <a:extLst>
              <a:ext uri="{FF2B5EF4-FFF2-40B4-BE49-F238E27FC236}">
                <a16:creationId xmlns:a16="http://schemas.microsoft.com/office/drawing/2014/main" id="{48CE7DDB-AA72-E24D-56A1-64B20F82A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fehlt noch</a:t>
            </a:r>
            <a:endParaRPr dirty="0"/>
          </a:p>
        </p:txBody>
      </p:sp>
      <p:sp>
        <p:nvSpPr>
          <p:cNvPr id="1045" name="Google Shape;1045;p66">
            <a:hlinkClick r:id="" action="ppaction://noaction"/>
            <a:extLst>
              <a:ext uri="{FF2B5EF4-FFF2-40B4-BE49-F238E27FC236}">
                <a16:creationId xmlns:a16="http://schemas.microsoft.com/office/drawing/2014/main" id="{E346E3B5-3CFC-8D3D-52FB-E4AE103D9A42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6" name="Google Shape;1046;p66">
            <a:hlinkClick r:id="" action="ppaction://noaction"/>
            <a:extLst>
              <a:ext uri="{FF2B5EF4-FFF2-40B4-BE49-F238E27FC236}">
                <a16:creationId xmlns:a16="http://schemas.microsoft.com/office/drawing/2014/main" id="{1094B876-9026-B643-474B-B90B69C9F106}"/>
              </a:ext>
            </a:extLst>
          </p:cNvPr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7" name="Google Shape;1047;p66">
            <a:hlinkClick r:id="" action="ppaction://noaction"/>
            <a:extLst>
              <a:ext uri="{FF2B5EF4-FFF2-40B4-BE49-F238E27FC236}">
                <a16:creationId xmlns:a16="http://schemas.microsoft.com/office/drawing/2014/main" id="{78B83613-C81E-6B69-6E0C-D20A13AF1A4B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8" name="Google Shape;1048;p66">
            <a:extLst>
              <a:ext uri="{FF2B5EF4-FFF2-40B4-BE49-F238E27FC236}">
                <a16:creationId xmlns:a16="http://schemas.microsoft.com/office/drawing/2014/main" id="{54FE6075-3544-0A09-4872-137E3ED40F25}"/>
              </a:ext>
            </a:extLst>
          </p:cNvPr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49" name="Google Shape;1049;p66">
              <a:extLst>
                <a:ext uri="{FF2B5EF4-FFF2-40B4-BE49-F238E27FC236}">
                  <a16:creationId xmlns:a16="http://schemas.microsoft.com/office/drawing/2014/main" id="{44788345-D5C0-8DBA-FF4A-D14DB680198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>
              <a:extLst>
                <a:ext uri="{FF2B5EF4-FFF2-40B4-BE49-F238E27FC236}">
                  <a16:creationId xmlns:a16="http://schemas.microsoft.com/office/drawing/2014/main" id="{16B81224-D118-8AD0-E09D-70BB13847314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>
            <a:extLst>
              <a:ext uri="{FF2B5EF4-FFF2-40B4-BE49-F238E27FC236}">
                <a16:creationId xmlns:a16="http://schemas.microsoft.com/office/drawing/2014/main" id="{E16C8DEB-8F96-44A1-4E1E-B1948C009EBC}"/>
              </a:ext>
            </a:extLst>
          </p:cNvPr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52" name="Google Shape;1052;p66">
              <a:extLst>
                <a:ext uri="{FF2B5EF4-FFF2-40B4-BE49-F238E27FC236}">
                  <a16:creationId xmlns:a16="http://schemas.microsoft.com/office/drawing/2014/main" id="{0B2C8833-8F0C-AA67-1D5D-4BA0EF51352F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>
              <a:extLst>
                <a:ext uri="{FF2B5EF4-FFF2-40B4-BE49-F238E27FC236}">
                  <a16:creationId xmlns:a16="http://schemas.microsoft.com/office/drawing/2014/main" id="{A9878BE7-8849-E0B5-C652-9A0FC4CC3BF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66">
            <a:extLst>
              <a:ext uri="{FF2B5EF4-FFF2-40B4-BE49-F238E27FC236}">
                <a16:creationId xmlns:a16="http://schemas.microsoft.com/office/drawing/2014/main" id="{9F6CDD6A-2515-C8E7-16A9-D06E13A70384}"/>
              </a:ext>
            </a:extLst>
          </p:cNvPr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55" name="Google Shape;1055;p66">
              <a:extLst>
                <a:ext uri="{FF2B5EF4-FFF2-40B4-BE49-F238E27FC236}">
                  <a16:creationId xmlns:a16="http://schemas.microsoft.com/office/drawing/2014/main" id="{295637A1-153A-88D4-FA71-93AE7A3A55B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6">
              <a:extLst>
                <a:ext uri="{FF2B5EF4-FFF2-40B4-BE49-F238E27FC236}">
                  <a16:creationId xmlns:a16="http://schemas.microsoft.com/office/drawing/2014/main" id="{A27C8210-4F83-EF6A-9684-D42B0920B795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>
            <a:extLst>
              <a:ext uri="{FF2B5EF4-FFF2-40B4-BE49-F238E27FC236}">
                <a16:creationId xmlns:a16="http://schemas.microsoft.com/office/drawing/2014/main" id="{B459EA29-935A-6D9E-047D-98BA682E5C55}"/>
              </a:ext>
            </a:extLst>
          </p:cNvPr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58" name="Google Shape;1058;p66">
              <a:extLst>
                <a:ext uri="{FF2B5EF4-FFF2-40B4-BE49-F238E27FC236}">
                  <a16:creationId xmlns:a16="http://schemas.microsoft.com/office/drawing/2014/main" id="{F26D3EEF-FC56-A81B-027A-80318BB6984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>
              <a:extLst>
                <a:ext uri="{FF2B5EF4-FFF2-40B4-BE49-F238E27FC236}">
                  <a16:creationId xmlns:a16="http://schemas.microsoft.com/office/drawing/2014/main" id="{A86858DA-CF03-938E-526C-DC49247EFE3F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>
            <a:extLst>
              <a:ext uri="{FF2B5EF4-FFF2-40B4-BE49-F238E27FC236}">
                <a16:creationId xmlns:a16="http://schemas.microsoft.com/office/drawing/2014/main" id="{FA1DE23D-4153-A686-DB25-4185D7A07912}"/>
              </a:ext>
            </a:extLst>
          </p:cNvPr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61" name="Google Shape;1061;p66">
              <a:extLst>
                <a:ext uri="{FF2B5EF4-FFF2-40B4-BE49-F238E27FC236}">
                  <a16:creationId xmlns:a16="http://schemas.microsoft.com/office/drawing/2014/main" id="{2EC4BA2E-74DB-B4F0-9C43-EE1219945D82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>
              <a:extLst>
                <a:ext uri="{FF2B5EF4-FFF2-40B4-BE49-F238E27FC236}">
                  <a16:creationId xmlns:a16="http://schemas.microsoft.com/office/drawing/2014/main" id="{0CFA3C8E-A725-59C4-B053-22F0CF28EF9D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66">
            <a:extLst>
              <a:ext uri="{FF2B5EF4-FFF2-40B4-BE49-F238E27FC236}">
                <a16:creationId xmlns:a16="http://schemas.microsoft.com/office/drawing/2014/main" id="{9B1855C1-7C77-6200-09FD-E41E0120FD7D}"/>
              </a:ext>
            </a:extLst>
          </p:cNvPr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64" name="Google Shape;1064;p66">
              <a:extLst>
                <a:ext uri="{FF2B5EF4-FFF2-40B4-BE49-F238E27FC236}">
                  <a16:creationId xmlns:a16="http://schemas.microsoft.com/office/drawing/2014/main" id="{029CAB07-9BB4-E47D-68CA-E12B76F39FB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6">
              <a:extLst>
                <a:ext uri="{FF2B5EF4-FFF2-40B4-BE49-F238E27FC236}">
                  <a16:creationId xmlns:a16="http://schemas.microsoft.com/office/drawing/2014/main" id="{F655FFD8-E317-B2BF-9C1E-3EF2AEFED3D2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>
            <a:extLst>
              <a:ext uri="{FF2B5EF4-FFF2-40B4-BE49-F238E27FC236}">
                <a16:creationId xmlns:a16="http://schemas.microsoft.com/office/drawing/2014/main" id="{CF7575DA-14B2-C861-CA59-86F66ADA4E42}"/>
              </a:ext>
            </a:extLst>
          </p:cNvPr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B82CD9-4569-3D85-2F95-605858B7B146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450FC1-BFE5-0AAB-EA0E-E26F7DFDFBD7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  <a:extLst>
              <a:ext uri="{FF2B5EF4-FFF2-40B4-BE49-F238E27FC236}">
                <a16:creationId xmlns:a16="http://schemas.microsoft.com/office/drawing/2014/main" id="{B9FB02F3-1FA0-D369-1619-F54A9C49EBE8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09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Danke?</a:t>
            </a:r>
            <a:br>
              <a:rPr lang="de-CH" dirty="0"/>
            </a:br>
            <a:r>
              <a:rPr lang="de-CH" dirty="0"/>
              <a:t>Fragen!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116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3866" name="Google Shape;3866;p116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6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Darker Grotesque</vt:lpstr>
      <vt:lpstr>Montserrat</vt:lpstr>
      <vt:lpstr>Darker Grotesque Medium</vt:lpstr>
      <vt:lpstr>Arial</vt:lpstr>
      <vt:lpstr>Multi-Business Company Website by Slidesgo</vt:lpstr>
      <vt:lpstr>Pizzeria Praxisarbeit Webseite</vt:lpstr>
      <vt:lpstr>Live Demo</vt:lpstr>
      <vt:lpstr>Wireframe</vt:lpstr>
      <vt:lpstr>06</vt:lpstr>
      <vt:lpstr>Danke? Fragen!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AkahaiSchule</dc:creator>
  <cp:lastModifiedBy>Akshai Arulananthan</cp:lastModifiedBy>
  <cp:revision>2</cp:revision>
  <dcterms:modified xsi:type="dcterms:W3CDTF">2024-11-10T21:23:19Z</dcterms:modified>
</cp:coreProperties>
</file>