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721" y="4652353"/>
            <a:ext cx="1056724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 Akshai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 Akshai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Ballari Institute Of Technology And Management &amp;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https://github.com/Akshai-M/Secure-Data-Hiding-In-Images-Using-Steganography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/>
              <a:t>Support for Audio &amp; Video Steganography</a:t>
            </a:r>
            <a:r>
              <a:rPr lang="en-IN" dirty="0"/>
              <a:t> – Extending the project to embed data in audio/video files.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GUI-Based Implementation</a:t>
            </a:r>
            <a:r>
              <a:rPr lang="en-IN" dirty="0"/>
              <a:t> – Creating a </a:t>
            </a:r>
            <a:r>
              <a:rPr lang="en-IN" b="1" dirty="0"/>
              <a:t>user-friendly interface</a:t>
            </a:r>
            <a:r>
              <a:rPr lang="en-IN" dirty="0"/>
              <a:t> for non-technical users.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AI-based Image Optimization</a:t>
            </a:r>
            <a:r>
              <a:rPr lang="en-IN" dirty="0"/>
              <a:t> – Ensuring that encrypted images remain indistinguishable even under analysis.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Multi-layered Security</a:t>
            </a:r>
            <a:r>
              <a:rPr lang="en-IN" dirty="0"/>
              <a:t> – Implementing </a:t>
            </a:r>
            <a:r>
              <a:rPr lang="en-IN" b="1" dirty="0"/>
              <a:t>AES encryption</a:t>
            </a:r>
            <a:r>
              <a:rPr lang="en-IN" dirty="0"/>
              <a:t> alongside steganography for added security.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Mobile App Version</a:t>
            </a:r>
            <a:r>
              <a:rPr lang="en-IN" dirty="0"/>
              <a:t> – Developing an </a:t>
            </a:r>
            <a:r>
              <a:rPr lang="en-IN" b="1" dirty="0"/>
              <a:t>Android/iOS</a:t>
            </a:r>
            <a:r>
              <a:rPr lang="en-IN" dirty="0"/>
              <a:t> application for on-the-go usage.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61AAF-5E88-BF2D-C4C7-0914FAC2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increasing reliance on digital communication has created a growing need for methods that not only secure information but also ensure its transmission remains undetected.  Traditional encryption, while securing the content, often signals the presence of a secret communication, making it a target for scrutiny. This project seeks to address this challenge by developing a steganography-based solution.  By utilizing Least Significant Bit (LSB) encoding, this project aims to create a tool capable of embedding secret messages within images, enabling users to communicate discreetly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Python 3.x – Main programming language</a:t>
            </a:r>
          </a:p>
          <a:p>
            <a:r>
              <a:rPr lang="en-IN" dirty="0"/>
              <a:t>OpenCV – Image processing and manipulation</a:t>
            </a:r>
          </a:p>
          <a:p>
            <a:r>
              <a:rPr lang="en-IN" dirty="0"/>
              <a:t>Bitwise Operations – LSB encoding and extraction</a:t>
            </a:r>
          </a:p>
          <a:p>
            <a:r>
              <a:rPr lang="en-IN" dirty="0"/>
              <a:t>File Handling – Read/write encrypted images</a:t>
            </a:r>
          </a:p>
          <a:p>
            <a:r>
              <a:rPr lang="en-IN" dirty="0"/>
              <a:t>Terminal Input/Output – Interactive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Secure Message Concealment – Uses LSB encoding to hide messages inside images without visually altering them.</a:t>
            </a:r>
          </a:p>
          <a:p>
            <a:r>
              <a:rPr lang="en-US" sz="2000" dirty="0"/>
              <a:t>Passcode Protection – Only authorized users can retrieve the hidden message.</a:t>
            </a:r>
          </a:p>
          <a:p>
            <a:r>
              <a:rPr lang="en-US" sz="2000" dirty="0"/>
              <a:t>Lightweight Execution – No NumPy dependency, making it compact and efficient.</a:t>
            </a:r>
          </a:p>
          <a:p>
            <a:r>
              <a:rPr lang="en-US" sz="2000" dirty="0"/>
              <a:t>Cross-Platform Compatibility – Works on Windows, Linux, and macOS.</a:t>
            </a:r>
          </a:p>
          <a:p>
            <a:r>
              <a:rPr lang="en-US" sz="2000" dirty="0"/>
              <a:t>No Size Restriction – Large messages can be hidden in high-resolution images.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Journalists &amp; Whistleblowers – To securely communicate sensitive information.</a:t>
            </a:r>
          </a:p>
          <a:p>
            <a:r>
              <a:rPr lang="en-US" dirty="0"/>
              <a:t>Cybersecurity Enthusiasts – To learn and implement steganographic techniques.</a:t>
            </a:r>
          </a:p>
          <a:p>
            <a:r>
              <a:rPr lang="en-US" dirty="0"/>
              <a:t>Researchers &amp; Developers – For secure data transmission and cryptographic research.</a:t>
            </a:r>
          </a:p>
          <a:p>
            <a:r>
              <a:rPr lang="en-US" dirty="0"/>
              <a:t>Everyday Users – To send private messages without detection.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74AA2-A1CB-E071-6113-0C21B794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1" y="1302026"/>
            <a:ext cx="8493551" cy="48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76EC-46FE-6BDC-ED92-D698FA80F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BD66D-DDFB-651B-3AF3-E04302BA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33" y="1092337"/>
            <a:ext cx="8308133" cy="46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SteganoCrypt</a:t>
            </a:r>
            <a:r>
              <a:rPr lang="en-US" dirty="0"/>
              <a:t> provides a </a:t>
            </a:r>
            <a:r>
              <a:rPr lang="en-US" b="1" dirty="0"/>
              <a:t>simple yet powerful</a:t>
            </a:r>
            <a:r>
              <a:rPr lang="en-US" dirty="0"/>
              <a:t> way to conceal sensitive messages within images using </a:t>
            </a:r>
            <a:r>
              <a:rPr lang="en-US" b="1" dirty="0"/>
              <a:t>LSB steganography</a:t>
            </a:r>
            <a:r>
              <a:rPr lang="en-US" dirty="0"/>
              <a:t>. This method enhances </a:t>
            </a:r>
            <a:r>
              <a:rPr lang="en-US" b="1" dirty="0"/>
              <a:t>data security and privacy</a:t>
            </a:r>
            <a:r>
              <a:rPr lang="en-US" dirty="0"/>
              <a:t>, ensuring that secret communications remain undetected.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</TotalTime>
  <Words>428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 AKSHAI KUMAR</cp:lastModifiedBy>
  <cp:revision>26</cp:revision>
  <dcterms:created xsi:type="dcterms:W3CDTF">2021-05-26T16:50:10Z</dcterms:created>
  <dcterms:modified xsi:type="dcterms:W3CDTF">2025-02-19T06:47:03Z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