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1929286"/>
            <a:ext cx="6634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AKSHAI KRISHNA A</a:t>
            </a:r>
            <a:endParaRPr spc="15" dirty="0"/>
          </a:p>
        </p:txBody>
      </p:sp>
      <p:sp>
        <p:nvSpPr>
          <p:cNvPr id="8" name="object 8"/>
          <p:cNvSpPr txBox="1"/>
          <p:nvPr/>
        </p:nvSpPr>
        <p:spPr>
          <a:xfrm>
            <a:off x="5715000" y="2837342"/>
            <a:ext cx="4724400" cy="751488"/>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WEATHER PREDICTION SYSTEM USING DEEP LEARNING</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p:cNvSpPr txBox="1"/>
          <p:nvPr/>
        </p:nvSpPr>
        <p:spPr>
          <a:xfrm>
            <a:off x="252413" y="3962400"/>
            <a:ext cx="3910012" cy="646331"/>
          </a:xfrm>
          <a:prstGeom prst="rect">
            <a:avLst/>
          </a:prstGeom>
          <a:noFill/>
        </p:spPr>
        <p:txBody>
          <a:bodyPr wrap="square" rtlCol="0">
            <a:spAutoFit/>
          </a:bodyPr>
          <a:lstStyle/>
          <a:p>
            <a:r>
              <a:rPr lang="en-US" dirty="0" smtClean="0"/>
              <a:t>REG NO: 211521104007</a:t>
            </a:r>
          </a:p>
          <a:p>
            <a:r>
              <a:rPr lang="en-US" dirty="0" smtClean="0"/>
              <a:t>NAN MUTHALVAN ID: au211521104007</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extBox 9"/>
          <p:cNvSpPr txBox="1"/>
          <p:nvPr/>
        </p:nvSpPr>
        <p:spPr>
          <a:xfrm>
            <a:off x="752475" y="1524000"/>
            <a:ext cx="10639043" cy="3276282"/>
          </a:xfrm>
          <a:prstGeom prst="rect">
            <a:avLst/>
          </a:prstGeom>
          <a:noFill/>
        </p:spPr>
        <p:txBody>
          <a:bodyPr wrap="square" rtlCol="0">
            <a:spAutoFit/>
          </a:bodyPr>
          <a:lstStyle/>
          <a:p>
            <a:pPr marL="342900" indent="-342900">
              <a:lnSpc>
                <a:spcPct val="150000"/>
              </a:lnSpc>
              <a:buFont typeface="Wingdings" pitchFamily="2" charset="2"/>
              <a:buChar char="q"/>
            </a:pPr>
            <a:r>
              <a:rPr lang="en-US" sz="2000" dirty="0" smtClean="0"/>
              <a:t>Trained model on historical weather data.</a:t>
            </a:r>
          </a:p>
          <a:p>
            <a:pPr marL="342900" indent="-342900">
              <a:lnSpc>
                <a:spcPct val="150000"/>
              </a:lnSpc>
              <a:buFont typeface="Wingdings" pitchFamily="2" charset="2"/>
              <a:buChar char="q"/>
            </a:pPr>
            <a:r>
              <a:rPr lang="en-US" sz="2000" dirty="0" smtClean="0"/>
              <a:t>Validated performance using a separate validation set.</a:t>
            </a:r>
          </a:p>
          <a:p>
            <a:pPr marL="342900" indent="-342900">
              <a:lnSpc>
                <a:spcPct val="150000"/>
              </a:lnSpc>
              <a:buFont typeface="Wingdings" pitchFamily="2" charset="2"/>
              <a:buChar char="q"/>
            </a:pPr>
            <a:r>
              <a:rPr lang="en-US" sz="2000" dirty="0" smtClean="0"/>
              <a:t>Evaluated model using metrics such as MSE and RMSE.</a:t>
            </a:r>
          </a:p>
          <a:p>
            <a:pPr marL="342900" indent="-342900">
              <a:lnSpc>
                <a:spcPct val="150000"/>
              </a:lnSpc>
              <a:buFont typeface="Wingdings" pitchFamily="2" charset="2"/>
              <a:buChar char="q"/>
            </a:pPr>
            <a:r>
              <a:rPr lang="en-US" sz="2000" dirty="0" smtClean="0"/>
              <a:t>Visualized actual vs. predicted weather data for analysis.</a:t>
            </a:r>
          </a:p>
          <a:p>
            <a:pPr marL="342900" indent="-342900">
              <a:lnSpc>
                <a:spcPct val="150000"/>
              </a:lnSpc>
              <a:buFont typeface="Wingdings" pitchFamily="2" charset="2"/>
              <a:buChar char="q"/>
            </a:pPr>
            <a:r>
              <a:rPr lang="en-US" sz="2000" dirty="0" smtClean="0"/>
              <a:t>Analyzed accuracy and reliability of predictions achieved.</a:t>
            </a:r>
          </a:p>
          <a:p>
            <a:pPr marL="342900" indent="-342900">
              <a:lnSpc>
                <a:spcPct val="150000"/>
              </a:lnSpc>
              <a:buFont typeface="Wingdings" pitchFamily="2" charset="2"/>
              <a:buChar char="q"/>
            </a:pPr>
            <a:r>
              <a:rPr lang="en-US" sz="2000" dirty="0" smtClean="0"/>
              <a:t>Compared results with traditional forecasting methods.</a:t>
            </a:r>
          </a:p>
          <a:p>
            <a:pPr marL="342900" indent="-342900">
              <a:lnSpc>
                <a:spcPct val="150000"/>
              </a:lnSpc>
              <a:buFont typeface="Wingdings" pitchFamily="2" charset="2"/>
              <a:buChar char="q"/>
            </a:pPr>
            <a:r>
              <a:rPr lang="en-US" sz="2000" dirty="0" smtClean="0"/>
              <a:t>Highlighted improvements attained through deep learning.</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94578"/>
            <a:ext cx="8442325"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a:t>WEATHER PREDICTION SYSTEM USING DEEP LEARNING</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917532" y="2221686"/>
            <a:ext cx="8267700" cy="3785652"/>
          </a:xfrm>
          <a:prstGeom prst="rect">
            <a:avLst/>
          </a:prstGeom>
          <a:noFill/>
        </p:spPr>
        <p:txBody>
          <a:bodyPr wrap="square" rtlCol="0">
            <a:spAutoFit/>
          </a:bodyPr>
          <a:lstStyle/>
          <a:p>
            <a:pPr marL="285750" indent="-285750">
              <a:lnSpc>
                <a:spcPct val="150000"/>
              </a:lnSpc>
              <a:buFont typeface="Wingdings" pitchFamily="2" charset="2"/>
              <a:buChar char="Ø"/>
            </a:pPr>
            <a:r>
              <a:rPr lang="en-IN" sz="2000" b="1" dirty="0" smtClean="0"/>
              <a:t>RNN enhances weather prediction precision.</a:t>
            </a:r>
          </a:p>
          <a:p>
            <a:pPr marL="285750" indent="-285750">
              <a:lnSpc>
                <a:spcPct val="150000"/>
              </a:lnSpc>
              <a:buFont typeface="Wingdings" pitchFamily="2" charset="2"/>
              <a:buChar char="Ø"/>
            </a:pPr>
            <a:r>
              <a:rPr lang="en-IN" sz="2000" b="1" dirty="0" smtClean="0"/>
              <a:t>Implements recurrent neural network for forecasting.</a:t>
            </a:r>
          </a:p>
          <a:p>
            <a:pPr marL="285750" indent="-285750">
              <a:lnSpc>
                <a:spcPct val="150000"/>
              </a:lnSpc>
              <a:buFont typeface="Wingdings" pitchFamily="2" charset="2"/>
              <a:buChar char="Ø"/>
            </a:pPr>
            <a:r>
              <a:rPr lang="en-IN" sz="2000" b="1" dirty="0" smtClean="0"/>
              <a:t>Utilizes historical data for RNN training.</a:t>
            </a:r>
          </a:p>
          <a:p>
            <a:pPr marL="285750" indent="-285750">
              <a:lnSpc>
                <a:spcPct val="150000"/>
              </a:lnSpc>
              <a:buFont typeface="Wingdings" pitchFamily="2" charset="2"/>
              <a:buChar char="Ø"/>
            </a:pPr>
            <a:r>
              <a:rPr lang="en-IN" sz="2000" b="1" dirty="0" smtClean="0"/>
              <a:t>Improves accuracy across diverse weather conditions.</a:t>
            </a:r>
          </a:p>
          <a:p>
            <a:pPr marL="285750" indent="-285750">
              <a:lnSpc>
                <a:spcPct val="150000"/>
              </a:lnSpc>
              <a:buFont typeface="Wingdings" pitchFamily="2" charset="2"/>
              <a:buChar char="Ø"/>
            </a:pPr>
            <a:r>
              <a:rPr lang="en-IN" sz="2000" b="1" dirty="0" smtClean="0"/>
              <a:t>Employs RNN to streamline forecasting methodologies.</a:t>
            </a:r>
          </a:p>
          <a:p>
            <a:pPr marL="285750" indent="-285750">
              <a:lnSpc>
                <a:spcPct val="150000"/>
              </a:lnSpc>
              <a:buFont typeface="Wingdings" pitchFamily="2" charset="2"/>
              <a:buChar char="Ø"/>
            </a:pPr>
            <a:r>
              <a:rPr lang="en-IN" sz="2000" b="1" dirty="0" smtClean="0"/>
              <a:t>Enhances preparedness in agriculture, transportation, and disaster management.</a:t>
            </a:r>
          </a:p>
          <a:p>
            <a:pPr marL="285750" indent="-285750">
              <a:lnSpc>
                <a:spcPct val="150000"/>
              </a:lnSpc>
              <a:buFont typeface="Wingdings" pitchFamily="2" charset="2"/>
              <a:buChar char="Ø"/>
            </a:pPr>
            <a:r>
              <a:rPr lang="en-IN" sz="2000" b="1" dirty="0" smtClean="0"/>
              <a:t>Advances traditional forecasting techniques with RNN innovation.</a:t>
            </a:r>
            <a:endParaRPr lang="en-IN"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219200" y="1658292"/>
            <a:ext cx="8991600" cy="3276282"/>
          </a:xfrm>
          <a:prstGeom prst="rect">
            <a:avLst/>
          </a:prstGeom>
          <a:noFill/>
        </p:spPr>
        <p:txBody>
          <a:bodyPr wrap="square" rtlCol="0">
            <a:spAutoFit/>
          </a:bodyPr>
          <a:lstStyle/>
          <a:p>
            <a:pPr marL="285750" indent="-285750">
              <a:lnSpc>
                <a:spcPct val="150000"/>
              </a:lnSpc>
              <a:buFont typeface="Wingdings" pitchFamily="2" charset="2"/>
              <a:buChar char="q"/>
            </a:pPr>
            <a:r>
              <a:rPr lang="en-US" sz="2000" dirty="0" smtClean="0"/>
              <a:t>Introduction to Weather Prediction System.</a:t>
            </a:r>
          </a:p>
          <a:p>
            <a:pPr marL="285750" indent="-285750">
              <a:lnSpc>
                <a:spcPct val="150000"/>
              </a:lnSpc>
              <a:buFont typeface="Wingdings" pitchFamily="2" charset="2"/>
              <a:buChar char="q"/>
            </a:pPr>
            <a:r>
              <a:rPr lang="en-US" sz="2000" dirty="0" smtClean="0"/>
              <a:t>Overview of Recurrent Neural Networks (RNN).</a:t>
            </a:r>
          </a:p>
          <a:p>
            <a:pPr marL="285750" indent="-285750">
              <a:lnSpc>
                <a:spcPct val="150000"/>
              </a:lnSpc>
              <a:buFont typeface="Wingdings" pitchFamily="2" charset="2"/>
              <a:buChar char="q"/>
            </a:pPr>
            <a:r>
              <a:rPr lang="en-US" sz="2000" dirty="0" smtClean="0"/>
              <a:t>Data Preprocessing Techniques.</a:t>
            </a:r>
          </a:p>
          <a:p>
            <a:pPr marL="285750" indent="-285750">
              <a:lnSpc>
                <a:spcPct val="150000"/>
              </a:lnSpc>
              <a:buFont typeface="Wingdings" pitchFamily="2" charset="2"/>
              <a:buChar char="q"/>
            </a:pPr>
            <a:r>
              <a:rPr lang="en-US" sz="2000" dirty="0" smtClean="0"/>
              <a:t>Architecture of RNN for Weather Forecasting.</a:t>
            </a:r>
          </a:p>
          <a:p>
            <a:pPr marL="285750" indent="-285750">
              <a:lnSpc>
                <a:spcPct val="150000"/>
              </a:lnSpc>
              <a:buFont typeface="Wingdings" pitchFamily="2" charset="2"/>
              <a:buChar char="q"/>
            </a:pPr>
            <a:r>
              <a:rPr lang="en-US" sz="2000" dirty="0" smtClean="0"/>
              <a:t>Training and Validation Processes.</a:t>
            </a:r>
          </a:p>
          <a:p>
            <a:pPr marL="285750" indent="-285750">
              <a:lnSpc>
                <a:spcPct val="150000"/>
              </a:lnSpc>
              <a:buFont typeface="Wingdings" pitchFamily="2" charset="2"/>
              <a:buChar char="q"/>
            </a:pPr>
            <a:r>
              <a:rPr lang="en-US" sz="2000" dirty="0" smtClean="0"/>
              <a:t>Evaluation Metrics and Performance Analysis.</a:t>
            </a:r>
          </a:p>
          <a:p>
            <a:pPr marL="285750" indent="-285750">
              <a:lnSpc>
                <a:spcPct val="150000"/>
              </a:lnSpc>
              <a:buFont typeface="Wingdings" pitchFamily="2" charset="2"/>
              <a:buChar char="q"/>
            </a:pPr>
            <a:r>
              <a:rPr lang="en-US" sz="2000" dirty="0" smtClean="0"/>
              <a:t>Future Directions and Conclusion.</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18577" y="1219200"/>
            <a:ext cx="7794625" cy="5122941"/>
          </a:xfrm>
          <a:prstGeom prst="rect">
            <a:avLst/>
          </a:prstGeom>
          <a:noFill/>
        </p:spPr>
        <p:txBody>
          <a:bodyPr wrap="square" rtlCol="0">
            <a:spAutoFit/>
          </a:bodyPr>
          <a:lstStyle/>
          <a:p>
            <a:pPr>
              <a:lnSpc>
                <a:spcPct val="150000"/>
              </a:lnSpc>
            </a:pPr>
            <a:r>
              <a:rPr lang="en-US" sz="2000" dirty="0" smtClean="0">
                <a:effectLst>
                  <a:outerShdw blurRad="38100" dist="38100" dir="2700000" algn="tl">
                    <a:srgbClr val="000000">
                      <a:alpha val="43137"/>
                    </a:srgbClr>
                  </a:outerShdw>
                </a:effectLst>
              </a:rPr>
              <a:t>Inaccurate weather forecasts pose significant challenges to planning and decision-making processes across various sectors. Traditional forecasting methods often lack the precision needed to capture complex weather patterns effectively. These methods struggle to handle dynamic weather data and adequately model temporal dependencies. As such, there is a pressing need for a robust and accurate weather prediction system that can leverage advanced technologies to overcome these limitations. The objective is to develop a deep learning solution capable of providing precise weather forecasts, thereby enhancing preparedness and decision-making in sectors such as agriculture, transportation, and disaster management.</a:t>
            </a:r>
            <a:endParaRPr lang="en-IN" sz="2000" dirty="0">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304800" y="1611944"/>
            <a:ext cx="8467725" cy="4199611"/>
          </a:xfrm>
          <a:prstGeom prst="rect">
            <a:avLst/>
          </a:prstGeom>
          <a:noFill/>
        </p:spPr>
        <p:txBody>
          <a:bodyPr wrap="square" rtlCol="0">
            <a:spAutoFit/>
          </a:bodyPr>
          <a:lstStyle/>
          <a:p>
            <a:pPr marL="285750" indent="-285750">
              <a:lnSpc>
                <a:spcPct val="150000"/>
              </a:lnSpc>
              <a:buFont typeface="Wingdings" pitchFamily="2" charset="2"/>
              <a:buChar char="ü"/>
            </a:pPr>
            <a:r>
              <a:rPr lang="en-US" sz="2000" dirty="0" smtClean="0"/>
              <a:t>Utilizes deep learning for accurate weather forecasting.</a:t>
            </a:r>
          </a:p>
          <a:p>
            <a:pPr marL="285750" indent="-285750">
              <a:lnSpc>
                <a:spcPct val="150000"/>
              </a:lnSpc>
              <a:buFont typeface="Wingdings" pitchFamily="2" charset="2"/>
              <a:buChar char="ü"/>
            </a:pPr>
            <a:r>
              <a:rPr lang="en-US" sz="2000" dirty="0" smtClean="0"/>
              <a:t>Focuses on Recurrent Neural Networks (RNN) for modeling weather data.</a:t>
            </a:r>
          </a:p>
          <a:p>
            <a:pPr marL="285750" indent="-285750">
              <a:lnSpc>
                <a:spcPct val="150000"/>
              </a:lnSpc>
              <a:buFont typeface="Wingdings" pitchFamily="2" charset="2"/>
              <a:buChar char="ü"/>
            </a:pPr>
            <a:r>
              <a:rPr lang="en-US" sz="2000" dirty="0" smtClean="0"/>
              <a:t>Leverages historical weather data for RNN training.</a:t>
            </a:r>
          </a:p>
          <a:p>
            <a:pPr marL="285750" indent="-285750">
              <a:lnSpc>
                <a:spcPct val="150000"/>
              </a:lnSpc>
              <a:buFont typeface="Wingdings" pitchFamily="2" charset="2"/>
              <a:buChar char="ü"/>
            </a:pPr>
            <a:r>
              <a:rPr lang="en-US" sz="2000" dirty="0" smtClean="0"/>
              <a:t>Aims to improve forecasting accuracy and reliability.</a:t>
            </a:r>
          </a:p>
          <a:p>
            <a:pPr marL="285750" indent="-285750">
              <a:lnSpc>
                <a:spcPct val="150000"/>
              </a:lnSpc>
              <a:buFont typeface="Wingdings" pitchFamily="2" charset="2"/>
              <a:buChar char="ü"/>
            </a:pPr>
            <a:r>
              <a:rPr lang="en-US" sz="2000" dirty="0" smtClean="0"/>
              <a:t>Enhances preparedness and decision-making in various sectors.</a:t>
            </a:r>
          </a:p>
          <a:p>
            <a:pPr marL="285750" indent="-285750">
              <a:lnSpc>
                <a:spcPct val="150000"/>
              </a:lnSpc>
              <a:buFont typeface="Wingdings" pitchFamily="2" charset="2"/>
              <a:buChar char="ü"/>
            </a:pPr>
            <a:r>
              <a:rPr lang="en-US" sz="2000" dirty="0" smtClean="0"/>
              <a:t>Addresses limitations of traditional forecasting methods with advanced technology.</a:t>
            </a:r>
          </a:p>
          <a:p>
            <a:pPr marL="285750" indent="-285750">
              <a:lnSpc>
                <a:spcPct val="150000"/>
              </a:lnSpc>
              <a:buFont typeface="Wingdings" pitchFamily="2" charset="2"/>
              <a:buChar char="ü"/>
            </a:pPr>
            <a:r>
              <a:rPr lang="en-US" sz="2000" dirty="0" smtClean="0"/>
              <a:t>Strives to revolutionize weather prediction methodologies for better outcomes.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609600" y="1899389"/>
            <a:ext cx="8743950" cy="3785652"/>
          </a:xfrm>
          <a:prstGeom prst="rect">
            <a:avLst/>
          </a:prstGeom>
          <a:noFill/>
        </p:spPr>
        <p:txBody>
          <a:bodyPr wrap="square" rtlCol="0">
            <a:spAutoFit/>
          </a:bodyPr>
          <a:lstStyle/>
          <a:p>
            <a:pPr marL="285750" indent="-285750">
              <a:lnSpc>
                <a:spcPct val="150000"/>
              </a:lnSpc>
              <a:buFont typeface="Wingdings" pitchFamily="2" charset="2"/>
              <a:buChar char="q"/>
            </a:pPr>
            <a:r>
              <a:rPr lang="en-US" sz="2000" dirty="0" smtClean="0"/>
              <a:t>Agricultural sector for crop planning and irrigation management.</a:t>
            </a:r>
          </a:p>
          <a:p>
            <a:pPr marL="285750" indent="-285750">
              <a:lnSpc>
                <a:spcPct val="150000"/>
              </a:lnSpc>
              <a:buFont typeface="Wingdings" pitchFamily="2" charset="2"/>
              <a:buChar char="q"/>
            </a:pPr>
            <a:r>
              <a:rPr lang="en-US" sz="2000" dirty="0" smtClean="0"/>
              <a:t>Transportation industry for route optimization and scheduling.</a:t>
            </a:r>
          </a:p>
          <a:p>
            <a:pPr marL="285750" indent="-285750">
              <a:lnSpc>
                <a:spcPct val="150000"/>
              </a:lnSpc>
              <a:buFont typeface="Wingdings" pitchFamily="2" charset="2"/>
              <a:buChar char="q"/>
            </a:pPr>
            <a:r>
              <a:rPr lang="en-US" sz="2000" dirty="0" smtClean="0"/>
              <a:t>Energy sector for demand forecasting and resource allocation.</a:t>
            </a:r>
          </a:p>
          <a:p>
            <a:pPr marL="285750" indent="-285750">
              <a:lnSpc>
                <a:spcPct val="150000"/>
              </a:lnSpc>
              <a:buFont typeface="Wingdings" pitchFamily="2" charset="2"/>
              <a:buChar char="q"/>
            </a:pPr>
            <a:r>
              <a:rPr lang="en-US" sz="2000" dirty="0" smtClean="0"/>
              <a:t>Disaster management agencies for early warning systems and evacuation planning.</a:t>
            </a:r>
          </a:p>
          <a:p>
            <a:pPr marL="285750" indent="-285750">
              <a:lnSpc>
                <a:spcPct val="150000"/>
              </a:lnSpc>
              <a:buFont typeface="Wingdings" pitchFamily="2" charset="2"/>
              <a:buChar char="q"/>
            </a:pPr>
            <a:r>
              <a:rPr lang="en-US" sz="2000" dirty="0" smtClean="0"/>
              <a:t>Aviation industry for flight planning and safety measures.</a:t>
            </a:r>
          </a:p>
          <a:p>
            <a:pPr marL="285750" indent="-285750">
              <a:lnSpc>
                <a:spcPct val="150000"/>
              </a:lnSpc>
              <a:buFont typeface="Wingdings" pitchFamily="2" charset="2"/>
              <a:buChar char="q"/>
            </a:pPr>
            <a:r>
              <a:rPr lang="en-US" sz="2000" dirty="0" smtClean="0"/>
              <a:t>Outdoor event organizers for scheduling and contingency planning.</a:t>
            </a:r>
          </a:p>
          <a:p>
            <a:pPr marL="285750" indent="-285750">
              <a:lnSpc>
                <a:spcPct val="150000"/>
              </a:lnSpc>
              <a:buFont typeface="Wingdings" pitchFamily="2" charset="2"/>
              <a:buChar char="q"/>
            </a:pPr>
            <a:r>
              <a:rPr lang="en-US" sz="2000" dirty="0" smtClean="0"/>
              <a:t>General public for everyday planning and safety precautions.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1509778"/>
            <a:ext cx="5120461" cy="50246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6" y="3962400"/>
            <a:ext cx="1762124" cy="28384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p:cNvSpPr txBox="1"/>
          <p:nvPr/>
        </p:nvSpPr>
        <p:spPr>
          <a:xfrm>
            <a:off x="1460196" y="1474622"/>
            <a:ext cx="10515600" cy="3276282"/>
          </a:xfrm>
          <a:prstGeom prst="rect">
            <a:avLst/>
          </a:prstGeom>
          <a:noFill/>
        </p:spPr>
        <p:txBody>
          <a:bodyPr wrap="square" rtlCol="0">
            <a:spAutoFit/>
          </a:bodyPr>
          <a:lstStyle/>
          <a:p>
            <a:pPr marL="285750" indent="-285750">
              <a:lnSpc>
                <a:spcPct val="150000"/>
              </a:lnSpc>
              <a:buFont typeface="Wingdings" pitchFamily="2" charset="2"/>
              <a:buChar char="v"/>
            </a:pPr>
            <a:r>
              <a:rPr lang="en-US" sz="2000" dirty="0" smtClean="0"/>
              <a:t>Precision: Achieve remarkably accurate weather forecasts.</a:t>
            </a:r>
          </a:p>
          <a:p>
            <a:pPr marL="285750" indent="-285750">
              <a:lnSpc>
                <a:spcPct val="150000"/>
              </a:lnSpc>
              <a:buFont typeface="Wingdings" pitchFamily="2" charset="2"/>
              <a:buChar char="v"/>
            </a:pPr>
            <a:r>
              <a:rPr lang="en-US" sz="2000" dirty="0" smtClean="0"/>
              <a:t>Reliability: Provide consistent and reliable predictions over time.</a:t>
            </a:r>
          </a:p>
          <a:p>
            <a:pPr marL="285750" indent="-285750">
              <a:lnSpc>
                <a:spcPct val="150000"/>
              </a:lnSpc>
              <a:buFont typeface="Wingdings" pitchFamily="2" charset="2"/>
              <a:buChar char="v"/>
            </a:pPr>
            <a:r>
              <a:rPr lang="en-US" sz="2000" dirty="0" smtClean="0"/>
              <a:t>Adaptability: Seamlessly handle various weather patterns and conditions.</a:t>
            </a:r>
          </a:p>
          <a:p>
            <a:pPr marL="285750" indent="-285750">
              <a:lnSpc>
                <a:spcPct val="150000"/>
              </a:lnSpc>
              <a:buFont typeface="Wingdings" pitchFamily="2" charset="2"/>
              <a:buChar char="v"/>
            </a:pPr>
            <a:r>
              <a:rPr lang="en-US" sz="2000" dirty="0" smtClean="0"/>
              <a:t>Efficiency: Streamline decision-making processes with timely insights.</a:t>
            </a:r>
          </a:p>
          <a:p>
            <a:pPr marL="285750" indent="-285750">
              <a:lnSpc>
                <a:spcPct val="150000"/>
              </a:lnSpc>
              <a:buFont typeface="Wingdings" pitchFamily="2" charset="2"/>
              <a:buChar char="v"/>
            </a:pPr>
            <a:r>
              <a:rPr lang="en-US" sz="2000" dirty="0" smtClean="0"/>
              <a:t>Versatility: Serve diverse end users across multiple sectors effectively.</a:t>
            </a:r>
          </a:p>
          <a:p>
            <a:pPr marL="285750" indent="-285750">
              <a:lnSpc>
                <a:spcPct val="150000"/>
              </a:lnSpc>
              <a:buFont typeface="Wingdings" pitchFamily="2" charset="2"/>
              <a:buChar char="v"/>
            </a:pPr>
            <a:r>
              <a:rPr lang="en-US" sz="2000" dirty="0" smtClean="0"/>
              <a:t>Innovation: Harness advanced deep learning technology for forecasting.</a:t>
            </a:r>
          </a:p>
          <a:p>
            <a:pPr marL="285750" indent="-285750">
              <a:lnSpc>
                <a:spcPct val="150000"/>
              </a:lnSpc>
              <a:buFont typeface="Wingdings" pitchFamily="2" charset="2"/>
              <a:buChar char="v"/>
            </a:pPr>
            <a:r>
              <a:rPr lang="en-US" sz="2000" dirty="0" smtClean="0"/>
              <a:t>Impact: Revolutionize traditional forecasting methodologies for better outcomes.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894568"/>
            <a:ext cx="4733925" cy="57507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539</Words>
  <Application>Microsoft Office PowerPoint</Application>
  <PresentationFormat>Custom</PresentationFormat>
  <Paragraphs>77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AKSHAI KRISHNA A</vt:lpstr>
      <vt:lpstr>WEATHER PREDICTION SYSTEM USING DEEP LEARNING</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AKSHAI KRISHNA A</dc:title>
  <cp:lastModifiedBy>admin</cp:lastModifiedBy>
  <cp:revision>5</cp:revision>
  <dcterms:created xsi:type="dcterms:W3CDTF">2024-04-09T19:22:12Z</dcterms:created>
  <dcterms:modified xsi:type="dcterms:W3CDTF">2024-04-09T20:23:28Z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2024-04-09T00:00:00Z</vt:filetime>
  </property>
</Properties>
</file>