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93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  <a:r>
              <a:rPr lang="en-IN" dirty="0"/>
              <a:t>- Finding the </a:t>
            </a:r>
            <a:r>
              <a:rPr lang="en-IN"/>
              <a:t>relationships between t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On-screen Show (16:9)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Akshaj Kabthiyal</cp:lastModifiedBy>
  <cp:revision>1</cp:revision>
  <dcterms:modified xsi:type="dcterms:W3CDTF">2023-01-21T11:41:43Z</dcterms:modified>
</cp:coreProperties>
</file>