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Lst>
  <p:notesMasterIdLst>
    <p:notesMasterId r:id="rId27"/>
  </p:notesMasterIdLst>
  <p:sldIdLst>
    <p:sldId id="256" r:id="rId3"/>
    <p:sldId id="257" r:id="rId4"/>
    <p:sldId id="258" r:id="rId5"/>
    <p:sldId id="259" r:id="rId6"/>
    <p:sldId id="278" r:id="rId7"/>
    <p:sldId id="260" r:id="rId8"/>
    <p:sldId id="261" r:id="rId9"/>
    <p:sldId id="262" r:id="rId10"/>
    <p:sldId id="263" r:id="rId11"/>
    <p:sldId id="264" r:id="rId12"/>
    <p:sldId id="265" r:id="rId13"/>
    <p:sldId id="279"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Livvic" pitchFamily="2"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
      <p:font typeface="Nunito" pitchFamily="2" charset="0"/>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Roboto Condensed Light" panose="02000000000000000000" pitchFamily="2" charset="0"/>
      <p:regular r:id="rId52"/>
      <p:italic r:id="rId53"/>
    </p:embeddedFont>
    <p:embeddedFont>
      <p:font typeface="Roboto Medium" panose="02000000000000000000" pitchFamily="2" charset="0"/>
      <p:regular r:id="rId54"/>
      <p:italic r:id="rId55"/>
    </p:embeddedFont>
    <p:embeddedFont>
      <p:font typeface="Saira" panose="020B0604020202020204" charset="0"/>
      <p:regular r:id="rId56"/>
      <p:bold r:id="rId57"/>
      <p:italic r:id="rId58"/>
      <p:boldItalic r:id="rId59"/>
    </p:embeddedFont>
    <p:embeddedFont>
      <p:font typeface="Saira SemiBold" panose="020B0604020202020204" charset="0"/>
      <p:regular r:id="rId60"/>
      <p:bold r:id="rId61"/>
      <p:italic r:id="rId62"/>
      <p:boldItalic r:id="rId63"/>
    </p:embeddedFont>
    <p:embeddedFont>
      <p:font typeface="Source Sans Pro" panose="020B050303040302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033" autoAdjust="0"/>
  </p:normalViewPr>
  <p:slideViewPr>
    <p:cSldViewPr snapToGrid="0">
      <p:cViewPr varScale="1">
        <p:scale>
          <a:sx n="109" d="100"/>
          <a:sy n="109" d="100"/>
        </p:scale>
        <p:origin x="7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15.fntdata"/><Relationship Id="rId47" Type="http://schemas.openxmlformats.org/officeDocument/2006/relationships/font" Target="fonts/font20.fntdata"/><Relationship Id="rId63" Type="http://schemas.openxmlformats.org/officeDocument/2006/relationships/font" Target="fonts/font36.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font" Target="fonts/font31.fntdata"/><Relationship Id="rId66" Type="http://schemas.openxmlformats.org/officeDocument/2006/relationships/font" Target="fonts/font39.fntdata"/><Relationship Id="rId5" Type="http://schemas.openxmlformats.org/officeDocument/2006/relationships/slide" Target="slides/slide3.xml"/><Relationship Id="rId61" Type="http://schemas.openxmlformats.org/officeDocument/2006/relationships/font" Target="fonts/font3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font" Target="fonts/font29.fntdata"/><Relationship Id="rId64" Type="http://schemas.openxmlformats.org/officeDocument/2006/relationships/font" Target="fonts/font37.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2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59" Type="http://schemas.openxmlformats.org/officeDocument/2006/relationships/font" Target="fonts/font32.fntdata"/><Relationship Id="rId67" Type="http://schemas.openxmlformats.org/officeDocument/2006/relationships/font" Target="fonts/font40.fntdata"/><Relationship Id="rId20" Type="http://schemas.openxmlformats.org/officeDocument/2006/relationships/slide" Target="slides/slide18.xml"/><Relationship Id="rId41" Type="http://schemas.openxmlformats.org/officeDocument/2006/relationships/font" Target="fonts/font14.fntdata"/><Relationship Id="rId54" Type="http://schemas.openxmlformats.org/officeDocument/2006/relationships/font" Target="fonts/font27.fntdata"/><Relationship Id="rId62" Type="http://schemas.openxmlformats.org/officeDocument/2006/relationships/font" Target="fonts/font35.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font" Target="fonts/font30.fntdata"/><Relationship Id="rId10" Type="http://schemas.openxmlformats.org/officeDocument/2006/relationships/slide" Target="slides/slide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60" Type="http://schemas.openxmlformats.org/officeDocument/2006/relationships/font" Target="fonts/font33.fntdata"/><Relationship Id="rId65" Type="http://schemas.openxmlformats.org/officeDocument/2006/relationships/font" Target="fonts/font3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12.fntdata"/><Relationship Id="rId34" Type="http://schemas.openxmlformats.org/officeDocument/2006/relationships/font" Target="fonts/font7.fntdata"/><Relationship Id="rId50" Type="http://schemas.openxmlformats.org/officeDocument/2006/relationships/font" Target="fonts/font23.fntdata"/><Relationship Id="rId55"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a64aadfd4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a64aadfd4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a64aadfd4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a64aadfd4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70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a64aadfd4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2a64aadfd4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2a5cb6f7242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2a5cb6f724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Akshaj’s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2a5b4bd91b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2a5b4bd91b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Akshaj’s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2a5e9602b44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Akshaj’s Slide</a:t>
            </a:r>
            <a:endParaRPr/>
          </a:p>
        </p:txBody>
      </p:sp>
      <p:sp>
        <p:nvSpPr>
          <p:cNvPr id="941" name="Google Shape;941;g2a5e9602b44_6_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26335040e9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26335040e9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Raghav’s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26335040e9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26335040e9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Raghav’s Slide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2a631467d7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2a631467d7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Nina’s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26377246c9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26377246c9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Nina’s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a5ae10d38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2a5ae10d38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Raghav’s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29e3a91129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29e3a91129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Nina’s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26335040e9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26335040e9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Nina’s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26335040e9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26335040e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Nina’s Slide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8a46fb0627_0_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8a46fb0627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29e3a9112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29e3a9112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Raghav’s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a5cb6f7242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a5cb6f7242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b="1" dirty="0">
                <a:solidFill>
                  <a:srgbClr val="33678A"/>
                </a:solidFill>
                <a:latin typeface="Nunito"/>
                <a:ea typeface="Nunito"/>
                <a:cs typeface="Nunito"/>
                <a:sym typeface="Nunito"/>
              </a:rPr>
              <a:t>Akshaj’s Slide</a:t>
            </a:r>
            <a:endParaRPr sz="1200" b="1" dirty="0">
              <a:solidFill>
                <a:srgbClr val="33678A"/>
              </a:solidFill>
              <a:latin typeface="Nunito"/>
              <a:ea typeface="Nunito"/>
              <a:cs typeface="Nunito"/>
              <a:sym typeface="Nunito"/>
            </a:endParaRPr>
          </a:p>
          <a:p>
            <a:pPr marL="457200" lvl="0" indent="-304800" algn="l" rtl="0">
              <a:lnSpc>
                <a:spcPct val="115000"/>
              </a:lnSpc>
              <a:spcBef>
                <a:spcPts val="1600"/>
              </a:spcBef>
              <a:spcAft>
                <a:spcPts val="0"/>
              </a:spcAft>
              <a:buClr>
                <a:srgbClr val="33678A"/>
              </a:buClr>
              <a:buSzPts val="1200"/>
              <a:buFont typeface="Livvic"/>
              <a:buChar char="●"/>
            </a:pPr>
            <a:r>
              <a:rPr lang="en" sz="1200" b="1" dirty="0">
                <a:solidFill>
                  <a:srgbClr val="33678A"/>
                </a:solidFill>
                <a:latin typeface="Nunito"/>
                <a:ea typeface="Nunito"/>
                <a:cs typeface="Nunito"/>
                <a:sym typeface="Nunito"/>
              </a:rPr>
              <a:t>Chip Design Simplification</a:t>
            </a:r>
            <a:r>
              <a:rPr lang="en" sz="1200" dirty="0">
                <a:solidFill>
                  <a:srgbClr val="33678A"/>
                </a:solidFill>
                <a:latin typeface="Nunito"/>
                <a:ea typeface="Nunito"/>
                <a:cs typeface="Nunito"/>
                <a:sym typeface="Nunito"/>
              </a:rPr>
              <a:t>: The model reflects chip design with 5 key attributes, omitting complex factors like heat dissipation and size constraints.</a:t>
            </a:r>
            <a:endParaRPr sz="1200" dirty="0">
              <a:solidFill>
                <a:srgbClr val="33678A"/>
              </a:solidFill>
              <a:latin typeface="Nunito"/>
              <a:ea typeface="Nunito"/>
              <a:cs typeface="Nunito"/>
              <a:sym typeface="Nunito"/>
            </a:endParaRPr>
          </a:p>
          <a:p>
            <a:pPr marL="457200" lvl="0" indent="-304800" algn="l" rtl="0">
              <a:lnSpc>
                <a:spcPct val="115000"/>
              </a:lnSpc>
              <a:spcBef>
                <a:spcPts val="0"/>
              </a:spcBef>
              <a:spcAft>
                <a:spcPts val="0"/>
              </a:spcAft>
              <a:buClr>
                <a:srgbClr val="33678A"/>
              </a:buClr>
              <a:buSzPts val="1200"/>
              <a:buFont typeface="Livvic"/>
              <a:buChar char="●"/>
            </a:pPr>
            <a:r>
              <a:rPr lang="en" sz="1200" b="1" dirty="0">
                <a:solidFill>
                  <a:srgbClr val="33678A"/>
                </a:solidFill>
                <a:latin typeface="Nunito"/>
                <a:ea typeface="Nunito"/>
                <a:cs typeface="Nunito"/>
                <a:sym typeface="Nunito"/>
              </a:rPr>
              <a:t>Foundry Costs Omission</a:t>
            </a:r>
            <a:r>
              <a:rPr lang="en" sz="1200" dirty="0">
                <a:solidFill>
                  <a:srgbClr val="33678A"/>
                </a:solidFill>
                <a:latin typeface="Nunito"/>
                <a:ea typeface="Nunito"/>
                <a:cs typeface="Nunito"/>
                <a:sym typeface="Nunito"/>
              </a:rPr>
              <a:t>: Excludes fixed costs such as machinery, location rent, and employee wages associated with running a foundry.</a:t>
            </a:r>
            <a:endParaRPr sz="1200" dirty="0">
              <a:solidFill>
                <a:srgbClr val="33678A"/>
              </a:solidFill>
              <a:latin typeface="Nunito"/>
              <a:ea typeface="Nunito"/>
              <a:cs typeface="Nunito"/>
              <a:sym typeface="Nunito"/>
            </a:endParaRPr>
          </a:p>
          <a:p>
            <a:pPr marL="457200" lvl="0" indent="-304800" algn="l" rtl="0">
              <a:lnSpc>
                <a:spcPct val="115000"/>
              </a:lnSpc>
              <a:spcBef>
                <a:spcPts val="0"/>
              </a:spcBef>
              <a:spcAft>
                <a:spcPts val="0"/>
              </a:spcAft>
              <a:buClr>
                <a:srgbClr val="33678A"/>
              </a:buClr>
              <a:buSzPts val="1200"/>
              <a:buFont typeface="Livvic"/>
              <a:buChar char="●"/>
            </a:pPr>
            <a:r>
              <a:rPr lang="en" sz="1200" b="1" dirty="0">
                <a:solidFill>
                  <a:srgbClr val="33678A"/>
                </a:solidFill>
                <a:latin typeface="Nunito"/>
                <a:ea typeface="Nunito"/>
                <a:cs typeface="Nunito"/>
                <a:sym typeface="Nunito"/>
              </a:rPr>
              <a:t>Limited Testing Parameters</a:t>
            </a:r>
            <a:r>
              <a:rPr lang="en" sz="1200" dirty="0">
                <a:solidFill>
                  <a:srgbClr val="33678A"/>
                </a:solidFill>
                <a:latin typeface="Nunito"/>
                <a:ea typeface="Nunito"/>
                <a:cs typeface="Nunito"/>
                <a:sym typeface="Nunito"/>
              </a:rPr>
              <a:t>: Only 4 types of testing are modeled, not covering the extensive range of tests performed in industry standards.</a:t>
            </a:r>
            <a:endParaRPr sz="1200" dirty="0">
              <a:solidFill>
                <a:srgbClr val="33678A"/>
              </a:solidFill>
              <a:latin typeface="Nunito"/>
              <a:ea typeface="Nunito"/>
              <a:cs typeface="Nunito"/>
              <a:sym typeface="Nunito"/>
            </a:endParaRPr>
          </a:p>
          <a:p>
            <a:pPr marL="457200" lvl="0" indent="-304800" algn="l" rtl="0">
              <a:lnSpc>
                <a:spcPct val="115000"/>
              </a:lnSpc>
              <a:spcBef>
                <a:spcPts val="0"/>
              </a:spcBef>
              <a:spcAft>
                <a:spcPts val="0"/>
              </a:spcAft>
              <a:buClr>
                <a:srgbClr val="33678A"/>
              </a:buClr>
              <a:buSzPts val="1200"/>
              <a:buFont typeface="Livvic"/>
              <a:buChar char="●"/>
            </a:pPr>
            <a:r>
              <a:rPr lang="en" sz="1200" b="1" dirty="0">
                <a:solidFill>
                  <a:srgbClr val="33678A"/>
                </a:solidFill>
                <a:latin typeface="Nunito"/>
                <a:ea typeface="Nunito"/>
                <a:cs typeface="Nunito"/>
                <a:sym typeface="Nunito"/>
              </a:rPr>
              <a:t>Exclusion of Chip Storage</a:t>
            </a:r>
            <a:r>
              <a:rPr lang="en" sz="1200" dirty="0">
                <a:solidFill>
                  <a:srgbClr val="33678A"/>
                </a:solidFill>
                <a:latin typeface="Nunito"/>
                <a:ea typeface="Nunito"/>
                <a:cs typeface="Nunito"/>
                <a:sym typeface="Nunito"/>
              </a:rPr>
              <a:t>: Warehousing and inventory management for chip storage are not currently represented in the model.</a:t>
            </a:r>
            <a:endParaRPr sz="1200" dirty="0">
              <a:solidFill>
                <a:srgbClr val="33678A"/>
              </a:solidFill>
              <a:latin typeface="Nunito"/>
              <a:ea typeface="Nunito"/>
              <a:cs typeface="Nunito"/>
              <a:sym typeface="Nunito"/>
            </a:endParaRPr>
          </a:p>
          <a:p>
            <a:pPr marL="457200" lvl="0" indent="-304800" algn="l" rtl="0">
              <a:lnSpc>
                <a:spcPct val="115000"/>
              </a:lnSpc>
              <a:spcBef>
                <a:spcPts val="0"/>
              </a:spcBef>
              <a:spcAft>
                <a:spcPts val="0"/>
              </a:spcAft>
              <a:buClr>
                <a:srgbClr val="33678A"/>
              </a:buClr>
              <a:buSzPts val="1200"/>
              <a:buFont typeface="Livvic"/>
              <a:buChar char="●"/>
            </a:pPr>
            <a:r>
              <a:rPr lang="en" sz="1200" b="1" dirty="0">
                <a:solidFill>
                  <a:srgbClr val="33678A"/>
                </a:solidFill>
                <a:latin typeface="Nunito"/>
                <a:ea typeface="Nunito"/>
                <a:cs typeface="Nunito"/>
                <a:sym typeface="Nunito"/>
              </a:rPr>
              <a:t>Logistics Simplification</a:t>
            </a:r>
            <a:r>
              <a:rPr lang="en" sz="1200" dirty="0">
                <a:solidFill>
                  <a:srgbClr val="33678A"/>
                </a:solidFill>
                <a:latin typeface="Nunito"/>
                <a:ea typeface="Nunito"/>
                <a:cs typeface="Nunito"/>
                <a:sym typeface="Nunito"/>
              </a:rPr>
              <a:t>: Delivery and distribution logistics, crucial for supply chain realism, are not included.</a:t>
            </a:r>
            <a:endParaRPr sz="1200" dirty="0">
              <a:solidFill>
                <a:srgbClr val="33678A"/>
              </a:solidFill>
              <a:latin typeface="Nunito"/>
              <a:ea typeface="Nunito"/>
              <a:cs typeface="Nunito"/>
              <a:sym typeface="Nunito"/>
            </a:endParaRPr>
          </a:p>
          <a:p>
            <a:pPr marL="457200" lvl="0" indent="-304800" algn="l" rtl="0">
              <a:lnSpc>
                <a:spcPct val="115000"/>
              </a:lnSpc>
              <a:spcBef>
                <a:spcPts val="0"/>
              </a:spcBef>
              <a:spcAft>
                <a:spcPts val="0"/>
              </a:spcAft>
              <a:buClr>
                <a:srgbClr val="33678A"/>
              </a:buClr>
              <a:buSzPts val="1200"/>
              <a:buFont typeface="Livvic"/>
              <a:buChar char="●"/>
            </a:pPr>
            <a:r>
              <a:rPr lang="en" sz="1200" b="1" dirty="0">
                <a:solidFill>
                  <a:srgbClr val="33678A"/>
                </a:solidFill>
                <a:latin typeface="Nunito"/>
                <a:ea typeface="Nunito"/>
                <a:cs typeface="Nunito"/>
                <a:sym typeface="Nunito"/>
              </a:rPr>
              <a:t>Market Dynamics</a:t>
            </a:r>
            <a:r>
              <a:rPr lang="en" sz="1200" dirty="0">
                <a:solidFill>
                  <a:srgbClr val="33678A"/>
                </a:solidFill>
                <a:latin typeface="Nunito"/>
                <a:ea typeface="Nunito"/>
                <a:cs typeface="Nunito"/>
                <a:sym typeface="Nunito"/>
              </a:rPr>
              <a:t>: Does not account for market demand fluctuations and supply chain responsiveness.</a:t>
            </a:r>
            <a:endParaRPr sz="1200" dirty="0">
              <a:solidFill>
                <a:srgbClr val="33678A"/>
              </a:solidFill>
              <a:latin typeface="Nunito"/>
              <a:ea typeface="Nunito"/>
              <a:cs typeface="Nunito"/>
              <a:sym typeface="Nunito"/>
            </a:endParaRPr>
          </a:p>
          <a:p>
            <a:pPr marL="457200" lvl="0" indent="-304800" algn="l" rtl="0">
              <a:lnSpc>
                <a:spcPct val="115000"/>
              </a:lnSpc>
              <a:spcBef>
                <a:spcPts val="0"/>
              </a:spcBef>
              <a:spcAft>
                <a:spcPts val="0"/>
              </a:spcAft>
              <a:buClr>
                <a:srgbClr val="33678A"/>
              </a:buClr>
              <a:buSzPts val="1200"/>
              <a:buFont typeface="Livvic"/>
              <a:buChar char="●"/>
            </a:pPr>
            <a:r>
              <a:rPr lang="en" sz="1200" b="1" dirty="0">
                <a:solidFill>
                  <a:srgbClr val="33678A"/>
                </a:solidFill>
                <a:latin typeface="Nunito"/>
                <a:ea typeface="Nunito"/>
                <a:cs typeface="Nunito"/>
                <a:sym typeface="Nunito"/>
              </a:rPr>
              <a:t>Third-Party Vendors</a:t>
            </a:r>
            <a:r>
              <a:rPr lang="en" sz="1200" dirty="0">
                <a:solidFill>
                  <a:srgbClr val="33678A"/>
                </a:solidFill>
                <a:latin typeface="Nunito"/>
                <a:ea typeface="Nunito"/>
                <a:cs typeface="Nunito"/>
                <a:sym typeface="Nunito"/>
              </a:rPr>
              <a:t>: The role of subcontractors and specialized manufacturers is overlooked.</a:t>
            </a:r>
            <a:endParaRPr sz="1200" dirty="0">
              <a:solidFill>
                <a:srgbClr val="33678A"/>
              </a:solidFill>
              <a:latin typeface="Nunito"/>
              <a:ea typeface="Nunito"/>
              <a:cs typeface="Nunito"/>
              <a:sym typeface="Nunito"/>
            </a:endParaRPr>
          </a:p>
          <a:p>
            <a:pPr marL="457200" lvl="0" indent="-304800" algn="l" rtl="0">
              <a:lnSpc>
                <a:spcPct val="115000"/>
              </a:lnSpc>
              <a:spcBef>
                <a:spcPts val="0"/>
              </a:spcBef>
              <a:spcAft>
                <a:spcPts val="0"/>
              </a:spcAft>
              <a:buClr>
                <a:srgbClr val="33678A"/>
              </a:buClr>
              <a:buSzPts val="1200"/>
              <a:buFont typeface="Livvic"/>
              <a:buChar char="●"/>
            </a:pPr>
            <a:r>
              <a:rPr lang="en" sz="1200" b="1" dirty="0">
                <a:solidFill>
                  <a:srgbClr val="33678A"/>
                </a:solidFill>
                <a:latin typeface="Nunito"/>
                <a:ea typeface="Nunito"/>
                <a:cs typeface="Nunito"/>
                <a:sym typeface="Nunito"/>
              </a:rPr>
              <a:t>Trade and Geopolitics</a:t>
            </a:r>
            <a:r>
              <a:rPr lang="en" sz="1200" dirty="0">
                <a:solidFill>
                  <a:srgbClr val="33678A"/>
                </a:solidFill>
                <a:latin typeface="Nunito"/>
                <a:ea typeface="Nunito"/>
                <a:cs typeface="Nunito"/>
                <a:sym typeface="Nunito"/>
              </a:rPr>
              <a:t>: International trade, tariffs, and geopolitical factors affecting supply chain are not considered.</a:t>
            </a:r>
            <a:endParaRPr sz="1200" dirty="0">
              <a:solidFill>
                <a:srgbClr val="33678A"/>
              </a:solidFill>
              <a:latin typeface="Nunito"/>
              <a:ea typeface="Nunito"/>
              <a:cs typeface="Nunito"/>
              <a:sym typeface="Nunito"/>
            </a:endParaRPr>
          </a:p>
          <a:p>
            <a:pPr marL="457200" lvl="0" indent="-304800" algn="l" rtl="0">
              <a:lnSpc>
                <a:spcPct val="115000"/>
              </a:lnSpc>
              <a:spcBef>
                <a:spcPts val="0"/>
              </a:spcBef>
              <a:spcAft>
                <a:spcPts val="0"/>
              </a:spcAft>
              <a:buClr>
                <a:srgbClr val="33678A"/>
              </a:buClr>
              <a:buSzPts val="1200"/>
              <a:buFont typeface="Livvic"/>
              <a:buChar char="●"/>
            </a:pPr>
            <a:r>
              <a:rPr lang="en" sz="1200" dirty="0">
                <a:solidFill>
                  <a:srgbClr val="33678A"/>
                </a:solidFill>
                <a:latin typeface="Nunito"/>
                <a:ea typeface="Nunito"/>
                <a:cs typeface="Nunito"/>
                <a:sym typeface="Nunito"/>
              </a:rPr>
              <a:t>For sake of simplicity we have kept one purchase order per customer, which in real-world scenario will not be true. </a:t>
            </a:r>
            <a:endParaRPr sz="1200" dirty="0">
              <a:solidFill>
                <a:srgbClr val="33678A"/>
              </a:solidFill>
              <a:latin typeface="Nunito"/>
              <a:ea typeface="Nunito"/>
              <a:cs typeface="Nunito"/>
              <a:sym typeface="Nunito"/>
            </a:endParaRPr>
          </a:p>
          <a:p>
            <a:pPr marL="0" lvl="0" indent="0" algn="l" rtl="0">
              <a:spcBef>
                <a:spcPts val="160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26377246c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26377246c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Akshaj’s &amp; Sandeep's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29e3a91129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29e3a91129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Sandeep’s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26335040e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26335040e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Sandeep’s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2a64aadfd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2a64aadfd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2a64aadf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2a64aadf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178"/>
        <p:cNvGrpSpPr/>
        <p:nvPr/>
      </p:nvGrpSpPr>
      <p:grpSpPr>
        <a:xfrm>
          <a:off x="0" y="0"/>
          <a:ext cx="0" cy="0"/>
          <a:chOff x="0" y="0"/>
          <a:chExt cx="0" cy="0"/>
        </a:xfrm>
      </p:grpSpPr>
      <p:sp>
        <p:nvSpPr>
          <p:cNvPr id="179" name="Google Shape;179;p11"/>
          <p:cNvSpPr txBox="1">
            <a:spLocks noGrp="1"/>
          </p:cNvSpPr>
          <p:nvPr>
            <p:ph type="title" hasCustomPrompt="1"/>
          </p:nvPr>
        </p:nvSpPr>
        <p:spPr>
          <a:xfrm>
            <a:off x="332525" y="1438675"/>
            <a:ext cx="8520600" cy="1354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0" name="Google Shape;180;p11"/>
          <p:cNvSpPr txBox="1">
            <a:spLocks noGrp="1"/>
          </p:cNvSpPr>
          <p:nvPr>
            <p:ph type="subTitle" idx="1"/>
          </p:nvPr>
        </p:nvSpPr>
        <p:spPr>
          <a:xfrm>
            <a:off x="715700" y="2911050"/>
            <a:ext cx="7756800" cy="60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400"/>
              <a:buNone/>
              <a:defRPr sz="16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81" name="Google Shape;181;p11"/>
          <p:cNvGrpSpPr/>
          <p:nvPr/>
        </p:nvGrpSpPr>
        <p:grpSpPr>
          <a:xfrm>
            <a:off x="7699513" y="539510"/>
            <a:ext cx="825540" cy="72368"/>
            <a:chOff x="5033325" y="733775"/>
            <a:chExt cx="138525" cy="12125"/>
          </a:xfrm>
        </p:grpSpPr>
        <p:sp>
          <p:nvSpPr>
            <p:cNvPr id="182" name="Google Shape;182;p11"/>
            <p:cNvSpPr/>
            <p:nvPr/>
          </p:nvSpPr>
          <p:spPr>
            <a:xfrm>
              <a:off x="5033325"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5052150" y="733775"/>
              <a:ext cx="12125" cy="12125"/>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5072975" y="734775"/>
              <a:ext cx="10150" cy="101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5092825" y="734775"/>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5112650"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5132475" y="734775"/>
              <a:ext cx="10150" cy="101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161725" y="734775"/>
              <a:ext cx="10125" cy="101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flipH="1">
            <a:off x="-1570537" y="4181825"/>
            <a:ext cx="4246224" cy="387051"/>
            <a:chOff x="5890813" y="400625"/>
            <a:chExt cx="4246224" cy="387051"/>
          </a:xfrm>
        </p:grpSpPr>
        <p:sp>
          <p:nvSpPr>
            <p:cNvPr id="190" name="Google Shape;190;p11"/>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
    <p:bg>
      <p:bgPr>
        <a:solidFill>
          <a:schemeClr val="lt2"/>
        </a:solidFill>
        <a:effectLst/>
      </p:bgPr>
    </p:bg>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197" name="Google Shape;197;p13"/>
          <p:cNvSpPr txBox="1">
            <a:spLocks noGrp="1"/>
          </p:cNvSpPr>
          <p:nvPr>
            <p:ph type="title" idx="2"/>
          </p:nvPr>
        </p:nvSpPr>
        <p:spPr>
          <a:xfrm>
            <a:off x="762775" y="2656438"/>
            <a:ext cx="2189100" cy="36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600" b="0">
                <a:solidFill>
                  <a:schemeClr val="accent1"/>
                </a:solidFill>
                <a:latin typeface="Saira SemiBold"/>
                <a:ea typeface="Saira SemiBold"/>
                <a:cs typeface="Saira SemiBold"/>
                <a:sym typeface="Saira SemiBold"/>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198" name="Google Shape;198;p13"/>
          <p:cNvSpPr txBox="1">
            <a:spLocks noGrp="1"/>
          </p:cNvSpPr>
          <p:nvPr>
            <p:ph type="subTitle" idx="1"/>
          </p:nvPr>
        </p:nvSpPr>
        <p:spPr>
          <a:xfrm>
            <a:off x="928225" y="2963163"/>
            <a:ext cx="1858200" cy="93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199" name="Google Shape;199;p13"/>
          <p:cNvSpPr txBox="1">
            <a:spLocks noGrp="1"/>
          </p:cNvSpPr>
          <p:nvPr>
            <p:ph type="title" idx="3"/>
          </p:nvPr>
        </p:nvSpPr>
        <p:spPr>
          <a:xfrm>
            <a:off x="3502200" y="2656438"/>
            <a:ext cx="21891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600" b="0">
                <a:solidFill>
                  <a:schemeClr val="accent1"/>
                </a:solidFill>
                <a:latin typeface="Saira SemiBold"/>
                <a:ea typeface="Saira SemiBold"/>
                <a:cs typeface="Saira SemiBold"/>
                <a:sym typeface="Saira SemiBold"/>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00" name="Google Shape;200;p13"/>
          <p:cNvSpPr txBox="1">
            <a:spLocks noGrp="1"/>
          </p:cNvSpPr>
          <p:nvPr>
            <p:ph type="subTitle" idx="4"/>
          </p:nvPr>
        </p:nvSpPr>
        <p:spPr>
          <a:xfrm>
            <a:off x="3667638" y="2963163"/>
            <a:ext cx="1858200" cy="93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01" name="Google Shape;201;p13"/>
          <p:cNvSpPr txBox="1">
            <a:spLocks noGrp="1"/>
          </p:cNvSpPr>
          <p:nvPr>
            <p:ph type="title" idx="5"/>
          </p:nvPr>
        </p:nvSpPr>
        <p:spPr>
          <a:xfrm>
            <a:off x="6241625" y="2656438"/>
            <a:ext cx="21891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600" b="0">
                <a:solidFill>
                  <a:schemeClr val="accent1"/>
                </a:solidFill>
                <a:latin typeface="Saira SemiBold"/>
                <a:ea typeface="Saira SemiBold"/>
                <a:cs typeface="Saira SemiBold"/>
                <a:sym typeface="Saira SemiBold"/>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02" name="Google Shape;202;p13"/>
          <p:cNvSpPr txBox="1">
            <a:spLocks noGrp="1"/>
          </p:cNvSpPr>
          <p:nvPr>
            <p:ph type="subTitle" idx="6"/>
          </p:nvPr>
        </p:nvSpPr>
        <p:spPr>
          <a:xfrm>
            <a:off x="6407075" y="2963163"/>
            <a:ext cx="1858200" cy="93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203" name="Google Shape;203;p13"/>
          <p:cNvGrpSpPr/>
          <p:nvPr/>
        </p:nvGrpSpPr>
        <p:grpSpPr>
          <a:xfrm rot="10800000">
            <a:off x="5444100" y="4363825"/>
            <a:ext cx="5002471" cy="518150"/>
            <a:chOff x="4612950" y="1991350"/>
            <a:chExt cx="5002471" cy="518150"/>
          </a:xfrm>
        </p:grpSpPr>
        <p:sp>
          <p:nvSpPr>
            <p:cNvPr id="204" name="Google Shape;204;p13"/>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3"/>
          <p:cNvGrpSpPr/>
          <p:nvPr/>
        </p:nvGrpSpPr>
        <p:grpSpPr>
          <a:xfrm>
            <a:off x="7543875" y="796288"/>
            <a:ext cx="928550" cy="99334"/>
            <a:chOff x="7596525" y="772450"/>
            <a:chExt cx="928550" cy="99334"/>
          </a:xfrm>
        </p:grpSpPr>
        <p:sp>
          <p:nvSpPr>
            <p:cNvPr id="209" name="Google Shape;209;p13"/>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1">
  <p:cSld name="CUSTOM_7">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20" name="Google Shape;220;p14"/>
          <p:cNvSpPr txBox="1">
            <a:spLocks noGrp="1"/>
          </p:cNvSpPr>
          <p:nvPr>
            <p:ph type="subTitle" idx="1"/>
          </p:nvPr>
        </p:nvSpPr>
        <p:spPr>
          <a:xfrm>
            <a:off x="724175" y="2533375"/>
            <a:ext cx="3600000" cy="11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697361" y="3494150"/>
              <a:ext cx="28548" cy="385347"/>
            </a:xfrm>
            <a:custGeom>
              <a:avLst/>
              <a:gdLst/>
              <a:ahLst/>
              <a:cxnLst/>
              <a:rect l="l" t="t" r="r" b="b"/>
              <a:pathLst>
                <a:path w="259"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772535"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47819"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928174"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988247"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2231406"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2088222"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2301399" y="3494150"/>
              <a:ext cx="28658" cy="385347"/>
            </a:xfrm>
            <a:custGeom>
              <a:avLst/>
              <a:gdLst/>
              <a:ahLst/>
              <a:cxnLst/>
              <a:rect l="l" t="t" r="r" b="b"/>
              <a:pathLst>
                <a:path w="260"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691926" y="4606716"/>
              <a:ext cx="74573" cy="74469"/>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77500" y="4404467"/>
              <a:ext cx="7868788" cy="389376"/>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204603" y="4371675"/>
              <a:ext cx="74573" cy="7457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bg>
      <p:bgPr>
        <a:solidFill>
          <a:schemeClr val="dk1"/>
        </a:solidFill>
        <a:effectLst/>
      </p:bgPr>
    </p:bg>
    <p:spTree>
      <p:nvGrpSpPr>
        <p:cNvPr id="1" name="Shape 236"/>
        <p:cNvGrpSpPr/>
        <p:nvPr/>
      </p:nvGrpSpPr>
      <p:grpSpPr>
        <a:xfrm>
          <a:off x="0" y="0"/>
          <a:ext cx="0" cy="0"/>
          <a:chOff x="0" y="0"/>
          <a:chExt cx="0" cy="0"/>
        </a:xfrm>
      </p:grpSpPr>
      <p:sp>
        <p:nvSpPr>
          <p:cNvPr id="237" name="Google Shape;237;p15"/>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38" name="Google Shape;238;p15"/>
          <p:cNvSpPr txBox="1">
            <a:spLocks noGrp="1"/>
          </p:cNvSpPr>
          <p:nvPr>
            <p:ph type="subTitle" idx="1"/>
          </p:nvPr>
        </p:nvSpPr>
        <p:spPr>
          <a:xfrm>
            <a:off x="713223" y="3261037"/>
            <a:ext cx="1497000" cy="8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sz="1500">
                <a:solidFill>
                  <a:schemeClr val="accent5"/>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39" name="Google Shape;239;p15"/>
          <p:cNvSpPr txBox="1">
            <a:spLocks noGrp="1"/>
          </p:cNvSpPr>
          <p:nvPr>
            <p:ph type="subTitle" idx="2"/>
          </p:nvPr>
        </p:nvSpPr>
        <p:spPr>
          <a:xfrm>
            <a:off x="2793149" y="3261037"/>
            <a:ext cx="1497000" cy="8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sz="1500">
                <a:solidFill>
                  <a:schemeClr val="accent5"/>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40" name="Google Shape;240;p15"/>
          <p:cNvSpPr txBox="1">
            <a:spLocks noGrp="1"/>
          </p:cNvSpPr>
          <p:nvPr>
            <p:ph type="subTitle" idx="3"/>
          </p:nvPr>
        </p:nvSpPr>
        <p:spPr>
          <a:xfrm>
            <a:off x="4873074" y="3261037"/>
            <a:ext cx="1497000" cy="8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sz="1500">
                <a:solidFill>
                  <a:schemeClr val="accent5"/>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41" name="Google Shape;241;p15"/>
          <p:cNvSpPr txBox="1">
            <a:spLocks noGrp="1"/>
          </p:cNvSpPr>
          <p:nvPr>
            <p:ph type="title" idx="4"/>
          </p:nvPr>
        </p:nvSpPr>
        <p:spPr>
          <a:xfrm>
            <a:off x="761826" y="3004667"/>
            <a:ext cx="1368000" cy="2679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800"/>
              <a:buFont typeface="Roboto Medium"/>
              <a:buNone/>
              <a:defRPr sz="1600" b="0">
                <a:solidFill>
                  <a:schemeClr val="dk2"/>
                </a:solidFill>
                <a:latin typeface="Saira SemiBold"/>
                <a:ea typeface="Saira SemiBold"/>
                <a:cs typeface="Saira SemiBold"/>
                <a:sym typeface="Saira SemiBold"/>
              </a:defRPr>
            </a:lvl1pPr>
            <a:lvl2pPr lvl="1">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a:endParaRPr/>
          </a:p>
        </p:txBody>
      </p:sp>
      <p:sp>
        <p:nvSpPr>
          <p:cNvPr id="242" name="Google Shape;242;p15"/>
          <p:cNvSpPr txBox="1">
            <a:spLocks noGrp="1"/>
          </p:cNvSpPr>
          <p:nvPr>
            <p:ph type="title" idx="5"/>
          </p:nvPr>
        </p:nvSpPr>
        <p:spPr>
          <a:xfrm>
            <a:off x="2847095" y="3004667"/>
            <a:ext cx="1368000" cy="26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Font typeface="Roboto Medium"/>
              <a:buNone/>
              <a:defRPr sz="1600" b="0">
                <a:solidFill>
                  <a:schemeClr val="dk2"/>
                </a:solidFill>
                <a:latin typeface="Saira SemiBold"/>
                <a:ea typeface="Saira SemiBold"/>
                <a:cs typeface="Saira SemiBold"/>
                <a:sym typeface="Saira SemiBold"/>
              </a:defRPr>
            </a:lvl1pPr>
            <a:lvl2pPr lvl="1"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a:endParaRPr/>
          </a:p>
        </p:txBody>
      </p:sp>
      <p:sp>
        <p:nvSpPr>
          <p:cNvPr id="243" name="Google Shape;243;p15"/>
          <p:cNvSpPr txBox="1">
            <a:spLocks noGrp="1"/>
          </p:cNvSpPr>
          <p:nvPr>
            <p:ph type="title" idx="6"/>
          </p:nvPr>
        </p:nvSpPr>
        <p:spPr>
          <a:xfrm>
            <a:off x="4932364" y="3004667"/>
            <a:ext cx="1368000" cy="26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Font typeface="Roboto Medium"/>
              <a:buNone/>
              <a:defRPr sz="1600" b="0">
                <a:solidFill>
                  <a:schemeClr val="dk2"/>
                </a:solidFill>
                <a:latin typeface="Saira SemiBold"/>
                <a:ea typeface="Saira SemiBold"/>
                <a:cs typeface="Saira SemiBold"/>
                <a:sym typeface="Saira SemiBold"/>
              </a:defRPr>
            </a:lvl1pPr>
            <a:lvl2pPr lvl="1"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a:endParaRPr/>
          </a:p>
        </p:txBody>
      </p:sp>
      <p:sp>
        <p:nvSpPr>
          <p:cNvPr id="244" name="Google Shape;244;p15"/>
          <p:cNvSpPr txBox="1">
            <a:spLocks noGrp="1"/>
          </p:cNvSpPr>
          <p:nvPr>
            <p:ph type="subTitle" idx="7"/>
          </p:nvPr>
        </p:nvSpPr>
        <p:spPr>
          <a:xfrm>
            <a:off x="6953000" y="3261037"/>
            <a:ext cx="1497000" cy="8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sz="1500">
                <a:solidFill>
                  <a:schemeClr val="accent5"/>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45" name="Google Shape;245;p15"/>
          <p:cNvSpPr txBox="1">
            <a:spLocks noGrp="1"/>
          </p:cNvSpPr>
          <p:nvPr>
            <p:ph type="title" idx="8"/>
          </p:nvPr>
        </p:nvSpPr>
        <p:spPr>
          <a:xfrm>
            <a:off x="7017633" y="3004667"/>
            <a:ext cx="1368000" cy="26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Font typeface="Roboto Medium"/>
              <a:buNone/>
              <a:defRPr sz="1600" b="0">
                <a:solidFill>
                  <a:schemeClr val="dk2"/>
                </a:solidFill>
                <a:latin typeface="Saira SemiBold"/>
                <a:ea typeface="Saira SemiBold"/>
                <a:cs typeface="Saira SemiBold"/>
                <a:sym typeface="Saira SemiBold"/>
              </a:defRPr>
            </a:lvl1pPr>
            <a:lvl2pPr lvl="1"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2800"/>
              <a:buNone/>
              <a:defRPr>
                <a:solidFill>
                  <a:schemeClr val="dk2"/>
                </a:solidFill>
                <a:latin typeface="Source Sans Pro"/>
                <a:ea typeface="Source Sans Pro"/>
                <a:cs typeface="Source Sans Pro"/>
                <a:sym typeface="Source Sans Pro"/>
              </a:defRPr>
            </a:lvl9pPr>
          </a:lstStyle>
          <a:p>
            <a:endParaRPr/>
          </a:p>
        </p:txBody>
      </p:sp>
      <p:grpSp>
        <p:nvGrpSpPr>
          <p:cNvPr id="246" name="Google Shape;246;p15"/>
          <p:cNvGrpSpPr/>
          <p:nvPr/>
        </p:nvGrpSpPr>
        <p:grpSpPr>
          <a:xfrm>
            <a:off x="7543900" y="796288"/>
            <a:ext cx="928550" cy="99334"/>
            <a:chOff x="7596525" y="772450"/>
            <a:chExt cx="928550" cy="99334"/>
          </a:xfrm>
        </p:grpSpPr>
        <p:sp>
          <p:nvSpPr>
            <p:cNvPr id="247" name="Google Shape;247;p15"/>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CUSTOM_2">
    <p:bg>
      <p:bgPr>
        <a:solidFill>
          <a:schemeClr val="dk1"/>
        </a:solidFill>
        <a:effectLst/>
      </p:bgPr>
    </p:bg>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solidFill>
                  <a:schemeClr val="lt2"/>
                </a:solidFill>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258" name="Google Shape;258;p16"/>
          <p:cNvSpPr txBox="1">
            <a:spLocks noGrp="1"/>
          </p:cNvSpPr>
          <p:nvPr>
            <p:ph type="subTitle" idx="1"/>
          </p:nvPr>
        </p:nvSpPr>
        <p:spPr>
          <a:xfrm>
            <a:off x="2134475" y="1740650"/>
            <a:ext cx="2143800" cy="324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2"/>
                </a:solidFill>
                <a:latin typeface="Saira SemiBold"/>
                <a:ea typeface="Saira SemiBold"/>
                <a:cs typeface="Saira SemiBold"/>
                <a:sym typeface="Saira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9" name="Google Shape;259;p16"/>
          <p:cNvSpPr txBox="1">
            <a:spLocks noGrp="1"/>
          </p:cNvSpPr>
          <p:nvPr>
            <p:ph type="subTitle" idx="2"/>
          </p:nvPr>
        </p:nvSpPr>
        <p:spPr>
          <a:xfrm>
            <a:off x="2134475" y="2119725"/>
            <a:ext cx="2237400" cy="53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16"/>
          <p:cNvSpPr txBox="1">
            <a:spLocks noGrp="1"/>
          </p:cNvSpPr>
          <p:nvPr>
            <p:ph type="subTitle" idx="3"/>
          </p:nvPr>
        </p:nvSpPr>
        <p:spPr>
          <a:xfrm>
            <a:off x="5614825" y="1740650"/>
            <a:ext cx="28575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latin typeface="Saira SemiBold"/>
                <a:ea typeface="Saira SemiBold"/>
                <a:cs typeface="Saira SemiBold"/>
                <a:sym typeface="Saira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1" name="Google Shape;261;p16"/>
          <p:cNvSpPr txBox="1">
            <a:spLocks noGrp="1"/>
          </p:cNvSpPr>
          <p:nvPr>
            <p:ph type="subTitle" idx="4"/>
          </p:nvPr>
        </p:nvSpPr>
        <p:spPr>
          <a:xfrm>
            <a:off x="5614825" y="2119725"/>
            <a:ext cx="2237400" cy="53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16"/>
          <p:cNvSpPr txBox="1">
            <a:spLocks noGrp="1"/>
          </p:cNvSpPr>
          <p:nvPr>
            <p:ph type="subTitle" idx="5"/>
          </p:nvPr>
        </p:nvSpPr>
        <p:spPr>
          <a:xfrm>
            <a:off x="2134475" y="3188975"/>
            <a:ext cx="21438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latin typeface="Saira SemiBold"/>
                <a:ea typeface="Saira SemiBold"/>
                <a:cs typeface="Saira SemiBold"/>
                <a:sym typeface="Saira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16"/>
          <p:cNvSpPr txBox="1">
            <a:spLocks noGrp="1"/>
          </p:cNvSpPr>
          <p:nvPr>
            <p:ph type="subTitle" idx="6"/>
          </p:nvPr>
        </p:nvSpPr>
        <p:spPr>
          <a:xfrm>
            <a:off x="2134475" y="3560489"/>
            <a:ext cx="2237400" cy="53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4" name="Google Shape;264;p16"/>
          <p:cNvSpPr txBox="1">
            <a:spLocks noGrp="1"/>
          </p:cNvSpPr>
          <p:nvPr>
            <p:ph type="subTitle" idx="7"/>
          </p:nvPr>
        </p:nvSpPr>
        <p:spPr>
          <a:xfrm>
            <a:off x="5614825" y="3188975"/>
            <a:ext cx="23541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latin typeface="Saira SemiBold"/>
                <a:ea typeface="Saira SemiBold"/>
                <a:cs typeface="Saira SemiBold"/>
                <a:sym typeface="Saira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6"/>
          <p:cNvSpPr txBox="1">
            <a:spLocks noGrp="1"/>
          </p:cNvSpPr>
          <p:nvPr>
            <p:ph type="subTitle" idx="8"/>
          </p:nvPr>
        </p:nvSpPr>
        <p:spPr>
          <a:xfrm>
            <a:off x="5614825" y="3560489"/>
            <a:ext cx="2237400" cy="53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16"/>
          <p:cNvSpPr txBox="1">
            <a:spLocks noGrp="1"/>
          </p:cNvSpPr>
          <p:nvPr>
            <p:ph type="title" idx="9" hasCustomPrompt="1"/>
          </p:nvPr>
        </p:nvSpPr>
        <p:spPr>
          <a:xfrm>
            <a:off x="1145525" y="1740650"/>
            <a:ext cx="916800" cy="583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None/>
              <a:defRPr sz="3000">
                <a:solidFill>
                  <a:schemeClr val="lt2"/>
                </a:solidFill>
              </a:defRPr>
            </a:lvl1pPr>
            <a:lvl2pPr lvl="1"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2pPr>
            <a:lvl3pPr lvl="2"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3pPr>
            <a:lvl4pPr lvl="3"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4pPr>
            <a:lvl5pPr lvl="4"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5pPr>
            <a:lvl6pPr lvl="5"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6pPr>
            <a:lvl7pPr lvl="6"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7pPr>
            <a:lvl8pPr lvl="7"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8pPr>
            <a:lvl9pPr lvl="8"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9pPr>
          </a:lstStyle>
          <a:p>
            <a:r>
              <a:t>xx%</a:t>
            </a:r>
          </a:p>
        </p:txBody>
      </p:sp>
      <p:sp>
        <p:nvSpPr>
          <p:cNvPr id="267" name="Google Shape;267;p16"/>
          <p:cNvSpPr txBox="1">
            <a:spLocks noGrp="1"/>
          </p:cNvSpPr>
          <p:nvPr>
            <p:ph type="title" idx="13" hasCustomPrompt="1"/>
          </p:nvPr>
        </p:nvSpPr>
        <p:spPr>
          <a:xfrm>
            <a:off x="4616600" y="1740650"/>
            <a:ext cx="916800" cy="583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None/>
              <a:defRPr sz="3000">
                <a:solidFill>
                  <a:schemeClr val="lt2"/>
                </a:solidFill>
              </a:defRPr>
            </a:lvl1pPr>
            <a:lvl2pPr lvl="1"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2pPr>
            <a:lvl3pPr lvl="2"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3pPr>
            <a:lvl4pPr lvl="3"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4pPr>
            <a:lvl5pPr lvl="4"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5pPr>
            <a:lvl6pPr lvl="5"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6pPr>
            <a:lvl7pPr lvl="6"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7pPr>
            <a:lvl8pPr lvl="7"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8pPr>
            <a:lvl9pPr lvl="8"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9pPr>
          </a:lstStyle>
          <a:p>
            <a:r>
              <a:t>xx%</a:t>
            </a:r>
          </a:p>
        </p:txBody>
      </p:sp>
      <p:sp>
        <p:nvSpPr>
          <p:cNvPr id="268" name="Google Shape;268;p16"/>
          <p:cNvSpPr txBox="1">
            <a:spLocks noGrp="1"/>
          </p:cNvSpPr>
          <p:nvPr>
            <p:ph type="title" idx="14" hasCustomPrompt="1"/>
          </p:nvPr>
        </p:nvSpPr>
        <p:spPr>
          <a:xfrm>
            <a:off x="1145525" y="3188975"/>
            <a:ext cx="916800" cy="583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None/>
              <a:defRPr sz="3000">
                <a:solidFill>
                  <a:schemeClr val="lt2"/>
                </a:solidFill>
              </a:defRPr>
            </a:lvl1pPr>
            <a:lvl2pPr lvl="1"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2pPr>
            <a:lvl3pPr lvl="2"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3pPr>
            <a:lvl4pPr lvl="3"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4pPr>
            <a:lvl5pPr lvl="4"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5pPr>
            <a:lvl6pPr lvl="5"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6pPr>
            <a:lvl7pPr lvl="6"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7pPr>
            <a:lvl8pPr lvl="7"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8pPr>
            <a:lvl9pPr lvl="8"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9pPr>
          </a:lstStyle>
          <a:p>
            <a:r>
              <a:t>xx%</a:t>
            </a:r>
          </a:p>
        </p:txBody>
      </p:sp>
      <p:sp>
        <p:nvSpPr>
          <p:cNvPr id="269" name="Google Shape;269;p16"/>
          <p:cNvSpPr txBox="1">
            <a:spLocks noGrp="1"/>
          </p:cNvSpPr>
          <p:nvPr>
            <p:ph type="title" idx="15" hasCustomPrompt="1"/>
          </p:nvPr>
        </p:nvSpPr>
        <p:spPr>
          <a:xfrm>
            <a:off x="4616600" y="3188975"/>
            <a:ext cx="916800" cy="583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None/>
              <a:defRPr sz="3000">
                <a:solidFill>
                  <a:schemeClr val="lt2"/>
                </a:solidFill>
              </a:defRPr>
            </a:lvl1pPr>
            <a:lvl2pPr lvl="1"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2pPr>
            <a:lvl3pPr lvl="2"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3pPr>
            <a:lvl4pPr lvl="3"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4pPr>
            <a:lvl5pPr lvl="4"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5pPr>
            <a:lvl6pPr lvl="5"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6pPr>
            <a:lvl7pPr lvl="6"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7pPr>
            <a:lvl8pPr lvl="7"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8pPr>
            <a:lvl9pPr lvl="8" algn="r" rtl="0">
              <a:spcBef>
                <a:spcPts val="0"/>
              </a:spcBef>
              <a:spcAft>
                <a:spcPts val="0"/>
              </a:spcAft>
              <a:buClr>
                <a:schemeClr val="lt1"/>
              </a:buClr>
              <a:buSzPts val="3000"/>
              <a:buFont typeface="Roboto"/>
              <a:buNone/>
              <a:defRPr sz="3000" b="1">
                <a:solidFill>
                  <a:schemeClr val="lt1"/>
                </a:solidFill>
                <a:latin typeface="Roboto"/>
                <a:ea typeface="Roboto"/>
                <a:cs typeface="Roboto"/>
                <a:sym typeface="Roboto"/>
              </a:defRPr>
            </a:lvl9pPr>
          </a:lstStyle>
          <a:p>
            <a:r>
              <a:t>xx%</a:t>
            </a:r>
          </a:p>
        </p:txBody>
      </p:sp>
      <p:grpSp>
        <p:nvGrpSpPr>
          <p:cNvPr id="270" name="Google Shape;270;p16"/>
          <p:cNvGrpSpPr/>
          <p:nvPr/>
        </p:nvGrpSpPr>
        <p:grpSpPr>
          <a:xfrm>
            <a:off x="6837488" y="284925"/>
            <a:ext cx="4246224" cy="387051"/>
            <a:chOff x="5890813" y="400625"/>
            <a:chExt cx="4246224" cy="387051"/>
          </a:xfrm>
        </p:grpSpPr>
        <p:sp>
          <p:nvSpPr>
            <p:cNvPr id="271" name="Google Shape;271;p16"/>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6"/>
          <p:cNvGrpSpPr/>
          <p:nvPr/>
        </p:nvGrpSpPr>
        <p:grpSpPr>
          <a:xfrm>
            <a:off x="713228" y="4470795"/>
            <a:ext cx="916797" cy="98075"/>
            <a:chOff x="4810525" y="1175150"/>
            <a:chExt cx="133675" cy="14300"/>
          </a:xfrm>
        </p:grpSpPr>
        <p:sp>
          <p:nvSpPr>
            <p:cNvPr id="276" name="Google Shape;276;p16"/>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2_1">
    <p:bg>
      <p:bgPr>
        <a:solidFill>
          <a:schemeClr val="lt2"/>
        </a:solidFill>
        <a:effectLst/>
      </p:bgPr>
    </p:bg>
    <p:spTree>
      <p:nvGrpSpPr>
        <p:cNvPr id="1" name="Shape 285"/>
        <p:cNvGrpSpPr/>
        <p:nvPr/>
      </p:nvGrpSpPr>
      <p:grpSpPr>
        <a:xfrm>
          <a:off x="0" y="0"/>
          <a:ext cx="0" cy="0"/>
          <a:chOff x="0" y="0"/>
          <a:chExt cx="0" cy="0"/>
        </a:xfrm>
      </p:grpSpPr>
      <p:sp>
        <p:nvSpPr>
          <p:cNvPr id="286" name="Google Shape;286;p1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287" name="Google Shape;287;p17"/>
          <p:cNvGrpSpPr/>
          <p:nvPr/>
        </p:nvGrpSpPr>
        <p:grpSpPr>
          <a:xfrm>
            <a:off x="713213" y="4496510"/>
            <a:ext cx="825540" cy="72368"/>
            <a:chOff x="5033325" y="733775"/>
            <a:chExt cx="138525" cy="12125"/>
          </a:xfrm>
        </p:grpSpPr>
        <p:sp>
          <p:nvSpPr>
            <p:cNvPr id="288" name="Google Shape;288;p17"/>
            <p:cNvSpPr/>
            <p:nvPr/>
          </p:nvSpPr>
          <p:spPr>
            <a:xfrm>
              <a:off x="5033325"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5052150" y="733775"/>
              <a:ext cx="12125" cy="12125"/>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5072975" y="734775"/>
              <a:ext cx="10150" cy="101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5092825" y="734775"/>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5112650"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5132475" y="734775"/>
              <a:ext cx="10150" cy="101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5161725" y="734775"/>
              <a:ext cx="10125" cy="101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7"/>
          <p:cNvGrpSpPr/>
          <p:nvPr/>
        </p:nvGrpSpPr>
        <p:grpSpPr>
          <a:xfrm>
            <a:off x="6524850" y="4673588"/>
            <a:ext cx="2771375" cy="252627"/>
            <a:chOff x="6524850" y="4568863"/>
            <a:chExt cx="2771375" cy="252627"/>
          </a:xfrm>
        </p:grpSpPr>
        <p:sp>
          <p:nvSpPr>
            <p:cNvPr id="296" name="Google Shape;296;p17"/>
            <p:cNvSpPr/>
            <p:nvPr/>
          </p:nvSpPr>
          <p:spPr>
            <a:xfrm>
              <a:off x="6584634" y="4629460"/>
              <a:ext cx="2711591" cy="192030"/>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6524850" y="4602556"/>
              <a:ext cx="65966" cy="65969"/>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6834613" y="4609802"/>
              <a:ext cx="2461610" cy="128797"/>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6791396" y="4568863"/>
              <a:ext cx="65966" cy="65969"/>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7102223" y="4705613"/>
              <a:ext cx="53806" cy="53809"/>
            </a:xfrm>
            <a:custGeom>
              <a:avLst/>
              <a:gdLst/>
              <a:ahLst/>
              <a:cxnLst/>
              <a:rect l="l" t="t" r="r" b="b"/>
              <a:pathLst>
                <a:path w="1062" h="1062" extrusionOk="0">
                  <a:moveTo>
                    <a:pt x="531" y="0"/>
                  </a:moveTo>
                  <a:cubicBezTo>
                    <a:pt x="238" y="0"/>
                    <a:pt x="1" y="238"/>
                    <a:pt x="1" y="530"/>
                  </a:cubicBezTo>
                  <a:cubicBezTo>
                    <a:pt x="1" y="824"/>
                    <a:pt x="238" y="1061"/>
                    <a:pt x="531" y="1061"/>
                  </a:cubicBezTo>
                  <a:cubicBezTo>
                    <a:pt x="824" y="1061"/>
                    <a:pt x="1061" y="824"/>
                    <a:pt x="1061" y="530"/>
                  </a:cubicBezTo>
                  <a:cubicBezTo>
                    <a:pt x="1061" y="238"/>
                    <a:pt x="824" y="0"/>
                    <a:pt x="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2_1_1">
    <p:bg>
      <p:bgPr>
        <a:solidFill>
          <a:schemeClr val="lt2"/>
        </a:solidFill>
        <a:effectLst/>
      </p:bgPr>
    </p:bg>
    <p:spTree>
      <p:nvGrpSpPr>
        <p:cNvPr id="1" name="Shape 301"/>
        <p:cNvGrpSpPr/>
        <p:nvPr/>
      </p:nvGrpSpPr>
      <p:grpSpPr>
        <a:xfrm>
          <a:off x="0" y="0"/>
          <a:ext cx="0" cy="0"/>
          <a:chOff x="0" y="0"/>
          <a:chExt cx="0" cy="0"/>
        </a:xfrm>
      </p:grpSpPr>
      <p:sp>
        <p:nvSpPr>
          <p:cNvPr id="302" name="Google Shape;302;p18"/>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03" name="Google Shape;303;p18"/>
          <p:cNvGrpSpPr/>
          <p:nvPr/>
        </p:nvGrpSpPr>
        <p:grpSpPr>
          <a:xfrm>
            <a:off x="7543900" y="4469550"/>
            <a:ext cx="928550" cy="99334"/>
            <a:chOff x="7596525" y="772450"/>
            <a:chExt cx="928550" cy="99334"/>
          </a:xfrm>
        </p:grpSpPr>
        <p:sp>
          <p:nvSpPr>
            <p:cNvPr id="304" name="Google Shape;304;p18"/>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CUSTOM_2_1_1_1">
    <p:bg>
      <p:bgPr>
        <a:solidFill>
          <a:schemeClr val="lt2"/>
        </a:solidFill>
        <a:effectLst/>
      </p:bgPr>
    </p:bg>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15" name="Google Shape;315;p19"/>
          <p:cNvGrpSpPr/>
          <p:nvPr/>
        </p:nvGrpSpPr>
        <p:grpSpPr>
          <a:xfrm>
            <a:off x="7131613" y="152450"/>
            <a:ext cx="4246224" cy="387051"/>
            <a:chOff x="5890813" y="400625"/>
            <a:chExt cx="4246224" cy="387051"/>
          </a:xfrm>
        </p:grpSpPr>
        <p:sp>
          <p:nvSpPr>
            <p:cNvPr id="316" name="Google Shape;316;p19"/>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9"/>
          <p:cNvGrpSpPr/>
          <p:nvPr/>
        </p:nvGrpSpPr>
        <p:grpSpPr>
          <a:xfrm>
            <a:off x="713225" y="4615875"/>
            <a:ext cx="928550" cy="99334"/>
            <a:chOff x="7596525" y="772450"/>
            <a:chExt cx="928550" cy="99334"/>
          </a:xfrm>
        </p:grpSpPr>
        <p:sp>
          <p:nvSpPr>
            <p:cNvPr id="321" name="Google Shape;321;p19"/>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2_1_1_1_4">
    <p:bg>
      <p:bgPr>
        <a:solidFill>
          <a:schemeClr val="lt2"/>
        </a:solidFill>
        <a:effectLst/>
      </p:bgPr>
    </p:bg>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713225" y="1256638"/>
            <a:ext cx="3568800" cy="1212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32" name="Google Shape;332;p20"/>
          <p:cNvSpPr txBox="1">
            <a:spLocks noGrp="1"/>
          </p:cNvSpPr>
          <p:nvPr>
            <p:ph type="subTitle" idx="1"/>
          </p:nvPr>
        </p:nvSpPr>
        <p:spPr>
          <a:xfrm>
            <a:off x="1064525" y="2690925"/>
            <a:ext cx="3217500" cy="9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33" name="Google Shape;333;p20"/>
          <p:cNvGrpSpPr/>
          <p:nvPr/>
        </p:nvGrpSpPr>
        <p:grpSpPr>
          <a:xfrm>
            <a:off x="3256278" y="2522708"/>
            <a:ext cx="916797" cy="98075"/>
            <a:chOff x="4810525" y="1175150"/>
            <a:chExt cx="133675" cy="14300"/>
          </a:xfrm>
        </p:grpSpPr>
        <p:sp>
          <p:nvSpPr>
            <p:cNvPr id="334" name="Google Shape;334;p20"/>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0"/>
          <p:cNvGrpSpPr/>
          <p:nvPr/>
        </p:nvGrpSpPr>
        <p:grpSpPr>
          <a:xfrm rot="10800000">
            <a:off x="7326970" y="4482246"/>
            <a:ext cx="4640293" cy="480636"/>
            <a:chOff x="4612950" y="1991350"/>
            <a:chExt cx="5002471" cy="518150"/>
          </a:xfrm>
        </p:grpSpPr>
        <p:sp>
          <p:nvSpPr>
            <p:cNvPr id="344" name="Google Shape;344;p2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969075" y="2741975"/>
            <a:ext cx="5247300" cy="910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sz="48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456125" y="1289100"/>
            <a:ext cx="4273200" cy="1162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 name="Google Shape;14;p3"/>
          <p:cNvGrpSpPr/>
          <p:nvPr/>
        </p:nvGrpSpPr>
        <p:grpSpPr>
          <a:xfrm>
            <a:off x="4211078" y="2451295"/>
            <a:ext cx="916797" cy="98075"/>
            <a:chOff x="4810525" y="1175150"/>
            <a:chExt cx="133675" cy="14300"/>
          </a:xfrm>
        </p:grpSpPr>
        <p:sp>
          <p:nvSpPr>
            <p:cNvPr id="15" name="Google Shape;15;p3"/>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3"/>
          <p:cNvGrpSpPr/>
          <p:nvPr/>
        </p:nvGrpSpPr>
        <p:grpSpPr>
          <a:xfrm rot="10800000" flipH="1">
            <a:off x="-199863" y="449842"/>
            <a:ext cx="2802891" cy="1883694"/>
            <a:chOff x="4583450" y="1118650"/>
            <a:chExt cx="844575" cy="567600"/>
          </a:xfrm>
        </p:grpSpPr>
        <p:sp>
          <p:nvSpPr>
            <p:cNvPr id="25" name="Google Shape;25;p3"/>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2_1_1_1_4_1">
    <p:bg>
      <p:bgPr>
        <a:solidFill>
          <a:schemeClr val="lt2"/>
        </a:solidFill>
        <a:effectLst/>
      </p:bgPr>
    </p:bg>
    <p:spTree>
      <p:nvGrpSpPr>
        <p:cNvPr id="1" name="Shape 348"/>
        <p:cNvGrpSpPr/>
        <p:nvPr/>
      </p:nvGrpSpPr>
      <p:grpSpPr>
        <a:xfrm>
          <a:off x="0" y="0"/>
          <a:ext cx="0" cy="0"/>
          <a:chOff x="0" y="0"/>
          <a:chExt cx="0" cy="0"/>
        </a:xfrm>
      </p:grpSpPr>
      <p:sp>
        <p:nvSpPr>
          <p:cNvPr id="349" name="Google Shape;349;p21"/>
          <p:cNvSpPr txBox="1">
            <a:spLocks noGrp="1"/>
          </p:cNvSpPr>
          <p:nvPr>
            <p:ph type="title"/>
          </p:nvPr>
        </p:nvSpPr>
        <p:spPr>
          <a:xfrm>
            <a:off x="4903660" y="1733905"/>
            <a:ext cx="3568800" cy="575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50" name="Google Shape;350;p21"/>
          <p:cNvSpPr txBox="1">
            <a:spLocks noGrp="1"/>
          </p:cNvSpPr>
          <p:nvPr>
            <p:ph type="subTitle" idx="1"/>
          </p:nvPr>
        </p:nvSpPr>
        <p:spPr>
          <a:xfrm>
            <a:off x="4903660" y="2693967"/>
            <a:ext cx="3217500" cy="13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51" name="Google Shape;351;p21"/>
          <p:cNvGrpSpPr/>
          <p:nvPr/>
        </p:nvGrpSpPr>
        <p:grpSpPr>
          <a:xfrm>
            <a:off x="5009778" y="2530258"/>
            <a:ext cx="916797" cy="98075"/>
            <a:chOff x="4810525" y="1175150"/>
            <a:chExt cx="133675" cy="14300"/>
          </a:xfrm>
        </p:grpSpPr>
        <p:sp>
          <p:nvSpPr>
            <p:cNvPr id="352" name="Google Shape;352;p21"/>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1"/>
          <p:cNvGrpSpPr/>
          <p:nvPr/>
        </p:nvGrpSpPr>
        <p:grpSpPr>
          <a:xfrm rot="10800000">
            <a:off x="7326970" y="299184"/>
            <a:ext cx="4640293" cy="480636"/>
            <a:chOff x="4612950" y="1991350"/>
            <a:chExt cx="5002471" cy="518150"/>
          </a:xfrm>
        </p:grpSpPr>
        <p:sp>
          <p:nvSpPr>
            <p:cNvPr id="362" name="Google Shape;362;p21"/>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CUSTOM_2_1_1_1_1">
    <p:bg>
      <p:bgPr>
        <a:solidFill>
          <a:schemeClr val="lt2"/>
        </a:solidFill>
        <a:effectLst/>
      </p:bgPr>
    </p:bg>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68" name="Google Shape;368;p22"/>
          <p:cNvGrpSpPr/>
          <p:nvPr/>
        </p:nvGrpSpPr>
        <p:grpSpPr>
          <a:xfrm flipH="1">
            <a:off x="8266742" y="4335325"/>
            <a:ext cx="3832313" cy="360575"/>
            <a:chOff x="1518200" y="4742325"/>
            <a:chExt cx="1982675" cy="133675"/>
          </a:xfrm>
        </p:grpSpPr>
        <p:sp>
          <p:nvSpPr>
            <p:cNvPr id="369" name="Google Shape;369;p22"/>
            <p:cNvSpPr/>
            <p:nvPr/>
          </p:nvSpPr>
          <p:spPr>
            <a:xfrm>
              <a:off x="1545800" y="4805200"/>
              <a:ext cx="1946275" cy="70800"/>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3483250" y="4797875"/>
              <a:ext cx="17625" cy="17600"/>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1518200" y="4750075"/>
              <a:ext cx="1859750" cy="92025"/>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3368075" y="4742325"/>
              <a:ext cx="17625" cy="1762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2"/>
          <p:cNvGrpSpPr/>
          <p:nvPr/>
        </p:nvGrpSpPr>
        <p:grpSpPr>
          <a:xfrm>
            <a:off x="713225" y="4615875"/>
            <a:ext cx="928550" cy="99334"/>
            <a:chOff x="7596525" y="772450"/>
            <a:chExt cx="928550" cy="99334"/>
          </a:xfrm>
        </p:grpSpPr>
        <p:sp>
          <p:nvSpPr>
            <p:cNvPr id="374" name="Google Shape;374;p22"/>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1">
  <p:cSld name="CUSTOM_2_1_1_1_1_1">
    <p:bg>
      <p:bgPr>
        <a:solidFill>
          <a:schemeClr val="lt2"/>
        </a:solidFill>
        <a:effectLst/>
      </p:bgPr>
    </p:bg>
    <p:spTree>
      <p:nvGrpSpPr>
        <p:cNvPr id="1" name="Shape 383"/>
        <p:cNvGrpSpPr/>
        <p:nvPr/>
      </p:nvGrpSpPr>
      <p:grpSpPr>
        <a:xfrm>
          <a:off x="0" y="0"/>
          <a:ext cx="0" cy="0"/>
          <a:chOff x="0" y="0"/>
          <a:chExt cx="0" cy="0"/>
        </a:xfrm>
      </p:grpSpPr>
      <p:sp>
        <p:nvSpPr>
          <p:cNvPr id="384" name="Google Shape;384;p2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5" name="Google Shape;385;p23"/>
          <p:cNvSpPr txBox="1">
            <a:spLocks noGrp="1"/>
          </p:cNvSpPr>
          <p:nvPr>
            <p:ph type="subTitle" idx="1"/>
          </p:nvPr>
        </p:nvSpPr>
        <p:spPr>
          <a:xfrm>
            <a:off x="713225" y="2133850"/>
            <a:ext cx="3676800" cy="191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Char char="●"/>
              <a:defRPr sz="1200"/>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386" name="Google Shape;386;p23"/>
          <p:cNvSpPr txBox="1"/>
          <p:nvPr/>
        </p:nvSpPr>
        <p:spPr>
          <a:xfrm>
            <a:off x="713225" y="1543950"/>
            <a:ext cx="7614600" cy="6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Nunito"/>
                <a:ea typeface="Nunito"/>
                <a:cs typeface="Nunito"/>
                <a:sym typeface="Nunito"/>
              </a:rPr>
              <a:t>Did you like the resources on this template? Get them for free at our other websites.</a:t>
            </a:r>
            <a:endParaRPr>
              <a:solidFill>
                <a:schemeClr val="dk1"/>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3">
    <p:bg>
      <p:bgPr>
        <a:solidFill>
          <a:schemeClr val="lt2"/>
        </a:solidFill>
        <a:effectLst/>
      </p:bgPr>
    </p:bg>
    <p:spTree>
      <p:nvGrpSpPr>
        <p:cNvPr id="1" name="Shape 387"/>
        <p:cNvGrpSpPr/>
        <p:nvPr/>
      </p:nvGrpSpPr>
      <p:grpSpPr>
        <a:xfrm>
          <a:off x="0" y="0"/>
          <a:ext cx="0" cy="0"/>
          <a:chOff x="0" y="0"/>
          <a:chExt cx="0" cy="0"/>
        </a:xfrm>
      </p:grpSpPr>
      <p:sp>
        <p:nvSpPr>
          <p:cNvPr id="388" name="Google Shape;388;p24"/>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389" name="Google Shape;389;p24"/>
          <p:cNvSpPr txBox="1">
            <a:spLocks noGrp="1"/>
          </p:cNvSpPr>
          <p:nvPr>
            <p:ph type="subTitle" idx="1"/>
          </p:nvPr>
        </p:nvSpPr>
        <p:spPr>
          <a:xfrm>
            <a:off x="1298175" y="173062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0" name="Google Shape;390;p24"/>
          <p:cNvSpPr txBox="1">
            <a:spLocks noGrp="1"/>
          </p:cNvSpPr>
          <p:nvPr>
            <p:ph type="subTitle" idx="2"/>
          </p:nvPr>
        </p:nvSpPr>
        <p:spPr>
          <a:xfrm>
            <a:off x="817825" y="2069213"/>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1" name="Google Shape;391;p24"/>
          <p:cNvSpPr txBox="1">
            <a:spLocks noGrp="1"/>
          </p:cNvSpPr>
          <p:nvPr>
            <p:ph type="subTitle" idx="3"/>
          </p:nvPr>
        </p:nvSpPr>
        <p:spPr>
          <a:xfrm>
            <a:off x="1298075" y="320227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2" name="Google Shape;392;p24"/>
          <p:cNvSpPr txBox="1">
            <a:spLocks noGrp="1"/>
          </p:cNvSpPr>
          <p:nvPr>
            <p:ph type="subTitle" idx="4"/>
          </p:nvPr>
        </p:nvSpPr>
        <p:spPr>
          <a:xfrm>
            <a:off x="817825" y="3540862"/>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3" name="Google Shape;393;p24"/>
          <p:cNvSpPr txBox="1">
            <a:spLocks noGrp="1"/>
          </p:cNvSpPr>
          <p:nvPr>
            <p:ph type="subTitle" idx="5"/>
          </p:nvPr>
        </p:nvSpPr>
        <p:spPr>
          <a:xfrm>
            <a:off x="4034463" y="173062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4" name="Google Shape;394;p24"/>
          <p:cNvSpPr txBox="1">
            <a:spLocks noGrp="1"/>
          </p:cNvSpPr>
          <p:nvPr>
            <p:ph type="subTitle" idx="6"/>
          </p:nvPr>
        </p:nvSpPr>
        <p:spPr>
          <a:xfrm>
            <a:off x="3557850" y="2069213"/>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5" name="Google Shape;395;p24"/>
          <p:cNvSpPr txBox="1">
            <a:spLocks noGrp="1"/>
          </p:cNvSpPr>
          <p:nvPr>
            <p:ph type="subTitle" idx="7"/>
          </p:nvPr>
        </p:nvSpPr>
        <p:spPr>
          <a:xfrm>
            <a:off x="3988975" y="320227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6" name="Google Shape;396;p24"/>
          <p:cNvSpPr txBox="1">
            <a:spLocks noGrp="1"/>
          </p:cNvSpPr>
          <p:nvPr>
            <p:ph type="subTitle" idx="8"/>
          </p:nvPr>
        </p:nvSpPr>
        <p:spPr>
          <a:xfrm>
            <a:off x="3557850" y="3540862"/>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7" name="Google Shape;397;p24"/>
          <p:cNvSpPr txBox="1">
            <a:spLocks noGrp="1"/>
          </p:cNvSpPr>
          <p:nvPr>
            <p:ph type="subTitle" idx="9"/>
          </p:nvPr>
        </p:nvSpPr>
        <p:spPr>
          <a:xfrm>
            <a:off x="6770750" y="173062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8" name="Google Shape;398;p24"/>
          <p:cNvSpPr txBox="1">
            <a:spLocks noGrp="1"/>
          </p:cNvSpPr>
          <p:nvPr>
            <p:ph type="subTitle" idx="13"/>
          </p:nvPr>
        </p:nvSpPr>
        <p:spPr>
          <a:xfrm>
            <a:off x="6339625" y="2069213"/>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9" name="Google Shape;399;p24"/>
          <p:cNvSpPr txBox="1">
            <a:spLocks noGrp="1"/>
          </p:cNvSpPr>
          <p:nvPr>
            <p:ph type="subTitle" idx="14"/>
          </p:nvPr>
        </p:nvSpPr>
        <p:spPr>
          <a:xfrm>
            <a:off x="6770823" y="320227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00" name="Google Shape;400;p24"/>
          <p:cNvSpPr txBox="1">
            <a:spLocks noGrp="1"/>
          </p:cNvSpPr>
          <p:nvPr>
            <p:ph type="subTitle" idx="15"/>
          </p:nvPr>
        </p:nvSpPr>
        <p:spPr>
          <a:xfrm>
            <a:off x="6339625" y="3540862"/>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401" name="Google Shape;401;p24"/>
          <p:cNvGrpSpPr/>
          <p:nvPr/>
        </p:nvGrpSpPr>
        <p:grpSpPr>
          <a:xfrm>
            <a:off x="7753570" y="539512"/>
            <a:ext cx="718876" cy="104530"/>
            <a:chOff x="7458947" y="539500"/>
            <a:chExt cx="1013500" cy="147350"/>
          </a:xfrm>
        </p:grpSpPr>
        <p:sp>
          <p:nvSpPr>
            <p:cNvPr id="402" name="Google Shape;402;p24"/>
            <p:cNvSpPr/>
            <p:nvPr/>
          </p:nvSpPr>
          <p:spPr>
            <a:xfrm>
              <a:off x="7458947" y="539500"/>
              <a:ext cx="147350" cy="147350"/>
            </a:xfrm>
            <a:custGeom>
              <a:avLst/>
              <a:gdLst/>
              <a:ahLst/>
              <a:cxnLst/>
              <a:rect l="l" t="t" r="r" b="b"/>
              <a:pathLst>
                <a:path w="788" h="788"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7675484" y="539500"/>
              <a:ext cx="147163" cy="147350"/>
            </a:xfrm>
            <a:custGeom>
              <a:avLst/>
              <a:gdLst/>
              <a:ahLst/>
              <a:cxnLst/>
              <a:rect l="l" t="t" r="r" b="b"/>
              <a:pathLst>
                <a:path w="787" h="788"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7892022" y="539500"/>
              <a:ext cx="147350" cy="147350"/>
            </a:xfrm>
            <a:custGeom>
              <a:avLst/>
              <a:gdLst/>
              <a:ahLst/>
              <a:cxnLst/>
              <a:rect l="l" t="t" r="r" b="b"/>
              <a:pathLst>
                <a:path w="788" h="788"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8108559" y="539500"/>
              <a:ext cx="147350" cy="147350"/>
            </a:xfrm>
            <a:custGeom>
              <a:avLst/>
              <a:gdLst/>
              <a:ahLst/>
              <a:cxnLst/>
              <a:rect l="l" t="t" r="r" b="b"/>
              <a:pathLst>
                <a:path w="788" h="788"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8325284" y="539500"/>
              <a:ext cx="147163" cy="147350"/>
            </a:xfrm>
            <a:custGeom>
              <a:avLst/>
              <a:gdLst/>
              <a:ahLst/>
              <a:cxnLst/>
              <a:rect l="l" t="t" r="r" b="b"/>
              <a:pathLst>
                <a:path w="787" h="788"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24"/>
          <p:cNvGrpSpPr/>
          <p:nvPr/>
        </p:nvGrpSpPr>
        <p:grpSpPr>
          <a:xfrm>
            <a:off x="-247440" y="4303633"/>
            <a:ext cx="2346768" cy="661569"/>
            <a:chOff x="4583450" y="1155225"/>
            <a:chExt cx="394375" cy="111175"/>
          </a:xfrm>
        </p:grpSpPr>
        <p:sp>
          <p:nvSpPr>
            <p:cNvPr id="408" name="Google Shape;408;p24"/>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1"/>
        </a:solidFill>
        <a:effectLst/>
      </p:bgPr>
    </p:bg>
    <p:spTree>
      <p:nvGrpSpPr>
        <p:cNvPr id="1" name="Shape 412"/>
        <p:cNvGrpSpPr/>
        <p:nvPr/>
      </p:nvGrpSpPr>
      <p:grpSpPr>
        <a:xfrm>
          <a:off x="0" y="0"/>
          <a:ext cx="0" cy="0"/>
          <a:chOff x="0" y="0"/>
          <a:chExt cx="0" cy="0"/>
        </a:xfrm>
      </p:grpSpPr>
      <p:sp>
        <p:nvSpPr>
          <p:cNvPr id="413" name="Google Shape;413;p25"/>
          <p:cNvSpPr txBox="1">
            <a:spLocks noGrp="1"/>
          </p:cNvSpPr>
          <p:nvPr>
            <p:ph type="subTitle" idx="1"/>
          </p:nvPr>
        </p:nvSpPr>
        <p:spPr>
          <a:xfrm>
            <a:off x="713225" y="1743950"/>
            <a:ext cx="3207900" cy="35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1">
                <a:solidFill>
                  <a:schemeClr val="accent5"/>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14" name="Google Shape;414;p25"/>
          <p:cNvSpPr txBox="1">
            <a:spLocks noGrp="1"/>
          </p:cNvSpPr>
          <p:nvPr>
            <p:ph type="title"/>
          </p:nvPr>
        </p:nvSpPr>
        <p:spPr>
          <a:xfrm>
            <a:off x="713225" y="1082625"/>
            <a:ext cx="3207900" cy="589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3600"/>
              <a:buNone/>
              <a:defRPr sz="4800">
                <a:solidFill>
                  <a:schemeClr val="accent5"/>
                </a:solidFill>
              </a:defRPr>
            </a:lvl1pPr>
            <a:lvl2pPr lvl="1">
              <a:spcBef>
                <a:spcPts val="0"/>
              </a:spcBef>
              <a:spcAft>
                <a:spcPts val="0"/>
              </a:spcAft>
              <a:buClr>
                <a:schemeClr val="accent5"/>
              </a:buClr>
              <a:buSzPts val="2800"/>
              <a:buNone/>
              <a:defRPr>
                <a:solidFill>
                  <a:schemeClr val="accent5"/>
                </a:solidFill>
                <a:latin typeface="Roboto"/>
                <a:ea typeface="Roboto"/>
                <a:cs typeface="Roboto"/>
                <a:sym typeface="Roboto"/>
              </a:defRPr>
            </a:lvl2pPr>
            <a:lvl3pPr lvl="2">
              <a:spcBef>
                <a:spcPts val="0"/>
              </a:spcBef>
              <a:spcAft>
                <a:spcPts val="0"/>
              </a:spcAft>
              <a:buClr>
                <a:schemeClr val="accent5"/>
              </a:buClr>
              <a:buSzPts val="2800"/>
              <a:buNone/>
              <a:defRPr>
                <a:solidFill>
                  <a:schemeClr val="accent5"/>
                </a:solidFill>
                <a:latin typeface="Roboto"/>
                <a:ea typeface="Roboto"/>
                <a:cs typeface="Roboto"/>
                <a:sym typeface="Roboto"/>
              </a:defRPr>
            </a:lvl3pPr>
            <a:lvl4pPr lvl="3">
              <a:spcBef>
                <a:spcPts val="0"/>
              </a:spcBef>
              <a:spcAft>
                <a:spcPts val="0"/>
              </a:spcAft>
              <a:buClr>
                <a:schemeClr val="accent5"/>
              </a:buClr>
              <a:buSzPts val="2800"/>
              <a:buNone/>
              <a:defRPr>
                <a:solidFill>
                  <a:schemeClr val="accent5"/>
                </a:solidFill>
                <a:latin typeface="Roboto"/>
                <a:ea typeface="Roboto"/>
                <a:cs typeface="Roboto"/>
                <a:sym typeface="Roboto"/>
              </a:defRPr>
            </a:lvl4pPr>
            <a:lvl5pPr lvl="4">
              <a:spcBef>
                <a:spcPts val="0"/>
              </a:spcBef>
              <a:spcAft>
                <a:spcPts val="0"/>
              </a:spcAft>
              <a:buClr>
                <a:schemeClr val="accent5"/>
              </a:buClr>
              <a:buSzPts val="2800"/>
              <a:buNone/>
              <a:defRPr>
                <a:solidFill>
                  <a:schemeClr val="accent5"/>
                </a:solidFill>
                <a:latin typeface="Roboto"/>
                <a:ea typeface="Roboto"/>
                <a:cs typeface="Roboto"/>
                <a:sym typeface="Roboto"/>
              </a:defRPr>
            </a:lvl5pPr>
            <a:lvl6pPr lvl="5">
              <a:spcBef>
                <a:spcPts val="0"/>
              </a:spcBef>
              <a:spcAft>
                <a:spcPts val="0"/>
              </a:spcAft>
              <a:buClr>
                <a:schemeClr val="accent5"/>
              </a:buClr>
              <a:buSzPts val="2800"/>
              <a:buNone/>
              <a:defRPr>
                <a:solidFill>
                  <a:schemeClr val="accent5"/>
                </a:solidFill>
                <a:latin typeface="Roboto"/>
                <a:ea typeface="Roboto"/>
                <a:cs typeface="Roboto"/>
                <a:sym typeface="Roboto"/>
              </a:defRPr>
            </a:lvl6pPr>
            <a:lvl7pPr lvl="6">
              <a:spcBef>
                <a:spcPts val="0"/>
              </a:spcBef>
              <a:spcAft>
                <a:spcPts val="0"/>
              </a:spcAft>
              <a:buClr>
                <a:schemeClr val="accent5"/>
              </a:buClr>
              <a:buSzPts val="2800"/>
              <a:buNone/>
              <a:defRPr>
                <a:solidFill>
                  <a:schemeClr val="accent5"/>
                </a:solidFill>
                <a:latin typeface="Roboto"/>
                <a:ea typeface="Roboto"/>
                <a:cs typeface="Roboto"/>
                <a:sym typeface="Roboto"/>
              </a:defRPr>
            </a:lvl7pPr>
            <a:lvl8pPr lvl="7">
              <a:spcBef>
                <a:spcPts val="0"/>
              </a:spcBef>
              <a:spcAft>
                <a:spcPts val="0"/>
              </a:spcAft>
              <a:buClr>
                <a:schemeClr val="accent5"/>
              </a:buClr>
              <a:buSzPts val="2800"/>
              <a:buNone/>
              <a:defRPr>
                <a:solidFill>
                  <a:schemeClr val="accent5"/>
                </a:solidFill>
                <a:latin typeface="Roboto"/>
                <a:ea typeface="Roboto"/>
                <a:cs typeface="Roboto"/>
                <a:sym typeface="Roboto"/>
              </a:defRPr>
            </a:lvl8pPr>
            <a:lvl9pPr lvl="8">
              <a:spcBef>
                <a:spcPts val="0"/>
              </a:spcBef>
              <a:spcAft>
                <a:spcPts val="0"/>
              </a:spcAft>
              <a:buClr>
                <a:schemeClr val="accent5"/>
              </a:buClr>
              <a:buSzPts val="2800"/>
              <a:buNone/>
              <a:defRPr>
                <a:solidFill>
                  <a:schemeClr val="accent5"/>
                </a:solidFill>
                <a:latin typeface="Roboto"/>
                <a:ea typeface="Roboto"/>
                <a:cs typeface="Roboto"/>
                <a:sym typeface="Roboto"/>
              </a:defRPr>
            </a:lvl9pPr>
          </a:lstStyle>
          <a:p>
            <a:endParaRPr/>
          </a:p>
        </p:txBody>
      </p:sp>
      <p:sp>
        <p:nvSpPr>
          <p:cNvPr id="415" name="Google Shape;415;p25"/>
          <p:cNvSpPr txBox="1"/>
          <p:nvPr/>
        </p:nvSpPr>
        <p:spPr>
          <a:xfrm>
            <a:off x="3547475" y="4089800"/>
            <a:ext cx="4925100" cy="5895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5"/>
                </a:solidFill>
                <a:latin typeface="Nunito"/>
                <a:ea typeface="Nunito"/>
                <a:cs typeface="Nunito"/>
                <a:sym typeface="Nunito"/>
              </a:rPr>
              <a:t>CREDITS: This presentation template was created by </a:t>
            </a:r>
            <a:r>
              <a:rPr lang="en" sz="1200">
                <a:solidFill>
                  <a:schemeClr val="accent5"/>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Nunito"/>
                <a:ea typeface="Nunito"/>
                <a:cs typeface="Nunito"/>
                <a:sym typeface="Nunito"/>
              </a:rPr>
              <a:t>, including icons by </a:t>
            </a:r>
            <a:r>
              <a:rPr lang="en" sz="1200">
                <a:solidFill>
                  <a:schemeClr val="accent5"/>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Nunito"/>
                <a:ea typeface="Nunito"/>
                <a:cs typeface="Nunito"/>
                <a:sym typeface="Nunito"/>
              </a:rPr>
              <a:t>, and infographics &amp; images by </a:t>
            </a:r>
            <a:r>
              <a:rPr lang="en" sz="1200">
                <a:solidFill>
                  <a:schemeClr val="accent5"/>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a:solidFill>
                  <a:schemeClr val="accent5"/>
                </a:solidFill>
                <a:latin typeface="Nunito"/>
                <a:ea typeface="Nunito"/>
                <a:cs typeface="Nunito"/>
                <a:sym typeface="Nunito"/>
              </a:rPr>
              <a:t>.</a:t>
            </a:r>
            <a:endParaRPr sz="1200">
              <a:solidFill>
                <a:schemeClr val="accent5"/>
              </a:solidFill>
              <a:latin typeface="Nunito"/>
              <a:ea typeface="Nunito"/>
              <a:cs typeface="Nunito"/>
              <a:sym typeface="Nunito"/>
            </a:endParaRPr>
          </a:p>
        </p:txBody>
      </p:sp>
      <p:sp>
        <p:nvSpPr>
          <p:cNvPr id="416" name="Google Shape;416;p25"/>
          <p:cNvSpPr txBox="1">
            <a:spLocks noGrp="1"/>
          </p:cNvSpPr>
          <p:nvPr>
            <p:ph type="subTitle" idx="2"/>
          </p:nvPr>
        </p:nvSpPr>
        <p:spPr>
          <a:xfrm>
            <a:off x="1221875" y="2467450"/>
            <a:ext cx="2325600" cy="133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417" name="Google Shape;417;p25"/>
          <p:cNvGrpSpPr/>
          <p:nvPr/>
        </p:nvGrpSpPr>
        <p:grpSpPr>
          <a:xfrm>
            <a:off x="7324982" y="3559570"/>
            <a:ext cx="1001486" cy="107122"/>
            <a:chOff x="6308362" y="2194519"/>
            <a:chExt cx="1268185" cy="135666"/>
          </a:xfrm>
        </p:grpSpPr>
        <p:sp>
          <p:nvSpPr>
            <p:cNvPr id="418" name="Google Shape;418;p25"/>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5"/>
          <p:cNvGrpSpPr/>
          <p:nvPr/>
        </p:nvGrpSpPr>
        <p:grpSpPr>
          <a:xfrm flipH="1">
            <a:off x="5669562" y="658842"/>
            <a:ext cx="2802891" cy="1883694"/>
            <a:chOff x="4583450" y="1118650"/>
            <a:chExt cx="844575" cy="567600"/>
          </a:xfrm>
        </p:grpSpPr>
        <p:sp>
          <p:nvSpPr>
            <p:cNvPr id="428" name="Google Shape;428;p25"/>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491"/>
        <p:cNvGrpSpPr/>
        <p:nvPr/>
      </p:nvGrpSpPr>
      <p:grpSpPr>
        <a:xfrm>
          <a:off x="0" y="0"/>
          <a:ext cx="0" cy="0"/>
          <a:chOff x="0" y="0"/>
          <a:chExt cx="0" cy="0"/>
        </a:xfrm>
      </p:grpSpPr>
      <p:sp>
        <p:nvSpPr>
          <p:cNvPr id="492" name="Google Shape;492;p26"/>
          <p:cNvSpPr txBox="1">
            <a:spLocks noGrp="1"/>
          </p:cNvSpPr>
          <p:nvPr>
            <p:ph type="title"/>
          </p:nvPr>
        </p:nvSpPr>
        <p:spPr>
          <a:xfrm>
            <a:off x="713225" y="2540575"/>
            <a:ext cx="4189500" cy="791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3" name="Google Shape;493;p26"/>
          <p:cNvSpPr txBox="1">
            <a:spLocks noGrp="1"/>
          </p:cNvSpPr>
          <p:nvPr>
            <p:ph type="subTitle" idx="1"/>
          </p:nvPr>
        </p:nvSpPr>
        <p:spPr>
          <a:xfrm>
            <a:off x="713225" y="3554199"/>
            <a:ext cx="3500700" cy="90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0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94" name="Google Shape;494;p26"/>
          <p:cNvGrpSpPr/>
          <p:nvPr/>
        </p:nvGrpSpPr>
        <p:grpSpPr>
          <a:xfrm>
            <a:off x="713225" y="539500"/>
            <a:ext cx="928550" cy="99334"/>
            <a:chOff x="7596525" y="772450"/>
            <a:chExt cx="928550" cy="99334"/>
          </a:xfrm>
        </p:grpSpPr>
        <p:sp>
          <p:nvSpPr>
            <p:cNvPr id="495" name="Google Shape;495;p26"/>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4_3">
    <p:spTree>
      <p:nvGrpSpPr>
        <p:cNvPr id="1" name="Shape 504"/>
        <p:cNvGrpSpPr/>
        <p:nvPr/>
      </p:nvGrpSpPr>
      <p:grpSpPr>
        <a:xfrm>
          <a:off x="0" y="0"/>
          <a:ext cx="0" cy="0"/>
          <a:chOff x="0" y="0"/>
          <a:chExt cx="0" cy="0"/>
        </a:xfrm>
      </p:grpSpPr>
      <p:sp>
        <p:nvSpPr>
          <p:cNvPr id="505" name="Google Shape;505;p27"/>
          <p:cNvSpPr txBox="1">
            <a:spLocks noGrp="1"/>
          </p:cNvSpPr>
          <p:nvPr>
            <p:ph type="title"/>
          </p:nvPr>
        </p:nvSpPr>
        <p:spPr>
          <a:xfrm>
            <a:off x="713225" y="2321925"/>
            <a:ext cx="4189500" cy="791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06" name="Google Shape;506;p27"/>
          <p:cNvSpPr txBox="1">
            <a:spLocks noGrp="1"/>
          </p:cNvSpPr>
          <p:nvPr>
            <p:ph type="subTitle" idx="1"/>
          </p:nvPr>
        </p:nvSpPr>
        <p:spPr>
          <a:xfrm>
            <a:off x="713225" y="3335550"/>
            <a:ext cx="3500700" cy="12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0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507" name="Google Shape;507;p27"/>
          <p:cNvGrpSpPr/>
          <p:nvPr/>
        </p:nvGrpSpPr>
        <p:grpSpPr>
          <a:xfrm>
            <a:off x="7543900" y="539500"/>
            <a:ext cx="928550" cy="99334"/>
            <a:chOff x="7596525" y="772450"/>
            <a:chExt cx="928550" cy="99334"/>
          </a:xfrm>
        </p:grpSpPr>
        <p:sp>
          <p:nvSpPr>
            <p:cNvPr id="508" name="Google Shape;508;p27"/>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517"/>
        <p:cNvGrpSpPr/>
        <p:nvPr/>
      </p:nvGrpSpPr>
      <p:grpSpPr>
        <a:xfrm>
          <a:off x="0" y="0"/>
          <a:ext cx="0" cy="0"/>
          <a:chOff x="0" y="0"/>
          <a:chExt cx="0" cy="0"/>
        </a:xfrm>
      </p:grpSpPr>
      <p:sp>
        <p:nvSpPr>
          <p:cNvPr id="518" name="Google Shape;518;p28"/>
          <p:cNvSpPr txBox="1">
            <a:spLocks noGrp="1"/>
          </p:cNvSpPr>
          <p:nvPr>
            <p:ph type="title" hasCustomPrompt="1"/>
          </p:nvPr>
        </p:nvSpPr>
        <p:spPr>
          <a:xfrm>
            <a:off x="713250" y="901861"/>
            <a:ext cx="77175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519" name="Google Shape;519;p28"/>
          <p:cNvSpPr txBox="1">
            <a:spLocks noGrp="1"/>
          </p:cNvSpPr>
          <p:nvPr>
            <p:ph type="subTitle" idx="1"/>
          </p:nvPr>
        </p:nvSpPr>
        <p:spPr>
          <a:xfrm>
            <a:off x="713250" y="1549633"/>
            <a:ext cx="7717500" cy="30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520" name="Google Shape;520;p28"/>
          <p:cNvSpPr txBox="1">
            <a:spLocks noGrp="1"/>
          </p:cNvSpPr>
          <p:nvPr>
            <p:ph type="title" idx="2" hasCustomPrompt="1"/>
          </p:nvPr>
        </p:nvSpPr>
        <p:spPr>
          <a:xfrm>
            <a:off x="713250" y="2094261"/>
            <a:ext cx="77175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521" name="Google Shape;521;p28"/>
          <p:cNvSpPr txBox="1">
            <a:spLocks noGrp="1"/>
          </p:cNvSpPr>
          <p:nvPr>
            <p:ph type="title" idx="3" hasCustomPrompt="1"/>
          </p:nvPr>
        </p:nvSpPr>
        <p:spPr>
          <a:xfrm>
            <a:off x="713250" y="3286661"/>
            <a:ext cx="7717500" cy="46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522" name="Google Shape;522;p28"/>
          <p:cNvSpPr txBox="1">
            <a:spLocks noGrp="1"/>
          </p:cNvSpPr>
          <p:nvPr>
            <p:ph type="subTitle" idx="4"/>
          </p:nvPr>
        </p:nvSpPr>
        <p:spPr>
          <a:xfrm>
            <a:off x="713250" y="3934433"/>
            <a:ext cx="7717500" cy="30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523" name="Google Shape;523;p28"/>
          <p:cNvSpPr txBox="1">
            <a:spLocks noGrp="1"/>
          </p:cNvSpPr>
          <p:nvPr>
            <p:ph type="subTitle" idx="5"/>
          </p:nvPr>
        </p:nvSpPr>
        <p:spPr>
          <a:xfrm>
            <a:off x="713250" y="2734654"/>
            <a:ext cx="7717500" cy="30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grpSp>
        <p:nvGrpSpPr>
          <p:cNvPr id="524" name="Google Shape;524;p28"/>
          <p:cNvGrpSpPr/>
          <p:nvPr/>
        </p:nvGrpSpPr>
        <p:grpSpPr>
          <a:xfrm flipH="1">
            <a:off x="7405325" y="262700"/>
            <a:ext cx="1997650" cy="693500"/>
            <a:chOff x="6541275" y="2323925"/>
            <a:chExt cx="1997650" cy="693500"/>
          </a:xfrm>
        </p:grpSpPr>
        <p:sp>
          <p:nvSpPr>
            <p:cNvPr id="525" name="Google Shape;525;p2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8"/>
          <p:cNvGrpSpPr/>
          <p:nvPr/>
        </p:nvGrpSpPr>
        <p:grpSpPr>
          <a:xfrm>
            <a:off x="-285600" y="4222125"/>
            <a:ext cx="1997650" cy="693500"/>
            <a:chOff x="6541275" y="2323925"/>
            <a:chExt cx="1997650" cy="693500"/>
          </a:xfrm>
        </p:grpSpPr>
        <p:sp>
          <p:nvSpPr>
            <p:cNvPr id="543" name="Google Shape;543;p2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CUSTOM_6_1_3">
    <p:spTree>
      <p:nvGrpSpPr>
        <p:cNvPr id="1"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713225" y="1197100"/>
            <a:ext cx="7759200" cy="3429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AutoNum type="arabicPeriod"/>
              <a:defRPr sz="1200"/>
            </a:lvl1pPr>
            <a:lvl2pPr marL="914400" lvl="1" indent="-304800">
              <a:spcBef>
                <a:spcPts val="1600"/>
              </a:spcBef>
              <a:spcAft>
                <a:spcPts val="0"/>
              </a:spcAft>
              <a:buSzPts val="1200"/>
              <a:buFont typeface="Roboto Condensed Light"/>
              <a:buAutoNum type="alphaLcPeriod"/>
              <a:defRPr/>
            </a:lvl2pPr>
            <a:lvl3pPr marL="1371600" lvl="2" indent="-304800">
              <a:spcBef>
                <a:spcPts val="1600"/>
              </a:spcBef>
              <a:spcAft>
                <a:spcPts val="0"/>
              </a:spcAft>
              <a:buSzPts val="1200"/>
              <a:buFont typeface="Roboto Condensed Light"/>
              <a:buAutoNum type="romanLcPeriod"/>
              <a:defRPr/>
            </a:lvl3pPr>
            <a:lvl4pPr marL="1828800" lvl="3" indent="-304800">
              <a:spcBef>
                <a:spcPts val="1600"/>
              </a:spcBef>
              <a:spcAft>
                <a:spcPts val="0"/>
              </a:spcAft>
              <a:buSzPts val="1200"/>
              <a:buFont typeface="Roboto Condensed Light"/>
              <a:buAutoNum type="arabicPeriod"/>
              <a:defRPr/>
            </a:lvl4pPr>
            <a:lvl5pPr marL="2286000" lvl="4" indent="-304800">
              <a:spcBef>
                <a:spcPts val="1600"/>
              </a:spcBef>
              <a:spcAft>
                <a:spcPts val="0"/>
              </a:spcAft>
              <a:buSzPts val="1200"/>
              <a:buFont typeface="Roboto Condensed Light"/>
              <a:buAutoNum type="alphaLcPeriod"/>
              <a:defRPr/>
            </a:lvl5pPr>
            <a:lvl6pPr marL="2743200" lvl="5" indent="-304800">
              <a:spcBef>
                <a:spcPts val="1600"/>
              </a:spcBef>
              <a:spcAft>
                <a:spcPts val="0"/>
              </a:spcAft>
              <a:buSzPts val="1200"/>
              <a:buFont typeface="Roboto Condensed Light"/>
              <a:buAutoNum type="romanLcPeriod"/>
              <a:defRPr/>
            </a:lvl6pPr>
            <a:lvl7pPr marL="3200400" lvl="6" indent="-304800">
              <a:spcBef>
                <a:spcPts val="1600"/>
              </a:spcBef>
              <a:spcAft>
                <a:spcPts val="0"/>
              </a:spcAft>
              <a:buSzPts val="1200"/>
              <a:buFont typeface="Roboto Condensed Light"/>
              <a:buAutoNum type="arabicPeriod"/>
              <a:defRPr/>
            </a:lvl7pPr>
            <a:lvl8pPr marL="3657600" lvl="7" indent="-304800">
              <a:spcBef>
                <a:spcPts val="1600"/>
              </a:spcBef>
              <a:spcAft>
                <a:spcPts val="0"/>
              </a:spcAft>
              <a:buSzPts val="1200"/>
              <a:buFont typeface="Roboto Condensed Light"/>
              <a:buAutoNum type="alphaLcPeriod"/>
              <a:defRPr/>
            </a:lvl8pPr>
            <a:lvl9pPr marL="4114800" lvl="8" indent="-304800">
              <a:spcBef>
                <a:spcPts val="1600"/>
              </a:spcBef>
              <a:spcAft>
                <a:spcPts val="1600"/>
              </a:spcAft>
              <a:buSzPts val="1200"/>
              <a:buFont typeface="Roboto Condensed Light"/>
              <a:buAutoNum type="romanLcPeriod"/>
              <a:defRPr/>
            </a:lvl9pPr>
          </a:lstStyle>
          <a:p>
            <a:endParaRPr/>
          </a:p>
        </p:txBody>
      </p:sp>
      <p:sp>
        <p:nvSpPr>
          <p:cNvPr id="90" name="Google Shape;90;p4"/>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0"/>
        <p:cNvGrpSpPr/>
        <p:nvPr/>
      </p:nvGrpSpPr>
      <p:grpSpPr>
        <a:xfrm>
          <a:off x="0" y="0"/>
          <a:ext cx="0" cy="0"/>
          <a:chOff x="0" y="0"/>
          <a:chExt cx="0" cy="0"/>
        </a:xfrm>
      </p:grpSpPr>
      <p:sp>
        <p:nvSpPr>
          <p:cNvPr id="681" name="Google Shape;681;p3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2" name="Google Shape;682;p3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83" name="Google Shape;683;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4" name="Google Shape;684;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5" name="Google Shape;685;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6"/>
        <p:cNvGrpSpPr/>
        <p:nvPr/>
      </p:nvGrpSpPr>
      <p:grpSpPr>
        <a:xfrm>
          <a:off x="0" y="0"/>
          <a:ext cx="0" cy="0"/>
          <a:chOff x="0" y="0"/>
          <a:chExt cx="0" cy="0"/>
        </a:xfrm>
      </p:grpSpPr>
      <p:sp>
        <p:nvSpPr>
          <p:cNvPr id="687" name="Google Shape;687;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8" name="Google Shape;688;p3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9" name="Google Shape;689;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0" name="Google Shape;690;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1" name="Google Shape;691;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2"/>
        <p:cNvGrpSpPr/>
        <p:nvPr/>
      </p:nvGrpSpPr>
      <p:grpSpPr>
        <a:xfrm>
          <a:off x="0" y="0"/>
          <a:ext cx="0" cy="0"/>
          <a:chOff x="0" y="0"/>
          <a:chExt cx="0" cy="0"/>
        </a:xfrm>
      </p:grpSpPr>
      <p:sp>
        <p:nvSpPr>
          <p:cNvPr id="693" name="Google Shape;693;p3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4" name="Google Shape;694;p3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695" name="Google Shape;695;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6" name="Google Shape;696;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7" name="Google Shape;697;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98"/>
        <p:cNvGrpSpPr/>
        <p:nvPr/>
      </p:nvGrpSpPr>
      <p:grpSpPr>
        <a:xfrm>
          <a:off x="0" y="0"/>
          <a:ext cx="0" cy="0"/>
          <a:chOff x="0" y="0"/>
          <a:chExt cx="0" cy="0"/>
        </a:xfrm>
      </p:grpSpPr>
      <p:sp>
        <p:nvSpPr>
          <p:cNvPr id="699" name="Google Shape;699;p3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0" name="Google Shape;700;p3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01" name="Google Shape;701;p3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02" name="Google Shape;702;p3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3" name="Google Shape;703;p3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4" name="Google Shape;704;p3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5"/>
        <p:cNvGrpSpPr/>
        <p:nvPr/>
      </p:nvGrpSpPr>
      <p:grpSpPr>
        <a:xfrm>
          <a:off x="0" y="0"/>
          <a:ext cx="0" cy="0"/>
          <a:chOff x="0" y="0"/>
          <a:chExt cx="0" cy="0"/>
        </a:xfrm>
      </p:grpSpPr>
      <p:sp>
        <p:nvSpPr>
          <p:cNvPr id="706" name="Google Shape;706;p3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7" name="Google Shape;707;p3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08" name="Google Shape;708;p3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09" name="Google Shape;709;p3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10" name="Google Shape;710;p3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1" name="Google Shape;711;p3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2" name="Google Shape;712;p3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3" name="Google Shape;713;p3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4"/>
        <p:cNvGrpSpPr/>
        <p:nvPr/>
      </p:nvGrpSpPr>
      <p:grpSpPr>
        <a:xfrm>
          <a:off x="0" y="0"/>
          <a:ext cx="0" cy="0"/>
          <a:chOff x="0" y="0"/>
          <a:chExt cx="0" cy="0"/>
        </a:xfrm>
      </p:grpSpPr>
      <p:sp>
        <p:nvSpPr>
          <p:cNvPr id="715" name="Google Shape;715;p3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6" name="Google Shape;716;p3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7" name="Google Shape;717;p3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8" name="Google Shape;718;p3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9"/>
        <p:cNvGrpSpPr/>
        <p:nvPr/>
      </p:nvGrpSpPr>
      <p:grpSpPr>
        <a:xfrm>
          <a:off x="0" y="0"/>
          <a:ext cx="0" cy="0"/>
          <a:chOff x="0" y="0"/>
          <a:chExt cx="0" cy="0"/>
        </a:xfrm>
      </p:grpSpPr>
      <p:sp>
        <p:nvSpPr>
          <p:cNvPr id="720" name="Google Shape;720;p4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1" name="Google Shape;721;p4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2" name="Google Shape;722;p4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3"/>
        <p:cNvGrpSpPr/>
        <p:nvPr/>
      </p:nvGrpSpPr>
      <p:grpSpPr>
        <a:xfrm>
          <a:off x="0" y="0"/>
          <a:ext cx="0" cy="0"/>
          <a:chOff x="0" y="0"/>
          <a:chExt cx="0" cy="0"/>
        </a:xfrm>
      </p:grpSpPr>
      <p:sp>
        <p:nvSpPr>
          <p:cNvPr id="724" name="Google Shape;724;p4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5" name="Google Shape;725;p4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726" name="Google Shape;726;p4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27" name="Google Shape;727;p4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8" name="Google Shape;728;p4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9" name="Google Shape;729;p4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3" name="Google Shape;93;p5"/>
          <p:cNvSpPr txBox="1">
            <a:spLocks noGrp="1"/>
          </p:cNvSpPr>
          <p:nvPr>
            <p:ph type="subTitle" idx="1"/>
          </p:nvPr>
        </p:nvSpPr>
        <p:spPr>
          <a:xfrm>
            <a:off x="1720725" y="2589038"/>
            <a:ext cx="2460000" cy="1046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4" name="Google Shape;94;p5"/>
          <p:cNvSpPr txBox="1">
            <a:spLocks noGrp="1"/>
          </p:cNvSpPr>
          <p:nvPr>
            <p:ph type="subTitle" idx="2"/>
          </p:nvPr>
        </p:nvSpPr>
        <p:spPr>
          <a:xfrm>
            <a:off x="4950804" y="2589038"/>
            <a:ext cx="2460000" cy="10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sz="1400" b="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5"/>
          <p:cNvSpPr txBox="1">
            <a:spLocks noGrp="1"/>
          </p:cNvSpPr>
          <p:nvPr>
            <p:ph type="subTitle" idx="3"/>
          </p:nvPr>
        </p:nvSpPr>
        <p:spPr>
          <a:xfrm>
            <a:off x="5061357" y="3908888"/>
            <a:ext cx="2238900" cy="3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5"/>
          <p:cNvSpPr txBox="1">
            <a:spLocks noGrp="1"/>
          </p:cNvSpPr>
          <p:nvPr>
            <p:ph type="subTitle" idx="4"/>
          </p:nvPr>
        </p:nvSpPr>
        <p:spPr>
          <a:xfrm>
            <a:off x="2020863" y="3908888"/>
            <a:ext cx="1859700" cy="3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97" name="Google Shape;97;p5"/>
          <p:cNvCxnSpPr/>
          <p:nvPr/>
        </p:nvCxnSpPr>
        <p:spPr>
          <a:xfrm>
            <a:off x="2328375" y="3718925"/>
            <a:ext cx="1244700" cy="0"/>
          </a:xfrm>
          <a:prstGeom prst="straightConnector1">
            <a:avLst/>
          </a:prstGeom>
          <a:noFill/>
          <a:ln w="9525" cap="flat" cmpd="sng">
            <a:solidFill>
              <a:schemeClr val="lt1"/>
            </a:solidFill>
            <a:prstDash val="solid"/>
            <a:round/>
            <a:headEnd type="oval" w="med" len="med"/>
            <a:tailEnd type="oval" w="med" len="med"/>
          </a:ln>
        </p:spPr>
      </p:cxnSp>
      <p:cxnSp>
        <p:nvCxnSpPr>
          <p:cNvPr id="98" name="Google Shape;98;p5"/>
          <p:cNvCxnSpPr/>
          <p:nvPr/>
        </p:nvCxnSpPr>
        <p:spPr>
          <a:xfrm>
            <a:off x="5558450" y="3718925"/>
            <a:ext cx="1244700" cy="0"/>
          </a:xfrm>
          <a:prstGeom prst="straightConnector1">
            <a:avLst/>
          </a:prstGeom>
          <a:noFill/>
          <a:ln w="9525" cap="flat" cmpd="sng">
            <a:solidFill>
              <a:schemeClr val="lt1"/>
            </a:solidFill>
            <a:prstDash val="solid"/>
            <a:round/>
            <a:headEnd type="oval" w="med" len="med"/>
            <a:tailEnd type="oval" w="med" len="med"/>
          </a:ln>
        </p:spPr>
      </p:cxnSp>
      <p:grpSp>
        <p:nvGrpSpPr>
          <p:cNvPr id="99" name="Google Shape;99;p5"/>
          <p:cNvGrpSpPr/>
          <p:nvPr/>
        </p:nvGrpSpPr>
        <p:grpSpPr>
          <a:xfrm>
            <a:off x="713179" y="4483114"/>
            <a:ext cx="717350" cy="85820"/>
            <a:chOff x="656432" y="1229355"/>
            <a:chExt cx="1099051" cy="159993"/>
          </a:xfrm>
        </p:grpSpPr>
        <p:sp>
          <p:nvSpPr>
            <p:cNvPr id="100" name="Google Shape;100;p5"/>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5"/>
          <p:cNvGrpSpPr/>
          <p:nvPr/>
        </p:nvGrpSpPr>
        <p:grpSpPr>
          <a:xfrm>
            <a:off x="713225" y="4615875"/>
            <a:ext cx="928550" cy="99334"/>
            <a:chOff x="7596525" y="772450"/>
            <a:chExt cx="928550" cy="99334"/>
          </a:xfrm>
        </p:grpSpPr>
        <p:sp>
          <p:nvSpPr>
            <p:cNvPr id="106" name="Google Shape;106;p5"/>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7931513" y="503322"/>
            <a:ext cx="825540" cy="72368"/>
            <a:chOff x="5033325" y="733775"/>
            <a:chExt cx="138525" cy="12125"/>
          </a:xfrm>
        </p:grpSpPr>
        <p:sp>
          <p:nvSpPr>
            <p:cNvPr id="116" name="Google Shape;116;p5"/>
            <p:cNvSpPr/>
            <p:nvPr/>
          </p:nvSpPr>
          <p:spPr>
            <a:xfrm>
              <a:off x="5033325"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5052150" y="733775"/>
              <a:ext cx="12125" cy="12125"/>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072975" y="734775"/>
              <a:ext cx="10150" cy="101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092825" y="734775"/>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112650"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132475" y="734775"/>
              <a:ext cx="10150" cy="101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5161725" y="734775"/>
              <a:ext cx="10125" cy="101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0"/>
        <p:cNvGrpSpPr/>
        <p:nvPr/>
      </p:nvGrpSpPr>
      <p:grpSpPr>
        <a:xfrm>
          <a:off x="0" y="0"/>
          <a:ext cx="0" cy="0"/>
          <a:chOff x="0" y="0"/>
          <a:chExt cx="0" cy="0"/>
        </a:xfrm>
      </p:grpSpPr>
      <p:sp>
        <p:nvSpPr>
          <p:cNvPr id="731" name="Google Shape;731;p4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2" name="Google Shape;732;p42"/>
          <p:cNvSpPr>
            <a:spLocks noGrp="1"/>
          </p:cNvSpPr>
          <p:nvPr>
            <p:ph type="pic" idx="2"/>
          </p:nvPr>
        </p:nvSpPr>
        <p:spPr>
          <a:xfrm>
            <a:off x="3887391" y="740569"/>
            <a:ext cx="4629150" cy="3655219"/>
          </a:xfrm>
          <a:prstGeom prst="rect">
            <a:avLst/>
          </a:prstGeom>
          <a:noFill/>
          <a:ln>
            <a:noFill/>
          </a:ln>
        </p:spPr>
      </p:sp>
      <p:sp>
        <p:nvSpPr>
          <p:cNvPr id="733" name="Google Shape;733;p4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34" name="Google Shape;734;p4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5" name="Google Shape;735;p4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6" name="Google Shape;736;p4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7"/>
        <p:cNvGrpSpPr/>
        <p:nvPr/>
      </p:nvGrpSpPr>
      <p:grpSpPr>
        <a:xfrm>
          <a:off x="0" y="0"/>
          <a:ext cx="0" cy="0"/>
          <a:chOff x="0" y="0"/>
          <a:chExt cx="0" cy="0"/>
        </a:xfrm>
      </p:grpSpPr>
      <p:sp>
        <p:nvSpPr>
          <p:cNvPr id="738" name="Google Shape;738;p4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9" name="Google Shape;739;p4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40" name="Google Shape;740;p4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1" name="Google Shape;741;p4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2" name="Google Shape;742;p4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3"/>
        <p:cNvGrpSpPr/>
        <p:nvPr/>
      </p:nvGrpSpPr>
      <p:grpSpPr>
        <a:xfrm>
          <a:off x="0" y="0"/>
          <a:ext cx="0" cy="0"/>
          <a:chOff x="0" y="0"/>
          <a:chExt cx="0" cy="0"/>
        </a:xfrm>
      </p:grpSpPr>
      <p:sp>
        <p:nvSpPr>
          <p:cNvPr id="744" name="Google Shape;744;p4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5" name="Google Shape;745;p4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46" name="Google Shape;746;p4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7" name="Google Shape;747;p4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8" name="Google Shape;748;p4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25" name="Google Shape;125;p6"/>
          <p:cNvGrpSpPr/>
          <p:nvPr/>
        </p:nvGrpSpPr>
        <p:grpSpPr>
          <a:xfrm>
            <a:off x="973149" y="4366740"/>
            <a:ext cx="7197705" cy="485280"/>
            <a:chOff x="1518200" y="4742325"/>
            <a:chExt cx="1982675" cy="133675"/>
          </a:xfrm>
        </p:grpSpPr>
        <p:sp>
          <p:nvSpPr>
            <p:cNvPr id="126" name="Google Shape;126;p6"/>
            <p:cNvSpPr/>
            <p:nvPr/>
          </p:nvSpPr>
          <p:spPr>
            <a:xfrm>
              <a:off x="1545800" y="4805200"/>
              <a:ext cx="1946275" cy="70800"/>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483250" y="4797875"/>
              <a:ext cx="17625" cy="17600"/>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1518200" y="4750075"/>
              <a:ext cx="1859750" cy="92025"/>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3368075" y="4742325"/>
              <a:ext cx="17625" cy="1762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6"/>
          <p:cNvGrpSpPr/>
          <p:nvPr/>
        </p:nvGrpSpPr>
        <p:grpSpPr>
          <a:xfrm>
            <a:off x="7602525" y="539500"/>
            <a:ext cx="869925" cy="126476"/>
            <a:chOff x="7602525" y="539500"/>
            <a:chExt cx="869925" cy="126476"/>
          </a:xfrm>
        </p:grpSpPr>
        <p:sp>
          <p:nvSpPr>
            <p:cNvPr id="131" name="Google Shape;131;p6"/>
            <p:cNvSpPr/>
            <p:nvPr/>
          </p:nvSpPr>
          <p:spPr>
            <a:xfrm>
              <a:off x="7602525" y="539500"/>
              <a:ext cx="126476" cy="126476"/>
            </a:xfrm>
            <a:custGeom>
              <a:avLst/>
              <a:gdLst/>
              <a:ahLst/>
              <a:cxnLst/>
              <a:rect l="l" t="t" r="r" b="b"/>
              <a:pathLst>
                <a:path w="788" h="788"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7788387" y="539500"/>
              <a:ext cx="126315" cy="126476"/>
            </a:xfrm>
            <a:custGeom>
              <a:avLst/>
              <a:gdLst/>
              <a:ahLst/>
              <a:cxnLst/>
              <a:rect l="l" t="t" r="r" b="b"/>
              <a:pathLst>
                <a:path w="787" h="788"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7974249" y="539500"/>
              <a:ext cx="126476" cy="126476"/>
            </a:xfrm>
            <a:custGeom>
              <a:avLst/>
              <a:gdLst/>
              <a:ahLst/>
              <a:cxnLst/>
              <a:rect l="l" t="t" r="r" b="b"/>
              <a:pathLst>
                <a:path w="788" h="788"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8160112" y="539500"/>
              <a:ext cx="126476" cy="126476"/>
            </a:xfrm>
            <a:custGeom>
              <a:avLst/>
              <a:gdLst/>
              <a:ahLst/>
              <a:cxnLst/>
              <a:rect l="l" t="t" r="r" b="b"/>
              <a:pathLst>
                <a:path w="788" h="788"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346134" y="539500"/>
              <a:ext cx="126315" cy="126476"/>
            </a:xfrm>
            <a:custGeom>
              <a:avLst/>
              <a:gdLst/>
              <a:ahLst/>
              <a:cxnLst/>
              <a:rect l="l" t="t" r="r" b="b"/>
              <a:pathLst>
                <a:path w="787" h="788"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6"/>
          <p:cNvGrpSpPr/>
          <p:nvPr/>
        </p:nvGrpSpPr>
        <p:grpSpPr>
          <a:xfrm>
            <a:off x="7625555" y="553453"/>
            <a:ext cx="823848" cy="98556"/>
            <a:chOff x="656432" y="1229355"/>
            <a:chExt cx="1099051" cy="159993"/>
          </a:xfrm>
        </p:grpSpPr>
        <p:sp>
          <p:nvSpPr>
            <p:cNvPr id="137" name="Google Shape;137;p6"/>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252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42"/>
        <p:cNvGrpSpPr/>
        <p:nvPr/>
      </p:nvGrpSpPr>
      <p:grpSpPr>
        <a:xfrm>
          <a:off x="0" y="0"/>
          <a:ext cx="0" cy="0"/>
          <a:chOff x="0" y="0"/>
          <a:chExt cx="0" cy="0"/>
        </a:xfrm>
      </p:grpSpPr>
      <p:sp>
        <p:nvSpPr>
          <p:cNvPr id="143" name="Google Shape;143;p7"/>
          <p:cNvSpPr txBox="1">
            <a:spLocks noGrp="1"/>
          </p:cNvSpPr>
          <p:nvPr>
            <p:ph type="subTitle" idx="1"/>
          </p:nvPr>
        </p:nvSpPr>
        <p:spPr>
          <a:xfrm>
            <a:off x="724100" y="1625075"/>
            <a:ext cx="5353500" cy="273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4" name="Google Shape;144;p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subTitle" idx="1"/>
          </p:nvPr>
        </p:nvSpPr>
        <p:spPr>
          <a:xfrm>
            <a:off x="2884400" y="3128075"/>
            <a:ext cx="3375300" cy="6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a:solidFill>
                  <a:schemeClr val="accent5"/>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47" name="Google Shape;147;p8"/>
          <p:cNvCxnSpPr/>
          <p:nvPr/>
        </p:nvCxnSpPr>
        <p:spPr>
          <a:xfrm>
            <a:off x="3949650" y="2921550"/>
            <a:ext cx="1244700" cy="0"/>
          </a:xfrm>
          <a:prstGeom prst="straightConnector1">
            <a:avLst/>
          </a:prstGeom>
          <a:noFill/>
          <a:ln w="9525" cap="flat" cmpd="sng">
            <a:solidFill>
              <a:schemeClr val="lt1"/>
            </a:solidFill>
            <a:prstDash val="solid"/>
            <a:round/>
            <a:headEnd type="oval" w="med" len="med"/>
            <a:tailEnd type="oval" w="med" len="med"/>
          </a:ln>
        </p:spPr>
      </p:cxnSp>
      <p:sp>
        <p:nvSpPr>
          <p:cNvPr id="148" name="Google Shape;148;p8"/>
          <p:cNvSpPr txBox="1">
            <a:spLocks noGrp="1"/>
          </p:cNvSpPr>
          <p:nvPr>
            <p:ph type="title"/>
          </p:nvPr>
        </p:nvSpPr>
        <p:spPr>
          <a:xfrm>
            <a:off x="1146650" y="2101375"/>
            <a:ext cx="6850800" cy="559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a:solidFill>
                  <a:schemeClr val="lt2"/>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4878375" y="0"/>
            <a:ext cx="42891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2" name="Google Shape;152;p9"/>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3" name="Google Shape;153;p9"/>
          <p:cNvSpPr txBox="1">
            <a:spLocks noGrp="1"/>
          </p:cNvSpPr>
          <p:nvPr>
            <p:ph type="subTitle" idx="2"/>
          </p:nvPr>
        </p:nvSpPr>
        <p:spPr>
          <a:xfrm>
            <a:off x="5634275" y="1706100"/>
            <a:ext cx="2655000" cy="1731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400"/>
              <a:buNone/>
              <a:defRPr sz="1400" b="0">
                <a:solidFill>
                  <a:schemeClr val="lt2"/>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54" name="Google Shape;154;p9"/>
          <p:cNvGrpSpPr/>
          <p:nvPr/>
        </p:nvGrpSpPr>
        <p:grpSpPr>
          <a:xfrm>
            <a:off x="2190726" y="3992259"/>
            <a:ext cx="809400" cy="117652"/>
            <a:chOff x="4706825" y="692850"/>
            <a:chExt cx="1214950" cy="176575"/>
          </a:xfrm>
        </p:grpSpPr>
        <p:sp>
          <p:nvSpPr>
            <p:cNvPr id="155" name="Google Shape;155;p9"/>
            <p:cNvSpPr/>
            <p:nvPr/>
          </p:nvSpPr>
          <p:spPr>
            <a:xfrm>
              <a:off x="4706825" y="692850"/>
              <a:ext cx="176797" cy="176575"/>
            </a:xfrm>
            <a:custGeom>
              <a:avLst/>
              <a:gdLst/>
              <a:ahLst/>
              <a:cxnLst/>
              <a:rect l="l" t="t" r="r" b="b"/>
              <a:pathLst>
                <a:path w="789"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4966531" y="692850"/>
              <a:ext cx="176573" cy="176575"/>
            </a:xfrm>
            <a:custGeom>
              <a:avLst/>
              <a:gdLst/>
              <a:ahLst/>
              <a:cxnLst/>
              <a:rect l="l" t="t" r="r" b="b"/>
              <a:pathLst>
                <a:path w="788" h="788" extrusionOk="0">
                  <a:moveTo>
                    <a:pt x="1" y="0"/>
                  </a:moveTo>
                  <a:lnTo>
                    <a:pt x="1" y="788"/>
                  </a:lnTo>
                  <a:lnTo>
                    <a:pt x="787" y="788"/>
                  </a:lnTo>
                  <a:lnTo>
                    <a:pt x="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5226013" y="692850"/>
              <a:ext cx="176573" cy="176575"/>
            </a:xfrm>
            <a:custGeom>
              <a:avLst/>
              <a:gdLst/>
              <a:ahLst/>
              <a:cxnLst/>
              <a:rect l="l" t="t" r="r" b="b"/>
              <a:pathLst>
                <a:path w="788" h="788" extrusionOk="0">
                  <a:moveTo>
                    <a:pt x="0" y="0"/>
                  </a:moveTo>
                  <a:lnTo>
                    <a:pt x="0"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5485495" y="692850"/>
              <a:ext cx="176573" cy="176575"/>
            </a:xfrm>
            <a:custGeom>
              <a:avLst/>
              <a:gdLst/>
              <a:ahLst/>
              <a:cxnLst/>
              <a:rect l="l" t="t" r="r" b="b"/>
              <a:pathLst>
                <a:path w="788"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5744978" y="692850"/>
              <a:ext cx="176797" cy="176575"/>
            </a:xfrm>
            <a:custGeom>
              <a:avLst/>
              <a:gdLst/>
              <a:ahLst/>
              <a:cxnLst/>
              <a:rect l="l" t="t" r="r" b="b"/>
              <a:pathLst>
                <a:path w="789"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9"/>
          <p:cNvGrpSpPr/>
          <p:nvPr/>
        </p:nvGrpSpPr>
        <p:grpSpPr>
          <a:xfrm flipH="1">
            <a:off x="2192349" y="4366740"/>
            <a:ext cx="7197705" cy="485280"/>
            <a:chOff x="1518200" y="4742325"/>
            <a:chExt cx="1982675" cy="133675"/>
          </a:xfrm>
        </p:grpSpPr>
        <p:sp>
          <p:nvSpPr>
            <p:cNvPr id="161" name="Google Shape;161;p9"/>
            <p:cNvSpPr/>
            <p:nvPr/>
          </p:nvSpPr>
          <p:spPr>
            <a:xfrm>
              <a:off x="1545800" y="4805200"/>
              <a:ext cx="1946275" cy="70800"/>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483250" y="4797875"/>
              <a:ext cx="17625" cy="17600"/>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1518200" y="4750075"/>
              <a:ext cx="1859750" cy="92025"/>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368075" y="4742325"/>
              <a:ext cx="17625" cy="1762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9"/>
          <p:cNvGrpSpPr/>
          <p:nvPr/>
        </p:nvGrpSpPr>
        <p:grpSpPr>
          <a:xfrm>
            <a:off x="2013128" y="1341483"/>
            <a:ext cx="916797" cy="98075"/>
            <a:chOff x="4810525" y="1175150"/>
            <a:chExt cx="133675" cy="14300"/>
          </a:xfrm>
        </p:grpSpPr>
        <p:sp>
          <p:nvSpPr>
            <p:cNvPr id="166" name="Google Shape;166;p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175"/>
        <p:cNvGrpSpPr/>
        <p:nvPr/>
      </p:nvGrpSpPr>
      <p:grpSpPr>
        <a:xfrm>
          <a:off x="0" y="0"/>
          <a:ext cx="0" cy="0"/>
          <a:chOff x="0" y="0"/>
          <a:chExt cx="0" cy="0"/>
        </a:xfrm>
      </p:grpSpPr>
      <p:sp>
        <p:nvSpPr>
          <p:cNvPr id="176" name="Google Shape;176;p10"/>
          <p:cNvSpPr/>
          <p:nvPr/>
        </p:nvSpPr>
        <p:spPr>
          <a:xfrm>
            <a:off x="813050" y="1054000"/>
            <a:ext cx="3438900" cy="3059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txBox="1">
            <a:spLocks noGrp="1"/>
          </p:cNvSpPr>
          <p:nvPr>
            <p:ph type="title"/>
          </p:nvPr>
        </p:nvSpPr>
        <p:spPr>
          <a:xfrm>
            <a:off x="963050" y="1102225"/>
            <a:ext cx="3138900" cy="2939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200"/>
              <a:buNone/>
              <a:defRPr>
                <a:solidFill>
                  <a:schemeClr val="l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4"/>
        <p:cNvGrpSpPr/>
        <p:nvPr/>
      </p:nvGrpSpPr>
      <p:grpSpPr>
        <a:xfrm>
          <a:off x="0" y="0"/>
          <a:ext cx="0" cy="0"/>
          <a:chOff x="0" y="0"/>
          <a:chExt cx="0" cy="0"/>
        </a:xfrm>
      </p:grpSpPr>
      <p:sp>
        <p:nvSpPr>
          <p:cNvPr id="675" name="Google Shape;675;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76" name="Google Shape;676;p3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7" name="Google Shape;677;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78" name="Google Shape;678;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79" name="Google Shape;679;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45"/>
          <p:cNvSpPr txBox="1">
            <a:spLocks noGrp="1"/>
          </p:cNvSpPr>
          <p:nvPr>
            <p:ph type="ctrTitle"/>
          </p:nvPr>
        </p:nvSpPr>
        <p:spPr>
          <a:xfrm>
            <a:off x="574668" y="1182364"/>
            <a:ext cx="8407200" cy="22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Semiconductor Industry Supply Chain Dynamics: A Simplified Overview</a:t>
            </a:r>
            <a:endParaRPr dirty="0"/>
          </a:p>
        </p:txBody>
      </p:sp>
      <p:sp>
        <p:nvSpPr>
          <p:cNvPr id="754" name="Google Shape;754;p45"/>
          <p:cNvSpPr txBox="1">
            <a:spLocks noGrp="1"/>
          </p:cNvSpPr>
          <p:nvPr>
            <p:ph type="subTitle" idx="1"/>
          </p:nvPr>
        </p:nvSpPr>
        <p:spPr>
          <a:xfrm>
            <a:off x="127300" y="3518650"/>
            <a:ext cx="2225100" cy="151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t>Team Members </a:t>
            </a:r>
            <a:r>
              <a:rPr lang="en" dirty="0"/>
              <a:t>:</a:t>
            </a:r>
            <a:endParaRPr dirty="0"/>
          </a:p>
          <a:p>
            <a:pPr marL="0" lvl="0" indent="0" algn="l" rtl="0">
              <a:lnSpc>
                <a:spcPct val="115000"/>
              </a:lnSpc>
              <a:spcBef>
                <a:spcPts val="0"/>
              </a:spcBef>
              <a:spcAft>
                <a:spcPts val="0"/>
              </a:spcAft>
              <a:buNone/>
            </a:pPr>
            <a:r>
              <a:rPr lang="en" dirty="0"/>
              <a:t>Akshaj Khirwadkar </a:t>
            </a:r>
            <a:endParaRPr dirty="0"/>
          </a:p>
          <a:p>
            <a:pPr marL="0" lvl="0" indent="0" algn="l" rtl="0">
              <a:lnSpc>
                <a:spcPct val="115000"/>
              </a:lnSpc>
              <a:spcBef>
                <a:spcPts val="0"/>
              </a:spcBef>
              <a:spcAft>
                <a:spcPts val="0"/>
              </a:spcAft>
              <a:buNone/>
            </a:pPr>
            <a:r>
              <a:rPr lang="en" dirty="0"/>
              <a:t>Sandeep Modugu </a:t>
            </a:r>
            <a:endParaRPr dirty="0"/>
          </a:p>
          <a:p>
            <a:pPr marL="0" lvl="0" indent="0" algn="l" rtl="0">
              <a:lnSpc>
                <a:spcPct val="115000"/>
              </a:lnSpc>
              <a:spcBef>
                <a:spcPts val="0"/>
              </a:spcBef>
              <a:spcAft>
                <a:spcPts val="0"/>
              </a:spcAft>
              <a:buNone/>
            </a:pPr>
            <a:r>
              <a:rPr lang="en" dirty="0"/>
              <a:t>Raghavendra Pariti </a:t>
            </a:r>
            <a:endParaRPr dirty="0"/>
          </a:p>
          <a:p>
            <a:pPr marL="0" lvl="0" indent="0" algn="l" rtl="0">
              <a:lnSpc>
                <a:spcPct val="115000"/>
              </a:lnSpc>
              <a:spcBef>
                <a:spcPts val="0"/>
              </a:spcBef>
              <a:spcAft>
                <a:spcPts val="0"/>
              </a:spcAft>
              <a:buNone/>
            </a:pPr>
            <a:r>
              <a:rPr lang="en" dirty="0"/>
              <a:t>Nina Chen</a:t>
            </a:r>
            <a:endParaRPr dirty="0"/>
          </a:p>
        </p:txBody>
      </p:sp>
      <p:sp>
        <p:nvSpPr>
          <p:cNvPr id="755" name="Google Shape;755;p4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5"/>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5"/>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53"/>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SzPts val="1700"/>
              <a:buFont typeface="Wingdings" panose="05000000000000000000" pitchFamily="2" charset="2"/>
              <a:buChar char="Ø"/>
            </a:pPr>
            <a:r>
              <a:rPr lang="en" sz="1600" b="1" dirty="0">
                <a:latin typeface="+mj-lt"/>
              </a:rPr>
              <a:t>Foundry Efficiency Ratio:</a:t>
            </a:r>
            <a:r>
              <a:rPr lang="en" sz="1600" dirty="0">
                <a:latin typeface="+mj-lt"/>
              </a:rPr>
              <a:t> A crucial metric for this analysis, calculated by dividing the Production Efficiency Rate by the Cost Efficiency Ratio. A higher ratio suggests a better balance between production speed and cost-effectiveness, indicating a more efficient overall operation.</a:t>
            </a:r>
            <a:endParaRPr sz="1600" dirty="0">
              <a:latin typeface="+mj-lt"/>
            </a:endParaRPr>
          </a:p>
          <a:p>
            <a:pPr marL="457200" lvl="0" indent="-336550" algn="just" rtl="0">
              <a:lnSpc>
                <a:spcPct val="150000"/>
              </a:lnSpc>
              <a:spcBef>
                <a:spcPts val="0"/>
              </a:spcBef>
              <a:spcAft>
                <a:spcPts val="0"/>
              </a:spcAft>
              <a:buSzPts val="1700"/>
              <a:buFont typeface="Wingdings" panose="05000000000000000000" pitchFamily="2" charset="2"/>
              <a:buChar char="Ø"/>
            </a:pPr>
            <a:r>
              <a:rPr lang="en" sz="1600" b="1" dirty="0">
                <a:latin typeface="+mj-lt"/>
              </a:rPr>
              <a:t>Total Orders:</a:t>
            </a:r>
            <a:r>
              <a:rPr lang="en" sz="1600" dirty="0">
                <a:latin typeface="+mj-lt"/>
              </a:rPr>
              <a:t> Reflects the foundry's market demand and capacity to handle customer orders, with a higher number of orders possibly indicating better market trust and operational capability.</a:t>
            </a:r>
            <a:endParaRPr sz="1600" dirty="0">
              <a:latin typeface="+mj-lt"/>
            </a:endParaRPr>
          </a:p>
          <a:p>
            <a:pPr marL="0" lvl="0" indent="0" algn="just" rtl="0">
              <a:spcBef>
                <a:spcPts val="1600"/>
              </a:spcBef>
              <a:spcAft>
                <a:spcPts val="1600"/>
              </a:spcAft>
              <a:buNone/>
            </a:pPr>
            <a:endParaRPr sz="1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8" name="Google Shape;918;p54"/>
          <p:cNvSpPr txBox="1">
            <a:spLocks noGrp="1"/>
          </p:cNvSpPr>
          <p:nvPr>
            <p:ph type="title"/>
          </p:nvPr>
        </p:nvSpPr>
        <p:spPr>
          <a:xfrm>
            <a:off x="854725" y="569742"/>
            <a:ext cx="3269050" cy="25376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latin typeface="+mj-lt"/>
              </a:rPr>
              <a:t>Foundry Performance and  Efficiency – SQL QUERY 1</a:t>
            </a:r>
          </a:p>
        </p:txBody>
      </p:sp>
      <p:sp>
        <p:nvSpPr>
          <p:cNvPr id="917" name="Google Shape;917;p54"/>
          <p:cNvSpPr txBox="1">
            <a:spLocks noGrp="1"/>
          </p:cNvSpPr>
          <p:nvPr>
            <p:ph type="subTitle" idx="1"/>
          </p:nvPr>
        </p:nvSpPr>
        <p:spPr>
          <a:xfrm>
            <a:off x="1337250" y="2468663"/>
            <a:ext cx="2304000" cy="638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800" dirty="0">
                <a:latin typeface="+mj-lt"/>
              </a:rPr>
              <a:t>Which semiconductor foundry exhibits the best balance of production efficiency, cost management, and order fulfillment capacity</a:t>
            </a:r>
            <a:br>
              <a:rPr lang="en-IN" sz="3200" dirty="0"/>
            </a:br>
            <a:endParaRPr lang="en-IN" sz="3200" dirty="0"/>
          </a:p>
          <a:p>
            <a:pPr marL="0" lvl="0" indent="0" rtl="0">
              <a:spcBef>
                <a:spcPts val="0"/>
              </a:spcBef>
              <a:spcAft>
                <a:spcPts val="1600"/>
              </a:spcAft>
              <a:buNone/>
            </a:pPr>
            <a:endParaRPr lang="en" sz="2000" dirty="0"/>
          </a:p>
        </p:txBody>
      </p:sp>
      <p:sp>
        <p:nvSpPr>
          <p:cNvPr id="4" name="Subtitle 3">
            <a:extLst>
              <a:ext uri="{FF2B5EF4-FFF2-40B4-BE49-F238E27FC236}">
                <a16:creationId xmlns:a16="http://schemas.microsoft.com/office/drawing/2014/main" id="{EB2B9FD2-C327-8532-0E7D-410AD060E73A}"/>
              </a:ext>
            </a:extLst>
          </p:cNvPr>
          <p:cNvSpPr>
            <a:spLocks noGrp="1"/>
          </p:cNvSpPr>
          <p:nvPr>
            <p:ph type="subTitle" idx="2"/>
          </p:nvPr>
        </p:nvSpPr>
        <p:spPr/>
        <p:txBody>
          <a:bodyPr/>
          <a:lstStyle/>
          <a:p>
            <a:endParaRPr lang="en-IN"/>
          </a:p>
        </p:txBody>
      </p:sp>
      <p:pic>
        <p:nvPicPr>
          <p:cNvPr id="3" name="Picture 2">
            <a:extLst>
              <a:ext uri="{FF2B5EF4-FFF2-40B4-BE49-F238E27FC236}">
                <a16:creationId xmlns:a16="http://schemas.microsoft.com/office/drawing/2014/main" id="{3069D739-F6D4-A3AE-C926-5250477788F2}"/>
              </a:ext>
            </a:extLst>
          </p:cNvPr>
          <p:cNvPicPr>
            <a:picLocks noChangeAspect="1"/>
          </p:cNvPicPr>
          <p:nvPr/>
        </p:nvPicPr>
        <p:blipFill>
          <a:blip r:embed="rId3"/>
          <a:stretch>
            <a:fillRect/>
          </a:stretch>
        </p:blipFill>
        <p:spPr>
          <a:xfrm>
            <a:off x="4881490" y="487533"/>
            <a:ext cx="4417894" cy="41684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pic>
        <p:nvPicPr>
          <p:cNvPr id="916" name="Google Shape;916;p54"/>
          <p:cNvPicPr preferRelativeResize="0"/>
          <p:nvPr/>
        </p:nvPicPr>
        <p:blipFill>
          <a:blip r:embed="rId3">
            <a:alphaModFix/>
          </a:blip>
          <a:stretch>
            <a:fillRect/>
          </a:stretch>
        </p:blipFill>
        <p:spPr>
          <a:xfrm>
            <a:off x="152400" y="2895039"/>
            <a:ext cx="8839199" cy="1807049"/>
          </a:xfrm>
          <a:prstGeom prst="rect">
            <a:avLst/>
          </a:prstGeom>
          <a:noFill/>
          <a:ln>
            <a:noFill/>
          </a:ln>
        </p:spPr>
      </p:pic>
    </p:spTree>
    <p:extLst>
      <p:ext uri="{BB962C8B-B14F-4D97-AF65-F5344CB8AC3E}">
        <p14:creationId xmlns:p14="http://schemas.microsoft.com/office/powerpoint/2010/main" val="39315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pic>
        <p:nvPicPr>
          <p:cNvPr id="923" name="Google Shape;923;p55"/>
          <p:cNvPicPr preferRelativeResize="0"/>
          <p:nvPr/>
        </p:nvPicPr>
        <p:blipFill>
          <a:blip r:embed="rId3">
            <a:alphaModFix/>
          </a:blip>
          <a:stretch>
            <a:fillRect/>
          </a:stretch>
        </p:blipFill>
        <p:spPr>
          <a:xfrm>
            <a:off x="2005063" y="152400"/>
            <a:ext cx="5133871"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56"/>
          <p:cNvSpPr txBox="1">
            <a:spLocks noGrp="1"/>
          </p:cNvSpPr>
          <p:nvPr>
            <p:ph type="body" idx="1"/>
          </p:nvPr>
        </p:nvSpPr>
        <p:spPr>
          <a:xfrm>
            <a:off x="713225" y="907550"/>
            <a:ext cx="7759200" cy="3718500"/>
          </a:xfrm>
          <a:prstGeom prst="rect">
            <a:avLst/>
          </a:prstGeom>
        </p:spPr>
        <p:txBody>
          <a:bodyPr spcFirstLastPara="1" wrap="square" lIns="91425" tIns="91425" rIns="91425" bIns="91425" anchor="t" anchorCtr="0">
            <a:noAutofit/>
          </a:bodyPr>
          <a:lstStyle/>
          <a:p>
            <a:pPr marL="457200" lvl="0" indent="-349250" algn="just" rtl="0">
              <a:spcBef>
                <a:spcPts val="0"/>
              </a:spcBef>
              <a:spcAft>
                <a:spcPts val="0"/>
              </a:spcAft>
              <a:buSzPts val="1900"/>
              <a:buChar char="●"/>
            </a:pPr>
            <a:r>
              <a:rPr lang="en" sz="1900" dirty="0"/>
              <a:t>The semiconductor industry is characterized by intensive capital and research investments, resulting in a complex web of costs associated with design, manufacturing, and testing of chips. </a:t>
            </a:r>
            <a:endParaRPr sz="1900" dirty="0"/>
          </a:p>
          <a:p>
            <a:pPr marL="457200" lvl="0" indent="-349250" algn="just" rtl="0">
              <a:spcBef>
                <a:spcPts val="0"/>
              </a:spcBef>
              <a:spcAft>
                <a:spcPts val="0"/>
              </a:spcAft>
              <a:buSzPts val="1900"/>
              <a:buChar char="●"/>
            </a:pPr>
            <a:r>
              <a:rPr lang="en" sz="1900" dirty="0"/>
              <a:t>Companies in this sector need to maintain a delicate balance between the costs incurred in designing and producing chips and the revenues generated from their sales. </a:t>
            </a:r>
            <a:endParaRPr sz="1900" dirty="0"/>
          </a:p>
          <a:p>
            <a:pPr marL="457200" lvl="0" indent="-349250" algn="just" rtl="0">
              <a:spcBef>
                <a:spcPts val="0"/>
              </a:spcBef>
              <a:spcAft>
                <a:spcPts val="0"/>
              </a:spcAft>
              <a:buSzPts val="1900"/>
              <a:buChar char="●"/>
            </a:pPr>
            <a:r>
              <a:rPr lang="en" sz="1900" dirty="0"/>
              <a:t>Accurate financial performance analysis is critical to ensure profitability, competitive pricing, and optimal allocation of resources.</a:t>
            </a:r>
            <a:endParaRPr sz="1900" dirty="0"/>
          </a:p>
          <a:p>
            <a:pPr marL="457200" lvl="0" indent="-349250" algn="just" rtl="0">
              <a:spcBef>
                <a:spcPts val="0"/>
              </a:spcBef>
              <a:spcAft>
                <a:spcPts val="0"/>
              </a:spcAft>
              <a:buSzPts val="1900"/>
              <a:buChar char="●"/>
            </a:pPr>
            <a:r>
              <a:rPr lang="en" sz="1900" dirty="0"/>
              <a:t>To quench this need of specific metrics and evaluate customers based on their performance I have designed a couple of queries. </a:t>
            </a:r>
            <a:endParaRPr sz="1900" dirty="0"/>
          </a:p>
          <a:p>
            <a:pPr marL="457200" lvl="0" indent="0" algn="l" rtl="0">
              <a:spcBef>
                <a:spcPts val="1600"/>
              </a:spcBef>
              <a:spcAft>
                <a:spcPts val="1600"/>
              </a:spcAft>
              <a:buNone/>
            </a:pPr>
            <a:endParaRPr sz="1400" dirty="0"/>
          </a:p>
        </p:txBody>
      </p:sp>
      <p:sp>
        <p:nvSpPr>
          <p:cNvPr id="929" name="Google Shape;929;p56"/>
          <p:cNvSpPr txBox="1">
            <a:spLocks noGrp="1"/>
          </p:cNvSpPr>
          <p:nvPr>
            <p:ph type="title"/>
          </p:nvPr>
        </p:nvSpPr>
        <p:spPr>
          <a:xfrm>
            <a:off x="713225" y="118875"/>
            <a:ext cx="77592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Necessity of Financial Analysis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57"/>
          <p:cNvSpPr txBox="1">
            <a:spLocks noGrp="1"/>
          </p:cNvSpPr>
          <p:nvPr>
            <p:ph type="body" idx="1"/>
          </p:nvPr>
        </p:nvSpPr>
        <p:spPr>
          <a:xfrm>
            <a:off x="259775" y="816000"/>
            <a:ext cx="8659200" cy="406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935" name="Google Shape;935;p57"/>
          <p:cNvSpPr txBox="1">
            <a:spLocks noGrp="1"/>
          </p:cNvSpPr>
          <p:nvPr>
            <p:ph type="title"/>
          </p:nvPr>
        </p:nvSpPr>
        <p:spPr>
          <a:xfrm>
            <a:off x="713225" y="96000"/>
            <a:ext cx="7759200" cy="7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Overview (Customer POV)</a:t>
            </a:r>
            <a:endParaRPr/>
          </a:p>
        </p:txBody>
      </p:sp>
      <p:pic>
        <p:nvPicPr>
          <p:cNvPr id="936" name="Google Shape;936;p57"/>
          <p:cNvPicPr preferRelativeResize="0"/>
          <p:nvPr/>
        </p:nvPicPr>
        <p:blipFill>
          <a:blip r:embed="rId3">
            <a:alphaModFix/>
          </a:blip>
          <a:stretch>
            <a:fillRect/>
          </a:stretch>
        </p:blipFill>
        <p:spPr>
          <a:xfrm>
            <a:off x="652325" y="1195625"/>
            <a:ext cx="3051850" cy="2181312"/>
          </a:xfrm>
          <a:prstGeom prst="rect">
            <a:avLst/>
          </a:prstGeom>
          <a:noFill/>
          <a:ln>
            <a:noFill/>
          </a:ln>
        </p:spPr>
      </p:pic>
      <p:pic>
        <p:nvPicPr>
          <p:cNvPr id="937" name="Google Shape;937;p57"/>
          <p:cNvPicPr preferRelativeResize="0"/>
          <p:nvPr/>
        </p:nvPicPr>
        <p:blipFill>
          <a:blip r:embed="rId4">
            <a:alphaModFix/>
          </a:blip>
          <a:stretch>
            <a:fillRect/>
          </a:stretch>
        </p:blipFill>
        <p:spPr>
          <a:xfrm>
            <a:off x="4096725" y="873250"/>
            <a:ext cx="4048125" cy="1877875"/>
          </a:xfrm>
          <a:prstGeom prst="rect">
            <a:avLst/>
          </a:prstGeom>
          <a:noFill/>
          <a:ln>
            <a:noFill/>
          </a:ln>
        </p:spPr>
      </p:pic>
      <p:pic>
        <p:nvPicPr>
          <p:cNvPr id="938" name="Google Shape;938;p57"/>
          <p:cNvPicPr preferRelativeResize="0"/>
          <p:nvPr/>
        </p:nvPicPr>
        <p:blipFill>
          <a:blip r:embed="rId5">
            <a:alphaModFix/>
          </a:blip>
          <a:stretch>
            <a:fillRect/>
          </a:stretch>
        </p:blipFill>
        <p:spPr>
          <a:xfrm>
            <a:off x="315300" y="3130750"/>
            <a:ext cx="7829550" cy="161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pic>
        <p:nvPicPr>
          <p:cNvPr id="943" name="Google Shape;943;p58" descr="Sheet 1"/>
          <p:cNvPicPr preferRelativeResize="0"/>
          <p:nvPr/>
        </p:nvPicPr>
        <p:blipFill rotWithShape="1">
          <a:blip r:embed="rId3">
            <a:alphaModFix/>
          </a:blip>
          <a:srcRect/>
          <a:stretch/>
        </p:blipFill>
        <p:spPr>
          <a:xfrm>
            <a:off x="0" y="51247"/>
            <a:ext cx="9144000" cy="50410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59"/>
          <p:cNvSpPr txBox="1">
            <a:spLocks noGrp="1"/>
          </p:cNvSpPr>
          <p:nvPr>
            <p:ph type="title"/>
          </p:nvPr>
        </p:nvSpPr>
        <p:spPr>
          <a:xfrm>
            <a:off x="608300" y="534700"/>
            <a:ext cx="7864200" cy="6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949" name="Google Shape;949;p59"/>
          <p:cNvSpPr txBox="1"/>
          <p:nvPr/>
        </p:nvSpPr>
        <p:spPr>
          <a:xfrm>
            <a:off x="458079" y="274027"/>
            <a:ext cx="7916100" cy="4046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700" b="1" dirty="0"/>
              <a:t>Performance-to-Cost Ratio</a:t>
            </a:r>
            <a:endParaRPr sz="1700" b="1" dirty="0"/>
          </a:p>
          <a:p>
            <a:pPr marL="0" lvl="0" indent="0" algn="just" rtl="0">
              <a:lnSpc>
                <a:spcPct val="115000"/>
              </a:lnSpc>
              <a:spcBef>
                <a:spcPts val="0"/>
              </a:spcBef>
              <a:spcAft>
                <a:spcPts val="0"/>
              </a:spcAft>
              <a:buNone/>
            </a:pPr>
            <a:endParaRPr dirty="0"/>
          </a:p>
          <a:p>
            <a:pPr marL="457200" lvl="0" indent="-323850" algn="just" rtl="0">
              <a:lnSpc>
                <a:spcPct val="115000"/>
              </a:lnSpc>
              <a:spcBef>
                <a:spcPts val="0"/>
              </a:spcBef>
              <a:spcAft>
                <a:spcPts val="0"/>
              </a:spcAft>
              <a:buSzPts val="1500"/>
              <a:buChar char="❏"/>
            </a:pPr>
            <a:r>
              <a:rPr lang="en" sz="1500" dirty="0"/>
              <a:t>The Performance-to-Cost Ratio is a metric used to evaluate the efficiency or value of a product, system, or service in terms of its performance relative to its cost. In the context of chip design or any technology product, this ratio can be particularly insightful for comparing different designs or models.</a:t>
            </a:r>
            <a:endParaRPr sz="1500" dirty="0"/>
          </a:p>
          <a:p>
            <a:pPr marL="457200" lvl="0" indent="-323850" algn="just" rtl="0">
              <a:lnSpc>
                <a:spcPct val="115000"/>
              </a:lnSpc>
              <a:spcBef>
                <a:spcPts val="0"/>
              </a:spcBef>
              <a:spcAft>
                <a:spcPts val="0"/>
              </a:spcAft>
              <a:buSzPts val="1500"/>
              <a:buChar char="❏"/>
            </a:pPr>
            <a:r>
              <a:rPr lang="en" sz="1500" dirty="0"/>
              <a:t>The Performance-to-Cost Ratio is calculated by dividing a measure of the product's performance by its cost. A higher ratio indicates that you're getting more performance per unit of cost, which is generally desirable. For instance, if you have two chip designs and one has twice the performance of the other but costs the same, it will have a higher Performance-to-Cost Ratio.</a:t>
            </a:r>
            <a:endParaRPr sz="1500" dirty="0"/>
          </a:p>
          <a:p>
            <a:pPr marL="457200" lvl="0" indent="-323850" algn="just" rtl="0">
              <a:spcBef>
                <a:spcPts val="0"/>
              </a:spcBef>
              <a:spcAft>
                <a:spcPts val="0"/>
              </a:spcAft>
              <a:buSzPts val="1500"/>
              <a:buChar char="❏"/>
            </a:pPr>
            <a:r>
              <a:rPr lang="en" sz="1500" dirty="0"/>
              <a:t>The ratio is then used to compare different chip designs, indicating which designs offer more processing power per unit of cost. This analysis is valuable in product development and strategic decision-making, particularly in industries where both performance and cost efficiency are crucial.</a:t>
            </a:r>
            <a:endParaRPr sz="1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60"/>
          <p:cNvSpPr txBox="1">
            <a:spLocks noGrp="1"/>
          </p:cNvSpPr>
          <p:nvPr>
            <p:ph type="body" idx="1"/>
          </p:nvPr>
        </p:nvSpPr>
        <p:spPr>
          <a:xfrm>
            <a:off x="713225" y="806575"/>
            <a:ext cx="7759200" cy="8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Which chip designs have the best </a:t>
            </a:r>
            <a:r>
              <a:rPr lang="en" sz="1500" b="1"/>
              <a:t>performance-to-cost ratio</a:t>
            </a:r>
            <a:r>
              <a:rPr lang="en" sz="1500"/>
              <a:t> based on clock speed, number of cores, and power consumption?</a:t>
            </a:r>
            <a:endParaRPr sz="1500"/>
          </a:p>
          <a:p>
            <a:pPr marL="0" lvl="0" indent="0" algn="l" rtl="0">
              <a:spcBef>
                <a:spcPts val="1600"/>
              </a:spcBef>
              <a:spcAft>
                <a:spcPts val="1600"/>
              </a:spcAft>
              <a:buNone/>
            </a:pPr>
            <a:endParaRPr sz="1500"/>
          </a:p>
        </p:txBody>
      </p:sp>
      <p:sp>
        <p:nvSpPr>
          <p:cNvPr id="955" name="Google Shape;955;p60"/>
          <p:cNvSpPr txBox="1">
            <a:spLocks noGrp="1"/>
          </p:cNvSpPr>
          <p:nvPr>
            <p:ph type="title"/>
          </p:nvPr>
        </p:nvSpPr>
        <p:spPr>
          <a:xfrm>
            <a:off x="713225" y="21565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Queries </a:t>
            </a:r>
            <a:endParaRPr/>
          </a:p>
        </p:txBody>
      </p:sp>
      <p:pic>
        <p:nvPicPr>
          <p:cNvPr id="956" name="Google Shape;956;p60"/>
          <p:cNvPicPr preferRelativeResize="0"/>
          <p:nvPr/>
        </p:nvPicPr>
        <p:blipFill>
          <a:blip r:embed="rId3">
            <a:alphaModFix/>
          </a:blip>
          <a:stretch>
            <a:fillRect/>
          </a:stretch>
        </p:blipFill>
        <p:spPr>
          <a:xfrm>
            <a:off x="1729375" y="1502975"/>
            <a:ext cx="5892078"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61"/>
          <p:cNvSpPr txBox="1">
            <a:spLocks noGrp="1"/>
          </p:cNvSpPr>
          <p:nvPr>
            <p:ph type="title"/>
          </p:nvPr>
        </p:nvSpPr>
        <p:spPr>
          <a:xfrm>
            <a:off x="713225" y="2347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dirty="0"/>
              <a:t>Testing In Semiconductor Manufacturing</a:t>
            </a:r>
            <a:endParaRPr sz="3100" dirty="0"/>
          </a:p>
        </p:txBody>
      </p:sp>
      <p:pic>
        <p:nvPicPr>
          <p:cNvPr id="962" name="Google Shape;962;p61"/>
          <p:cNvPicPr preferRelativeResize="0"/>
          <p:nvPr/>
        </p:nvPicPr>
        <p:blipFill>
          <a:blip r:embed="rId3">
            <a:alphaModFix/>
          </a:blip>
          <a:stretch>
            <a:fillRect/>
          </a:stretch>
        </p:blipFill>
        <p:spPr>
          <a:xfrm>
            <a:off x="2025852" y="956425"/>
            <a:ext cx="4932700" cy="2371850"/>
          </a:xfrm>
          <a:prstGeom prst="rect">
            <a:avLst/>
          </a:prstGeom>
          <a:noFill/>
          <a:ln>
            <a:noFill/>
          </a:ln>
        </p:spPr>
      </p:pic>
      <p:sp>
        <p:nvSpPr>
          <p:cNvPr id="963" name="Google Shape;963;p61"/>
          <p:cNvSpPr txBox="1">
            <a:spLocks noGrp="1"/>
          </p:cNvSpPr>
          <p:nvPr>
            <p:ph type="body" idx="1"/>
          </p:nvPr>
        </p:nvSpPr>
        <p:spPr>
          <a:xfrm>
            <a:off x="713225" y="3424800"/>
            <a:ext cx="7759200" cy="1718700"/>
          </a:xfrm>
          <a:prstGeom prst="rect">
            <a:avLst/>
          </a:prstGeom>
        </p:spPr>
        <p:txBody>
          <a:bodyPr spcFirstLastPara="1" wrap="square" lIns="91425" tIns="91425" rIns="91425" bIns="91425" anchor="t" anchorCtr="0">
            <a:noAutofit/>
          </a:bodyPr>
          <a:lstStyle/>
          <a:p>
            <a:pPr marL="457200" lvl="0" indent="-336550" algn="just" rtl="0">
              <a:lnSpc>
                <a:spcPct val="115000"/>
              </a:lnSpc>
              <a:spcBef>
                <a:spcPts val="0"/>
              </a:spcBef>
              <a:spcAft>
                <a:spcPts val="0"/>
              </a:spcAft>
              <a:buSzPts val="1700"/>
              <a:buChar char="●"/>
            </a:pPr>
            <a:r>
              <a:rPr lang="en" sz="1700" dirty="0"/>
              <a:t>Semiconductor testing assures functionality, conformance, sustainability of performance, and economic manufacturability essential for companies producing electronic components. </a:t>
            </a:r>
            <a:endParaRPr sz="1700" dirty="0"/>
          </a:p>
          <a:p>
            <a:pPr marL="457200" lvl="0" indent="-336550" algn="just" rtl="0">
              <a:lnSpc>
                <a:spcPct val="115000"/>
              </a:lnSpc>
              <a:spcBef>
                <a:spcPts val="0"/>
              </a:spcBef>
              <a:spcAft>
                <a:spcPts val="0"/>
              </a:spcAft>
              <a:buSzPts val="1700"/>
              <a:buChar char="●"/>
            </a:pPr>
            <a:r>
              <a:rPr lang="en" sz="1700" dirty="0"/>
              <a:t>Catching defects and early life failures helps improve long-term reliability and lifespan for end users.</a:t>
            </a:r>
            <a:endParaRPr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46"/>
          <p:cNvSpPr txBox="1">
            <a:spLocks noGrp="1"/>
          </p:cNvSpPr>
          <p:nvPr>
            <p:ph type="body" idx="1"/>
          </p:nvPr>
        </p:nvSpPr>
        <p:spPr>
          <a:xfrm>
            <a:off x="386861" y="612900"/>
            <a:ext cx="8419513" cy="41405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dirty="0"/>
              <a:t>The semiconductor supply chain faces complexity and variability, requiring efficient coordination and quality control. To enhance supply chain efficiency, product quality, and customer satisfaction in the semiconductor industry, we aim to create a database which would enable us to -</a:t>
            </a:r>
            <a:endParaRPr sz="1800" dirty="0"/>
          </a:p>
          <a:p>
            <a:pPr marL="0" lvl="0" indent="0" algn="just" rtl="0">
              <a:spcBef>
                <a:spcPts val="1600"/>
              </a:spcBef>
              <a:spcAft>
                <a:spcPts val="0"/>
              </a:spcAft>
              <a:buNone/>
            </a:pPr>
            <a:r>
              <a:rPr lang="en" sz="1800" dirty="0"/>
              <a:t>1. Foundry Performance and  Efficiency Analysis</a:t>
            </a:r>
            <a:endParaRPr sz="1800" dirty="0"/>
          </a:p>
          <a:p>
            <a:pPr marL="0" lvl="0" indent="0" algn="just" rtl="0">
              <a:spcBef>
                <a:spcPts val="1600"/>
              </a:spcBef>
              <a:spcAft>
                <a:spcPts val="0"/>
              </a:spcAft>
              <a:buNone/>
            </a:pPr>
            <a:r>
              <a:rPr lang="en" sz="1800" dirty="0"/>
              <a:t>2. Financial Performance Analysis </a:t>
            </a:r>
            <a:endParaRPr sz="1800" dirty="0"/>
          </a:p>
          <a:p>
            <a:pPr marL="0" lvl="0" indent="0" algn="just" rtl="0">
              <a:spcBef>
                <a:spcPts val="1600"/>
              </a:spcBef>
              <a:spcAft>
                <a:spcPts val="0"/>
              </a:spcAft>
              <a:buNone/>
            </a:pPr>
            <a:r>
              <a:rPr lang="en" sz="1800" dirty="0"/>
              <a:t>3. Performance-to-Cost Ratio</a:t>
            </a:r>
            <a:endParaRPr sz="1800" dirty="0"/>
          </a:p>
          <a:p>
            <a:pPr marL="0" lvl="0" indent="0" algn="just" rtl="0">
              <a:spcBef>
                <a:spcPts val="1600"/>
              </a:spcBef>
              <a:spcAft>
                <a:spcPts val="0"/>
              </a:spcAft>
              <a:buNone/>
            </a:pPr>
            <a:r>
              <a:rPr lang="en" sz="1800" dirty="0"/>
              <a:t>4. Quality Control and Monitoring</a:t>
            </a:r>
            <a:endParaRPr sz="1800" dirty="0"/>
          </a:p>
          <a:p>
            <a:pPr marL="0" lvl="0" indent="0" algn="just" rtl="0">
              <a:spcBef>
                <a:spcPts val="1600"/>
              </a:spcBef>
              <a:spcAft>
                <a:spcPts val="0"/>
              </a:spcAft>
              <a:buNone/>
            </a:pPr>
            <a:endParaRPr sz="1800"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870" name="Google Shape;870;p46"/>
          <p:cNvSpPr txBox="1">
            <a:spLocks noGrp="1"/>
          </p:cNvSpPr>
          <p:nvPr>
            <p:ph type="title"/>
          </p:nvPr>
        </p:nvSpPr>
        <p:spPr>
          <a:xfrm>
            <a:off x="259160" y="0"/>
            <a:ext cx="77592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mj-lt"/>
              </a:rPr>
              <a:t> Problem Statement</a:t>
            </a:r>
            <a:endParaRPr sz="28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62"/>
          <p:cNvSpPr txBox="1">
            <a:spLocks noGrp="1"/>
          </p:cNvSpPr>
          <p:nvPr>
            <p:ph type="body" idx="1"/>
          </p:nvPr>
        </p:nvSpPr>
        <p:spPr>
          <a:xfrm>
            <a:off x="713225" y="1197100"/>
            <a:ext cx="7759200" cy="34290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800" dirty="0"/>
              <a:t>Show the semiconductor testing pass rates for each foundry, broken down by the different testing methods including wafer testing, functional testing, visual inspection, and automatic test equipment.</a:t>
            </a:r>
            <a:endParaRPr sz="1800" dirty="0"/>
          </a:p>
        </p:txBody>
      </p:sp>
      <p:sp>
        <p:nvSpPr>
          <p:cNvPr id="969" name="Google Shape;969;p62"/>
          <p:cNvSpPr txBox="1">
            <a:spLocks noGrp="1"/>
          </p:cNvSpPr>
          <p:nvPr>
            <p:ph type="title"/>
          </p:nvPr>
        </p:nvSpPr>
        <p:spPr>
          <a:xfrm>
            <a:off x="699450" y="419750"/>
            <a:ext cx="80499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Quality Control and Monitoring</a:t>
            </a:r>
            <a:endParaRPr sz="3200" dirty="0"/>
          </a:p>
        </p:txBody>
      </p:sp>
      <p:pic>
        <p:nvPicPr>
          <p:cNvPr id="970" name="Google Shape;970;p62"/>
          <p:cNvPicPr preferRelativeResize="0"/>
          <p:nvPr/>
        </p:nvPicPr>
        <p:blipFill>
          <a:blip r:embed="rId3">
            <a:alphaModFix/>
          </a:blip>
          <a:stretch>
            <a:fillRect/>
          </a:stretch>
        </p:blipFill>
        <p:spPr>
          <a:xfrm>
            <a:off x="854613" y="2600800"/>
            <a:ext cx="7434775" cy="2173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6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pic>
        <p:nvPicPr>
          <p:cNvPr id="976" name="Google Shape;976;p63"/>
          <p:cNvPicPr preferRelativeResize="0"/>
          <p:nvPr/>
        </p:nvPicPr>
        <p:blipFill rotWithShape="1">
          <a:blip r:embed="rId3">
            <a:alphaModFix/>
          </a:blip>
          <a:srcRect r="29418"/>
          <a:stretch/>
        </p:blipFill>
        <p:spPr>
          <a:xfrm>
            <a:off x="571825" y="47638"/>
            <a:ext cx="5884525" cy="5048225"/>
          </a:xfrm>
          <a:prstGeom prst="rect">
            <a:avLst/>
          </a:prstGeom>
          <a:noFill/>
          <a:ln>
            <a:noFill/>
          </a:ln>
        </p:spPr>
      </p:pic>
      <p:pic>
        <p:nvPicPr>
          <p:cNvPr id="977" name="Google Shape;977;p63"/>
          <p:cNvPicPr preferRelativeResize="0"/>
          <p:nvPr/>
        </p:nvPicPr>
        <p:blipFill rotWithShape="1">
          <a:blip r:embed="rId3">
            <a:alphaModFix/>
          </a:blip>
          <a:srcRect l="69956" t="1997" b="66591"/>
          <a:stretch/>
        </p:blipFill>
        <p:spPr>
          <a:xfrm>
            <a:off x="6380150" y="47650"/>
            <a:ext cx="2391725" cy="1827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64"/>
          <p:cNvSpPr txBox="1">
            <a:spLocks noGrp="1"/>
          </p:cNvSpPr>
          <p:nvPr>
            <p:ph type="body" idx="1"/>
          </p:nvPr>
        </p:nvSpPr>
        <p:spPr>
          <a:xfrm>
            <a:off x="624468" y="1455075"/>
            <a:ext cx="7827132" cy="3183832"/>
          </a:xfrm>
          <a:prstGeom prst="rect">
            <a:avLst/>
          </a:prstGeom>
        </p:spPr>
        <p:txBody>
          <a:bodyPr spcFirstLastPara="1" wrap="square" lIns="91425" tIns="91425" rIns="91425" bIns="91425" anchor="t" anchorCtr="0">
            <a:noAutofit/>
          </a:bodyPr>
          <a:lstStyle/>
          <a:p>
            <a:pPr marL="457200" lvl="0" indent="-349250" algn="just" rtl="0">
              <a:lnSpc>
                <a:spcPct val="150000"/>
              </a:lnSpc>
              <a:spcBef>
                <a:spcPts val="0"/>
              </a:spcBef>
              <a:spcAft>
                <a:spcPts val="0"/>
              </a:spcAft>
              <a:buSzPts val="1900"/>
              <a:buChar char="●"/>
            </a:pPr>
            <a:r>
              <a:rPr lang="en" sz="1900" dirty="0"/>
              <a:t>Foundational knowledge of relational models and database terminology</a:t>
            </a:r>
            <a:endParaRPr sz="1900" dirty="0"/>
          </a:p>
          <a:p>
            <a:pPr marL="457200" lvl="0" indent="-349250" algn="just" rtl="0">
              <a:lnSpc>
                <a:spcPct val="150000"/>
              </a:lnSpc>
              <a:spcBef>
                <a:spcPts val="0"/>
              </a:spcBef>
              <a:spcAft>
                <a:spcPts val="0"/>
              </a:spcAft>
              <a:buSzPts val="1900"/>
              <a:buChar char="●"/>
            </a:pPr>
            <a:r>
              <a:rPr lang="en" sz="1900" dirty="0"/>
              <a:t>Practiced conceptual, logical, and physical database design</a:t>
            </a:r>
          </a:p>
          <a:p>
            <a:pPr indent="-349250" algn="just">
              <a:lnSpc>
                <a:spcPct val="150000"/>
              </a:lnSpc>
              <a:buSzPts val="1900"/>
              <a:buFont typeface="Livvic"/>
              <a:buChar char="●"/>
            </a:pPr>
            <a:r>
              <a:rPr lang="en-IN" sz="1900" dirty="0"/>
              <a:t>Implemented databases using SQL</a:t>
            </a:r>
            <a:endParaRPr sz="1900" dirty="0"/>
          </a:p>
          <a:p>
            <a:pPr marL="457200" lvl="0" indent="-349250" algn="just" rtl="0">
              <a:lnSpc>
                <a:spcPct val="150000"/>
              </a:lnSpc>
              <a:spcBef>
                <a:spcPts val="0"/>
              </a:spcBef>
              <a:spcAft>
                <a:spcPts val="0"/>
              </a:spcAft>
              <a:buSzPts val="1900"/>
              <a:buChar char="●"/>
            </a:pPr>
            <a:r>
              <a:rPr lang="en" sz="1900" dirty="0"/>
              <a:t>Wrote meaningful queries to manipulate SQL data</a:t>
            </a:r>
            <a:endParaRPr sz="1900" dirty="0"/>
          </a:p>
          <a:p>
            <a:pPr marL="457200" lvl="0" indent="-349250" algn="just" rtl="0">
              <a:lnSpc>
                <a:spcPct val="150000"/>
              </a:lnSpc>
              <a:spcBef>
                <a:spcPts val="0"/>
              </a:spcBef>
              <a:spcAft>
                <a:spcPts val="0"/>
              </a:spcAft>
              <a:buSzPts val="1900"/>
              <a:buChar char="●"/>
            </a:pPr>
            <a:r>
              <a:rPr lang="en" sz="1900" dirty="0"/>
              <a:t>Understood foundations of business intelligence &amp;  Visualization</a:t>
            </a:r>
            <a:endParaRPr sz="1700" dirty="0"/>
          </a:p>
        </p:txBody>
      </p:sp>
      <p:sp>
        <p:nvSpPr>
          <p:cNvPr id="983" name="Google Shape;983;p64"/>
          <p:cNvSpPr txBox="1">
            <a:spLocks noGrp="1"/>
          </p:cNvSpPr>
          <p:nvPr>
            <p:ph type="title"/>
          </p:nvPr>
        </p:nvSpPr>
        <p:spPr>
          <a:xfrm>
            <a:off x="743775" y="168000"/>
            <a:ext cx="79839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A review of lessons learned and Future directions</a:t>
            </a:r>
            <a:r>
              <a:rPr lang="en" dirty="0"/>
              <a:t>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65"/>
          <p:cNvSpPr txBox="1">
            <a:spLocks noGrp="1"/>
          </p:cNvSpPr>
          <p:nvPr>
            <p:ph type="body" idx="1"/>
          </p:nvPr>
        </p:nvSpPr>
        <p:spPr>
          <a:xfrm>
            <a:off x="713225" y="1197100"/>
            <a:ext cx="7759200" cy="3429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The dataset we are working with here is fictitious data created manually.</a:t>
            </a:r>
            <a:endParaRPr sz="2000" dirty="0"/>
          </a:p>
          <a:p>
            <a:pPr marL="457200" lvl="0" indent="-355600" algn="l" rtl="0">
              <a:spcBef>
                <a:spcPts val="0"/>
              </a:spcBef>
              <a:spcAft>
                <a:spcPts val="0"/>
              </a:spcAft>
              <a:buSzPts val="2000"/>
              <a:buChar char="●"/>
            </a:pPr>
            <a:r>
              <a:rPr lang="en" sz="2000" dirty="0"/>
              <a:t>SQL, Maria DB (Beekeeper Studio)</a:t>
            </a:r>
            <a:endParaRPr sz="2000" dirty="0"/>
          </a:p>
          <a:p>
            <a:pPr marL="457200" lvl="0" indent="-355600" algn="l" rtl="0">
              <a:spcBef>
                <a:spcPts val="0"/>
              </a:spcBef>
              <a:spcAft>
                <a:spcPts val="0"/>
              </a:spcAft>
              <a:buSzPts val="2000"/>
              <a:buChar char="●"/>
            </a:pPr>
            <a:r>
              <a:rPr lang="en" sz="2000" dirty="0"/>
              <a:t>Visualization : Python,  Draw.io , Tableau </a:t>
            </a:r>
            <a:endParaRPr sz="2000" dirty="0"/>
          </a:p>
          <a:p>
            <a:pPr marL="0" lvl="0" indent="0" algn="l" rtl="0">
              <a:spcBef>
                <a:spcPts val="1600"/>
              </a:spcBef>
              <a:spcAft>
                <a:spcPts val="1600"/>
              </a:spcAft>
              <a:buNone/>
            </a:pPr>
            <a:endParaRPr sz="2000" dirty="0">
              <a:latin typeface="Arial"/>
              <a:ea typeface="Arial"/>
              <a:cs typeface="Arial"/>
              <a:sym typeface="Arial"/>
            </a:endParaRPr>
          </a:p>
        </p:txBody>
      </p:sp>
      <p:sp>
        <p:nvSpPr>
          <p:cNvPr id="989" name="Google Shape;989;p65"/>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990" name="Google Shape;990;p65"/>
          <p:cNvSpPr txBox="1">
            <a:spLocks noGrp="1"/>
          </p:cNvSpPr>
          <p:nvPr>
            <p:ph type="title"/>
          </p:nvPr>
        </p:nvSpPr>
        <p:spPr>
          <a:xfrm>
            <a:off x="646550" y="37375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Data Source and Tools</a:t>
            </a:r>
            <a:endParaRPr sz="3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66"/>
          <p:cNvSpPr txBox="1">
            <a:spLocks noGrp="1"/>
          </p:cNvSpPr>
          <p:nvPr>
            <p:ph type="title"/>
          </p:nvPr>
        </p:nvSpPr>
        <p:spPr>
          <a:xfrm>
            <a:off x="1363950" y="2285850"/>
            <a:ext cx="6416100" cy="91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47"/>
          <p:cNvSpPr txBox="1">
            <a:spLocks noGrp="1"/>
          </p:cNvSpPr>
          <p:nvPr>
            <p:ph type="title"/>
          </p:nvPr>
        </p:nvSpPr>
        <p:spPr>
          <a:xfrm>
            <a:off x="0" y="-401444"/>
            <a:ext cx="9144000" cy="899532"/>
          </a:xfrm>
          <a:prstGeom prst="rect">
            <a:avLst/>
          </a:prstGeom>
        </p:spPr>
        <p:txBody>
          <a:bodyPr spcFirstLastPara="1" wrap="square" lIns="91425" tIns="91425" rIns="91425" bIns="91425" anchor="t" anchorCtr="0">
            <a:noAutofit/>
          </a:bodyPr>
          <a:lstStyle/>
          <a:p>
            <a:pPr marL="0" lvl="0" indent="0" algn="ctr" rtl="0">
              <a:lnSpc>
                <a:spcPct val="175000"/>
              </a:lnSpc>
              <a:spcBef>
                <a:spcPts val="1500"/>
              </a:spcBef>
              <a:spcAft>
                <a:spcPts val="1500"/>
              </a:spcAft>
              <a:buNone/>
            </a:pPr>
            <a:r>
              <a:rPr lang="en" sz="2500" dirty="0"/>
              <a:t>Semiconductor Manufacturing Process Overview</a:t>
            </a: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48"/>
          <p:cNvSpPr txBox="1">
            <a:spLocks noGrp="1"/>
          </p:cNvSpPr>
          <p:nvPr>
            <p:ph type="title"/>
          </p:nvPr>
        </p:nvSpPr>
        <p:spPr>
          <a:xfrm>
            <a:off x="713225" y="0"/>
            <a:ext cx="7759200" cy="6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mj-lt"/>
              </a:rPr>
              <a:t>Assumptions </a:t>
            </a:r>
            <a:endParaRPr sz="2800" dirty="0">
              <a:latin typeface="+mj-lt"/>
            </a:endParaRPr>
          </a:p>
        </p:txBody>
      </p:sp>
      <p:sp>
        <p:nvSpPr>
          <p:cNvPr id="882" name="Google Shape;882;p48"/>
          <p:cNvSpPr txBox="1">
            <a:spLocks noGrp="1"/>
          </p:cNvSpPr>
          <p:nvPr>
            <p:ph type="body" idx="1"/>
          </p:nvPr>
        </p:nvSpPr>
        <p:spPr>
          <a:xfrm>
            <a:off x="496731" y="678300"/>
            <a:ext cx="7759200" cy="4390800"/>
          </a:xfrm>
          <a:prstGeom prst="rect">
            <a:avLst/>
          </a:prstGeom>
        </p:spPr>
        <p:txBody>
          <a:bodyPr spcFirstLastPara="1" wrap="square" lIns="91425" tIns="91425" rIns="91425" bIns="91425" anchor="t" anchorCtr="0">
            <a:noAutofit/>
          </a:bodyPr>
          <a:lstStyle/>
          <a:p>
            <a:pPr marL="0" lvl="0" indent="0" algn="just" rtl="0">
              <a:lnSpc>
                <a:spcPct val="100000"/>
              </a:lnSpc>
              <a:spcBef>
                <a:spcPts val="1600"/>
              </a:spcBef>
              <a:spcAft>
                <a:spcPts val="0"/>
              </a:spcAft>
              <a:buNone/>
            </a:pPr>
            <a:endParaRPr sz="2000" dirty="0"/>
          </a:p>
          <a:p>
            <a:pPr marL="0" lvl="0" indent="0" algn="just" rtl="0">
              <a:lnSpc>
                <a:spcPct val="100000"/>
              </a:lnSpc>
              <a:spcBef>
                <a:spcPts val="1600"/>
              </a:spcBef>
              <a:spcAft>
                <a:spcPts val="1600"/>
              </a:spcAft>
              <a:buNone/>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748A6E-9C00-0D7D-B19E-E7746BDCC30E}"/>
              </a:ext>
            </a:extLst>
          </p:cNvPr>
          <p:cNvSpPr>
            <a:spLocks noGrp="1"/>
          </p:cNvSpPr>
          <p:nvPr>
            <p:ph type="ctrTitle"/>
          </p:nvPr>
        </p:nvSpPr>
        <p:spPr>
          <a:xfrm>
            <a:off x="1658544" y="2017059"/>
            <a:ext cx="5826912" cy="904412"/>
          </a:xfrm>
        </p:spPr>
        <p:txBody>
          <a:bodyPr/>
          <a:lstStyle/>
          <a:p>
            <a:r>
              <a:rPr lang="en-IN" dirty="0"/>
              <a:t>ER DIAGRAM</a:t>
            </a:r>
          </a:p>
        </p:txBody>
      </p:sp>
    </p:spTree>
    <p:extLst>
      <p:ext uri="{BB962C8B-B14F-4D97-AF65-F5344CB8AC3E}">
        <p14:creationId xmlns:p14="http://schemas.microsoft.com/office/powerpoint/2010/main" val="115565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pic>
        <p:nvPicPr>
          <p:cNvPr id="887" name="Google Shape;887;p49"/>
          <p:cNvPicPr preferRelativeResize="0"/>
          <p:nvPr/>
        </p:nvPicPr>
        <p:blipFill>
          <a:blip r:embed="rId3">
            <a:alphaModFix/>
          </a:blip>
          <a:stretch>
            <a:fillRect/>
          </a:stretch>
        </p:blipFill>
        <p:spPr>
          <a:xfrm>
            <a:off x="856130" y="0"/>
            <a:ext cx="743174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0"/>
          <p:cNvSpPr txBox="1">
            <a:spLocks noGrp="1"/>
          </p:cNvSpPr>
          <p:nvPr>
            <p:ph type="body" idx="1"/>
          </p:nvPr>
        </p:nvSpPr>
        <p:spPr>
          <a:xfrm>
            <a:off x="0" y="668162"/>
            <a:ext cx="9144000" cy="447533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 sz="1700" dirty="0">
                <a:solidFill>
                  <a:srgbClr val="000000"/>
                </a:solidFill>
                <a:latin typeface="Arial"/>
                <a:ea typeface="Arial"/>
                <a:cs typeface="Arial"/>
                <a:sym typeface="Arial"/>
              </a:rPr>
              <a:t>Customer (</a:t>
            </a:r>
            <a:r>
              <a:rPr lang="en" sz="1700" u="sng" dirty="0">
                <a:solidFill>
                  <a:srgbClr val="000000"/>
                </a:solidFill>
                <a:latin typeface="Arial"/>
                <a:ea typeface="Arial"/>
                <a:cs typeface="Arial"/>
                <a:sym typeface="Arial"/>
              </a:rPr>
              <a:t>Customer_id</a:t>
            </a:r>
            <a:r>
              <a:rPr lang="en" sz="1700" dirty="0">
                <a:solidFill>
                  <a:srgbClr val="000000"/>
                </a:solidFill>
                <a:latin typeface="Arial"/>
                <a:ea typeface="Arial"/>
                <a:cs typeface="Arial"/>
                <a:sym typeface="Arial"/>
              </a:rPr>
              <a:t>, Name, Package_ID[FK])</a:t>
            </a:r>
            <a:endParaRPr sz="1700" dirty="0">
              <a:solidFill>
                <a:srgbClr val="000000"/>
              </a:solidFill>
              <a:latin typeface="Arial"/>
              <a:ea typeface="Arial"/>
              <a:cs typeface="Arial"/>
              <a:sym typeface="Arial"/>
            </a:endParaRPr>
          </a:p>
          <a:p>
            <a:pPr marL="0" lvl="0" indent="0" algn="l" rtl="0">
              <a:lnSpc>
                <a:spcPct val="150000"/>
              </a:lnSpc>
              <a:spcBef>
                <a:spcPts val="0"/>
              </a:spcBef>
              <a:spcAft>
                <a:spcPts val="0"/>
              </a:spcAft>
              <a:buNone/>
            </a:pPr>
            <a:r>
              <a:rPr lang="en" sz="1700" dirty="0">
                <a:solidFill>
                  <a:srgbClr val="000000"/>
                </a:solidFill>
                <a:latin typeface="Arial"/>
                <a:ea typeface="Arial"/>
                <a:cs typeface="Arial"/>
                <a:sym typeface="Arial"/>
              </a:rPr>
              <a:t>	Cust_loc (</a:t>
            </a:r>
            <a:r>
              <a:rPr lang="en" sz="1700" u="sng" dirty="0">
                <a:solidFill>
                  <a:srgbClr val="000000"/>
                </a:solidFill>
                <a:latin typeface="Arial"/>
                <a:ea typeface="Arial"/>
                <a:cs typeface="Arial"/>
                <a:sym typeface="Arial"/>
              </a:rPr>
              <a:t>customer_id[FK]</a:t>
            </a:r>
            <a:r>
              <a:rPr lang="en" sz="1700" dirty="0">
                <a:solidFill>
                  <a:srgbClr val="000000"/>
                </a:solidFill>
                <a:latin typeface="Arial"/>
                <a:ea typeface="Arial"/>
                <a:cs typeface="Arial"/>
                <a:sym typeface="Arial"/>
              </a:rPr>
              <a:t> , </a:t>
            </a:r>
            <a:r>
              <a:rPr lang="en" sz="1700" u="sng" dirty="0">
                <a:solidFill>
                  <a:srgbClr val="000000"/>
                </a:solidFill>
                <a:latin typeface="Arial"/>
                <a:ea typeface="Arial"/>
                <a:cs typeface="Arial"/>
                <a:sym typeface="Arial"/>
              </a:rPr>
              <a:t>Location</a:t>
            </a:r>
            <a:r>
              <a:rPr lang="en" sz="1700" dirty="0">
                <a:solidFill>
                  <a:srgbClr val="000000"/>
                </a:solidFill>
                <a:latin typeface="Arial"/>
                <a:ea typeface="Arial"/>
                <a:cs typeface="Arial"/>
                <a:sym typeface="Arial"/>
              </a:rPr>
              <a:t>)</a:t>
            </a:r>
            <a:endParaRPr sz="17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700" dirty="0">
                <a:solidFill>
                  <a:srgbClr val="000000"/>
                </a:solidFill>
                <a:latin typeface="Arial"/>
                <a:ea typeface="Arial"/>
                <a:cs typeface="Arial"/>
                <a:sym typeface="Arial"/>
              </a:rPr>
              <a:t>Purchase_Order(</a:t>
            </a:r>
            <a:r>
              <a:rPr lang="en" sz="1700" u="sng" dirty="0">
                <a:solidFill>
                  <a:srgbClr val="000000"/>
                </a:solidFill>
                <a:latin typeface="Arial"/>
                <a:ea typeface="Arial"/>
                <a:cs typeface="Arial"/>
                <a:sym typeface="Arial"/>
              </a:rPr>
              <a:t>Order_Id</a:t>
            </a:r>
            <a:r>
              <a:rPr lang="en" sz="1700" dirty="0">
                <a:solidFill>
                  <a:srgbClr val="000000"/>
                </a:solidFill>
                <a:latin typeface="Arial"/>
                <a:ea typeface="Arial"/>
                <a:cs typeface="Arial"/>
                <a:sym typeface="Arial"/>
              </a:rPr>
              <a:t>,Line_item,Date,Priority_Status,Customer_Id[FK],Foundry_ID[FK])</a:t>
            </a:r>
            <a:endParaRPr sz="17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700" dirty="0">
                <a:solidFill>
                  <a:srgbClr val="000000"/>
                </a:solidFill>
                <a:latin typeface="Arial"/>
                <a:ea typeface="Arial"/>
                <a:cs typeface="Arial"/>
                <a:sym typeface="Arial"/>
              </a:rPr>
              <a:t>Foundry(</a:t>
            </a:r>
            <a:r>
              <a:rPr lang="en" sz="1700" u="sng" dirty="0">
                <a:solidFill>
                  <a:srgbClr val="000000"/>
                </a:solidFill>
                <a:latin typeface="Arial"/>
                <a:ea typeface="Arial"/>
                <a:cs typeface="Arial"/>
                <a:sym typeface="Arial"/>
              </a:rPr>
              <a:t>Foundry_ID</a:t>
            </a:r>
            <a:r>
              <a:rPr lang="en" sz="1700" dirty="0">
                <a:solidFill>
                  <a:srgbClr val="000000"/>
                </a:solidFill>
                <a:latin typeface="Arial"/>
                <a:ea typeface="Arial"/>
                <a:cs typeface="Arial"/>
                <a:sym typeface="Arial"/>
              </a:rPr>
              <a:t>,Name,Technology)</a:t>
            </a:r>
          </a:p>
          <a:p>
            <a:pPr marL="0" lvl="0" indent="0" algn="l" rtl="0">
              <a:lnSpc>
                <a:spcPct val="150000"/>
              </a:lnSpc>
              <a:spcBef>
                <a:spcPts val="0"/>
              </a:spcBef>
              <a:spcAft>
                <a:spcPts val="0"/>
              </a:spcAft>
              <a:buNone/>
            </a:pPr>
            <a:r>
              <a:rPr lang="en" sz="1700" dirty="0">
                <a:solidFill>
                  <a:srgbClr val="000000"/>
                </a:solidFill>
                <a:latin typeface="Arial"/>
                <a:ea typeface="Arial"/>
                <a:cs typeface="Arial"/>
                <a:sym typeface="Arial"/>
              </a:rPr>
              <a:t>      	Foundry_Loc (</a:t>
            </a:r>
            <a:r>
              <a:rPr lang="en" sz="1700" u="sng" dirty="0">
                <a:solidFill>
                  <a:srgbClr val="000000"/>
                </a:solidFill>
                <a:latin typeface="Arial"/>
                <a:ea typeface="Arial"/>
                <a:cs typeface="Arial"/>
                <a:sym typeface="Arial"/>
              </a:rPr>
              <a:t>Foundry_ID[FK]</a:t>
            </a:r>
            <a:r>
              <a:rPr lang="en" sz="1700" dirty="0">
                <a:solidFill>
                  <a:srgbClr val="000000"/>
                </a:solidFill>
                <a:latin typeface="Arial"/>
                <a:ea typeface="Arial"/>
                <a:cs typeface="Arial"/>
                <a:sym typeface="Arial"/>
              </a:rPr>
              <a:t> , </a:t>
            </a:r>
            <a:r>
              <a:rPr lang="en" sz="1700" u="sng" dirty="0">
                <a:solidFill>
                  <a:srgbClr val="000000"/>
                </a:solidFill>
                <a:latin typeface="Arial"/>
                <a:ea typeface="Arial"/>
                <a:cs typeface="Arial"/>
                <a:sym typeface="Arial"/>
              </a:rPr>
              <a:t>Location</a:t>
            </a:r>
            <a:r>
              <a:rPr lang="en" sz="1700" dirty="0">
                <a:solidFill>
                  <a:srgbClr val="000000"/>
                </a:solidFill>
                <a:latin typeface="Arial"/>
                <a:ea typeface="Arial"/>
                <a:cs typeface="Arial"/>
                <a:sym typeface="Arial"/>
              </a:rPr>
              <a:t>)</a:t>
            </a:r>
            <a:endParaRPr sz="17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700" dirty="0">
                <a:solidFill>
                  <a:srgbClr val="000000"/>
                </a:solidFill>
                <a:latin typeface="Arial"/>
                <a:ea typeface="Arial"/>
                <a:cs typeface="Arial"/>
                <a:sym typeface="Arial"/>
              </a:rPr>
              <a:t>Testing (</a:t>
            </a:r>
            <a:r>
              <a:rPr lang="en" sz="1700" u="sng" dirty="0">
                <a:solidFill>
                  <a:srgbClr val="000000"/>
                </a:solidFill>
                <a:latin typeface="Arial"/>
                <a:ea typeface="Arial"/>
                <a:cs typeface="Arial"/>
                <a:sym typeface="Arial"/>
              </a:rPr>
              <a:t>Testing_ID</a:t>
            </a:r>
            <a:r>
              <a:rPr lang="en" sz="1700" dirty="0">
                <a:solidFill>
                  <a:srgbClr val="000000"/>
                </a:solidFill>
                <a:latin typeface="Arial"/>
                <a:ea typeface="Arial"/>
                <a:cs typeface="Arial"/>
                <a:sym typeface="Arial"/>
              </a:rPr>
              <a:t>,Wafer_Testing,Functional_Testing,Visual_Inspection,ATE, Foundry_ID[FK])</a:t>
            </a:r>
            <a:endParaRPr sz="17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700" dirty="0">
                <a:solidFill>
                  <a:srgbClr val="000000"/>
                </a:solidFill>
                <a:latin typeface="Arial"/>
                <a:ea typeface="Arial"/>
                <a:cs typeface="Arial"/>
                <a:sym typeface="Arial"/>
              </a:rPr>
              <a:t>Testing_ON </a:t>
            </a:r>
            <a:r>
              <a:rPr lang="en" sz="1700" u="sng" dirty="0">
                <a:solidFill>
                  <a:srgbClr val="000000"/>
                </a:solidFill>
                <a:latin typeface="Arial"/>
                <a:ea typeface="Arial"/>
                <a:cs typeface="Arial"/>
                <a:sym typeface="Arial"/>
              </a:rPr>
              <a:t>(Testing_ID[FK]</a:t>
            </a:r>
            <a:r>
              <a:rPr lang="en" sz="1700" dirty="0">
                <a:solidFill>
                  <a:srgbClr val="000000"/>
                </a:solidFill>
                <a:latin typeface="Arial"/>
                <a:ea typeface="Arial"/>
                <a:cs typeface="Arial"/>
                <a:sym typeface="Arial"/>
              </a:rPr>
              <a:t> , </a:t>
            </a:r>
            <a:r>
              <a:rPr lang="en" sz="1700" u="sng" dirty="0">
                <a:solidFill>
                  <a:srgbClr val="000000"/>
                </a:solidFill>
                <a:latin typeface="Arial"/>
                <a:ea typeface="Arial"/>
                <a:cs typeface="Arial"/>
                <a:sym typeface="Arial"/>
              </a:rPr>
              <a:t>Chip_ID[FK]</a:t>
            </a:r>
            <a:r>
              <a:rPr lang="en" sz="1700" dirty="0">
                <a:solidFill>
                  <a:srgbClr val="000000"/>
                </a:solidFill>
                <a:latin typeface="Arial"/>
                <a:ea typeface="Arial"/>
                <a:cs typeface="Arial"/>
                <a:sym typeface="Arial"/>
              </a:rPr>
              <a:t> )</a:t>
            </a:r>
            <a:endParaRPr sz="17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700" dirty="0">
                <a:solidFill>
                  <a:srgbClr val="000000"/>
                </a:solidFill>
                <a:latin typeface="Arial"/>
                <a:ea typeface="Arial"/>
                <a:cs typeface="Arial"/>
                <a:sym typeface="Arial"/>
              </a:rPr>
              <a:t>WaferBatch(</a:t>
            </a:r>
            <a:r>
              <a:rPr lang="en" sz="1700" u="sng" dirty="0">
                <a:solidFill>
                  <a:srgbClr val="000000"/>
                </a:solidFill>
                <a:latin typeface="Arial"/>
                <a:ea typeface="Arial"/>
                <a:cs typeface="Arial"/>
                <a:sym typeface="Arial"/>
              </a:rPr>
              <a:t>Batch_ID</a:t>
            </a:r>
            <a:r>
              <a:rPr lang="en" sz="1700" dirty="0">
                <a:solidFill>
                  <a:srgbClr val="000000"/>
                </a:solidFill>
                <a:latin typeface="Arial"/>
                <a:ea typeface="Arial"/>
                <a:cs typeface="Arial"/>
                <a:sym typeface="Arial"/>
              </a:rPr>
              <a:t> ,StartDate,EndDate,Quantity)</a:t>
            </a:r>
            <a:endParaRPr sz="1700" dirty="0">
              <a:solidFill>
                <a:srgbClr val="000000"/>
              </a:solidFill>
              <a:latin typeface="Arial"/>
              <a:ea typeface="Arial"/>
              <a:cs typeface="Arial"/>
              <a:sym typeface="Arial"/>
            </a:endParaRPr>
          </a:p>
          <a:p>
            <a:pPr marL="0" lvl="0" indent="0" algn="l" rtl="0">
              <a:lnSpc>
                <a:spcPct val="150000"/>
              </a:lnSpc>
              <a:spcBef>
                <a:spcPts val="0"/>
              </a:spcBef>
              <a:spcAft>
                <a:spcPts val="0"/>
              </a:spcAft>
              <a:buNone/>
            </a:pPr>
            <a:endParaRPr sz="17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600" b="1" dirty="0">
              <a:solidFill>
                <a:srgbClr val="000000"/>
              </a:solidFill>
              <a:latin typeface="Arial"/>
              <a:ea typeface="Arial"/>
              <a:cs typeface="Arial"/>
              <a:sym typeface="Arial"/>
            </a:endParaRPr>
          </a:p>
          <a:p>
            <a:pPr marL="457200" lvl="0" indent="-228600" algn="l" rtl="0">
              <a:lnSpc>
                <a:spcPct val="115000"/>
              </a:lnSpc>
              <a:spcBef>
                <a:spcPts val="0"/>
              </a:spcBef>
              <a:spcAft>
                <a:spcPts val="0"/>
              </a:spcAft>
              <a:buNone/>
            </a:pPr>
            <a:endParaRPr sz="1600" b="1" dirty="0">
              <a:solidFill>
                <a:srgbClr val="000000"/>
              </a:solidFill>
              <a:latin typeface="Arial"/>
              <a:ea typeface="Arial"/>
              <a:cs typeface="Arial"/>
              <a:sym typeface="Arial"/>
            </a:endParaRPr>
          </a:p>
          <a:p>
            <a:pPr marL="457200" lvl="0" indent="-228600" algn="l" rtl="0">
              <a:lnSpc>
                <a:spcPct val="115000"/>
              </a:lnSpc>
              <a:spcBef>
                <a:spcPts val="0"/>
              </a:spcBef>
              <a:spcAft>
                <a:spcPts val="0"/>
              </a:spcAft>
              <a:buNone/>
            </a:pPr>
            <a:endParaRPr sz="1700" b="1" dirty="0">
              <a:solidFill>
                <a:srgbClr val="000000"/>
              </a:solidFill>
              <a:latin typeface="Arial"/>
              <a:ea typeface="Arial"/>
              <a:cs typeface="Arial"/>
              <a:sym typeface="Arial"/>
            </a:endParaRPr>
          </a:p>
          <a:p>
            <a:pPr marL="457200" lvl="0" indent="-228600" algn="l" rtl="0">
              <a:lnSpc>
                <a:spcPct val="115000"/>
              </a:lnSpc>
              <a:spcBef>
                <a:spcPts val="0"/>
              </a:spcBef>
              <a:spcAft>
                <a:spcPts val="0"/>
              </a:spcAft>
              <a:buNone/>
            </a:pPr>
            <a:endParaRPr sz="16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dirty="0">
                <a:solidFill>
                  <a:srgbClr val="000000"/>
                </a:solidFill>
                <a:latin typeface="Arial"/>
                <a:ea typeface="Arial"/>
                <a:cs typeface="Arial"/>
                <a:sym typeface="Arial"/>
              </a:rPr>
              <a:t> </a:t>
            </a:r>
            <a:endParaRPr dirty="0">
              <a:solidFill>
                <a:srgbClr val="000000"/>
              </a:solidFill>
              <a:latin typeface="Arial"/>
              <a:ea typeface="Arial"/>
              <a:cs typeface="Arial"/>
              <a:sym typeface="Arial"/>
            </a:endParaRPr>
          </a:p>
          <a:p>
            <a:pPr marL="0" lvl="0" indent="0" algn="l" rtl="0">
              <a:lnSpc>
                <a:spcPct val="115000"/>
              </a:lnSpc>
              <a:spcBef>
                <a:spcPts val="0"/>
              </a:spcBef>
              <a:spcAft>
                <a:spcPts val="1600"/>
              </a:spcAft>
              <a:buNone/>
            </a:pPr>
            <a:endParaRPr dirty="0">
              <a:latin typeface="Arial"/>
              <a:ea typeface="Arial"/>
              <a:cs typeface="Arial"/>
              <a:sym typeface="Arial"/>
            </a:endParaRPr>
          </a:p>
        </p:txBody>
      </p:sp>
      <p:sp>
        <p:nvSpPr>
          <p:cNvPr id="893" name="Google Shape;893;p50"/>
          <p:cNvSpPr txBox="1">
            <a:spLocks noGrp="1"/>
          </p:cNvSpPr>
          <p:nvPr>
            <p:ph type="title"/>
          </p:nvPr>
        </p:nvSpPr>
        <p:spPr>
          <a:xfrm>
            <a:off x="0" y="55289"/>
            <a:ext cx="91440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Relational Schema Mapping of the ERD</a:t>
            </a:r>
            <a:endParaRPr sz="3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1"/>
          <p:cNvSpPr txBox="1">
            <a:spLocks noGrp="1"/>
          </p:cNvSpPr>
          <p:nvPr>
            <p:ph type="body" idx="1"/>
          </p:nvPr>
        </p:nvSpPr>
        <p:spPr>
          <a:xfrm>
            <a:off x="0" y="915124"/>
            <a:ext cx="9144000" cy="422837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 sz="1800" dirty="0">
                <a:solidFill>
                  <a:srgbClr val="000000"/>
                </a:solidFill>
                <a:latin typeface="Arial"/>
                <a:ea typeface="Arial"/>
                <a:cs typeface="Arial"/>
                <a:sym typeface="Arial"/>
              </a:rPr>
              <a:t>Chip(</a:t>
            </a:r>
            <a:r>
              <a:rPr lang="en" sz="1800" u="sng" dirty="0">
                <a:solidFill>
                  <a:srgbClr val="000000"/>
                </a:solidFill>
                <a:latin typeface="Arial"/>
                <a:ea typeface="Arial"/>
                <a:cs typeface="Arial"/>
                <a:sym typeface="Arial"/>
              </a:rPr>
              <a:t>ChipID </a:t>
            </a:r>
            <a:r>
              <a:rPr lang="en" sz="1800" dirty="0">
                <a:solidFill>
                  <a:srgbClr val="000000"/>
                </a:solidFill>
                <a:latin typeface="Arial"/>
                <a:ea typeface="Arial"/>
                <a:cs typeface="Arial"/>
                <a:sym typeface="Arial"/>
              </a:rPr>
              <a:t>,BatchID[FK],Order_ID[FK], Design_ID[FK])</a:t>
            </a:r>
            <a:endParaRPr sz="18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800" dirty="0">
                <a:solidFill>
                  <a:srgbClr val="000000"/>
                </a:solidFill>
                <a:latin typeface="Arial"/>
                <a:ea typeface="Arial"/>
                <a:cs typeface="Arial"/>
                <a:sym typeface="Arial"/>
              </a:rPr>
              <a:t>Packaging(</a:t>
            </a:r>
            <a:r>
              <a:rPr lang="en" sz="1800" u="sng" dirty="0">
                <a:solidFill>
                  <a:srgbClr val="000000"/>
                </a:solidFill>
                <a:latin typeface="Arial"/>
                <a:ea typeface="Arial"/>
                <a:cs typeface="Arial"/>
                <a:sym typeface="Arial"/>
              </a:rPr>
              <a:t>PackageId</a:t>
            </a:r>
            <a:r>
              <a:rPr lang="en" sz="1800" dirty="0">
                <a:solidFill>
                  <a:srgbClr val="000000"/>
                </a:solidFill>
                <a:latin typeface="Arial"/>
                <a:ea typeface="Arial"/>
                <a:cs typeface="Arial"/>
                <a:sym typeface="Arial"/>
              </a:rPr>
              <a:t> ,Date,Type,ChipID[FK])</a:t>
            </a:r>
            <a:endParaRPr sz="18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800" dirty="0">
                <a:solidFill>
                  <a:srgbClr val="000000"/>
                </a:solidFill>
                <a:latin typeface="Arial"/>
                <a:ea typeface="Arial"/>
                <a:cs typeface="Arial"/>
                <a:sym typeface="Arial"/>
              </a:rPr>
              <a:t>Decides(</a:t>
            </a:r>
            <a:r>
              <a:rPr lang="en" sz="1800" u="sng" dirty="0">
                <a:solidFill>
                  <a:srgbClr val="000000"/>
                </a:solidFill>
                <a:latin typeface="Arial"/>
                <a:ea typeface="Arial"/>
                <a:cs typeface="Arial"/>
                <a:sym typeface="Arial"/>
              </a:rPr>
              <a:t>Customer_ID[FK]</a:t>
            </a:r>
            <a:r>
              <a:rPr lang="en" sz="1800" dirty="0">
                <a:solidFill>
                  <a:srgbClr val="000000"/>
                </a:solidFill>
                <a:latin typeface="Arial"/>
                <a:ea typeface="Arial"/>
                <a:cs typeface="Arial"/>
                <a:sym typeface="Arial"/>
              </a:rPr>
              <a:t> , </a:t>
            </a:r>
            <a:r>
              <a:rPr lang="en" sz="1800" u="sng" dirty="0">
                <a:solidFill>
                  <a:srgbClr val="000000"/>
                </a:solidFill>
                <a:latin typeface="Arial"/>
                <a:ea typeface="Arial"/>
                <a:cs typeface="Arial"/>
                <a:sym typeface="Arial"/>
              </a:rPr>
              <a:t>Design_ID[FK]</a:t>
            </a:r>
            <a:r>
              <a:rPr lang="en" sz="1800" dirty="0">
                <a:solidFill>
                  <a:srgbClr val="000000"/>
                </a:solidFill>
                <a:latin typeface="Arial"/>
                <a:ea typeface="Arial"/>
                <a:cs typeface="Arial"/>
                <a:sym typeface="Arial"/>
              </a:rPr>
              <a:t>)</a:t>
            </a:r>
            <a:endParaRPr sz="18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800" dirty="0">
                <a:solidFill>
                  <a:srgbClr val="000000"/>
                </a:solidFill>
                <a:latin typeface="Arial"/>
                <a:ea typeface="Arial"/>
                <a:cs typeface="Arial"/>
                <a:sym typeface="Arial"/>
              </a:rPr>
              <a:t>Design(</a:t>
            </a:r>
            <a:r>
              <a:rPr lang="en" sz="1800" u="sng" dirty="0">
                <a:solidFill>
                  <a:srgbClr val="000000"/>
                </a:solidFill>
                <a:latin typeface="Arial"/>
                <a:ea typeface="Arial"/>
                <a:cs typeface="Arial"/>
                <a:sym typeface="Arial"/>
              </a:rPr>
              <a:t>Design_ID</a:t>
            </a:r>
            <a:r>
              <a:rPr lang="en" sz="1800" dirty="0">
                <a:solidFill>
                  <a:srgbClr val="000000"/>
                </a:solidFill>
                <a:latin typeface="Arial"/>
                <a:ea typeface="Arial"/>
                <a:cs typeface="Arial"/>
                <a:sym typeface="Arial"/>
              </a:rPr>
              <a:t> , CS_ID[FK], Tech_ID[FK], Core_ID[FK], Cache_ID[FK], Power_ID[FK])</a:t>
            </a:r>
            <a:endParaRPr sz="18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800" dirty="0">
                <a:solidFill>
                  <a:srgbClr val="000000"/>
                </a:solidFill>
                <a:latin typeface="Arial"/>
                <a:ea typeface="Arial"/>
                <a:cs typeface="Arial"/>
                <a:sym typeface="Arial"/>
              </a:rPr>
              <a:t>Clock_Speed(</a:t>
            </a:r>
            <a:r>
              <a:rPr lang="en" sz="1800" u="sng" dirty="0">
                <a:solidFill>
                  <a:srgbClr val="000000"/>
                </a:solidFill>
                <a:latin typeface="Arial"/>
                <a:ea typeface="Arial"/>
                <a:cs typeface="Arial"/>
                <a:sym typeface="Arial"/>
              </a:rPr>
              <a:t>CS_ID</a:t>
            </a:r>
            <a:r>
              <a:rPr lang="en" sz="1800" dirty="0">
                <a:solidFill>
                  <a:srgbClr val="000000"/>
                </a:solidFill>
                <a:latin typeface="Arial"/>
                <a:ea typeface="Arial"/>
                <a:cs typeface="Arial"/>
                <a:sym typeface="Arial"/>
              </a:rPr>
              <a:t> , Clock_Speed, Cost)</a:t>
            </a:r>
            <a:endParaRPr sz="18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800" dirty="0">
                <a:solidFill>
                  <a:srgbClr val="000000"/>
                </a:solidFill>
                <a:latin typeface="Arial"/>
                <a:ea typeface="Arial"/>
                <a:cs typeface="Arial"/>
                <a:sym typeface="Arial"/>
              </a:rPr>
              <a:t>Technology(</a:t>
            </a:r>
            <a:r>
              <a:rPr lang="en" sz="1800" u="sng" dirty="0">
                <a:solidFill>
                  <a:srgbClr val="000000"/>
                </a:solidFill>
                <a:latin typeface="Arial"/>
                <a:ea typeface="Arial"/>
                <a:cs typeface="Arial"/>
                <a:sym typeface="Arial"/>
              </a:rPr>
              <a:t>Tech_ID</a:t>
            </a:r>
            <a:r>
              <a:rPr lang="en" sz="1800" dirty="0">
                <a:solidFill>
                  <a:srgbClr val="000000"/>
                </a:solidFill>
                <a:latin typeface="Arial"/>
                <a:ea typeface="Arial"/>
                <a:cs typeface="Arial"/>
                <a:sym typeface="Arial"/>
              </a:rPr>
              <a:t> , Technology_Used, Cost)</a:t>
            </a:r>
            <a:endParaRPr sz="18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800" dirty="0">
                <a:solidFill>
                  <a:srgbClr val="000000"/>
                </a:solidFill>
                <a:latin typeface="Arial"/>
                <a:ea typeface="Arial"/>
                <a:cs typeface="Arial"/>
                <a:sym typeface="Arial"/>
              </a:rPr>
              <a:t>Num_Core(</a:t>
            </a:r>
            <a:r>
              <a:rPr lang="en" sz="1800" u="sng" dirty="0">
                <a:solidFill>
                  <a:srgbClr val="000000"/>
                </a:solidFill>
                <a:latin typeface="Arial"/>
                <a:ea typeface="Arial"/>
                <a:cs typeface="Arial"/>
                <a:sym typeface="Arial"/>
              </a:rPr>
              <a:t>Core_ID</a:t>
            </a:r>
            <a:r>
              <a:rPr lang="en" sz="1800" dirty="0">
                <a:solidFill>
                  <a:srgbClr val="000000"/>
                </a:solidFill>
                <a:latin typeface="Arial"/>
                <a:ea typeface="Arial"/>
                <a:cs typeface="Arial"/>
                <a:sym typeface="Arial"/>
              </a:rPr>
              <a:t> , Number_of_Cores, Cost)</a:t>
            </a:r>
            <a:endParaRPr sz="18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800" dirty="0">
                <a:solidFill>
                  <a:srgbClr val="000000"/>
                </a:solidFill>
                <a:latin typeface="Arial"/>
                <a:ea typeface="Arial"/>
                <a:cs typeface="Arial"/>
                <a:sym typeface="Arial"/>
              </a:rPr>
              <a:t>Cache_Memory(</a:t>
            </a:r>
            <a:r>
              <a:rPr lang="en" sz="1800" u="sng" dirty="0">
                <a:solidFill>
                  <a:srgbClr val="000000"/>
                </a:solidFill>
                <a:latin typeface="Arial"/>
                <a:ea typeface="Arial"/>
                <a:cs typeface="Arial"/>
                <a:sym typeface="Arial"/>
              </a:rPr>
              <a:t>Cache_ID</a:t>
            </a:r>
            <a:r>
              <a:rPr lang="en" sz="1800" dirty="0">
                <a:solidFill>
                  <a:srgbClr val="000000"/>
                </a:solidFill>
                <a:latin typeface="Arial"/>
                <a:ea typeface="Arial"/>
                <a:cs typeface="Arial"/>
                <a:sym typeface="Arial"/>
              </a:rPr>
              <a:t> , Cache_Memory, Cost)</a:t>
            </a:r>
            <a:endParaRPr sz="1800" dirty="0">
              <a:solidFill>
                <a:srgbClr val="000000"/>
              </a:solidFill>
              <a:latin typeface="Arial"/>
              <a:ea typeface="Arial"/>
              <a:cs typeface="Arial"/>
              <a:sym typeface="Arial"/>
            </a:endParaRPr>
          </a:p>
          <a:p>
            <a:pPr marL="285750" lvl="0" indent="-285750" algn="l" rtl="0">
              <a:lnSpc>
                <a:spcPct val="150000"/>
              </a:lnSpc>
              <a:spcBef>
                <a:spcPts val="0"/>
              </a:spcBef>
              <a:spcAft>
                <a:spcPts val="0"/>
              </a:spcAft>
              <a:buFont typeface="Wingdings" panose="05000000000000000000" pitchFamily="2" charset="2"/>
              <a:buChar char="Ø"/>
            </a:pPr>
            <a:r>
              <a:rPr lang="en" sz="1800" dirty="0">
                <a:solidFill>
                  <a:srgbClr val="000000"/>
                </a:solidFill>
                <a:latin typeface="Arial"/>
                <a:ea typeface="Arial"/>
                <a:cs typeface="Arial"/>
                <a:sym typeface="Arial"/>
              </a:rPr>
              <a:t>Power(</a:t>
            </a:r>
            <a:r>
              <a:rPr lang="en" sz="1800" u="sng" dirty="0">
                <a:solidFill>
                  <a:srgbClr val="000000"/>
                </a:solidFill>
                <a:latin typeface="Arial"/>
                <a:ea typeface="Arial"/>
                <a:cs typeface="Arial"/>
                <a:sym typeface="Arial"/>
              </a:rPr>
              <a:t>Power_ID</a:t>
            </a:r>
            <a:r>
              <a:rPr lang="en" sz="1800" dirty="0">
                <a:solidFill>
                  <a:srgbClr val="000000"/>
                </a:solidFill>
                <a:latin typeface="Arial"/>
                <a:ea typeface="Arial"/>
                <a:cs typeface="Arial"/>
                <a:sym typeface="Arial"/>
              </a:rPr>
              <a:t> , Power, Cost)</a:t>
            </a:r>
            <a:endParaRPr sz="18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800" b="1" dirty="0">
              <a:solidFill>
                <a:srgbClr val="000000"/>
              </a:solidFill>
              <a:latin typeface="Arial"/>
              <a:ea typeface="Arial"/>
              <a:cs typeface="Arial"/>
              <a:sym typeface="Arial"/>
            </a:endParaRPr>
          </a:p>
          <a:p>
            <a:pPr marL="0" lvl="0" indent="0" algn="l" rtl="0">
              <a:lnSpc>
                <a:spcPct val="115000"/>
              </a:lnSpc>
              <a:spcBef>
                <a:spcPts val="1600"/>
              </a:spcBef>
              <a:spcAft>
                <a:spcPts val="1600"/>
              </a:spcAft>
              <a:buNone/>
            </a:pPr>
            <a:endParaRPr sz="1800" dirty="0">
              <a:latin typeface="Arial"/>
              <a:ea typeface="Arial"/>
              <a:cs typeface="Arial"/>
              <a:sym typeface="Arial"/>
            </a:endParaRPr>
          </a:p>
        </p:txBody>
      </p:sp>
      <p:sp>
        <p:nvSpPr>
          <p:cNvPr id="899" name="Google Shape;899;p51"/>
          <p:cNvSpPr txBox="1">
            <a:spLocks noGrp="1"/>
          </p:cNvSpPr>
          <p:nvPr>
            <p:ph type="title"/>
          </p:nvPr>
        </p:nvSpPr>
        <p:spPr>
          <a:xfrm>
            <a:off x="713225" y="230875"/>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900" name="Google Shape;900;p51"/>
          <p:cNvSpPr txBox="1">
            <a:spLocks noGrp="1"/>
          </p:cNvSpPr>
          <p:nvPr>
            <p:ph type="title"/>
          </p:nvPr>
        </p:nvSpPr>
        <p:spPr>
          <a:xfrm>
            <a:off x="0" y="175846"/>
            <a:ext cx="9144000" cy="6679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Relational Schema Mapping of the ERD</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52"/>
          <p:cNvSpPr txBox="1">
            <a:spLocks noGrp="1"/>
          </p:cNvSpPr>
          <p:nvPr>
            <p:ph type="body" idx="1"/>
          </p:nvPr>
        </p:nvSpPr>
        <p:spPr>
          <a:xfrm>
            <a:off x="2" y="555657"/>
            <a:ext cx="9143998" cy="4587843"/>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600" dirty="0">
                <a:latin typeface="+mj-lt"/>
              </a:rPr>
              <a:t>In the semiconductor industry, where production speed, cost efficiency, and the capacity to fulfill orders are crucial, assessing the overall performance of a foundry is essential. This involves considering not only how quickly and cost-effectively a foundry can produce chips but also its ability to handle and complete customer orders. </a:t>
            </a:r>
          </a:p>
          <a:p>
            <a:pPr marL="0" lvl="0" indent="0" algn="just" rtl="0">
              <a:spcBef>
                <a:spcPts val="0"/>
              </a:spcBef>
              <a:spcAft>
                <a:spcPts val="0"/>
              </a:spcAft>
              <a:buNone/>
            </a:pPr>
            <a:r>
              <a:rPr lang="en-US" sz="1600" dirty="0">
                <a:latin typeface="+mj-lt"/>
              </a:rPr>
              <a:t>The following metrics are crucial for this analysis:</a:t>
            </a:r>
          </a:p>
          <a:p>
            <a:pPr marL="457200" lvl="0" indent="-336550" algn="just" rtl="0">
              <a:lnSpc>
                <a:spcPct val="150000"/>
              </a:lnSpc>
              <a:spcBef>
                <a:spcPts val="1600"/>
              </a:spcBef>
              <a:spcAft>
                <a:spcPts val="0"/>
              </a:spcAft>
              <a:buSzPts val="1700"/>
              <a:buFont typeface="Wingdings" panose="05000000000000000000" pitchFamily="2" charset="2"/>
              <a:buChar char="Ø"/>
            </a:pPr>
            <a:r>
              <a:rPr lang="en-US" sz="1600" b="1" u="sng" dirty="0">
                <a:latin typeface="+mj-lt"/>
              </a:rPr>
              <a:t>Production Efficiency Rate</a:t>
            </a:r>
            <a:r>
              <a:rPr lang="en-US" sz="1600" b="1" dirty="0">
                <a:latin typeface="+mj-lt"/>
              </a:rPr>
              <a:t>:</a:t>
            </a:r>
            <a:r>
              <a:rPr lang="en-US" sz="1600" dirty="0">
                <a:latin typeface="+mj-lt"/>
              </a:rPr>
              <a:t> This measures the average number of chips produced per day, indicating the foundry's production speed and capacity.</a:t>
            </a:r>
          </a:p>
          <a:p>
            <a:pPr marL="457200" lvl="0" indent="-336550" algn="just" rtl="0">
              <a:lnSpc>
                <a:spcPct val="150000"/>
              </a:lnSpc>
              <a:spcBef>
                <a:spcPts val="0"/>
              </a:spcBef>
              <a:spcAft>
                <a:spcPts val="0"/>
              </a:spcAft>
              <a:buSzPts val="1700"/>
              <a:buFont typeface="Wingdings" panose="05000000000000000000" pitchFamily="2" charset="2"/>
              <a:buChar char="Ø"/>
            </a:pPr>
            <a:r>
              <a:rPr lang="en-US" sz="1600" b="1" u="sng" dirty="0">
                <a:latin typeface="+mj-lt"/>
              </a:rPr>
              <a:t>Cost Efficiency Ratio</a:t>
            </a:r>
            <a:r>
              <a:rPr lang="en-US" sz="1600" b="1" dirty="0">
                <a:latin typeface="+mj-lt"/>
              </a:rPr>
              <a:t>:</a:t>
            </a:r>
            <a:r>
              <a:rPr lang="en-US" sz="1600" dirty="0">
                <a:latin typeface="+mj-lt"/>
              </a:rPr>
              <a:t> This ratio reflects how cost-effectively the foundry operates, calculated by dividing the total production cost by the average production time in days. It provides insight into the foundry's cost management relative to its production timeline.</a:t>
            </a:r>
          </a:p>
          <a:p>
            <a:pPr marL="0" lvl="0" indent="0" algn="just" rtl="0">
              <a:spcBef>
                <a:spcPts val="0"/>
              </a:spcBef>
              <a:spcAft>
                <a:spcPts val="1600"/>
              </a:spcAft>
              <a:buNone/>
            </a:pPr>
            <a:endParaRPr lang="en-IN" sz="1800" dirty="0"/>
          </a:p>
        </p:txBody>
      </p:sp>
      <p:sp>
        <p:nvSpPr>
          <p:cNvPr id="906" name="Google Shape;906;p52"/>
          <p:cNvSpPr txBox="1">
            <a:spLocks noGrp="1"/>
          </p:cNvSpPr>
          <p:nvPr>
            <p:ph type="title"/>
          </p:nvPr>
        </p:nvSpPr>
        <p:spPr>
          <a:xfrm>
            <a:off x="0" y="-4920"/>
            <a:ext cx="9144000" cy="5816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latin typeface="+mj-lt"/>
              </a:rPr>
              <a:t>Foundry Performance and Efficiency Analysis</a:t>
            </a:r>
            <a:endParaRPr sz="2600" dirty="0">
              <a:latin typeface="+mj-lt"/>
            </a:endParaRPr>
          </a:p>
        </p:txBody>
      </p:sp>
    </p:spTree>
  </p:cSld>
  <p:clrMapOvr>
    <a:masterClrMapping/>
  </p:clrMapOvr>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1308</Words>
  <Application>Microsoft Office PowerPoint</Application>
  <PresentationFormat>On-screen Show (16:9)</PresentationFormat>
  <Paragraphs>109</Paragraphs>
  <Slides>24</Slides>
  <Notes>23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24</vt:i4>
      </vt:variant>
    </vt:vector>
  </HeadingPairs>
  <TitlesOfParts>
    <vt:vector size="40" baseType="lpstr">
      <vt:lpstr>Times New Roman</vt:lpstr>
      <vt:lpstr>Lato</vt:lpstr>
      <vt:lpstr>Wingdings</vt:lpstr>
      <vt:lpstr>Calibri</vt:lpstr>
      <vt:lpstr>Roboto Medium</vt:lpstr>
      <vt:lpstr>Saira</vt:lpstr>
      <vt:lpstr>Roboto Condensed Light</vt:lpstr>
      <vt:lpstr>Montserrat</vt:lpstr>
      <vt:lpstr>Livvic</vt:lpstr>
      <vt:lpstr>Roboto</vt:lpstr>
      <vt:lpstr>Source Sans Pro</vt:lpstr>
      <vt:lpstr>Arial</vt:lpstr>
      <vt:lpstr>Nunito</vt:lpstr>
      <vt:lpstr>Saira SemiBold</vt:lpstr>
      <vt:lpstr>Tissue Nanotransfection Breakthrough by Slidesgo</vt:lpstr>
      <vt:lpstr>Office Theme</vt:lpstr>
      <vt:lpstr>Semiconductor Industry Supply Chain Dynamics: A Simplified Overview</vt:lpstr>
      <vt:lpstr> Problem Statement</vt:lpstr>
      <vt:lpstr>Semiconductor Manufacturing Process Overview</vt:lpstr>
      <vt:lpstr>Assumptions </vt:lpstr>
      <vt:lpstr>ER DIAGRAM</vt:lpstr>
      <vt:lpstr>PowerPoint Presentation</vt:lpstr>
      <vt:lpstr>Relational Schema Mapping of the ERD</vt:lpstr>
      <vt:lpstr> </vt:lpstr>
      <vt:lpstr>Foundry Performance and Efficiency Analysis</vt:lpstr>
      <vt:lpstr>PowerPoint Presentation</vt:lpstr>
      <vt:lpstr>Foundry Performance and  Efficiency – SQL QUERY 1</vt:lpstr>
      <vt:lpstr>PowerPoint Presentation</vt:lpstr>
      <vt:lpstr>PowerPoint Presentation</vt:lpstr>
      <vt:lpstr>Necessity of Financial Analysis </vt:lpstr>
      <vt:lpstr>Financial Overview (Customer POV)</vt:lpstr>
      <vt:lpstr>PowerPoint Presentation</vt:lpstr>
      <vt:lpstr> </vt:lpstr>
      <vt:lpstr>Queries </vt:lpstr>
      <vt:lpstr>Testing In Semiconductor Manufacturing</vt:lpstr>
      <vt:lpstr>Quality Control and Monitoring</vt:lpstr>
      <vt:lpstr> </vt:lpstr>
      <vt:lpstr>A review of lessons learned and Future directions </vt:lpstr>
      <vt:lpstr>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Semiconductor Industry Supply Chain Dynamics: A Simplified Overview</dc:title>
  <cp:lastModifiedBy>pariti raghavendra</cp:lastModifiedBy>
  <cp:revision>6</cp:revision>
  <dcterms:modified xsi:type="dcterms:W3CDTF">2023-12-15T21:25:43Z</dcterms:modified>
</cp:coreProperties>
</file>