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14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81695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4578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23981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44266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950663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4047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1428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022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466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5225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4551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378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8881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832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561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143C18D7-6D1A-756E-0AD9-35E31F7303D3}"/>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3869201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a:t>
            </a:r>
            <a:r>
              <a:rPr lang="en-US" sz="2000" b="1">
                <a:solidFill>
                  <a:schemeClr val="tx1">
                    <a:lumMod val="75000"/>
                    <a:lumOff val="25000"/>
                  </a:schemeClr>
                </a:solidFill>
                <a:latin typeface="Arial"/>
                <a:cs typeface="Arial"/>
              </a:rPr>
              <a:t>:                  Akash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109</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41</cp:revision>
  <dcterms:created xsi:type="dcterms:W3CDTF">2021-05-26T16:50:10Z</dcterms:created>
  <dcterms:modified xsi:type="dcterms:W3CDTF">2024-04-03T06:04:00Z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