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67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elvetica" panose="020B0604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279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170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869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66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69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636814" y="1076977"/>
            <a:ext cx="10548257" cy="527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4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-IN" sz="3600" b="1" i="0" u="none" strike="noStrike" cap="none" dirty="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Department of Computer Technology</a:t>
            </a:r>
            <a:endParaRPr sz="2800" b="1" i="0" u="none" strike="noStrike" cap="none" dirty="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575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575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44722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Session 2021-2022 (Even)</a:t>
            </a:r>
            <a:endParaRPr dirty="0"/>
          </a:p>
          <a:p>
            <a:pPr marL="0" marR="0" lvl="0" indent="0" algn="ctr" rtl="0">
              <a:lnSpc>
                <a:spcPct val="44722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44722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44722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VI – SEMESTER</a:t>
            </a:r>
            <a:endParaRPr dirty="0"/>
          </a:p>
          <a:p>
            <a:pPr marL="0" marR="0" lvl="0" indent="0" algn="ctr" rtl="0">
              <a:lnSpc>
                <a:spcPct val="575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575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575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575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3659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4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CT </a:t>
            </a:r>
            <a:r>
              <a:rPr lang="en-IN" sz="4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2364</a:t>
            </a:r>
            <a:r>
              <a:rPr lang="en-IN" sz="4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LAB:</a:t>
            </a:r>
            <a:endParaRPr dirty="0"/>
          </a:p>
          <a:p>
            <a:pPr marL="0" marR="0" lvl="0" indent="0" algn="ctr" rtl="0">
              <a:lnSpc>
                <a:spcPct val="3659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4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4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3659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4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Internet of Things</a:t>
            </a:r>
            <a:endParaRPr sz="44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7030" y="212271"/>
            <a:ext cx="976312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57" y="212271"/>
            <a:ext cx="1030288" cy="836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519792" y="671893"/>
            <a:ext cx="11152415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Experiment No.- 4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Installation of ESP32 board and testing the installation by interfacing LED </a:t>
            </a:r>
            <a:endParaRPr sz="2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368152-CAA6-4500-99DB-D6FD55697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742" y="2050733"/>
            <a:ext cx="66675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1805BE-B9A7-463D-988C-7A9CA5D45BC1}"/>
              </a:ext>
            </a:extLst>
          </p:cNvPr>
          <p:cNvSpPr txBox="1"/>
          <p:nvPr/>
        </p:nvSpPr>
        <p:spPr>
          <a:xfrm>
            <a:off x="3365242" y="69193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ESP32 DEVKIT DOIT board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5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1805BE-B9A7-463D-988C-7A9CA5D45BC1}"/>
              </a:ext>
            </a:extLst>
          </p:cNvPr>
          <p:cNvSpPr txBox="1"/>
          <p:nvPr/>
        </p:nvSpPr>
        <p:spPr>
          <a:xfrm>
            <a:off x="3334762" y="3226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ESP32 DEVKIT DOIT board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FDA6F-3437-43FA-9751-8F2B252FD0A8}"/>
              </a:ext>
            </a:extLst>
          </p:cNvPr>
          <p:cNvSpPr txBox="1"/>
          <p:nvPr/>
        </p:nvSpPr>
        <p:spPr>
          <a:xfrm>
            <a:off x="792480" y="1137642"/>
            <a:ext cx="963168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Specifications</a:t>
            </a:r>
          </a:p>
          <a:p>
            <a:r>
              <a:rPr lang="en-US" sz="2400" dirty="0"/>
              <a:t>When it comes to the ESP32 chip specifications, you’ll find that:</a:t>
            </a:r>
          </a:p>
          <a:p>
            <a:endParaRPr lang="en-US" sz="2400" dirty="0"/>
          </a:p>
          <a:p>
            <a:r>
              <a:rPr lang="en-US" sz="2400" dirty="0"/>
              <a:t>The ESP32 is dual core, this means it has 2 processors.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has Wi-Fi and </a:t>
            </a:r>
            <a:r>
              <a:rPr lang="en-US" sz="2400" dirty="0" err="1"/>
              <a:t>bluetooth</a:t>
            </a:r>
            <a:r>
              <a:rPr lang="en-US" sz="2400" dirty="0"/>
              <a:t> built-in.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runs 32 bit programs.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clock frequency can go up to 240MHz and it has a 512 kB 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particular board has 30 or 36 pins, 15 in each row.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also has wide variety of peripherals available, like: capacitive touch, ADCs, DACs, UART, SPI, I2C and much 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comes with built-in hall effect sensor and built-in temperature sensor.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762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1805BE-B9A7-463D-988C-7A9CA5D45BC1}"/>
              </a:ext>
            </a:extLst>
          </p:cNvPr>
          <p:cNvSpPr txBox="1"/>
          <p:nvPr/>
        </p:nvSpPr>
        <p:spPr>
          <a:xfrm>
            <a:off x="3334762" y="3226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ESP32 DEVKIT DOIT board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A390E4-CC60-4BD5-B98C-3D96817F0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76300"/>
            <a:ext cx="73152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6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7FC2B7-F96A-4F36-AE03-3974934A82D4}"/>
              </a:ext>
            </a:extLst>
          </p:cNvPr>
          <p:cNvSpPr txBox="1"/>
          <p:nvPr/>
        </p:nvSpPr>
        <p:spPr>
          <a:xfrm>
            <a:off x="1676400" y="373380"/>
            <a:ext cx="928116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/*</a:t>
            </a:r>
          </a:p>
          <a:p>
            <a:r>
              <a:rPr lang="en-IN" sz="2000" dirty="0"/>
              <a:t>  Blink</a:t>
            </a:r>
          </a:p>
          <a:p>
            <a:r>
              <a:rPr lang="en-IN" sz="2000" dirty="0"/>
              <a:t>*/</a:t>
            </a:r>
          </a:p>
          <a:p>
            <a:endParaRPr lang="en-IN" sz="2000" dirty="0"/>
          </a:p>
          <a:p>
            <a:r>
              <a:rPr lang="en-IN" sz="2000" dirty="0"/>
              <a:t>// </a:t>
            </a:r>
            <a:r>
              <a:rPr lang="en-IN" sz="2000" dirty="0" err="1"/>
              <a:t>ledPin</a:t>
            </a:r>
            <a:r>
              <a:rPr lang="en-IN" sz="2000" dirty="0"/>
              <a:t> refers to ESP32 GPIO 23</a:t>
            </a:r>
          </a:p>
          <a:p>
            <a:r>
              <a:rPr lang="en-IN" sz="2000" dirty="0" err="1"/>
              <a:t>const</a:t>
            </a:r>
            <a:r>
              <a:rPr lang="en-IN" sz="2000" dirty="0"/>
              <a:t> int </a:t>
            </a:r>
            <a:r>
              <a:rPr lang="en-IN" sz="2000" dirty="0" err="1"/>
              <a:t>ledPin</a:t>
            </a:r>
            <a:r>
              <a:rPr lang="en-IN" sz="2000" dirty="0"/>
              <a:t> = 23;</a:t>
            </a:r>
          </a:p>
          <a:p>
            <a:endParaRPr lang="en-IN" sz="2000" dirty="0"/>
          </a:p>
          <a:p>
            <a:r>
              <a:rPr lang="en-IN" sz="2000" dirty="0"/>
              <a:t>// the setup function runs once when you press reset or power the board</a:t>
            </a:r>
          </a:p>
          <a:p>
            <a:r>
              <a:rPr lang="en-IN" sz="2000" dirty="0"/>
              <a:t>void setup() {</a:t>
            </a:r>
          </a:p>
          <a:p>
            <a:r>
              <a:rPr lang="en-IN" sz="2000" dirty="0"/>
              <a:t>  // initialize digital pin </a:t>
            </a:r>
            <a:r>
              <a:rPr lang="en-IN" sz="2000" dirty="0" err="1"/>
              <a:t>ledPin</a:t>
            </a:r>
            <a:r>
              <a:rPr lang="en-IN" sz="2000" dirty="0"/>
              <a:t> as an output.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pinMode</a:t>
            </a:r>
            <a:r>
              <a:rPr lang="en-IN" sz="2000" dirty="0"/>
              <a:t>(</a:t>
            </a:r>
            <a:r>
              <a:rPr lang="en-IN" sz="2000" dirty="0" err="1"/>
              <a:t>ledPin</a:t>
            </a:r>
            <a:r>
              <a:rPr lang="en-IN" sz="2000" dirty="0"/>
              <a:t>, OUTPUT);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  <a:p>
            <a:r>
              <a:rPr lang="en-IN" sz="2000" dirty="0"/>
              <a:t>// the loop function runs over and over again forever</a:t>
            </a:r>
          </a:p>
          <a:p>
            <a:r>
              <a:rPr lang="en-IN" sz="2000" dirty="0"/>
              <a:t>void loop() {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digitalWrite</a:t>
            </a:r>
            <a:r>
              <a:rPr lang="en-IN" sz="2000" dirty="0"/>
              <a:t>(</a:t>
            </a:r>
            <a:r>
              <a:rPr lang="en-IN" sz="2000" dirty="0" err="1"/>
              <a:t>ledPin</a:t>
            </a:r>
            <a:r>
              <a:rPr lang="en-IN" sz="2000" dirty="0"/>
              <a:t>, HIGH);   // turn the LED on (HIGH is the voltage level)</a:t>
            </a:r>
          </a:p>
          <a:p>
            <a:r>
              <a:rPr lang="en-IN" sz="2000" dirty="0"/>
              <a:t>  delay(1000);                  // wait for a second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digitalWrite</a:t>
            </a:r>
            <a:r>
              <a:rPr lang="en-IN" sz="2000" dirty="0"/>
              <a:t>(</a:t>
            </a:r>
            <a:r>
              <a:rPr lang="en-IN" sz="2000" dirty="0" err="1"/>
              <a:t>ledPin</a:t>
            </a:r>
            <a:r>
              <a:rPr lang="en-IN" sz="2000" dirty="0"/>
              <a:t>, LOW);    // turn the LED off by making the voltage LOW</a:t>
            </a:r>
          </a:p>
          <a:p>
            <a:r>
              <a:rPr lang="en-IN" sz="2000" dirty="0"/>
              <a:t>  delay(1000);                  // wait for a second</a:t>
            </a:r>
          </a:p>
        </p:txBody>
      </p:sp>
    </p:spTree>
    <p:extLst>
      <p:ext uri="{BB962C8B-B14F-4D97-AF65-F5344CB8AC3E}">
        <p14:creationId xmlns:p14="http://schemas.microsoft.com/office/powerpoint/2010/main" val="110915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58774C8-A0C8-48F6-B610-383141ECD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895350"/>
            <a:ext cx="614362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57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3793671" y="2574862"/>
            <a:ext cx="402771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endParaRPr sz="8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283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Arial</vt:lpstr>
      <vt:lpstr>Helvetica</vt:lpstr>
      <vt:lpstr>Arial Rounded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Sanjay</cp:lastModifiedBy>
  <cp:revision>11</cp:revision>
  <dcterms:modified xsi:type="dcterms:W3CDTF">2022-03-14T08:26:18Z</dcterms:modified>
</cp:coreProperties>
</file>