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2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7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15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1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7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8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1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2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8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3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6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7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19F247-B832-4583-9481-D001145EA4F1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95D8-E87B-4D8E-BB99-EBE2E7686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7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nsh8/FRT-VirtualLab-Projec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771F-F957-4193-BBFB-F363ACD1B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046619"/>
          </a:xfrm>
        </p:spPr>
        <p:txBody>
          <a:bodyPr>
            <a:normAutofit/>
          </a:bodyPr>
          <a:lstStyle/>
          <a:p>
            <a:r>
              <a:rPr lang="en-IN" sz="3200" dirty="0"/>
              <a:t>Virtual Labs using MS Azure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A4EA6-D868-4FB4-B8EC-F8B4EAC53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5726"/>
            <a:ext cx="9144000" cy="276825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THIS PROJECT A SQL LAB IS CREATED USING AZURE LAB SERVICE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LINK IS PROVIDED IN GITHUB REPOSITRY USING WHICH USERS CAN ACCES THE LAB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EACH USER IS PROVIDED WITH THE QUOTA HOUR FOR LAB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AZURE LAB SERVICE , SQL SERVER VM ARE THE FEW SERVICES USED IN THE PROJECT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FOR USERNAME AND PASSWORD GO TO NEXT SLIDE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41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4F836-1DBF-40FA-A426-9216B47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8" y="0"/>
            <a:ext cx="1146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1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2C5EE-8355-4D43-A458-C7911A15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4" y="0"/>
            <a:ext cx="1150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7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3EFB8-F94E-4138-ADF9-E90E3117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0" y="0"/>
            <a:ext cx="11517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5074E-1FFE-41DF-812D-B7C41784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7" y="0"/>
            <a:ext cx="11478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DAAC6-0D69-4A2F-B3F1-3A82AEAF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6" y="0"/>
            <a:ext cx="1148106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DCFD8-BA4B-4AD8-982E-02773556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0"/>
            <a:ext cx="1155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3582E-2FF2-4926-8A81-3E3521D0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3" y="0"/>
            <a:ext cx="1149617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5E1EE-45C7-43E7-97BB-60867ED63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3" y="0"/>
            <a:ext cx="11541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9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0E7-8201-430E-B653-1772C6D5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Project Submitted by:-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9BB11-C89F-4981-A156-1851B7C4B749}"/>
              </a:ext>
            </a:extLst>
          </p:cNvPr>
          <p:cNvSpPr txBox="1"/>
          <p:nvPr/>
        </p:nvSpPr>
        <p:spPr>
          <a:xfrm>
            <a:off x="1451579" y="2317315"/>
            <a:ext cx="513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AKSHANSH SHARMA</a:t>
            </a:r>
          </a:p>
          <a:p>
            <a:r>
              <a:rPr lang="en-IN" dirty="0"/>
              <a:t>GEC BHUBANESWAR</a:t>
            </a:r>
          </a:p>
          <a:p>
            <a:r>
              <a:rPr lang="en-IN" dirty="0">
                <a:hlinkClick r:id="rId2"/>
              </a:rPr>
              <a:t>https://github.com/Akshansh8/FRT-VirtualLab-Project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7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752</TotalTime>
  <Words>81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Virtual Labs using MS Azure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Submitted by:-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2021-12-11T08:05:58Z</dcterms:created>
  <dcterms:modified xsi:type="dcterms:W3CDTF">2021-12-12T09:13:47Z</dcterms:modified>
</cp:coreProperties>
</file>