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7" d="100"/>
          <a:sy n="77" d="100"/>
        </p:scale>
        <p:origin x="2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F247-B832-4583-9481-D001145EA4F1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95D8-E87B-4D8E-BB99-EBE2E7686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226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F247-B832-4583-9481-D001145EA4F1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95D8-E87B-4D8E-BB99-EBE2E7686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646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F247-B832-4583-9481-D001145EA4F1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95D8-E87B-4D8E-BB99-EBE2E7686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2278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F247-B832-4583-9481-D001145EA4F1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95D8-E87B-4D8E-BB99-EBE2E7686047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8159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F247-B832-4583-9481-D001145EA4F1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95D8-E87B-4D8E-BB99-EBE2E7686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212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F247-B832-4583-9481-D001145EA4F1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95D8-E87B-4D8E-BB99-EBE2E7686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9741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F247-B832-4583-9481-D001145EA4F1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95D8-E87B-4D8E-BB99-EBE2E7686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3874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F247-B832-4583-9481-D001145EA4F1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95D8-E87B-4D8E-BB99-EBE2E7686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6143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F247-B832-4583-9481-D001145EA4F1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95D8-E87B-4D8E-BB99-EBE2E7686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468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F247-B832-4583-9481-D001145EA4F1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95D8-E87B-4D8E-BB99-EBE2E7686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222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F247-B832-4583-9481-D001145EA4F1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95D8-E87B-4D8E-BB99-EBE2E7686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287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F247-B832-4583-9481-D001145EA4F1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95D8-E87B-4D8E-BB99-EBE2E7686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137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F247-B832-4583-9481-D001145EA4F1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95D8-E87B-4D8E-BB99-EBE2E7686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558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F247-B832-4583-9481-D001145EA4F1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95D8-E87B-4D8E-BB99-EBE2E7686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520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F247-B832-4583-9481-D001145EA4F1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95D8-E87B-4D8E-BB99-EBE2E7686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065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F247-B832-4583-9481-D001145EA4F1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95D8-E87B-4D8E-BB99-EBE2E7686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179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F247-B832-4583-9481-D001145EA4F1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95D8-E87B-4D8E-BB99-EBE2E7686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077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119F247-B832-4583-9481-D001145EA4F1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B95D8-E87B-4D8E-BB99-EBE2E7686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6778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kshansh8/FRT-VirtualLab-Project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6771F-F957-4193-BBFB-F363ACD1B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1046619"/>
          </a:xfrm>
        </p:spPr>
        <p:txBody>
          <a:bodyPr>
            <a:normAutofit/>
          </a:bodyPr>
          <a:lstStyle/>
          <a:p>
            <a:r>
              <a:rPr lang="en-IN" sz="3200" dirty="0"/>
              <a:t>Virtual Labs using MS Azure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7A4EA6-D868-4FB4-B8EC-F8B4EAC53A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55726"/>
            <a:ext cx="9144000" cy="2768252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IN THIS PROJECT A SQL LAB IS CREATED USING AZURE LAB SERVICE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A LINK IS PROVIDED IN GITHUB REPOSITRY USING WHICH USERS CAN ACCES THE LAB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EACH USER IS PROVIDED WITH THE QUOTA HOUR FOR LAB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AZURE LAB SERVICE , SQL SERVER VM ARE THE FEW SERVICES USED IN THE PROJECT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>
                <a:solidFill>
                  <a:schemeClr val="bg1">
                    <a:lumMod val="95000"/>
                    <a:lumOff val="5000"/>
                  </a:schemeClr>
                </a:solidFill>
              </a:rPr>
              <a:t>FOR USERNAME AND PASSWORD GO TO NEXT SLIDE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3415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C4F836-1DBF-40FA-A426-9216B4796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78" y="0"/>
            <a:ext cx="114630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310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A2C5EE-8355-4D43-A458-C7911A15C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94" y="0"/>
            <a:ext cx="115084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079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3EFB8-F94E-4138-ADF9-E90E3117A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70" y="0"/>
            <a:ext cx="115174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658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D5074E-1FFE-41DF-812D-B7C417849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37" y="0"/>
            <a:ext cx="114781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52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0DAAC6-0D69-4A2F-B3F1-3A82AEAF2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66" y="0"/>
            <a:ext cx="11481067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7DCFD8-BA4B-4AD8-982E-02773556F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00" y="0"/>
            <a:ext cx="1155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917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03582E-2FF2-4926-8A81-3E3521D0F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13" y="0"/>
            <a:ext cx="114961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991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7B0E7-8201-430E-B653-1772C6D50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Project Submitted by:-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59BB11-C89F-4981-A156-1851B7C4B749}"/>
              </a:ext>
            </a:extLst>
          </p:cNvPr>
          <p:cNvSpPr txBox="1"/>
          <p:nvPr/>
        </p:nvSpPr>
        <p:spPr>
          <a:xfrm>
            <a:off x="1451579" y="2317315"/>
            <a:ext cx="5131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AKSHANSH SHARMA</a:t>
            </a:r>
          </a:p>
          <a:p>
            <a:r>
              <a:rPr lang="en-IN" dirty="0"/>
              <a:t>GEC BHUBANESWAR</a:t>
            </a:r>
          </a:p>
          <a:p>
            <a:r>
              <a:rPr lang="en-IN" dirty="0">
                <a:hlinkClick r:id="rId2"/>
              </a:rPr>
              <a:t>https://github.com/Akshansh8/FRT-VirtualLab-Project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84782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729</TotalTime>
  <Words>81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Virtual Labs using MS Azure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 Submitted by:-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6</cp:revision>
  <dcterms:created xsi:type="dcterms:W3CDTF">2021-12-11T08:05:58Z</dcterms:created>
  <dcterms:modified xsi:type="dcterms:W3CDTF">2021-12-12T07:08:51Z</dcterms:modified>
</cp:coreProperties>
</file>