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602700" cy="32404050"/>
  <p:notesSz cx="6858000" cy="9144000"/>
  <p:defaultTextStyle>
    <a:defPPr>
      <a:defRPr lang="en-US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812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2076" y="252"/>
      </p:cViewPr>
      <p:guideLst>
        <p:guide orient="horz" pos="10206"/>
        <p:guide pos="6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61957" y="1297667"/>
            <a:ext cx="4860608" cy="276484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0135" y="1297667"/>
            <a:ext cx="14221778" cy="276484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464" y="20822605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6464" y="13734221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0135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81372" y="7560947"/>
            <a:ext cx="9541193" cy="21385175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136" y="1290161"/>
            <a:ext cx="7107139" cy="5490686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0136" y="6780850"/>
            <a:ext cx="7107139" cy="221652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4280" y="22682835"/>
            <a:ext cx="12961620" cy="267783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4280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4280" y="25360672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135" y="7560947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1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81935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8150" y="581025"/>
            <a:ext cx="20421600" cy="3505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C. U. SHAH (GOVT) POLYTECHNIC </a:t>
            </a:r>
          </a:p>
          <a:p>
            <a:pPr algn="ctr"/>
            <a:r>
              <a:rPr lang="en-IN" sz="5400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 SURENDRANAGAR</a:t>
            </a:r>
          </a:p>
          <a:p>
            <a:pPr algn="ctr"/>
            <a:r>
              <a:rPr lang="en-IN" sz="4800" dirty="0" smtClean="0">
                <a:ln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  <a:solidFill>
                  <a:schemeClr val="accent4"/>
                </a:solidFill>
                <a:latin typeface="Cooper Black" pitchFamily="18" charset="0"/>
              </a:rPr>
              <a:t>COMPUTER ENGINEERING DEPARTMENT</a:t>
            </a:r>
            <a:endParaRPr lang="en-IN" sz="4800" dirty="0"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solidFill>
                <a:schemeClr val="accent4"/>
              </a:solidFill>
              <a:latin typeface="Cooper Black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38150" y="28632237"/>
            <a:ext cx="10210800" cy="324031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800" b="1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Prepared </a:t>
            </a:r>
            <a:r>
              <a:rPr lang="en-IN" sz="4800" b="1" i="1" u="sng" dirty="0" smtClean="0">
                <a:solidFill>
                  <a:schemeClr val="accent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By :- </a:t>
            </a:r>
            <a:endParaRPr lang="en-IN" sz="4800" b="1" i="1" u="sng" dirty="0">
              <a:solidFill>
                <a:schemeClr val="accent2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IN" sz="4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Mandaliya akshar   (226090307073)</a:t>
            </a:r>
            <a:endParaRPr lang="en-IN" sz="4400" b="1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IN" sz="4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Mandaliya om         (226090307083)</a:t>
            </a:r>
          </a:p>
          <a:p>
            <a:pPr marL="1143000" indent="-1143000">
              <a:buFont typeface="+mj-lt"/>
              <a:buAutoNum type="arabicPeriod"/>
            </a:pPr>
            <a:r>
              <a:rPr lang="en-IN" sz="4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Pipaliya akshay       (226090307107)</a:t>
            </a:r>
            <a:endParaRPr lang="en-IN" sz="4400" b="1" dirty="0">
              <a:solidFill>
                <a:schemeClr val="accent2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550" y="5629201"/>
            <a:ext cx="20140682" cy="22860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143000" indent="-1143000" algn="just">
              <a:buFont typeface="Arial" pitchFamily="34" charset="0"/>
              <a:buChar char="•"/>
            </a:pPr>
            <a:endParaRPr lang="en-IN" sz="5400" dirty="0" smtClean="0"/>
          </a:p>
          <a:p>
            <a:pPr marL="1143000" indent="-1143000" algn="just">
              <a:buFont typeface="Arial" pitchFamily="34" charset="0"/>
              <a:buChar char="•"/>
            </a:pPr>
            <a:endParaRPr lang="en-IN" sz="5400" dirty="0" smtClean="0"/>
          </a:p>
          <a:p>
            <a:pPr marL="1143000" indent="-1143000" algn="just"/>
            <a:r>
              <a:rPr lang="en-IN" sz="5400" dirty="0" smtClean="0"/>
              <a:t>                          </a:t>
            </a:r>
          </a:p>
          <a:p>
            <a:pPr marL="1143000" indent="-1143000"/>
            <a:endParaRPr lang="en-IN" sz="5400" dirty="0" smtClean="0"/>
          </a:p>
          <a:p>
            <a:pPr marL="1143000" indent="-1143000">
              <a:buFont typeface="Arial" pitchFamily="34" charset="0"/>
              <a:buChar char="•"/>
            </a:pPr>
            <a:endParaRPr lang="en-IN" sz="5400" dirty="0" smtClean="0"/>
          </a:p>
          <a:p>
            <a:pPr marL="1143000" indent="-1143000"/>
            <a:endParaRPr lang="en-IN" dirty="0" smtClean="0"/>
          </a:p>
          <a:p>
            <a:pPr marL="1143000" indent="-1143000"/>
            <a:r>
              <a:rPr lang="en-IN" sz="5400" dirty="0" smtClean="0"/>
              <a:t>   </a:t>
            </a:r>
          </a:p>
          <a:p>
            <a:pPr marL="1143000" indent="-1143000"/>
            <a:endParaRPr lang="en-IN" sz="5400" dirty="0" smtClean="0"/>
          </a:p>
          <a:p>
            <a:pPr marL="1143000" indent="-1143000" algn="just">
              <a:buFont typeface="Wingdings" pitchFamily="2" charset="2"/>
              <a:buChar char="q"/>
            </a:pPr>
            <a:endParaRPr lang="en-IN" sz="5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endParaRPr lang="en-IN" sz="5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/>
            <a:endParaRPr lang="en-IN" sz="5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r>
              <a:rPr lang="en-IN" sz="6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5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Create command  used to create the new table.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1143000" indent="-1143000" algn="just"/>
            <a:r>
              <a:rPr lang="en-IN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IN" sz="5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5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table_name(column_name</a:t>
            </a:r>
            <a:r>
              <a:rPr lang="en-IN" sz="5400" dirty="0" smtClean="0">
                <a:solidFill>
                  <a:srgbClr val="FF00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datatype(size));]</a:t>
            </a:r>
            <a:endParaRPr lang="en-IN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/>
            <a:endParaRPr lang="en-IN" sz="5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r>
              <a:rPr lang="en-IN" sz="6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IN" sz="54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Alter command is used to add, delete or modify structure.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Syntax:-</a:t>
            </a:r>
          </a:p>
          <a:p>
            <a:pPr marL="1143000" indent="-1143000" algn="just"/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ALTER TABLE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table_name(drop column column_name);]</a:t>
            </a:r>
          </a:p>
          <a:p>
            <a:pPr marL="1143000" indent="-1143000" algn="just">
              <a:buFont typeface="Wingdings" pitchFamily="2" charset="2"/>
              <a:buChar char="q"/>
            </a:pPr>
            <a:endParaRPr lang="en-IN" sz="5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r>
              <a:rPr lang="en-IN" sz="6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IN" sz="60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- Truncate command is used to erase of the records table.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Syntax:-</a:t>
            </a:r>
          </a:p>
          <a:p>
            <a:pPr marL="1143000" indent="-1143000" algn="just"/>
            <a:r>
              <a:rPr lang="en-IN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TRUNCATE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table_name;]</a:t>
            </a:r>
            <a:endParaRPr lang="en-IN" sz="6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endParaRPr lang="en-IN" sz="54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r>
              <a:rPr lang="en-IN" sz="6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:- Drop command is used to delete table in database object.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Syntax:-</a:t>
            </a:r>
          </a:p>
          <a:p>
            <a:pPr marL="1143000" indent="-1143000" algn="just"/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[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DROP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table_name;]</a:t>
            </a:r>
          </a:p>
          <a:p>
            <a:pPr marL="1143000" indent="-1143000" algn="just"/>
            <a:endParaRPr lang="en-IN" sz="5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>
              <a:buFont typeface="Wingdings" pitchFamily="2" charset="2"/>
              <a:buChar char="q"/>
            </a:pPr>
            <a:r>
              <a:rPr lang="en-IN" sz="6000" b="1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:-Rename command is used to change table and column 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                name.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1143000" indent="-1143000" algn="just"/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table_name to new table_name;]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1143000" indent="-1143000" algn="just"/>
            <a:r>
              <a:rPr lang="en-IN" sz="54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Alter table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table_name</a:t>
            </a:r>
          </a:p>
          <a:p>
            <a:pPr marL="1143000" indent="-1143000" algn="just"/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5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RENAME</a:t>
            </a:r>
            <a:r>
              <a:rPr lang="en-IN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column_name to new column_name;]</a:t>
            </a:r>
            <a:endParaRPr lang="en-IN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/>
            <a:endParaRPr lang="en-IN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/>
            <a:endParaRPr lang="en-IN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0" indent="-1143000" algn="just"/>
            <a:endParaRPr lang="en-IN" sz="4800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143000" indent="-1143000" algn="just"/>
            <a:endParaRPr lang="en-IN" sz="4800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1143000" indent="-1143000" algn="just"/>
            <a:endParaRPr lang="en-IN" dirty="0" smtClean="0"/>
          </a:p>
          <a:p>
            <a:pPr marL="1143000" indent="-1143000" algn="just"/>
            <a:endParaRPr lang="en-IN" dirty="0" smtClean="0"/>
          </a:p>
          <a:p>
            <a:pPr marL="1143000" indent="-1143000" algn="just"/>
            <a:endParaRPr lang="en-IN" dirty="0" smtClean="0"/>
          </a:p>
        </p:txBody>
      </p:sp>
      <p:pic>
        <p:nvPicPr>
          <p:cNvPr id="1026" name="Picture 2" descr="C:\Users\SANJAY\Downloads\LOGO CUS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913532"/>
            <a:ext cx="3200400" cy="30202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NJAY\Downloads\LOGO ComputerDpt.jpg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5550" y="1038225"/>
            <a:ext cx="2617003" cy="26526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0877550" y="28703675"/>
            <a:ext cx="9982200" cy="31955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800" b="1" i="1" u="sng" dirty="0">
                <a:solidFill>
                  <a:schemeClr val="accent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Guided </a:t>
            </a:r>
            <a:r>
              <a:rPr lang="en-IN" sz="4800" b="1" i="1" u="sng" dirty="0" smtClean="0">
                <a:solidFill>
                  <a:schemeClr val="accent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By :-</a:t>
            </a:r>
          </a:p>
          <a:p>
            <a:pPr algn="ctr"/>
            <a:r>
              <a:rPr lang="en-IN" sz="5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   </a:t>
            </a:r>
            <a:r>
              <a:rPr lang="en-IN" sz="4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MR.U.N.PARMAR                       </a:t>
            </a:r>
          </a:p>
          <a:p>
            <a:pPr algn="ctr"/>
            <a:r>
              <a:rPr lang="en-IN" sz="4400" b="1" dirty="0" smtClean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(</a:t>
            </a:r>
            <a:r>
              <a:rPr lang="en-IN" sz="4400" b="1" dirty="0">
                <a:solidFill>
                  <a:schemeClr val="accent2"/>
                </a:solidFill>
                <a:latin typeface="+mj-lt"/>
                <a:cs typeface="Times New Roman" pitchFamily="18" charset="0"/>
              </a:rPr>
              <a:t>Lecturer – Computer Engg. Dept.)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0550" y="4314825"/>
            <a:ext cx="20269200" cy="10668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u="sng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DDL COMMANDS (DATA DEFINITION LANGUAGE)</a:t>
            </a:r>
            <a:endParaRPr lang="en-IN" sz="5400" b="1" u="sng" dirty="0">
              <a:solidFill>
                <a:srgbClr val="FF000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2" name="Picture 11" descr="C:\Users\dffff\Desktop\ddl om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58870" y="5914953"/>
            <a:ext cx="6929486" cy="34290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28592" y="5986391"/>
            <a:ext cx="13287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just">
              <a:buFont typeface="Wingdings" pitchFamily="2" charset="2"/>
              <a:buChar char="q"/>
            </a:pPr>
            <a:r>
              <a:rPr lang="en-IN" sz="6600" i="1" dirty="0" smtClean="0">
                <a:solidFill>
                  <a:srgbClr val="188812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Database languages are used to read data, update and store information in Dbms.</a:t>
            </a:r>
          </a:p>
        </p:txBody>
      </p:sp>
    </p:spTree>
    <p:extLst>
      <p:ext uri="{BB962C8B-B14F-4D97-AF65-F5344CB8AC3E}">
        <p14:creationId xmlns="" xmlns:p14="http://schemas.microsoft.com/office/powerpoint/2010/main" val="2780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327</TotalTime>
  <Words>205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</dc:creator>
  <cp:lastModifiedBy>dffff</cp:lastModifiedBy>
  <cp:revision>117</cp:revision>
  <dcterms:created xsi:type="dcterms:W3CDTF">2006-08-16T00:00:00Z</dcterms:created>
  <dcterms:modified xsi:type="dcterms:W3CDTF">2023-12-18T08:36:04Z</dcterms:modified>
</cp:coreProperties>
</file>