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verlock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Bebas Neu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5yKaLJMSvjxuNMMqi+vZnrCz6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22" Type="http://schemas.openxmlformats.org/officeDocument/2006/relationships/font" Target="fonts/Overlock-boldItalic.fntdata"/><Relationship Id="rId21" Type="http://schemas.openxmlformats.org/officeDocument/2006/relationships/font" Target="fonts/Overlock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verlock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715100" y="1110425"/>
            <a:ext cx="57204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715100" y="3623575"/>
            <a:ext cx="5720400" cy="4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7"/>
          <p:cNvGrpSpPr/>
          <p:nvPr/>
        </p:nvGrpSpPr>
        <p:grpSpPr>
          <a:xfrm rot="-5400000">
            <a:off x="-1051905" y="3579976"/>
            <a:ext cx="2861650" cy="265395"/>
            <a:chOff x="3524275" y="3132050"/>
            <a:chExt cx="4415446" cy="409497"/>
          </a:xfrm>
        </p:grpSpPr>
        <p:sp>
          <p:nvSpPr>
            <p:cNvPr id="183" name="Google Shape;183;p27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7"/>
          <p:cNvSpPr/>
          <p:nvPr/>
        </p:nvSpPr>
        <p:spPr>
          <a:xfrm rot="1983927">
            <a:off x="8509425" y="474103"/>
            <a:ext cx="546873" cy="457471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7"/>
          <p:cNvGrpSpPr/>
          <p:nvPr/>
        </p:nvGrpSpPr>
        <p:grpSpPr>
          <a:xfrm>
            <a:off x="6652270" y="4780332"/>
            <a:ext cx="265398" cy="198779"/>
            <a:chOff x="5013619" y="2662870"/>
            <a:chExt cx="265398" cy="198779"/>
          </a:xfrm>
        </p:grpSpPr>
        <p:sp>
          <p:nvSpPr>
            <p:cNvPr id="188" name="Google Shape;188;p27"/>
            <p:cNvSpPr/>
            <p:nvPr/>
          </p:nvSpPr>
          <p:spPr>
            <a:xfrm rot="5400000">
              <a:off x="5130127" y="2546362"/>
              <a:ext cx="32383" cy="265398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 rot="5400000">
              <a:off x="5130127" y="2712758"/>
              <a:ext cx="32383" cy="265398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8"/>
          <p:cNvGrpSpPr/>
          <p:nvPr/>
        </p:nvGrpSpPr>
        <p:grpSpPr>
          <a:xfrm rot="5400000">
            <a:off x="-139204" y="2165397"/>
            <a:ext cx="895898" cy="812707"/>
            <a:chOff x="7108950" y="3547625"/>
            <a:chExt cx="1053750" cy="1311875"/>
          </a:xfrm>
        </p:grpSpPr>
        <p:sp>
          <p:nvSpPr>
            <p:cNvPr id="192" name="Google Shape;192;p28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8"/>
          <p:cNvSpPr/>
          <p:nvPr/>
        </p:nvSpPr>
        <p:spPr>
          <a:xfrm rot="10062938">
            <a:off x="5490761" y="4683020"/>
            <a:ext cx="733968" cy="309922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 rot="10800000">
            <a:off x="6611392" y="131926"/>
            <a:ext cx="2532604" cy="265395"/>
          </a:xfrm>
          <a:custGeom>
            <a:rect b="b" l="l" r="r" t="t"/>
            <a:pathLst>
              <a:path extrusionOk="0" h="4442" w="42389">
                <a:moveTo>
                  <a:pt x="41863" y="1"/>
                </a:moveTo>
                <a:lnTo>
                  <a:pt x="41863" y="1991"/>
                </a:lnTo>
                <a:lnTo>
                  <a:pt x="0" y="1991"/>
                </a:lnTo>
                <a:lnTo>
                  <a:pt x="0" y="2516"/>
                </a:lnTo>
                <a:lnTo>
                  <a:pt x="41863" y="2516"/>
                </a:lnTo>
                <a:lnTo>
                  <a:pt x="41863" y="4442"/>
                </a:lnTo>
                <a:lnTo>
                  <a:pt x="42388" y="4442"/>
                </a:lnTo>
                <a:lnTo>
                  <a:pt x="423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1040863" y="1363075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768963" y="1467775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17"/>
          <p:cNvSpPr/>
          <p:nvPr/>
        </p:nvSpPr>
        <p:spPr>
          <a:xfrm rot="-5400000">
            <a:off x="7560625" y="3739417"/>
            <a:ext cx="2532637" cy="265398"/>
          </a:xfrm>
          <a:custGeom>
            <a:rect b="b" l="l" r="r" t="t"/>
            <a:pathLst>
              <a:path extrusionOk="0" h="4442" w="42389">
                <a:moveTo>
                  <a:pt x="41863" y="1"/>
                </a:moveTo>
                <a:lnTo>
                  <a:pt x="41863" y="1991"/>
                </a:lnTo>
                <a:lnTo>
                  <a:pt x="0" y="1991"/>
                </a:lnTo>
                <a:lnTo>
                  <a:pt x="0" y="2516"/>
                </a:lnTo>
                <a:lnTo>
                  <a:pt x="41863" y="2516"/>
                </a:lnTo>
                <a:lnTo>
                  <a:pt x="41863" y="4442"/>
                </a:lnTo>
                <a:lnTo>
                  <a:pt x="42388" y="4442"/>
                </a:lnTo>
                <a:lnTo>
                  <a:pt x="423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idx="3" type="title"/>
          </p:nvPr>
        </p:nvSpPr>
        <p:spPr>
          <a:xfrm>
            <a:off x="1040863" y="2498700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17"/>
          <p:cNvSpPr txBox="1"/>
          <p:nvPr>
            <p:ph idx="4" type="subTitle"/>
          </p:nvPr>
        </p:nvSpPr>
        <p:spPr>
          <a:xfrm>
            <a:off x="1768963" y="2603400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5" type="title"/>
          </p:nvPr>
        </p:nvSpPr>
        <p:spPr>
          <a:xfrm>
            <a:off x="1035963" y="3634325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17"/>
          <p:cNvSpPr txBox="1"/>
          <p:nvPr>
            <p:ph idx="6" type="subTitle"/>
          </p:nvPr>
        </p:nvSpPr>
        <p:spPr>
          <a:xfrm>
            <a:off x="1764063" y="3739025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7" type="title"/>
          </p:nvPr>
        </p:nvSpPr>
        <p:spPr>
          <a:xfrm>
            <a:off x="4663138" y="1363075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17"/>
          <p:cNvSpPr txBox="1"/>
          <p:nvPr>
            <p:ph idx="8" type="subTitle"/>
          </p:nvPr>
        </p:nvSpPr>
        <p:spPr>
          <a:xfrm>
            <a:off x="5391238" y="1467775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9" type="title"/>
          </p:nvPr>
        </p:nvSpPr>
        <p:spPr>
          <a:xfrm>
            <a:off x="4663138" y="2498700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17"/>
          <p:cNvSpPr txBox="1"/>
          <p:nvPr>
            <p:ph idx="13" type="subTitle"/>
          </p:nvPr>
        </p:nvSpPr>
        <p:spPr>
          <a:xfrm>
            <a:off x="5391238" y="2603400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4" type="title"/>
          </p:nvPr>
        </p:nvSpPr>
        <p:spPr>
          <a:xfrm>
            <a:off x="4658238" y="3634325"/>
            <a:ext cx="640200" cy="64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7"/>
          <p:cNvSpPr txBox="1"/>
          <p:nvPr>
            <p:ph idx="15" type="subTitle"/>
          </p:nvPr>
        </p:nvSpPr>
        <p:spPr>
          <a:xfrm>
            <a:off x="5386338" y="3739025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17"/>
          <p:cNvSpPr/>
          <p:nvPr/>
        </p:nvSpPr>
        <p:spPr>
          <a:xfrm rot="-9688913">
            <a:off x="-135892" y="3577981"/>
            <a:ext cx="777700" cy="588261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7"/>
          <p:cNvGrpSpPr/>
          <p:nvPr/>
        </p:nvGrpSpPr>
        <p:grpSpPr>
          <a:xfrm rot="5400000">
            <a:off x="-1058655" y="1298126"/>
            <a:ext cx="2861650" cy="265395"/>
            <a:chOff x="3524275" y="3132050"/>
            <a:chExt cx="4415446" cy="409497"/>
          </a:xfrm>
        </p:grpSpPr>
        <p:sp>
          <p:nvSpPr>
            <p:cNvPr id="28" name="Google Shape;28;p17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15100" y="2414775"/>
            <a:ext cx="4569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18"/>
          <p:cNvSpPr txBox="1"/>
          <p:nvPr>
            <p:ph idx="2" type="title"/>
          </p:nvPr>
        </p:nvSpPr>
        <p:spPr>
          <a:xfrm>
            <a:off x="715100" y="1058325"/>
            <a:ext cx="1097400" cy="1097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19"/>
          <p:cNvGrpSpPr/>
          <p:nvPr/>
        </p:nvGrpSpPr>
        <p:grpSpPr>
          <a:xfrm>
            <a:off x="0" y="4211956"/>
            <a:ext cx="650058" cy="973411"/>
            <a:chOff x="7108950" y="3547625"/>
            <a:chExt cx="1053750" cy="1311875"/>
          </a:xfrm>
        </p:grpSpPr>
        <p:sp>
          <p:nvSpPr>
            <p:cNvPr id="37" name="Google Shape;37;p19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9"/>
          <p:cNvSpPr/>
          <p:nvPr/>
        </p:nvSpPr>
        <p:spPr>
          <a:xfrm rot="-8564650">
            <a:off x="8368491" y="1824391"/>
            <a:ext cx="640540" cy="484465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1287338" y="1905627"/>
            <a:ext cx="3100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subTitle"/>
          </p:nvPr>
        </p:nvSpPr>
        <p:spPr>
          <a:xfrm>
            <a:off x="1287338" y="1355450"/>
            <a:ext cx="3100500" cy="459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subTitle"/>
          </p:nvPr>
        </p:nvSpPr>
        <p:spPr>
          <a:xfrm>
            <a:off x="4756135" y="1905627"/>
            <a:ext cx="3100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4" type="subTitle"/>
          </p:nvPr>
        </p:nvSpPr>
        <p:spPr>
          <a:xfrm>
            <a:off x="4756133" y="1355450"/>
            <a:ext cx="3100500" cy="459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5" type="subTitle"/>
          </p:nvPr>
        </p:nvSpPr>
        <p:spPr>
          <a:xfrm>
            <a:off x="1287363" y="3654500"/>
            <a:ext cx="3100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6" type="subTitle"/>
          </p:nvPr>
        </p:nvSpPr>
        <p:spPr>
          <a:xfrm>
            <a:off x="1287351" y="3104316"/>
            <a:ext cx="3100500" cy="459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7" type="subTitle"/>
          </p:nvPr>
        </p:nvSpPr>
        <p:spPr>
          <a:xfrm>
            <a:off x="4756160" y="3654500"/>
            <a:ext cx="3100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8" type="subTitle"/>
          </p:nvPr>
        </p:nvSpPr>
        <p:spPr>
          <a:xfrm>
            <a:off x="4756146" y="3104316"/>
            <a:ext cx="3100500" cy="459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20"/>
          <p:cNvSpPr/>
          <p:nvPr/>
        </p:nvSpPr>
        <p:spPr>
          <a:xfrm rot="6470672">
            <a:off x="8528709" y="2035368"/>
            <a:ext cx="607257" cy="459336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0"/>
          <p:cNvGrpSpPr/>
          <p:nvPr/>
        </p:nvGrpSpPr>
        <p:grpSpPr>
          <a:xfrm rot="-5400000">
            <a:off x="-817524" y="3785167"/>
            <a:ext cx="2486338" cy="230588"/>
            <a:chOff x="3524275" y="3132050"/>
            <a:chExt cx="4415446" cy="409497"/>
          </a:xfrm>
        </p:grpSpPr>
        <p:sp>
          <p:nvSpPr>
            <p:cNvPr id="53" name="Google Shape;53;p20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0"/>
          <p:cNvGrpSpPr/>
          <p:nvPr/>
        </p:nvGrpSpPr>
        <p:grpSpPr>
          <a:xfrm rot="-5400000">
            <a:off x="8464617" y="4088063"/>
            <a:ext cx="847851" cy="1627289"/>
            <a:chOff x="236525" y="1775500"/>
            <a:chExt cx="900150" cy="1727850"/>
          </a:xfrm>
        </p:grpSpPr>
        <p:sp>
          <p:nvSpPr>
            <p:cNvPr id="57" name="Google Shape;57;p20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720000" y="1085853"/>
            <a:ext cx="770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88" name="Google Shape;88;p21"/>
          <p:cNvGrpSpPr/>
          <p:nvPr/>
        </p:nvGrpSpPr>
        <p:grpSpPr>
          <a:xfrm rot="5400000">
            <a:off x="7957702" y="-502412"/>
            <a:ext cx="910862" cy="1748411"/>
            <a:chOff x="236525" y="1775500"/>
            <a:chExt cx="900150" cy="1727850"/>
          </a:xfrm>
        </p:grpSpPr>
        <p:sp>
          <p:nvSpPr>
            <p:cNvPr id="89" name="Google Shape;89;p21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1"/>
          <p:cNvGrpSpPr/>
          <p:nvPr/>
        </p:nvGrpSpPr>
        <p:grpSpPr>
          <a:xfrm rot="-5400000">
            <a:off x="-1061571" y="3632145"/>
            <a:ext cx="2766277" cy="256550"/>
            <a:chOff x="3524275" y="3132050"/>
            <a:chExt cx="4415446" cy="409497"/>
          </a:xfrm>
        </p:grpSpPr>
        <p:sp>
          <p:nvSpPr>
            <p:cNvPr id="118" name="Google Shape;118;p21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1"/>
          <p:cNvSpPr/>
          <p:nvPr/>
        </p:nvSpPr>
        <p:spPr>
          <a:xfrm rot="6219746">
            <a:off x="8455474" y="3381179"/>
            <a:ext cx="757697" cy="319974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hasCustomPrompt="1" type="title"/>
          </p:nvPr>
        </p:nvSpPr>
        <p:spPr>
          <a:xfrm>
            <a:off x="715100" y="1477625"/>
            <a:ext cx="3507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715100" y="2528363"/>
            <a:ext cx="3545400" cy="117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5" name="Google Shape;125;p22"/>
          <p:cNvGrpSpPr/>
          <p:nvPr/>
        </p:nvGrpSpPr>
        <p:grpSpPr>
          <a:xfrm>
            <a:off x="-5" y="4728251"/>
            <a:ext cx="2861650" cy="265395"/>
            <a:chOff x="3524275" y="3132050"/>
            <a:chExt cx="4415446" cy="409497"/>
          </a:xfrm>
        </p:grpSpPr>
        <p:sp>
          <p:nvSpPr>
            <p:cNvPr id="126" name="Google Shape;126;p22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2"/>
          <p:cNvGrpSpPr/>
          <p:nvPr/>
        </p:nvGrpSpPr>
        <p:grpSpPr>
          <a:xfrm>
            <a:off x="329869" y="435607"/>
            <a:ext cx="265398" cy="198779"/>
            <a:chOff x="5013619" y="2662870"/>
            <a:chExt cx="265398" cy="198779"/>
          </a:xfrm>
        </p:grpSpPr>
        <p:sp>
          <p:nvSpPr>
            <p:cNvPr id="130" name="Google Shape;130;p22"/>
            <p:cNvSpPr/>
            <p:nvPr/>
          </p:nvSpPr>
          <p:spPr>
            <a:xfrm rot="5400000">
              <a:off x="5130127" y="2546362"/>
              <a:ext cx="32383" cy="265398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5400000">
              <a:off x="5130127" y="2712758"/>
              <a:ext cx="32383" cy="265398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149600" y="2000550"/>
            <a:ext cx="68448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 rot="3495600">
            <a:off x="8269828" y="1892589"/>
            <a:ext cx="757750" cy="319996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3"/>
          <p:cNvGrpSpPr/>
          <p:nvPr/>
        </p:nvGrpSpPr>
        <p:grpSpPr>
          <a:xfrm rot="5400000">
            <a:off x="297504" y="4207395"/>
            <a:ext cx="641267" cy="1230920"/>
            <a:chOff x="236525" y="1775500"/>
            <a:chExt cx="900150" cy="1727850"/>
          </a:xfrm>
        </p:grpSpPr>
        <p:sp>
          <p:nvSpPr>
            <p:cNvPr id="136" name="Google Shape;136;p23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/>
          <p:nvPr/>
        </p:nvSpPr>
        <p:spPr>
          <a:xfrm>
            <a:off x="2675" y="176392"/>
            <a:ext cx="2532637" cy="265398"/>
          </a:xfrm>
          <a:custGeom>
            <a:rect b="b" l="l" r="r" t="t"/>
            <a:pathLst>
              <a:path extrusionOk="0" h="4442" w="42389">
                <a:moveTo>
                  <a:pt x="41863" y="1"/>
                </a:moveTo>
                <a:lnTo>
                  <a:pt x="41863" y="1991"/>
                </a:lnTo>
                <a:lnTo>
                  <a:pt x="0" y="1991"/>
                </a:lnTo>
                <a:lnTo>
                  <a:pt x="0" y="2516"/>
                </a:lnTo>
                <a:lnTo>
                  <a:pt x="41863" y="2516"/>
                </a:lnTo>
                <a:lnTo>
                  <a:pt x="41863" y="4442"/>
                </a:lnTo>
                <a:lnTo>
                  <a:pt x="42388" y="4442"/>
                </a:lnTo>
                <a:lnTo>
                  <a:pt x="423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15100" y="1801625"/>
            <a:ext cx="3386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15150" y="2644676"/>
            <a:ext cx="3386700" cy="69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8" name="Google Shape;168;p24"/>
          <p:cNvGrpSpPr/>
          <p:nvPr/>
        </p:nvGrpSpPr>
        <p:grpSpPr>
          <a:xfrm rot="10800000">
            <a:off x="6282245" y="4668251"/>
            <a:ext cx="2861650" cy="265395"/>
            <a:chOff x="3524275" y="3132050"/>
            <a:chExt cx="4415446" cy="409497"/>
          </a:xfrm>
        </p:grpSpPr>
        <p:sp>
          <p:nvSpPr>
            <p:cNvPr id="169" name="Google Shape;169;p24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4"/>
          <p:cNvGrpSpPr/>
          <p:nvPr/>
        </p:nvGrpSpPr>
        <p:grpSpPr>
          <a:xfrm rot="10800000">
            <a:off x="6753800" y="-250110"/>
            <a:ext cx="1053750" cy="955963"/>
            <a:chOff x="7108950" y="3547625"/>
            <a:chExt cx="1053750" cy="1311875"/>
          </a:xfrm>
        </p:grpSpPr>
        <p:sp>
          <p:nvSpPr>
            <p:cNvPr id="173" name="Google Shape;173;p24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4"/>
          <p:cNvSpPr/>
          <p:nvPr/>
        </p:nvSpPr>
        <p:spPr>
          <a:xfrm rot="2700000">
            <a:off x="139389" y="4107921"/>
            <a:ext cx="726279" cy="549365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"/>
              <a:buNone/>
              <a:defRPr b="0" i="0" sz="35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693254" y="1097578"/>
            <a:ext cx="57204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400">
                <a:latin typeface="Amatic SC"/>
                <a:ea typeface="Amatic SC"/>
                <a:cs typeface="Amatic SC"/>
                <a:sym typeface="Amatic SC"/>
              </a:rPr>
              <a:t>Diabetic Retinopathy </a:t>
            </a:r>
            <a:r>
              <a:rPr lang="en-US" sz="4000">
                <a:latin typeface="Amatic SC"/>
                <a:ea typeface="Amatic SC"/>
                <a:cs typeface="Amatic SC"/>
                <a:sym typeface="Amatic SC"/>
              </a:rPr>
              <a:t>Detection Using Retinal Images</a:t>
            </a:r>
            <a:endParaRPr/>
          </a:p>
        </p:txBody>
      </p:sp>
      <p:sp>
        <p:nvSpPr>
          <p:cNvPr id="202" name="Google Shape;202;p1"/>
          <p:cNvSpPr txBox="1"/>
          <p:nvPr>
            <p:ph idx="1" type="subTitle"/>
          </p:nvPr>
        </p:nvSpPr>
        <p:spPr>
          <a:xfrm>
            <a:off x="693250" y="4020425"/>
            <a:ext cx="1746000" cy="50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Prepared By : </a:t>
            </a:r>
            <a:endParaRPr/>
          </a:p>
        </p:txBody>
      </p:sp>
      <p:sp>
        <p:nvSpPr>
          <p:cNvPr id="203" name="Google Shape;203;p1"/>
          <p:cNvSpPr/>
          <p:nvPr/>
        </p:nvSpPr>
        <p:spPr>
          <a:xfrm>
            <a:off x="6651148" y="-417007"/>
            <a:ext cx="2453099" cy="2133454"/>
          </a:xfrm>
          <a:custGeom>
            <a:rect b="b" l="l" r="r" t="t"/>
            <a:pathLst>
              <a:path extrusionOk="0" h="89858" w="103321">
                <a:moveTo>
                  <a:pt x="80256" y="5347"/>
                </a:moveTo>
                <a:cubicBezTo>
                  <a:pt x="80309" y="5347"/>
                  <a:pt x="80354" y="5385"/>
                  <a:pt x="80383" y="5480"/>
                </a:cubicBezTo>
                <a:cubicBezTo>
                  <a:pt x="80574" y="5671"/>
                  <a:pt x="96030" y="24246"/>
                  <a:pt x="96030" y="24437"/>
                </a:cubicBezTo>
                <a:cubicBezTo>
                  <a:pt x="95966" y="24644"/>
                  <a:pt x="94900" y="25376"/>
                  <a:pt x="94438" y="25631"/>
                </a:cubicBezTo>
                <a:cubicBezTo>
                  <a:pt x="94316" y="25667"/>
                  <a:pt x="94210" y="25700"/>
                  <a:pt x="94118" y="25700"/>
                </a:cubicBezTo>
                <a:cubicBezTo>
                  <a:pt x="94008" y="25700"/>
                  <a:pt x="93919" y="25652"/>
                  <a:pt x="93849" y="25504"/>
                </a:cubicBezTo>
                <a:cubicBezTo>
                  <a:pt x="93579" y="25233"/>
                  <a:pt x="93372" y="24978"/>
                  <a:pt x="93117" y="24644"/>
                </a:cubicBezTo>
                <a:cubicBezTo>
                  <a:pt x="90268" y="21254"/>
                  <a:pt x="87482" y="17816"/>
                  <a:pt x="84617" y="14425"/>
                </a:cubicBezTo>
                <a:cubicBezTo>
                  <a:pt x="83821" y="13438"/>
                  <a:pt x="81513" y="10653"/>
                  <a:pt x="81513" y="10589"/>
                </a:cubicBezTo>
                <a:cubicBezTo>
                  <a:pt x="81036" y="10048"/>
                  <a:pt x="79317" y="7995"/>
                  <a:pt x="78983" y="7597"/>
                </a:cubicBezTo>
                <a:cubicBezTo>
                  <a:pt x="78648" y="7406"/>
                  <a:pt x="78791" y="7326"/>
                  <a:pt x="78983" y="7008"/>
                </a:cubicBezTo>
                <a:cubicBezTo>
                  <a:pt x="79253" y="6530"/>
                  <a:pt x="79651" y="6005"/>
                  <a:pt x="79985" y="5607"/>
                </a:cubicBezTo>
                <a:cubicBezTo>
                  <a:pt x="80049" y="5543"/>
                  <a:pt x="80049" y="5543"/>
                  <a:pt x="80113" y="5480"/>
                </a:cubicBezTo>
                <a:lnTo>
                  <a:pt x="80049" y="5480"/>
                </a:lnTo>
                <a:cubicBezTo>
                  <a:pt x="80118" y="5402"/>
                  <a:pt x="80192" y="5347"/>
                  <a:pt x="80256" y="5347"/>
                </a:cubicBezTo>
                <a:close/>
                <a:moveTo>
                  <a:pt x="75356" y="24832"/>
                </a:moveTo>
                <a:cubicBezTo>
                  <a:pt x="75574" y="24832"/>
                  <a:pt x="76075" y="25843"/>
                  <a:pt x="76261" y="26029"/>
                </a:cubicBezTo>
                <a:cubicBezTo>
                  <a:pt x="76340" y="26109"/>
                  <a:pt x="76404" y="26172"/>
                  <a:pt x="76340" y="26300"/>
                </a:cubicBezTo>
                <a:cubicBezTo>
                  <a:pt x="76300" y="26363"/>
                  <a:pt x="76249" y="26379"/>
                  <a:pt x="76199" y="26379"/>
                </a:cubicBezTo>
                <a:cubicBezTo>
                  <a:pt x="76149" y="26379"/>
                  <a:pt x="76101" y="26363"/>
                  <a:pt x="76070" y="26363"/>
                </a:cubicBezTo>
                <a:cubicBezTo>
                  <a:pt x="76006" y="26363"/>
                  <a:pt x="75274" y="26236"/>
                  <a:pt x="75274" y="25631"/>
                </a:cubicBezTo>
                <a:lnTo>
                  <a:pt x="75274" y="25504"/>
                </a:lnTo>
                <a:cubicBezTo>
                  <a:pt x="75274" y="25376"/>
                  <a:pt x="75210" y="24915"/>
                  <a:pt x="75337" y="24835"/>
                </a:cubicBezTo>
                <a:cubicBezTo>
                  <a:pt x="75343" y="24833"/>
                  <a:pt x="75350" y="24832"/>
                  <a:pt x="75356" y="24832"/>
                </a:cubicBezTo>
                <a:close/>
                <a:moveTo>
                  <a:pt x="77939" y="8981"/>
                </a:moveTo>
                <a:cubicBezTo>
                  <a:pt x="77974" y="8981"/>
                  <a:pt x="77996" y="9024"/>
                  <a:pt x="77996" y="9061"/>
                </a:cubicBezTo>
                <a:cubicBezTo>
                  <a:pt x="78394" y="9395"/>
                  <a:pt x="78648" y="9857"/>
                  <a:pt x="78919" y="10191"/>
                </a:cubicBezTo>
                <a:cubicBezTo>
                  <a:pt x="79651" y="11114"/>
                  <a:pt x="80383" y="11974"/>
                  <a:pt x="81115" y="12834"/>
                </a:cubicBezTo>
                <a:cubicBezTo>
                  <a:pt x="82039" y="13900"/>
                  <a:pt x="82835" y="15030"/>
                  <a:pt x="83758" y="16081"/>
                </a:cubicBezTo>
                <a:cubicBezTo>
                  <a:pt x="84426" y="16749"/>
                  <a:pt x="87546" y="20601"/>
                  <a:pt x="88342" y="21524"/>
                </a:cubicBezTo>
                <a:cubicBezTo>
                  <a:pt x="89329" y="22654"/>
                  <a:pt x="90268" y="23848"/>
                  <a:pt x="91255" y="24978"/>
                </a:cubicBezTo>
                <a:cubicBezTo>
                  <a:pt x="91462" y="25169"/>
                  <a:pt x="92258" y="26109"/>
                  <a:pt x="92258" y="26236"/>
                </a:cubicBezTo>
                <a:cubicBezTo>
                  <a:pt x="92385" y="26363"/>
                  <a:pt x="92385" y="26427"/>
                  <a:pt x="92178" y="26427"/>
                </a:cubicBezTo>
                <a:lnTo>
                  <a:pt x="92114" y="26506"/>
                </a:lnTo>
                <a:lnTo>
                  <a:pt x="91987" y="26506"/>
                </a:lnTo>
                <a:cubicBezTo>
                  <a:pt x="91525" y="26634"/>
                  <a:pt x="89536" y="26825"/>
                  <a:pt x="89536" y="26825"/>
                </a:cubicBezTo>
                <a:cubicBezTo>
                  <a:pt x="89536" y="26825"/>
                  <a:pt x="87482" y="24310"/>
                  <a:pt x="86814" y="23450"/>
                </a:cubicBezTo>
                <a:cubicBezTo>
                  <a:pt x="86416" y="22989"/>
                  <a:pt x="83026" y="18803"/>
                  <a:pt x="81704" y="17211"/>
                </a:cubicBezTo>
                <a:cubicBezTo>
                  <a:pt x="80176" y="15428"/>
                  <a:pt x="78648" y="13566"/>
                  <a:pt x="77136" y="11783"/>
                </a:cubicBezTo>
                <a:cubicBezTo>
                  <a:pt x="76993" y="11640"/>
                  <a:pt x="76929" y="11449"/>
                  <a:pt x="76993" y="11305"/>
                </a:cubicBezTo>
                <a:cubicBezTo>
                  <a:pt x="77200" y="10653"/>
                  <a:pt x="77852" y="9061"/>
                  <a:pt x="77852" y="9061"/>
                </a:cubicBezTo>
                <a:cubicBezTo>
                  <a:pt x="77885" y="9002"/>
                  <a:pt x="77915" y="8981"/>
                  <a:pt x="77939" y="8981"/>
                </a:cubicBezTo>
                <a:close/>
                <a:moveTo>
                  <a:pt x="75672" y="19073"/>
                </a:moveTo>
                <a:cubicBezTo>
                  <a:pt x="75735" y="19073"/>
                  <a:pt x="75799" y="19137"/>
                  <a:pt x="75942" y="19264"/>
                </a:cubicBezTo>
                <a:cubicBezTo>
                  <a:pt x="76133" y="19535"/>
                  <a:pt x="82166" y="26761"/>
                  <a:pt x="82166" y="26904"/>
                </a:cubicBezTo>
                <a:cubicBezTo>
                  <a:pt x="82230" y="27095"/>
                  <a:pt x="82102" y="27095"/>
                  <a:pt x="82039" y="27095"/>
                </a:cubicBezTo>
                <a:cubicBezTo>
                  <a:pt x="81911" y="27095"/>
                  <a:pt x="78648" y="26427"/>
                  <a:pt x="78521" y="26236"/>
                </a:cubicBezTo>
                <a:cubicBezTo>
                  <a:pt x="77996" y="25440"/>
                  <a:pt x="75863" y="23180"/>
                  <a:pt x="75608" y="22591"/>
                </a:cubicBezTo>
                <a:cubicBezTo>
                  <a:pt x="75465" y="22384"/>
                  <a:pt x="75544" y="19137"/>
                  <a:pt x="75672" y="19073"/>
                </a:cubicBezTo>
                <a:close/>
                <a:moveTo>
                  <a:pt x="76434" y="13689"/>
                </a:moveTo>
                <a:cubicBezTo>
                  <a:pt x="76695" y="13689"/>
                  <a:pt x="77143" y="14433"/>
                  <a:pt x="77327" y="14632"/>
                </a:cubicBezTo>
                <a:cubicBezTo>
                  <a:pt x="78123" y="15555"/>
                  <a:pt x="81179" y="19264"/>
                  <a:pt x="81513" y="19662"/>
                </a:cubicBezTo>
                <a:cubicBezTo>
                  <a:pt x="81641" y="19742"/>
                  <a:pt x="83630" y="22320"/>
                  <a:pt x="84299" y="23052"/>
                </a:cubicBezTo>
                <a:cubicBezTo>
                  <a:pt x="85222" y="24119"/>
                  <a:pt x="87737" y="26968"/>
                  <a:pt x="87610" y="27095"/>
                </a:cubicBezTo>
                <a:cubicBezTo>
                  <a:pt x="87572" y="27170"/>
                  <a:pt x="86623" y="27201"/>
                  <a:pt x="85830" y="27201"/>
                </a:cubicBezTo>
                <a:cubicBezTo>
                  <a:pt x="85269" y="27201"/>
                  <a:pt x="84787" y="27185"/>
                  <a:pt x="84761" y="27159"/>
                </a:cubicBezTo>
                <a:cubicBezTo>
                  <a:pt x="84733" y="27171"/>
                  <a:pt x="84709" y="27176"/>
                  <a:pt x="84687" y="27176"/>
                </a:cubicBezTo>
                <a:cubicBezTo>
                  <a:pt x="84593" y="27176"/>
                  <a:pt x="84541" y="27083"/>
                  <a:pt x="84490" y="27032"/>
                </a:cubicBezTo>
                <a:cubicBezTo>
                  <a:pt x="83423" y="25774"/>
                  <a:pt x="82437" y="24517"/>
                  <a:pt x="81434" y="23323"/>
                </a:cubicBezTo>
                <a:cubicBezTo>
                  <a:pt x="80972" y="22782"/>
                  <a:pt x="80511" y="22257"/>
                  <a:pt x="80049" y="21731"/>
                </a:cubicBezTo>
                <a:cubicBezTo>
                  <a:pt x="80049" y="21652"/>
                  <a:pt x="80049" y="21588"/>
                  <a:pt x="79985" y="21588"/>
                </a:cubicBezTo>
                <a:cubicBezTo>
                  <a:pt x="79985" y="21588"/>
                  <a:pt x="76738" y="17609"/>
                  <a:pt x="76070" y="16877"/>
                </a:cubicBezTo>
                <a:cubicBezTo>
                  <a:pt x="76006" y="16813"/>
                  <a:pt x="76197" y="13773"/>
                  <a:pt x="76404" y="13693"/>
                </a:cubicBezTo>
                <a:cubicBezTo>
                  <a:pt x="76414" y="13691"/>
                  <a:pt x="76424" y="13689"/>
                  <a:pt x="76434" y="13689"/>
                </a:cubicBezTo>
                <a:close/>
                <a:moveTo>
                  <a:pt x="70437" y="28473"/>
                </a:moveTo>
                <a:cubicBezTo>
                  <a:pt x="70874" y="28473"/>
                  <a:pt x="71340" y="28573"/>
                  <a:pt x="71756" y="28623"/>
                </a:cubicBezTo>
                <a:cubicBezTo>
                  <a:pt x="72027" y="28687"/>
                  <a:pt x="71883" y="28894"/>
                  <a:pt x="71883" y="29212"/>
                </a:cubicBezTo>
                <a:cubicBezTo>
                  <a:pt x="71883" y="29754"/>
                  <a:pt x="71883" y="29945"/>
                  <a:pt x="71820" y="30406"/>
                </a:cubicBezTo>
                <a:cubicBezTo>
                  <a:pt x="71820" y="30486"/>
                  <a:pt x="71756" y="30613"/>
                  <a:pt x="71692" y="30613"/>
                </a:cubicBezTo>
                <a:cubicBezTo>
                  <a:pt x="71679" y="30620"/>
                  <a:pt x="71665" y="30623"/>
                  <a:pt x="71652" y="30623"/>
                </a:cubicBezTo>
                <a:cubicBezTo>
                  <a:pt x="71536" y="30623"/>
                  <a:pt x="71422" y="30406"/>
                  <a:pt x="71422" y="30406"/>
                </a:cubicBezTo>
                <a:cubicBezTo>
                  <a:pt x="70896" y="29817"/>
                  <a:pt x="70292" y="29085"/>
                  <a:pt x="70037" y="28687"/>
                </a:cubicBezTo>
                <a:cubicBezTo>
                  <a:pt x="69894" y="28560"/>
                  <a:pt x="69894" y="28496"/>
                  <a:pt x="70101" y="28496"/>
                </a:cubicBezTo>
                <a:cubicBezTo>
                  <a:pt x="70210" y="28480"/>
                  <a:pt x="70322" y="28473"/>
                  <a:pt x="70437" y="28473"/>
                </a:cubicBezTo>
                <a:close/>
                <a:moveTo>
                  <a:pt x="64402" y="28162"/>
                </a:moveTo>
                <a:cubicBezTo>
                  <a:pt x="65198" y="28226"/>
                  <a:pt x="65994" y="28226"/>
                  <a:pt x="66710" y="28226"/>
                </a:cubicBezTo>
                <a:cubicBezTo>
                  <a:pt x="67442" y="28226"/>
                  <a:pt x="67777" y="28623"/>
                  <a:pt x="68111" y="29021"/>
                </a:cubicBezTo>
                <a:cubicBezTo>
                  <a:pt x="69177" y="30279"/>
                  <a:pt x="70228" y="31600"/>
                  <a:pt x="71294" y="32873"/>
                </a:cubicBezTo>
                <a:cubicBezTo>
                  <a:pt x="71485" y="33064"/>
                  <a:pt x="71485" y="33271"/>
                  <a:pt x="71485" y="33526"/>
                </a:cubicBezTo>
                <a:cubicBezTo>
                  <a:pt x="71294" y="34258"/>
                  <a:pt x="71167" y="35054"/>
                  <a:pt x="71024" y="35786"/>
                </a:cubicBezTo>
                <a:cubicBezTo>
                  <a:pt x="71024" y="35914"/>
                  <a:pt x="71087" y="36057"/>
                  <a:pt x="70960" y="36057"/>
                </a:cubicBezTo>
                <a:cubicBezTo>
                  <a:pt x="70938" y="36068"/>
                  <a:pt x="70917" y="36073"/>
                  <a:pt x="70899" y="36073"/>
                </a:cubicBezTo>
                <a:cubicBezTo>
                  <a:pt x="70810" y="36073"/>
                  <a:pt x="70755" y="35966"/>
                  <a:pt x="70690" y="35914"/>
                </a:cubicBezTo>
                <a:cubicBezTo>
                  <a:pt x="69368" y="34258"/>
                  <a:pt x="68047" y="32666"/>
                  <a:pt x="66710" y="31011"/>
                </a:cubicBezTo>
                <a:cubicBezTo>
                  <a:pt x="65994" y="30215"/>
                  <a:pt x="65325" y="29356"/>
                  <a:pt x="64593" y="28560"/>
                </a:cubicBezTo>
                <a:cubicBezTo>
                  <a:pt x="64529" y="28417"/>
                  <a:pt x="64466" y="28353"/>
                  <a:pt x="64402" y="28162"/>
                </a:cubicBezTo>
                <a:close/>
                <a:moveTo>
                  <a:pt x="61808" y="28226"/>
                </a:moveTo>
                <a:cubicBezTo>
                  <a:pt x="62015" y="28226"/>
                  <a:pt x="62206" y="28289"/>
                  <a:pt x="62412" y="28496"/>
                </a:cubicBezTo>
                <a:lnTo>
                  <a:pt x="68175" y="35452"/>
                </a:lnTo>
                <a:cubicBezTo>
                  <a:pt x="68843" y="36312"/>
                  <a:pt x="69575" y="37107"/>
                  <a:pt x="70228" y="37903"/>
                </a:cubicBezTo>
                <a:cubicBezTo>
                  <a:pt x="70371" y="38110"/>
                  <a:pt x="70435" y="38301"/>
                  <a:pt x="70371" y="38572"/>
                </a:cubicBezTo>
                <a:cubicBezTo>
                  <a:pt x="70101" y="39240"/>
                  <a:pt x="69894" y="39893"/>
                  <a:pt x="69639" y="40498"/>
                </a:cubicBezTo>
                <a:cubicBezTo>
                  <a:pt x="69605" y="40674"/>
                  <a:pt x="69550" y="40757"/>
                  <a:pt x="69477" y="40757"/>
                </a:cubicBezTo>
                <a:cubicBezTo>
                  <a:pt x="69411" y="40757"/>
                  <a:pt x="69331" y="40690"/>
                  <a:pt x="69241" y="40561"/>
                </a:cubicBezTo>
                <a:cubicBezTo>
                  <a:pt x="67586" y="38508"/>
                  <a:pt x="65914" y="36518"/>
                  <a:pt x="64259" y="34465"/>
                </a:cubicBezTo>
                <a:cubicBezTo>
                  <a:pt x="62731" y="32603"/>
                  <a:pt x="61219" y="30884"/>
                  <a:pt x="59691" y="29085"/>
                </a:cubicBezTo>
                <a:cubicBezTo>
                  <a:pt x="59627" y="28958"/>
                  <a:pt x="59356" y="28751"/>
                  <a:pt x="59420" y="28560"/>
                </a:cubicBezTo>
                <a:cubicBezTo>
                  <a:pt x="59484" y="28417"/>
                  <a:pt x="60025" y="28417"/>
                  <a:pt x="60152" y="28353"/>
                </a:cubicBezTo>
                <a:cubicBezTo>
                  <a:pt x="60821" y="28289"/>
                  <a:pt x="61139" y="28289"/>
                  <a:pt x="61808" y="28226"/>
                </a:cubicBezTo>
                <a:close/>
                <a:moveTo>
                  <a:pt x="57263" y="28945"/>
                </a:moveTo>
                <a:cubicBezTo>
                  <a:pt x="57465" y="28945"/>
                  <a:pt x="57577" y="29102"/>
                  <a:pt x="57701" y="29212"/>
                </a:cubicBezTo>
                <a:cubicBezTo>
                  <a:pt x="58831" y="30549"/>
                  <a:pt x="59945" y="31934"/>
                  <a:pt x="61012" y="33271"/>
                </a:cubicBezTo>
                <a:cubicBezTo>
                  <a:pt x="61537" y="33924"/>
                  <a:pt x="62078" y="34529"/>
                  <a:pt x="62603" y="35181"/>
                </a:cubicBezTo>
                <a:cubicBezTo>
                  <a:pt x="63129" y="35786"/>
                  <a:pt x="63606" y="36375"/>
                  <a:pt x="64132" y="36980"/>
                </a:cubicBezTo>
                <a:cubicBezTo>
                  <a:pt x="65596" y="38699"/>
                  <a:pt x="67044" y="40498"/>
                  <a:pt x="68572" y="42281"/>
                </a:cubicBezTo>
                <a:cubicBezTo>
                  <a:pt x="68700" y="42487"/>
                  <a:pt x="68779" y="42615"/>
                  <a:pt x="68636" y="42822"/>
                </a:cubicBezTo>
                <a:cubicBezTo>
                  <a:pt x="68302" y="43411"/>
                  <a:pt x="68047" y="44016"/>
                  <a:pt x="67713" y="44541"/>
                </a:cubicBezTo>
                <a:cubicBezTo>
                  <a:pt x="67671" y="44665"/>
                  <a:pt x="67596" y="44770"/>
                  <a:pt x="67496" y="44770"/>
                </a:cubicBezTo>
                <a:cubicBezTo>
                  <a:pt x="67442" y="44770"/>
                  <a:pt x="67381" y="44740"/>
                  <a:pt x="67315" y="44668"/>
                </a:cubicBezTo>
                <a:cubicBezTo>
                  <a:pt x="66249" y="43347"/>
                  <a:pt x="65198" y="42026"/>
                  <a:pt x="64132" y="40752"/>
                </a:cubicBezTo>
                <a:cubicBezTo>
                  <a:pt x="61473" y="37505"/>
                  <a:pt x="58831" y="34258"/>
                  <a:pt x="56109" y="31075"/>
                </a:cubicBezTo>
                <a:cubicBezTo>
                  <a:pt x="55775" y="30613"/>
                  <a:pt x="55441" y="30215"/>
                  <a:pt x="55043" y="29817"/>
                </a:cubicBezTo>
                <a:cubicBezTo>
                  <a:pt x="54915" y="29610"/>
                  <a:pt x="54915" y="29547"/>
                  <a:pt x="55106" y="29483"/>
                </a:cubicBezTo>
                <a:cubicBezTo>
                  <a:pt x="55775" y="29292"/>
                  <a:pt x="56507" y="29021"/>
                  <a:pt x="57160" y="28958"/>
                </a:cubicBezTo>
                <a:cubicBezTo>
                  <a:pt x="57197" y="28949"/>
                  <a:pt x="57231" y="28945"/>
                  <a:pt x="57263" y="28945"/>
                </a:cubicBezTo>
                <a:close/>
                <a:moveTo>
                  <a:pt x="53024" y="30211"/>
                </a:moveTo>
                <a:cubicBezTo>
                  <a:pt x="53035" y="30211"/>
                  <a:pt x="53045" y="30213"/>
                  <a:pt x="53053" y="30215"/>
                </a:cubicBezTo>
                <a:lnTo>
                  <a:pt x="53180" y="30215"/>
                </a:lnTo>
                <a:cubicBezTo>
                  <a:pt x="53451" y="30343"/>
                  <a:pt x="65787" y="45337"/>
                  <a:pt x="66392" y="46005"/>
                </a:cubicBezTo>
                <a:cubicBezTo>
                  <a:pt x="66583" y="46196"/>
                  <a:pt x="66583" y="46403"/>
                  <a:pt x="66455" y="46658"/>
                </a:cubicBezTo>
                <a:cubicBezTo>
                  <a:pt x="66121" y="47199"/>
                  <a:pt x="65787" y="47661"/>
                  <a:pt x="65453" y="48186"/>
                </a:cubicBezTo>
                <a:cubicBezTo>
                  <a:pt x="65374" y="48271"/>
                  <a:pt x="65303" y="48308"/>
                  <a:pt x="65238" y="48308"/>
                </a:cubicBezTo>
                <a:cubicBezTo>
                  <a:pt x="65146" y="48308"/>
                  <a:pt x="65066" y="48234"/>
                  <a:pt x="64991" y="48122"/>
                </a:cubicBezTo>
                <a:cubicBezTo>
                  <a:pt x="64466" y="47597"/>
                  <a:pt x="64068" y="47056"/>
                  <a:pt x="63606" y="46467"/>
                </a:cubicBezTo>
                <a:cubicBezTo>
                  <a:pt x="63463" y="46324"/>
                  <a:pt x="61282" y="43681"/>
                  <a:pt x="60423" y="42678"/>
                </a:cubicBezTo>
                <a:cubicBezTo>
                  <a:pt x="58895" y="40752"/>
                  <a:pt x="53053" y="33733"/>
                  <a:pt x="51732" y="32205"/>
                </a:cubicBezTo>
                <a:cubicBezTo>
                  <a:pt x="51589" y="31998"/>
                  <a:pt x="50729" y="31202"/>
                  <a:pt x="51191" y="31011"/>
                </a:cubicBezTo>
                <a:cubicBezTo>
                  <a:pt x="51572" y="30889"/>
                  <a:pt x="52758" y="30211"/>
                  <a:pt x="53024" y="30211"/>
                </a:cubicBezTo>
                <a:close/>
                <a:moveTo>
                  <a:pt x="49456" y="31996"/>
                </a:moveTo>
                <a:cubicBezTo>
                  <a:pt x="49462" y="31996"/>
                  <a:pt x="49467" y="31997"/>
                  <a:pt x="49472" y="31998"/>
                </a:cubicBezTo>
                <a:cubicBezTo>
                  <a:pt x="50076" y="32730"/>
                  <a:pt x="59882" y="44668"/>
                  <a:pt x="60486" y="45400"/>
                </a:cubicBezTo>
                <a:cubicBezTo>
                  <a:pt x="61012" y="45926"/>
                  <a:pt x="63606" y="49252"/>
                  <a:pt x="64004" y="49507"/>
                </a:cubicBezTo>
                <a:cubicBezTo>
                  <a:pt x="64132" y="49650"/>
                  <a:pt x="64068" y="49778"/>
                  <a:pt x="64004" y="49905"/>
                </a:cubicBezTo>
                <a:cubicBezTo>
                  <a:pt x="63797" y="50112"/>
                  <a:pt x="62874" y="51178"/>
                  <a:pt x="62667" y="51369"/>
                </a:cubicBezTo>
                <a:cubicBezTo>
                  <a:pt x="62603" y="51433"/>
                  <a:pt x="62556" y="51465"/>
                  <a:pt x="62516" y="51465"/>
                </a:cubicBezTo>
                <a:cubicBezTo>
                  <a:pt x="62476" y="51465"/>
                  <a:pt x="62444" y="51433"/>
                  <a:pt x="62412" y="51369"/>
                </a:cubicBezTo>
                <a:cubicBezTo>
                  <a:pt x="61680" y="50573"/>
                  <a:pt x="56045" y="43745"/>
                  <a:pt x="55313" y="42885"/>
                </a:cubicBezTo>
                <a:cubicBezTo>
                  <a:pt x="54183" y="41485"/>
                  <a:pt x="50204" y="36709"/>
                  <a:pt x="49599" y="35914"/>
                </a:cubicBezTo>
                <a:cubicBezTo>
                  <a:pt x="48883" y="35118"/>
                  <a:pt x="48214" y="34322"/>
                  <a:pt x="47482" y="33526"/>
                </a:cubicBezTo>
                <a:cubicBezTo>
                  <a:pt x="47295" y="33339"/>
                  <a:pt x="49193" y="31996"/>
                  <a:pt x="49456" y="31996"/>
                </a:cubicBezTo>
                <a:close/>
                <a:moveTo>
                  <a:pt x="45763" y="34131"/>
                </a:moveTo>
                <a:cubicBezTo>
                  <a:pt x="45826" y="34131"/>
                  <a:pt x="45890" y="34131"/>
                  <a:pt x="45954" y="34195"/>
                </a:cubicBezTo>
                <a:cubicBezTo>
                  <a:pt x="46017" y="34195"/>
                  <a:pt x="46097" y="34258"/>
                  <a:pt x="46097" y="34322"/>
                </a:cubicBezTo>
                <a:cubicBezTo>
                  <a:pt x="46288" y="34592"/>
                  <a:pt x="46495" y="34863"/>
                  <a:pt x="46750" y="35118"/>
                </a:cubicBezTo>
                <a:cubicBezTo>
                  <a:pt x="46750" y="35118"/>
                  <a:pt x="46750" y="35181"/>
                  <a:pt x="46813" y="35181"/>
                </a:cubicBezTo>
                <a:cubicBezTo>
                  <a:pt x="47482" y="36057"/>
                  <a:pt x="48150" y="36853"/>
                  <a:pt x="48803" y="37712"/>
                </a:cubicBezTo>
                <a:cubicBezTo>
                  <a:pt x="48803" y="37712"/>
                  <a:pt x="48883" y="37712"/>
                  <a:pt x="48883" y="37776"/>
                </a:cubicBezTo>
                <a:cubicBezTo>
                  <a:pt x="49074" y="38047"/>
                  <a:pt x="49281" y="38301"/>
                  <a:pt x="49535" y="38508"/>
                </a:cubicBezTo>
                <a:cubicBezTo>
                  <a:pt x="49742" y="38763"/>
                  <a:pt x="49933" y="39033"/>
                  <a:pt x="50140" y="39304"/>
                </a:cubicBezTo>
                <a:cubicBezTo>
                  <a:pt x="50729" y="39957"/>
                  <a:pt x="51270" y="40689"/>
                  <a:pt x="51859" y="41357"/>
                </a:cubicBezTo>
                <a:cubicBezTo>
                  <a:pt x="52719" y="42344"/>
                  <a:pt x="53578" y="43411"/>
                  <a:pt x="54454" y="44413"/>
                </a:cubicBezTo>
                <a:cubicBezTo>
                  <a:pt x="54772" y="44811"/>
                  <a:pt x="55106" y="45209"/>
                  <a:pt x="55441" y="45671"/>
                </a:cubicBezTo>
                <a:cubicBezTo>
                  <a:pt x="55711" y="46005"/>
                  <a:pt x="60025" y="51178"/>
                  <a:pt x="60216" y="51369"/>
                </a:cubicBezTo>
                <a:cubicBezTo>
                  <a:pt x="60550" y="51767"/>
                  <a:pt x="60884" y="52101"/>
                  <a:pt x="61219" y="52499"/>
                </a:cubicBezTo>
                <a:cubicBezTo>
                  <a:pt x="61410" y="52770"/>
                  <a:pt x="61139" y="52897"/>
                  <a:pt x="60948" y="53025"/>
                </a:cubicBezTo>
                <a:cubicBezTo>
                  <a:pt x="60550" y="53423"/>
                  <a:pt x="60088" y="53757"/>
                  <a:pt x="59691" y="54155"/>
                </a:cubicBezTo>
                <a:cubicBezTo>
                  <a:pt x="59627" y="54155"/>
                  <a:pt x="59627" y="54218"/>
                  <a:pt x="59547" y="54218"/>
                </a:cubicBezTo>
                <a:cubicBezTo>
                  <a:pt x="59547" y="54250"/>
                  <a:pt x="59547" y="54266"/>
                  <a:pt x="59539" y="54266"/>
                </a:cubicBezTo>
                <a:cubicBezTo>
                  <a:pt x="59531" y="54266"/>
                  <a:pt x="59515" y="54250"/>
                  <a:pt x="59484" y="54218"/>
                </a:cubicBezTo>
                <a:cubicBezTo>
                  <a:pt x="59229" y="54155"/>
                  <a:pt x="59086" y="53821"/>
                  <a:pt x="58958" y="53630"/>
                </a:cubicBezTo>
                <a:cubicBezTo>
                  <a:pt x="56571" y="50780"/>
                  <a:pt x="54247" y="47915"/>
                  <a:pt x="51859" y="45066"/>
                </a:cubicBezTo>
                <a:cubicBezTo>
                  <a:pt x="51461" y="44541"/>
                  <a:pt x="49678" y="42344"/>
                  <a:pt x="49201" y="41883"/>
                </a:cubicBezTo>
                <a:cubicBezTo>
                  <a:pt x="49201" y="41819"/>
                  <a:pt x="49137" y="41819"/>
                  <a:pt x="49137" y="41755"/>
                </a:cubicBezTo>
                <a:cubicBezTo>
                  <a:pt x="48739" y="41357"/>
                  <a:pt x="44298" y="35977"/>
                  <a:pt x="44235" y="35977"/>
                </a:cubicBezTo>
                <a:cubicBezTo>
                  <a:pt x="44235" y="35977"/>
                  <a:pt x="44235" y="35914"/>
                  <a:pt x="44171" y="35914"/>
                </a:cubicBezTo>
                <a:cubicBezTo>
                  <a:pt x="43900" y="35516"/>
                  <a:pt x="43900" y="35516"/>
                  <a:pt x="44235" y="35181"/>
                </a:cubicBezTo>
                <a:cubicBezTo>
                  <a:pt x="44696" y="34783"/>
                  <a:pt x="45222" y="34592"/>
                  <a:pt x="45699" y="34195"/>
                </a:cubicBezTo>
                <a:cubicBezTo>
                  <a:pt x="45763" y="34195"/>
                  <a:pt x="45763" y="34195"/>
                  <a:pt x="45763" y="34131"/>
                </a:cubicBezTo>
                <a:close/>
                <a:moveTo>
                  <a:pt x="42656" y="36625"/>
                </a:moveTo>
                <a:cubicBezTo>
                  <a:pt x="42735" y="36625"/>
                  <a:pt x="42816" y="36694"/>
                  <a:pt x="42914" y="36853"/>
                </a:cubicBezTo>
                <a:cubicBezTo>
                  <a:pt x="43041" y="37044"/>
                  <a:pt x="44235" y="38508"/>
                  <a:pt x="44633" y="38970"/>
                </a:cubicBezTo>
                <a:cubicBezTo>
                  <a:pt x="45094" y="39559"/>
                  <a:pt x="52257" y="48186"/>
                  <a:pt x="52464" y="48456"/>
                </a:cubicBezTo>
                <a:cubicBezTo>
                  <a:pt x="52528" y="48520"/>
                  <a:pt x="52591" y="48584"/>
                  <a:pt x="52655" y="48647"/>
                </a:cubicBezTo>
                <a:cubicBezTo>
                  <a:pt x="52862" y="48918"/>
                  <a:pt x="54183" y="50446"/>
                  <a:pt x="54247" y="50573"/>
                </a:cubicBezTo>
                <a:cubicBezTo>
                  <a:pt x="54454" y="50780"/>
                  <a:pt x="56109" y="52834"/>
                  <a:pt x="56300" y="53088"/>
                </a:cubicBezTo>
                <a:cubicBezTo>
                  <a:pt x="56443" y="53168"/>
                  <a:pt x="56571" y="53295"/>
                  <a:pt x="56634" y="53423"/>
                </a:cubicBezTo>
                <a:cubicBezTo>
                  <a:pt x="56698" y="53486"/>
                  <a:pt x="56762" y="53566"/>
                  <a:pt x="56762" y="53630"/>
                </a:cubicBezTo>
                <a:cubicBezTo>
                  <a:pt x="56841" y="53693"/>
                  <a:pt x="56905" y="53757"/>
                  <a:pt x="56969" y="53821"/>
                </a:cubicBezTo>
                <a:cubicBezTo>
                  <a:pt x="57032" y="53964"/>
                  <a:pt x="57096" y="54027"/>
                  <a:pt x="57160" y="54091"/>
                </a:cubicBezTo>
                <a:lnTo>
                  <a:pt x="57239" y="54155"/>
                </a:lnTo>
                <a:lnTo>
                  <a:pt x="57303" y="54218"/>
                </a:lnTo>
                <a:cubicBezTo>
                  <a:pt x="57494" y="54489"/>
                  <a:pt x="57765" y="54760"/>
                  <a:pt x="57956" y="55014"/>
                </a:cubicBezTo>
                <a:cubicBezTo>
                  <a:pt x="58162" y="55221"/>
                  <a:pt x="58162" y="55349"/>
                  <a:pt x="57956" y="55476"/>
                </a:cubicBezTo>
                <a:cubicBezTo>
                  <a:pt x="57430" y="55874"/>
                  <a:pt x="56969" y="56208"/>
                  <a:pt x="56364" y="56542"/>
                </a:cubicBezTo>
                <a:cubicBezTo>
                  <a:pt x="56364" y="56542"/>
                  <a:pt x="56364" y="56606"/>
                  <a:pt x="56300" y="56606"/>
                </a:cubicBezTo>
                <a:cubicBezTo>
                  <a:pt x="56276" y="56618"/>
                  <a:pt x="56254" y="56623"/>
                  <a:pt x="56234" y="56623"/>
                </a:cubicBezTo>
                <a:cubicBezTo>
                  <a:pt x="56148" y="56623"/>
                  <a:pt x="56097" y="56530"/>
                  <a:pt x="56045" y="56479"/>
                </a:cubicBezTo>
                <a:lnTo>
                  <a:pt x="55441" y="55874"/>
                </a:lnTo>
                <a:cubicBezTo>
                  <a:pt x="55441" y="55874"/>
                  <a:pt x="55377" y="55810"/>
                  <a:pt x="55441" y="55810"/>
                </a:cubicBezTo>
                <a:cubicBezTo>
                  <a:pt x="54979" y="55285"/>
                  <a:pt x="49933" y="49109"/>
                  <a:pt x="48739" y="47661"/>
                </a:cubicBezTo>
                <a:cubicBezTo>
                  <a:pt x="47816" y="46530"/>
                  <a:pt x="46957" y="45464"/>
                  <a:pt x="46017" y="44413"/>
                </a:cubicBezTo>
                <a:cubicBezTo>
                  <a:pt x="45954" y="44413"/>
                  <a:pt x="45954" y="44413"/>
                  <a:pt x="45954" y="44334"/>
                </a:cubicBezTo>
                <a:cubicBezTo>
                  <a:pt x="45826" y="44207"/>
                  <a:pt x="45699" y="44016"/>
                  <a:pt x="45556" y="43872"/>
                </a:cubicBezTo>
                <a:cubicBezTo>
                  <a:pt x="45492" y="43872"/>
                  <a:pt x="45492" y="43809"/>
                  <a:pt x="45492" y="43809"/>
                </a:cubicBezTo>
                <a:cubicBezTo>
                  <a:pt x="45429" y="43681"/>
                  <a:pt x="45365" y="43618"/>
                  <a:pt x="45222" y="43474"/>
                </a:cubicBezTo>
                <a:cubicBezTo>
                  <a:pt x="45222" y="43474"/>
                  <a:pt x="45158" y="43474"/>
                  <a:pt x="45222" y="43411"/>
                </a:cubicBezTo>
                <a:cubicBezTo>
                  <a:pt x="44824" y="42949"/>
                  <a:pt x="41242" y="38699"/>
                  <a:pt x="40988" y="38365"/>
                </a:cubicBezTo>
                <a:cubicBezTo>
                  <a:pt x="40924" y="38301"/>
                  <a:pt x="42181" y="37044"/>
                  <a:pt x="42372" y="36853"/>
                </a:cubicBezTo>
                <a:cubicBezTo>
                  <a:pt x="42481" y="36710"/>
                  <a:pt x="42568" y="36625"/>
                  <a:pt x="42656" y="36625"/>
                </a:cubicBezTo>
                <a:close/>
                <a:moveTo>
                  <a:pt x="39816" y="39531"/>
                </a:moveTo>
                <a:cubicBezTo>
                  <a:pt x="39857" y="39531"/>
                  <a:pt x="39889" y="39567"/>
                  <a:pt x="39921" y="39638"/>
                </a:cubicBezTo>
                <a:cubicBezTo>
                  <a:pt x="40128" y="39893"/>
                  <a:pt x="41847" y="42090"/>
                  <a:pt x="42436" y="42742"/>
                </a:cubicBezTo>
                <a:cubicBezTo>
                  <a:pt x="43168" y="43618"/>
                  <a:pt x="49344" y="51035"/>
                  <a:pt x="50076" y="51974"/>
                </a:cubicBezTo>
                <a:cubicBezTo>
                  <a:pt x="51063" y="53232"/>
                  <a:pt x="52130" y="54425"/>
                  <a:pt x="53180" y="55619"/>
                </a:cubicBezTo>
                <a:cubicBezTo>
                  <a:pt x="53578" y="56081"/>
                  <a:pt x="53976" y="56606"/>
                  <a:pt x="54374" y="57068"/>
                </a:cubicBezTo>
                <a:cubicBezTo>
                  <a:pt x="54772" y="57466"/>
                  <a:pt x="54772" y="57545"/>
                  <a:pt x="54374" y="57736"/>
                </a:cubicBezTo>
                <a:cubicBezTo>
                  <a:pt x="53913" y="58070"/>
                  <a:pt x="53324" y="58341"/>
                  <a:pt x="52782" y="58596"/>
                </a:cubicBezTo>
                <a:cubicBezTo>
                  <a:pt x="52730" y="58622"/>
                  <a:pt x="52677" y="58638"/>
                  <a:pt x="52623" y="58638"/>
                </a:cubicBezTo>
                <a:cubicBezTo>
                  <a:pt x="52547" y="58638"/>
                  <a:pt x="52468" y="58607"/>
                  <a:pt x="52384" y="58532"/>
                </a:cubicBezTo>
                <a:cubicBezTo>
                  <a:pt x="52257" y="58341"/>
                  <a:pt x="52130" y="58198"/>
                  <a:pt x="51987" y="58007"/>
                </a:cubicBezTo>
                <a:cubicBezTo>
                  <a:pt x="51923" y="58007"/>
                  <a:pt x="51923" y="58007"/>
                  <a:pt x="51923" y="57943"/>
                </a:cubicBezTo>
                <a:cubicBezTo>
                  <a:pt x="50872" y="56606"/>
                  <a:pt x="49806" y="55349"/>
                  <a:pt x="48676" y="54027"/>
                </a:cubicBezTo>
                <a:cubicBezTo>
                  <a:pt x="47148" y="52165"/>
                  <a:pt x="45620" y="50303"/>
                  <a:pt x="44107" y="48456"/>
                </a:cubicBezTo>
                <a:cubicBezTo>
                  <a:pt x="43439" y="47661"/>
                  <a:pt x="42770" y="46865"/>
                  <a:pt x="42181" y="46133"/>
                </a:cubicBezTo>
                <a:cubicBezTo>
                  <a:pt x="42118" y="46133"/>
                  <a:pt x="42118" y="46069"/>
                  <a:pt x="42118" y="46069"/>
                </a:cubicBezTo>
                <a:cubicBezTo>
                  <a:pt x="41577" y="45400"/>
                  <a:pt x="38536" y="41755"/>
                  <a:pt x="38457" y="41692"/>
                </a:cubicBezTo>
                <a:cubicBezTo>
                  <a:pt x="38329" y="41485"/>
                  <a:pt x="38138" y="41294"/>
                  <a:pt x="38457" y="41023"/>
                </a:cubicBezTo>
                <a:cubicBezTo>
                  <a:pt x="38536" y="40959"/>
                  <a:pt x="39332" y="39893"/>
                  <a:pt x="39650" y="39638"/>
                </a:cubicBezTo>
                <a:cubicBezTo>
                  <a:pt x="39722" y="39567"/>
                  <a:pt x="39774" y="39531"/>
                  <a:pt x="39816" y="39531"/>
                </a:cubicBezTo>
                <a:close/>
                <a:moveTo>
                  <a:pt x="37201" y="42869"/>
                </a:moveTo>
                <a:cubicBezTo>
                  <a:pt x="37267" y="42869"/>
                  <a:pt x="37335" y="42917"/>
                  <a:pt x="37406" y="43013"/>
                </a:cubicBezTo>
                <a:cubicBezTo>
                  <a:pt x="37995" y="43745"/>
                  <a:pt x="38536" y="44413"/>
                  <a:pt x="39125" y="45066"/>
                </a:cubicBezTo>
                <a:cubicBezTo>
                  <a:pt x="40128" y="46260"/>
                  <a:pt x="41051" y="47454"/>
                  <a:pt x="42038" y="48647"/>
                </a:cubicBezTo>
                <a:cubicBezTo>
                  <a:pt x="43439" y="50303"/>
                  <a:pt x="44824" y="52038"/>
                  <a:pt x="46288" y="53757"/>
                </a:cubicBezTo>
                <a:cubicBezTo>
                  <a:pt x="47752" y="55476"/>
                  <a:pt x="49281" y="57275"/>
                  <a:pt x="50729" y="59057"/>
                </a:cubicBezTo>
                <a:cubicBezTo>
                  <a:pt x="50793" y="59137"/>
                  <a:pt x="50872" y="59201"/>
                  <a:pt x="50936" y="59328"/>
                </a:cubicBezTo>
                <a:cubicBezTo>
                  <a:pt x="50936" y="59455"/>
                  <a:pt x="50793" y="59455"/>
                  <a:pt x="50729" y="59455"/>
                </a:cubicBezTo>
                <a:cubicBezTo>
                  <a:pt x="50140" y="59726"/>
                  <a:pt x="49472" y="59933"/>
                  <a:pt x="48883" y="60187"/>
                </a:cubicBezTo>
                <a:cubicBezTo>
                  <a:pt x="48833" y="60199"/>
                  <a:pt x="48788" y="60204"/>
                  <a:pt x="48747" y="60204"/>
                </a:cubicBezTo>
                <a:cubicBezTo>
                  <a:pt x="48565" y="60204"/>
                  <a:pt x="48458" y="60100"/>
                  <a:pt x="48341" y="59996"/>
                </a:cubicBezTo>
                <a:cubicBezTo>
                  <a:pt x="47418" y="58866"/>
                  <a:pt x="46559" y="57800"/>
                  <a:pt x="45620" y="56670"/>
                </a:cubicBezTo>
                <a:cubicBezTo>
                  <a:pt x="43900" y="54616"/>
                  <a:pt x="42245" y="52563"/>
                  <a:pt x="40526" y="50510"/>
                </a:cubicBezTo>
                <a:cubicBezTo>
                  <a:pt x="38998" y="48711"/>
                  <a:pt x="37533" y="46928"/>
                  <a:pt x="36005" y="45130"/>
                </a:cubicBezTo>
                <a:cubicBezTo>
                  <a:pt x="35878" y="45002"/>
                  <a:pt x="35878" y="44875"/>
                  <a:pt x="36005" y="44668"/>
                </a:cubicBezTo>
                <a:cubicBezTo>
                  <a:pt x="36340" y="44143"/>
                  <a:pt x="36674" y="43538"/>
                  <a:pt x="37008" y="43013"/>
                </a:cubicBezTo>
                <a:cubicBezTo>
                  <a:pt x="37072" y="42917"/>
                  <a:pt x="37136" y="42869"/>
                  <a:pt x="37201" y="42869"/>
                </a:cubicBezTo>
                <a:close/>
                <a:moveTo>
                  <a:pt x="35048" y="46660"/>
                </a:moveTo>
                <a:cubicBezTo>
                  <a:pt x="35134" y="46660"/>
                  <a:pt x="35228" y="46745"/>
                  <a:pt x="35353" y="46928"/>
                </a:cubicBezTo>
                <a:cubicBezTo>
                  <a:pt x="35751" y="47454"/>
                  <a:pt x="36212" y="47995"/>
                  <a:pt x="36674" y="48520"/>
                </a:cubicBezTo>
                <a:cubicBezTo>
                  <a:pt x="37406" y="49507"/>
                  <a:pt x="38202" y="50382"/>
                  <a:pt x="38998" y="51369"/>
                </a:cubicBezTo>
                <a:cubicBezTo>
                  <a:pt x="40781" y="53423"/>
                  <a:pt x="42516" y="55556"/>
                  <a:pt x="44298" y="57673"/>
                </a:cubicBezTo>
                <a:cubicBezTo>
                  <a:pt x="45031" y="58596"/>
                  <a:pt x="45763" y="59455"/>
                  <a:pt x="46495" y="60331"/>
                </a:cubicBezTo>
                <a:cubicBezTo>
                  <a:pt x="46813" y="60729"/>
                  <a:pt x="46813" y="60792"/>
                  <a:pt x="46352" y="60920"/>
                </a:cubicBezTo>
                <a:cubicBezTo>
                  <a:pt x="45699" y="61047"/>
                  <a:pt x="45031" y="61190"/>
                  <a:pt x="44362" y="61318"/>
                </a:cubicBezTo>
                <a:cubicBezTo>
                  <a:pt x="44171" y="61318"/>
                  <a:pt x="44028" y="61190"/>
                  <a:pt x="43900" y="61047"/>
                </a:cubicBezTo>
                <a:cubicBezTo>
                  <a:pt x="42245" y="58994"/>
                  <a:pt x="40526" y="56877"/>
                  <a:pt x="38791" y="54823"/>
                </a:cubicBezTo>
                <a:cubicBezTo>
                  <a:pt x="37533" y="53295"/>
                  <a:pt x="36276" y="51831"/>
                  <a:pt x="35019" y="50303"/>
                </a:cubicBezTo>
                <a:cubicBezTo>
                  <a:pt x="34684" y="49905"/>
                  <a:pt x="34350" y="49443"/>
                  <a:pt x="34016" y="49045"/>
                </a:cubicBezTo>
                <a:cubicBezTo>
                  <a:pt x="33888" y="48918"/>
                  <a:pt x="33825" y="48854"/>
                  <a:pt x="33952" y="48647"/>
                </a:cubicBezTo>
                <a:cubicBezTo>
                  <a:pt x="34223" y="48122"/>
                  <a:pt x="34477" y="47517"/>
                  <a:pt x="34748" y="46992"/>
                </a:cubicBezTo>
                <a:cubicBezTo>
                  <a:pt x="34860" y="46777"/>
                  <a:pt x="34948" y="46660"/>
                  <a:pt x="35048" y="46660"/>
                </a:cubicBezTo>
                <a:close/>
                <a:moveTo>
                  <a:pt x="32031" y="55821"/>
                </a:moveTo>
                <a:cubicBezTo>
                  <a:pt x="32082" y="55821"/>
                  <a:pt x="32155" y="55875"/>
                  <a:pt x="32233" y="55953"/>
                </a:cubicBezTo>
                <a:cubicBezTo>
                  <a:pt x="32488" y="56272"/>
                  <a:pt x="32822" y="56670"/>
                  <a:pt x="33093" y="57004"/>
                </a:cubicBezTo>
                <a:cubicBezTo>
                  <a:pt x="33761" y="57736"/>
                  <a:pt x="34350" y="58468"/>
                  <a:pt x="34955" y="59201"/>
                </a:cubicBezTo>
                <a:cubicBezTo>
                  <a:pt x="35544" y="59933"/>
                  <a:pt x="36149" y="60585"/>
                  <a:pt x="36738" y="61318"/>
                </a:cubicBezTo>
                <a:cubicBezTo>
                  <a:pt x="36801" y="61381"/>
                  <a:pt x="36865" y="61525"/>
                  <a:pt x="36801" y="61588"/>
                </a:cubicBezTo>
                <a:cubicBezTo>
                  <a:pt x="36769" y="61652"/>
                  <a:pt x="36722" y="61668"/>
                  <a:pt x="36674" y="61668"/>
                </a:cubicBezTo>
                <a:cubicBezTo>
                  <a:pt x="36626" y="61668"/>
                  <a:pt x="36578" y="61652"/>
                  <a:pt x="36547" y="61652"/>
                </a:cubicBezTo>
                <a:lnTo>
                  <a:pt x="36276" y="61652"/>
                </a:lnTo>
                <a:cubicBezTo>
                  <a:pt x="35480" y="61652"/>
                  <a:pt x="34684" y="61525"/>
                  <a:pt x="33952" y="61525"/>
                </a:cubicBezTo>
                <a:cubicBezTo>
                  <a:pt x="33761" y="61525"/>
                  <a:pt x="33681" y="61381"/>
                  <a:pt x="33554" y="61254"/>
                </a:cubicBezTo>
                <a:cubicBezTo>
                  <a:pt x="32965" y="60585"/>
                  <a:pt x="32360" y="59853"/>
                  <a:pt x="31835" y="59137"/>
                </a:cubicBezTo>
                <a:cubicBezTo>
                  <a:pt x="31692" y="58994"/>
                  <a:pt x="31628" y="58866"/>
                  <a:pt x="31628" y="58659"/>
                </a:cubicBezTo>
                <a:cubicBezTo>
                  <a:pt x="31692" y="57736"/>
                  <a:pt x="31835" y="56877"/>
                  <a:pt x="31962" y="55953"/>
                </a:cubicBezTo>
                <a:cubicBezTo>
                  <a:pt x="31962" y="55859"/>
                  <a:pt x="31989" y="55821"/>
                  <a:pt x="32031" y="55821"/>
                </a:cubicBezTo>
                <a:close/>
                <a:moveTo>
                  <a:pt x="33220" y="50908"/>
                </a:moveTo>
                <a:cubicBezTo>
                  <a:pt x="33363" y="50908"/>
                  <a:pt x="33427" y="51035"/>
                  <a:pt x="33490" y="51099"/>
                </a:cubicBezTo>
                <a:cubicBezTo>
                  <a:pt x="34079" y="51831"/>
                  <a:pt x="34684" y="52563"/>
                  <a:pt x="35353" y="53295"/>
                </a:cubicBezTo>
                <a:cubicBezTo>
                  <a:pt x="37533" y="55953"/>
                  <a:pt x="39794" y="58596"/>
                  <a:pt x="41974" y="61254"/>
                </a:cubicBezTo>
                <a:cubicBezTo>
                  <a:pt x="42038" y="61318"/>
                  <a:pt x="42181" y="61381"/>
                  <a:pt x="42118" y="61525"/>
                </a:cubicBezTo>
                <a:cubicBezTo>
                  <a:pt x="42118" y="61588"/>
                  <a:pt x="42082" y="61604"/>
                  <a:pt x="42030" y="61604"/>
                </a:cubicBezTo>
                <a:cubicBezTo>
                  <a:pt x="41978" y="61604"/>
                  <a:pt x="41911" y="61588"/>
                  <a:pt x="41847" y="61588"/>
                </a:cubicBezTo>
                <a:lnTo>
                  <a:pt x="41115" y="61588"/>
                </a:lnTo>
                <a:cubicBezTo>
                  <a:pt x="40653" y="61652"/>
                  <a:pt x="40128" y="61588"/>
                  <a:pt x="39650" y="61716"/>
                </a:cubicBezTo>
                <a:cubicBezTo>
                  <a:pt x="39581" y="61743"/>
                  <a:pt x="39517" y="61756"/>
                  <a:pt x="39457" y="61756"/>
                </a:cubicBezTo>
                <a:cubicBezTo>
                  <a:pt x="39243" y="61756"/>
                  <a:pt x="39084" y="61593"/>
                  <a:pt x="38934" y="61381"/>
                </a:cubicBezTo>
                <a:cubicBezTo>
                  <a:pt x="37263" y="59328"/>
                  <a:pt x="35544" y="57275"/>
                  <a:pt x="33888" y="55221"/>
                </a:cubicBezTo>
                <a:cubicBezTo>
                  <a:pt x="33490" y="54760"/>
                  <a:pt x="33093" y="54362"/>
                  <a:pt x="32695" y="53884"/>
                </a:cubicBezTo>
                <a:cubicBezTo>
                  <a:pt x="32488" y="53630"/>
                  <a:pt x="32424" y="53423"/>
                  <a:pt x="32567" y="53088"/>
                </a:cubicBezTo>
                <a:cubicBezTo>
                  <a:pt x="32695" y="52436"/>
                  <a:pt x="32822" y="51831"/>
                  <a:pt x="33029" y="51178"/>
                </a:cubicBezTo>
                <a:cubicBezTo>
                  <a:pt x="33093" y="51099"/>
                  <a:pt x="33093" y="50971"/>
                  <a:pt x="33220" y="50908"/>
                </a:cubicBezTo>
                <a:close/>
                <a:moveTo>
                  <a:pt x="24765" y="63138"/>
                </a:moveTo>
                <a:cubicBezTo>
                  <a:pt x="24800" y="63138"/>
                  <a:pt x="24837" y="63154"/>
                  <a:pt x="24863" y="63180"/>
                </a:cubicBezTo>
                <a:cubicBezTo>
                  <a:pt x="25723" y="63435"/>
                  <a:pt x="26726" y="63371"/>
                  <a:pt x="27649" y="63578"/>
                </a:cubicBezTo>
                <a:cubicBezTo>
                  <a:pt x="27983" y="63642"/>
                  <a:pt x="28190" y="63769"/>
                  <a:pt x="28047" y="64103"/>
                </a:cubicBezTo>
                <a:cubicBezTo>
                  <a:pt x="28110" y="64963"/>
                  <a:pt x="28047" y="65965"/>
                  <a:pt x="27983" y="66889"/>
                </a:cubicBezTo>
                <a:cubicBezTo>
                  <a:pt x="27983" y="66952"/>
                  <a:pt x="28047" y="67096"/>
                  <a:pt x="27919" y="67159"/>
                </a:cubicBezTo>
                <a:cubicBezTo>
                  <a:pt x="27856" y="67159"/>
                  <a:pt x="27792" y="67096"/>
                  <a:pt x="27712" y="67016"/>
                </a:cubicBezTo>
                <a:cubicBezTo>
                  <a:pt x="27314" y="66427"/>
                  <a:pt x="25261" y="64039"/>
                  <a:pt x="24736" y="63371"/>
                </a:cubicBezTo>
                <a:cubicBezTo>
                  <a:pt x="24672" y="63307"/>
                  <a:pt x="24609" y="63307"/>
                  <a:pt x="24672" y="63244"/>
                </a:cubicBezTo>
                <a:cubicBezTo>
                  <a:pt x="24672" y="63169"/>
                  <a:pt x="24716" y="63138"/>
                  <a:pt x="24765" y="63138"/>
                </a:cubicBezTo>
                <a:close/>
                <a:moveTo>
                  <a:pt x="19154" y="62718"/>
                </a:moveTo>
                <a:cubicBezTo>
                  <a:pt x="19258" y="62718"/>
                  <a:pt x="19403" y="62782"/>
                  <a:pt x="19499" y="62782"/>
                </a:cubicBezTo>
                <a:cubicBezTo>
                  <a:pt x="20152" y="62846"/>
                  <a:pt x="20820" y="62909"/>
                  <a:pt x="21489" y="62909"/>
                </a:cubicBezTo>
                <a:cubicBezTo>
                  <a:pt x="22221" y="62909"/>
                  <a:pt x="22476" y="63435"/>
                  <a:pt x="22810" y="63769"/>
                </a:cubicBezTo>
                <a:cubicBezTo>
                  <a:pt x="23669" y="64772"/>
                  <a:pt x="24529" y="65759"/>
                  <a:pt x="25325" y="66825"/>
                </a:cubicBezTo>
                <a:cubicBezTo>
                  <a:pt x="25595" y="67159"/>
                  <a:pt x="27394" y="69213"/>
                  <a:pt x="27649" y="69483"/>
                </a:cubicBezTo>
                <a:cubicBezTo>
                  <a:pt x="27856" y="69738"/>
                  <a:pt x="27712" y="70008"/>
                  <a:pt x="27792" y="70279"/>
                </a:cubicBezTo>
                <a:cubicBezTo>
                  <a:pt x="27792" y="70343"/>
                  <a:pt x="27521" y="72523"/>
                  <a:pt x="27521" y="72730"/>
                </a:cubicBezTo>
                <a:cubicBezTo>
                  <a:pt x="27521" y="72794"/>
                  <a:pt x="27521" y="72921"/>
                  <a:pt x="27458" y="72921"/>
                </a:cubicBezTo>
                <a:cubicBezTo>
                  <a:pt x="27439" y="72940"/>
                  <a:pt x="27414" y="72948"/>
                  <a:pt x="27387" y="72948"/>
                </a:cubicBezTo>
                <a:cubicBezTo>
                  <a:pt x="27322" y="72948"/>
                  <a:pt x="27251" y="72903"/>
                  <a:pt x="27251" y="72858"/>
                </a:cubicBezTo>
                <a:cubicBezTo>
                  <a:pt x="27123" y="72730"/>
                  <a:pt x="25802" y="71075"/>
                  <a:pt x="25261" y="70406"/>
                </a:cubicBezTo>
                <a:cubicBezTo>
                  <a:pt x="24529" y="69547"/>
                  <a:pt x="20422" y="64565"/>
                  <a:pt x="19292" y="63244"/>
                </a:cubicBezTo>
                <a:lnTo>
                  <a:pt x="19292" y="63180"/>
                </a:lnTo>
                <a:cubicBezTo>
                  <a:pt x="19165" y="63037"/>
                  <a:pt x="18958" y="62973"/>
                  <a:pt x="19037" y="62782"/>
                </a:cubicBezTo>
                <a:cubicBezTo>
                  <a:pt x="19059" y="62734"/>
                  <a:pt x="19101" y="62718"/>
                  <a:pt x="19154" y="62718"/>
                </a:cubicBezTo>
                <a:close/>
                <a:moveTo>
                  <a:pt x="16540" y="62659"/>
                </a:moveTo>
                <a:cubicBezTo>
                  <a:pt x="16574" y="62659"/>
                  <a:pt x="16610" y="62679"/>
                  <a:pt x="16650" y="62718"/>
                </a:cubicBezTo>
                <a:cubicBezTo>
                  <a:pt x="16777" y="62782"/>
                  <a:pt x="19563" y="66220"/>
                  <a:pt x="19833" y="66554"/>
                </a:cubicBezTo>
                <a:cubicBezTo>
                  <a:pt x="20088" y="66825"/>
                  <a:pt x="24338" y="71934"/>
                  <a:pt x="24402" y="71998"/>
                </a:cubicBezTo>
                <a:cubicBezTo>
                  <a:pt x="25325" y="73065"/>
                  <a:pt x="26200" y="74115"/>
                  <a:pt x="27060" y="75245"/>
                </a:cubicBezTo>
                <a:lnTo>
                  <a:pt x="27123" y="75245"/>
                </a:lnTo>
                <a:cubicBezTo>
                  <a:pt x="27123" y="75373"/>
                  <a:pt x="26391" y="78094"/>
                  <a:pt x="26391" y="78158"/>
                </a:cubicBezTo>
                <a:cubicBezTo>
                  <a:pt x="26391" y="78094"/>
                  <a:pt x="26328" y="78094"/>
                  <a:pt x="26328" y="78031"/>
                </a:cubicBezTo>
                <a:cubicBezTo>
                  <a:pt x="26057" y="77760"/>
                  <a:pt x="22539" y="73526"/>
                  <a:pt x="21345" y="72062"/>
                </a:cubicBezTo>
                <a:cubicBezTo>
                  <a:pt x="19961" y="70343"/>
                  <a:pt x="18496" y="68608"/>
                  <a:pt x="17048" y="66889"/>
                </a:cubicBezTo>
                <a:cubicBezTo>
                  <a:pt x="16172" y="65822"/>
                  <a:pt x="13721" y="63037"/>
                  <a:pt x="13785" y="62909"/>
                </a:cubicBezTo>
                <a:cubicBezTo>
                  <a:pt x="13844" y="62768"/>
                  <a:pt x="15018" y="62688"/>
                  <a:pt x="15811" y="62688"/>
                </a:cubicBezTo>
                <a:cubicBezTo>
                  <a:pt x="16091" y="62688"/>
                  <a:pt x="16323" y="62698"/>
                  <a:pt x="16443" y="62718"/>
                </a:cubicBezTo>
                <a:cubicBezTo>
                  <a:pt x="16475" y="62679"/>
                  <a:pt x="16507" y="62659"/>
                  <a:pt x="16540" y="62659"/>
                </a:cubicBezTo>
                <a:close/>
                <a:moveTo>
                  <a:pt x="11604" y="63244"/>
                </a:moveTo>
                <a:cubicBezTo>
                  <a:pt x="11731" y="63244"/>
                  <a:pt x="11795" y="63244"/>
                  <a:pt x="11875" y="63307"/>
                </a:cubicBezTo>
                <a:cubicBezTo>
                  <a:pt x="12002" y="63371"/>
                  <a:pt x="14119" y="65965"/>
                  <a:pt x="14581" y="66618"/>
                </a:cubicBezTo>
                <a:cubicBezTo>
                  <a:pt x="14915" y="67096"/>
                  <a:pt x="19754" y="72858"/>
                  <a:pt x="19897" y="72985"/>
                </a:cubicBezTo>
                <a:cubicBezTo>
                  <a:pt x="20024" y="73128"/>
                  <a:pt x="20152" y="73319"/>
                  <a:pt x="20359" y="73526"/>
                </a:cubicBezTo>
                <a:cubicBezTo>
                  <a:pt x="20359" y="73526"/>
                  <a:pt x="20359" y="73590"/>
                  <a:pt x="20422" y="73590"/>
                </a:cubicBezTo>
                <a:cubicBezTo>
                  <a:pt x="20693" y="73924"/>
                  <a:pt x="25659" y="79750"/>
                  <a:pt x="25723" y="80084"/>
                </a:cubicBezTo>
                <a:cubicBezTo>
                  <a:pt x="25794" y="80141"/>
                  <a:pt x="24838" y="82024"/>
                  <a:pt x="24400" y="82024"/>
                </a:cubicBezTo>
                <a:cubicBezTo>
                  <a:pt x="24351" y="82024"/>
                  <a:pt x="24308" y="82000"/>
                  <a:pt x="24274" y="81946"/>
                </a:cubicBezTo>
                <a:cubicBezTo>
                  <a:pt x="23144" y="80625"/>
                  <a:pt x="22014" y="79288"/>
                  <a:pt x="20884" y="77967"/>
                </a:cubicBezTo>
                <a:cubicBezTo>
                  <a:pt x="18098" y="74577"/>
                  <a:pt x="15376" y="71202"/>
                  <a:pt x="12591" y="67891"/>
                </a:cubicBezTo>
                <a:cubicBezTo>
                  <a:pt x="11668" y="66761"/>
                  <a:pt x="10601" y="65631"/>
                  <a:pt x="9742" y="64501"/>
                </a:cubicBezTo>
                <a:cubicBezTo>
                  <a:pt x="9678" y="64437"/>
                  <a:pt x="9551" y="64374"/>
                  <a:pt x="9487" y="64230"/>
                </a:cubicBezTo>
                <a:cubicBezTo>
                  <a:pt x="9344" y="64103"/>
                  <a:pt x="9407" y="63976"/>
                  <a:pt x="9614" y="63912"/>
                </a:cubicBezTo>
                <a:cubicBezTo>
                  <a:pt x="9742" y="63833"/>
                  <a:pt x="9949" y="63769"/>
                  <a:pt x="10076" y="63705"/>
                </a:cubicBezTo>
                <a:lnTo>
                  <a:pt x="10076" y="63769"/>
                </a:lnTo>
                <a:cubicBezTo>
                  <a:pt x="10140" y="63705"/>
                  <a:pt x="10140" y="63705"/>
                  <a:pt x="10203" y="63705"/>
                </a:cubicBezTo>
                <a:cubicBezTo>
                  <a:pt x="10681" y="63578"/>
                  <a:pt x="11142" y="63371"/>
                  <a:pt x="11604" y="63244"/>
                </a:cubicBezTo>
                <a:close/>
                <a:moveTo>
                  <a:pt x="7812" y="64856"/>
                </a:moveTo>
                <a:cubicBezTo>
                  <a:pt x="7977" y="64856"/>
                  <a:pt x="8080" y="65025"/>
                  <a:pt x="8214" y="65170"/>
                </a:cubicBezTo>
                <a:cubicBezTo>
                  <a:pt x="8691" y="65759"/>
                  <a:pt x="9216" y="66363"/>
                  <a:pt x="9678" y="66952"/>
                </a:cubicBezTo>
                <a:cubicBezTo>
                  <a:pt x="10681" y="68210"/>
                  <a:pt x="11668" y="69404"/>
                  <a:pt x="12591" y="70597"/>
                </a:cubicBezTo>
                <a:lnTo>
                  <a:pt x="12925" y="70932"/>
                </a:lnTo>
                <a:cubicBezTo>
                  <a:pt x="12925" y="70995"/>
                  <a:pt x="12925" y="70995"/>
                  <a:pt x="12989" y="70995"/>
                </a:cubicBezTo>
                <a:lnTo>
                  <a:pt x="12989" y="71075"/>
                </a:lnTo>
                <a:cubicBezTo>
                  <a:pt x="14326" y="72587"/>
                  <a:pt x="15583" y="74115"/>
                  <a:pt x="16841" y="75643"/>
                </a:cubicBezTo>
                <a:cubicBezTo>
                  <a:pt x="17111" y="75977"/>
                  <a:pt x="17302" y="76248"/>
                  <a:pt x="17573" y="76503"/>
                </a:cubicBezTo>
                <a:cubicBezTo>
                  <a:pt x="17573" y="76566"/>
                  <a:pt x="17573" y="76566"/>
                  <a:pt x="17637" y="76566"/>
                </a:cubicBezTo>
                <a:lnTo>
                  <a:pt x="17637" y="76646"/>
                </a:lnTo>
                <a:lnTo>
                  <a:pt x="17700" y="76646"/>
                </a:lnTo>
                <a:cubicBezTo>
                  <a:pt x="18162" y="77235"/>
                  <a:pt x="21091" y="80753"/>
                  <a:pt x="21091" y="80753"/>
                </a:cubicBezTo>
                <a:cubicBezTo>
                  <a:pt x="21218" y="80816"/>
                  <a:pt x="22746" y="82742"/>
                  <a:pt x="22810" y="82806"/>
                </a:cubicBezTo>
                <a:cubicBezTo>
                  <a:pt x="23017" y="83077"/>
                  <a:pt x="23271" y="83411"/>
                  <a:pt x="23542" y="83666"/>
                </a:cubicBezTo>
                <a:cubicBezTo>
                  <a:pt x="23669" y="83729"/>
                  <a:pt x="23733" y="83872"/>
                  <a:pt x="23606" y="83936"/>
                </a:cubicBezTo>
                <a:cubicBezTo>
                  <a:pt x="23271" y="84525"/>
                  <a:pt x="22746" y="85003"/>
                  <a:pt x="22285" y="85400"/>
                </a:cubicBezTo>
                <a:lnTo>
                  <a:pt x="22221" y="85464"/>
                </a:lnTo>
                <a:cubicBezTo>
                  <a:pt x="22174" y="85539"/>
                  <a:pt x="22133" y="85570"/>
                  <a:pt x="22081" y="85570"/>
                </a:cubicBezTo>
                <a:cubicBezTo>
                  <a:pt x="22045" y="85570"/>
                  <a:pt x="22003" y="85554"/>
                  <a:pt x="21950" y="85528"/>
                </a:cubicBezTo>
                <a:lnTo>
                  <a:pt x="21887" y="85528"/>
                </a:lnTo>
                <a:cubicBezTo>
                  <a:pt x="17971" y="80753"/>
                  <a:pt x="14055" y="75977"/>
                  <a:pt x="10140" y="71266"/>
                </a:cubicBezTo>
                <a:cubicBezTo>
                  <a:pt x="8818" y="69674"/>
                  <a:pt x="7418" y="68082"/>
                  <a:pt x="6097" y="66491"/>
                </a:cubicBezTo>
                <a:cubicBezTo>
                  <a:pt x="5906" y="66300"/>
                  <a:pt x="5826" y="66220"/>
                  <a:pt x="6097" y="65965"/>
                </a:cubicBezTo>
                <a:cubicBezTo>
                  <a:pt x="6558" y="65568"/>
                  <a:pt x="7099" y="65297"/>
                  <a:pt x="7561" y="64963"/>
                </a:cubicBezTo>
                <a:cubicBezTo>
                  <a:pt x="7661" y="64887"/>
                  <a:pt x="7742" y="64856"/>
                  <a:pt x="7812" y="64856"/>
                </a:cubicBezTo>
                <a:close/>
                <a:moveTo>
                  <a:pt x="85997" y="0"/>
                </a:moveTo>
                <a:cubicBezTo>
                  <a:pt x="85879" y="0"/>
                  <a:pt x="85753" y="13"/>
                  <a:pt x="85620" y="36"/>
                </a:cubicBezTo>
                <a:cubicBezTo>
                  <a:pt x="83630" y="434"/>
                  <a:pt x="81768" y="1230"/>
                  <a:pt x="80176" y="2487"/>
                </a:cubicBezTo>
                <a:cubicBezTo>
                  <a:pt x="79587" y="2949"/>
                  <a:pt x="78919" y="3426"/>
                  <a:pt x="78394" y="4015"/>
                </a:cubicBezTo>
                <a:cubicBezTo>
                  <a:pt x="77136" y="5416"/>
                  <a:pt x="76133" y="7008"/>
                  <a:pt x="75274" y="8727"/>
                </a:cubicBezTo>
                <a:cubicBezTo>
                  <a:pt x="73809" y="11576"/>
                  <a:pt x="73220" y="14632"/>
                  <a:pt x="72759" y="17752"/>
                </a:cubicBezTo>
                <a:cubicBezTo>
                  <a:pt x="72552" y="18946"/>
                  <a:pt x="72218" y="25711"/>
                  <a:pt x="72154" y="25711"/>
                </a:cubicBezTo>
                <a:cubicBezTo>
                  <a:pt x="71505" y="25623"/>
                  <a:pt x="69267" y="25318"/>
                  <a:pt x="66044" y="25318"/>
                </a:cubicBezTo>
                <a:cubicBezTo>
                  <a:pt x="63968" y="25318"/>
                  <a:pt x="61483" y="25445"/>
                  <a:pt x="58751" y="25838"/>
                </a:cubicBezTo>
                <a:cubicBezTo>
                  <a:pt x="57367" y="26029"/>
                  <a:pt x="56045" y="26363"/>
                  <a:pt x="54708" y="26761"/>
                </a:cubicBezTo>
                <a:cubicBezTo>
                  <a:pt x="52989" y="27223"/>
                  <a:pt x="51398" y="27828"/>
                  <a:pt x="49806" y="28560"/>
                </a:cubicBezTo>
                <a:cubicBezTo>
                  <a:pt x="43566" y="31345"/>
                  <a:pt x="38536" y="35579"/>
                  <a:pt x="34684" y="41230"/>
                </a:cubicBezTo>
                <a:cubicBezTo>
                  <a:pt x="31835" y="45400"/>
                  <a:pt x="29973" y="50048"/>
                  <a:pt x="28986" y="55014"/>
                </a:cubicBezTo>
                <a:cubicBezTo>
                  <a:pt x="28588" y="56813"/>
                  <a:pt x="28317" y="58659"/>
                  <a:pt x="28254" y="60522"/>
                </a:cubicBezTo>
                <a:cubicBezTo>
                  <a:pt x="28254" y="60692"/>
                  <a:pt x="28210" y="60809"/>
                  <a:pt x="28044" y="60809"/>
                </a:cubicBezTo>
                <a:cubicBezTo>
                  <a:pt x="28008" y="60809"/>
                  <a:pt x="27967" y="60804"/>
                  <a:pt x="27919" y="60792"/>
                </a:cubicBezTo>
                <a:cubicBezTo>
                  <a:pt x="27201" y="60739"/>
                  <a:pt x="23096" y="60031"/>
                  <a:pt x="18795" y="60031"/>
                </a:cubicBezTo>
                <a:cubicBezTo>
                  <a:pt x="17947" y="60031"/>
                  <a:pt x="17091" y="60058"/>
                  <a:pt x="16252" y="60124"/>
                </a:cubicBezTo>
                <a:lnTo>
                  <a:pt x="15854" y="60124"/>
                </a:lnTo>
                <a:cubicBezTo>
                  <a:pt x="14517" y="60331"/>
                  <a:pt x="13259" y="60458"/>
                  <a:pt x="12002" y="60792"/>
                </a:cubicBezTo>
                <a:cubicBezTo>
                  <a:pt x="9407" y="61445"/>
                  <a:pt x="7020" y="62448"/>
                  <a:pt x="4839" y="64039"/>
                </a:cubicBezTo>
                <a:cubicBezTo>
                  <a:pt x="3709" y="64899"/>
                  <a:pt x="2722" y="65965"/>
                  <a:pt x="1990" y="67096"/>
                </a:cubicBezTo>
                <a:cubicBezTo>
                  <a:pt x="1194" y="68289"/>
                  <a:pt x="589" y="69547"/>
                  <a:pt x="127" y="70868"/>
                </a:cubicBezTo>
                <a:cubicBezTo>
                  <a:pt x="0" y="71330"/>
                  <a:pt x="334" y="72125"/>
                  <a:pt x="796" y="72332"/>
                </a:cubicBezTo>
                <a:cubicBezTo>
                  <a:pt x="984" y="72406"/>
                  <a:pt x="1164" y="72442"/>
                  <a:pt x="1331" y="72442"/>
                </a:cubicBezTo>
                <a:cubicBezTo>
                  <a:pt x="1744" y="72442"/>
                  <a:pt x="2086" y="72221"/>
                  <a:pt x="2324" y="71791"/>
                </a:cubicBezTo>
                <a:cubicBezTo>
                  <a:pt x="2388" y="71664"/>
                  <a:pt x="2451" y="71473"/>
                  <a:pt x="2515" y="71330"/>
                </a:cubicBezTo>
                <a:cubicBezTo>
                  <a:pt x="2977" y="70008"/>
                  <a:pt x="3582" y="68815"/>
                  <a:pt x="4441" y="67685"/>
                </a:cubicBezTo>
                <a:cubicBezTo>
                  <a:pt x="4576" y="67517"/>
                  <a:pt x="4660" y="67434"/>
                  <a:pt x="4742" y="67434"/>
                </a:cubicBezTo>
                <a:cubicBezTo>
                  <a:pt x="4823" y="67434"/>
                  <a:pt x="4903" y="67517"/>
                  <a:pt x="5030" y="67685"/>
                </a:cubicBezTo>
                <a:cubicBezTo>
                  <a:pt x="5301" y="68019"/>
                  <a:pt x="5508" y="68353"/>
                  <a:pt x="5762" y="68687"/>
                </a:cubicBezTo>
                <a:cubicBezTo>
                  <a:pt x="6622" y="69674"/>
                  <a:pt x="7418" y="70741"/>
                  <a:pt x="8293" y="71728"/>
                </a:cubicBezTo>
                <a:cubicBezTo>
                  <a:pt x="9280" y="72921"/>
                  <a:pt x="10203" y="74179"/>
                  <a:pt x="11270" y="75373"/>
                </a:cubicBezTo>
                <a:cubicBezTo>
                  <a:pt x="12129" y="76312"/>
                  <a:pt x="12925" y="77362"/>
                  <a:pt x="13721" y="78301"/>
                </a:cubicBezTo>
                <a:cubicBezTo>
                  <a:pt x="14851" y="79623"/>
                  <a:pt x="15918" y="80880"/>
                  <a:pt x="17048" y="82217"/>
                </a:cubicBezTo>
                <a:cubicBezTo>
                  <a:pt x="17971" y="83411"/>
                  <a:pt x="18958" y="84605"/>
                  <a:pt x="19961" y="85798"/>
                </a:cubicBezTo>
                <a:cubicBezTo>
                  <a:pt x="20152" y="85989"/>
                  <a:pt x="20295" y="86117"/>
                  <a:pt x="20422" y="86324"/>
                </a:cubicBezTo>
                <a:cubicBezTo>
                  <a:pt x="20756" y="86594"/>
                  <a:pt x="20629" y="86722"/>
                  <a:pt x="20359" y="86913"/>
                </a:cubicBezTo>
                <a:cubicBezTo>
                  <a:pt x="19292" y="87517"/>
                  <a:pt x="18242" y="87915"/>
                  <a:pt x="17111" y="88313"/>
                </a:cubicBezTo>
                <a:cubicBezTo>
                  <a:pt x="16507" y="88504"/>
                  <a:pt x="16316" y="88902"/>
                  <a:pt x="16570" y="89443"/>
                </a:cubicBezTo>
                <a:cubicBezTo>
                  <a:pt x="16743" y="89722"/>
                  <a:pt x="17004" y="89857"/>
                  <a:pt x="17354" y="89857"/>
                </a:cubicBezTo>
                <a:cubicBezTo>
                  <a:pt x="17424" y="89857"/>
                  <a:pt x="17497" y="89852"/>
                  <a:pt x="17573" y="89841"/>
                </a:cubicBezTo>
                <a:cubicBezTo>
                  <a:pt x="17907" y="89778"/>
                  <a:pt x="18162" y="89634"/>
                  <a:pt x="18496" y="89634"/>
                </a:cubicBezTo>
                <a:cubicBezTo>
                  <a:pt x="18560" y="89634"/>
                  <a:pt x="18560" y="89634"/>
                  <a:pt x="18639" y="89571"/>
                </a:cubicBezTo>
                <a:cubicBezTo>
                  <a:pt x="21887" y="88711"/>
                  <a:pt x="24402" y="86785"/>
                  <a:pt x="26391" y="84063"/>
                </a:cubicBezTo>
                <a:cubicBezTo>
                  <a:pt x="27792" y="82074"/>
                  <a:pt x="28779" y="79957"/>
                  <a:pt x="29447" y="77633"/>
                </a:cubicBezTo>
                <a:cubicBezTo>
                  <a:pt x="30307" y="74720"/>
                  <a:pt x="30705" y="71728"/>
                  <a:pt x="30896" y="68687"/>
                </a:cubicBezTo>
                <a:cubicBezTo>
                  <a:pt x="31039" y="67685"/>
                  <a:pt x="31039" y="66698"/>
                  <a:pt x="31103" y="65695"/>
                </a:cubicBezTo>
                <a:cubicBezTo>
                  <a:pt x="31166" y="65233"/>
                  <a:pt x="31103" y="64772"/>
                  <a:pt x="31230" y="64310"/>
                </a:cubicBezTo>
                <a:cubicBezTo>
                  <a:pt x="31294" y="64167"/>
                  <a:pt x="31294" y="64103"/>
                  <a:pt x="31501" y="64103"/>
                </a:cubicBezTo>
                <a:cubicBezTo>
                  <a:pt x="32090" y="64230"/>
                  <a:pt x="32695" y="64230"/>
                  <a:pt x="33220" y="64374"/>
                </a:cubicBezTo>
                <a:cubicBezTo>
                  <a:pt x="34014" y="64481"/>
                  <a:pt x="34752" y="64646"/>
                  <a:pt x="35519" y="64646"/>
                </a:cubicBezTo>
                <a:cubicBezTo>
                  <a:pt x="35659" y="64646"/>
                  <a:pt x="35800" y="64641"/>
                  <a:pt x="35942" y="64628"/>
                </a:cubicBezTo>
                <a:cubicBezTo>
                  <a:pt x="36876" y="64628"/>
                  <a:pt x="37802" y="64664"/>
                  <a:pt x="38731" y="64664"/>
                </a:cubicBezTo>
                <a:cubicBezTo>
                  <a:pt x="39196" y="64664"/>
                  <a:pt x="39661" y="64655"/>
                  <a:pt x="40128" y="64628"/>
                </a:cubicBezTo>
                <a:cubicBezTo>
                  <a:pt x="41179" y="64565"/>
                  <a:pt x="42245" y="64374"/>
                  <a:pt x="43312" y="64230"/>
                </a:cubicBezTo>
                <a:cubicBezTo>
                  <a:pt x="45301" y="63976"/>
                  <a:pt x="47211" y="63578"/>
                  <a:pt x="49137" y="62973"/>
                </a:cubicBezTo>
                <a:cubicBezTo>
                  <a:pt x="50331" y="62575"/>
                  <a:pt x="51589" y="62177"/>
                  <a:pt x="52782" y="61716"/>
                </a:cubicBezTo>
                <a:cubicBezTo>
                  <a:pt x="53722" y="61254"/>
                  <a:pt x="54645" y="60856"/>
                  <a:pt x="55568" y="60394"/>
                </a:cubicBezTo>
                <a:cubicBezTo>
                  <a:pt x="56300" y="59933"/>
                  <a:pt x="57096" y="59535"/>
                  <a:pt x="57765" y="59137"/>
                </a:cubicBezTo>
                <a:cubicBezTo>
                  <a:pt x="58560" y="58596"/>
                  <a:pt x="59293" y="58134"/>
                  <a:pt x="60025" y="57545"/>
                </a:cubicBezTo>
                <a:cubicBezTo>
                  <a:pt x="61410" y="56542"/>
                  <a:pt x="62667" y="55476"/>
                  <a:pt x="63861" y="54282"/>
                </a:cubicBezTo>
                <a:cubicBezTo>
                  <a:pt x="64593" y="53566"/>
                  <a:pt x="65325" y="52834"/>
                  <a:pt x="66058" y="52038"/>
                </a:cubicBezTo>
                <a:cubicBezTo>
                  <a:pt x="66121" y="51974"/>
                  <a:pt x="66185" y="51831"/>
                  <a:pt x="66312" y="51767"/>
                </a:cubicBezTo>
                <a:cubicBezTo>
                  <a:pt x="66710" y="51178"/>
                  <a:pt x="67188" y="50637"/>
                  <a:pt x="67649" y="50048"/>
                </a:cubicBezTo>
                <a:cubicBezTo>
                  <a:pt x="68238" y="49189"/>
                  <a:pt x="68843" y="48313"/>
                  <a:pt x="69496" y="47390"/>
                </a:cubicBezTo>
                <a:cubicBezTo>
                  <a:pt x="73809" y="39495"/>
                  <a:pt x="75067" y="30215"/>
                  <a:pt x="75067" y="29419"/>
                </a:cubicBezTo>
                <a:cubicBezTo>
                  <a:pt x="75067" y="29251"/>
                  <a:pt x="75461" y="29190"/>
                  <a:pt x="76140" y="29190"/>
                </a:cubicBezTo>
                <a:cubicBezTo>
                  <a:pt x="77994" y="29190"/>
                  <a:pt x="81969" y="29649"/>
                  <a:pt x="85812" y="29649"/>
                </a:cubicBezTo>
                <a:cubicBezTo>
                  <a:pt x="87219" y="29649"/>
                  <a:pt x="88609" y="29588"/>
                  <a:pt x="89870" y="29419"/>
                </a:cubicBezTo>
                <a:cubicBezTo>
                  <a:pt x="90666" y="29292"/>
                  <a:pt x="91462" y="29085"/>
                  <a:pt x="92258" y="28894"/>
                </a:cubicBezTo>
                <a:cubicBezTo>
                  <a:pt x="93372" y="28496"/>
                  <a:pt x="94566" y="28098"/>
                  <a:pt x="95632" y="27493"/>
                </a:cubicBezTo>
                <a:cubicBezTo>
                  <a:pt x="96428" y="27159"/>
                  <a:pt x="97224" y="26697"/>
                  <a:pt x="97892" y="26236"/>
                </a:cubicBezTo>
                <a:cubicBezTo>
                  <a:pt x="98816" y="25567"/>
                  <a:pt x="99612" y="24771"/>
                  <a:pt x="100344" y="23912"/>
                </a:cubicBezTo>
                <a:cubicBezTo>
                  <a:pt x="100933" y="23243"/>
                  <a:pt x="101474" y="22591"/>
                  <a:pt x="101935" y="21859"/>
                </a:cubicBezTo>
                <a:cubicBezTo>
                  <a:pt x="102461" y="20935"/>
                  <a:pt x="102859" y="19933"/>
                  <a:pt x="103193" y="18946"/>
                </a:cubicBezTo>
                <a:cubicBezTo>
                  <a:pt x="103320" y="18405"/>
                  <a:pt x="103002" y="17672"/>
                  <a:pt x="102397" y="17545"/>
                </a:cubicBezTo>
                <a:cubicBezTo>
                  <a:pt x="102182" y="17508"/>
                  <a:pt x="102001" y="17481"/>
                  <a:pt x="101844" y="17481"/>
                </a:cubicBezTo>
                <a:cubicBezTo>
                  <a:pt x="101469" y="17481"/>
                  <a:pt x="101237" y="17633"/>
                  <a:pt x="101012" y="18150"/>
                </a:cubicBezTo>
                <a:cubicBezTo>
                  <a:pt x="100869" y="18341"/>
                  <a:pt x="100805" y="18548"/>
                  <a:pt x="100742" y="18739"/>
                </a:cubicBezTo>
                <a:cubicBezTo>
                  <a:pt x="100073" y="20601"/>
                  <a:pt x="99086" y="22257"/>
                  <a:pt x="97494" y="23578"/>
                </a:cubicBezTo>
                <a:cubicBezTo>
                  <a:pt x="97288" y="23323"/>
                  <a:pt x="97033" y="22989"/>
                  <a:pt x="96762" y="22718"/>
                </a:cubicBezTo>
                <a:cubicBezTo>
                  <a:pt x="95903" y="21731"/>
                  <a:pt x="95107" y="20665"/>
                  <a:pt x="94247" y="19662"/>
                </a:cubicBezTo>
                <a:cubicBezTo>
                  <a:pt x="93245" y="18468"/>
                  <a:pt x="92258" y="17211"/>
                  <a:pt x="91255" y="16017"/>
                </a:cubicBezTo>
                <a:cubicBezTo>
                  <a:pt x="90268" y="14823"/>
                  <a:pt x="89329" y="13629"/>
                  <a:pt x="88342" y="12499"/>
                </a:cubicBezTo>
                <a:cubicBezTo>
                  <a:pt x="87546" y="11576"/>
                  <a:pt x="86814" y="10653"/>
                  <a:pt x="86018" y="9714"/>
                </a:cubicBezTo>
                <a:cubicBezTo>
                  <a:pt x="85158" y="8663"/>
                  <a:pt x="84219" y="7660"/>
                  <a:pt x="83423" y="6610"/>
                </a:cubicBezTo>
                <a:cubicBezTo>
                  <a:pt x="82898" y="5941"/>
                  <a:pt x="82230" y="5273"/>
                  <a:pt x="81704" y="4541"/>
                </a:cubicBezTo>
                <a:cubicBezTo>
                  <a:pt x="81370" y="4143"/>
                  <a:pt x="81370" y="4143"/>
                  <a:pt x="81768" y="3888"/>
                </a:cubicBezTo>
                <a:cubicBezTo>
                  <a:pt x="83232" y="2885"/>
                  <a:pt x="84617" y="1962"/>
                  <a:pt x="86352" y="1564"/>
                </a:cubicBezTo>
                <a:cubicBezTo>
                  <a:pt x="86607" y="1500"/>
                  <a:pt x="86814" y="1293"/>
                  <a:pt x="86814" y="959"/>
                </a:cubicBezTo>
                <a:cubicBezTo>
                  <a:pt x="86866" y="256"/>
                  <a:pt x="86524" y="0"/>
                  <a:pt x="85997" y="0"/>
                </a:cubicBezTo>
                <a:close/>
              </a:path>
            </a:pathLst>
          </a:custGeom>
          <a:solidFill>
            <a:srgbClr val="D3E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"/>
          <p:cNvGrpSpPr/>
          <p:nvPr/>
        </p:nvGrpSpPr>
        <p:grpSpPr>
          <a:xfrm rot="5400000">
            <a:off x="581896" y="-159768"/>
            <a:ext cx="723901" cy="1389537"/>
            <a:chOff x="236525" y="1775500"/>
            <a:chExt cx="900150" cy="1727850"/>
          </a:xfrm>
        </p:grpSpPr>
        <p:sp>
          <p:nvSpPr>
            <p:cNvPr id="205" name="Google Shape;205;p1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"/>
          <p:cNvGrpSpPr/>
          <p:nvPr/>
        </p:nvGrpSpPr>
        <p:grpSpPr>
          <a:xfrm>
            <a:off x="7700825" y="3831625"/>
            <a:ext cx="1053750" cy="1311875"/>
            <a:chOff x="7108950" y="3547625"/>
            <a:chExt cx="1053750" cy="1311875"/>
          </a:xfrm>
        </p:grpSpPr>
        <p:sp>
          <p:nvSpPr>
            <p:cNvPr id="234" name="Google Shape;234;p1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"/>
          <p:cNvGrpSpPr/>
          <p:nvPr/>
        </p:nvGrpSpPr>
        <p:grpSpPr>
          <a:xfrm rot="10800000">
            <a:off x="6282350" y="2104383"/>
            <a:ext cx="2861650" cy="265395"/>
            <a:chOff x="3524275" y="3132050"/>
            <a:chExt cx="4415446" cy="409497"/>
          </a:xfrm>
        </p:grpSpPr>
        <p:sp>
          <p:nvSpPr>
            <p:cNvPr id="238" name="Google Shape;238;p1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"/>
          <p:cNvGrpSpPr/>
          <p:nvPr/>
        </p:nvGrpSpPr>
        <p:grpSpPr>
          <a:xfrm>
            <a:off x="5603278" y="3117723"/>
            <a:ext cx="797476" cy="570353"/>
            <a:chOff x="4869651" y="2012218"/>
            <a:chExt cx="376654" cy="281566"/>
          </a:xfrm>
        </p:grpSpPr>
        <p:sp>
          <p:nvSpPr>
            <p:cNvPr id="242" name="Google Shape;242;p1"/>
            <p:cNvSpPr/>
            <p:nvPr/>
          </p:nvSpPr>
          <p:spPr>
            <a:xfrm>
              <a:off x="4869651" y="2012218"/>
              <a:ext cx="376654" cy="281566"/>
            </a:xfrm>
            <a:custGeom>
              <a:rect b="b" l="l" r="r" t="t"/>
              <a:pathLst>
                <a:path extrusionOk="0" h="8839" w="11824">
                  <a:moveTo>
                    <a:pt x="4976" y="1"/>
                  </a:moveTo>
                  <a:cubicBezTo>
                    <a:pt x="4854" y="1"/>
                    <a:pt x="4732" y="6"/>
                    <a:pt x="4609" y="16"/>
                  </a:cubicBezTo>
                  <a:cubicBezTo>
                    <a:pt x="4513" y="28"/>
                    <a:pt x="4442" y="99"/>
                    <a:pt x="4442" y="194"/>
                  </a:cubicBezTo>
                  <a:cubicBezTo>
                    <a:pt x="4454" y="278"/>
                    <a:pt x="4537" y="349"/>
                    <a:pt x="4621" y="349"/>
                  </a:cubicBezTo>
                  <a:cubicBezTo>
                    <a:pt x="4722" y="342"/>
                    <a:pt x="4822" y="338"/>
                    <a:pt x="4922" y="338"/>
                  </a:cubicBezTo>
                  <a:cubicBezTo>
                    <a:pt x="6773" y="338"/>
                    <a:pt x="8373" y="1575"/>
                    <a:pt x="8859" y="3326"/>
                  </a:cubicBezTo>
                  <a:cubicBezTo>
                    <a:pt x="8823" y="3385"/>
                    <a:pt x="8764" y="3468"/>
                    <a:pt x="8657" y="3540"/>
                  </a:cubicBezTo>
                  <a:cubicBezTo>
                    <a:pt x="8525" y="3632"/>
                    <a:pt x="8386" y="3671"/>
                    <a:pt x="8244" y="3671"/>
                  </a:cubicBezTo>
                  <a:cubicBezTo>
                    <a:pt x="8003" y="3671"/>
                    <a:pt x="7754" y="3559"/>
                    <a:pt x="7514" y="3409"/>
                  </a:cubicBezTo>
                  <a:cubicBezTo>
                    <a:pt x="7288" y="2933"/>
                    <a:pt x="7549" y="2635"/>
                    <a:pt x="7585" y="2611"/>
                  </a:cubicBezTo>
                  <a:cubicBezTo>
                    <a:pt x="7657" y="2552"/>
                    <a:pt x="7657" y="2433"/>
                    <a:pt x="7585" y="2373"/>
                  </a:cubicBezTo>
                  <a:cubicBezTo>
                    <a:pt x="7555" y="2337"/>
                    <a:pt x="7511" y="2320"/>
                    <a:pt x="7466" y="2320"/>
                  </a:cubicBezTo>
                  <a:cubicBezTo>
                    <a:pt x="7421" y="2320"/>
                    <a:pt x="7377" y="2337"/>
                    <a:pt x="7347" y="2373"/>
                  </a:cubicBezTo>
                  <a:cubicBezTo>
                    <a:pt x="7335" y="2397"/>
                    <a:pt x="7061" y="2671"/>
                    <a:pt x="7097" y="3135"/>
                  </a:cubicBezTo>
                  <a:cubicBezTo>
                    <a:pt x="6893" y="3013"/>
                    <a:pt x="6663" y="2925"/>
                    <a:pt x="6256" y="2925"/>
                  </a:cubicBezTo>
                  <a:cubicBezTo>
                    <a:pt x="6188" y="2925"/>
                    <a:pt x="6116" y="2928"/>
                    <a:pt x="6037" y="2933"/>
                  </a:cubicBezTo>
                  <a:cubicBezTo>
                    <a:pt x="5942" y="2933"/>
                    <a:pt x="5871" y="3016"/>
                    <a:pt x="5871" y="3111"/>
                  </a:cubicBezTo>
                  <a:cubicBezTo>
                    <a:pt x="5871" y="3195"/>
                    <a:pt x="5966" y="3266"/>
                    <a:pt x="6049" y="3266"/>
                  </a:cubicBezTo>
                  <a:cubicBezTo>
                    <a:pt x="6107" y="3263"/>
                    <a:pt x="6162" y="3262"/>
                    <a:pt x="6212" y="3262"/>
                  </a:cubicBezTo>
                  <a:cubicBezTo>
                    <a:pt x="6813" y="3262"/>
                    <a:pt x="6903" y="3451"/>
                    <a:pt x="7288" y="3671"/>
                  </a:cubicBezTo>
                  <a:cubicBezTo>
                    <a:pt x="7601" y="3871"/>
                    <a:pt x="7925" y="4007"/>
                    <a:pt x="8240" y="4007"/>
                  </a:cubicBezTo>
                  <a:cubicBezTo>
                    <a:pt x="8488" y="4007"/>
                    <a:pt x="8729" y="3923"/>
                    <a:pt x="8954" y="3719"/>
                  </a:cubicBezTo>
                  <a:cubicBezTo>
                    <a:pt x="9073" y="4397"/>
                    <a:pt x="9014" y="4623"/>
                    <a:pt x="8966" y="4957"/>
                  </a:cubicBezTo>
                  <a:cubicBezTo>
                    <a:pt x="8835" y="4969"/>
                    <a:pt x="8442" y="5040"/>
                    <a:pt x="7966" y="5219"/>
                  </a:cubicBezTo>
                  <a:cubicBezTo>
                    <a:pt x="7490" y="5421"/>
                    <a:pt x="7097" y="5671"/>
                    <a:pt x="6752" y="5969"/>
                  </a:cubicBezTo>
                  <a:cubicBezTo>
                    <a:pt x="6442" y="5719"/>
                    <a:pt x="6502" y="5278"/>
                    <a:pt x="6502" y="5254"/>
                  </a:cubicBezTo>
                  <a:cubicBezTo>
                    <a:pt x="6514" y="5159"/>
                    <a:pt x="6454" y="5076"/>
                    <a:pt x="6359" y="5052"/>
                  </a:cubicBezTo>
                  <a:cubicBezTo>
                    <a:pt x="6352" y="5051"/>
                    <a:pt x="6345" y="5050"/>
                    <a:pt x="6337" y="5050"/>
                  </a:cubicBezTo>
                  <a:cubicBezTo>
                    <a:pt x="6260" y="5050"/>
                    <a:pt x="6179" y="5108"/>
                    <a:pt x="6168" y="5195"/>
                  </a:cubicBezTo>
                  <a:cubicBezTo>
                    <a:pt x="6168" y="5219"/>
                    <a:pt x="6085" y="5814"/>
                    <a:pt x="6514" y="6183"/>
                  </a:cubicBezTo>
                  <a:cubicBezTo>
                    <a:pt x="6395" y="6302"/>
                    <a:pt x="6287" y="6445"/>
                    <a:pt x="6204" y="6576"/>
                  </a:cubicBezTo>
                  <a:cubicBezTo>
                    <a:pt x="6145" y="6647"/>
                    <a:pt x="6168" y="6755"/>
                    <a:pt x="6240" y="6814"/>
                  </a:cubicBezTo>
                  <a:cubicBezTo>
                    <a:pt x="6269" y="6835"/>
                    <a:pt x="6300" y="6844"/>
                    <a:pt x="6330" y="6844"/>
                  </a:cubicBezTo>
                  <a:cubicBezTo>
                    <a:pt x="6386" y="6844"/>
                    <a:pt x="6439" y="6813"/>
                    <a:pt x="6478" y="6767"/>
                  </a:cubicBezTo>
                  <a:cubicBezTo>
                    <a:pt x="6657" y="6505"/>
                    <a:pt x="6883" y="6290"/>
                    <a:pt x="7121" y="6100"/>
                  </a:cubicBezTo>
                  <a:lnTo>
                    <a:pt x="7121" y="6100"/>
                  </a:lnTo>
                  <a:cubicBezTo>
                    <a:pt x="7061" y="6576"/>
                    <a:pt x="7299" y="6945"/>
                    <a:pt x="7311" y="6981"/>
                  </a:cubicBezTo>
                  <a:cubicBezTo>
                    <a:pt x="7340" y="7024"/>
                    <a:pt x="7392" y="7050"/>
                    <a:pt x="7446" y="7050"/>
                  </a:cubicBezTo>
                  <a:cubicBezTo>
                    <a:pt x="7481" y="7050"/>
                    <a:pt x="7517" y="7040"/>
                    <a:pt x="7549" y="7017"/>
                  </a:cubicBezTo>
                  <a:cubicBezTo>
                    <a:pt x="7645" y="6957"/>
                    <a:pt x="7657" y="6874"/>
                    <a:pt x="7609" y="6778"/>
                  </a:cubicBezTo>
                  <a:cubicBezTo>
                    <a:pt x="7597" y="6755"/>
                    <a:pt x="7299" y="6266"/>
                    <a:pt x="7585" y="5790"/>
                  </a:cubicBezTo>
                  <a:cubicBezTo>
                    <a:pt x="8145" y="5469"/>
                    <a:pt x="8681" y="5338"/>
                    <a:pt x="8931" y="5290"/>
                  </a:cubicBezTo>
                  <a:lnTo>
                    <a:pt x="8931" y="5290"/>
                  </a:lnTo>
                  <a:cubicBezTo>
                    <a:pt x="8484" y="7304"/>
                    <a:pt x="6730" y="8498"/>
                    <a:pt x="4932" y="8498"/>
                  </a:cubicBezTo>
                  <a:cubicBezTo>
                    <a:pt x="3806" y="8498"/>
                    <a:pt x="2663" y="8031"/>
                    <a:pt x="1811" y="7005"/>
                  </a:cubicBezTo>
                  <a:cubicBezTo>
                    <a:pt x="2061" y="6921"/>
                    <a:pt x="2287" y="6695"/>
                    <a:pt x="2466" y="6350"/>
                  </a:cubicBezTo>
                  <a:cubicBezTo>
                    <a:pt x="2525" y="6231"/>
                    <a:pt x="2430" y="6100"/>
                    <a:pt x="2311" y="6100"/>
                  </a:cubicBezTo>
                  <a:cubicBezTo>
                    <a:pt x="2239" y="6100"/>
                    <a:pt x="2180" y="6147"/>
                    <a:pt x="2144" y="6207"/>
                  </a:cubicBezTo>
                  <a:cubicBezTo>
                    <a:pt x="1965" y="6528"/>
                    <a:pt x="1763" y="6707"/>
                    <a:pt x="1549" y="6707"/>
                  </a:cubicBezTo>
                  <a:cubicBezTo>
                    <a:pt x="1275" y="6290"/>
                    <a:pt x="1132" y="5945"/>
                    <a:pt x="1001" y="5493"/>
                  </a:cubicBezTo>
                  <a:lnTo>
                    <a:pt x="1001" y="5493"/>
                  </a:lnTo>
                  <a:cubicBezTo>
                    <a:pt x="1037" y="5504"/>
                    <a:pt x="1061" y="5504"/>
                    <a:pt x="1108" y="5504"/>
                  </a:cubicBezTo>
                  <a:cubicBezTo>
                    <a:pt x="1418" y="5504"/>
                    <a:pt x="1668" y="5016"/>
                    <a:pt x="1668" y="4397"/>
                  </a:cubicBezTo>
                  <a:cubicBezTo>
                    <a:pt x="1668" y="3790"/>
                    <a:pt x="1418" y="3302"/>
                    <a:pt x="1108" y="3302"/>
                  </a:cubicBezTo>
                  <a:cubicBezTo>
                    <a:pt x="1072" y="3302"/>
                    <a:pt x="1037" y="3314"/>
                    <a:pt x="1001" y="3314"/>
                  </a:cubicBezTo>
                  <a:cubicBezTo>
                    <a:pt x="1156" y="2778"/>
                    <a:pt x="1311" y="2468"/>
                    <a:pt x="1573" y="2099"/>
                  </a:cubicBezTo>
                  <a:cubicBezTo>
                    <a:pt x="2025" y="2147"/>
                    <a:pt x="2537" y="3076"/>
                    <a:pt x="2537" y="4385"/>
                  </a:cubicBezTo>
                  <a:cubicBezTo>
                    <a:pt x="2537" y="4778"/>
                    <a:pt x="2489" y="5147"/>
                    <a:pt x="2406" y="5493"/>
                  </a:cubicBezTo>
                  <a:cubicBezTo>
                    <a:pt x="2370" y="5576"/>
                    <a:pt x="2430" y="5671"/>
                    <a:pt x="2525" y="5695"/>
                  </a:cubicBezTo>
                  <a:cubicBezTo>
                    <a:pt x="2542" y="5702"/>
                    <a:pt x="2559" y="5705"/>
                    <a:pt x="2576" y="5705"/>
                  </a:cubicBezTo>
                  <a:cubicBezTo>
                    <a:pt x="2644" y="5705"/>
                    <a:pt x="2708" y="5652"/>
                    <a:pt x="2727" y="5576"/>
                  </a:cubicBezTo>
                  <a:cubicBezTo>
                    <a:pt x="2823" y="5207"/>
                    <a:pt x="2858" y="4814"/>
                    <a:pt x="2858" y="4397"/>
                  </a:cubicBezTo>
                  <a:cubicBezTo>
                    <a:pt x="2858" y="3730"/>
                    <a:pt x="2739" y="3087"/>
                    <a:pt x="2501" y="2599"/>
                  </a:cubicBezTo>
                  <a:cubicBezTo>
                    <a:pt x="2311" y="2183"/>
                    <a:pt x="2061" y="1921"/>
                    <a:pt x="1775" y="1814"/>
                  </a:cubicBezTo>
                  <a:cubicBezTo>
                    <a:pt x="2299" y="1171"/>
                    <a:pt x="3013" y="682"/>
                    <a:pt x="3859" y="456"/>
                  </a:cubicBezTo>
                  <a:cubicBezTo>
                    <a:pt x="3954" y="432"/>
                    <a:pt x="4013" y="337"/>
                    <a:pt x="3978" y="254"/>
                  </a:cubicBezTo>
                  <a:cubicBezTo>
                    <a:pt x="3959" y="178"/>
                    <a:pt x="3894" y="124"/>
                    <a:pt x="3826" y="124"/>
                  </a:cubicBezTo>
                  <a:cubicBezTo>
                    <a:pt x="3809" y="124"/>
                    <a:pt x="3792" y="128"/>
                    <a:pt x="3775" y="135"/>
                  </a:cubicBezTo>
                  <a:cubicBezTo>
                    <a:pt x="2763" y="397"/>
                    <a:pt x="1930" y="1028"/>
                    <a:pt x="1346" y="1825"/>
                  </a:cubicBezTo>
                  <a:cubicBezTo>
                    <a:pt x="1346" y="1825"/>
                    <a:pt x="1334" y="1825"/>
                    <a:pt x="1311" y="1837"/>
                  </a:cubicBezTo>
                  <a:cubicBezTo>
                    <a:pt x="1239" y="1944"/>
                    <a:pt x="1180" y="2052"/>
                    <a:pt x="1120" y="2159"/>
                  </a:cubicBezTo>
                  <a:cubicBezTo>
                    <a:pt x="1049" y="2290"/>
                    <a:pt x="977" y="2361"/>
                    <a:pt x="799" y="2826"/>
                  </a:cubicBezTo>
                  <a:cubicBezTo>
                    <a:pt x="775" y="2837"/>
                    <a:pt x="775" y="2873"/>
                    <a:pt x="763" y="2885"/>
                  </a:cubicBezTo>
                  <a:cubicBezTo>
                    <a:pt x="1" y="3445"/>
                    <a:pt x="1" y="5350"/>
                    <a:pt x="763" y="5933"/>
                  </a:cubicBezTo>
                  <a:cubicBezTo>
                    <a:pt x="1418" y="7719"/>
                    <a:pt x="3120" y="8838"/>
                    <a:pt x="4918" y="8838"/>
                  </a:cubicBezTo>
                  <a:cubicBezTo>
                    <a:pt x="6668" y="8838"/>
                    <a:pt x="8181" y="7814"/>
                    <a:pt x="8907" y="6338"/>
                  </a:cubicBezTo>
                  <a:cubicBezTo>
                    <a:pt x="8919" y="6338"/>
                    <a:pt x="8931" y="6338"/>
                    <a:pt x="8954" y="6326"/>
                  </a:cubicBezTo>
                  <a:cubicBezTo>
                    <a:pt x="8965" y="6306"/>
                    <a:pt x="10054" y="5294"/>
                    <a:pt x="11047" y="5294"/>
                  </a:cubicBezTo>
                  <a:cubicBezTo>
                    <a:pt x="11211" y="5294"/>
                    <a:pt x="11373" y="5321"/>
                    <a:pt x="11526" y="5385"/>
                  </a:cubicBezTo>
                  <a:cubicBezTo>
                    <a:pt x="11546" y="5391"/>
                    <a:pt x="11567" y="5394"/>
                    <a:pt x="11588" y="5394"/>
                  </a:cubicBezTo>
                  <a:cubicBezTo>
                    <a:pt x="11656" y="5394"/>
                    <a:pt x="11725" y="5363"/>
                    <a:pt x="11752" y="5290"/>
                  </a:cubicBezTo>
                  <a:cubicBezTo>
                    <a:pt x="11824" y="5195"/>
                    <a:pt x="11776" y="5088"/>
                    <a:pt x="11693" y="5064"/>
                  </a:cubicBezTo>
                  <a:cubicBezTo>
                    <a:pt x="11501" y="4987"/>
                    <a:pt x="11302" y="4954"/>
                    <a:pt x="11103" y="4954"/>
                  </a:cubicBezTo>
                  <a:cubicBezTo>
                    <a:pt x="10376" y="4954"/>
                    <a:pt x="9641" y="5392"/>
                    <a:pt x="9193" y="5719"/>
                  </a:cubicBezTo>
                  <a:cubicBezTo>
                    <a:pt x="9454" y="4838"/>
                    <a:pt x="9443" y="3933"/>
                    <a:pt x="9193" y="3111"/>
                  </a:cubicBezTo>
                  <a:lnTo>
                    <a:pt x="9193" y="3111"/>
                  </a:lnTo>
                  <a:cubicBezTo>
                    <a:pt x="9741" y="3514"/>
                    <a:pt x="10437" y="3874"/>
                    <a:pt x="11103" y="3874"/>
                  </a:cubicBezTo>
                  <a:cubicBezTo>
                    <a:pt x="11304" y="3874"/>
                    <a:pt x="11502" y="3841"/>
                    <a:pt x="11693" y="3766"/>
                  </a:cubicBezTo>
                  <a:cubicBezTo>
                    <a:pt x="11776" y="3730"/>
                    <a:pt x="11824" y="3635"/>
                    <a:pt x="11776" y="3540"/>
                  </a:cubicBezTo>
                  <a:cubicBezTo>
                    <a:pt x="11758" y="3469"/>
                    <a:pt x="11695" y="3431"/>
                    <a:pt x="11624" y="3431"/>
                  </a:cubicBezTo>
                  <a:cubicBezTo>
                    <a:pt x="11599" y="3431"/>
                    <a:pt x="11574" y="3436"/>
                    <a:pt x="11550" y="3445"/>
                  </a:cubicBezTo>
                  <a:cubicBezTo>
                    <a:pt x="11396" y="3509"/>
                    <a:pt x="11235" y="3536"/>
                    <a:pt x="11071" y="3536"/>
                  </a:cubicBezTo>
                  <a:cubicBezTo>
                    <a:pt x="10077" y="3536"/>
                    <a:pt x="8988" y="2526"/>
                    <a:pt x="8978" y="2516"/>
                  </a:cubicBezTo>
                  <a:cubicBezTo>
                    <a:pt x="8966" y="2492"/>
                    <a:pt x="8954" y="2492"/>
                    <a:pt x="8943" y="2492"/>
                  </a:cubicBezTo>
                  <a:cubicBezTo>
                    <a:pt x="8219" y="1012"/>
                    <a:pt x="6706" y="1"/>
                    <a:pt x="4976" y="1"/>
                  </a:cubicBezTo>
                  <a:close/>
                </a:path>
              </a:pathLst>
            </a:custGeom>
            <a:solidFill>
              <a:srgbClr val="D3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073332" y="2140402"/>
              <a:ext cx="44788" cy="20260"/>
            </a:xfrm>
            <a:custGeom>
              <a:rect b="b" l="l" r="r" t="t"/>
              <a:pathLst>
                <a:path extrusionOk="0" h="636" w="1406">
                  <a:moveTo>
                    <a:pt x="538" y="1"/>
                  </a:moveTo>
                  <a:cubicBezTo>
                    <a:pt x="389" y="1"/>
                    <a:pt x="234" y="42"/>
                    <a:pt x="84" y="147"/>
                  </a:cubicBezTo>
                  <a:cubicBezTo>
                    <a:pt x="12" y="206"/>
                    <a:pt x="1" y="302"/>
                    <a:pt x="36" y="385"/>
                  </a:cubicBezTo>
                  <a:cubicBezTo>
                    <a:pt x="72" y="428"/>
                    <a:pt x="125" y="449"/>
                    <a:pt x="179" y="449"/>
                  </a:cubicBezTo>
                  <a:cubicBezTo>
                    <a:pt x="216" y="449"/>
                    <a:pt x="253" y="440"/>
                    <a:pt x="286" y="421"/>
                  </a:cubicBezTo>
                  <a:cubicBezTo>
                    <a:pt x="370" y="362"/>
                    <a:pt x="456" y="339"/>
                    <a:pt x="539" y="339"/>
                  </a:cubicBezTo>
                  <a:cubicBezTo>
                    <a:pt x="809" y="339"/>
                    <a:pt x="1045" y="578"/>
                    <a:pt x="1072" y="587"/>
                  </a:cubicBezTo>
                  <a:cubicBezTo>
                    <a:pt x="1096" y="623"/>
                    <a:pt x="1144" y="635"/>
                    <a:pt x="1191" y="635"/>
                  </a:cubicBezTo>
                  <a:cubicBezTo>
                    <a:pt x="1334" y="635"/>
                    <a:pt x="1406" y="457"/>
                    <a:pt x="1310" y="349"/>
                  </a:cubicBezTo>
                  <a:cubicBezTo>
                    <a:pt x="1155" y="194"/>
                    <a:pt x="861" y="1"/>
                    <a:pt x="538" y="1"/>
                  </a:cubicBezTo>
                  <a:close/>
                </a:path>
              </a:pathLst>
            </a:custGeom>
            <a:solidFill>
              <a:srgbClr val="D3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048294" y="2037988"/>
              <a:ext cx="73617" cy="43705"/>
            </a:xfrm>
            <a:custGeom>
              <a:rect b="b" l="l" r="r" t="t"/>
              <a:pathLst>
                <a:path extrusionOk="0" h="1372" w="2311">
                  <a:moveTo>
                    <a:pt x="197" y="1"/>
                  </a:moveTo>
                  <a:cubicBezTo>
                    <a:pt x="170" y="1"/>
                    <a:pt x="144" y="6"/>
                    <a:pt x="120" y="16"/>
                  </a:cubicBezTo>
                  <a:cubicBezTo>
                    <a:pt x="25" y="64"/>
                    <a:pt x="1" y="171"/>
                    <a:pt x="36" y="266"/>
                  </a:cubicBezTo>
                  <a:cubicBezTo>
                    <a:pt x="60" y="278"/>
                    <a:pt x="382" y="862"/>
                    <a:pt x="1108" y="897"/>
                  </a:cubicBezTo>
                  <a:cubicBezTo>
                    <a:pt x="1680" y="945"/>
                    <a:pt x="1977" y="1290"/>
                    <a:pt x="1989" y="1302"/>
                  </a:cubicBezTo>
                  <a:cubicBezTo>
                    <a:pt x="2025" y="1346"/>
                    <a:pt x="2080" y="1372"/>
                    <a:pt x="2132" y="1372"/>
                  </a:cubicBezTo>
                  <a:cubicBezTo>
                    <a:pt x="2166" y="1372"/>
                    <a:pt x="2199" y="1361"/>
                    <a:pt x="2227" y="1338"/>
                  </a:cubicBezTo>
                  <a:cubicBezTo>
                    <a:pt x="2299" y="1278"/>
                    <a:pt x="2311" y="1171"/>
                    <a:pt x="2263" y="1088"/>
                  </a:cubicBezTo>
                  <a:cubicBezTo>
                    <a:pt x="2239" y="1076"/>
                    <a:pt x="1858" y="612"/>
                    <a:pt x="1144" y="576"/>
                  </a:cubicBezTo>
                  <a:cubicBezTo>
                    <a:pt x="584" y="528"/>
                    <a:pt x="358" y="112"/>
                    <a:pt x="358" y="100"/>
                  </a:cubicBezTo>
                  <a:cubicBezTo>
                    <a:pt x="324" y="32"/>
                    <a:pt x="261" y="1"/>
                    <a:pt x="197" y="1"/>
                  </a:cubicBezTo>
                  <a:close/>
                </a:path>
              </a:pathLst>
            </a:custGeom>
            <a:solidFill>
              <a:srgbClr val="D3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026314" y="2238484"/>
              <a:ext cx="59187" cy="30645"/>
            </a:xfrm>
            <a:custGeom>
              <a:rect b="b" l="l" r="r" t="t"/>
              <a:pathLst>
                <a:path extrusionOk="0" h="962" w="1858">
                  <a:moveTo>
                    <a:pt x="1677" y="0"/>
                  </a:moveTo>
                  <a:cubicBezTo>
                    <a:pt x="1609" y="0"/>
                    <a:pt x="1542" y="31"/>
                    <a:pt x="1524" y="104"/>
                  </a:cubicBezTo>
                  <a:cubicBezTo>
                    <a:pt x="1502" y="126"/>
                    <a:pt x="1291" y="611"/>
                    <a:pt x="378" y="611"/>
                  </a:cubicBezTo>
                  <a:cubicBezTo>
                    <a:pt x="319" y="611"/>
                    <a:pt x="256" y="608"/>
                    <a:pt x="191" y="604"/>
                  </a:cubicBezTo>
                  <a:cubicBezTo>
                    <a:pt x="84" y="616"/>
                    <a:pt x="0" y="699"/>
                    <a:pt x="0" y="783"/>
                  </a:cubicBezTo>
                  <a:cubicBezTo>
                    <a:pt x="0" y="878"/>
                    <a:pt x="60" y="961"/>
                    <a:pt x="167" y="961"/>
                  </a:cubicBezTo>
                  <a:lnTo>
                    <a:pt x="357" y="961"/>
                  </a:lnTo>
                  <a:cubicBezTo>
                    <a:pt x="1512" y="961"/>
                    <a:pt x="1810" y="259"/>
                    <a:pt x="1834" y="235"/>
                  </a:cubicBezTo>
                  <a:cubicBezTo>
                    <a:pt x="1858" y="140"/>
                    <a:pt x="1822" y="45"/>
                    <a:pt x="1739" y="9"/>
                  </a:cubicBezTo>
                  <a:cubicBezTo>
                    <a:pt x="1719" y="3"/>
                    <a:pt x="1698" y="0"/>
                    <a:pt x="1677" y="0"/>
                  </a:cubicBezTo>
                  <a:close/>
                </a:path>
              </a:pathLst>
            </a:custGeom>
            <a:solidFill>
              <a:srgbClr val="D3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"/>
          <p:cNvGrpSpPr/>
          <p:nvPr/>
        </p:nvGrpSpPr>
        <p:grpSpPr>
          <a:xfrm rot="10800000">
            <a:off x="7576028" y="2492312"/>
            <a:ext cx="2861653" cy="265402"/>
            <a:chOff x="3524273" y="3132050"/>
            <a:chExt cx="4415448" cy="409508"/>
          </a:xfrm>
        </p:grpSpPr>
        <p:sp>
          <p:nvSpPr>
            <p:cNvPr id="247" name="Google Shape;247;p1"/>
            <p:cNvSpPr/>
            <p:nvPr/>
          </p:nvSpPr>
          <p:spPr>
            <a:xfrm>
              <a:off x="3524273" y="3132061"/>
              <a:ext cx="3907734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7633003" y="3132052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"/>
          <p:cNvSpPr txBox="1"/>
          <p:nvPr/>
        </p:nvSpPr>
        <p:spPr>
          <a:xfrm>
            <a:off x="2685400" y="3811625"/>
            <a:ext cx="181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Akshar Patel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Khushi Shah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Dhruvi Sojitra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/>
          <p:nvPr/>
        </p:nvSpPr>
        <p:spPr>
          <a:xfrm>
            <a:off x="1014236" y="1285664"/>
            <a:ext cx="7239573" cy="3155712"/>
          </a:xfrm>
          <a:custGeom>
            <a:rect b="b" l="l" r="r" t="t"/>
            <a:pathLst>
              <a:path extrusionOk="0" h="5166357" w="13601139">
                <a:moveTo>
                  <a:pt x="0" y="0"/>
                </a:moveTo>
                <a:lnTo>
                  <a:pt x="13601139" y="0"/>
                </a:lnTo>
                <a:lnTo>
                  <a:pt x="13601139" y="5166357"/>
                </a:lnTo>
                <a:lnTo>
                  <a:pt x="0" y="5166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151" l="162" r="-68" t="415"/>
            </a:stretch>
          </a:blipFill>
          <a:ln>
            <a:noFill/>
          </a:ln>
        </p:spPr>
      </p:sp>
      <p:sp>
        <p:nvSpPr>
          <p:cNvPr id="456" name="Google Shape;456;p10"/>
          <p:cNvSpPr txBox="1"/>
          <p:nvPr/>
        </p:nvSpPr>
        <p:spPr>
          <a:xfrm>
            <a:off x="142350" y="130100"/>
            <a:ext cx="963900" cy="873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/>
          </a:p>
        </p:txBody>
      </p:sp>
      <p:sp>
        <p:nvSpPr>
          <p:cNvPr id="457" name="Google Shape;457;p10"/>
          <p:cNvSpPr txBox="1"/>
          <p:nvPr>
            <p:ph type="title"/>
          </p:nvPr>
        </p:nvSpPr>
        <p:spPr>
          <a:xfrm>
            <a:off x="1507209" y="430552"/>
            <a:ext cx="6129581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Approach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"/>
          <p:cNvSpPr txBox="1"/>
          <p:nvPr>
            <p:ph type="title"/>
          </p:nvPr>
        </p:nvSpPr>
        <p:spPr>
          <a:xfrm>
            <a:off x="715100" y="2414775"/>
            <a:ext cx="4569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63" name="Google Shape;463;p11"/>
          <p:cNvSpPr txBox="1"/>
          <p:nvPr>
            <p:ph idx="2" type="title"/>
          </p:nvPr>
        </p:nvSpPr>
        <p:spPr>
          <a:xfrm>
            <a:off x="715100" y="1058325"/>
            <a:ext cx="1097400" cy="1097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464" name="Google Shape;464;p11"/>
          <p:cNvSpPr/>
          <p:nvPr/>
        </p:nvSpPr>
        <p:spPr>
          <a:xfrm rot="5630480">
            <a:off x="5614139" y="16376"/>
            <a:ext cx="4225765" cy="3675137"/>
          </a:xfrm>
          <a:custGeom>
            <a:rect b="b" l="l" r="r" t="t"/>
            <a:pathLst>
              <a:path extrusionOk="0" h="89858" w="103321">
                <a:moveTo>
                  <a:pt x="80256" y="5347"/>
                </a:moveTo>
                <a:cubicBezTo>
                  <a:pt x="80309" y="5347"/>
                  <a:pt x="80354" y="5385"/>
                  <a:pt x="80383" y="5480"/>
                </a:cubicBezTo>
                <a:cubicBezTo>
                  <a:pt x="80574" y="5671"/>
                  <a:pt x="96030" y="24246"/>
                  <a:pt x="96030" y="24437"/>
                </a:cubicBezTo>
                <a:cubicBezTo>
                  <a:pt x="95966" y="24644"/>
                  <a:pt x="94900" y="25376"/>
                  <a:pt x="94438" y="25631"/>
                </a:cubicBezTo>
                <a:cubicBezTo>
                  <a:pt x="94316" y="25667"/>
                  <a:pt x="94210" y="25700"/>
                  <a:pt x="94118" y="25700"/>
                </a:cubicBezTo>
                <a:cubicBezTo>
                  <a:pt x="94008" y="25700"/>
                  <a:pt x="93919" y="25652"/>
                  <a:pt x="93849" y="25504"/>
                </a:cubicBezTo>
                <a:cubicBezTo>
                  <a:pt x="93579" y="25233"/>
                  <a:pt x="93372" y="24978"/>
                  <a:pt x="93117" y="24644"/>
                </a:cubicBezTo>
                <a:cubicBezTo>
                  <a:pt x="90268" y="21254"/>
                  <a:pt x="87482" y="17816"/>
                  <a:pt x="84617" y="14425"/>
                </a:cubicBezTo>
                <a:cubicBezTo>
                  <a:pt x="83821" y="13438"/>
                  <a:pt x="81513" y="10653"/>
                  <a:pt x="81513" y="10589"/>
                </a:cubicBezTo>
                <a:cubicBezTo>
                  <a:pt x="81036" y="10048"/>
                  <a:pt x="79317" y="7995"/>
                  <a:pt x="78983" y="7597"/>
                </a:cubicBezTo>
                <a:cubicBezTo>
                  <a:pt x="78648" y="7406"/>
                  <a:pt x="78791" y="7326"/>
                  <a:pt x="78983" y="7008"/>
                </a:cubicBezTo>
                <a:cubicBezTo>
                  <a:pt x="79253" y="6530"/>
                  <a:pt x="79651" y="6005"/>
                  <a:pt x="79985" y="5607"/>
                </a:cubicBezTo>
                <a:cubicBezTo>
                  <a:pt x="80049" y="5543"/>
                  <a:pt x="80049" y="5543"/>
                  <a:pt x="80113" y="5480"/>
                </a:cubicBezTo>
                <a:lnTo>
                  <a:pt x="80049" y="5480"/>
                </a:lnTo>
                <a:cubicBezTo>
                  <a:pt x="80118" y="5402"/>
                  <a:pt x="80192" y="5347"/>
                  <a:pt x="80256" y="5347"/>
                </a:cubicBezTo>
                <a:close/>
                <a:moveTo>
                  <a:pt x="75356" y="24832"/>
                </a:moveTo>
                <a:cubicBezTo>
                  <a:pt x="75574" y="24832"/>
                  <a:pt x="76075" y="25843"/>
                  <a:pt x="76261" y="26029"/>
                </a:cubicBezTo>
                <a:cubicBezTo>
                  <a:pt x="76340" y="26109"/>
                  <a:pt x="76404" y="26172"/>
                  <a:pt x="76340" y="26300"/>
                </a:cubicBezTo>
                <a:cubicBezTo>
                  <a:pt x="76300" y="26363"/>
                  <a:pt x="76249" y="26379"/>
                  <a:pt x="76199" y="26379"/>
                </a:cubicBezTo>
                <a:cubicBezTo>
                  <a:pt x="76149" y="26379"/>
                  <a:pt x="76101" y="26363"/>
                  <a:pt x="76070" y="26363"/>
                </a:cubicBezTo>
                <a:cubicBezTo>
                  <a:pt x="76006" y="26363"/>
                  <a:pt x="75274" y="26236"/>
                  <a:pt x="75274" y="25631"/>
                </a:cubicBezTo>
                <a:lnTo>
                  <a:pt x="75274" y="25504"/>
                </a:lnTo>
                <a:cubicBezTo>
                  <a:pt x="75274" y="25376"/>
                  <a:pt x="75210" y="24915"/>
                  <a:pt x="75337" y="24835"/>
                </a:cubicBezTo>
                <a:cubicBezTo>
                  <a:pt x="75343" y="24833"/>
                  <a:pt x="75350" y="24832"/>
                  <a:pt x="75356" y="24832"/>
                </a:cubicBezTo>
                <a:close/>
                <a:moveTo>
                  <a:pt x="77939" y="8981"/>
                </a:moveTo>
                <a:cubicBezTo>
                  <a:pt x="77974" y="8981"/>
                  <a:pt x="77996" y="9024"/>
                  <a:pt x="77996" y="9061"/>
                </a:cubicBezTo>
                <a:cubicBezTo>
                  <a:pt x="78394" y="9395"/>
                  <a:pt x="78648" y="9857"/>
                  <a:pt x="78919" y="10191"/>
                </a:cubicBezTo>
                <a:cubicBezTo>
                  <a:pt x="79651" y="11114"/>
                  <a:pt x="80383" y="11974"/>
                  <a:pt x="81115" y="12834"/>
                </a:cubicBezTo>
                <a:cubicBezTo>
                  <a:pt x="82039" y="13900"/>
                  <a:pt x="82835" y="15030"/>
                  <a:pt x="83758" y="16081"/>
                </a:cubicBezTo>
                <a:cubicBezTo>
                  <a:pt x="84426" y="16749"/>
                  <a:pt x="87546" y="20601"/>
                  <a:pt x="88342" y="21524"/>
                </a:cubicBezTo>
                <a:cubicBezTo>
                  <a:pt x="89329" y="22654"/>
                  <a:pt x="90268" y="23848"/>
                  <a:pt x="91255" y="24978"/>
                </a:cubicBezTo>
                <a:cubicBezTo>
                  <a:pt x="91462" y="25169"/>
                  <a:pt x="92258" y="26109"/>
                  <a:pt x="92258" y="26236"/>
                </a:cubicBezTo>
                <a:cubicBezTo>
                  <a:pt x="92385" y="26363"/>
                  <a:pt x="92385" y="26427"/>
                  <a:pt x="92178" y="26427"/>
                </a:cubicBezTo>
                <a:lnTo>
                  <a:pt x="92114" y="26506"/>
                </a:lnTo>
                <a:lnTo>
                  <a:pt x="91987" y="26506"/>
                </a:lnTo>
                <a:cubicBezTo>
                  <a:pt x="91525" y="26634"/>
                  <a:pt x="89536" y="26825"/>
                  <a:pt x="89536" y="26825"/>
                </a:cubicBezTo>
                <a:cubicBezTo>
                  <a:pt x="89536" y="26825"/>
                  <a:pt x="87482" y="24310"/>
                  <a:pt x="86814" y="23450"/>
                </a:cubicBezTo>
                <a:cubicBezTo>
                  <a:pt x="86416" y="22989"/>
                  <a:pt x="83026" y="18803"/>
                  <a:pt x="81704" y="17211"/>
                </a:cubicBezTo>
                <a:cubicBezTo>
                  <a:pt x="80176" y="15428"/>
                  <a:pt x="78648" y="13566"/>
                  <a:pt x="77136" y="11783"/>
                </a:cubicBezTo>
                <a:cubicBezTo>
                  <a:pt x="76993" y="11640"/>
                  <a:pt x="76929" y="11449"/>
                  <a:pt x="76993" y="11305"/>
                </a:cubicBezTo>
                <a:cubicBezTo>
                  <a:pt x="77200" y="10653"/>
                  <a:pt x="77852" y="9061"/>
                  <a:pt x="77852" y="9061"/>
                </a:cubicBezTo>
                <a:cubicBezTo>
                  <a:pt x="77885" y="9002"/>
                  <a:pt x="77915" y="8981"/>
                  <a:pt x="77939" y="8981"/>
                </a:cubicBezTo>
                <a:close/>
                <a:moveTo>
                  <a:pt x="75672" y="19073"/>
                </a:moveTo>
                <a:cubicBezTo>
                  <a:pt x="75735" y="19073"/>
                  <a:pt x="75799" y="19137"/>
                  <a:pt x="75942" y="19264"/>
                </a:cubicBezTo>
                <a:cubicBezTo>
                  <a:pt x="76133" y="19535"/>
                  <a:pt x="82166" y="26761"/>
                  <a:pt x="82166" y="26904"/>
                </a:cubicBezTo>
                <a:cubicBezTo>
                  <a:pt x="82230" y="27095"/>
                  <a:pt x="82102" y="27095"/>
                  <a:pt x="82039" y="27095"/>
                </a:cubicBezTo>
                <a:cubicBezTo>
                  <a:pt x="81911" y="27095"/>
                  <a:pt x="78648" y="26427"/>
                  <a:pt x="78521" y="26236"/>
                </a:cubicBezTo>
                <a:cubicBezTo>
                  <a:pt x="77996" y="25440"/>
                  <a:pt x="75863" y="23180"/>
                  <a:pt x="75608" y="22591"/>
                </a:cubicBezTo>
                <a:cubicBezTo>
                  <a:pt x="75465" y="22384"/>
                  <a:pt x="75544" y="19137"/>
                  <a:pt x="75672" y="19073"/>
                </a:cubicBezTo>
                <a:close/>
                <a:moveTo>
                  <a:pt x="76434" y="13689"/>
                </a:moveTo>
                <a:cubicBezTo>
                  <a:pt x="76695" y="13689"/>
                  <a:pt x="77143" y="14433"/>
                  <a:pt x="77327" y="14632"/>
                </a:cubicBezTo>
                <a:cubicBezTo>
                  <a:pt x="78123" y="15555"/>
                  <a:pt x="81179" y="19264"/>
                  <a:pt x="81513" y="19662"/>
                </a:cubicBezTo>
                <a:cubicBezTo>
                  <a:pt x="81641" y="19742"/>
                  <a:pt x="83630" y="22320"/>
                  <a:pt x="84299" y="23052"/>
                </a:cubicBezTo>
                <a:cubicBezTo>
                  <a:pt x="85222" y="24119"/>
                  <a:pt x="87737" y="26968"/>
                  <a:pt x="87610" y="27095"/>
                </a:cubicBezTo>
                <a:cubicBezTo>
                  <a:pt x="87572" y="27170"/>
                  <a:pt x="86623" y="27201"/>
                  <a:pt x="85830" y="27201"/>
                </a:cubicBezTo>
                <a:cubicBezTo>
                  <a:pt x="85269" y="27201"/>
                  <a:pt x="84787" y="27185"/>
                  <a:pt x="84761" y="27159"/>
                </a:cubicBezTo>
                <a:cubicBezTo>
                  <a:pt x="84733" y="27171"/>
                  <a:pt x="84709" y="27176"/>
                  <a:pt x="84687" y="27176"/>
                </a:cubicBezTo>
                <a:cubicBezTo>
                  <a:pt x="84593" y="27176"/>
                  <a:pt x="84541" y="27083"/>
                  <a:pt x="84490" y="27032"/>
                </a:cubicBezTo>
                <a:cubicBezTo>
                  <a:pt x="83423" y="25774"/>
                  <a:pt x="82437" y="24517"/>
                  <a:pt x="81434" y="23323"/>
                </a:cubicBezTo>
                <a:cubicBezTo>
                  <a:pt x="80972" y="22782"/>
                  <a:pt x="80511" y="22257"/>
                  <a:pt x="80049" y="21731"/>
                </a:cubicBezTo>
                <a:cubicBezTo>
                  <a:pt x="80049" y="21652"/>
                  <a:pt x="80049" y="21588"/>
                  <a:pt x="79985" y="21588"/>
                </a:cubicBezTo>
                <a:cubicBezTo>
                  <a:pt x="79985" y="21588"/>
                  <a:pt x="76738" y="17609"/>
                  <a:pt x="76070" y="16877"/>
                </a:cubicBezTo>
                <a:cubicBezTo>
                  <a:pt x="76006" y="16813"/>
                  <a:pt x="76197" y="13773"/>
                  <a:pt x="76404" y="13693"/>
                </a:cubicBezTo>
                <a:cubicBezTo>
                  <a:pt x="76414" y="13691"/>
                  <a:pt x="76424" y="13689"/>
                  <a:pt x="76434" y="13689"/>
                </a:cubicBezTo>
                <a:close/>
                <a:moveTo>
                  <a:pt x="70437" y="28473"/>
                </a:moveTo>
                <a:cubicBezTo>
                  <a:pt x="70874" y="28473"/>
                  <a:pt x="71340" y="28573"/>
                  <a:pt x="71756" y="28623"/>
                </a:cubicBezTo>
                <a:cubicBezTo>
                  <a:pt x="72027" y="28687"/>
                  <a:pt x="71883" y="28894"/>
                  <a:pt x="71883" y="29212"/>
                </a:cubicBezTo>
                <a:cubicBezTo>
                  <a:pt x="71883" y="29754"/>
                  <a:pt x="71883" y="29945"/>
                  <a:pt x="71820" y="30406"/>
                </a:cubicBezTo>
                <a:cubicBezTo>
                  <a:pt x="71820" y="30486"/>
                  <a:pt x="71756" y="30613"/>
                  <a:pt x="71692" y="30613"/>
                </a:cubicBezTo>
                <a:cubicBezTo>
                  <a:pt x="71679" y="30620"/>
                  <a:pt x="71665" y="30623"/>
                  <a:pt x="71652" y="30623"/>
                </a:cubicBezTo>
                <a:cubicBezTo>
                  <a:pt x="71536" y="30623"/>
                  <a:pt x="71422" y="30406"/>
                  <a:pt x="71422" y="30406"/>
                </a:cubicBezTo>
                <a:cubicBezTo>
                  <a:pt x="70896" y="29817"/>
                  <a:pt x="70292" y="29085"/>
                  <a:pt x="70037" y="28687"/>
                </a:cubicBezTo>
                <a:cubicBezTo>
                  <a:pt x="69894" y="28560"/>
                  <a:pt x="69894" y="28496"/>
                  <a:pt x="70101" y="28496"/>
                </a:cubicBezTo>
                <a:cubicBezTo>
                  <a:pt x="70210" y="28480"/>
                  <a:pt x="70322" y="28473"/>
                  <a:pt x="70437" y="28473"/>
                </a:cubicBezTo>
                <a:close/>
                <a:moveTo>
                  <a:pt x="64402" y="28162"/>
                </a:moveTo>
                <a:cubicBezTo>
                  <a:pt x="65198" y="28226"/>
                  <a:pt x="65994" y="28226"/>
                  <a:pt x="66710" y="28226"/>
                </a:cubicBezTo>
                <a:cubicBezTo>
                  <a:pt x="67442" y="28226"/>
                  <a:pt x="67777" y="28623"/>
                  <a:pt x="68111" y="29021"/>
                </a:cubicBezTo>
                <a:cubicBezTo>
                  <a:pt x="69177" y="30279"/>
                  <a:pt x="70228" y="31600"/>
                  <a:pt x="71294" y="32873"/>
                </a:cubicBezTo>
                <a:cubicBezTo>
                  <a:pt x="71485" y="33064"/>
                  <a:pt x="71485" y="33271"/>
                  <a:pt x="71485" y="33526"/>
                </a:cubicBezTo>
                <a:cubicBezTo>
                  <a:pt x="71294" y="34258"/>
                  <a:pt x="71167" y="35054"/>
                  <a:pt x="71024" y="35786"/>
                </a:cubicBezTo>
                <a:cubicBezTo>
                  <a:pt x="71024" y="35914"/>
                  <a:pt x="71087" y="36057"/>
                  <a:pt x="70960" y="36057"/>
                </a:cubicBezTo>
                <a:cubicBezTo>
                  <a:pt x="70938" y="36068"/>
                  <a:pt x="70917" y="36073"/>
                  <a:pt x="70899" y="36073"/>
                </a:cubicBezTo>
                <a:cubicBezTo>
                  <a:pt x="70810" y="36073"/>
                  <a:pt x="70755" y="35966"/>
                  <a:pt x="70690" y="35914"/>
                </a:cubicBezTo>
                <a:cubicBezTo>
                  <a:pt x="69368" y="34258"/>
                  <a:pt x="68047" y="32666"/>
                  <a:pt x="66710" y="31011"/>
                </a:cubicBezTo>
                <a:cubicBezTo>
                  <a:pt x="65994" y="30215"/>
                  <a:pt x="65325" y="29356"/>
                  <a:pt x="64593" y="28560"/>
                </a:cubicBezTo>
                <a:cubicBezTo>
                  <a:pt x="64529" y="28417"/>
                  <a:pt x="64466" y="28353"/>
                  <a:pt x="64402" y="28162"/>
                </a:cubicBezTo>
                <a:close/>
                <a:moveTo>
                  <a:pt x="61808" y="28226"/>
                </a:moveTo>
                <a:cubicBezTo>
                  <a:pt x="62015" y="28226"/>
                  <a:pt x="62206" y="28289"/>
                  <a:pt x="62412" y="28496"/>
                </a:cubicBezTo>
                <a:lnTo>
                  <a:pt x="68175" y="35452"/>
                </a:lnTo>
                <a:cubicBezTo>
                  <a:pt x="68843" y="36312"/>
                  <a:pt x="69575" y="37107"/>
                  <a:pt x="70228" y="37903"/>
                </a:cubicBezTo>
                <a:cubicBezTo>
                  <a:pt x="70371" y="38110"/>
                  <a:pt x="70435" y="38301"/>
                  <a:pt x="70371" y="38572"/>
                </a:cubicBezTo>
                <a:cubicBezTo>
                  <a:pt x="70101" y="39240"/>
                  <a:pt x="69894" y="39893"/>
                  <a:pt x="69639" y="40498"/>
                </a:cubicBezTo>
                <a:cubicBezTo>
                  <a:pt x="69605" y="40674"/>
                  <a:pt x="69550" y="40757"/>
                  <a:pt x="69477" y="40757"/>
                </a:cubicBezTo>
                <a:cubicBezTo>
                  <a:pt x="69411" y="40757"/>
                  <a:pt x="69331" y="40690"/>
                  <a:pt x="69241" y="40561"/>
                </a:cubicBezTo>
                <a:cubicBezTo>
                  <a:pt x="67586" y="38508"/>
                  <a:pt x="65914" y="36518"/>
                  <a:pt x="64259" y="34465"/>
                </a:cubicBezTo>
                <a:cubicBezTo>
                  <a:pt x="62731" y="32603"/>
                  <a:pt x="61219" y="30884"/>
                  <a:pt x="59691" y="29085"/>
                </a:cubicBezTo>
                <a:cubicBezTo>
                  <a:pt x="59627" y="28958"/>
                  <a:pt x="59356" y="28751"/>
                  <a:pt x="59420" y="28560"/>
                </a:cubicBezTo>
                <a:cubicBezTo>
                  <a:pt x="59484" y="28417"/>
                  <a:pt x="60025" y="28417"/>
                  <a:pt x="60152" y="28353"/>
                </a:cubicBezTo>
                <a:cubicBezTo>
                  <a:pt x="60821" y="28289"/>
                  <a:pt x="61139" y="28289"/>
                  <a:pt x="61808" y="28226"/>
                </a:cubicBezTo>
                <a:close/>
                <a:moveTo>
                  <a:pt x="57263" y="28945"/>
                </a:moveTo>
                <a:cubicBezTo>
                  <a:pt x="57465" y="28945"/>
                  <a:pt x="57577" y="29102"/>
                  <a:pt x="57701" y="29212"/>
                </a:cubicBezTo>
                <a:cubicBezTo>
                  <a:pt x="58831" y="30549"/>
                  <a:pt x="59945" y="31934"/>
                  <a:pt x="61012" y="33271"/>
                </a:cubicBezTo>
                <a:cubicBezTo>
                  <a:pt x="61537" y="33924"/>
                  <a:pt x="62078" y="34529"/>
                  <a:pt x="62603" y="35181"/>
                </a:cubicBezTo>
                <a:cubicBezTo>
                  <a:pt x="63129" y="35786"/>
                  <a:pt x="63606" y="36375"/>
                  <a:pt x="64132" y="36980"/>
                </a:cubicBezTo>
                <a:cubicBezTo>
                  <a:pt x="65596" y="38699"/>
                  <a:pt x="67044" y="40498"/>
                  <a:pt x="68572" y="42281"/>
                </a:cubicBezTo>
                <a:cubicBezTo>
                  <a:pt x="68700" y="42487"/>
                  <a:pt x="68779" y="42615"/>
                  <a:pt x="68636" y="42822"/>
                </a:cubicBezTo>
                <a:cubicBezTo>
                  <a:pt x="68302" y="43411"/>
                  <a:pt x="68047" y="44016"/>
                  <a:pt x="67713" y="44541"/>
                </a:cubicBezTo>
                <a:cubicBezTo>
                  <a:pt x="67671" y="44665"/>
                  <a:pt x="67596" y="44770"/>
                  <a:pt x="67496" y="44770"/>
                </a:cubicBezTo>
                <a:cubicBezTo>
                  <a:pt x="67442" y="44770"/>
                  <a:pt x="67381" y="44740"/>
                  <a:pt x="67315" y="44668"/>
                </a:cubicBezTo>
                <a:cubicBezTo>
                  <a:pt x="66249" y="43347"/>
                  <a:pt x="65198" y="42026"/>
                  <a:pt x="64132" y="40752"/>
                </a:cubicBezTo>
                <a:cubicBezTo>
                  <a:pt x="61473" y="37505"/>
                  <a:pt x="58831" y="34258"/>
                  <a:pt x="56109" y="31075"/>
                </a:cubicBezTo>
                <a:cubicBezTo>
                  <a:pt x="55775" y="30613"/>
                  <a:pt x="55441" y="30215"/>
                  <a:pt x="55043" y="29817"/>
                </a:cubicBezTo>
                <a:cubicBezTo>
                  <a:pt x="54915" y="29610"/>
                  <a:pt x="54915" y="29547"/>
                  <a:pt x="55106" y="29483"/>
                </a:cubicBezTo>
                <a:cubicBezTo>
                  <a:pt x="55775" y="29292"/>
                  <a:pt x="56507" y="29021"/>
                  <a:pt x="57160" y="28958"/>
                </a:cubicBezTo>
                <a:cubicBezTo>
                  <a:pt x="57197" y="28949"/>
                  <a:pt x="57231" y="28945"/>
                  <a:pt x="57263" y="28945"/>
                </a:cubicBezTo>
                <a:close/>
                <a:moveTo>
                  <a:pt x="53024" y="30211"/>
                </a:moveTo>
                <a:cubicBezTo>
                  <a:pt x="53035" y="30211"/>
                  <a:pt x="53045" y="30213"/>
                  <a:pt x="53053" y="30215"/>
                </a:cubicBezTo>
                <a:lnTo>
                  <a:pt x="53180" y="30215"/>
                </a:lnTo>
                <a:cubicBezTo>
                  <a:pt x="53451" y="30343"/>
                  <a:pt x="65787" y="45337"/>
                  <a:pt x="66392" y="46005"/>
                </a:cubicBezTo>
                <a:cubicBezTo>
                  <a:pt x="66583" y="46196"/>
                  <a:pt x="66583" y="46403"/>
                  <a:pt x="66455" y="46658"/>
                </a:cubicBezTo>
                <a:cubicBezTo>
                  <a:pt x="66121" y="47199"/>
                  <a:pt x="65787" y="47661"/>
                  <a:pt x="65453" y="48186"/>
                </a:cubicBezTo>
                <a:cubicBezTo>
                  <a:pt x="65374" y="48271"/>
                  <a:pt x="65303" y="48308"/>
                  <a:pt x="65238" y="48308"/>
                </a:cubicBezTo>
                <a:cubicBezTo>
                  <a:pt x="65146" y="48308"/>
                  <a:pt x="65066" y="48234"/>
                  <a:pt x="64991" y="48122"/>
                </a:cubicBezTo>
                <a:cubicBezTo>
                  <a:pt x="64466" y="47597"/>
                  <a:pt x="64068" y="47056"/>
                  <a:pt x="63606" y="46467"/>
                </a:cubicBezTo>
                <a:cubicBezTo>
                  <a:pt x="63463" y="46324"/>
                  <a:pt x="61282" y="43681"/>
                  <a:pt x="60423" y="42678"/>
                </a:cubicBezTo>
                <a:cubicBezTo>
                  <a:pt x="58895" y="40752"/>
                  <a:pt x="53053" y="33733"/>
                  <a:pt x="51732" y="32205"/>
                </a:cubicBezTo>
                <a:cubicBezTo>
                  <a:pt x="51589" y="31998"/>
                  <a:pt x="50729" y="31202"/>
                  <a:pt x="51191" y="31011"/>
                </a:cubicBezTo>
                <a:cubicBezTo>
                  <a:pt x="51572" y="30889"/>
                  <a:pt x="52758" y="30211"/>
                  <a:pt x="53024" y="30211"/>
                </a:cubicBezTo>
                <a:close/>
                <a:moveTo>
                  <a:pt x="49456" y="31996"/>
                </a:moveTo>
                <a:cubicBezTo>
                  <a:pt x="49462" y="31996"/>
                  <a:pt x="49467" y="31997"/>
                  <a:pt x="49472" y="31998"/>
                </a:cubicBezTo>
                <a:cubicBezTo>
                  <a:pt x="50076" y="32730"/>
                  <a:pt x="59882" y="44668"/>
                  <a:pt x="60486" y="45400"/>
                </a:cubicBezTo>
                <a:cubicBezTo>
                  <a:pt x="61012" y="45926"/>
                  <a:pt x="63606" y="49252"/>
                  <a:pt x="64004" y="49507"/>
                </a:cubicBezTo>
                <a:cubicBezTo>
                  <a:pt x="64132" y="49650"/>
                  <a:pt x="64068" y="49778"/>
                  <a:pt x="64004" y="49905"/>
                </a:cubicBezTo>
                <a:cubicBezTo>
                  <a:pt x="63797" y="50112"/>
                  <a:pt x="62874" y="51178"/>
                  <a:pt x="62667" y="51369"/>
                </a:cubicBezTo>
                <a:cubicBezTo>
                  <a:pt x="62603" y="51433"/>
                  <a:pt x="62556" y="51465"/>
                  <a:pt x="62516" y="51465"/>
                </a:cubicBezTo>
                <a:cubicBezTo>
                  <a:pt x="62476" y="51465"/>
                  <a:pt x="62444" y="51433"/>
                  <a:pt x="62412" y="51369"/>
                </a:cubicBezTo>
                <a:cubicBezTo>
                  <a:pt x="61680" y="50573"/>
                  <a:pt x="56045" y="43745"/>
                  <a:pt x="55313" y="42885"/>
                </a:cubicBezTo>
                <a:cubicBezTo>
                  <a:pt x="54183" y="41485"/>
                  <a:pt x="50204" y="36709"/>
                  <a:pt x="49599" y="35914"/>
                </a:cubicBezTo>
                <a:cubicBezTo>
                  <a:pt x="48883" y="35118"/>
                  <a:pt x="48214" y="34322"/>
                  <a:pt x="47482" y="33526"/>
                </a:cubicBezTo>
                <a:cubicBezTo>
                  <a:pt x="47295" y="33339"/>
                  <a:pt x="49193" y="31996"/>
                  <a:pt x="49456" y="31996"/>
                </a:cubicBezTo>
                <a:close/>
                <a:moveTo>
                  <a:pt x="45763" y="34131"/>
                </a:moveTo>
                <a:cubicBezTo>
                  <a:pt x="45826" y="34131"/>
                  <a:pt x="45890" y="34131"/>
                  <a:pt x="45954" y="34195"/>
                </a:cubicBezTo>
                <a:cubicBezTo>
                  <a:pt x="46017" y="34195"/>
                  <a:pt x="46097" y="34258"/>
                  <a:pt x="46097" y="34322"/>
                </a:cubicBezTo>
                <a:cubicBezTo>
                  <a:pt x="46288" y="34592"/>
                  <a:pt x="46495" y="34863"/>
                  <a:pt x="46750" y="35118"/>
                </a:cubicBezTo>
                <a:cubicBezTo>
                  <a:pt x="46750" y="35118"/>
                  <a:pt x="46750" y="35181"/>
                  <a:pt x="46813" y="35181"/>
                </a:cubicBezTo>
                <a:cubicBezTo>
                  <a:pt x="47482" y="36057"/>
                  <a:pt x="48150" y="36853"/>
                  <a:pt x="48803" y="37712"/>
                </a:cubicBezTo>
                <a:cubicBezTo>
                  <a:pt x="48803" y="37712"/>
                  <a:pt x="48883" y="37712"/>
                  <a:pt x="48883" y="37776"/>
                </a:cubicBezTo>
                <a:cubicBezTo>
                  <a:pt x="49074" y="38047"/>
                  <a:pt x="49281" y="38301"/>
                  <a:pt x="49535" y="38508"/>
                </a:cubicBezTo>
                <a:cubicBezTo>
                  <a:pt x="49742" y="38763"/>
                  <a:pt x="49933" y="39033"/>
                  <a:pt x="50140" y="39304"/>
                </a:cubicBezTo>
                <a:cubicBezTo>
                  <a:pt x="50729" y="39957"/>
                  <a:pt x="51270" y="40689"/>
                  <a:pt x="51859" y="41357"/>
                </a:cubicBezTo>
                <a:cubicBezTo>
                  <a:pt x="52719" y="42344"/>
                  <a:pt x="53578" y="43411"/>
                  <a:pt x="54454" y="44413"/>
                </a:cubicBezTo>
                <a:cubicBezTo>
                  <a:pt x="54772" y="44811"/>
                  <a:pt x="55106" y="45209"/>
                  <a:pt x="55441" y="45671"/>
                </a:cubicBezTo>
                <a:cubicBezTo>
                  <a:pt x="55711" y="46005"/>
                  <a:pt x="60025" y="51178"/>
                  <a:pt x="60216" y="51369"/>
                </a:cubicBezTo>
                <a:cubicBezTo>
                  <a:pt x="60550" y="51767"/>
                  <a:pt x="60884" y="52101"/>
                  <a:pt x="61219" y="52499"/>
                </a:cubicBezTo>
                <a:cubicBezTo>
                  <a:pt x="61410" y="52770"/>
                  <a:pt x="61139" y="52897"/>
                  <a:pt x="60948" y="53025"/>
                </a:cubicBezTo>
                <a:cubicBezTo>
                  <a:pt x="60550" y="53423"/>
                  <a:pt x="60088" y="53757"/>
                  <a:pt x="59691" y="54155"/>
                </a:cubicBezTo>
                <a:cubicBezTo>
                  <a:pt x="59627" y="54155"/>
                  <a:pt x="59627" y="54218"/>
                  <a:pt x="59547" y="54218"/>
                </a:cubicBezTo>
                <a:cubicBezTo>
                  <a:pt x="59547" y="54250"/>
                  <a:pt x="59547" y="54266"/>
                  <a:pt x="59539" y="54266"/>
                </a:cubicBezTo>
                <a:cubicBezTo>
                  <a:pt x="59531" y="54266"/>
                  <a:pt x="59515" y="54250"/>
                  <a:pt x="59484" y="54218"/>
                </a:cubicBezTo>
                <a:cubicBezTo>
                  <a:pt x="59229" y="54155"/>
                  <a:pt x="59086" y="53821"/>
                  <a:pt x="58958" y="53630"/>
                </a:cubicBezTo>
                <a:cubicBezTo>
                  <a:pt x="56571" y="50780"/>
                  <a:pt x="54247" y="47915"/>
                  <a:pt x="51859" y="45066"/>
                </a:cubicBezTo>
                <a:cubicBezTo>
                  <a:pt x="51461" y="44541"/>
                  <a:pt x="49678" y="42344"/>
                  <a:pt x="49201" y="41883"/>
                </a:cubicBezTo>
                <a:cubicBezTo>
                  <a:pt x="49201" y="41819"/>
                  <a:pt x="49137" y="41819"/>
                  <a:pt x="49137" y="41755"/>
                </a:cubicBezTo>
                <a:cubicBezTo>
                  <a:pt x="48739" y="41357"/>
                  <a:pt x="44298" y="35977"/>
                  <a:pt x="44235" y="35977"/>
                </a:cubicBezTo>
                <a:cubicBezTo>
                  <a:pt x="44235" y="35977"/>
                  <a:pt x="44235" y="35914"/>
                  <a:pt x="44171" y="35914"/>
                </a:cubicBezTo>
                <a:cubicBezTo>
                  <a:pt x="43900" y="35516"/>
                  <a:pt x="43900" y="35516"/>
                  <a:pt x="44235" y="35181"/>
                </a:cubicBezTo>
                <a:cubicBezTo>
                  <a:pt x="44696" y="34783"/>
                  <a:pt x="45222" y="34592"/>
                  <a:pt x="45699" y="34195"/>
                </a:cubicBezTo>
                <a:cubicBezTo>
                  <a:pt x="45763" y="34195"/>
                  <a:pt x="45763" y="34195"/>
                  <a:pt x="45763" y="34131"/>
                </a:cubicBezTo>
                <a:close/>
                <a:moveTo>
                  <a:pt x="42656" y="36625"/>
                </a:moveTo>
                <a:cubicBezTo>
                  <a:pt x="42735" y="36625"/>
                  <a:pt x="42816" y="36694"/>
                  <a:pt x="42914" y="36853"/>
                </a:cubicBezTo>
                <a:cubicBezTo>
                  <a:pt x="43041" y="37044"/>
                  <a:pt x="44235" y="38508"/>
                  <a:pt x="44633" y="38970"/>
                </a:cubicBezTo>
                <a:cubicBezTo>
                  <a:pt x="45094" y="39559"/>
                  <a:pt x="52257" y="48186"/>
                  <a:pt x="52464" y="48456"/>
                </a:cubicBezTo>
                <a:cubicBezTo>
                  <a:pt x="52528" y="48520"/>
                  <a:pt x="52591" y="48584"/>
                  <a:pt x="52655" y="48647"/>
                </a:cubicBezTo>
                <a:cubicBezTo>
                  <a:pt x="52862" y="48918"/>
                  <a:pt x="54183" y="50446"/>
                  <a:pt x="54247" y="50573"/>
                </a:cubicBezTo>
                <a:cubicBezTo>
                  <a:pt x="54454" y="50780"/>
                  <a:pt x="56109" y="52834"/>
                  <a:pt x="56300" y="53088"/>
                </a:cubicBezTo>
                <a:cubicBezTo>
                  <a:pt x="56443" y="53168"/>
                  <a:pt x="56571" y="53295"/>
                  <a:pt x="56634" y="53423"/>
                </a:cubicBezTo>
                <a:cubicBezTo>
                  <a:pt x="56698" y="53486"/>
                  <a:pt x="56762" y="53566"/>
                  <a:pt x="56762" y="53630"/>
                </a:cubicBezTo>
                <a:cubicBezTo>
                  <a:pt x="56841" y="53693"/>
                  <a:pt x="56905" y="53757"/>
                  <a:pt x="56969" y="53821"/>
                </a:cubicBezTo>
                <a:cubicBezTo>
                  <a:pt x="57032" y="53964"/>
                  <a:pt x="57096" y="54027"/>
                  <a:pt x="57160" y="54091"/>
                </a:cubicBezTo>
                <a:lnTo>
                  <a:pt x="57239" y="54155"/>
                </a:lnTo>
                <a:lnTo>
                  <a:pt x="57303" y="54218"/>
                </a:lnTo>
                <a:cubicBezTo>
                  <a:pt x="57494" y="54489"/>
                  <a:pt x="57765" y="54760"/>
                  <a:pt x="57956" y="55014"/>
                </a:cubicBezTo>
                <a:cubicBezTo>
                  <a:pt x="58162" y="55221"/>
                  <a:pt x="58162" y="55349"/>
                  <a:pt x="57956" y="55476"/>
                </a:cubicBezTo>
                <a:cubicBezTo>
                  <a:pt x="57430" y="55874"/>
                  <a:pt x="56969" y="56208"/>
                  <a:pt x="56364" y="56542"/>
                </a:cubicBezTo>
                <a:cubicBezTo>
                  <a:pt x="56364" y="56542"/>
                  <a:pt x="56364" y="56606"/>
                  <a:pt x="56300" y="56606"/>
                </a:cubicBezTo>
                <a:cubicBezTo>
                  <a:pt x="56276" y="56618"/>
                  <a:pt x="56254" y="56623"/>
                  <a:pt x="56234" y="56623"/>
                </a:cubicBezTo>
                <a:cubicBezTo>
                  <a:pt x="56148" y="56623"/>
                  <a:pt x="56097" y="56530"/>
                  <a:pt x="56045" y="56479"/>
                </a:cubicBezTo>
                <a:lnTo>
                  <a:pt x="55441" y="55874"/>
                </a:lnTo>
                <a:cubicBezTo>
                  <a:pt x="55441" y="55874"/>
                  <a:pt x="55377" y="55810"/>
                  <a:pt x="55441" y="55810"/>
                </a:cubicBezTo>
                <a:cubicBezTo>
                  <a:pt x="54979" y="55285"/>
                  <a:pt x="49933" y="49109"/>
                  <a:pt x="48739" y="47661"/>
                </a:cubicBezTo>
                <a:cubicBezTo>
                  <a:pt x="47816" y="46530"/>
                  <a:pt x="46957" y="45464"/>
                  <a:pt x="46017" y="44413"/>
                </a:cubicBezTo>
                <a:cubicBezTo>
                  <a:pt x="45954" y="44413"/>
                  <a:pt x="45954" y="44413"/>
                  <a:pt x="45954" y="44334"/>
                </a:cubicBezTo>
                <a:cubicBezTo>
                  <a:pt x="45826" y="44207"/>
                  <a:pt x="45699" y="44016"/>
                  <a:pt x="45556" y="43872"/>
                </a:cubicBezTo>
                <a:cubicBezTo>
                  <a:pt x="45492" y="43872"/>
                  <a:pt x="45492" y="43809"/>
                  <a:pt x="45492" y="43809"/>
                </a:cubicBezTo>
                <a:cubicBezTo>
                  <a:pt x="45429" y="43681"/>
                  <a:pt x="45365" y="43618"/>
                  <a:pt x="45222" y="43474"/>
                </a:cubicBezTo>
                <a:cubicBezTo>
                  <a:pt x="45222" y="43474"/>
                  <a:pt x="45158" y="43474"/>
                  <a:pt x="45222" y="43411"/>
                </a:cubicBezTo>
                <a:cubicBezTo>
                  <a:pt x="44824" y="42949"/>
                  <a:pt x="41242" y="38699"/>
                  <a:pt x="40988" y="38365"/>
                </a:cubicBezTo>
                <a:cubicBezTo>
                  <a:pt x="40924" y="38301"/>
                  <a:pt x="42181" y="37044"/>
                  <a:pt x="42372" y="36853"/>
                </a:cubicBezTo>
                <a:cubicBezTo>
                  <a:pt x="42481" y="36710"/>
                  <a:pt x="42568" y="36625"/>
                  <a:pt x="42656" y="36625"/>
                </a:cubicBezTo>
                <a:close/>
                <a:moveTo>
                  <a:pt x="39816" y="39531"/>
                </a:moveTo>
                <a:cubicBezTo>
                  <a:pt x="39857" y="39531"/>
                  <a:pt x="39889" y="39567"/>
                  <a:pt x="39921" y="39638"/>
                </a:cubicBezTo>
                <a:cubicBezTo>
                  <a:pt x="40128" y="39893"/>
                  <a:pt x="41847" y="42090"/>
                  <a:pt x="42436" y="42742"/>
                </a:cubicBezTo>
                <a:cubicBezTo>
                  <a:pt x="43168" y="43618"/>
                  <a:pt x="49344" y="51035"/>
                  <a:pt x="50076" y="51974"/>
                </a:cubicBezTo>
                <a:cubicBezTo>
                  <a:pt x="51063" y="53232"/>
                  <a:pt x="52130" y="54425"/>
                  <a:pt x="53180" y="55619"/>
                </a:cubicBezTo>
                <a:cubicBezTo>
                  <a:pt x="53578" y="56081"/>
                  <a:pt x="53976" y="56606"/>
                  <a:pt x="54374" y="57068"/>
                </a:cubicBezTo>
                <a:cubicBezTo>
                  <a:pt x="54772" y="57466"/>
                  <a:pt x="54772" y="57545"/>
                  <a:pt x="54374" y="57736"/>
                </a:cubicBezTo>
                <a:cubicBezTo>
                  <a:pt x="53913" y="58070"/>
                  <a:pt x="53324" y="58341"/>
                  <a:pt x="52782" y="58596"/>
                </a:cubicBezTo>
                <a:cubicBezTo>
                  <a:pt x="52730" y="58622"/>
                  <a:pt x="52677" y="58638"/>
                  <a:pt x="52623" y="58638"/>
                </a:cubicBezTo>
                <a:cubicBezTo>
                  <a:pt x="52547" y="58638"/>
                  <a:pt x="52468" y="58607"/>
                  <a:pt x="52384" y="58532"/>
                </a:cubicBezTo>
                <a:cubicBezTo>
                  <a:pt x="52257" y="58341"/>
                  <a:pt x="52130" y="58198"/>
                  <a:pt x="51987" y="58007"/>
                </a:cubicBezTo>
                <a:cubicBezTo>
                  <a:pt x="51923" y="58007"/>
                  <a:pt x="51923" y="58007"/>
                  <a:pt x="51923" y="57943"/>
                </a:cubicBezTo>
                <a:cubicBezTo>
                  <a:pt x="50872" y="56606"/>
                  <a:pt x="49806" y="55349"/>
                  <a:pt x="48676" y="54027"/>
                </a:cubicBezTo>
                <a:cubicBezTo>
                  <a:pt x="47148" y="52165"/>
                  <a:pt x="45620" y="50303"/>
                  <a:pt x="44107" y="48456"/>
                </a:cubicBezTo>
                <a:cubicBezTo>
                  <a:pt x="43439" y="47661"/>
                  <a:pt x="42770" y="46865"/>
                  <a:pt x="42181" y="46133"/>
                </a:cubicBezTo>
                <a:cubicBezTo>
                  <a:pt x="42118" y="46133"/>
                  <a:pt x="42118" y="46069"/>
                  <a:pt x="42118" y="46069"/>
                </a:cubicBezTo>
                <a:cubicBezTo>
                  <a:pt x="41577" y="45400"/>
                  <a:pt x="38536" y="41755"/>
                  <a:pt x="38457" y="41692"/>
                </a:cubicBezTo>
                <a:cubicBezTo>
                  <a:pt x="38329" y="41485"/>
                  <a:pt x="38138" y="41294"/>
                  <a:pt x="38457" y="41023"/>
                </a:cubicBezTo>
                <a:cubicBezTo>
                  <a:pt x="38536" y="40959"/>
                  <a:pt x="39332" y="39893"/>
                  <a:pt x="39650" y="39638"/>
                </a:cubicBezTo>
                <a:cubicBezTo>
                  <a:pt x="39722" y="39567"/>
                  <a:pt x="39774" y="39531"/>
                  <a:pt x="39816" y="39531"/>
                </a:cubicBezTo>
                <a:close/>
                <a:moveTo>
                  <a:pt x="37201" y="42869"/>
                </a:moveTo>
                <a:cubicBezTo>
                  <a:pt x="37267" y="42869"/>
                  <a:pt x="37335" y="42917"/>
                  <a:pt x="37406" y="43013"/>
                </a:cubicBezTo>
                <a:cubicBezTo>
                  <a:pt x="37995" y="43745"/>
                  <a:pt x="38536" y="44413"/>
                  <a:pt x="39125" y="45066"/>
                </a:cubicBezTo>
                <a:cubicBezTo>
                  <a:pt x="40128" y="46260"/>
                  <a:pt x="41051" y="47454"/>
                  <a:pt x="42038" y="48647"/>
                </a:cubicBezTo>
                <a:cubicBezTo>
                  <a:pt x="43439" y="50303"/>
                  <a:pt x="44824" y="52038"/>
                  <a:pt x="46288" y="53757"/>
                </a:cubicBezTo>
                <a:cubicBezTo>
                  <a:pt x="47752" y="55476"/>
                  <a:pt x="49281" y="57275"/>
                  <a:pt x="50729" y="59057"/>
                </a:cubicBezTo>
                <a:cubicBezTo>
                  <a:pt x="50793" y="59137"/>
                  <a:pt x="50872" y="59201"/>
                  <a:pt x="50936" y="59328"/>
                </a:cubicBezTo>
                <a:cubicBezTo>
                  <a:pt x="50936" y="59455"/>
                  <a:pt x="50793" y="59455"/>
                  <a:pt x="50729" y="59455"/>
                </a:cubicBezTo>
                <a:cubicBezTo>
                  <a:pt x="50140" y="59726"/>
                  <a:pt x="49472" y="59933"/>
                  <a:pt x="48883" y="60187"/>
                </a:cubicBezTo>
                <a:cubicBezTo>
                  <a:pt x="48833" y="60199"/>
                  <a:pt x="48788" y="60204"/>
                  <a:pt x="48747" y="60204"/>
                </a:cubicBezTo>
                <a:cubicBezTo>
                  <a:pt x="48565" y="60204"/>
                  <a:pt x="48458" y="60100"/>
                  <a:pt x="48341" y="59996"/>
                </a:cubicBezTo>
                <a:cubicBezTo>
                  <a:pt x="47418" y="58866"/>
                  <a:pt x="46559" y="57800"/>
                  <a:pt x="45620" y="56670"/>
                </a:cubicBezTo>
                <a:cubicBezTo>
                  <a:pt x="43900" y="54616"/>
                  <a:pt x="42245" y="52563"/>
                  <a:pt x="40526" y="50510"/>
                </a:cubicBezTo>
                <a:cubicBezTo>
                  <a:pt x="38998" y="48711"/>
                  <a:pt x="37533" y="46928"/>
                  <a:pt x="36005" y="45130"/>
                </a:cubicBezTo>
                <a:cubicBezTo>
                  <a:pt x="35878" y="45002"/>
                  <a:pt x="35878" y="44875"/>
                  <a:pt x="36005" y="44668"/>
                </a:cubicBezTo>
                <a:cubicBezTo>
                  <a:pt x="36340" y="44143"/>
                  <a:pt x="36674" y="43538"/>
                  <a:pt x="37008" y="43013"/>
                </a:cubicBezTo>
                <a:cubicBezTo>
                  <a:pt x="37072" y="42917"/>
                  <a:pt x="37136" y="42869"/>
                  <a:pt x="37201" y="42869"/>
                </a:cubicBezTo>
                <a:close/>
                <a:moveTo>
                  <a:pt x="35048" y="46660"/>
                </a:moveTo>
                <a:cubicBezTo>
                  <a:pt x="35134" y="46660"/>
                  <a:pt x="35228" y="46745"/>
                  <a:pt x="35353" y="46928"/>
                </a:cubicBezTo>
                <a:cubicBezTo>
                  <a:pt x="35751" y="47454"/>
                  <a:pt x="36212" y="47995"/>
                  <a:pt x="36674" y="48520"/>
                </a:cubicBezTo>
                <a:cubicBezTo>
                  <a:pt x="37406" y="49507"/>
                  <a:pt x="38202" y="50382"/>
                  <a:pt x="38998" y="51369"/>
                </a:cubicBezTo>
                <a:cubicBezTo>
                  <a:pt x="40781" y="53423"/>
                  <a:pt x="42516" y="55556"/>
                  <a:pt x="44298" y="57673"/>
                </a:cubicBezTo>
                <a:cubicBezTo>
                  <a:pt x="45031" y="58596"/>
                  <a:pt x="45763" y="59455"/>
                  <a:pt x="46495" y="60331"/>
                </a:cubicBezTo>
                <a:cubicBezTo>
                  <a:pt x="46813" y="60729"/>
                  <a:pt x="46813" y="60792"/>
                  <a:pt x="46352" y="60920"/>
                </a:cubicBezTo>
                <a:cubicBezTo>
                  <a:pt x="45699" y="61047"/>
                  <a:pt x="45031" y="61190"/>
                  <a:pt x="44362" y="61318"/>
                </a:cubicBezTo>
                <a:cubicBezTo>
                  <a:pt x="44171" y="61318"/>
                  <a:pt x="44028" y="61190"/>
                  <a:pt x="43900" y="61047"/>
                </a:cubicBezTo>
                <a:cubicBezTo>
                  <a:pt x="42245" y="58994"/>
                  <a:pt x="40526" y="56877"/>
                  <a:pt x="38791" y="54823"/>
                </a:cubicBezTo>
                <a:cubicBezTo>
                  <a:pt x="37533" y="53295"/>
                  <a:pt x="36276" y="51831"/>
                  <a:pt x="35019" y="50303"/>
                </a:cubicBezTo>
                <a:cubicBezTo>
                  <a:pt x="34684" y="49905"/>
                  <a:pt x="34350" y="49443"/>
                  <a:pt x="34016" y="49045"/>
                </a:cubicBezTo>
                <a:cubicBezTo>
                  <a:pt x="33888" y="48918"/>
                  <a:pt x="33825" y="48854"/>
                  <a:pt x="33952" y="48647"/>
                </a:cubicBezTo>
                <a:cubicBezTo>
                  <a:pt x="34223" y="48122"/>
                  <a:pt x="34477" y="47517"/>
                  <a:pt x="34748" y="46992"/>
                </a:cubicBezTo>
                <a:cubicBezTo>
                  <a:pt x="34860" y="46777"/>
                  <a:pt x="34948" y="46660"/>
                  <a:pt x="35048" y="46660"/>
                </a:cubicBezTo>
                <a:close/>
                <a:moveTo>
                  <a:pt x="32031" y="55821"/>
                </a:moveTo>
                <a:cubicBezTo>
                  <a:pt x="32082" y="55821"/>
                  <a:pt x="32155" y="55875"/>
                  <a:pt x="32233" y="55953"/>
                </a:cubicBezTo>
                <a:cubicBezTo>
                  <a:pt x="32488" y="56272"/>
                  <a:pt x="32822" y="56670"/>
                  <a:pt x="33093" y="57004"/>
                </a:cubicBezTo>
                <a:cubicBezTo>
                  <a:pt x="33761" y="57736"/>
                  <a:pt x="34350" y="58468"/>
                  <a:pt x="34955" y="59201"/>
                </a:cubicBezTo>
                <a:cubicBezTo>
                  <a:pt x="35544" y="59933"/>
                  <a:pt x="36149" y="60585"/>
                  <a:pt x="36738" y="61318"/>
                </a:cubicBezTo>
                <a:cubicBezTo>
                  <a:pt x="36801" y="61381"/>
                  <a:pt x="36865" y="61525"/>
                  <a:pt x="36801" y="61588"/>
                </a:cubicBezTo>
                <a:cubicBezTo>
                  <a:pt x="36769" y="61652"/>
                  <a:pt x="36722" y="61668"/>
                  <a:pt x="36674" y="61668"/>
                </a:cubicBezTo>
                <a:cubicBezTo>
                  <a:pt x="36626" y="61668"/>
                  <a:pt x="36578" y="61652"/>
                  <a:pt x="36547" y="61652"/>
                </a:cubicBezTo>
                <a:lnTo>
                  <a:pt x="36276" y="61652"/>
                </a:lnTo>
                <a:cubicBezTo>
                  <a:pt x="35480" y="61652"/>
                  <a:pt x="34684" y="61525"/>
                  <a:pt x="33952" y="61525"/>
                </a:cubicBezTo>
                <a:cubicBezTo>
                  <a:pt x="33761" y="61525"/>
                  <a:pt x="33681" y="61381"/>
                  <a:pt x="33554" y="61254"/>
                </a:cubicBezTo>
                <a:cubicBezTo>
                  <a:pt x="32965" y="60585"/>
                  <a:pt x="32360" y="59853"/>
                  <a:pt x="31835" y="59137"/>
                </a:cubicBezTo>
                <a:cubicBezTo>
                  <a:pt x="31692" y="58994"/>
                  <a:pt x="31628" y="58866"/>
                  <a:pt x="31628" y="58659"/>
                </a:cubicBezTo>
                <a:cubicBezTo>
                  <a:pt x="31692" y="57736"/>
                  <a:pt x="31835" y="56877"/>
                  <a:pt x="31962" y="55953"/>
                </a:cubicBezTo>
                <a:cubicBezTo>
                  <a:pt x="31962" y="55859"/>
                  <a:pt x="31989" y="55821"/>
                  <a:pt x="32031" y="55821"/>
                </a:cubicBezTo>
                <a:close/>
                <a:moveTo>
                  <a:pt x="33220" y="50908"/>
                </a:moveTo>
                <a:cubicBezTo>
                  <a:pt x="33363" y="50908"/>
                  <a:pt x="33427" y="51035"/>
                  <a:pt x="33490" y="51099"/>
                </a:cubicBezTo>
                <a:cubicBezTo>
                  <a:pt x="34079" y="51831"/>
                  <a:pt x="34684" y="52563"/>
                  <a:pt x="35353" y="53295"/>
                </a:cubicBezTo>
                <a:cubicBezTo>
                  <a:pt x="37533" y="55953"/>
                  <a:pt x="39794" y="58596"/>
                  <a:pt x="41974" y="61254"/>
                </a:cubicBezTo>
                <a:cubicBezTo>
                  <a:pt x="42038" y="61318"/>
                  <a:pt x="42181" y="61381"/>
                  <a:pt x="42118" y="61525"/>
                </a:cubicBezTo>
                <a:cubicBezTo>
                  <a:pt x="42118" y="61588"/>
                  <a:pt x="42082" y="61604"/>
                  <a:pt x="42030" y="61604"/>
                </a:cubicBezTo>
                <a:cubicBezTo>
                  <a:pt x="41978" y="61604"/>
                  <a:pt x="41911" y="61588"/>
                  <a:pt x="41847" y="61588"/>
                </a:cubicBezTo>
                <a:lnTo>
                  <a:pt x="41115" y="61588"/>
                </a:lnTo>
                <a:cubicBezTo>
                  <a:pt x="40653" y="61652"/>
                  <a:pt x="40128" y="61588"/>
                  <a:pt x="39650" y="61716"/>
                </a:cubicBezTo>
                <a:cubicBezTo>
                  <a:pt x="39581" y="61743"/>
                  <a:pt x="39517" y="61756"/>
                  <a:pt x="39457" y="61756"/>
                </a:cubicBezTo>
                <a:cubicBezTo>
                  <a:pt x="39243" y="61756"/>
                  <a:pt x="39084" y="61593"/>
                  <a:pt x="38934" y="61381"/>
                </a:cubicBezTo>
                <a:cubicBezTo>
                  <a:pt x="37263" y="59328"/>
                  <a:pt x="35544" y="57275"/>
                  <a:pt x="33888" y="55221"/>
                </a:cubicBezTo>
                <a:cubicBezTo>
                  <a:pt x="33490" y="54760"/>
                  <a:pt x="33093" y="54362"/>
                  <a:pt x="32695" y="53884"/>
                </a:cubicBezTo>
                <a:cubicBezTo>
                  <a:pt x="32488" y="53630"/>
                  <a:pt x="32424" y="53423"/>
                  <a:pt x="32567" y="53088"/>
                </a:cubicBezTo>
                <a:cubicBezTo>
                  <a:pt x="32695" y="52436"/>
                  <a:pt x="32822" y="51831"/>
                  <a:pt x="33029" y="51178"/>
                </a:cubicBezTo>
                <a:cubicBezTo>
                  <a:pt x="33093" y="51099"/>
                  <a:pt x="33093" y="50971"/>
                  <a:pt x="33220" y="50908"/>
                </a:cubicBezTo>
                <a:close/>
                <a:moveTo>
                  <a:pt x="24765" y="63138"/>
                </a:moveTo>
                <a:cubicBezTo>
                  <a:pt x="24800" y="63138"/>
                  <a:pt x="24837" y="63154"/>
                  <a:pt x="24863" y="63180"/>
                </a:cubicBezTo>
                <a:cubicBezTo>
                  <a:pt x="25723" y="63435"/>
                  <a:pt x="26726" y="63371"/>
                  <a:pt x="27649" y="63578"/>
                </a:cubicBezTo>
                <a:cubicBezTo>
                  <a:pt x="27983" y="63642"/>
                  <a:pt x="28190" y="63769"/>
                  <a:pt x="28047" y="64103"/>
                </a:cubicBezTo>
                <a:cubicBezTo>
                  <a:pt x="28110" y="64963"/>
                  <a:pt x="28047" y="65965"/>
                  <a:pt x="27983" y="66889"/>
                </a:cubicBezTo>
                <a:cubicBezTo>
                  <a:pt x="27983" y="66952"/>
                  <a:pt x="28047" y="67096"/>
                  <a:pt x="27919" y="67159"/>
                </a:cubicBezTo>
                <a:cubicBezTo>
                  <a:pt x="27856" y="67159"/>
                  <a:pt x="27792" y="67096"/>
                  <a:pt x="27712" y="67016"/>
                </a:cubicBezTo>
                <a:cubicBezTo>
                  <a:pt x="27314" y="66427"/>
                  <a:pt x="25261" y="64039"/>
                  <a:pt x="24736" y="63371"/>
                </a:cubicBezTo>
                <a:cubicBezTo>
                  <a:pt x="24672" y="63307"/>
                  <a:pt x="24609" y="63307"/>
                  <a:pt x="24672" y="63244"/>
                </a:cubicBezTo>
                <a:cubicBezTo>
                  <a:pt x="24672" y="63169"/>
                  <a:pt x="24716" y="63138"/>
                  <a:pt x="24765" y="63138"/>
                </a:cubicBezTo>
                <a:close/>
                <a:moveTo>
                  <a:pt x="19154" y="62718"/>
                </a:moveTo>
                <a:cubicBezTo>
                  <a:pt x="19258" y="62718"/>
                  <a:pt x="19403" y="62782"/>
                  <a:pt x="19499" y="62782"/>
                </a:cubicBezTo>
                <a:cubicBezTo>
                  <a:pt x="20152" y="62846"/>
                  <a:pt x="20820" y="62909"/>
                  <a:pt x="21489" y="62909"/>
                </a:cubicBezTo>
                <a:cubicBezTo>
                  <a:pt x="22221" y="62909"/>
                  <a:pt x="22476" y="63435"/>
                  <a:pt x="22810" y="63769"/>
                </a:cubicBezTo>
                <a:cubicBezTo>
                  <a:pt x="23669" y="64772"/>
                  <a:pt x="24529" y="65759"/>
                  <a:pt x="25325" y="66825"/>
                </a:cubicBezTo>
                <a:cubicBezTo>
                  <a:pt x="25595" y="67159"/>
                  <a:pt x="27394" y="69213"/>
                  <a:pt x="27649" y="69483"/>
                </a:cubicBezTo>
                <a:cubicBezTo>
                  <a:pt x="27856" y="69738"/>
                  <a:pt x="27712" y="70008"/>
                  <a:pt x="27792" y="70279"/>
                </a:cubicBezTo>
                <a:cubicBezTo>
                  <a:pt x="27792" y="70343"/>
                  <a:pt x="27521" y="72523"/>
                  <a:pt x="27521" y="72730"/>
                </a:cubicBezTo>
                <a:cubicBezTo>
                  <a:pt x="27521" y="72794"/>
                  <a:pt x="27521" y="72921"/>
                  <a:pt x="27458" y="72921"/>
                </a:cubicBezTo>
                <a:cubicBezTo>
                  <a:pt x="27439" y="72940"/>
                  <a:pt x="27414" y="72948"/>
                  <a:pt x="27387" y="72948"/>
                </a:cubicBezTo>
                <a:cubicBezTo>
                  <a:pt x="27322" y="72948"/>
                  <a:pt x="27251" y="72903"/>
                  <a:pt x="27251" y="72858"/>
                </a:cubicBezTo>
                <a:cubicBezTo>
                  <a:pt x="27123" y="72730"/>
                  <a:pt x="25802" y="71075"/>
                  <a:pt x="25261" y="70406"/>
                </a:cubicBezTo>
                <a:cubicBezTo>
                  <a:pt x="24529" y="69547"/>
                  <a:pt x="20422" y="64565"/>
                  <a:pt x="19292" y="63244"/>
                </a:cubicBezTo>
                <a:lnTo>
                  <a:pt x="19292" y="63180"/>
                </a:lnTo>
                <a:cubicBezTo>
                  <a:pt x="19165" y="63037"/>
                  <a:pt x="18958" y="62973"/>
                  <a:pt x="19037" y="62782"/>
                </a:cubicBezTo>
                <a:cubicBezTo>
                  <a:pt x="19059" y="62734"/>
                  <a:pt x="19101" y="62718"/>
                  <a:pt x="19154" y="62718"/>
                </a:cubicBezTo>
                <a:close/>
                <a:moveTo>
                  <a:pt x="16540" y="62659"/>
                </a:moveTo>
                <a:cubicBezTo>
                  <a:pt x="16574" y="62659"/>
                  <a:pt x="16610" y="62679"/>
                  <a:pt x="16650" y="62718"/>
                </a:cubicBezTo>
                <a:cubicBezTo>
                  <a:pt x="16777" y="62782"/>
                  <a:pt x="19563" y="66220"/>
                  <a:pt x="19833" y="66554"/>
                </a:cubicBezTo>
                <a:cubicBezTo>
                  <a:pt x="20088" y="66825"/>
                  <a:pt x="24338" y="71934"/>
                  <a:pt x="24402" y="71998"/>
                </a:cubicBezTo>
                <a:cubicBezTo>
                  <a:pt x="25325" y="73065"/>
                  <a:pt x="26200" y="74115"/>
                  <a:pt x="27060" y="75245"/>
                </a:cubicBezTo>
                <a:lnTo>
                  <a:pt x="27123" y="75245"/>
                </a:lnTo>
                <a:cubicBezTo>
                  <a:pt x="27123" y="75373"/>
                  <a:pt x="26391" y="78094"/>
                  <a:pt x="26391" y="78158"/>
                </a:cubicBezTo>
                <a:cubicBezTo>
                  <a:pt x="26391" y="78094"/>
                  <a:pt x="26328" y="78094"/>
                  <a:pt x="26328" y="78031"/>
                </a:cubicBezTo>
                <a:cubicBezTo>
                  <a:pt x="26057" y="77760"/>
                  <a:pt x="22539" y="73526"/>
                  <a:pt x="21345" y="72062"/>
                </a:cubicBezTo>
                <a:cubicBezTo>
                  <a:pt x="19961" y="70343"/>
                  <a:pt x="18496" y="68608"/>
                  <a:pt x="17048" y="66889"/>
                </a:cubicBezTo>
                <a:cubicBezTo>
                  <a:pt x="16172" y="65822"/>
                  <a:pt x="13721" y="63037"/>
                  <a:pt x="13785" y="62909"/>
                </a:cubicBezTo>
                <a:cubicBezTo>
                  <a:pt x="13844" y="62768"/>
                  <a:pt x="15018" y="62688"/>
                  <a:pt x="15811" y="62688"/>
                </a:cubicBezTo>
                <a:cubicBezTo>
                  <a:pt x="16091" y="62688"/>
                  <a:pt x="16323" y="62698"/>
                  <a:pt x="16443" y="62718"/>
                </a:cubicBezTo>
                <a:cubicBezTo>
                  <a:pt x="16475" y="62679"/>
                  <a:pt x="16507" y="62659"/>
                  <a:pt x="16540" y="62659"/>
                </a:cubicBezTo>
                <a:close/>
                <a:moveTo>
                  <a:pt x="11604" y="63244"/>
                </a:moveTo>
                <a:cubicBezTo>
                  <a:pt x="11731" y="63244"/>
                  <a:pt x="11795" y="63244"/>
                  <a:pt x="11875" y="63307"/>
                </a:cubicBezTo>
                <a:cubicBezTo>
                  <a:pt x="12002" y="63371"/>
                  <a:pt x="14119" y="65965"/>
                  <a:pt x="14581" y="66618"/>
                </a:cubicBezTo>
                <a:cubicBezTo>
                  <a:pt x="14915" y="67096"/>
                  <a:pt x="19754" y="72858"/>
                  <a:pt x="19897" y="72985"/>
                </a:cubicBezTo>
                <a:cubicBezTo>
                  <a:pt x="20024" y="73128"/>
                  <a:pt x="20152" y="73319"/>
                  <a:pt x="20359" y="73526"/>
                </a:cubicBezTo>
                <a:cubicBezTo>
                  <a:pt x="20359" y="73526"/>
                  <a:pt x="20359" y="73590"/>
                  <a:pt x="20422" y="73590"/>
                </a:cubicBezTo>
                <a:cubicBezTo>
                  <a:pt x="20693" y="73924"/>
                  <a:pt x="25659" y="79750"/>
                  <a:pt x="25723" y="80084"/>
                </a:cubicBezTo>
                <a:cubicBezTo>
                  <a:pt x="25794" y="80141"/>
                  <a:pt x="24838" y="82024"/>
                  <a:pt x="24400" y="82024"/>
                </a:cubicBezTo>
                <a:cubicBezTo>
                  <a:pt x="24351" y="82024"/>
                  <a:pt x="24308" y="82000"/>
                  <a:pt x="24274" y="81946"/>
                </a:cubicBezTo>
                <a:cubicBezTo>
                  <a:pt x="23144" y="80625"/>
                  <a:pt x="22014" y="79288"/>
                  <a:pt x="20884" y="77967"/>
                </a:cubicBezTo>
                <a:cubicBezTo>
                  <a:pt x="18098" y="74577"/>
                  <a:pt x="15376" y="71202"/>
                  <a:pt x="12591" y="67891"/>
                </a:cubicBezTo>
                <a:cubicBezTo>
                  <a:pt x="11668" y="66761"/>
                  <a:pt x="10601" y="65631"/>
                  <a:pt x="9742" y="64501"/>
                </a:cubicBezTo>
                <a:cubicBezTo>
                  <a:pt x="9678" y="64437"/>
                  <a:pt x="9551" y="64374"/>
                  <a:pt x="9487" y="64230"/>
                </a:cubicBezTo>
                <a:cubicBezTo>
                  <a:pt x="9344" y="64103"/>
                  <a:pt x="9407" y="63976"/>
                  <a:pt x="9614" y="63912"/>
                </a:cubicBezTo>
                <a:cubicBezTo>
                  <a:pt x="9742" y="63833"/>
                  <a:pt x="9949" y="63769"/>
                  <a:pt x="10076" y="63705"/>
                </a:cubicBezTo>
                <a:lnTo>
                  <a:pt x="10076" y="63769"/>
                </a:lnTo>
                <a:cubicBezTo>
                  <a:pt x="10140" y="63705"/>
                  <a:pt x="10140" y="63705"/>
                  <a:pt x="10203" y="63705"/>
                </a:cubicBezTo>
                <a:cubicBezTo>
                  <a:pt x="10681" y="63578"/>
                  <a:pt x="11142" y="63371"/>
                  <a:pt x="11604" y="63244"/>
                </a:cubicBezTo>
                <a:close/>
                <a:moveTo>
                  <a:pt x="7812" y="64856"/>
                </a:moveTo>
                <a:cubicBezTo>
                  <a:pt x="7977" y="64856"/>
                  <a:pt x="8080" y="65025"/>
                  <a:pt x="8214" y="65170"/>
                </a:cubicBezTo>
                <a:cubicBezTo>
                  <a:pt x="8691" y="65759"/>
                  <a:pt x="9216" y="66363"/>
                  <a:pt x="9678" y="66952"/>
                </a:cubicBezTo>
                <a:cubicBezTo>
                  <a:pt x="10681" y="68210"/>
                  <a:pt x="11668" y="69404"/>
                  <a:pt x="12591" y="70597"/>
                </a:cubicBezTo>
                <a:lnTo>
                  <a:pt x="12925" y="70932"/>
                </a:lnTo>
                <a:cubicBezTo>
                  <a:pt x="12925" y="70995"/>
                  <a:pt x="12925" y="70995"/>
                  <a:pt x="12989" y="70995"/>
                </a:cubicBezTo>
                <a:lnTo>
                  <a:pt x="12989" y="71075"/>
                </a:lnTo>
                <a:cubicBezTo>
                  <a:pt x="14326" y="72587"/>
                  <a:pt x="15583" y="74115"/>
                  <a:pt x="16841" y="75643"/>
                </a:cubicBezTo>
                <a:cubicBezTo>
                  <a:pt x="17111" y="75977"/>
                  <a:pt x="17302" y="76248"/>
                  <a:pt x="17573" y="76503"/>
                </a:cubicBezTo>
                <a:cubicBezTo>
                  <a:pt x="17573" y="76566"/>
                  <a:pt x="17573" y="76566"/>
                  <a:pt x="17637" y="76566"/>
                </a:cubicBezTo>
                <a:lnTo>
                  <a:pt x="17637" y="76646"/>
                </a:lnTo>
                <a:lnTo>
                  <a:pt x="17700" y="76646"/>
                </a:lnTo>
                <a:cubicBezTo>
                  <a:pt x="18162" y="77235"/>
                  <a:pt x="21091" y="80753"/>
                  <a:pt x="21091" y="80753"/>
                </a:cubicBezTo>
                <a:cubicBezTo>
                  <a:pt x="21218" y="80816"/>
                  <a:pt x="22746" y="82742"/>
                  <a:pt x="22810" y="82806"/>
                </a:cubicBezTo>
                <a:cubicBezTo>
                  <a:pt x="23017" y="83077"/>
                  <a:pt x="23271" y="83411"/>
                  <a:pt x="23542" y="83666"/>
                </a:cubicBezTo>
                <a:cubicBezTo>
                  <a:pt x="23669" y="83729"/>
                  <a:pt x="23733" y="83872"/>
                  <a:pt x="23606" y="83936"/>
                </a:cubicBezTo>
                <a:cubicBezTo>
                  <a:pt x="23271" y="84525"/>
                  <a:pt x="22746" y="85003"/>
                  <a:pt x="22285" y="85400"/>
                </a:cubicBezTo>
                <a:lnTo>
                  <a:pt x="22221" y="85464"/>
                </a:lnTo>
                <a:cubicBezTo>
                  <a:pt x="22174" y="85539"/>
                  <a:pt x="22133" y="85570"/>
                  <a:pt x="22081" y="85570"/>
                </a:cubicBezTo>
                <a:cubicBezTo>
                  <a:pt x="22045" y="85570"/>
                  <a:pt x="22003" y="85554"/>
                  <a:pt x="21950" y="85528"/>
                </a:cubicBezTo>
                <a:lnTo>
                  <a:pt x="21887" y="85528"/>
                </a:lnTo>
                <a:cubicBezTo>
                  <a:pt x="17971" y="80753"/>
                  <a:pt x="14055" y="75977"/>
                  <a:pt x="10140" y="71266"/>
                </a:cubicBezTo>
                <a:cubicBezTo>
                  <a:pt x="8818" y="69674"/>
                  <a:pt x="7418" y="68082"/>
                  <a:pt x="6097" y="66491"/>
                </a:cubicBezTo>
                <a:cubicBezTo>
                  <a:pt x="5906" y="66300"/>
                  <a:pt x="5826" y="66220"/>
                  <a:pt x="6097" y="65965"/>
                </a:cubicBezTo>
                <a:cubicBezTo>
                  <a:pt x="6558" y="65568"/>
                  <a:pt x="7099" y="65297"/>
                  <a:pt x="7561" y="64963"/>
                </a:cubicBezTo>
                <a:cubicBezTo>
                  <a:pt x="7661" y="64887"/>
                  <a:pt x="7742" y="64856"/>
                  <a:pt x="7812" y="64856"/>
                </a:cubicBezTo>
                <a:close/>
                <a:moveTo>
                  <a:pt x="85997" y="0"/>
                </a:moveTo>
                <a:cubicBezTo>
                  <a:pt x="85879" y="0"/>
                  <a:pt x="85753" y="13"/>
                  <a:pt x="85620" y="36"/>
                </a:cubicBezTo>
                <a:cubicBezTo>
                  <a:pt x="83630" y="434"/>
                  <a:pt x="81768" y="1230"/>
                  <a:pt x="80176" y="2487"/>
                </a:cubicBezTo>
                <a:cubicBezTo>
                  <a:pt x="79587" y="2949"/>
                  <a:pt x="78919" y="3426"/>
                  <a:pt x="78394" y="4015"/>
                </a:cubicBezTo>
                <a:cubicBezTo>
                  <a:pt x="77136" y="5416"/>
                  <a:pt x="76133" y="7008"/>
                  <a:pt x="75274" y="8727"/>
                </a:cubicBezTo>
                <a:cubicBezTo>
                  <a:pt x="73809" y="11576"/>
                  <a:pt x="73220" y="14632"/>
                  <a:pt x="72759" y="17752"/>
                </a:cubicBezTo>
                <a:cubicBezTo>
                  <a:pt x="72552" y="18946"/>
                  <a:pt x="72218" y="25711"/>
                  <a:pt x="72154" y="25711"/>
                </a:cubicBezTo>
                <a:cubicBezTo>
                  <a:pt x="71505" y="25623"/>
                  <a:pt x="69267" y="25318"/>
                  <a:pt x="66044" y="25318"/>
                </a:cubicBezTo>
                <a:cubicBezTo>
                  <a:pt x="63968" y="25318"/>
                  <a:pt x="61483" y="25445"/>
                  <a:pt x="58751" y="25838"/>
                </a:cubicBezTo>
                <a:cubicBezTo>
                  <a:pt x="57367" y="26029"/>
                  <a:pt x="56045" y="26363"/>
                  <a:pt x="54708" y="26761"/>
                </a:cubicBezTo>
                <a:cubicBezTo>
                  <a:pt x="52989" y="27223"/>
                  <a:pt x="51398" y="27828"/>
                  <a:pt x="49806" y="28560"/>
                </a:cubicBezTo>
                <a:cubicBezTo>
                  <a:pt x="43566" y="31345"/>
                  <a:pt x="38536" y="35579"/>
                  <a:pt x="34684" y="41230"/>
                </a:cubicBezTo>
                <a:cubicBezTo>
                  <a:pt x="31835" y="45400"/>
                  <a:pt x="29973" y="50048"/>
                  <a:pt x="28986" y="55014"/>
                </a:cubicBezTo>
                <a:cubicBezTo>
                  <a:pt x="28588" y="56813"/>
                  <a:pt x="28317" y="58659"/>
                  <a:pt x="28254" y="60522"/>
                </a:cubicBezTo>
                <a:cubicBezTo>
                  <a:pt x="28254" y="60692"/>
                  <a:pt x="28210" y="60809"/>
                  <a:pt x="28044" y="60809"/>
                </a:cubicBezTo>
                <a:cubicBezTo>
                  <a:pt x="28008" y="60809"/>
                  <a:pt x="27967" y="60804"/>
                  <a:pt x="27919" y="60792"/>
                </a:cubicBezTo>
                <a:cubicBezTo>
                  <a:pt x="27201" y="60739"/>
                  <a:pt x="23096" y="60031"/>
                  <a:pt x="18795" y="60031"/>
                </a:cubicBezTo>
                <a:cubicBezTo>
                  <a:pt x="17947" y="60031"/>
                  <a:pt x="17091" y="60058"/>
                  <a:pt x="16252" y="60124"/>
                </a:cubicBezTo>
                <a:lnTo>
                  <a:pt x="15854" y="60124"/>
                </a:lnTo>
                <a:cubicBezTo>
                  <a:pt x="14517" y="60331"/>
                  <a:pt x="13259" y="60458"/>
                  <a:pt x="12002" y="60792"/>
                </a:cubicBezTo>
                <a:cubicBezTo>
                  <a:pt x="9407" y="61445"/>
                  <a:pt x="7020" y="62448"/>
                  <a:pt x="4839" y="64039"/>
                </a:cubicBezTo>
                <a:cubicBezTo>
                  <a:pt x="3709" y="64899"/>
                  <a:pt x="2722" y="65965"/>
                  <a:pt x="1990" y="67096"/>
                </a:cubicBezTo>
                <a:cubicBezTo>
                  <a:pt x="1194" y="68289"/>
                  <a:pt x="589" y="69547"/>
                  <a:pt x="127" y="70868"/>
                </a:cubicBezTo>
                <a:cubicBezTo>
                  <a:pt x="0" y="71330"/>
                  <a:pt x="334" y="72125"/>
                  <a:pt x="796" y="72332"/>
                </a:cubicBezTo>
                <a:cubicBezTo>
                  <a:pt x="984" y="72406"/>
                  <a:pt x="1164" y="72442"/>
                  <a:pt x="1331" y="72442"/>
                </a:cubicBezTo>
                <a:cubicBezTo>
                  <a:pt x="1744" y="72442"/>
                  <a:pt x="2086" y="72221"/>
                  <a:pt x="2324" y="71791"/>
                </a:cubicBezTo>
                <a:cubicBezTo>
                  <a:pt x="2388" y="71664"/>
                  <a:pt x="2451" y="71473"/>
                  <a:pt x="2515" y="71330"/>
                </a:cubicBezTo>
                <a:cubicBezTo>
                  <a:pt x="2977" y="70008"/>
                  <a:pt x="3582" y="68815"/>
                  <a:pt x="4441" y="67685"/>
                </a:cubicBezTo>
                <a:cubicBezTo>
                  <a:pt x="4576" y="67517"/>
                  <a:pt x="4660" y="67434"/>
                  <a:pt x="4742" y="67434"/>
                </a:cubicBezTo>
                <a:cubicBezTo>
                  <a:pt x="4823" y="67434"/>
                  <a:pt x="4903" y="67517"/>
                  <a:pt x="5030" y="67685"/>
                </a:cubicBezTo>
                <a:cubicBezTo>
                  <a:pt x="5301" y="68019"/>
                  <a:pt x="5508" y="68353"/>
                  <a:pt x="5762" y="68687"/>
                </a:cubicBezTo>
                <a:cubicBezTo>
                  <a:pt x="6622" y="69674"/>
                  <a:pt x="7418" y="70741"/>
                  <a:pt x="8293" y="71728"/>
                </a:cubicBezTo>
                <a:cubicBezTo>
                  <a:pt x="9280" y="72921"/>
                  <a:pt x="10203" y="74179"/>
                  <a:pt x="11270" y="75373"/>
                </a:cubicBezTo>
                <a:cubicBezTo>
                  <a:pt x="12129" y="76312"/>
                  <a:pt x="12925" y="77362"/>
                  <a:pt x="13721" y="78301"/>
                </a:cubicBezTo>
                <a:cubicBezTo>
                  <a:pt x="14851" y="79623"/>
                  <a:pt x="15918" y="80880"/>
                  <a:pt x="17048" y="82217"/>
                </a:cubicBezTo>
                <a:cubicBezTo>
                  <a:pt x="17971" y="83411"/>
                  <a:pt x="18958" y="84605"/>
                  <a:pt x="19961" y="85798"/>
                </a:cubicBezTo>
                <a:cubicBezTo>
                  <a:pt x="20152" y="85989"/>
                  <a:pt x="20295" y="86117"/>
                  <a:pt x="20422" y="86324"/>
                </a:cubicBezTo>
                <a:cubicBezTo>
                  <a:pt x="20756" y="86594"/>
                  <a:pt x="20629" y="86722"/>
                  <a:pt x="20359" y="86913"/>
                </a:cubicBezTo>
                <a:cubicBezTo>
                  <a:pt x="19292" y="87517"/>
                  <a:pt x="18242" y="87915"/>
                  <a:pt x="17111" y="88313"/>
                </a:cubicBezTo>
                <a:cubicBezTo>
                  <a:pt x="16507" y="88504"/>
                  <a:pt x="16316" y="88902"/>
                  <a:pt x="16570" y="89443"/>
                </a:cubicBezTo>
                <a:cubicBezTo>
                  <a:pt x="16743" y="89722"/>
                  <a:pt x="17004" y="89857"/>
                  <a:pt x="17354" y="89857"/>
                </a:cubicBezTo>
                <a:cubicBezTo>
                  <a:pt x="17424" y="89857"/>
                  <a:pt x="17497" y="89852"/>
                  <a:pt x="17573" y="89841"/>
                </a:cubicBezTo>
                <a:cubicBezTo>
                  <a:pt x="17907" y="89778"/>
                  <a:pt x="18162" y="89634"/>
                  <a:pt x="18496" y="89634"/>
                </a:cubicBezTo>
                <a:cubicBezTo>
                  <a:pt x="18560" y="89634"/>
                  <a:pt x="18560" y="89634"/>
                  <a:pt x="18639" y="89571"/>
                </a:cubicBezTo>
                <a:cubicBezTo>
                  <a:pt x="21887" y="88711"/>
                  <a:pt x="24402" y="86785"/>
                  <a:pt x="26391" y="84063"/>
                </a:cubicBezTo>
                <a:cubicBezTo>
                  <a:pt x="27792" y="82074"/>
                  <a:pt x="28779" y="79957"/>
                  <a:pt x="29447" y="77633"/>
                </a:cubicBezTo>
                <a:cubicBezTo>
                  <a:pt x="30307" y="74720"/>
                  <a:pt x="30705" y="71728"/>
                  <a:pt x="30896" y="68687"/>
                </a:cubicBezTo>
                <a:cubicBezTo>
                  <a:pt x="31039" y="67685"/>
                  <a:pt x="31039" y="66698"/>
                  <a:pt x="31103" y="65695"/>
                </a:cubicBezTo>
                <a:cubicBezTo>
                  <a:pt x="31166" y="65233"/>
                  <a:pt x="31103" y="64772"/>
                  <a:pt x="31230" y="64310"/>
                </a:cubicBezTo>
                <a:cubicBezTo>
                  <a:pt x="31294" y="64167"/>
                  <a:pt x="31294" y="64103"/>
                  <a:pt x="31501" y="64103"/>
                </a:cubicBezTo>
                <a:cubicBezTo>
                  <a:pt x="32090" y="64230"/>
                  <a:pt x="32695" y="64230"/>
                  <a:pt x="33220" y="64374"/>
                </a:cubicBezTo>
                <a:cubicBezTo>
                  <a:pt x="34014" y="64481"/>
                  <a:pt x="34752" y="64646"/>
                  <a:pt x="35519" y="64646"/>
                </a:cubicBezTo>
                <a:cubicBezTo>
                  <a:pt x="35659" y="64646"/>
                  <a:pt x="35800" y="64641"/>
                  <a:pt x="35942" y="64628"/>
                </a:cubicBezTo>
                <a:cubicBezTo>
                  <a:pt x="36876" y="64628"/>
                  <a:pt x="37802" y="64664"/>
                  <a:pt x="38731" y="64664"/>
                </a:cubicBezTo>
                <a:cubicBezTo>
                  <a:pt x="39196" y="64664"/>
                  <a:pt x="39661" y="64655"/>
                  <a:pt x="40128" y="64628"/>
                </a:cubicBezTo>
                <a:cubicBezTo>
                  <a:pt x="41179" y="64565"/>
                  <a:pt x="42245" y="64374"/>
                  <a:pt x="43312" y="64230"/>
                </a:cubicBezTo>
                <a:cubicBezTo>
                  <a:pt x="45301" y="63976"/>
                  <a:pt x="47211" y="63578"/>
                  <a:pt x="49137" y="62973"/>
                </a:cubicBezTo>
                <a:cubicBezTo>
                  <a:pt x="50331" y="62575"/>
                  <a:pt x="51589" y="62177"/>
                  <a:pt x="52782" y="61716"/>
                </a:cubicBezTo>
                <a:cubicBezTo>
                  <a:pt x="53722" y="61254"/>
                  <a:pt x="54645" y="60856"/>
                  <a:pt x="55568" y="60394"/>
                </a:cubicBezTo>
                <a:cubicBezTo>
                  <a:pt x="56300" y="59933"/>
                  <a:pt x="57096" y="59535"/>
                  <a:pt x="57765" y="59137"/>
                </a:cubicBezTo>
                <a:cubicBezTo>
                  <a:pt x="58560" y="58596"/>
                  <a:pt x="59293" y="58134"/>
                  <a:pt x="60025" y="57545"/>
                </a:cubicBezTo>
                <a:cubicBezTo>
                  <a:pt x="61410" y="56542"/>
                  <a:pt x="62667" y="55476"/>
                  <a:pt x="63861" y="54282"/>
                </a:cubicBezTo>
                <a:cubicBezTo>
                  <a:pt x="64593" y="53566"/>
                  <a:pt x="65325" y="52834"/>
                  <a:pt x="66058" y="52038"/>
                </a:cubicBezTo>
                <a:cubicBezTo>
                  <a:pt x="66121" y="51974"/>
                  <a:pt x="66185" y="51831"/>
                  <a:pt x="66312" y="51767"/>
                </a:cubicBezTo>
                <a:cubicBezTo>
                  <a:pt x="66710" y="51178"/>
                  <a:pt x="67188" y="50637"/>
                  <a:pt x="67649" y="50048"/>
                </a:cubicBezTo>
                <a:cubicBezTo>
                  <a:pt x="68238" y="49189"/>
                  <a:pt x="68843" y="48313"/>
                  <a:pt x="69496" y="47390"/>
                </a:cubicBezTo>
                <a:cubicBezTo>
                  <a:pt x="73809" y="39495"/>
                  <a:pt x="75067" y="30215"/>
                  <a:pt x="75067" y="29419"/>
                </a:cubicBezTo>
                <a:cubicBezTo>
                  <a:pt x="75067" y="29251"/>
                  <a:pt x="75461" y="29190"/>
                  <a:pt x="76140" y="29190"/>
                </a:cubicBezTo>
                <a:cubicBezTo>
                  <a:pt x="77994" y="29190"/>
                  <a:pt x="81969" y="29649"/>
                  <a:pt x="85812" y="29649"/>
                </a:cubicBezTo>
                <a:cubicBezTo>
                  <a:pt x="87219" y="29649"/>
                  <a:pt x="88609" y="29588"/>
                  <a:pt x="89870" y="29419"/>
                </a:cubicBezTo>
                <a:cubicBezTo>
                  <a:pt x="90666" y="29292"/>
                  <a:pt x="91462" y="29085"/>
                  <a:pt x="92258" y="28894"/>
                </a:cubicBezTo>
                <a:cubicBezTo>
                  <a:pt x="93372" y="28496"/>
                  <a:pt x="94566" y="28098"/>
                  <a:pt x="95632" y="27493"/>
                </a:cubicBezTo>
                <a:cubicBezTo>
                  <a:pt x="96428" y="27159"/>
                  <a:pt x="97224" y="26697"/>
                  <a:pt x="97892" y="26236"/>
                </a:cubicBezTo>
                <a:cubicBezTo>
                  <a:pt x="98816" y="25567"/>
                  <a:pt x="99612" y="24771"/>
                  <a:pt x="100344" y="23912"/>
                </a:cubicBezTo>
                <a:cubicBezTo>
                  <a:pt x="100933" y="23243"/>
                  <a:pt x="101474" y="22591"/>
                  <a:pt x="101935" y="21859"/>
                </a:cubicBezTo>
                <a:cubicBezTo>
                  <a:pt x="102461" y="20935"/>
                  <a:pt x="102859" y="19933"/>
                  <a:pt x="103193" y="18946"/>
                </a:cubicBezTo>
                <a:cubicBezTo>
                  <a:pt x="103320" y="18405"/>
                  <a:pt x="103002" y="17672"/>
                  <a:pt x="102397" y="17545"/>
                </a:cubicBezTo>
                <a:cubicBezTo>
                  <a:pt x="102182" y="17508"/>
                  <a:pt x="102001" y="17481"/>
                  <a:pt x="101844" y="17481"/>
                </a:cubicBezTo>
                <a:cubicBezTo>
                  <a:pt x="101469" y="17481"/>
                  <a:pt x="101237" y="17633"/>
                  <a:pt x="101012" y="18150"/>
                </a:cubicBezTo>
                <a:cubicBezTo>
                  <a:pt x="100869" y="18341"/>
                  <a:pt x="100805" y="18548"/>
                  <a:pt x="100742" y="18739"/>
                </a:cubicBezTo>
                <a:cubicBezTo>
                  <a:pt x="100073" y="20601"/>
                  <a:pt x="99086" y="22257"/>
                  <a:pt x="97494" y="23578"/>
                </a:cubicBezTo>
                <a:cubicBezTo>
                  <a:pt x="97288" y="23323"/>
                  <a:pt x="97033" y="22989"/>
                  <a:pt x="96762" y="22718"/>
                </a:cubicBezTo>
                <a:cubicBezTo>
                  <a:pt x="95903" y="21731"/>
                  <a:pt x="95107" y="20665"/>
                  <a:pt x="94247" y="19662"/>
                </a:cubicBezTo>
                <a:cubicBezTo>
                  <a:pt x="93245" y="18468"/>
                  <a:pt x="92258" y="17211"/>
                  <a:pt x="91255" y="16017"/>
                </a:cubicBezTo>
                <a:cubicBezTo>
                  <a:pt x="90268" y="14823"/>
                  <a:pt x="89329" y="13629"/>
                  <a:pt x="88342" y="12499"/>
                </a:cubicBezTo>
                <a:cubicBezTo>
                  <a:pt x="87546" y="11576"/>
                  <a:pt x="86814" y="10653"/>
                  <a:pt x="86018" y="9714"/>
                </a:cubicBezTo>
                <a:cubicBezTo>
                  <a:pt x="85158" y="8663"/>
                  <a:pt x="84219" y="7660"/>
                  <a:pt x="83423" y="6610"/>
                </a:cubicBezTo>
                <a:cubicBezTo>
                  <a:pt x="82898" y="5941"/>
                  <a:pt x="82230" y="5273"/>
                  <a:pt x="81704" y="4541"/>
                </a:cubicBezTo>
                <a:cubicBezTo>
                  <a:pt x="81370" y="4143"/>
                  <a:pt x="81370" y="4143"/>
                  <a:pt x="81768" y="3888"/>
                </a:cubicBezTo>
                <a:cubicBezTo>
                  <a:pt x="83232" y="2885"/>
                  <a:pt x="84617" y="1962"/>
                  <a:pt x="86352" y="1564"/>
                </a:cubicBezTo>
                <a:cubicBezTo>
                  <a:pt x="86607" y="1500"/>
                  <a:pt x="86814" y="1293"/>
                  <a:pt x="86814" y="959"/>
                </a:cubicBezTo>
                <a:cubicBezTo>
                  <a:pt x="86866" y="256"/>
                  <a:pt x="86524" y="0"/>
                  <a:pt x="85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11"/>
          <p:cNvGrpSpPr/>
          <p:nvPr/>
        </p:nvGrpSpPr>
        <p:grpSpPr>
          <a:xfrm rot="10800000">
            <a:off x="4385870" y="4728276"/>
            <a:ext cx="2861650" cy="265395"/>
            <a:chOff x="3524275" y="3132050"/>
            <a:chExt cx="4415446" cy="409497"/>
          </a:xfrm>
        </p:grpSpPr>
        <p:sp>
          <p:nvSpPr>
            <p:cNvPr id="466" name="Google Shape;466;p11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11"/>
          <p:cNvSpPr/>
          <p:nvPr/>
        </p:nvSpPr>
        <p:spPr>
          <a:xfrm rot="-2351801">
            <a:off x="244658" y="4371905"/>
            <a:ext cx="757719" cy="319983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1"/>
          <p:cNvSpPr/>
          <p:nvPr/>
        </p:nvSpPr>
        <p:spPr>
          <a:xfrm rot="-1021825">
            <a:off x="-1089922" y="1699703"/>
            <a:ext cx="580434" cy="575205"/>
          </a:xfrm>
          <a:custGeom>
            <a:rect b="b" l="l" r="r" t="t"/>
            <a:pathLst>
              <a:path extrusionOk="0" h="61709" w="62270">
                <a:moveTo>
                  <a:pt x="31772" y="2595"/>
                </a:moveTo>
                <a:cubicBezTo>
                  <a:pt x="32361" y="2595"/>
                  <a:pt x="32966" y="2659"/>
                  <a:pt x="33555" y="2723"/>
                </a:cubicBezTo>
                <a:cubicBezTo>
                  <a:pt x="34080" y="2786"/>
                  <a:pt x="34685" y="2786"/>
                  <a:pt x="35210" y="2850"/>
                </a:cubicBezTo>
                <a:cubicBezTo>
                  <a:pt x="35672" y="3121"/>
                  <a:pt x="36213" y="3184"/>
                  <a:pt x="36675" y="3312"/>
                </a:cubicBezTo>
                <a:cubicBezTo>
                  <a:pt x="37136" y="3391"/>
                  <a:pt x="37598" y="3518"/>
                  <a:pt x="38059" y="3646"/>
                </a:cubicBezTo>
                <a:cubicBezTo>
                  <a:pt x="38203" y="3789"/>
                  <a:pt x="38394" y="3916"/>
                  <a:pt x="38664" y="3916"/>
                </a:cubicBezTo>
                <a:cubicBezTo>
                  <a:pt x="39651" y="4442"/>
                  <a:pt x="40781" y="4649"/>
                  <a:pt x="41641" y="5572"/>
                </a:cubicBezTo>
                <a:cubicBezTo>
                  <a:pt x="41784" y="5970"/>
                  <a:pt x="41784" y="6431"/>
                  <a:pt x="41641" y="6893"/>
                </a:cubicBezTo>
                <a:cubicBezTo>
                  <a:pt x="41450" y="7896"/>
                  <a:pt x="40988" y="8755"/>
                  <a:pt x="40718" y="9758"/>
                </a:cubicBezTo>
                <a:cubicBezTo>
                  <a:pt x="40654" y="10013"/>
                  <a:pt x="40527" y="10347"/>
                  <a:pt x="40447" y="10618"/>
                </a:cubicBezTo>
                <a:cubicBezTo>
                  <a:pt x="40320" y="10952"/>
                  <a:pt x="40256" y="11207"/>
                  <a:pt x="40129" y="11541"/>
                </a:cubicBezTo>
                <a:cubicBezTo>
                  <a:pt x="40049" y="11668"/>
                  <a:pt x="39985" y="11875"/>
                  <a:pt x="39985" y="12146"/>
                </a:cubicBezTo>
                <a:cubicBezTo>
                  <a:pt x="39731" y="12400"/>
                  <a:pt x="39651" y="12798"/>
                  <a:pt x="39524" y="13133"/>
                </a:cubicBezTo>
                <a:cubicBezTo>
                  <a:pt x="39333" y="13530"/>
                  <a:pt x="39190" y="13928"/>
                  <a:pt x="39062" y="14326"/>
                </a:cubicBezTo>
                <a:cubicBezTo>
                  <a:pt x="38792" y="14995"/>
                  <a:pt x="38537" y="15647"/>
                  <a:pt x="38330" y="16316"/>
                </a:cubicBezTo>
                <a:cubicBezTo>
                  <a:pt x="38266" y="16523"/>
                  <a:pt x="38139" y="16778"/>
                  <a:pt x="38059" y="17048"/>
                </a:cubicBezTo>
                <a:cubicBezTo>
                  <a:pt x="37741" y="17717"/>
                  <a:pt x="37471" y="18433"/>
                  <a:pt x="37136" y="19102"/>
                </a:cubicBezTo>
                <a:cubicBezTo>
                  <a:pt x="37073" y="19372"/>
                  <a:pt x="36945" y="19627"/>
                  <a:pt x="36866" y="19897"/>
                </a:cubicBezTo>
                <a:cubicBezTo>
                  <a:pt x="36277" y="20025"/>
                  <a:pt x="36404" y="20502"/>
                  <a:pt x="36404" y="20900"/>
                </a:cubicBezTo>
                <a:lnTo>
                  <a:pt x="36404" y="21091"/>
                </a:lnTo>
                <a:cubicBezTo>
                  <a:pt x="36277" y="21425"/>
                  <a:pt x="36070" y="21760"/>
                  <a:pt x="35942" y="22094"/>
                </a:cubicBezTo>
                <a:cubicBezTo>
                  <a:pt x="35815" y="22412"/>
                  <a:pt x="35608" y="22683"/>
                  <a:pt x="35672" y="23017"/>
                </a:cubicBezTo>
                <a:cubicBezTo>
                  <a:pt x="35274" y="23208"/>
                  <a:pt x="35417" y="23606"/>
                  <a:pt x="35354" y="23877"/>
                </a:cubicBezTo>
                <a:cubicBezTo>
                  <a:pt x="34774" y="25035"/>
                  <a:pt x="34330" y="25249"/>
                  <a:pt x="33443" y="25249"/>
                </a:cubicBezTo>
                <a:cubicBezTo>
                  <a:pt x="33112" y="25249"/>
                  <a:pt x="32719" y="25219"/>
                  <a:pt x="32234" y="25198"/>
                </a:cubicBezTo>
                <a:cubicBezTo>
                  <a:pt x="31538" y="25161"/>
                  <a:pt x="30865" y="25059"/>
                  <a:pt x="30200" y="25059"/>
                </a:cubicBezTo>
                <a:cubicBezTo>
                  <a:pt x="29723" y="25059"/>
                  <a:pt x="29252" y="25111"/>
                  <a:pt x="28780" y="25277"/>
                </a:cubicBezTo>
                <a:lnTo>
                  <a:pt x="28318" y="25277"/>
                </a:lnTo>
                <a:cubicBezTo>
                  <a:pt x="28242" y="25285"/>
                  <a:pt x="28167" y="25288"/>
                  <a:pt x="28094" y="25288"/>
                </a:cubicBezTo>
                <a:cubicBezTo>
                  <a:pt x="27519" y="25288"/>
                  <a:pt x="27023" y="25060"/>
                  <a:pt x="26726" y="24482"/>
                </a:cubicBezTo>
                <a:cubicBezTo>
                  <a:pt x="26726" y="24275"/>
                  <a:pt x="26663" y="24004"/>
                  <a:pt x="26392" y="23877"/>
                </a:cubicBezTo>
                <a:cubicBezTo>
                  <a:pt x="25803" y="21553"/>
                  <a:pt x="25007" y="19308"/>
                  <a:pt x="24275" y="17048"/>
                </a:cubicBezTo>
                <a:cubicBezTo>
                  <a:pt x="23145" y="13928"/>
                  <a:pt x="22142" y="10745"/>
                  <a:pt x="20885" y="7625"/>
                </a:cubicBezTo>
                <a:cubicBezTo>
                  <a:pt x="20757" y="7164"/>
                  <a:pt x="20630" y="6702"/>
                  <a:pt x="20550" y="6177"/>
                </a:cubicBezTo>
                <a:cubicBezTo>
                  <a:pt x="20487" y="5508"/>
                  <a:pt x="20821" y="5110"/>
                  <a:pt x="21155" y="4649"/>
                </a:cubicBezTo>
                <a:cubicBezTo>
                  <a:pt x="21219" y="4649"/>
                  <a:pt x="21282" y="4585"/>
                  <a:pt x="21346" y="4505"/>
                </a:cubicBezTo>
                <a:cubicBezTo>
                  <a:pt x="21617" y="4505"/>
                  <a:pt x="21887" y="4442"/>
                  <a:pt x="22078" y="4187"/>
                </a:cubicBezTo>
                <a:cubicBezTo>
                  <a:pt x="23208" y="3916"/>
                  <a:pt x="24339" y="3582"/>
                  <a:pt x="25532" y="3312"/>
                </a:cubicBezTo>
                <a:cubicBezTo>
                  <a:pt x="25723" y="3312"/>
                  <a:pt x="25930" y="3184"/>
                  <a:pt x="26121" y="3057"/>
                </a:cubicBezTo>
                <a:cubicBezTo>
                  <a:pt x="26392" y="3057"/>
                  <a:pt x="26599" y="2993"/>
                  <a:pt x="26854" y="2993"/>
                </a:cubicBezTo>
                <a:cubicBezTo>
                  <a:pt x="26908" y="2993"/>
                  <a:pt x="26970" y="3002"/>
                  <a:pt x="27032" y="3002"/>
                </a:cubicBezTo>
                <a:cubicBezTo>
                  <a:pt x="27133" y="3002"/>
                  <a:pt x="27236" y="2978"/>
                  <a:pt x="27315" y="2850"/>
                </a:cubicBezTo>
                <a:cubicBezTo>
                  <a:pt x="27984" y="2786"/>
                  <a:pt x="28716" y="2786"/>
                  <a:pt x="29384" y="2723"/>
                </a:cubicBezTo>
                <a:cubicBezTo>
                  <a:pt x="29512" y="2723"/>
                  <a:pt x="29639" y="2723"/>
                  <a:pt x="29703" y="2595"/>
                </a:cubicBezTo>
                <a:close/>
                <a:moveTo>
                  <a:pt x="31899" y="27792"/>
                </a:moveTo>
                <a:cubicBezTo>
                  <a:pt x="32027" y="27920"/>
                  <a:pt x="32234" y="27983"/>
                  <a:pt x="32361" y="28063"/>
                </a:cubicBezTo>
                <a:cubicBezTo>
                  <a:pt x="32695" y="28254"/>
                  <a:pt x="32966" y="28381"/>
                  <a:pt x="33284" y="28588"/>
                </a:cubicBezTo>
                <a:cubicBezTo>
                  <a:pt x="35083" y="30705"/>
                  <a:pt x="34621" y="32233"/>
                  <a:pt x="33428" y="33427"/>
                </a:cubicBezTo>
                <a:cubicBezTo>
                  <a:pt x="32673" y="33778"/>
                  <a:pt x="31918" y="34072"/>
                  <a:pt x="31125" y="34072"/>
                </a:cubicBezTo>
                <a:cubicBezTo>
                  <a:pt x="30731" y="34072"/>
                  <a:pt x="30327" y="33999"/>
                  <a:pt x="29910" y="33825"/>
                </a:cubicBezTo>
                <a:cubicBezTo>
                  <a:pt x="28509" y="33236"/>
                  <a:pt x="27920" y="32106"/>
                  <a:pt x="28047" y="30642"/>
                </a:cubicBezTo>
                <a:cubicBezTo>
                  <a:pt x="28111" y="30180"/>
                  <a:pt x="28254" y="29718"/>
                  <a:pt x="28382" y="29320"/>
                </a:cubicBezTo>
                <a:cubicBezTo>
                  <a:pt x="28780" y="28922"/>
                  <a:pt x="29050" y="28318"/>
                  <a:pt x="29703" y="28190"/>
                </a:cubicBezTo>
                <a:cubicBezTo>
                  <a:pt x="29910" y="28063"/>
                  <a:pt x="30180" y="27920"/>
                  <a:pt x="30435" y="27792"/>
                </a:cubicBezTo>
                <a:close/>
                <a:moveTo>
                  <a:pt x="23133" y="30637"/>
                </a:moveTo>
                <a:cubicBezTo>
                  <a:pt x="23536" y="30637"/>
                  <a:pt x="23958" y="30670"/>
                  <a:pt x="24339" y="30912"/>
                </a:cubicBezTo>
                <a:cubicBezTo>
                  <a:pt x="24339" y="31039"/>
                  <a:pt x="24402" y="31103"/>
                  <a:pt x="24466" y="31246"/>
                </a:cubicBezTo>
                <a:lnTo>
                  <a:pt x="25071" y="32440"/>
                </a:lnTo>
                <a:cubicBezTo>
                  <a:pt x="25071" y="32631"/>
                  <a:pt x="25198" y="32838"/>
                  <a:pt x="25326" y="33029"/>
                </a:cubicBezTo>
                <a:cubicBezTo>
                  <a:pt x="25326" y="33236"/>
                  <a:pt x="25469" y="33363"/>
                  <a:pt x="25660" y="33491"/>
                </a:cubicBezTo>
                <a:cubicBezTo>
                  <a:pt x="25994" y="34223"/>
                  <a:pt x="26392" y="34891"/>
                  <a:pt x="26997" y="35417"/>
                </a:cubicBezTo>
                <a:cubicBezTo>
                  <a:pt x="26997" y="35624"/>
                  <a:pt x="27124" y="35687"/>
                  <a:pt x="27315" y="35751"/>
                </a:cubicBezTo>
                <a:cubicBezTo>
                  <a:pt x="27920" y="36817"/>
                  <a:pt x="27458" y="37677"/>
                  <a:pt x="26663" y="38473"/>
                </a:cubicBezTo>
                <a:cubicBezTo>
                  <a:pt x="24928" y="40256"/>
                  <a:pt x="23479" y="42182"/>
                  <a:pt x="21887" y="44044"/>
                </a:cubicBezTo>
                <a:cubicBezTo>
                  <a:pt x="21028" y="44967"/>
                  <a:pt x="20232" y="45970"/>
                  <a:pt x="19356" y="46893"/>
                </a:cubicBezTo>
                <a:cubicBezTo>
                  <a:pt x="19165" y="47020"/>
                  <a:pt x="18959" y="47164"/>
                  <a:pt x="18959" y="47482"/>
                </a:cubicBezTo>
                <a:cubicBezTo>
                  <a:pt x="17972" y="48549"/>
                  <a:pt x="16969" y="49551"/>
                  <a:pt x="16173" y="50745"/>
                </a:cubicBezTo>
                <a:cubicBezTo>
                  <a:pt x="15775" y="51270"/>
                  <a:pt x="15186" y="51732"/>
                  <a:pt x="14724" y="52194"/>
                </a:cubicBezTo>
                <a:cubicBezTo>
                  <a:pt x="14533" y="52422"/>
                  <a:pt x="14279" y="52456"/>
                  <a:pt x="14007" y="52456"/>
                </a:cubicBezTo>
                <a:cubicBezTo>
                  <a:pt x="13888" y="52456"/>
                  <a:pt x="13766" y="52450"/>
                  <a:pt x="13644" y="52450"/>
                </a:cubicBezTo>
                <a:cubicBezTo>
                  <a:pt x="13558" y="52450"/>
                  <a:pt x="13472" y="52453"/>
                  <a:pt x="13387" y="52464"/>
                </a:cubicBezTo>
                <a:cubicBezTo>
                  <a:pt x="13260" y="52464"/>
                  <a:pt x="13133" y="52400"/>
                  <a:pt x="12989" y="52400"/>
                </a:cubicBezTo>
                <a:cubicBezTo>
                  <a:pt x="12798" y="52257"/>
                  <a:pt x="12592" y="52130"/>
                  <a:pt x="12401" y="52130"/>
                </a:cubicBezTo>
                <a:cubicBezTo>
                  <a:pt x="11334" y="50936"/>
                  <a:pt x="10077" y="49949"/>
                  <a:pt x="8946" y="48819"/>
                </a:cubicBezTo>
                <a:lnTo>
                  <a:pt x="8946" y="48676"/>
                </a:lnTo>
                <a:cubicBezTo>
                  <a:pt x="8819" y="48421"/>
                  <a:pt x="8549" y="48214"/>
                  <a:pt x="8358" y="48087"/>
                </a:cubicBezTo>
                <a:cubicBezTo>
                  <a:pt x="7689" y="47164"/>
                  <a:pt x="7020" y="46225"/>
                  <a:pt x="6368" y="45238"/>
                </a:cubicBezTo>
                <a:cubicBezTo>
                  <a:pt x="6304" y="45094"/>
                  <a:pt x="6225" y="44967"/>
                  <a:pt x="6097" y="44840"/>
                </a:cubicBezTo>
                <a:cubicBezTo>
                  <a:pt x="5110" y="42914"/>
                  <a:pt x="4314" y="40988"/>
                  <a:pt x="3837" y="38934"/>
                </a:cubicBezTo>
                <a:cubicBezTo>
                  <a:pt x="3646" y="37868"/>
                  <a:pt x="3375" y="36817"/>
                  <a:pt x="3375" y="35687"/>
                </a:cubicBezTo>
                <a:lnTo>
                  <a:pt x="3375" y="34828"/>
                </a:lnTo>
                <a:cubicBezTo>
                  <a:pt x="3519" y="33634"/>
                  <a:pt x="4505" y="33634"/>
                  <a:pt x="5238" y="33491"/>
                </a:cubicBezTo>
                <a:cubicBezTo>
                  <a:pt x="8612" y="32965"/>
                  <a:pt x="12003" y="32170"/>
                  <a:pt x="15457" y="31835"/>
                </a:cubicBezTo>
                <a:cubicBezTo>
                  <a:pt x="16714" y="31708"/>
                  <a:pt x="18035" y="31644"/>
                  <a:pt x="19229" y="31374"/>
                </a:cubicBezTo>
                <a:cubicBezTo>
                  <a:pt x="20359" y="31103"/>
                  <a:pt x="21553" y="31103"/>
                  <a:pt x="22683" y="30642"/>
                </a:cubicBezTo>
                <a:cubicBezTo>
                  <a:pt x="22828" y="30642"/>
                  <a:pt x="22979" y="30637"/>
                  <a:pt x="23133" y="30637"/>
                </a:cubicBezTo>
                <a:close/>
                <a:moveTo>
                  <a:pt x="39474" y="30917"/>
                </a:moveTo>
                <a:cubicBezTo>
                  <a:pt x="39854" y="30917"/>
                  <a:pt x="40253" y="31001"/>
                  <a:pt x="40654" y="31103"/>
                </a:cubicBezTo>
                <a:cubicBezTo>
                  <a:pt x="46098" y="32631"/>
                  <a:pt x="51669" y="33634"/>
                  <a:pt x="57160" y="35082"/>
                </a:cubicBezTo>
                <a:cubicBezTo>
                  <a:pt x="57829" y="35289"/>
                  <a:pt x="58434" y="35544"/>
                  <a:pt x="58959" y="36022"/>
                </a:cubicBezTo>
                <a:cubicBezTo>
                  <a:pt x="59023" y="36483"/>
                  <a:pt x="59150" y="37008"/>
                  <a:pt x="59086" y="37470"/>
                </a:cubicBezTo>
                <a:lnTo>
                  <a:pt x="59086" y="38330"/>
                </a:lnTo>
                <a:cubicBezTo>
                  <a:pt x="58752" y="38807"/>
                  <a:pt x="58688" y="39332"/>
                  <a:pt x="58625" y="39858"/>
                </a:cubicBezTo>
                <a:cubicBezTo>
                  <a:pt x="58497" y="40001"/>
                  <a:pt x="58497" y="40192"/>
                  <a:pt x="58497" y="40319"/>
                </a:cubicBezTo>
                <a:cubicBezTo>
                  <a:pt x="58163" y="41258"/>
                  <a:pt x="57829" y="42118"/>
                  <a:pt x="57495" y="43041"/>
                </a:cubicBezTo>
                <a:cubicBezTo>
                  <a:pt x="57033" y="44299"/>
                  <a:pt x="56237" y="45365"/>
                  <a:pt x="55648" y="46559"/>
                </a:cubicBezTo>
                <a:cubicBezTo>
                  <a:pt x="55441" y="46686"/>
                  <a:pt x="55378" y="46829"/>
                  <a:pt x="55378" y="47020"/>
                </a:cubicBezTo>
                <a:cubicBezTo>
                  <a:pt x="54852" y="47625"/>
                  <a:pt x="54375" y="48151"/>
                  <a:pt x="53977" y="48819"/>
                </a:cubicBezTo>
                <a:cubicBezTo>
                  <a:pt x="53786" y="48946"/>
                  <a:pt x="53579" y="49217"/>
                  <a:pt x="53388" y="49408"/>
                </a:cubicBezTo>
                <a:cubicBezTo>
                  <a:pt x="52990" y="49742"/>
                  <a:pt x="52592" y="50204"/>
                  <a:pt x="52194" y="50602"/>
                </a:cubicBezTo>
                <a:cubicBezTo>
                  <a:pt x="51987" y="50745"/>
                  <a:pt x="51796" y="51000"/>
                  <a:pt x="51589" y="51207"/>
                </a:cubicBezTo>
                <a:cubicBezTo>
                  <a:pt x="51398" y="51207"/>
                  <a:pt x="51271" y="51334"/>
                  <a:pt x="51191" y="51541"/>
                </a:cubicBezTo>
                <a:cubicBezTo>
                  <a:pt x="51064" y="51605"/>
                  <a:pt x="51000" y="51732"/>
                  <a:pt x="50873" y="51796"/>
                </a:cubicBezTo>
                <a:cubicBezTo>
                  <a:pt x="50332" y="52066"/>
                  <a:pt x="49870" y="52464"/>
                  <a:pt x="49409" y="52862"/>
                </a:cubicBezTo>
                <a:cubicBezTo>
                  <a:pt x="49074" y="52926"/>
                  <a:pt x="48883" y="53133"/>
                  <a:pt x="48613" y="53324"/>
                </a:cubicBezTo>
                <a:cubicBezTo>
                  <a:pt x="48193" y="53462"/>
                  <a:pt x="47847" y="53536"/>
                  <a:pt x="47544" y="53536"/>
                </a:cubicBezTo>
                <a:cubicBezTo>
                  <a:pt x="46835" y="53536"/>
                  <a:pt x="46366" y="53130"/>
                  <a:pt x="45764" y="52194"/>
                </a:cubicBezTo>
                <a:cubicBezTo>
                  <a:pt x="45159" y="51207"/>
                  <a:pt x="44426" y="50268"/>
                  <a:pt x="43567" y="49408"/>
                </a:cubicBezTo>
                <a:cubicBezTo>
                  <a:pt x="43503" y="49344"/>
                  <a:pt x="43376" y="49217"/>
                  <a:pt x="43312" y="49153"/>
                </a:cubicBezTo>
                <a:cubicBezTo>
                  <a:pt x="42246" y="47689"/>
                  <a:pt x="41179" y="46161"/>
                  <a:pt x="40129" y="44776"/>
                </a:cubicBezTo>
                <a:cubicBezTo>
                  <a:pt x="38537" y="42580"/>
                  <a:pt x="37009" y="40319"/>
                  <a:pt x="35354" y="38266"/>
                </a:cubicBezTo>
                <a:cubicBezTo>
                  <a:pt x="34749" y="37534"/>
                  <a:pt x="34812" y="37008"/>
                  <a:pt x="35274" y="36213"/>
                </a:cubicBezTo>
                <a:cubicBezTo>
                  <a:pt x="35481" y="35942"/>
                  <a:pt x="35815" y="35751"/>
                  <a:pt x="35815" y="35417"/>
                </a:cubicBezTo>
                <a:cubicBezTo>
                  <a:pt x="36945" y="34430"/>
                  <a:pt x="37471" y="33093"/>
                  <a:pt x="37932" y="31708"/>
                </a:cubicBezTo>
                <a:cubicBezTo>
                  <a:pt x="38371" y="31106"/>
                  <a:pt x="38902" y="30917"/>
                  <a:pt x="39474" y="30917"/>
                </a:cubicBezTo>
                <a:close/>
                <a:moveTo>
                  <a:pt x="32886" y="1"/>
                </a:moveTo>
                <a:cubicBezTo>
                  <a:pt x="31629" y="1"/>
                  <a:pt x="30371" y="64"/>
                  <a:pt x="29114" y="64"/>
                </a:cubicBezTo>
                <a:cubicBezTo>
                  <a:pt x="28907" y="64"/>
                  <a:pt x="28716" y="128"/>
                  <a:pt x="28509" y="208"/>
                </a:cubicBezTo>
                <a:cubicBezTo>
                  <a:pt x="28426" y="208"/>
                  <a:pt x="28328" y="193"/>
                  <a:pt x="28228" y="193"/>
                </a:cubicBezTo>
                <a:cubicBezTo>
                  <a:pt x="28098" y="193"/>
                  <a:pt x="27964" y="218"/>
                  <a:pt x="27856" y="335"/>
                </a:cubicBezTo>
                <a:lnTo>
                  <a:pt x="26854" y="335"/>
                </a:lnTo>
                <a:cubicBezTo>
                  <a:pt x="26663" y="399"/>
                  <a:pt x="26456" y="462"/>
                  <a:pt x="26265" y="462"/>
                </a:cubicBezTo>
                <a:cubicBezTo>
                  <a:pt x="25867" y="526"/>
                  <a:pt x="25405" y="669"/>
                  <a:pt x="25007" y="733"/>
                </a:cubicBezTo>
                <a:cubicBezTo>
                  <a:pt x="23606" y="1004"/>
                  <a:pt x="22285" y="1465"/>
                  <a:pt x="20885" y="1863"/>
                </a:cubicBezTo>
                <a:cubicBezTo>
                  <a:pt x="20850" y="1846"/>
                  <a:pt x="20816" y="1838"/>
                  <a:pt x="20783" y="1838"/>
                </a:cubicBezTo>
                <a:cubicBezTo>
                  <a:pt x="20692" y="1838"/>
                  <a:pt x="20609" y="1897"/>
                  <a:pt x="20550" y="1990"/>
                </a:cubicBezTo>
                <a:cubicBezTo>
                  <a:pt x="20516" y="1985"/>
                  <a:pt x="20484" y="1982"/>
                  <a:pt x="20452" y="1982"/>
                </a:cubicBezTo>
                <a:cubicBezTo>
                  <a:pt x="20119" y="1982"/>
                  <a:pt x="19933" y="2272"/>
                  <a:pt x="19627" y="2388"/>
                </a:cubicBezTo>
                <a:cubicBezTo>
                  <a:pt x="15186" y="4378"/>
                  <a:pt x="11207" y="7100"/>
                  <a:pt x="7960" y="10872"/>
                </a:cubicBezTo>
                <a:cubicBezTo>
                  <a:pt x="4712" y="14724"/>
                  <a:pt x="2388" y="19038"/>
                  <a:pt x="1131" y="23877"/>
                </a:cubicBezTo>
                <a:cubicBezTo>
                  <a:pt x="335" y="26933"/>
                  <a:pt x="1" y="30053"/>
                  <a:pt x="128" y="33156"/>
                </a:cubicBezTo>
                <a:lnTo>
                  <a:pt x="128" y="34223"/>
                </a:lnTo>
                <a:cubicBezTo>
                  <a:pt x="256" y="34748"/>
                  <a:pt x="335" y="35289"/>
                  <a:pt x="462" y="35878"/>
                </a:cubicBezTo>
                <a:cubicBezTo>
                  <a:pt x="462" y="36085"/>
                  <a:pt x="335" y="36420"/>
                  <a:pt x="590" y="36611"/>
                </a:cubicBezTo>
                <a:lnTo>
                  <a:pt x="590" y="36881"/>
                </a:lnTo>
                <a:cubicBezTo>
                  <a:pt x="653" y="37613"/>
                  <a:pt x="797" y="38330"/>
                  <a:pt x="988" y="38998"/>
                </a:cubicBezTo>
                <a:lnTo>
                  <a:pt x="988" y="39858"/>
                </a:lnTo>
                <a:cubicBezTo>
                  <a:pt x="1131" y="40192"/>
                  <a:pt x="1322" y="40463"/>
                  <a:pt x="1386" y="40797"/>
                </a:cubicBezTo>
                <a:cubicBezTo>
                  <a:pt x="1991" y="42707"/>
                  <a:pt x="2723" y="44633"/>
                  <a:pt x="3710" y="46432"/>
                </a:cubicBezTo>
                <a:cubicBezTo>
                  <a:pt x="4378" y="47562"/>
                  <a:pt x="4903" y="48676"/>
                  <a:pt x="5763" y="49615"/>
                </a:cubicBezTo>
                <a:cubicBezTo>
                  <a:pt x="5827" y="49742"/>
                  <a:pt x="5906" y="49870"/>
                  <a:pt x="6097" y="49870"/>
                </a:cubicBezTo>
                <a:cubicBezTo>
                  <a:pt x="6432" y="50666"/>
                  <a:pt x="6957" y="51207"/>
                  <a:pt x="7562" y="51668"/>
                </a:cubicBezTo>
                <a:cubicBezTo>
                  <a:pt x="7625" y="51796"/>
                  <a:pt x="7689" y="51859"/>
                  <a:pt x="7753" y="52003"/>
                </a:cubicBezTo>
                <a:cubicBezTo>
                  <a:pt x="8214" y="52592"/>
                  <a:pt x="8755" y="53133"/>
                  <a:pt x="9408" y="53594"/>
                </a:cubicBezTo>
                <a:cubicBezTo>
                  <a:pt x="9551" y="53849"/>
                  <a:pt x="9679" y="54056"/>
                  <a:pt x="9949" y="54056"/>
                </a:cubicBezTo>
                <a:cubicBezTo>
                  <a:pt x="10347" y="54517"/>
                  <a:pt x="10681" y="54979"/>
                  <a:pt x="11334" y="55122"/>
                </a:cubicBezTo>
                <a:cubicBezTo>
                  <a:pt x="11334" y="55377"/>
                  <a:pt x="11541" y="55520"/>
                  <a:pt x="11732" y="55584"/>
                </a:cubicBezTo>
                <a:cubicBezTo>
                  <a:pt x="12592" y="56316"/>
                  <a:pt x="13531" y="56841"/>
                  <a:pt x="14454" y="57367"/>
                </a:cubicBezTo>
                <a:cubicBezTo>
                  <a:pt x="15377" y="58099"/>
                  <a:pt x="16507" y="58497"/>
                  <a:pt x="17574" y="58958"/>
                </a:cubicBezTo>
                <a:cubicBezTo>
                  <a:pt x="17765" y="59022"/>
                  <a:pt x="17972" y="59102"/>
                  <a:pt x="18163" y="59165"/>
                </a:cubicBezTo>
                <a:cubicBezTo>
                  <a:pt x="18370" y="59293"/>
                  <a:pt x="18561" y="59420"/>
                  <a:pt x="18768" y="59420"/>
                </a:cubicBezTo>
                <a:cubicBezTo>
                  <a:pt x="19293" y="59627"/>
                  <a:pt x="19754" y="59818"/>
                  <a:pt x="20296" y="59898"/>
                </a:cubicBezTo>
                <a:cubicBezTo>
                  <a:pt x="20359" y="59961"/>
                  <a:pt x="20487" y="60025"/>
                  <a:pt x="20550" y="60025"/>
                </a:cubicBezTo>
                <a:cubicBezTo>
                  <a:pt x="20885" y="60359"/>
                  <a:pt x="21219" y="60359"/>
                  <a:pt x="21617" y="60359"/>
                </a:cubicBezTo>
                <a:cubicBezTo>
                  <a:pt x="21951" y="60550"/>
                  <a:pt x="22285" y="60614"/>
                  <a:pt x="22683" y="60614"/>
                </a:cubicBezTo>
                <a:cubicBezTo>
                  <a:pt x="22874" y="60757"/>
                  <a:pt x="23081" y="60821"/>
                  <a:pt x="23272" y="60821"/>
                </a:cubicBezTo>
                <a:cubicBezTo>
                  <a:pt x="24864" y="61410"/>
                  <a:pt x="26599" y="61617"/>
                  <a:pt x="28254" y="61680"/>
                </a:cubicBezTo>
                <a:cubicBezTo>
                  <a:pt x="28960" y="61702"/>
                  <a:pt x="29659" y="61709"/>
                  <a:pt x="30355" y="61709"/>
                </a:cubicBezTo>
                <a:cubicBezTo>
                  <a:pt x="31749" y="61709"/>
                  <a:pt x="33136" y="61680"/>
                  <a:pt x="34558" y="61680"/>
                </a:cubicBezTo>
                <a:cubicBezTo>
                  <a:pt x="35942" y="61680"/>
                  <a:pt x="37264" y="61346"/>
                  <a:pt x="38664" y="60948"/>
                </a:cubicBezTo>
                <a:cubicBezTo>
                  <a:pt x="38792" y="60948"/>
                  <a:pt x="38935" y="60948"/>
                  <a:pt x="39062" y="60884"/>
                </a:cubicBezTo>
                <a:cubicBezTo>
                  <a:pt x="42182" y="60216"/>
                  <a:pt x="45095" y="59165"/>
                  <a:pt x="47881" y="57637"/>
                </a:cubicBezTo>
                <a:cubicBezTo>
                  <a:pt x="48151" y="57510"/>
                  <a:pt x="48342" y="57430"/>
                  <a:pt x="48485" y="57239"/>
                </a:cubicBezTo>
                <a:cubicBezTo>
                  <a:pt x="48947" y="57112"/>
                  <a:pt x="49202" y="56905"/>
                  <a:pt x="49536" y="56571"/>
                </a:cubicBezTo>
                <a:cubicBezTo>
                  <a:pt x="49807" y="56571"/>
                  <a:pt x="49998" y="56380"/>
                  <a:pt x="50141" y="56173"/>
                </a:cubicBezTo>
                <a:cubicBezTo>
                  <a:pt x="51271" y="55648"/>
                  <a:pt x="52131" y="54852"/>
                  <a:pt x="52990" y="54056"/>
                </a:cubicBezTo>
                <a:cubicBezTo>
                  <a:pt x="54375" y="52989"/>
                  <a:pt x="55569" y="51796"/>
                  <a:pt x="56571" y="50347"/>
                </a:cubicBezTo>
                <a:cubicBezTo>
                  <a:pt x="56762" y="50204"/>
                  <a:pt x="56969" y="50013"/>
                  <a:pt x="57033" y="49742"/>
                </a:cubicBezTo>
                <a:cubicBezTo>
                  <a:pt x="57829" y="48883"/>
                  <a:pt x="58434" y="47880"/>
                  <a:pt x="58959" y="46893"/>
                </a:cubicBezTo>
                <a:cubicBezTo>
                  <a:pt x="59023" y="46623"/>
                  <a:pt x="59150" y="46432"/>
                  <a:pt x="59230" y="46161"/>
                </a:cubicBezTo>
                <a:cubicBezTo>
                  <a:pt x="59421" y="46097"/>
                  <a:pt x="59548" y="45890"/>
                  <a:pt x="59548" y="45699"/>
                </a:cubicBezTo>
                <a:cubicBezTo>
                  <a:pt x="59628" y="45429"/>
                  <a:pt x="59755" y="45238"/>
                  <a:pt x="59819" y="44967"/>
                </a:cubicBezTo>
                <a:cubicBezTo>
                  <a:pt x="60280" y="44378"/>
                  <a:pt x="60423" y="43646"/>
                  <a:pt x="60742" y="43041"/>
                </a:cubicBezTo>
                <a:lnTo>
                  <a:pt x="60742" y="42707"/>
                </a:lnTo>
                <a:cubicBezTo>
                  <a:pt x="60949" y="42516"/>
                  <a:pt x="60949" y="42245"/>
                  <a:pt x="61012" y="41991"/>
                </a:cubicBezTo>
                <a:cubicBezTo>
                  <a:pt x="61140" y="41720"/>
                  <a:pt x="61219" y="41513"/>
                  <a:pt x="61219" y="41258"/>
                </a:cubicBezTo>
                <a:cubicBezTo>
                  <a:pt x="61347" y="40988"/>
                  <a:pt x="61410" y="40717"/>
                  <a:pt x="61474" y="40463"/>
                </a:cubicBezTo>
                <a:cubicBezTo>
                  <a:pt x="62079" y="38409"/>
                  <a:pt x="62143" y="36276"/>
                  <a:pt x="62079" y="34096"/>
                </a:cubicBezTo>
                <a:lnTo>
                  <a:pt x="62079" y="32170"/>
                </a:lnTo>
                <a:cubicBezTo>
                  <a:pt x="62270" y="28318"/>
                  <a:pt x="61347" y="24736"/>
                  <a:pt x="60026" y="21219"/>
                </a:cubicBezTo>
                <a:cubicBezTo>
                  <a:pt x="60089" y="21155"/>
                  <a:pt x="60089" y="21091"/>
                  <a:pt x="60026" y="21091"/>
                </a:cubicBezTo>
                <a:cubicBezTo>
                  <a:pt x="59293" y="19436"/>
                  <a:pt x="58497" y="17908"/>
                  <a:pt x="57638" y="16316"/>
                </a:cubicBezTo>
                <a:cubicBezTo>
                  <a:pt x="55712" y="12942"/>
                  <a:pt x="53181" y="10076"/>
                  <a:pt x="50332" y="7498"/>
                </a:cubicBezTo>
                <a:cubicBezTo>
                  <a:pt x="50268" y="7434"/>
                  <a:pt x="50141" y="7370"/>
                  <a:pt x="49998" y="7291"/>
                </a:cubicBezTo>
                <a:cubicBezTo>
                  <a:pt x="49807" y="7100"/>
                  <a:pt x="49679" y="6893"/>
                  <a:pt x="49409" y="6766"/>
                </a:cubicBezTo>
                <a:cubicBezTo>
                  <a:pt x="48804" y="6240"/>
                  <a:pt x="48151" y="5779"/>
                  <a:pt x="47483" y="5381"/>
                </a:cubicBezTo>
                <a:cubicBezTo>
                  <a:pt x="47212" y="5110"/>
                  <a:pt x="46894" y="4903"/>
                  <a:pt x="46559" y="4776"/>
                </a:cubicBezTo>
                <a:cubicBezTo>
                  <a:pt x="46161" y="4251"/>
                  <a:pt x="45493" y="4044"/>
                  <a:pt x="44968" y="3789"/>
                </a:cubicBezTo>
                <a:cubicBezTo>
                  <a:pt x="43774" y="3121"/>
                  <a:pt x="42644" y="2388"/>
                  <a:pt x="41323" y="2118"/>
                </a:cubicBezTo>
                <a:cubicBezTo>
                  <a:pt x="41116" y="1863"/>
                  <a:pt x="40718" y="1863"/>
                  <a:pt x="40447" y="1656"/>
                </a:cubicBezTo>
                <a:cubicBezTo>
                  <a:pt x="40049" y="1592"/>
                  <a:pt x="39651" y="1465"/>
                  <a:pt x="39253" y="1322"/>
                </a:cubicBezTo>
                <a:cubicBezTo>
                  <a:pt x="39158" y="1226"/>
                  <a:pt x="39058" y="1210"/>
                  <a:pt x="38959" y="1210"/>
                </a:cubicBezTo>
                <a:cubicBezTo>
                  <a:pt x="38909" y="1210"/>
                  <a:pt x="38859" y="1214"/>
                  <a:pt x="38810" y="1214"/>
                </a:cubicBezTo>
                <a:cubicBezTo>
                  <a:pt x="38761" y="1214"/>
                  <a:pt x="38712" y="1210"/>
                  <a:pt x="38664" y="1195"/>
                </a:cubicBezTo>
                <a:cubicBezTo>
                  <a:pt x="37868" y="924"/>
                  <a:pt x="37136" y="606"/>
                  <a:pt x="36277" y="606"/>
                </a:cubicBezTo>
                <a:cubicBezTo>
                  <a:pt x="36133" y="496"/>
                  <a:pt x="35994" y="480"/>
                  <a:pt x="35854" y="480"/>
                </a:cubicBezTo>
                <a:cubicBezTo>
                  <a:pt x="35799" y="480"/>
                  <a:pt x="35744" y="483"/>
                  <a:pt x="35688" y="483"/>
                </a:cubicBezTo>
                <a:cubicBezTo>
                  <a:pt x="35620" y="483"/>
                  <a:pt x="35551" y="479"/>
                  <a:pt x="35481" y="462"/>
                </a:cubicBezTo>
                <a:cubicBezTo>
                  <a:pt x="34897" y="407"/>
                  <a:pt x="34325" y="193"/>
                  <a:pt x="33701" y="193"/>
                </a:cubicBezTo>
                <a:cubicBezTo>
                  <a:pt x="33611" y="193"/>
                  <a:pt x="33520" y="198"/>
                  <a:pt x="33428" y="208"/>
                </a:cubicBezTo>
                <a:cubicBezTo>
                  <a:pt x="33284" y="1"/>
                  <a:pt x="33093" y="1"/>
                  <a:pt x="328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11"/>
          <p:cNvGrpSpPr/>
          <p:nvPr/>
        </p:nvGrpSpPr>
        <p:grpSpPr>
          <a:xfrm rot="10800000">
            <a:off x="3600300" y="-235"/>
            <a:ext cx="1053750" cy="955963"/>
            <a:chOff x="7108950" y="3547625"/>
            <a:chExt cx="1053750" cy="1311875"/>
          </a:xfrm>
        </p:grpSpPr>
        <p:sp>
          <p:nvSpPr>
            <p:cNvPr id="472" name="Google Shape;472;p11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1"/>
          <p:cNvGrpSpPr/>
          <p:nvPr/>
        </p:nvGrpSpPr>
        <p:grpSpPr>
          <a:xfrm>
            <a:off x="6325046" y="3697587"/>
            <a:ext cx="883205" cy="775176"/>
            <a:chOff x="649648" y="271400"/>
            <a:chExt cx="6215377" cy="5455143"/>
          </a:xfrm>
        </p:grpSpPr>
        <p:sp>
          <p:nvSpPr>
            <p:cNvPr id="476" name="Google Shape;476;p11"/>
            <p:cNvSpPr/>
            <p:nvPr/>
          </p:nvSpPr>
          <p:spPr>
            <a:xfrm>
              <a:off x="2641907" y="3717593"/>
              <a:ext cx="3573900" cy="2008950"/>
            </a:xfrm>
            <a:custGeom>
              <a:rect b="b" l="l" r="r" t="t"/>
              <a:pathLst>
                <a:path extrusionOk="0" fill="none" h="80358" w="142956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359875" y="2446825"/>
              <a:ext cx="338550" cy="1598275"/>
            </a:xfrm>
            <a:custGeom>
              <a:rect b="b" l="l" r="r" t="t"/>
              <a:pathLst>
                <a:path extrusionOk="0" fill="none" h="63931" w="13542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709500" y="271400"/>
              <a:ext cx="5149975" cy="2519525"/>
            </a:xfrm>
            <a:custGeom>
              <a:rect b="b" l="l" r="r" t="t"/>
              <a:pathLst>
                <a:path extrusionOk="0" fill="none" h="100781" w="205999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5965975" y="415700"/>
              <a:ext cx="754750" cy="754750"/>
            </a:xfrm>
            <a:custGeom>
              <a:rect b="b" l="l" r="r" t="t"/>
              <a:pathLst>
                <a:path extrusionOk="0" fill="none" h="30190" w="3019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699475" y="2457925"/>
              <a:ext cx="5183275" cy="2647150"/>
            </a:xfrm>
            <a:custGeom>
              <a:rect b="b" l="l" r="r" t="t"/>
              <a:pathLst>
                <a:path extrusionOk="0" fill="none" h="105886" w="207331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2075775" y="387950"/>
              <a:ext cx="4012325" cy="2402975"/>
            </a:xfrm>
            <a:custGeom>
              <a:rect b="b" l="l" r="r" t="t"/>
              <a:pathLst>
                <a:path extrusionOk="0" fill="none" h="96119" w="160493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649648" y="670971"/>
              <a:ext cx="5183118" cy="4298214"/>
            </a:xfrm>
            <a:custGeom>
              <a:rect b="b" l="l" r="r" t="t"/>
              <a:pathLst>
                <a:path extrusionOk="0" fill="none" h="170260" w="205333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1731700" y="1059450"/>
              <a:ext cx="5133325" cy="3762600"/>
            </a:xfrm>
            <a:custGeom>
              <a:rect b="b" l="l" r="r" t="t"/>
              <a:pathLst>
                <a:path extrusionOk="0" fill="none" h="150504" w="205333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5965975" y="2912975"/>
              <a:ext cx="754750" cy="754775"/>
            </a:xfrm>
            <a:custGeom>
              <a:rect b="b" l="l" r="r" t="t"/>
              <a:pathLst>
                <a:path extrusionOk="0" fill="none" h="30191" w="3019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2453125" y="1464550"/>
              <a:ext cx="2874675" cy="2785900"/>
            </a:xfrm>
            <a:custGeom>
              <a:rect b="b" l="l" r="r" t="t"/>
              <a:pathLst>
                <a:path extrusionOk="0" fill="none" h="111436" w="114987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32775" y="4183825"/>
              <a:ext cx="754775" cy="760300"/>
            </a:xfrm>
            <a:custGeom>
              <a:rect b="b" l="l" r="r" t="t"/>
              <a:pathLst>
                <a:path extrusionOk="0" fill="none" h="30412" w="30191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732775" y="1669900"/>
              <a:ext cx="754775" cy="754750"/>
            </a:xfrm>
            <a:custGeom>
              <a:rect b="b" l="l" r="r" t="t"/>
              <a:pathLst>
                <a:path extrusionOk="0" fill="none" h="30190" w="30191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miter lim="2219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2"/>
          <p:cNvSpPr/>
          <p:nvPr/>
        </p:nvSpPr>
        <p:spPr>
          <a:xfrm>
            <a:off x="4572000" y="837261"/>
            <a:ext cx="3154291" cy="1886775"/>
          </a:xfrm>
          <a:custGeom>
            <a:rect b="b" l="l" r="r" t="t"/>
            <a:pathLst>
              <a:path extrusionOk="0" h="3736188" w="5735074">
                <a:moveTo>
                  <a:pt x="0" y="0"/>
                </a:moveTo>
                <a:lnTo>
                  <a:pt x="5735073" y="0"/>
                </a:lnTo>
                <a:lnTo>
                  <a:pt x="5735073" y="3736188"/>
                </a:lnTo>
                <a:lnTo>
                  <a:pt x="0" y="37361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451" l="-4631" r="-5403" t="-2452"/>
            </a:stretch>
          </a:blipFill>
          <a:ln>
            <a:noFill/>
          </a:ln>
        </p:spPr>
      </p:sp>
      <p:sp>
        <p:nvSpPr>
          <p:cNvPr id="493" name="Google Shape;493;p12"/>
          <p:cNvSpPr txBox="1"/>
          <p:nvPr/>
        </p:nvSpPr>
        <p:spPr>
          <a:xfrm>
            <a:off x="1097279" y="2912008"/>
            <a:ext cx="2469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Accuracy : 95.02%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Validation Accuracy :94.96%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Sensitivity : 93.82%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Specificity : 98.32%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4733779" y="2904974"/>
            <a:ext cx="347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Training Loss : 0.0442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Validation Loss : 0.1336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Avg. Precision for each Classes : 83.22%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Avg. Recall for each Classes : 83.22%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500" y="837250"/>
            <a:ext cx="3209100" cy="18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2"/>
          <p:cNvSpPr txBox="1"/>
          <p:nvPr/>
        </p:nvSpPr>
        <p:spPr>
          <a:xfrm>
            <a:off x="1775300" y="345250"/>
            <a:ext cx="159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Acc Vs Val Acc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12"/>
          <p:cNvSpPr txBox="1"/>
          <p:nvPr/>
        </p:nvSpPr>
        <p:spPr>
          <a:xfrm>
            <a:off x="5251250" y="327250"/>
            <a:ext cx="179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Loss</a:t>
            </a:r>
            <a:r>
              <a:rPr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Vs Val Loss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"/>
          <p:cNvSpPr/>
          <p:nvPr/>
        </p:nvSpPr>
        <p:spPr>
          <a:xfrm>
            <a:off x="232082" y="1712529"/>
            <a:ext cx="2534095" cy="2788380"/>
          </a:xfrm>
          <a:custGeom>
            <a:rect b="b" l="l" r="r" t="t"/>
            <a:pathLst>
              <a:path extrusionOk="0" h="5885144" w="5126050">
                <a:moveTo>
                  <a:pt x="0" y="0"/>
                </a:moveTo>
                <a:lnTo>
                  <a:pt x="5126051" y="0"/>
                </a:lnTo>
                <a:lnTo>
                  <a:pt x="5126051" y="5885144"/>
                </a:lnTo>
                <a:lnTo>
                  <a:pt x="0" y="5885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3016" r="-31238" t="-18340"/>
            </a:stretch>
          </a:blipFill>
          <a:ln cap="flat" cmpd="sng" w="9525">
            <a:solidFill>
              <a:srgbClr val="D3EC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3"/>
          <p:cNvSpPr/>
          <p:nvPr/>
        </p:nvSpPr>
        <p:spPr>
          <a:xfrm>
            <a:off x="2938100" y="1162373"/>
            <a:ext cx="2965704" cy="3888692"/>
          </a:xfrm>
          <a:custGeom>
            <a:rect b="b" l="l" r="r" t="t"/>
            <a:pathLst>
              <a:path extrusionOk="0" h="7959731" w="6559643">
                <a:moveTo>
                  <a:pt x="0" y="0"/>
                </a:moveTo>
                <a:lnTo>
                  <a:pt x="6559642" y="0"/>
                </a:lnTo>
                <a:lnTo>
                  <a:pt x="6559642" y="7959731"/>
                </a:lnTo>
                <a:lnTo>
                  <a:pt x="0" y="79597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3778" r="-9509" t="0"/>
            </a:stretch>
          </a:blipFill>
          <a:ln cap="flat" cmpd="sng" w="9525">
            <a:solidFill>
              <a:srgbClr val="D3EC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3"/>
          <p:cNvSpPr/>
          <p:nvPr/>
        </p:nvSpPr>
        <p:spPr>
          <a:xfrm>
            <a:off x="6075727" y="1586086"/>
            <a:ext cx="2906390" cy="3348741"/>
          </a:xfrm>
          <a:custGeom>
            <a:rect b="b" l="l" r="r" t="t"/>
            <a:pathLst>
              <a:path extrusionOk="0" h="5885144" w="5310776">
                <a:moveTo>
                  <a:pt x="0" y="0"/>
                </a:moveTo>
                <a:lnTo>
                  <a:pt x="5310776" y="0"/>
                </a:lnTo>
                <a:lnTo>
                  <a:pt x="5310776" y="5885144"/>
                </a:lnTo>
                <a:lnTo>
                  <a:pt x="0" y="5885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5274" r="-7236" t="-3006"/>
            </a:stretch>
          </a:blipFill>
          <a:ln cap="flat" cmpd="sng" w="9525">
            <a:solidFill>
              <a:srgbClr val="D3ECFF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05" name="Google Shape;505;p13"/>
          <p:cNvGrpSpPr/>
          <p:nvPr/>
        </p:nvGrpSpPr>
        <p:grpSpPr>
          <a:xfrm rot="-5400000">
            <a:off x="8717096" y="-846601"/>
            <a:ext cx="1078110" cy="2069446"/>
            <a:chOff x="236525" y="1775500"/>
            <a:chExt cx="900150" cy="1727850"/>
          </a:xfrm>
        </p:grpSpPr>
        <p:sp>
          <p:nvSpPr>
            <p:cNvPr id="506" name="Google Shape;506;p13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13"/>
          <p:cNvSpPr txBox="1"/>
          <p:nvPr/>
        </p:nvSpPr>
        <p:spPr>
          <a:xfrm>
            <a:off x="563765" y="226718"/>
            <a:ext cx="948776" cy="84581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endParaRPr/>
          </a:p>
        </p:txBody>
      </p:sp>
      <p:sp>
        <p:nvSpPr>
          <p:cNvPr id="535" name="Google Shape;535;p13"/>
          <p:cNvSpPr txBox="1"/>
          <p:nvPr/>
        </p:nvSpPr>
        <p:spPr>
          <a:xfrm>
            <a:off x="1886975" y="311684"/>
            <a:ext cx="5294922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"/>
          <p:cNvSpPr txBox="1"/>
          <p:nvPr>
            <p:ph type="title"/>
          </p:nvPr>
        </p:nvSpPr>
        <p:spPr>
          <a:xfrm>
            <a:off x="1120362" y="1647872"/>
            <a:ext cx="2712203" cy="222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>
                <a:solidFill>
                  <a:schemeClr val="accent3"/>
                </a:solidFill>
                <a:latin typeface="Overlock"/>
                <a:ea typeface="Overlock"/>
                <a:cs typeface="Overlock"/>
                <a:sym typeface="Overlock"/>
              </a:rPr>
              <a:t>Thank</a:t>
            </a:r>
            <a:r>
              <a:rPr lang="en-US">
                <a:solidFill>
                  <a:srgbClr val="96825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You</a:t>
            </a:r>
            <a:endParaRPr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541" name="Google Shape;541;p14"/>
          <p:cNvGrpSpPr/>
          <p:nvPr/>
        </p:nvGrpSpPr>
        <p:grpSpPr>
          <a:xfrm rot="10800000">
            <a:off x="7052260" y="89161"/>
            <a:ext cx="1961787" cy="3765158"/>
            <a:chOff x="236525" y="1775500"/>
            <a:chExt cx="900150" cy="1727850"/>
          </a:xfrm>
        </p:grpSpPr>
        <p:sp>
          <p:nvSpPr>
            <p:cNvPr id="542" name="Google Shape;542;p14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14"/>
          <p:cNvSpPr/>
          <p:nvPr/>
        </p:nvSpPr>
        <p:spPr>
          <a:xfrm rot="1921380">
            <a:off x="3271380" y="711562"/>
            <a:ext cx="757758" cy="319999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 rot="-2837686">
            <a:off x="5319400" y="4119005"/>
            <a:ext cx="726313" cy="549391"/>
          </a:xfrm>
          <a:custGeom>
            <a:rect b="b" l="l" r="r" t="t"/>
            <a:pathLst>
              <a:path extrusionOk="0" h="23479" w="31040">
                <a:moveTo>
                  <a:pt x="10617" y="1863"/>
                </a:moveTo>
                <a:cubicBezTo>
                  <a:pt x="11938" y="1863"/>
                  <a:pt x="13005" y="2914"/>
                  <a:pt x="13005" y="4251"/>
                </a:cubicBezTo>
                <a:cubicBezTo>
                  <a:pt x="13005" y="5572"/>
                  <a:pt x="11938" y="6638"/>
                  <a:pt x="10617" y="6638"/>
                </a:cubicBezTo>
                <a:cubicBezTo>
                  <a:pt x="9360" y="6638"/>
                  <a:pt x="8230" y="5572"/>
                  <a:pt x="8230" y="4251"/>
                </a:cubicBezTo>
                <a:cubicBezTo>
                  <a:pt x="8230" y="2914"/>
                  <a:pt x="9360" y="1863"/>
                  <a:pt x="10617" y="1863"/>
                </a:cubicBezTo>
                <a:close/>
                <a:moveTo>
                  <a:pt x="15854" y="12464"/>
                </a:moveTo>
                <a:cubicBezTo>
                  <a:pt x="17175" y="12464"/>
                  <a:pt x="18242" y="13530"/>
                  <a:pt x="18242" y="14852"/>
                </a:cubicBezTo>
                <a:cubicBezTo>
                  <a:pt x="18242" y="16125"/>
                  <a:pt x="17175" y="17175"/>
                  <a:pt x="15854" y="17175"/>
                </a:cubicBezTo>
                <a:cubicBezTo>
                  <a:pt x="14533" y="17175"/>
                  <a:pt x="13466" y="16125"/>
                  <a:pt x="13466" y="14852"/>
                </a:cubicBezTo>
                <a:cubicBezTo>
                  <a:pt x="13466" y="13530"/>
                  <a:pt x="14533" y="12464"/>
                  <a:pt x="15854" y="12464"/>
                </a:cubicBezTo>
                <a:close/>
                <a:moveTo>
                  <a:pt x="4250" y="13801"/>
                </a:moveTo>
                <a:cubicBezTo>
                  <a:pt x="5571" y="13801"/>
                  <a:pt x="6638" y="14852"/>
                  <a:pt x="6638" y="16189"/>
                </a:cubicBezTo>
                <a:cubicBezTo>
                  <a:pt x="6638" y="17446"/>
                  <a:pt x="5571" y="18513"/>
                  <a:pt x="4250" y="18513"/>
                </a:cubicBezTo>
                <a:cubicBezTo>
                  <a:pt x="2929" y="18513"/>
                  <a:pt x="1863" y="17446"/>
                  <a:pt x="1863" y="16189"/>
                </a:cubicBezTo>
                <a:cubicBezTo>
                  <a:pt x="1863" y="14852"/>
                  <a:pt x="2929" y="13801"/>
                  <a:pt x="4250" y="13801"/>
                </a:cubicBezTo>
                <a:close/>
                <a:moveTo>
                  <a:pt x="26805" y="16841"/>
                </a:moveTo>
                <a:cubicBezTo>
                  <a:pt x="28126" y="16841"/>
                  <a:pt x="29193" y="17908"/>
                  <a:pt x="29193" y="19229"/>
                </a:cubicBezTo>
                <a:cubicBezTo>
                  <a:pt x="29193" y="20502"/>
                  <a:pt x="28126" y="21616"/>
                  <a:pt x="26805" y="21616"/>
                </a:cubicBezTo>
                <a:cubicBezTo>
                  <a:pt x="25532" y="21616"/>
                  <a:pt x="24418" y="20502"/>
                  <a:pt x="24418" y="19229"/>
                </a:cubicBezTo>
                <a:cubicBezTo>
                  <a:pt x="24418" y="17908"/>
                  <a:pt x="25532" y="16841"/>
                  <a:pt x="26805" y="16841"/>
                </a:cubicBezTo>
                <a:close/>
                <a:moveTo>
                  <a:pt x="10617" y="1"/>
                </a:moveTo>
                <a:cubicBezTo>
                  <a:pt x="8293" y="1"/>
                  <a:pt x="6367" y="1927"/>
                  <a:pt x="6367" y="4251"/>
                </a:cubicBezTo>
                <a:cubicBezTo>
                  <a:pt x="6367" y="6638"/>
                  <a:pt x="8293" y="8485"/>
                  <a:pt x="10617" y="8485"/>
                </a:cubicBezTo>
                <a:lnTo>
                  <a:pt x="11286" y="8485"/>
                </a:lnTo>
                <a:lnTo>
                  <a:pt x="12798" y="11875"/>
                </a:lnTo>
                <a:cubicBezTo>
                  <a:pt x="12145" y="12544"/>
                  <a:pt x="11747" y="13467"/>
                  <a:pt x="11604" y="14454"/>
                </a:cubicBezTo>
                <a:lnTo>
                  <a:pt x="8293" y="14852"/>
                </a:lnTo>
                <a:cubicBezTo>
                  <a:pt x="7768" y="13132"/>
                  <a:pt x="6176" y="11939"/>
                  <a:pt x="4250" y="11939"/>
                </a:cubicBezTo>
                <a:cubicBezTo>
                  <a:pt x="1926" y="11939"/>
                  <a:pt x="0" y="13801"/>
                  <a:pt x="0" y="16189"/>
                </a:cubicBezTo>
                <a:cubicBezTo>
                  <a:pt x="0" y="18513"/>
                  <a:pt x="1926" y="20359"/>
                  <a:pt x="4250" y="20359"/>
                </a:cubicBezTo>
                <a:cubicBezTo>
                  <a:pt x="6431" y="20359"/>
                  <a:pt x="8166" y="18767"/>
                  <a:pt x="8500" y="16714"/>
                </a:cubicBezTo>
                <a:lnTo>
                  <a:pt x="11875" y="16252"/>
                </a:lnTo>
                <a:cubicBezTo>
                  <a:pt x="12479" y="17908"/>
                  <a:pt x="13992" y="19038"/>
                  <a:pt x="15854" y="19038"/>
                </a:cubicBezTo>
                <a:cubicBezTo>
                  <a:pt x="17318" y="19038"/>
                  <a:pt x="18576" y="18369"/>
                  <a:pt x="19308" y="17239"/>
                </a:cubicBezTo>
                <a:lnTo>
                  <a:pt x="22619" y="18704"/>
                </a:lnTo>
                <a:cubicBezTo>
                  <a:pt x="22619" y="18831"/>
                  <a:pt x="22555" y="19038"/>
                  <a:pt x="22555" y="19229"/>
                </a:cubicBezTo>
                <a:cubicBezTo>
                  <a:pt x="22555" y="21553"/>
                  <a:pt x="24481" y="23479"/>
                  <a:pt x="26805" y="23479"/>
                </a:cubicBezTo>
                <a:cubicBezTo>
                  <a:pt x="29193" y="23479"/>
                  <a:pt x="31039" y="21553"/>
                  <a:pt x="31039" y="19229"/>
                </a:cubicBezTo>
                <a:cubicBezTo>
                  <a:pt x="31039" y="16841"/>
                  <a:pt x="29193" y="14995"/>
                  <a:pt x="26805" y="14995"/>
                </a:cubicBezTo>
                <a:cubicBezTo>
                  <a:pt x="25341" y="14995"/>
                  <a:pt x="24020" y="15727"/>
                  <a:pt x="23287" y="16921"/>
                </a:cubicBezTo>
                <a:lnTo>
                  <a:pt x="20040" y="15520"/>
                </a:lnTo>
                <a:cubicBezTo>
                  <a:pt x="20104" y="15329"/>
                  <a:pt x="20104" y="15058"/>
                  <a:pt x="20104" y="14852"/>
                </a:cubicBezTo>
                <a:cubicBezTo>
                  <a:pt x="20104" y="12464"/>
                  <a:pt x="18178" y="10618"/>
                  <a:pt x="15854" y="10618"/>
                </a:cubicBezTo>
                <a:cubicBezTo>
                  <a:pt x="15329" y="10618"/>
                  <a:pt x="14867" y="10681"/>
                  <a:pt x="14390" y="10872"/>
                </a:cubicBezTo>
                <a:lnTo>
                  <a:pt x="13005" y="7768"/>
                </a:lnTo>
                <a:cubicBezTo>
                  <a:pt x="14135" y="7036"/>
                  <a:pt x="14867" y="5699"/>
                  <a:pt x="14867" y="4251"/>
                </a:cubicBezTo>
                <a:cubicBezTo>
                  <a:pt x="14867" y="1927"/>
                  <a:pt x="13005" y="1"/>
                  <a:pt x="106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 rot="5400000">
            <a:off x="3880019" y="1133602"/>
            <a:ext cx="2532604" cy="265395"/>
          </a:xfrm>
          <a:custGeom>
            <a:rect b="b" l="l" r="r" t="t"/>
            <a:pathLst>
              <a:path extrusionOk="0" h="4442" w="42389">
                <a:moveTo>
                  <a:pt x="41863" y="1"/>
                </a:moveTo>
                <a:lnTo>
                  <a:pt x="41863" y="1991"/>
                </a:lnTo>
                <a:lnTo>
                  <a:pt x="0" y="1991"/>
                </a:lnTo>
                <a:lnTo>
                  <a:pt x="0" y="2516"/>
                </a:lnTo>
                <a:lnTo>
                  <a:pt x="41863" y="2516"/>
                </a:lnTo>
                <a:lnTo>
                  <a:pt x="41863" y="4442"/>
                </a:lnTo>
                <a:lnTo>
                  <a:pt x="42388" y="4442"/>
                </a:lnTo>
                <a:lnTo>
                  <a:pt x="423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idx="1" type="subTitle"/>
          </p:nvPr>
        </p:nvSpPr>
        <p:spPr>
          <a:xfrm>
            <a:off x="1402615" y="1134490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6" name="Google Shape;256;p2"/>
          <p:cNvSpPr txBox="1"/>
          <p:nvPr>
            <p:ph idx="2" type="title"/>
          </p:nvPr>
        </p:nvSpPr>
        <p:spPr>
          <a:xfrm>
            <a:off x="720000" y="360801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57" name="Google Shape;257;p2"/>
          <p:cNvSpPr txBox="1"/>
          <p:nvPr>
            <p:ph idx="4" type="subTitle"/>
          </p:nvPr>
        </p:nvSpPr>
        <p:spPr>
          <a:xfrm>
            <a:off x="1402615" y="1689179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About Retinopathy</a:t>
            </a:r>
            <a:endParaRPr/>
          </a:p>
        </p:txBody>
      </p:sp>
      <p:sp>
        <p:nvSpPr>
          <p:cNvPr id="258" name="Google Shape;258;p2"/>
          <p:cNvSpPr txBox="1"/>
          <p:nvPr>
            <p:ph idx="6" type="subTitle"/>
          </p:nvPr>
        </p:nvSpPr>
        <p:spPr>
          <a:xfrm>
            <a:off x="1402615" y="2248292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Retinopathy Stages</a:t>
            </a:r>
            <a:endParaRPr/>
          </a:p>
        </p:txBody>
      </p:sp>
      <p:sp>
        <p:nvSpPr>
          <p:cNvPr id="259" name="Google Shape;259;p2"/>
          <p:cNvSpPr txBox="1"/>
          <p:nvPr>
            <p:ph idx="8" type="subTitle"/>
          </p:nvPr>
        </p:nvSpPr>
        <p:spPr>
          <a:xfrm>
            <a:off x="1402615" y="2796283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Statistical Data</a:t>
            </a:r>
            <a:endParaRPr/>
          </a:p>
        </p:txBody>
      </p:sp>
      <p:sp>
        <p:nvSpPr>
          <p:cNvPr id="260" name="Google Shape;260;p2"/>
          <p:cNvSpPr txBox="1"/>
          <p:nvPr>
            <p:ph idx="13" type="subTitle"/>
          </p:nvPr>
        </p:nvSpPr>
        <p:spPr>
          <a:xfrm>
            <a:off x="4183177" y="2784264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Aim and Motivation</a:t>
            </a:r>
            <a:endParaRPr/>
          </a:p>
        </p:txBody>
      </p:sp>
      <p:sp>
        <p:nvSpPr>
          <p:cNvPr id="261" name="Google Shape;261;p2"/>
          <p:cNvSpPr txBox="1"/>
          <p:nvPr>
            <p:ph idx="15" type="subTitle"/>
          </p:nvPr>
        </p:nvSpPr>
        <p:spPr>
          <a:xfrm>
            <a:off x="4198797" y="3303238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Approach</a:t>
            </a:r>
            <a:endParaRPr/>
          </a:p>
        </p:txBody>
      </p:sp>
      <p:grpSp>
        <p:nvGrpSpPr>
          <p:cNvPr id="262" name="Google Shape;262;p2"/>
          <p:cNvGrpSpPr/>
          <p:nvPr/>
        </p:nvGrpSpPr>
        <p:grpSpPr>
          <a:xfrm rot="5400000">
            <a:off x="6994368" y="3581034"/>
            <a:ext cx="979363" cy="1879901"/>
            <a:chOff x="236525" y="1775500"/>
            <a:chExt cx="900150" cy="1727850"/>
          </a:xfrm>
        </p:grpSpPr>
        <p:sp>
          <p:nvSpPr>
            <p:cNvPr id="263" name="Google Shape;263;p2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"/>
          <p:cNvSpPr txBox="1"/>
          <p:nvPr/>
        </p:nvSpPr>
        <p:spPr>
          <a:xfrm>
            <a:off x="4198797" y="3832362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/>
          </a:p>
        </p:txBody>
      </p:sp>
      <p:sp>
        <p:nvSpPr>
          <p:cNvPr id="292" name="Google Shape;292;p2"/>
          <p:cNvSpPr txBox="1"/>
          <p:nvPr/>
        </p:nvSpPr>
        <p:spPr>
          <a:xfrm>
            <a:off x="4198797" y="4352820"/>
            <a:ext cx="271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/>
          </a:p>
        </p:txBody>
      </p:sp>
      <p:grpSp>
        <p:nvGrpSpPr>
          <p:cNvPr id="293" name="Google Shape;293;p2"/>
          <p:cNvGrpSpPr/>
          <p:nvPr/>
        </p:nvGrpSpPr>
        <p:grpSpPr>
          <a:xfrm>
            <a:off x="912156" y="1120435"/>
            <a:ext cx="527709" cy="461665"/>
            <a:chOff x="668407" y="1258785"/>
            <a:chExt cx="527709" cy="461665"/>
          </a:xfrm>
        </p:grpSpPr>
        <p:sp>
          <p:nvSpPr>
            <p:cNvPr id="294" name="Google Shape;294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912155" y="2227059"/>
            <a:ext cx="527709" cy="461665"/>
            <a:chOff x="668407" y="1258785"/>
            <a:chExt cx="527709" cy="461665"/>
          </a:xfrm>
        </p:grpSpPr>
        <p:sp>
          <p:nvSpPr>
            <p:cNvPr id="297" name="Google Shape;297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"/>
          <p:cNvGrpSpPr/>
          <p:nvPr/>
        </p:nvGrpSpPr>
        <p:grpSpPr>
          <a:xfrm>
            <a:off x="916967" y="1672370"/>
            <a:ext cx="527709" cy="461665"/>
            <a:chOff x="668407" y="1258785"/>
            <a:chExt cx="527709" cy="461665"/>
          </a:xfrm>
        </p:grpSpPr>
        <p:sp>
          <p:nvSpPr>
            <p:cNvPr id="300" name="Google Shape;300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2"/>
          <p:cNvGrpSpPr/>
          <p:nvPr/>
        </p:nvGrpSpPr>
        <p:grpSpPr>
          <a:xfrm>
            <a:off x="916967" y="2779294"/>
            <a:ext cx="527709" cy="461665"/>
            <a:chOff x="668407" y="1258785"/>
            <a:chExt cx="527709" cy="461665"/>
          </a:xfrm>
        </p:grpSpPr>
        <p:sp>
          <p:nvSpPr>
            <p:cNvPr id="303" name="Google Shape;303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"/>
          <p:cNvGrpSpPr/>
          <p:nvPr/>
        </p:nvGrpSpPr>
        <p:grpSpPr>
          <a:xfrm>
            <a:off x="3698341" y="2779295"/>
            <a:ext cx="527709" cy="461665"/>
            <a:chOff x="668407" y="1258785"/>
            <a:chExt cx="527709" cy="461665"/>
          </a:xfrm>
        </p:grpSpPr>
        <p:sp>
          <p:nvSpPr>
            <p:cNvPr id="306" name="Google Shape;306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"/>
          <p:cNvGrpSpPr/>
          <p:nvPr/>
        </p:nvGrpSpPr>
        <p:grpSpPr>
          <a:xfrm>
            <a:off x="3708372" y="3293348"/>
            <a:ext cx="527709" cy="461665"/>
            <a:chOff x="668407" y="1258785"/>
            <a:chExt cx="527709" cy="461665"/>
          </a:xfrm>
        </p:grpSpPr>
        <p:sp>
          <p:nvSpPr>
            <p:cNvPr id="309" name="Google Shape;309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"/>
          <p:cNvGrpSpPr/>
          <p:nvPr/>
        </p:nvGrpSpPr>
        <p:grpSpPr>
          <a:xfrm>
            <a:off x="3710590" y="3813806"/>
            <a:ext cx="527709" cy="461665"/>
            <a:chOff x="668407" y="1258785"/>
            <a:chExt cx="527709" cy="461665"/>
          </a:xfrm>
        </p:grpSpPr>
        <p:sp>
          <p:nvSpPr>
            <p:cNvPr id="312" name="Google Shape;312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/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3708372" y="4341736"/>
            <a:ext cx="527709" cy="461665"/>
            <a:chOff x="668407" y="1258785"/>
            <a:chExt cx="527709" cy="461665"/>
          </a:xfrm>
        </p:grpSpPr>
        <p:sp>
          <p:nvSpPr>
            <p:cNvPr id="315" name="Google Shape;315;p2"/>
            <p:cNvSpPr/>
            <p:nvPr/>
          </p:nvSpPr>
          <p:spPr>
            <a:xfrm>
              <a:off x="720000" y="1289650"/>
              <a:ext cx="424525" cy="43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68407" y="1258785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  <a:endPara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"/>
          <p:cNvGrpSpPr/>
          <p:nvPr/>
        </p:nvGrpSpPr>
        <p:grpSpPr>
          <a:xfrm rot="10800000">
            <a:off x="6282350" y="2104383"/>
            <a:ext cx="2861650" cy="265395"/>
            <a:chOff x="3524275" y="3132050"/>
            <a:chExt cx="4415446" cy="409497"/>
          </a:xfrm>
        </p:grpSpPr>
        <p:sp>
          <p:nvSpPr>
            <p:cNvPr id="318" name="Google Shape;318;p2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"/>
          <p:cNvSpPr txBox="1"/>
          <p:nvPr>
            <p:ph type="title"/>
          </p:nvPr>
        </p:nvSpPr>
        <p:spPr>
          <a:xfrm>
            <a:off x="715100" y="2414775"/>
            <a:ext cx="4569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26" name="Google Shape;326;p3"/>
          <p:cNvSpPr txBox="1"/>
          <p:nvPr>
            <p:ph idx="2" type="title"/>
          </p:nvPr>
        </p:nvSpPr>
        <p:spPr>
          <a:xfrm>
            <a:off x="715100" y="1058325"/>
            <a:ext cx="1097400" cy="1097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27" name="Google Shape;327;p3"/>
          <p:cNvSpPr/>
          <p:nvPr/>
        </p:nvSpPr>
        <p:spPr>
          <a:xfrm rot="5630480">
            <a:off x="5614139" y="16376"/>
            <a:ext cx="4225765" cy="3675137"/>
          </a:xfrm>
          <a:custGeom>
            <a:rect b="b" l="l" r="r" t="t"/>
            <a:pathLst>
              <a:path extrusionOk="0" h="89858" w="103321">
                <a:moveTo>
                  <a:pt x="80256" y="5347"/>
                </a:moveTo>
                <a:cubicBezTo>
                  <a:pt x="80309" y="5347"/>
                  <a:pt x="80354" y="5385"/>
                  <a:pt x="80383" y="5480"/>
                </a:cubicBezTo>
                <a:cubicBezTo>
                  <a:pt x="80574" y="5671"/>
                  <a:pt x="96030" y="24246"/>
                  <a:pt x="96030" y="24437"/>
                </a:cubicBezTo>
                <a:cubicBezTo>
                  <a:pt x="95966" y="24644"/>
                  <a:pt x="94900" y="25376"/>
                  <a:pt x="94438" y="25631"/>
                </a:cubicBezTo>
                <a:cubicBezTo>
                  <a:pt x="94316" y="25667"/>
                  <a:pt x="94210" y="25700"/>
                  <a:pt x="94118" y="25700"/>
                </a:cubicBezTo>
                <a:cubicBezTo>
                  <a:pt x="94008" y="25700"/>
                  <a:pt x="93919" y="25652"/>
                  <a:pt x="93849" y="25504"/>
                </a:cubicBezTo>
                <a:cubicBezTo>
                  <a:pt x="93579" y="25233"/>
                  <a:pt x="93372" y="24978"/>
                  <a:pt x="93117" y="24644"/>
                </a:cubicBezTo>
                <a:cubicBezTo>
                  <a:pt x="90268" y="21254"/>
                  <a:pt x="87482" y="17816"/>
                  <a:pt x="84617" y="14425"/>
                </a:cubicBezTo>
                <a:cubicBezTo>
                  <a:pt x="83821" y="13438"/>
                  <a:pt x="81513" y="10653"/>
                  <a:pt x="81513" y="10589"/>
                </a:cubicBezTo>
                <a:cubicBezTo>
                  <a:pt x="81036" y="10048"/>
                  <a:pt x="79317" y="7995"/>
                  <a:pt x="78983" y="7597"/>
                </a:cubicBezTo>
                <a:cubicBezTo>
                  <a:pt x="78648" y="7406"/>
                  <a:pt x="78791" y="7326"/>
                  <a:pt x="78983" y="7008"/>
                </a:cubicBezTo>
                <a:cubicBezTo>
                  <a:pt x="79253" y="6530"/>
                  <a:pt x="79651" y="6005"/>
                  <a:pt x="79985" y="5607"/>
                </a:cubicBezTo>
                <a:cubicBezTo>
                  <a:pt x="80049" y="5543"/>
                  <a:pt x="80049" y="5543"/>
                  <a:pt x="80113" y="5480"/>
                </a:cubicBezTo>
                <a:lnTo>
                  <a:pt x="80049" y="5480"/>
                </a:lnTo>
                <a:cubicBezTo>
                  <a:pt x="80118" y="5402"/>
                  <a:pt x="80192" y="5347"/>
                  <a:pt x="80256" y="5347"/>
                </a:cubicBezTo>
                <a:close/>
                <a:moveTo>
                  <a:pt x="75356" y="24832"/>
                </a:moveTo>
                <a:cubicBezTo>
                  <a:pt x="75574" y="24832"/>
                  <a:pt x="76075" y="25843"/>
                  <a:pt x="76261" y="26029"/>
                </a:cubicBezTo>
                <a:cubicBezTo>
                  <a:pt x="76340" y="26109"/>
                  <a:pt x="76404" y="26172"/>
                  <a:pt x="76340" y="26300"/>
                </a:cubicBezTo>
                <a:cubicBezTo>
                  <a:pt x="76300" y="26363"/>
                  <a:pt x="76249" y="26379"/>
                  <a:pt x="76199" y="26379"/>
                </a:cubicBezTo>
                <a:cubicBezTo>
                  <a:pt x="76149" y="26379"/>
                  <a:pt x="76101" y="26363"/>
                  <a:pt x="76070" y="26363"/>
                </a:cubicBezTo>
                <a:cubicBezTo>
                  <a:pt x="76006" y="26363"/>
                  <a:pt x="75274" y="26236"/>
                  <a:pt x="75274" y="25631"/>
                </a:cubicBezTo>
                <a:lnTo>
                  <a:pt x="75274" y="25504"/>
                </a:lnTo>
                <a:cubicBezTo>
                  <a:pt x="75274" y="25376"/>
                  <a:pt x="75210" y="24915"/>
                  <a:pt x="75337" y="24835"/>
                </a:cubicBezTo>
                <a:cubicBezTo>
                  <a:pt x="75343" y="24833"/>
                  <a:pt x="75350" y="24832"/>
                  <a:pt x="75356" y="24832"/>
                </a:cubicBezTo>
                <a:close/>
                <a:moveTo>
                  <a:pt x="77939" y="8981"/>
                </a:moveTo>
                <a:cubicBezTo>
                  <a:pt x="77974" y="8981"/>
                  <a:pt x="77996" y="9024"/>
                  <a:pt x="77996" y="9061"/>
                </a:cubicBezTo>
                <a:cubicBezTo>
                  <a:pt x="78394" y="9395"/>
                  <a:pt x="78648" y="9857"/>
                  <a:pt x="78919" y="10191"/>
                </a:cubicBezTo>
                <a:cubicBezTo>
                  <a:pt x="79651" y="11114"/>
                  <a:pt x="80383" y="11974"/>
                  <a:pt x="81115" y="12834"/>
                </a:cubicBezTo>
                <a:cubicBezTo>
                  <a:pt x="82039" y="13900"/>
                  <a:pt x="82835" y="15030"/>
                  <a:pt x="83758" y="16081"/>
                </a:cubicBezTo>
                <a:cubicBezTo>
                  <a:pt x="84426" y="16749"/>
                  <a:pt x="87546" y="20601"/>
                  <a:pt x="88342" y="21524"/>
                </a:cubicBezTo>
                <a:cubicBezTo>
                  <a:pt x="89329" y="22654"/>
                  <a:pt x="90268" y="23848"/>
                  <a:pt x="91255" y="24978"/>
                </a:cubicBezTo>
                <a:cubicBezTo>
                  <a:pt x="91462" y="25169"/>
                  <a:pt x="92258" y="26109"/>
                  <a:pt x="92258" y="26236"/>
                </a:cubicBezTo>
                <a:cubicBezTo>
                  <a:pt x="92385" y="26363"/>
                  <a:pt x="92385" y="26427"/>
                  <a:pt x="92178" y="26427"/>
                </a:cubicBezTo>
                <a:lnTo>
                  <a:pt x="92114" y="26506"/>
                </a:lnTo>
                <a:lnTo>
                  <a:pt x="91987" y="26506"/>
                </a:lnTo>
                <a:cubicBezTo>
                  <a:pt x="91525" y="26634"/>
                  <a:pt x="89536" y="26825"/>
                  <a:pt x="89536" y="26825"/>
                </a:cubicBezTo>
                <a:cubicBezTo>
                  <a:pt x="89536" y="26825"/>
                  <a:pt x="87482" y="24310"/>
                  <a:pt x="86814" y="23450"/>
                </a:cubicBezTo>
                <a:cubicBezTo>
                  <a:pt x="86416" y="22989"/>
                  <a:pt x="83026" y="18803"/>
                  <a:pt x="81704" y="17211"/>
                </a:cubicBezTo>
                <a:cubicBezTo>
                  <a:pt x="80176" y="15428"/>
                  <a:pt x="78648" y="13566"/>
                  <a:pt x="77136" y="11783"/>
                </a:cubicBezTo>
                <a:cubicBezTo>
                  <a:pt x="76993" y="11640"/>
                  <a:pt x="76929" y="11449"/>
                  <a:pt x="76993" y="11305"/>
                </a:cubicBezTo>
                <a:cubicBezTo>
                  <a:pt x="77200" y="10653"/>
                  <a:pt x="77852" y="9061"/>
                  <a:pt x="77852" y="9061"/>
                </a:cubicBezTo>
                <a:cubicBezTo>
                  <a:pt x="77885" y="9002"/>
                  <a:pt x="77915" y="8981"/>
                  <a:pt x="77939" y="8981"/>
                </a:cubicBezTo>
                <a:close/>
                <a:moveTo>
                  <a:pt x="75672" y="19073"/>
                </a:moveTo>
                <a:cubicBezTo>
                  <a:pt x="75735" y="19073"/>
                  <a:pt x="75799" y="19137"/>
                  <a:pt x="75942" y="19264"/>
                </a:cubicBezTo>
                <a:cubicBezTo>
                  <a:pt x="76133" y="19535"/>
                  <a:pt x="82166" y="26761"/>
                  <a:pt x="82166" y="26904"/>
                </a:cubicBezTo>
                <a:cubicBezTo>
                  <a:pt x="82230" y="27095"/>
                  <a:pt x="82102" y="27095"/>
                  <a:pt x="82039" y="27095"/>
                </a:cubicBezTo>
                <a:cubicBezTo>
                  <a:pt x="81911" y="27095"/>
                  <a:pt x="78648" y="26427"/>
                  <a:pt x="78521" y="26236"/>
                </a:cubicBezTo>
                <a:cubicBezTo>
                  <a:pt x="77996" y="25440"/>
                  <a:pt x="75863" y="23180"/>
                  <a:pt x="75608" y="22591"/>
                </a:cubicBezTo>
                <a:cubicBezTo>
                  <a:pt x="75465" y="22384"/>
                  <a:pt x="75544" y="19137"/>
                  <a:pt x="75672" y="19073"/>
                </a:cubicBezTo>
                <a:close/>
                <a:moveTo>
                  <a:pt x="76434" y="13689"/>
                </a:moveTo>
                <a:cubicBezTo>
                  <a:pt x="76695" y="13689"/>
                  <a:pt x="77143" y="14433"/>
                  <a:pt x="77327" y="14632"/>
                </a:cubicBezTo>
                <a:cubicBezTo>
                  <a:pt x="78123" y="15555"/>
                  <a:pt x="81179" y="19264"/>
                  <a:pt x="81513" y="19662"/>
                </a:cubicBezTo>
                <a:cubicBezTo>
                  <a:pt x="81641" y="19742"/>
                  <a:pt x="83630" y="22320"/>
                  <a:pt x="84299" y="23052"/>
                </a:cubicBezTo>
                <a:cubicBezTo>
                  <a:pt x="85222" y="24119"/>
                  <a:pt x="87737" y="26968"/>
                  <a:pt x="87610" y="27095"/>
                </a:cubicBezTo>
                <a:cubicBezTo>
                  <a:pt x="87572" y="27170"/>
                  <a:pt x="86623" y="27201"/>
                  <a:pt x="85830" y="27201"/>
                </a:cubicBezTo>
                <a:cubicBezTo>
                  <a:pt x="85269" y="27201"/>
                  <a:pt x="84787" y="27185"/>
                  <a:pt x="84761" y="27159"/>
                </a:cubicBezTo>
                <a:cubicBezTo>
                  <a:pt x="84733" y="27171"/>
                  <a:pt x="84709" y="27176"/>
                  <a:pt x="84687" y="27176"/>
                </a:cubicBezTo>
                <a:cubicBezTo>
                  <a:pt x="84593" y="27176"/>
                  <a:pt x="84541" y="27083"/>
                  <a:pt x="84490" y="27032"/>
                </a:cubicBezTo>
                <a:cubicBezTo>
                  <a:pt x="83423" y="25774"/>
                  <a:pt x="82437" y="24517"/>
                  <a:pt x="81434" y="23323"/>
                </a:cubicBezTo>
                <a:cubicBezTo>
                  <a:pt x="80972" y="22782"/>
                  <a:pt x="80511" y="22257"/>
                  <a:pt x="80049" y="21731"/>
                </a:cubicBezTo>
                <a:cubicBezTo>
                  <a:pt x="80049" y="21652"/>
                  <a:pt x="80049" y="21588"/>
                  <a:pt x="79985" y="21588"/>
                </a:cubicBezTo>
                <a:cubicBezTo>
                  <a:pt x="79985" y="21588"/>
                  <a:pt x="76738" y="17609"/>
                  <a:pt x="76070" y="16877"/>
                </a:cubicBezTo>
                <a:cubicBezTo>
                  <a:pt x="76006" y="16813"/>
                  <a:pt x="76197" y="13773"/>
                  <a:pt x="76404" y="13693"/>
                </a:cubicBezTo>
                <a:cubicBezTo>
                  <a:pt x="76414" y="13691"/>
                  <a:pt x="76424" y="13689"/>
                  <a:pt x="76434" y="13689"/>
                </a:cubicBezTo>
                <a:close/>
                <a:moveTo>
                  <a:pt x="70437" y="28473"/>
                </a:moveTo>
                <a:cubicBezTo>
                  <a:pt x="70874" y="28473"/>
                  <a:pt x="71340" y="28573"/>
                  <a:pt x="71756" y="28623"/>
                </a:cubicBezTo>
                <a:cubicBezTo>
                  <a:pt x="72027" y="28687"/>
                  <a:pt x="71883" y="28894"/>
                  <a:pt x="71883" y="29212"/>
                </a:cubicBezTo>
                <a:cubicBezTo>
                  <a:pt x="71883" y="29754"/>
                  <a:pt x="71883" y="29945"/>
                  <a:pt x="71820" y="30406"/>
                </a:cubicBezTo>
                <a:cubicBezTo>
                  <a:pt x="71820" y="30486"/>
                  <a:pt x="71756" y="30613"/>
                  <a:pt x="71692" y="30613"/>
                </a:cubicBezTo>
                <a:cubicBezTo>
                  <a:pt x="71679" y="30620"/>
                  <a:pt x="71665" y="30623"/>
                  <a:pt x="71652" y="30623"/>
                </a:cubicBezTo>
                <a:cubicBezTo>
                  <a:pt x="71536" y="30623"/>
                  <a:pt x="71422" y="30406"/>
                  <a:pt x="71422" y="30406"/>
                </a:cubicBezTo>
                <a:cubicBezTo>
                  <a:pt x="70896" y="29817"/>
                  <a:pt x="70292" y="29085"/>
                  <a:pt x="70037" y="28687"/>
                </a:cubicBezTo>
                <a:cubicBezTo>
                  <a:pt x="69894" y="28560"/>
                  <a:pt x="69894" y="28496"/>
                  <a:pt x="70101" y="28496"/>
                </a:cubicBezTo>
                <a:cubicBezTo>
                  <a:pt x="70210" y="28480"/>
                  <a:pt x="70322" y="28473"/>
                  <a:pt x="70437" y="28473"/>
                </a:cubicBezTo>
                <a:close/>
                <a:moveTo>
                  <a:pt x="64402" y="28162"/>
                </a:moveTo>
                <a:cubicBezTo>
                  <a:pt x="65198" y="28226"/>
                  <a:pt x="65994" y="28226"/>
                  <a:pt x="66710" y="28226"/>
                </a:cubicBezTo>
                <a:cubicBezTo>
                  <a:pt x="67442" y="28226"/>
                  <a:pt x="67777" y="28623"/>
                  <a:pt x="68111" y="29021"/>
                </a:cubicBezTo>
                <a:cubicBezTo>
                  <a:pt x="69177" y="30279"/>
                  <a:pt x="70228" y="31600"/>
                  <a:pt x="71294" y="32873"/>
                </a:cubicBezTo>
                <a:cubicBezTo>
                  <a:pt x="71485" y="33064"/>
                  <a:pt x="71485" y="33271"/>
                  <a:pt x="71485" y="33526"/>
                </a:cubicBezTo>
                <a:cubicBezTo>
                  <a:pt x="71294" y="34258"/>
                  <a:pt x="71167" y="35054"/>
                  <a:pt x="71024" y="35786"/>
                </a:cubicBezTo>
                <a:cubicBezTo>
                  <a:pt x="71024" y="35914"/>
                  <a:pt x="71087" y="36057"/>
                  <a:pt x="70960" y="36057"/>
                </a:cubicBezTo>
                <a:cubicBezTo>
                  <a:pt x="70938" y="36068"/>
                  <a:pt x="70917" y="36073"/>
                  <a:pt x="70899" y="36073"/>
                </a:cubicBezTo>
                <a:cubicBezTo>
                  <a:pt x="70810" y="36073"/>
                  <a:pt x="70755" y="35966"/>
                  <a:pt x="70690" y="35914"/>
                </a:cubicBezTo>
                <a:cubicBezTo>
                  <a:pt x="69368" y="34258"/>
                  <a:pt x="68047" y="32666"/>
                  <a:pt x="66710" y="31011"/>
                </a:cubicBezTo>
                <a:cubicBezTo>
                  <a:pt x="65994" y="30215"/>
                  <a:pt x="65325" y="29356"/>
                  <a:pt x="64593" y="28560"/>
                </a:cubicBezTo>
                <a:cubicBezTo>
                  <a:pt x="64529" y="28417"/>
                  <a:pt x="64466" y="28353"/>
                  <a:pt x="64402" y="28162"/>
                </a:cubicBezTo>
                <a:close/>
                <a:moveTo>
                  <a:pt x="61808" y="28226"/>
                </a:moveTo>
                <a:cubicBezTo>
                  <a:pt x="62015" y="28226"/>
                  <a:pt x="62206" y="28289"/>
                  <a:pt x="62412" y="28496"/>
                </a:cubicBezTo>
                <a:lnTo>
                  <a:pt x="68175" y="35452"/>
                </a:lnTo>
                <a:cubicBezTo>
                  <a:pt x="68843" y="36312"/>
                  <a:pt x="69575" y="37107"/>
                  <a:pt x="70228" y="37903"/>
                </a:cubicBezTo>
                <a:cubicBezTo>
                  <a:pt x="70371" y="38110"/>
                  <a:pt x="70435" y="38301"/>
                  <a:pt x="70371" y="38572"/>
                </a:cubicBezTo>
                <a:cubicBezTo>
                  <a:pt x="70101" y="39240"/>
                  <a:pt x="69894" y="39893"/>
                  <a:pt x="69639" y="40498"/>
                </a:cubicBezTo>
                <a:cubicBezTo>
                  <a:pt x="69605" y="40674"/>
                  <a:pt x="69550" y="40757"/>
                  <a:pt x="69477" y="40757"/>
                </a:cubicBezTo>
                <a:cubicBezTo>
                  <a:pt x="69411" y="40757"/>
                  <a:pt x="69331" y="40690"/>
                  <a:pt x="69241" y="40561"/>
                </a:cubicBezTo>
                <a:cubicBezTo>
                  <a:pt x="67586" y="38508"/>
                  <a:pt x="65914" y="36518"/>
                  <a:pt x="64259" y="34465"/>
                </a:cubicBezTo>
                <a:cubicBezTo>
                  <a:pt x="62731" y="32603"/>
                  <a:pt x="61219" y="30884"/>
                  <a:pt x="59691" y="29085"/>
                </a:cubicBezTo>
                <a:cubicBezTo>
                  <a:pt x="59627" y="28958"/>
                  <a:pt x="59356" y="28751"/>
                  <a:pt x="59420" y="28560"/>
                </a:cubicBezTo>
                <a:cubicBezTo>
                  <a:pt x="59484" y="28417"/>
                  <a:pt x="60025" y="28417"/>
                  <a:pt x="60152" y="28353"/>
                </a:cubicBezTo>
                <a:cubicBezTo>
                  <a:pt x="60821" y="28289"/>
                  <a:pt x="61139" y="28289"/>
                  <a:pt x="61808" y="28226"/>
                </a:cubicBezTo>
                <a:close/>
                <a:moveTo>
                  <a:pt x="57263" y="28945"/>
                </a:moveTo>
                <a:cubicBezTo>
                  <a:pt x="57465" y="28945"/>
                  <a:pt x="57577" y="29102"/>
                  <a:pt x="57701" y="29212"/>
                </a:cubicBezTo>
                <a:cubicBezTo>
                  <a:pt x="58831" y="30549"/>
                  <a:pt x="59945" y="31934"/>
                  <a:pt x="61012" y="33271"/>
                </a:cubicBezTo>
                <a:cubicBezTo>
                  <a:pt x="61537" y="33924"/>
                  <a:pt x="62078" y="34529"/>
                  <a:pt x="62603" y="35181"/>
                </a:cubicBezTo>
                <a:cubicBezTo>
                  <a:pt x="63129" y="35786"/>
                  <a:pt x="63606" y="36375"/>
                  <a:pt x="64132" y="36980"/>
                </a:cubicBezTo>
                <a:cubicBezTo>
                  <a:pt x="65596" y="38699"/>
                  <a:pt x="67044" y="40498"/>
                  <a:pt x="68572" y="42281"/>
                </a:cubicBezTo>
                <a:cubicBezTo>
                  <a:pt x="68700" y="42487"/>
                  <a:pt x="68779" y="42615"/>
                  <a:pt x="68636" y="42822"/>
                </a:cubicBezTo>
                <a:cubicBezTo>
                  <a:pt x="68302" y="43411"/>
                  <a:pt x="68047" y="44016"/>
                  <a:pt x="67713" y="44541"/>
                </a:cubicBezTo>
                <a:cubicBezTo>
                  <a:pt x="67671" y="44665"/>
                  <a:pt x="67596" y="44770"/>
                  <a:pt x="67496" y="44770"/>
                </a:cubicBezTo>
                <a:cubicBezTo>
                  <a:pt x="67442" y="44770"/>
                  <a:pt x="67381" y="44740"/>
                  <a:pt x="67315" y="44668"/>
                </a:cubicBezTo>
                <a:cubicBezTo>
                  <a:pt x="66249" y="43347"/>
                  <a:pt x="65198" y="42026"/>
                  <a:pt x="64132" y="40752"/>
                </a:cubicBezTo>
                <a:cubicBezTo>
                  <a:pt x="61473" y="37505"/>
                  <a:pt x="58831" y="34258"/>
                  <a:pt x="56109" y="31075"/>
                </a:cubicBezTo>
                <a:cubicBezTo>
                  <a:pt x="55775" y="30613"/>
                  <a:pt x="55441" y="30215"/>
                  <a:pt x="55043" y="29817"/>
                </a:cubicBezTo>
                <a:cubicBezTo>
                  <a:pt x="54915" y="29610"/>
                  <a:pt x="54915" y="29547"/>
                  <a:pt x="55106" y="29483"/>
                </a:cubicBezTo>
                <a:cubicBezTo>
                  <a:pt x="55775" y="29292"/>
                  <a:pt x="56507" y="29021"/>
                  <a:pt x="57160" y="28958"/>
                </a:cubicBezTo>
                <a:cubicBezTo>
                  <a:pt x="57197" y="28949"/>
                  <a:pt x="57231" y="28945"/>
                  <a:pt x="57263" y="28945"/>
                </a:cubicBezTo>
                <a:close/>
                <a:moveTo>
                  <a:pt x="53024" y="30211"/>
                </a:moveTo>
                <a:cubicBezTo>
                  <a:pt x="53035" y="30211"/>
                  <a:pt x="53045" y="30213"/>
                  <a:pt x="53053" y="30215"/>
                </a:cubicBezTo>
                <a:lnTo>
                  <a:pt x="53180" y="30215"/>
                </a:lnTo>
                <a:cubicBezTo>
                  <a:pt x="53451" y="30343"/>
                  <a:pt x="65787" y="45337"/>
                  <a:pt x="66392" y="46005"/>
                </a:cubicBezTo>
                <a:cubicBezTo>
                  <a:pt x="66583" y="46196"/>
                  <a:pt x="66583" y="46403"/>
                  <a:pt x="66455" y="46658"/>
                </a:cubicBezTo>
                <a:cubicBezTo>
                  <a:pt x="66121" y="47199"/>
                  <a:pt x="65787" y="47661"/>
                  <a:pt x="65453" y="48186"/>
                </a:cubicBezTo>
                <a:cubicBezTo>
                  <a:pt x="65374" y="48271"/>
                  <a:pt x="65303" y="48308"/>
                  <a:pt x="65238" y="48308"/>
                </a:cubicBezTo>
                <a:cubicBezTo>
                  <a:pt x="65146" y="48308"/>
                  <a:pt x="65066" y="48234"/>
                  <a:pt x="64991" y="48122"/>
                </a:cubicBezTo>
                <a:cubicBezTo>
                  <a:pt x="64466" y="47597"/>
                  <a:pt x="64068" y="47056"/>
                  <a:pt x="63606" y="46467"/>
                </a:cubicBezTo>
                <a:cubicBezTo>
                  <a:pt x="63463" y="46324"/>
                  <a:pt x="61282" y="43681"/>
                  <a:pt x="60423" y="42678"/>
                </a:cubicBezTo>
                <a:cubicBezTo>
                  <a:pt x="58895" y="40752"/>
                  <a:pt x="53053" y="33733"/>
                  <a:pt x="51732" y="32205"/>
                </a:cubicBezTo>
                <a:cubicBezTo>
                  <a:pt x="51589" y="31998"/>
                  <a:pt x="50729" y="31202"/>
                  <a:pt x="51191" y="31011"/>
                </a:cubicBezTo>
                <a:cubicBezTo>
                  <a:pt x="51572" y="30889"/>
                  <a:pt x="52758" y="30211"/>
                  <a:pt x="53024" y="30211"/>
                </a:cubicBezTo>
                <a:close/>
                <a:moveTo>
                  <a:pt x="49456" y="31996"/>
                </a:moveTo>
                <a:cubicBezTo>
                  <a:pt x="49462" y="31996"/>
                  <a:pt x="49467" y="31997"/>
                  <a:pt x="49472" y="31998"/>
                </a:cubicBezTo>
                <a:cubicBezTo>
                  <a:pt x="50076" y="32730"/>
                  <a:pt x="59882" y="44668"/>
                  <a:pt x="60486" y="45400"/>
                </a:cubicBezTo>
                <a:cubicBezTo>
                  <a:pt x="61012" y="45926"/>
                  <a:pt x="63606" y="49252"/>
                  <a:pt x="64004" y="49507"/>
                </a:cubicBezTo>
                <a:cubicBezTo>
                  <a:pt x="64132" y="49650"/>
                  <a:pt x="64068" y="49778"/>
                  <a:pt x="64004" y="49905"/>
                </a:cubicBezTo>
                <a:cubicBezTo>
                  <a:pt x="63797" y="50112"/>
                  <a:pt x="62874" y="51178"/>
                  <a:pt x="62667" y="51369"/>
                </a:cubicBezTo>
                <a:cubicBezTo>
                  <a:pt x="62603" y="51433"/>
                  <a:pt x="62556" y="51465"/>
                  <a:pt x="62516" y="51465"/>
                </a:cubicBezTo>
                <a:cubicBezTo>
                  <a:pt x="62476" y="51465"/>
                  <a:pt x="62444" y="51433"/>
                  <a:pt x="62412" y="51369"/>
                </a:cubicBezTo>
                <a:cubicBezTo>
                  <a:pt x="61680" y="50573"/>
                  <a:pt x="56045" y="43745"/>
                  <a:pt x="55313" y="42885"/>
                </a:cubicBezTo>
                <a:cubicBezTo>
                  <a:pt x="54183" y="41485"/>
                  <a:pt x="50204" y="36709"/>
                  <a:pt x="49599" y="35914"/>
                </a:cubicBezTo>
                <a:cubicBezTo>
                  <a:pt x="48883" y="35118"/>
                  <a:pt x="48214" y="34322"/>
                  <a:pt x="47482" y="33526"/>
                </a:cubicBezTo>
                <a:cubicBezTo>
                  <a:pt x="47295" y="33339"/>
                  <a:pt x="49193" y="31996"/>
                  <a:pt x="49456" y="31996"/>
                </a:cubicBezTo>
                <a:close/>
                <a:moveTo>
                  <a:pt x="45763" y="34131"/>
                </a:moveTo>
                <a:cubicBezTo>
                  <a:pt x="45826" y="34131"/>
                  <a:pt x="45890" y="34131"/>
                  <a:pt x="45954" y="34195"/>
                </a:cubicBezTo>
                <a:cubicBezTo>
                  <a:pt x="46017" y="34195"/>
                  <a:pt x="46097" y="34258"/>
                  <a:pt x="46097" y="34322"/>
                </a:cubicBezTo>
                <a:cubicBezTo>
                  <a:pt x="46288" y="34592"/>
                  <a:pt x="46495" y="34863"/>
                  <a:pt x="46750" y="35118"/>
                </a:cubicBezTo>
                <a:cubicBezTo>
                  <a:pt x="46750" y="35118"/>
                  <a:pt x="46750" y="35181"/>
                  <a:pt x="46813" y="35181"/>
                </a:cubicBezTo>
                <a:cubicBezTo>
                  <a:pt x="47482" y="36057"/>
                  <a:pt x="48150" y="36853"/>
                  <a:pt x="48803" y="37712"/>
                </a:cubicBezTo>
                <a:cubicBezTo>
                  <a:pt x="48803" y="37712"/>
                  <a:pt x="48883" y="37712"/>
                  <a:pt x="48883" y="37776"/>
                </a:cubicBezTo>
                <a:cubicBezTo>
                  <a:pt x="49074" y="38047"/>
                  <a:pt x="49281" y="38301"/>
                  <a:pt x="49535" y="38508"/>
                </a:cubicBezTo>
                <a:cubicBezTo>
                  <a:pt x="49742" y="38763"/>
                  <a:pt x="49933" y="39033"/>
                  <a:pt x="50140" y="39304"/>
                </a:cubicBezTo>
                <a:cubicBezTo>
                  <a:pt x="50729" y="39957"/>
                  <a:pt x="51270" y="40689"/>
                  <a:pt x="51859" y="41357"/>
                </a:cubicBezTo>
                <a:cubicBezTo>
                  <a:pt x="52719" y="42344"/>
                  <a:pt x="53578" y="43411"/>
                  <a:pt x="54454" y="44413"/>
                </a:cubicBezTo>
                <a:cubicBezTo>
                  <a:pt x="54772" y="44811"/>
                  <a:pt x="55106" y="45209"/>
                  <a:pt x="55441" y="45671"/>
                </a:cubicBezTo>
                <a:cubicBezTo>
                  <a:pt x="55711" y="46005"/>
                  <a:pt x="60025" y="51178"/>
                  <a:pt x="60216" y="51369"/>
                </a:cubicBezTo>
                <a:cubicBezTo>
                  <a:pt x="60550" y="51767"/>
                  <a:pt x="60884" y="52101"/>
                  <a:pt x="61219" y="52499"/>
                </a:cubicBezTo>
                <a:cubicBezTo>
                  <a:pt x="61410" y="52770"/>
                  <a:pt x="61139" y="52897"/>
                  <a:pt x="60948" y="53025"/>
                </a:cubicBezTo>
                <a:cubicBezTo>
                  <a:pt x="60550" y="53423"/>
                  <a:pt x="60088" y="53757"/>
                  <a:pt x="59691" y="54155"/>
                </a:cubicBezTo>
                <a:cubicBezTo>
                  <a:pt x="59627" y="54155"/>
                  <a:pt x="59627" y="54218"/>
                  <a:pt x="59547" y="54218"/>
                </a:cubicBezTo>
                <a:cubicBezTo>
                  <a:pt x="59547" y="54250"/>
                  <a:pt x="59547" y="54266"/>
                  <a:pt x="59539" y="54266"/>
                </a:cubicBezTo>
                <a:cubicBezTo>
                  <a:pt x="59531" y="54266"/>
                  <a:pt x="59515" y="54250"/>
                  <a:pt x="59484" y="54218"/>
                </a:cubicBezTo>
                <a:cubicBezTo>
                  <a:pt x="59229" y="54155"/>
                  <a:pt x="59086" y="53821"/>
                  <a:pt x="58958" y="53630"/>
                </a:cubicBezTo>
                <a:cubicBezTo>
                  <a:pt x="56571" y="50780"/>
                  <a:pt x="54247" y="47915"/>
                  <a:pt x="51859" y="45066"/>
                </a:cubicBezTo>
                <a:cubicBezTo>
                  <a:pt x="51461" y="44541"/>
                  <a:pt x="49678" y="42344"/>
                  <a:pt x="49201" y="41883"/>
                </a:cubicBezTo>
                <a:cubicBezTo>
                  <a:pt x="49201" y="41819"/>
                  <a:pt x="49137" y="41819"/>
                  <a:pt x="49137" y="41755"/>
                </a:cubicBezTo>
                <a:cubicBezTo>
                  <a:pt x="48739" y="41357"/>
                  <a:pt x="44298" y="35977"/>
                  <a:pt x="44235" y="35977"/>
                </a:cubicBezTo>
                <a:cubicBezTo>
                  <a:pt x="44235" y="35977"/>
                  <a:pt x="44235" y="35914"/>
                  <a:pt x="44171" y="35914"/>
                </a:cubicBezTo>
                <a:cubicBezTo>
                  <a:pt x="43900" y="35516"/>
                  <a:pt x="43900" y="35516"/>
                  <a:pt x="44235" y="35181"/>
                </a:cubicBezTo>
                <a:cubicBezTo>
                  <a:pt x="44696" y="34783"/>
                  <a:pt x="45222" y="34592"/>
                  <a:pt x="45699" y="34195"/>
                </a:cubicBezTo>
                <a:cubicBezTo>
                  <a:pt x="45763" y="34195"/>
                  <a:pt x="45763" y="34195"/>
                  <a:pt x="45763" y="34131"/>
                </a:cubicBezTo>
                <a:close/>
                <a:moveTo>
                  <a:pt x="42656" y="36625"/>
                </a:moveTo>
                <a:cubicBezTo>
                  <a:pt x="42735" y="36625"/>
                  <a:pt x="42816" y="36694"/>
                  <a:pt x="42914" y="36853"/>
                </a:cubicBezTo>
                <a:cubicBezTo>
                  <a:pt x="43041" y="37044"/>
                  <a:pt x="44235" y="38508"/>
                  <a:pt x="44633" y="38970"/>
                </a:cubicBezTo>
                <a:cubicBezTo>
                  <a:pt x="45094" y="39559"/>
                  <a:pt x="52257" y="48186"/>
                  <a:pt x="52464" y="48456"/>
                </a:cubicBezTo>
                <a:cubicBezTo>
                  <a:pt x="52528" y="48520"/>
                  <a:pt x="52591" y="48584"/>
                  <a:pt x="52655" y="48647"/>
                </a:cubicBezTo>
                <a:cubicBezTo>
                  <a:pt x="52862" y="48918"/>
                  <a:pt x="54183" y="50446"/>
                  <a:pt x="54247" y="50573"/>
                </a:cubicBezTo>
                <a:cubicBezTo>
                  <a:pt x="54454" y="50780"/>
                  <a:pt x="56109" y="52834"/>
                  <a:pt x="56300" y="53088"/>
                </a:cubicBezTo>
                <a:cubicBezTo>
                  <a:pt x="56443" y="53168"/>
                  <a:pt x="56571" y="53295"/>
                  <a:pt x="56634" y="53423"/>
                </a:cubicBezTo>
                <a:cubicBezTo>
                  <a:pt x="56698" y="53486"/>
                  <a:pt x="56762" y="53566"/>
                  <a:pt x="56762" y="53630"/>
                </a:cubicBezTo>
                <a:cubicBezTo>
                  <a:pt x="56841" y="53693"/>
                  <a:pt x="56905" y="53757"/>
                  <a:pt x="56969" y="53821"/>
                </a:cubicBezTo>
                <a:cubicBezTo>
                  <a:pt x="57032" y="53964"/>
                  <a:pt x="57096" y="54027"/>
                  <a:pt x="57160" y="54091"/>
                </a:cubicBezTo>
                <a:lnTo>
                  <a:pt x="57239" y="54155"/>
                </a:lnTo>
                <a:lnTo>
                  <a:pt x="57303" y="54218"/>
                </a:lnTo>
                <a:cubicBezTo>
                  <a:pt x="57494" y="54489"/>
                  <a:pt x="57765" y="54760"/>
                  <a:pt x="57956" y="55014"/>
                </a:cubicBezTo>
                <a:cubicBezTo>
                  <a:pt x="58162" y="55221"/>
                  <a:pt x="58162" y="55349"/>
                  <a:pt x="57956" y="55476"/>
                </a:cubicBezTo>
                <a:cubicBezTo>
                  <a:pt x="57430" y="55874"/>
                  <a:pt x="56969" y="56208"/>
                  <a:pt x="56364" y="56542"/>
                </a:cubicBezTo>
                <a:cubicBezTo>
                  <a:pt x="56364" y="56542"/>
                  <a:pt x="56364" y="56606"/>
                  <a:pt x="56300" y="56606"/>
                </a:cubicBezTo>
                <a:cubicBezTo>
                  <a:pt x="56276" y="56618"/>
                  <a:pt x="56254" y="56623"/>
                  <a:pt x="56234" y="56623"/>
                </a:cubicBezTo>
                <a:cubicBezTo>
                  <a:pt x="56148" y="56623"/>
                  <a:pt x="56097" y="56530"/>
                  <a:pt x="56045" y="56479"/>
                </a:cubicBezTo>
                <a:lnTo>
                  <a:pt x="55441" y="55874"/>
                </a:lnTo>
                <a:cubicBezTo>
                  <a:pt x="55441" y="55874"/>
                  <a:pt x="55377" y="55810"/>
                  <a:pt x="55441" y="55810"/>
                </a:cubicBezTo>
                <a:cubicBezTo>
                  <a:pt x="54979" y="55285"/>
                  <a:pt x="49933" y="49109"/>
                  <a:pt x="48739" y="47661"/>
                </a:cubicBezTo>
                <a:cubicBezTo>
                  <a:pt x="47816" y="46530"/>
                  <a:pt x="46957" y="45464"/>
                  <a:pt x="46017" y="44413"/>
                </a:cubicBezTo>
                <a:cubicBezTo>
                  <a:pt x="45954" y="44413"/>
                  <a:pt x="45954" y="44413"/>
                  <a:pt x="45954" y="44334"/>
                </a:cubicBezTo>
                <a:cubicBezTo>
                  <a:pt x="45826" y="44207"/>
                  <a:pt x="45699" y="44016"/>
                  <a:pt x="45556" y="43872"/>
                </a:cubicBezTo>
                <a:cubicBezTo>
                  <a:pt x="45492" y="43872"/>
                  <a:pt x="45492" y="43809"/>
                  <a:pt x="45492" y="43809"/>
                </a:cubicBezTo>
                <a:cubicBezTo>
                  <a:pt x="45429" y="43681"/>
                  <a:pt x="45365" y="43618"/>
                  <a:pt x="45222" y="43474"/>
                </a:cubicBezTo>
                <a:cubicBezTo>
                  <a:pt x="45222" y="43474"/>
                  <a:pt x="45158" y="43474"/>
                  <a:pt x="45222" y="43411"/>
                </a:cubicBezTo>
                <a:cubicBezTo>
                  <a:pt x="44824" y="42949"/>
                  <a:pt x="41242" y="38699"/>
                  <a:pt x="40988" y="38365"/>
                </a:cubicBezTo>
                <a:cubicBezTo>
                  <a:pt x="40924" y="38301"/>
                  <a:pt x="42181" y="37044"/>
                  <a:pt x="42372" y="36853"/>
                </a:cubicBezTo>
                <a:cubicBezTo>
                  <a:pt x="42481" y="36710"/>
                  <a:pt x="42568" y="36625"/>
                  <a:pt x="42656" y="36625"/>
                </a:cubicBezTo>
                <a:close/>
                <a:moveTo>
                  <a:pt x="39816" y="39531"/>
                </a:moveTo>
                <a:cubicBezTo>
                  <a:pt x="39857" y="39531"/>
                  <a:pt x="39889" y="39567"/>
                  <a:pt x="39921" y="39638"/>
                </a:cubicBezTo>
                <a:cubicBezTo>
                  <a:pt x="40128" y="39893"/>
                  <a:pt x="41847" y="42090"/>
                  <a:pt x="42436" y="42742"/>
                </a:cubicBezTo>
                <a:cubicBezTo>
                  <a:pt x="43168" y="43618"/>
                  <a:pt x="49344" y="51035"/>
                  <a:pt x="50076" y="51974"/>
                </a:cubicBezTo>
                <a:cubicBezTo>
                  <a:pt x="51063" y="53232"/>
                  <a:pt x="52130" y="54425"/>
                  <a:pt x="53180" y="55619"/>
                </a:cubicBezTo>
                <a:cubicBezTo>
                  <a:pt x="53578" y="56081"/>
                  <a:pt x="53976" y="56606"/>
                  <a:pt x="54374" y="57068"/>
                </a:cubicBezTo>
                <a:cubicBezTo>
                  <a:pt x="54772" y="57466"/>
                  <a:pt x="54772" y="57545"/>
                  <a:pt x="54374" y="57736"/>
                </a:cubicBezTo>
                <a:cubicBezTo>
                  <a:pt x="53913" y="58070"/>
                  <a:pt x="53324" y="58341"/>
                  <a:pt x="52782" y="58596"/>
                </a:cubicBezTo>
                <a:cubicBezTo>
                  <a:pt x="52730" y="58622"/>
                  <a:pt x="52677" y="58638"/>
                  <a:pt x="52623" y="58638"/>
                </a:cubicBezTo>
                <a:cubicBezTo>
                  <a:pt x="52547" y="58638"/>
                  <a:pt x="52468" y="58607"/>
                  <a:pt x="52384" y="58532"/>
                </a:cubicBezTo>
                <a:cubicBezTo>
                  <a:pt x="52257" y="58341"/>
                  <a:pt x="52130" y="58198"/>
                  <a:pt x="51987" y="58007"/>
                </a:cubicBezTo>
                <a:cubicBezTo>
                  <a:pt x="51923" y="58007"/>
                  <a:pt x="51923" y="58007"/>
                  <a:pt x="51923" y="57943"/>
                </a:cubicBezTo>
                <a:cubicBezTo>
                  <a:pt x="50872" y="56606"/>
                  <a:pt x="49806" y="55349"/>
                  <a:pt x="48676" y="54027"/>
                </a:cubicBezTo>
                <a:cubicBezTo>
                  <a:pt x="47148" y="52165"/>
                  <a:pt x="45620" y="50303"/>
                  <a:pt x="44107" y="48456"/>
                </a:cubicBezTo>
                <a:cubicBezTo>
                  <a:pt x="43439" y="47661"/>
                  <a:pt x="42770" y="46865"/>
                  <a:pt x="42181" y="46133"/>
                </a:cubicBezTo>
                <a:cubicBezTo>
                  <a:pt x="42118" y="46133"/>
                  <a:pt x="42118" y="46069"/>
                  <a:pt x="42118" y="46069"/>
                </a:cubicBezTo>
                <a:cubicBezTo>
                  <a:pt x="41577" y="45400"/>
                  <a:pt x="38536" y="41755"/>
                  <a:pt x="38457" y="41692"/>
                </a:cubicBezTo>
                <a:cubicBezTo>
                  <a:pt x="38329" y="41485"/>
                  <a:pt x="38138" y="41294"/>
                  <a:pt x="38457" y="41023"/>
                </a:cubicBezTo>
                <a:cubicBezTo>
                  <a:pt x="38536" y="40959"/>
                  <a:pt x="39332" y="39893"/>
                  <a:pt x="39650" y="39638"/>
                </a:cubicBezTo>
                <a:cubicBezTo>
                  <a:pt x="39722" y="39567"/>
                  <a:pt x="39774" y="39531"/>
                  <a:pt x="39816" y="39531"/>
                </a:cubicBezTo>
                <a:close/>
                <a:moveTo>
                  <a:pt x="37201" y="42869"/>
                </a:moveTo>
                <a:cubicBezTo>
                  <a:pt x="37267" y="42869"/>
                  <a:pt x="37335" y="42917"/>
                  <a:pt x="37406" y="43013"/>
                </a:cubicBezTo>
                <a:cubicBezTo>
                  <a:pt x="37995" y="43745"/>
                  <a:pt x="38536" y="44413"/>
                  <a:pt x="39125" y="45066"/>
                </a:cubicBezTo>
                <a:cubicBezTo>
                  <a:pt x="40128" y="46260"/>
                  <a:pt x="41051" y="47454"/>
                  <a:pt x="42038" y="48647"/>
                </a:cubicBezTo>
                <a:cubicBezTo>
                  <a:pt x="43439" y="50303"/>
                  <a:pt x="44824" y="52038"/>
                  <a:pt x="46288" y="53757"/>
                </a:cubicBezTo>
                <a:cubicBezTo>
                  <a:pt x="47752" y="55476"/>
                  <a:pt x="49281" y="57275"/>
                  <a:pt x="50729" y="59057"/>
                </a:cubicBezTo>
                <a:cubicBezTo>
                  <a:pt x="50793" y="59137"/>
                  <a:pt x="50872" y="59201"/>
                  <a:pt x="50936" y="59328"/>
                </a:cubicBezTo>
                <a:cubicBezTo>
                  <a:pt x="50936" y="59455"/>
                  <a:pt x="50793" y="59455"/>
                  <a:pt x="50729" y="59455"/>
                </a:cubicBezTo>
                <a:cubicBezTo>
                  <a:pt x="50140" y="59726"/>
                  <a:pt x="49472" y="59933"/>
                  <a:pt x="48883" y="60187"/>
                </a:cubicBezTo>
                <a:cubicBezTo>
                  <a:pt x="48833" y="60199"/>
                  <a:pt x="48788" y="60204"/>
                  <a:pt x="48747" y="60204"/>
                </a:cubicBezTo>
                <a:cubicBezTo>
                  <a:pt x="48565" y="60204"/>
                  <a:pt x="48458" y="60100"/>
                  <a:pt x="48341" y="59996"/>
                </a:cubicBezTo>
                <a:cubicBezTo>
                  <a:pt x="47418" y="58866"/>
                  <a:pt x="46559" y="57800"/>
                  <a:pt x="45620" y="56670"/>
                </a:cubicBezTo>
                <a:cubicBezTo>
                  <a:pt x="43900" y="54616"/>
                  <a:pt x="42245" y="52563"/>
                  <a:pt x="40526" y="50510"/>
                </a:cubicBezTo>
                <a:cubicBezTo>
                  <a:pt x="38998" y="48711"/>
                  <a:pt x="37533" y="46928"/>
                  <a:pt x="36005" y="45130"/>
                </a:cubicBezTo>
                <a:cubicBezTo>
                  <a:pt x="35878" y="45002"/>
                  <a:pt x="35878" y="44875"/>
                  <a:pt x="36005" y="44668"/>
                </a:cubicBezTo>
                <a:cubicBezTo>
                  <a:pt x="36340" y="44143"/>
                  <a:pt x="36674" y="43538"/>
                  <a:pt x="37008" y="43013"/>
                </a:cubicBezTo>
                <a:cubicBezTo>
                  <a:pt x="37072" y="42917"/>
                  <a:pt x="37136" y="42869"/>
                  <a:pt x="37201" y="42869"/>
                </a:cubicBezTo>
                <a:close/>
                <a:moveTo>
                  <a:pt x="35048" y="46660"/>
                </a:moveTo>
                <a:cubicBezTo>
                  <a:pt x="35134" y="46660"/>
                  <a:pt x="35228" y="46745"/>
                  <a:pt x="35353" y="46928"/>
                </a:cubicBezTo>
                <a:cubicBezTo>
                  <a:pt x="35751" y="47454"/>
                  <a:pt x="36212" y="47995"/>
                  <a:pt x="36674" y="48520"/>
                </a:cubicBezTo>
                <a:cubicBezTo>
                  <a:pt x="37406" y="49507"/>
                  <a:pt x="38202" y="50382"/>
                  <a:pt x="38998" y="51369"/>
                </a:cubicBezTo>
                <a:cubicBezTo>
                  <a:pt x="40781" y="53423"/>
                  <a:pt x="42516" y="55556"/>
                  <a:pt x="44298" y="57673"/>
                </a:cubicBezTo>
                <a:cubicBezTo>
                  <a:pt x="45031" y="58596"/>
                  <a:pt x="45763" y="59455"/>
                  <a:pt x="46495" y="60331"/>
                </a:cubicBezTo>
                <a:cubicBezTo>
                  <a:pt x="46813" y="60729"/>
                  <a:pt x="46813" y="60792"/>
                  <a:pt x="46352" y="60920"/>
                </a:cubicBezTo>
                <a:cubicBezTo>
                  <a:pt x="45699" y="61047"/>
                  <a:pt x="45031" y="61190"/>
                  <a:pt x="44362" y="61318"/>
                </a:cubicBezTo>
                <a:cubicBezTo>
                  <a:pt x="44171" y="61318"/>
                  <a:pt x="44028" y="61190"/>
                  <a:pt x="43900" y="61047"/>
                </a:cubicBezTo>
                <a:cubicBezTo>
                  <a:pt x="42245" y="58994"/>
                  <a:pt x="40526" y="56877"/>
                  <a:pt x="38791" y="54823"/>
                </a:cubicBezTo>
                <a:cubicBezTo>
                  <a:pt x="37533" y="53295"/>
                  <a:pt x="36276" y="51831"/>
                  <a:pt x="35019" y="50303"/>
                </a:cubicBezTo>
                <a:cubicBezTo>
                  <a:pt x="34684" y="49905"/>
                  <a:pt x="34350" y="49443"/>
                  <a:pt x="34016" y="49045"/>
                </a:cubicBezTo>
                <a:cubicBezTo>
                  <a:pt x="33888" y="48918"/>
                  <a:pt x="33825" y="48854"/>
                  <a:pt x="33952" y="48647"/>
                </a:cubicBezTo>
                <a:cubicBezTo>
                  <a:pt x="34223" y="48122"/>
                  <a:pt x="34477" y="47517"/>
                  <a:pt x="34748" y="46992"/>
                </a:cubicBezTo>
                <a:cubicBezTo>
                  <a:pt x="34860" y="46777"/>
                  <a:pt x="34948" y="46660"/>
                  <a:pt x="35048" y="46660"/>
                </a:cubicBezTo>
                <a:close/>
                <a:moveTo>
                  <a:pt x="32031" y="55821"/>
                </a:moveTo>
                <a:cubicBezTo>
                  <a:pt x="32082" y="55821"/>
                  <a:pt x="32155" y="55875"/>
                  <a:pt x="32233" y="55953"/>
                </a:cubicBezTo>
                <a:cubicBezTo>
                  <a:pt x="32488" y="56272"/>
                  <a:pt x="32822" y="56670"/>
                  <a:pt x="33093" y="57004"/>
                </a:cubicBezTo>
                <a:cubicBezTo>
                  <a:pt x="33761" y="57736"/>
                  <a:pt x="34350" y="58468"/>
                  <a:pt x="34955" y="59201"/>
                </a:cubicBezTo>
                <a:cubicBezTo>
                  <a:pt x="35544" y="59933"/>
                  <a:pt x="36149" y="60585"/>
                  <a:pt x="36738" y="61318"/>
                </a:cubicBezTo>
                <a:cubicBezTo>
                  <a:pt x="36801" y="61381"/>
                  <a:pt x="36865" y="61525"/>
                  <a:pt x="36801" y="61588"/>
                </a:cubicBezTo>
                <a:cubicBezTo>
                  <a:pt x="36769" y="61652"/>
                  <a:pt x="36722" y="61668"/>
                  <a:pt x="36674" y="61668"/>
                </a:cubicBezTo>
                <a:cubicBezTo>
                  <a:pt x="36626" y="61668"/>
                  <a:pt x="36578" y="61652"/>
                  <a:pt x="36547" y="61652"/>
                </a:cubicBezTo>
                <a:lnTo>
                  <a:pt x="36276" y="61652"/>
                </a:lnTo>
                <a:cubicBezTo>
                  <a:pt x="35480" y="61652"/>
                  <a:pt x="34684" y="61525"/>
                  <a:pt x="33952" y="61525"/>
                </a:cubicBezTo>
                <a:cubicBezTo>
                  <a:pt x="33761" y="61525"/>
                  <a:pt x="33681" y="61381"/>
                  <a:pt x="33554" y="61254"/>
                </a:cubicBezTo>
                <a:cubicBezTo>
                  <a:pt x="32965" y="60585"/>
                  <a:pt x="32360" y="59853"/>
                  <a:pt x="31835" y="59137"/>
                </a:cubicBezTo>
                <a:cubicBezTo>
                  <a:pt x="31692" y="58994"/>
                  <a:pt x="31628" y="58866"/>
                  <a:pt x="31628" y="58659"/>
                </a:cubicBezTo>
                <a:cubicBezTo>
                  <a:pt x="31692" y="57736"/>
                  <a:pt x="31835" y="56877"/>
                  <a:pt x="31962" y="55953"/>
                </a:cubicBezTo>
                <a:cubicBezTo>
                  <a:pt x="31962" y="55859"/>
                  <a:pt x="31989" y="55821"/>
                  <a:pt x="32031" y="55821"/>
                </a:cubicBezTo>
                <a:close/>
                <a:moveTo>
                  <a:pt x="33220" y="50908"/>
                </a:moveTo>
                <a:cubicBezTo>
                  <a:pt x="33363" y="50908"/>
                  <a:pt x="33427" y="51035"/>
                  <a:pt x="33490" y="51099"/>
                </a:cubicBezTo>
                <a:cubicBezTo>
                  <a:pt x="34079" y="51831"/>
                  <a:pt x="34684" y="52563"/>
                  <a:pt x="35353" y="53295"/>
                </a:cubicBezTo>
                <a:cubicBezTo>
                  <a:pt x="37533" y="55953"/>
                  <a:pt x="39794" y="58596"/>
                  <a:pt x="41974" y="61254"/>
                </a:cubicBezTo>
                <a:cubicBezTo>
                  <a:pt x="42038" y="61318"/>
                  <a:pt x="42181" y="61381"/>
                  <a:pt x="42118" y="61525"/>
                </a:cubicBezTo>
                <a:cubicBezTo>
                  <a:pt x="42118" y="61588"/>
                  <a:pt x="42082" y="61604"/>
                  <a:pt x="42030" y="61604"/>
                </a:cubicBezTo>
                <a:cubicBezTo>
                  <a:pt x="41978" y="61604"/>
                  <a:pt x="41911" y="61588"/>
                  <a:pt x="41847" y="61588"/>
                </a:cubicBezTo>
                <a:lnTo>
                  <a:pt x="41115" y="61588"/>
                </a:lnTo>
                <a:cubicBezTo>
                  <a:pt x="40653" y="61652"/>
                  <a:pt x="40128" y="61588"/>
                  <a:pt x="39650" y="61716"/>
                </a:cubicBezTo>
                <a:cubicBezTo>
                  <a:pt x="39581" y="61743"/>
                  <a:pt x="39517" y="61756"/>
                  <a:pt x="39457" y="61756"/>
                </a:cubicBezTo>
                <a:cubicBezTo>
                  <a:pt x="39243" y="61756"/>
                  <a:pt x="39084" y="61593"/>
                  <a:pt x="38934" y="61381"/>
                </a:cubicBezTo>
                <a:cubicBezTo>
                  <a:pt x="37263" y="59328"/>
                  <a:pt x="35544" y="57275"/>
                  <a:pt x="33888" y="55221"/>
                </a:cubicBezTo>
                <a:cubicBezTo>
                  <a:pt x="33490" y="54760"/>
                  <a:pt x="33093" y="54362"/>
                  <a:pt x="32695" y="53884"/>
                </a:cubicBezTo>
                <a:cubicBezTo>
                  <a:pt x="32488" y="53630"/>
                  <a:pt x="32424" y="53423"/>
                  <a:pt x="32567" y="53088"/>
                </a:cubicBezTo>
                <a:cubicBezTo>
                  <a:pt x="32695" y="52436"/>
                  <a:pt x="32822" y="51831"/>
                  <a:pt x="33029" y="51178"/>
                </a:cubicBezTo>
                <a:cubicBezTo>
                  <a:pt x="33093" y="51099"/>
                  <a:pt x="33093" y="50971"/>
                  <a:pt x="33220" y="50908"/>
                </a:cubicBezTo>
                <a:close/>
                <a:moveTo>
                  <a:pt x="24765" y="63138"/>
                </a:moveTo>
                <a:cubicBezTo>
                  <a:pt x="24800" y="63138"/>
                  <a:pt x="24837" y="63154"/>
                  <a:pt x="24863" y="63180"/>
                </a:cubicBezTo>
                <a:cubicBezTo>
                  <a:pt x="25723" y="63435"/>
                  <a:pt x="26726" y="63371"/>
                  <a:pt x="27649" y="63578"/>
                </a:cubicBezTo>
                <a:cubicBezTo>
                  <a:pt x="27983" y="63642"/>
                  <a:pt x="28190" y="63769"/>
                  <a:pt x="28047" y="64103"/>
                </a:cubicBezTo>
                <a:cubicBezTo>
                  <a:pt x="28110" y="64963"/>
                  <a:pt x="28047" y="65965"/>
                  <a:pt x="27983" y="66889"/>
                </a:cubicBezTo>
                <a:cubicBezTo>
                  <a:pt x="27983" y="66952"/>
                  <a:pt x="28047" y="67096"/>
                  <a:pt x="27919" y="67159"/>
                </a:cubicBezTo>
                <a:cubicBezTo>
                  <a:pt x="27856" y="67159"/>
                  <a:pt x="27792" y="67096"/>
                  <a:pt x="27712" y="67016"/>
                </a:cubicBezTo>
                <a:cubicBezTo>
                  <a:pt x="27314" y="66427"/>
                  <a:pt x="25261" y="64039"/>
                  <a:pt x="24736" y="63371"/>
                </a:cubicBezTo>
                <a:cubicBezTo>
                  <a:pt x="24672" y="63307"/>
                  <a:pt x="24609" y="63307"/>
                  <a:pt x="24672" y="63244"/>
                </a:cubicBezTo>
                <a:cubicBezTo>
                  <a:pt x="24672" y="63169"/>
                  <a:pt x="24716" y="63138"/>
                  <a:pt x="24765" y="63138"/>
                </a:cubicBezTo>
                <a:close/>
                <a:moveTo>
                  <a:pt x="19154" y="62718"/>
                </a:moveTo>
                <a:cubicBezTo>
                  <a:pt x="19258" y="62718"/>
                  <a:pt x="19403" y="62782"/>
                  <a:pt x="19499" y="62782"/>
                </a:cubicBezTo>
                <a:cubicBezTo>
                  <a:pt x="20152" y="62846"/>
                  <a:pt x="20820" y="62909"/>
                  <a:pt x="21489" y="62909"/>
                </a:cubicBezTo>
                <a:cubicBezTo>
                  <a:pt x="22221" y="62909"/>
                  <a:pt x="22476" y="63435"/>
                  <a:pt x="22810" y="63769"/>
                </a:cubicBezTo>
                <a:cubicBezTo>
                  <a:pt x="23669" y="64772"/>
                  <a:pt x="24529" y="65759"/>
                  <a:pt x="25325" y="66825"/>
                </a:cubicBezTo>
                <a:cubicBezTo>
                  <a:pt x="25595" y="67159"/>
                  <a:pt x="27394" y="69213"/>
                  <a:pt x="27649" y="69483"/>
                </a:cubicBezTo>
                <a:cubicBezTo>
                  <a:pt x="27856" y="69738"/>
                  <a:pt x="27712" y="70008"/>
                  <a:pt x="27792" y="70279"/>
                </a:cubicBezTo>
                <a:cubicBezTo>
                  <a:pt x="27792" y="70343"/>
                  <a:pt x="27521" y="72523"/>
                  <a:pt x="27521" y="72730"/>
                </a:cubicBezTo>
                <a:cubicBezTo>
                  <a:pt x="27521" y="72794"/>
                  <a:pt x="27521" y="72921"/>
                  <a:pt x="27458" y="72921"/>
                </a:cubicBezTo>
                <a:cubicBezTo>
                  <a:pt x="27439" y="72940"/>
                  <a:pt x="27414" y="72948"/>
                  <a:pt x="27387" y="72948"/>
                </a:cubicBezTo>
                <a:cubicBezTo>
                  <a:pt x="27322" y="72948"/>
                  <a:pt x="27251" y="72903"/>
                  <a:pt x="27251" y="72858"/>
                </a:cubicBezTo>
                <a:cubicBezTo>
                  <a:pt x="27123" y="72730"/>
                  <a:pt x="25802" y="71075"/>
                  <a:pt x="25261" y="70406"/>
                </a:cubicBezTo>
                <a:cubicBezTo>
                  <a:pt x="24529" y="69547"/>
                  <a:pt x="20422" y="64565"/>
                  <a:pt x="19292" y="63244"/>
                </a:cubicBezTo>
                <a:lnTo>
                  <a:pt x="19292" y="63180"/>
                </a:lnTo>
                <a:cubicBezTo>
                  <a:pt x="19165" y="63037"/>
                  <a:pt x="18958" y="62973"/>
                  <a:pt x="19037" y="62782"/>
                </a:cubicBezTo>
                <a:cubicBezTo>
                  <a:pt x="19059" y="62734"/>
                  <a:pt x="19101" y="62718"/>
                  <a:pt x="19154" y="62718"/>
                </a:cubicBezTo>
                <a:close/>
                <a:moveTo>
                  <a:pt x="16540" y="62659"/>
                </a:moveTo>
                <a:cubicBezTo>
                  <a:pt x="16574" y="62659"/>
                  <a:pt x="16610" y="62679"/>
                  <a:pt x="16650" y="62718"/>
                </a:cubicBezTo>
                <a:cubicBezTo>
                  <a:pt x="16777" y="62782"/>
                  <a:pt x="19563" y="66220"/>
                  <a:pt x="19833" y="66554"/>
                </a:cubicBezTo>
                <a:cubicBezTo>
                  <a:pt x="20088" y="66825"/>
                  <a:pt x="24338" y="71934"/>
                  <a:pt x="24402" y="71998"/>
                </a:cubicBezTo>
                <a:cubicBezTo>
                  <a:pt x="25325" y="73065"/>
                  <a:pt x="26200" y="74115"/>
                  <a:pt x="27060" y="75245"/>
                </a:cubicBezTo>
                <a:lnTo>
                  <a:pt x="27123" y="75245"/>
                </a:lnTo>
                <a:cubicBezTo>
                  <a:pt x="27123" y="75373"/>
                  <a:pt x="26391" y="78094"/>
                  <a:pt x="26391" y="78158"/>
                </a:cubicBezTo>
                <a:cubicBezTo>
                  <a:pt x="26391" y="78094"/>
                  <a:pt x="26328" y="78094"/>
                  <a:pt x="26328" y="78031"/>
                </a:cubicBezTo>
                <a:cubicBezTo>
                  <a:pt x="26057" y="77760"/>
                  <a:pt x="22539" y="73526"/>
                  <a:pt x="21345" y="72062"/>
                </a:cubicBezTo>
                <a:cubicBezTo>
                  <a:pt x="19961" y="70343"/>
                  <a:pt x="18496" y="68608"/>
                  <a:pt x="17048" y="66889"/>
                </a:cubicBezTo>
                <a:cubicBezTo>
                  <a:pt x="16172" y="65822"/>
                  <a:pt x="13721" y="63037"/>
                  <a:pt x="13785" y="62909"/>
                </a:cubicBezTo>
                <a:cubicBezTo>
                  <a:pt x="13844" y="62768"/>
                  <a:pt x="15018" y="62688"/>
                  <a:pt x="15811" y="62688"/>
                </a:cubicBezTo>
                <a:cubicBezTo>
                  <a:pt x="16091" y="62688"/>
                  <a:pt x="16323" y="62698"/>
                  <a:pt x="16443" y="62718"/>
                </a:cubicBezTo>
                <a:cubicBezTo>
                  <a:pt x="16475" y="62679"/>
                  <a:pt x="16507" y="62659"/>
                  <a:pt x="16540" y="62659"/>
                </a:cubicBezTo>
                <a:close/>
                <a:moveTo>
                  <a:pt x="11604" y="63244"/>
                </a:moveTo>
                <a:cubicBezTo>
                  <a:pt x="11731" y="63244"/>
                  <a:pt x="11795" y="63244"/>
                  <a:pt x="11875" y="63307"/>
                </a:cubicBezTo>
                <a:cubicBezTo>
                  <a:pt x="12002" y="63371"/>
                  <a:pt x="14119" y="65965"/>
                  <a:pt x="14581" y="66618"/>
                </a:cubicBezTo>
                <a:cubicBezTo>
                  <a:pt x="14915" y="67096"/>
                  <a:pt x="19754" y="72858"/>
                  <a:pt x="19897" y="72985"/>
                </a:cubicBezTo>
                <a:cubicBezTo>
                  <a:pt x="20024" y="73128"/>
                  <a:pt x="20152" y="73319"/>
                  <a:pt x="20359" y="73526"/>
                </a:cubicBezTo>
                <a:cubicBezTo>
                  <a:pt x="20359" y="73526"/>
                  <a:pt x="20359" y="73590"/>
                  <a:pt x="20422" y="73590"/>
                </a:cubicBezTo>
                <a:cubicBezTo>
                  <a:pt x="20693" y="73924"/>
                  <a:pt x="25659" y="79750"/>
                  <a:pt x="25723" y="80084"/>
                </a:cubicBezTo>
                <a:cubicBezTo>
                  <a:pt x="25794" y="80141"/>
                  <a:pt x="24838" y="82024"/>
                  <a:pt x="24400" y="82024"/>
                </a:cubicBezTo>
                <a:cubicBezTo>
                  <a:pt x="24351" y="82024"/>
                  <a:pt x="24308" y="82000"/>
                  <a:pt x="24274" y="81946"/>
                </a:cubicBezTo>
                <a:cubicBezTo>
                  <a:pt x="23144" y="80625"/>
                  <a:pt x="22014" y="79288"/>
                  <a:pt x="20884" y="77967"/>
                </a:cubicBezTo>
                <a:cubicBezTo>
                  <a:pt x="18098" y="74577"/>
                  <a:pt x="15376" y="71202"/>
                  <a:pt x="12591" y="67891"/>
                </a:cubicBezTo>
                <a:cubicBezTo>
                  <a:pt x="11668" y="66761"/>
                  <a:pt x="10601" y="65631"/>
                  <a:pt x="9742" y="64501"/>
                </a:cubicBezTo>
                <a:cubicBezTo>
                  <a:pt x="9678" y="64437"/>
                  <a:pt x="9551" y="64374"/>
                  <a:pt x="9487" y="64230"/>
                </a:cubicBezTo>
                <a:cubicBezTo>
                  <a:pt x="9344" y="64103"/>
                  <a:pt x="9407" y="63976"/>
                  <a:pt x="9614" y="63912"/>
                </a:cubicBezTo>
                <a:cubicBezTo>
                  <a:pt x="9742" y="63833"/>
                  <a:pt x="9949" y="63769"/>
                  <a:pt x="10076" y="63705"/>
                </a:cubicBezTo>
                <a:lnTo>
                  <a:pt x="10076" y="63769"/>
                </a:lnTo>
                <a:cubicBezTo>
                  <a:pt x="10140" y="63705"/>
                  <a:pt x="10140" y="63705"/>
                  <a:pt x="10203" y="63705"/>
                </a:cubicBezTo>
                <a:cubicBezTo>
                  <a:pt x="10681" y="63578"/>
                  <a:pt x="11142" y="63371"/>
                  <a:pt x="11604" y="63244"/>
                </a:cubicBezTo>
                <a:close/>
                <a:moveTo>
                  <a:pt x="7812" y="64856"/>
                </a:moveTo>
                <a:cubicBezTo>
                  <a:pt x="7977" y="64856"/>
                  <a:pt x="8080" y="65025"/>
                  <a:pt x="8214" y="65170"/>
                </a:cubicBezTo>
                <a:cubicBezTo>
                  <a:pt x="8691" y="65759"/>
                  <a:pt x="9216" y="66363"/>
                  <a:pt x="9678" y="66952"/>
                </a:cubicBezTo>
                <a:cubicBezTo>
                  <a:pt x="10681" y="68210"/>
                  <a:pt x="11668" y="69404"/>
                  <a:pt x="12591" y="70597"/>
                </a:cubicBezTo>
                <a:lnTo>
                  <a:pt x="12925" y="70932"/>
                </a:lnTo>
                <a:cubicBezTo>
                  <a:pt x="12925" y="70995"/>
                  <a:pt x="12925" y="70995"/>
                  <a:pt x="12989" y="70995"/>
                </a:cubicBezTo>
                <a:lnTo>
                  <a:pt x="12989" y="71075"/>
                </a:lnTo>
                <a:cubicBezTo>
                  <a:pt x="14326" y="72587"/>
                  <a:pt x="15583" y="74115"/>
                  <a:pt x="16841" y="75643"/>
                </a:cubicBezTo>
                <a:cubicBezTo>
                  <a:pt x="17111" y="75977"/>
                  <a:pt x="17302" y="76248"/>
                  <a:pt x="17573" y="76503"/>
                </a:cubicBezTo>
                <a:cubicBezTo>
                  <a:pt x="17573" y="76566"/>
                  <a:pt x="17573" y="76566"/>
                  <a:pt x="17637" y="76566"/>
                </a:cubicBezTo>
                <a:lnTo>
                  <a:pt x="17637" y="76646"/>
                </a:lnTo>
                <a:lnTo>
                  <a:pt x="17700" y="76646"/>
                </a:lnTo>
                <a:cubicBezTo>
                  <a:pt x="18162" y="77235"/>
                  <a:pt x="21091" y="80753"/>
                  <a:pt x="21091" y="80753"/>
                </a:cubicBezTo>
                <a:cubicBezTo>
                  <a:pt x="21218" y="80816"/>
                  <a:pt x="22746" y="82742"/>
                  <a:pt x="22810" y="82806"/>
                </a:cubicBezTo>
                <a:cubicBezTo>
                  <a:pt x="23017" y="83077"/>
                  <a:pt x="23271" y="83411"/>
                  <a:pt x="23542" y="83666"/>
                </a:cubicBezTo>
                <a:cubicBezTo>
                  <a:pt x="23669" y="83729"/>
                  <a:pt x="23733" y="83872"/>
                  <a:pt x="23606" y="83936"/>
                </a:cubicBezTo>
                <a:cubicBezTo>
                  <a:pt x="23271" y="84525"/>
                  <a:pt x="22746" y="85003"/>
                  <a:pt x="22285" y="85400"/>
                </a:cubicBezTo>
                <a:lnTo>
                  <a:pt x="22221" y="85464"/>
                </a:lnTo>
                <a:cubicBezTo>
                  <a:pt x="22174" y="85539"/>
                  <a:pt x="22133" y="85570"/>
                  <a:pt x="22081" y="85570"/>
                </a:cubicBezTo>
                <a:cubicBezTo>
                  <a:pt x="22045" y="85570"/>
                  <a:pt x="22003" y="85554"/>
                  <a:pt x="21950" y="85528"/>
                </a:cubicBezTo>
                <a:lnTo>
                  <a:pt x="21887" y="85528"/>
                </a:lnTo>
                <a:cubicBezTo>
                  <a:pt x="17971" y="80753"/>
                  <a:pt x="14055" y="75977"/>
                  <a:pt x="10140" y="71266"/>
                </a:cubicBezTo>
                <a:cubicBezTo>
                  <a:pt x="8818" y="69674"/>
                  <a:pt x="7418" y="68082"/>
                  <a:pt x="6097" y="66491"/>
                </a:cubicBezTo>
                <a:cubicBezTo>
                  <a:pt x="5906" y="66300"/>
                  <a:pt x="5826" y="66220"/>
                  <a:pt x="6097" y="65965"/>
                </a:cubicBezTo>
                <a:cubicBezTo>
                  <a:pt x="6558" y="65568"/>
                  <a:pt x="7099" y="65297"/>
                  <a:pt x="7561" y="64963"/>
                </a:cubicBezTo>
                <a:cubicBezTo>
                  <a:pt x="7661" y="64887"/>
                  <a:pt x="7742" y="64856"/>
                  <a:pt x="7812" y="64856"/>
                </a:cubicBezTo>
                <a:close/>
                <a:moveTo>
                  <a:pt x="85997" y="0"/>
                </a:moveTo>
                <a:cubicBezTo>
                  <a:pt x="85879" y="0"/>
                  <a:pt x="85753" y="13"/>
                  <a:pt x="85620" y="36"/>
                </a:cubicBezTo>
                <a:cubicBezTo>
                  <a:pt x="83630" y="434"/>
                  <a:pt x="81768" y="1230"/>
                  <a:pt x="80176" y="2487"/>
                </a:cubicBezTo>
                <a:cubicBezTo>
                  <a:pt x="79587" y="2949"/>
                  <a:pt x="78919" y="3426"/>
                  <a:pt x="78394" y="4015"/>
                </a:cubicBezTo>
                <a:cubicBezTo>
                  <a:pt x="77136" y="5416"/>
                  <a:pt x="76133" y="7008"/>
                  <a:pt x="75274" y="8727"/>
                </a:cubicBezTo>
                <a:cubicBezTo>
                  <a:pt x="73809" y="11576"/>
                  <a:pt x="73220" y="14632"/>
                  <a:pt x="72759" y="17752"/>
                </a:cubicBezTo>
                <a:cubicBezTo>
                  <a:pt x="72552" y="18946"/>
                  <a:pt x="72218" y="25711"/>
                  <a:pt x="72154" y="25711"/>
                </a:cubicBezTo>
                <a:cubicBezTo>
                  <a:pt x="71505" y="25623"/>
                  <a:pt x="69267" y="25318"/>
                  <a:pt x="66044" y="25318"/>
                </a:cubicBezTo>
                <a:cubicBezTo>
                  <a:pt x="63968" y="25318"/>
                  <a:pt x="61483" y="25445"/>
                  <a:pt x="58751" y="25838"/>
                </a:cubicBezTo>
                <a:cubicBezTo>
                  <a:pt x="57367" y="26029"/>
                  <a:pt x="56045" y="26363"/>
                  <a:pt x="54708" y="26761"/>
                </a:cubicBezTo>
                <a:cubicBezTo>
                  <a:pt x="52989" y="27223"/>
                  <a:pt x="51398" y="27828"/>
                  <a:pt x="49806" y="28560"/>
                </a:cubicBezTo>
                <a:cubicBezTo>
                  <a:pt x="43566" y="31345"/>
                  <a:pt x="38536" y="35579"/>
                  <a:pt x="34684" y="41230"/>
                </a:cubicBezTo>
                <a:cubicBezTo>
                  <a:pt x="31835" y="45400"/>
                  <a:pt x="29973" y="50048"/>
                  <a:pt x="28986" y="55014"/>
                </a:cubicBezTo>
                <a:cubicBezTo>
                  <a:pt x="28588" y="56813"/>
                  <a:pt x="28317" y="58659"/>
                  <a:pt x="28254" y="60522"/>
                </a:cubicBezTo>
                <a:cubicBezTo>
                  <a:pt x="28254" y="60692"/>
                  <a:pt x="28210" y="60809"/>
                  <a:pt x="28044" y="60809"/>
                </a:cubicBezTo>
                <a:cubicBezTo>
                  <a:pt x="28008" y="60809"/>
                  <a:pt x="27967" y="60804"/>
                  <a:pt x="27919" y="60792"/>
                </a:cubicBezTo>
                <a:cubicBezTo>
                  <a:pt x="27201" y="60739"/>
                  <a:pt x="23096" y="60031"/>
                  <a:pt x="18795" y="60031"/>
                </a:cubicBezTo>
                <a:cubicBezTo>
                  <a:pt x="17947" y="60031"/>
                  <a:pt x="17091" y="60058"/>
                  <a:pt x="16252" y="60124"/>
                </a:cubicBezTo>
                <a:lnTo>
                  <a:pt x="15854" y="60124"/>
                </a:lnTo>
                <a:cubicBezTo>
                  <a:pt x="14517" y="60331"/>
                  <a:pt x="13259" y="60458"/>
                  <a:pt x="12002" y="60792"/>
                </a:cubicBezTo>
                <a:cubicBezTo>
                  <a:pt x="9407" y="61445"/>
                  <a:pt x="7020" y="62448"/>
                  <a:pt x="4839" y="64039"/>
                </a:cubicBezTo>
                <a:cubicBezTo>
                  <a:pt x="3709" y="64899"/>
                  <a:pt x="2722" y="65965"/>
                  <a:pt x="1990" y="67096"/>
                </a:cubicBezTo>
                <a:cubicBezTo>
                  <a:pt x="1194" y="68289"/>
                  <a:pt x="589" y="69547"/>
                  <a:pt x="127" y="70868"/>
                </a:cubicBezTo>
                <a:cubicBezTo>
                  <a:pt x="0" y="71330"/>
                  <a:pt x="334" y="72125"/>
                  <a:pt x="796" y="72332"/>
                </a:cubicBezTo>
                <a:cubicBezTo>
                  <a:pt x="984" y="72406"/>
                  <a:pt x="1164" y="72442"/>
                  <a:pt x="1331" y="72442"/>
                </a:cubicBezTo>
                <a:cubicBezTo>
                  <a:pt x="1744" y="72442"/>
                  <a:pt x="2086" y="72221"/>
                  <a:pt x="2324" y="71791"/>
                </a:cubicBezTo>
                <a:cubicBezTo>
                  <a:pt x="2388" y="71664"/>
                  <a:pt x="2451" y="71473"/>
                  <a:pt x="2515" y="71330"/>
                </a:cubicBezTo>
                <a:cubicBezTo>
                  <a:pt x="2977" y="70008"/>
                  <a:pt x="3582" y="68815"/>
                  <a:pt x="4441" y="67685"/>
                </a:cubicBezTo>
                <a:cubicBezTo>
                  <a:pt x="4576" y="67517"/>
                  <a:pt x="4660" y="67434"/>
                  <a:pt x="4742" y="67434"/>
                </a:cubicBezTo>
                <a:cubicBezTo>
                  <a:pt x="4823" y="67434"/>
                  <a:pt x="4903" y="67517"/>
                  <a:pt x="5030" y="67685"/>
                </a:cubicBezTo>
                <a:cubicBezTo>
                  <a:pt x="5301" y="68019"/>
                  <a:pt x="5508" y="68353"/>
                  <a:pt x="5762" y="68687"/>
                </a:cubicBezTo>
                <a:cubicBezTo>
                  <a:pt x="6622" y="69674"/>
                  <a:pt x="7418" y="70741"/>
                  <a:pt x="8293" y="71728"/>
                </a:cubicBezTo>
                <a:cubicBezTo>
                  <a:pt x="9280" y="72921"/>
                  <a:pt x="10203" y="74179"/>
                  <a:pt x="11270" y="75373"/>
                </a:cubicBezTo>
                <a:cubicBezTo>
                  <a:pt x="12129" y="76312"/>
                  <a:pt x="12925" y="77362"/>
                  <a:pt x="13721" y="78301"/>
                </a:cubicBezTo>
                <a:cubicBezTo>
                  <a:pt x="14851" y="79623"/>
                  <a:pt x="15918" y="80880"/>
                  <a:pt x="17048" y="82217"/>
                </a:cubicBezTo>
                <a:cubicBezTo>
                  <a:pt x="17971" y="83411"/>
                  <a:pt x="18958" y="84605"/>
                  <a:pt x="19961" y="85798"/>
                </a:cubicBezTo>
                <a:cubicBezTo>
                  <a:pt x="20152" y="85989"/>
                  <a:pt x="20295" y="86117"/>
                  <a:pt x="20422" y="86324"/>
                </a:cubicBezTo>
                <a:cubicBezTo>
                  <a:pt x="20756" y="86594"/>
                  <a:pt x="20629" y="86722"/>
                  <a:pt x="20359" y="86913"/>
                </a:cubicBezTo>
                <a:cubicBezTo>
                  <a:pt x="19292" y="87517"/>
                  <a:pt x="18242" y="87915"/>
                  <a:pt x="17111" y="88313"/>
                </a:cubicBezTo>
                <a:cubicBezTo>
                  <a:pt x="16507" y="88504"/>
                  <a:pt x="16316" y="88902"/>
                  <a:pt x="16570" y="89443"/>
                </a:cubicBezTo>
                <a:cubicBezTo>
                  <a:pt x="16743" y="89722"/>
                  <a:pt x="17004" y="89857"/>
                  <a:pt x="17354" y="89857"/>
                </a:cubicBezTo>
                <a:cubicBezTo>
                  <a:pt x="17424" y="89857"/>
                  <a:pt x="17497" y="89852"/>
                  <a:pt x="17573" y="89841"/>
                </a:cubicBezTo>
                <a:cubicBezTo>
                  <a:pt x="17907" y="89778"/>
                  <a:pt x="18162" y="89634"/>
                  <a:pt x="18496" y="89634"/>
                </a:cubicBezTo>
                <a:cubicBezTo>
                  <a:pt x="18560" y="89634"/>
                  <a:pt x="18560" y="89634"/>
                  <a:pt x="18639" y="89571"/>
                </a:cubicBezTo>
                <a:cubicBezTo>
                  <a:pt x="21887" y="88711"/>
                  <a:pt x="24402" y="86785"/>
                  <a:pt x="26391" y="84063"/>
                </a:cubicBezTo>
                <a:cubicBezTo>
                  <a:pt x="27792" y="82074"/>
                  <a:pt x="28779" y="79957"/>
                  <a:pt x="29447" y="77633"/>
                </a:cubicBezTo>
                <a:cubicBezTo>
                  <a:pt x="30307" y="74720"/>
                  <a:pt x="30705" y="71728"/>
                  <a:pt x="30896" y="68687"/>
                </a:cubicBezTo>
                <a:cubicBezTo>
                  <a:pt x="31039" y="67685"/>
                  <a:pt x="31039" y="66698"/>
                  <a:pt x="31103" y="65695"/>
                </a:cubicBezTo>
                <a:cubicBezTo>
                  <a:pt x="31166" y="65233"/>
                  <a:pt x="31103" y="64772"/>
                  <a:pt x="31230" y="64310"/>
                </a:cubicBezTo>
                <a:cubicBezTo>
                  <a:pt x="31294" y="64167"/>
                  <a:pt x="31294" y="64103"/>
                  <a:pt x="31501" y="64103"/>
                </a:cubicBezTo>
                <a:cubicBezTo>
                  <a:pt x="32090" y="64230"/>
                  <a:pt x="32695" y="64230"/>
                  <a:pt x="33220" y="64374"/>
                </a:cubicBezTo>
                <a:cubicBezTo>
                  <a:pt x="34014" y="64481"/>
                  <a:pt x="34752" y="64646"/>
                  <a:pt x="35519" y="64646"/>
                </a:cubicBezTo>
                <a:cubicBezTo>
                  <a:pt x="35659" y="64646"/>
                  <a:pt x="35800" y="64641"/>
                  <a:pt x="35942" y="64628"/>
                </a:cubicBezTo>
                <a:cubicBezTo>
                  <a:pt x="36876" y="64628"/>
                  <a:pt x="37802" y="64664"/>
                  <a:pt x="38731" y="64664"/>
                </a:cubicBezTo>
                <a:cubicBezTo>
                  <a:pt x="39196" y="64664"/>
                  <a:pt x="39661" y="64655"/>
                  <a:pt x="40128" y="64628"/>
                </a:cubicBezTo>
                <a:cubicBezTo>
                  <a:pt x="41179" y="64565"/>
                  <a:pt x="42245" y="64374"/>
                  <a:pt x="43312" y="64230"/>
                </a:cubicBezTo>
                <a:cubicBezTo>
                  <a:pt x="45301" y="63976"/>
                  <a:pt x="47211" y="63578"/>
                  <a:pt x="49137" y="62973"/>
                </a:cubicBezTo>
                <a:cubicBezTo>
                  <a:pt x="50331" y="62575"/>
                  <a:pt x="51589" y="62177"/>
                  <a:pt x="52782" y="61716"/>
                </a:cubicBezTo>
                <a:cubicBezTo>
                  <a:pt x="53722" y="61254"/>
                  <a:pt x="54645" y="60856"/>
                  <a:pt x="55568" y="60394"/>
                </a:cubicBezTo>
                <a:cubicBezTo>
                  <a:pt x="56300" y="59933"/>
                  <a:pt x="57096" y="59535"/>
                  <a:pt x="57765" y="59137"/>
                </a:cubicBezTo>
                <a:cubicBezTo>
                  <a:pt x="58560" y="58596"/>
                  <a:pt x="59293" y="58134"/>
                  <a:pt x="60025" y="57545"/>
                </a:cubicBezTo>
                <a:cubicBezTo>
                  <a:pt x="61410" y="56542"/>
                  <a:pt x="62667" y="55476"/>
                  <a:pt x="63861" y="54282"/>
                </a:cubicBezTo>
                <a:cubicBezTo>
                  <a:pt x="64593" y="53566"/>
                  <a:pt x="65325" y="52834"/>
                  <a:pt x="66058" y="52038"/>
                </a:cubicBezTo>
                <a:cubicBezTo>
                  <a:pt x="66121" y="51974"/>
                  <a:pt x="66185" y="51831"/>
                  <a:pt x="66312" y="51767"/>
                </a:cubicBezTo>
                <a:cubicBezTo>
                  <a:pt x="66710" y="51178"/>
                  <a:pt x="67188" y="50637"/>
                  <a:pt x="67649" y="50048"/>
                </a:cubicBezTo>
                <a:cubicBezTo>
                  <a:pt x="68238" y="49189"/>
                  <a:pt x="68843" y="48313"/>
                  <a:pt x="69496" y="47390"/>
                </a:cubicBezTo>
                <a:cubicBezTo>
                  <a:pt x="73809" y="39495"/>
                  <a:pt x="75067" y="30215"/>
                  <a:pt x="75067" y="29419"/>
                </a:cubicBezTo>
                <a:cubicBezTo>
                  <a:pt x="75067" y="29251"/>
                  <a:pt x="75461" y="29190"/>
                  <a:pt x="76140" y="29190"/>
                </a:cubicBezTo>
                <a:cubicBezTo>
                  <a:pt x="77994" y="29190"/>
                  <a:pt x="81969" y="29649"/>
                  <a:pt x="85812" y="29649"/>
                </a:cubicBezTo>
                <a:cubicBezTo>
                  <a:pt x="87219" y="29649"/>
                  <a:pt x="88609" y="29588"/>
                  <a:pt x="89870" y="29419"/>
                </a:cubicBezTo>
                <a:cubicBezTo>
                  <a:pt x="90666" y="29292"/>
                  <a:pt x="91462" y="29085"/>
                  <a:pt x="92258" y="28894"/>
                </a:cubicBezTo>
                <a:cubicBezTo>
                  <a:pt x="93372" y="28496"/>
                  <a:pt x="94566" y="28098"/>
                  <a:pt x="95632" y="27493"/>
                </a:cubicBezTo>
                <a:cubicBezTo>
                  <a:pt x="96428" y="27159"/>
                  <a:pt x="97224" y="26697"/>
                  <a:pt x="97892" y="26236"/>
                </a:cubicBezTo>
                <a:cubicBezTo>
                  <a:pt x="98816" y="25567"/>
                  <a:pt x="99612" y="24771"/>
                  <a:pt x="100344" y="23912"/>
                </a:cubicBezTo>
                <a:cubicBezTo>
                  <a:pt x="100933" y="23243"/>
                  <a:pt x="101474" y="22591"/>
                  <a:pt x="101935" y="21859"/>
                </a:cubicBezTo>
                <a:cubicBezTo>
                  <a:pt x="102461" y="20935"/>
                  <a:pt x="102859" y="19933"/>
                  <a:pt x="103193" y="18946"/>
                </a:cubicBezTo>
                <a:cubicBezTo>
                  <a:pt x="103320" y="18405"/>
                  <a:pt x="103002" y="17672"/>
                  <a:pt x="102397" y="17545"/>
                </a:cubicBezTo>
                <a:cubicBezTo>
                  <a:pt x="102182" y="17508"/>
                  <a:pt x="102001" y="17481"/>
                  <a:pt x="101844" y="17481"/>
                </a:cubicBezTo>
                <a:cubicBezTo>
                  <a:pt x="101469" y="17481"/>
                  <a:pt x="101237" y="17633"/>
                  <a:pt x="101012" y="18150"/>
                </a:cubicBezTo>
                <a:cubicBezTo>
                  <a:pt x="100869" y="18341"/>
                  <a:pt x="100805" y="18548"/>
                  <a:pt x="100742" y="18739"/>
                </a:cubicBezTo>
                <a:cubicBezTo>
                  <a:pt x="100073" y="20601"/>
                  <a:pt x="99086" y="22257"/>
                  <a:pt x="97494" y="23578"/>
                </a:cubicBezTo>
                <a:cubicBezTo>
                  <a:pt x="97288" y="23323"/>
                  <a:pt x="97033" y="22989"/>
                  <a:pt x="96762" y="22718"/>
                </a:cubicBezTo>
                <a:cubicBezTo>
                  <a:pt x="95903" y="21731"/>
                  <a:pt x="95107" y="20665"/>
                  <a:pt x="94247" y="19662"/>
                </a:cubicBezTo>
                <a:cubicBezTo>
                  <a:pt x="93245" y="18468"/>
                  <a:pt x="92258" y="17211"/>
                  <a:pt x="91255" y="16017"/>
                </a:cubicBezTo>
                <a:cubicBezTo>
                  <a:pt x="90268" y="14823"/>
                  <a:pt x="89329" y="13629"/>
                  <a:pt x="88342" y="12499"/>
                </a:cubicBezTo>
                <a:cubicBezTo>
                  <a:pt x="87546" y="11576"/>
                  <a:pt x="86814" y="10653"/>
                  <a:pt x="86018" y="9714"/>
                </a:cubicBezTo>
                <a:cubicBezTo>
                  <a:pt x="85158" y="8663"/>
                  <a:pt x="84219" y="7660"/>
                  <a:pt x="83423" y="6610"/>
                </a:cubicBezTo>
                <a:cubicBezTo>
                  <a:pt x="82898" y="5941"/>
                  <a:pt x="82230" y="5273"/>
                  <a:pt x="81704" y="4541"/>
                </a:cubicBezTo>
                <a:cubicBezTo>
                  <a:pt x="81370" y="4143"/>
                  <a:pt x="81370" y="4143"/>
                  <a:pt x="81768" y="3888"/>
                </a:cubicBezTo>
                <a:cubicBezTo>
                  <a:pt x="83232" y="2885"/>
                  <a:pt x="84617" y="1962"/>
                  <a:pt x="86352" y="1564"/>
                </a:cubicBezTo>
                <a:cubicBezTo>
                  <a:pt x="86607" y="1500"/>
                  <a:pt x="86814" y="1293"/>
                  <a:pt x="86814" y="959"/>
                </a:cubicBezTo>
                <a:cubicBezTo>
                  <a:pt x="86866" y="256"/>
                  <a:pt x="86524" y="0"/>
                  <a:pt x="85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3"/>
          <p:cNvGrpSpPr/>
          <p:nvPr/>
        </p:nvGrpSpPr>
        <p:grpSpPr>
          <a:xfrm rot="10800000">
            <a:off x="4385870" y="4728276"/>
            <a:ext cx="2861650" cy="265395"/>
            <a:chOff x="3524275" y="3132050"/>
            <a:chExt cx="4415446" cy="409497"/>
          </a:xfrm>
        </p:grpSpPr>
        <p:sp>
          <p:nvSpPr>
            <p:cNvPr id="329" name="Google Shape;329;p3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"/>
          <p:cNvSpPr/>
          <p:nvPr/>
        </p:nvSpPr>
        <p:spPr>
          <a:xfrm rot="-2351801">
            <a:off x="244658" y="4371905"/>
            <a:ext cx="757719" cy="319983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 rot="-1021825">
            <a:off x="-1089922" y="1699703"/>
            <a:ext cx="580434" cy="575205"/>
          </a:xfrm>
          <a:custGeom>
            <a:rect b="b" l="l" r="r" t="t"/>
            <a:pathLst>
              <a:path extrusionOk="0" h="61709" w="62270">
                <a:moveTo>
                  <a:pt x="31772" y="2595"/>
                </a:moveTo>
                <a:cubicBezTo>
                  <a:pt x="32361" y="2595"/>
                  <a:pt x="32966" y="2659"/>
                  <a:pt x="33555" y="2723"/>
                </a:cubicBezTo>
                <a:cubicBezTo>
                  <a:pt x="34080" y="2786"/>
                  <a:pt x="34685" y="2786"/>
                  <a:pt x="35210" y="2850"/>
                </a:cubicBezTo>
                <a:cubicBezTo>
                  <a:pt x="35672" y="3121"/>
                  <a:pt x="36213" y="3184"/>
                  <a:pt x="36675" y="3312"/>
                </a:cubicBezTo>
                <a:cubicBezTo>
                  <a:pt x="37136" y="3391"/>
                  <a:pt x="37598" y="3518"/>
                  <a:pt x="38059" y="3646"/>
                </a:cubicBezTo>
                <a:cubicBezTo>
                  <a:pt x="38203" y="3789"/>
                  <a:pt x="38394" y="3916"/>
                  <a:pt x="38664" y="3916"/>
                </a:cubicBezTo>
                <a:cubicBezTo>
                  <a:pt x="39651" y="4442"/>
                  <a:pt x="40781" y="4649"/>
                  <a:pt x="41641" y="5572"/>
                </a:cubicBezTo>
                <a:cubicBezTo>
                  <a:pt x="41784" y="5970"/>
                  <a:pt x="41784" y="6431"/>
                  <a:pt x="41641" y="6893"/>
                </a:cubicBezTo>
                <a:cubicBezTo>
                  <a:pt x="41450" y="7896"/>
                  <a:pt x="40988" y="8755"/>
                  <a:pt x="40718" y="9758"/>
                </a:cubicBezTo>
                <a:cubicBezTo>
                  <a:pt x="40654" y="10013"/>
                  <a:pt x="40527" y="10347"/>
                  <a:pt x="40447" y="10618"/>
                </a:cubicBezTo>
                <a:cubicBezTo>
                  <a:pt x="40320" y="10952"/>
                  <a:pt x="40256" y="11207"/>
                  <a:pt x="40129" y="11541"/>
                </a:cubicBezTo>
                <a:cubicBezTo>
                  <a:pt x="40049" y="11668"/>
                  <a:pt x="39985" y="11875"/>
                  <a:pt x="39985" y="12146"/>
                </a:cubicBezTo>
                <a:cubicBezTo>
                  <a:pt x="39731" y="12400"/>
                  <a:pt x="39651" y="12798"/>
                  <a:pt x="39524" y="13133"/>
                </a:cubicBezTo>
                <a:cubicBezTo>
                  <a:pt x="39333" y="13530"/>
                  <a:pt x="39190" y="13928"/>
                  <a:pt x="39062" y="14326"/>
                </a:cubicBezTo>
                <a:cubicBezTo>
                  <a:pt x="38792" y="14995"/>
                  <a:pt x="38537" y="15647"/>
                  <a:pt x="38330" y="16316"/>
                </a:cubicBezTo>
                <a:cubicBezTo>
                  <a:pt x="38266" y="16523"/>
                  <a:pt x="38139" y="16778"/>
                  <a:pt x="38059" y="17048"/>
                </a:cubicBezTo>
                <a:cubicBezTo>
                  <a:pt x="37741" y="17717"/>
                  <a:pt x="37471" y="18433"/>
                  <a:pt x="37136" y="19102"/>
                </a:cubicBezTo>
                <a:cubicBezTo>
                  <a:pt x="37073" y="19372"/>
                  <a:pt x="36945" y="19627"/>
                  <a:pt x="36866" y="19897"/>
                </a:cubicBezTo>
                <a:cubicBezTo>
                  <a:pt x="36277" y="20025"/>
                  <a:pt x="36404" y="20502"/>
                  <a:pt x="36404" y="20900"/>
                </a:cubicBezTo>
                <a:lnTo>
                  <a:pt x="36404" y="21091"/>
                </a:lnTo>
                <a:cubicBezTo>
                  <a:pt x="36277" y="21425"/>
                  <a:pt x="36070" y="21760"/>
                  <a:pt x="35942" y="22094"/>
                </a:cubicBezTo>
                <a:cubicBezTo>
                  <a:pt x="35815" y="22412"/>
                  <a:pt x="35608" y="22683"/>
                  <a:pt x="35672" y="23017"/>
                </a:cubicBezTo>
                <a:cubicBezTo>
                  <a:pt x="35274" y="23208"/>
                  <a:pt x="35417" y="23606"/>
                  <a:pt x="35354" y="23877"/>
                </a:cubicBezTo>
                <a:cubicBezTo>
                  <a:pt x="34774" y="25035"/>
                  <a:pt x="34330" y="25249"/>
                  <a:pt x="33443" y="25249"/>
                </a:cubicBezTo>
                <a:cubicBezTo>
                  <a:pt x="33112" y="25249"/>
                  <a:pt x="32719" y="25219"/>
                  <a:pt x="32234" y="25198"/>
                </a:cubicBezTo>
                <a:cubicBezTo>
                  <a:pt x="31538" y="25161"/>
                  <a:pt x="30865" y="25059"/>
                  <a:pt x="30200" y="25059"/>
                </a:cubicBezTo>
                <a:cubicBezTo>
                  <a:pt x="29723" y="25059"/>
                  <a:pt x="29252" y="25111"/>
                  <a:pt x="28780" y="25277"/>
                </a:cubicBezTo>
                <a:lnTo>
                  <a:pt x="28318" y="25277"/>
                </a:lnTo>
                <a:cubicBezTo>
                  <a:pt x="28242" y="25285"/>
                  <a:pt x="28167" y="25288"/>
                  <a:pt x="28094" y="25288"/>
                </a:cubicBezTo>
                <a:cubicBezTo>
                  <a:pt x="27519" y="25288"/>
                  <a:pt x="27023" y="25060"/>
                  <a:pt x="26726" y="24482"/>
                </a:cubicBezTo>
                <a:cubicBezTo>
                  <a:pt x="26726" y="24275"/>
                  <a:pt x="26663" y="24004"/>
                  <a:pt x="26392" y="23877"/>
                </a:cubicBezTo>
                <a:cubicBezTo>
                  <a:pt x="25803" y="21553"/>
                  <a:pt x="25007" y="19308"/>
                  <a:pt x="24275" y="17048"/>
                </a:cubicBezTo>
                <a:cubicBezTo>
                  <a:pt x="23145" y="13928"/>
                  <a:pt x="22142" y="10745"/>
                  <a:pt x="20885" y="7625"/>
                </a:cubicBezTo>
                <a:cubicBezTo>
                  <a:pt x="20757" y="7164"/>
                  <a:pt x="20630" y="6702"/>
                  <a:pt x="20550" y="6177"/>
                </a:cubicBezTo>
                <a:cubicBezTo>
                  <a:pt x="20487" y="5508"/>
                  <a:pt x="20821" y="5110"/>
                  <a:pt x="21155" y="4649"/>
                </a:cubicBezTo>
                <a:cubicBezTo>
                  <a:pt x="21219" y="4649"/>
                  <a:pt x="21282" y="4585"/>
                  <a:pt x="21346" y="4505"/>
                </a:cubicBezTo>
                <a:cubicBezTo>
                  <a:pt x="21617" y="4505"/>
                  <a:pt x="21887" y="4442"/>
                  <a:pt x="22078" y="4187"/>
                </a:cubicBezTo>
                <a:cubicBezTo>
                  <a:pt x="23208" y="3916"/>
                  <a:pt x="24339" y="3582"/>
                  <a:pt x="25532" y="3312"/>
                </a:cubicBezTo>
                <a:cubicBezTo>
                  <a:pt x="25723" y="3312"/>
                  <a:pt x="25930" y="3184"/>
                  <a:pt x="26121" y="3057"/>
                </a:cubicBezTo>
                <a:cubicBezTo>
                  <a:pt x="26392" y="3057"/>
                  <a:pt x="26599" y="2993"/>
                  <a:pt x="26854" y="2993"/>
                </a:cubicBezTo>
                <a:cubicBezTo>
                  <a:pt x="26908" y="2993"/>
                  <a:pt x="26970" y="3002"/>
                  <a:pt x="27032" y="3002"/>
                </a:cubicBezTo>
                <a:cubicBezTo>
                  <a:pt x="27133" y="3002"/>
                  <a:pt x="27236" y="2978"/>
                  <a:pt x="27315" y="2850"/>
                </a:cubicBezTo>
                <a:cubicBezTo>
                  <a:pt x="27984" y="2786"/>
                  <a:pt x="28716" y="2786"/>
                  <a:pt x="29384" y="2723"/>
                </a:cubicBezTo>
                <a:cubicBezTo>
                  <a:pt x="29512" y="2723"/>
                  <a:pt x="29639" y="2723"/>
                  <a:pt x="29703" y="2595"/>
                </a:cubicBezTo>
                <a:close/>
                <a:moveTo>
                  <a:pt x="31899" y="27792"/>
                </a:moveTo>
                <a:cubicBezTo>
                  <a:pt x="32027" y="27920"/>
                  <a:pt x="32234" y="27983"/>
                  <a:pt x="32361" y="28063"/>
                </a:cubicBezTo>
                <a:cubicBezTo>
                  <a:pt x="32695" y="28254"/>
                  <a:pt x="32966" y="28381"/>
                  <a:pt x="33284" y="28588"/>
                </a:cubicBezTo>
                <a:cubicBezTo>
                  <a:pt x="35083" y="30705"/>
                  <a:pt x="34621" y="32233"/>
                  <a:pt x="33428" y="33427"/>
                </a:cubicBezTo>
                <a:cubicBezTo>
                  <a:pt x="32673" y="33778"/>
                  <a:pt x="31918" y="34072"/>
                  <a:pt x="31125" y="34072"/>
                </a:cubicBezTo>
                <a:cubicBezTo>
                  <a:pt x="30731" y="34072"/>
                  <a:pt x="30327" y="33999"/>
                  <a:pt x="29910" y="33825"/>
                </a:cubicBezTo>
                <a:cubicBezTo>
                  <a:pt x="28509" y="33236"/>
                  <a:pt x="27920" y="32106"/>
                  <a:pt x="28047" y="30642"/>
                </a:cubicBezTo>
                <a:cubicBezTo>
                  <a:pt x="28111" y="30180"/>
                  <a:pt x="28254" y="29718"/>
                  <a:pt x="28382" y="29320"/>
                </a:cubicBezTo>
                <a:cubicBezTo>
                  <a:pt x="28780" y="28922"/>
                  <a:pt x="29050" y="28318"/>
                  <a:pt x="29703" y="28190"/>
                </a:cubicBezTo>
                <a:cubicBezTo>
                  <a:pt x="29910" y="28063"/>
                  <a:pt x="30180" y="27920"/>
                  <a:pt x="30435" y="27792"/>
                </a:cubicBezTo>
                <a:close/>
                <a:moveTo>
                  <a:pt x="23133" y="30637"/>
                </a:moveTo>
                <a:cubicBezTo>
                  <a:pt x="23536" y="30637"/>
                  <a:pt x="23958" y="30670"/>
                  <a:pt x="24339" y="30912"/>
                </a:cubicBezTo>
                <a:cubicBezTo>
                  <a:pt x="24339" y="31039"/>
                  <a:pt x="24402" y="31103"/>
                  <a:pt x="24466" y="31246"/>
                </a:cubicBezTo>
                <a:lnTo>
                  <a:pt x="25071" y="32440"/>
                </a:lnTo>
                <a:cubicBezTo>
                  <a:pt x="25071" y="32631"/>
                  <a:pt x="25198" y="32838"/>
                  <a:pt x="25326" y="33029"/>
                </a:cubicBezTo>
                <a:cubicBezTo>
                  <a:pt x="25326" y="33236"/>
                  <a:pt x="25469" y="33363"/>
                  <a:pt x="25660" y="33491"/>
                </a:cubicBezTo>
                <a:cubicBezTo>
                  <a:pt x="25994" y="34223"/>
                  <a:pt x="26392" y="34891"/>
                  <a:pt x="26997" y="35417"/>
                </a:cubicBezTo>
                <a:cubicBezTo>
                  <a:pt x="26997" y="35624"/>
                  <a:pt x="27124" y="35687"/>
                  <a:pt x="27315" y="35751"/>
                </a:cubicBezTo>
                <a:cubicBezTo>
                  <a:pt x="27920" y="36817"/>
                  <a:pt x="27458" y="37677"/>
                  <a:pt x="26663" y="38473"/>
                </a:cubicBezTo>
                <a:cubicBezTo>
                  <a:pt x="24928" y="40256"/>
                  <a:pt x="23479" y="42182"/>
                  <a:pt x="21887" y="44044"/>
                </a:cubicBezTo>
                <a:cubicBezTo>
                  <a:pt x="21028" y="44967"/>
                  <a:pt x="20232" y="45970"/>
                  <a:pt x="19356" y="46893"/>
                </a:cubicBezTo>
                <a:cubicBezTo>
                  <a:pt x="19165" y="47020"/>
                  <a:pt x="18959" y="47164"/>
                  <a:pt x="18959" y="47482"/>
                </a:cubicBezTo>
                <a:cubicBezTo>
                  <a:pt x="17972" y="48549"/>
                  <a:pt x="16969" y="49551"/>
                  <a:pt x="16173" y="50745"/>
                </a:cubicBezTo>
                <a:cubicBezTo>
                  <a:pt x="15775" y="51270"/>
                  <a:pt x="15186" y="51732"/>
                  <a:pt x="14724" y="52194"/>
                </a:cubicBezTo>
                <a:cubicBezTo>
                  <a:pt x="14533" y="52422"/>
                  <a:pt x="14279" y="52456"/>
                  <a:pt x="14007" y="52456"/>
                </a:cubicBezTo>
                <a:cubicBezTo>
                  <a:pt x="13888" y="52456"/>
                  <a:pt x="13766" y="52450"/>
                  <a:pt x="13644" y="52450"/>
                </a:cubicBezTo>
                <a:cubicBezTo>
                  <a:pt x="13558" y="52450"/>
                  <a:pt x="13472" y="52453"/>
                  <a:pt x="13387" y="52464"/>
                </a:cubicBezTo>
                <a:cubicBezTo>
                  <a:pt x="13260" y="52464"/>
                  <a:pt x="13133" y="52400"/>
                  <a:pt x="12989" y="52400"/>
                </a:cubicBezTo>
                <a:cubicBezTo>
                  <a:pt x="12798" y="52257"/>
                  <a:pt x="12592" y="52130"/>
                  <a:pt x="12401" y="52130"/>
                </a:cubicBezTo>
                <a:cubicBezTo>
                  <a:pt x="11334" y="50936"/>
                  <a:pt x="10077" y="49949"/>
                  <a:pt x="8946" y="48819"/>
                </a:cubicBezTo>
                <a:lnTo>
                  <a:pt x="8946" y="48676"/>
                </a:lnTo>
                <a:cubicBezTo>
                  <a:pt x="8819" y="48421"/>
                  <a:pt x="8549" y="48214"/>
                  <a:pt x="8358" y="48087"/>
                </a:cubicBezTo>
                <a:cubicBezTo>
                  <a:pt x="7689" y="47164"/>
                  <a:pt x="7020" y="46225"/>
                  <a:pt x="6368" y="45238"/>
                </a:cubicBezTo>
                <a:cubicBezTo>
                  <a:pt x="6304" y="45094"/>
                  <a:pt x="6225" y="44967"/>
                  <a:pt x="6097" y="44840"/>
                </a:cubicBezTo>
                <a:cubicBezTo>
                  <a:pt x="5110" y="42914"/>
                  <a:pt x="4314" y="40988"/>
                  <a:pt x="3837" y="38934"/>
                </a:cubicBezTo>
                <a:cubicBezTo>
                  <a:pt x="3646" y="37868"/>
                  <a:pt x="3375" y="36817"/>
                  <a:pt x="3375" y="35687"/>
                </a:cubicBezTo>
                <a:lnTo>
                  <a:pt x="3375" y="34828"/>
                </a:lnTo>
                <a:cubicBezTo>
                  <a:pt x="3519" y="33634"/>
                  <a:pt x="4505" y="33634"/>
                  <a:pt x="5238" y="33491"/>
                </a:cubicBezTo>
                <a:cubicBezTo>
                  <a:pt x="8612" y="32965"/>
                  <a:pt x="12003" y="32170"/>
                  <a:pt x="15457" y="31835"/>
                </a:cubicBezTo>
                <a:cubicBezTo>
                  <a:pt x="16714" y="31708"/>
                  <a:pt x="18035" y="31644"/>
                  <a:pt x="19229" y="31374"/>
                </a:cubicBezTo>
                <a:cubicBezTo>
                  <a:pt x="20359" y="31103"/>
                  <a:pt x="21553" y="31103"/>
                  <a:pt x="22683" y="30642"/>
                </a:cubicBezTo>
                <a:cubicBezTo>
                  <a:pt x="22828" y="30642"/>
                  <a:pt x="22979" y="30637"/>
                  <a:pt x="23133" y="30637"/>
                </a:cubicBezTo>
                <a:close/>
                <a:moveTo>
                  <a:pt x="39474" y="30917"/>
                </a:moveTo>
                <a:cubicBezTo>
                  <a:pt x="39854" y="30917"/>
                  <a:pt x="40253" y="31001"/>
                  <a:pt x="40654" y="31103"/>
                </a:cubicBezTo>
                <a:cubicBezTo>
                  <a:pt x="46098" y="32631"/>
                  <a:pt x="51669" y="33634"/>
                  <a:pt x="57160" y="35082"/>
                </a:cubicBezTo>
                <a:cubicBezTo>
                  <a:pt x="57829" y="35289"/>
                  <a:pt x="58434" y="35544"/>
                  <a:pt x="58959" y="36022"/>
                </a:cubicBezTo>
                <a:cubicBezTo>
                  <a:pt x="59023" y="36483"/>
                  <a:pt x="59150" y="37008"/>
                  <a:pt x="59086" y="37470"/>
                </a:cubicBezTo>
                <a:lnTo>
                  <a:pt x="59086" y="38330"/>
                </a:lnTo>
                <a:cubicBezTo>
                  <a:pt x="58752" y="38807"/>
                  <a:pt x="58688" y="39332"/>
                  <a:pt x="58625" y="39858"/>
                </a:cubicBezTo>
                <a:cubicBezTo>
                  <a:pt x="58497" y="40001"/>
                  <a:pt x="58497" y="40192"/>
                  <a:pt x="58497" y="40319"/>
                </a:cubicBezTo>
                <a:cubicBezTo>
                  <a:pt x="58163" y="41258"/>
                  <a:pt x="57829" y="42118"/>
                  <a:pt x="57495" y="43041"/>
                </a:cubicBezTo>
                <a:cubicBezTo>
                  <a:pt x="57033" y="44299"/>
                  <a:pt x="56237" y="45365"/>
                  <a:pt x="55648" y="46559"/>
                </a:cubicBezTo>
                <a:cubicBezTo>
                  <a:pt x="55441" y="46686"/>
                  <a:pt x="55378" y="46829"/>
                  <a:pt x="55378" y="47020"/>
                </a:cubicBezTo>
                <a:cubicBezTo>
                  <a:pt x="54852" y="47625"/>
                  <a:pt x="54375" y="48151"/>
                  <a:pt x="53977" y="48819"/>
                </a:cubicBezTo>
                <a:cubicBezTo>
                  <a:pt x="53786" y="48946"/>
                  <a:pt x="53579" y="49217"/>
                  <a:pt x="53388" y="49408"/>
                </a:cubicBezTo>
                <a:cubicBezTo>
                  <a:pt x="52990" y="49742"/>
                  <a:pt x="52592" y="50204"/>
                  <a:pt x="52194" y="50602"/>
                </a:cubicBezTo>
                <a:cubicBezTo>
                  <a:pt x="51987" y="50745"/>
                  <a:pt x="51796" y="51000"/>
                  <a:pt x="51589" y="51207"/>
                </a:cubicBezTo>
                <a:cubicBezTo>
                  <a:pt x="51398" y="51207"/>
                  <a:pt x="51271" y="51334"/>
                  <a:pt x="51191" y="51541"/>
                </a:cubicBezTo>
                <a:cubicBezTo>
                  <a:pt x="51064" y="51605"/>
                  <a:pt x="51000" y="51732"/>
                  <a:pt x="50873" y="51796"/>
                </a:cubicBezTo>
                <a:cubicBezTo>
                  <a:pt x="50332" y="52066"/>
                  <a:pt x="49870" y="52464"/>
                  <a:pt x="49409" y="52862"/>
                </a:cubicBezTo>
                <a:cubicBezTo>
                  <a:pt x="49074" y="52926"/>
                  <a:pt x="48883" y="53133"/>
                  <a:pt x="48613" y="53324"/>
                </a:cubicBezTo>
                <a:cubicBezTo>
                  <a:pt x="48193" y="53462"/>
                  <a:pt x="47847" y="53536"/>
                  <a:pt x="47544" y="53536"/>
                </a:cubicBezTo>
                <a:cubicBezTo>
                  <a:pt x="46835" y="53536"/>
                  <a:pt x="46366" y="53130"/>
                  <a:pt x="45764" y="52194"/>
                </a:cubicBezTo>
                <a:cubicBezTo>
                  <a:pt x="45159" y="51207"/>
                  <a:pt x="44426" y="50268"/>
                  <a:pt x="43567" y="49408"/>
                </a:cubicBezTo>
                <a:cubicBezTo>
                  <a:pt x="43503" y="49344"/>
                  <a:pt x="43376" y="49217"/>
                  <a:pt x="43312" y="49153"/>
                </a:cubicBezTo>
                <a:cubicBezTo>
                  <a:pt x="42246" y="47689"/>
                  <a:pt x="41179" y="46161"/>
                  <a:pt x="40129" y="44776"/>
                </a:cubicBezTo>
                <a:cubicBezTo>
                  <a:pt x="38537" y="42580"/>
                  <a:pt x="37009" y="40319"/>
                  <a:pt x="35354" y="38266"/>
                </a:cubicBezTo>
                <a:cubicBezTo>
                  <a:pt x="34749" y="37534"/>
                  <a:pt x="34812" y="37008"/>
                  <a:pt x="35274" y="36213"/>
                </a:cubicBezTo>
                <a:cubicBezTo>
                  <a:pt x="35481" y="35942"/>
                  <a:pt x="35815" y="35751"/>
                  <a:pt x="35815" y="35417"/>
                </a:cubicBezTo>
                <a:cubicBezTo>
                  <a:pt x="36945" y="34430"/>
                  <a:pt x="37471" y="33093"/>
                  <a:pt x="37932" y="31708"/>
                </a:cubicBezTo>
                <a:cubicBezTo>
                  <a:pt x="38371" y="31106"/>
                  <a:pt x="38902" y="30917"/>
                  <a:pt x="39474" y="30917"/>
                </a:cubicBezTo>
                <a:close/>
                <a:moveTo>
                  <a:pt x="32886" y="1"/>
                </a:moveTo>
                <a:cubicBezTo>
                  <a:pt x="31629" y="1"/>
                  <a:pt x="30371" y="64"/>
                  <a:pt x="29114" y="64"/>
                </a:cubicBezTo>
                <a:cubicBezTo>
                  <a:pt x="28907" y="64"/>
                  <a:pt x="28716" y="128"/>
                  <a:pt x="28509" y="208"/>
                </a:cubicBezTo>
                <a:cubicBezTo>
                  <a:pt x="28426" y="208"/>
                  <a:pt x="28328" y="193"/>
                  <a:pt x="28228" y="193"/>
                </a:cubicBezTo>
                <a:cubicBezTo>
                  <a:pt x="28098" y="193"/>
                  <a:pt x="27964" y="218"/>
                  <a:pt x="27856" y="335"/>
                </a:cubicBezTo>
                <a:lnTo>
                  <a:pt x="26854" y="335"/>
                </a:lnTo>
                <a:cubicBezTo>
                  <a:pt x="26663" y="399"/>
                  <a:pt x="26456" y="462"/>
                  <a:pt x="26265" y="462"/>
                </a:cubicBezTo>
                <a:cubicBezTo>
                  <a:pt x="25867" y="526"/>
                  <a:pt x="25405" y="669"/>
                  <a:pt x="25007" y="733"/>
                </a:cubicBezTo>
                <a:cubicBezTo>
                  <a:pt x="23606" y="1004"/>
                  <a:pt x="22285" y="1465"/>
                  <a:pt x="20885" y="1863"/>
                </a:cubicBezTo>
                <a:cubicBezTo>
                  <a:pt x="20850" y="1846"/>
                  <a:pt x="20816" y="1838"/>
                  <a:pt x="20783" y="1838"/>
                </a:cubicBezTo>
                <a:cubicBezTo>
                  <a:pt x="20692" y="1838"/>
                  <a:pt x="20609" y="1897"/>
                  <a:pt x="20550" y="1990"/>
                </a:cubicBezTo>
                <a:cubicBezTo>
                  <a:pt x="20516" y="1985"/>
                  <a:pt x="20484" y="1982"/>
                  <a:pt x="20452" y="1982"/>
                </a:cubicBezTo>
                <a:cubicBezTo>
                  <a:pt x="20119" y="1982"/>
                  <a:pt x="19933" y="2272"/>
                  <a:pt x="19627" y="2388"/>
                </a:cubicBezTo>
                <a:cubicBezTo>
                  <a:pt x="15186" y="4378"/>
                  <a:pt x="11207" y="7100"/>
                  <a:pt x="7960" y="10872"/>
                </a:cubicBezTo>
                <a:cubicBezTo>
                  <a:pt x="4712" y="14724"/>
                  <a:pt x="2388" y="19038"/>
                  <a:pt x="1131" y="23877"/>
                </a:cubicBezTo>
                <a:cubicBezTo>
                  <a:pt x="335" y="26933"/>
                  <a:pt x="1" y="30053"/>
                  <a:pt x="128" y="33156"/>
                </a:cubicBezTo>
                <a:lnTo>
                  <a:pt x="128" y="34223"/>
                </a:lnTo>
                <a:cubicBezTo>
                  <a:pt x="256" y="34748"/>
                  <a:pt x="335" y="35289"/>
                  <a:pt x="462" y="35878"/>
                </a:cubicBezTo>
                <a:cubicBezTo>
                  <a:pt x="462" y="36085"/>
                  <a:pt x="335" y="36420"/>
                  <a:pt x="590" y="36611"/>
                </a:cubicBezTo>
                <a:lnTo>
                  <a:pt x="590" y="36881"/>
                </a:lnTo>
                <a:cubicBezTo>
                  <a:pt x="653" y="37613"/>
                  <a:pt x="797" y="38330"/>
                  <a:pt x="988" y="38998"/>
                </a:cubicBezTo>
                <a:lnTo>
                  <a:pt x="988" y="39858"/>
                </a:lnTo>
                <a:cubicBezTo>
                  <a:pt x="1131" y="40192"/>
                  <a:pt x="1322" y="40463"/>
                  <a:pt x="1386" y="40797"/>
                </a:cubicBezTo>
                <a:cubicBezTo>
                  <a:pt x="1991" y="42707"/>
                  <a:pt x="2723" y="44633"/>
                  <a:pt x="3710" y="46432"/>
                </a:cubicBezTo>
                <a:cubicBezTo>
                  <a:pt x="4378" y="47562"/>
                  <a:pt x="4903" y="48676"/>
                  <a:pt x="5763" y="49615"/>
                </a:cubicBezTo>
                <a:cubicBezTo>
                  <a:pt x="5827" y="49742"/>
                  <a:pt x="5906" y="49870"/>
                  <a:pt x="6097" y="49870"/>
                </a:cubicBezTo>
                <a:cubicBezTo>
                  <a:pt x="6432" y="50666"/>
                  <a:pt x="6957" y="51207"/>
                  <a:pt x="7562" y="51668"/>
                </a:cubicBezTo>
                <a:cubicBezTo>
                  <a:pt x="7625" y="51796"/>
                  <a:pt x="7689" y="51859"/>
                  <a:pt x="7753" y="52003"/>
                </a:cubicBezTo>
                <a:cubicBezTo>
                  <a:pt x="8214" y="52592"/>
                  <a:pt x="8755" y="53133"/>
                  <a:pt x="9408" y="53594"/>
                </a:cubicBezTo>
                <a:cubicBezTo>
                  <a:pt x="9551" y="53849"/>
                  <a:pt x="9679" y="54056"/>
                  <a:pt x="9949" y="54056"/>
                </a:cubicBezTo>
                <a:cubicBezTo>
                  <a:pt x="10347" y="54517"/>
                  <a:pt x="10681" y="54979"/>
                  <a:pt x="11334" y="55122"/>
                </a:cubicBezTo>
                <a:cubicBezTo>
                  <a:pt x="11334" y="55377"/>
                  <a:pt x="11541" y="55520"/>
                  <a:pt x="11732" y="55584"/>
                </a:cubicBezTo>
                <a:cubicBezTo>
                  <a:pt x="12592" y="56316"/>
                  <a:pt x="13531" y="56841"/>
                  <a:pt x="14454" y="57367"/>
                </a:cubicBezTo>
                <a:cubicBezTo>
                  <a:pt x="15377" y="58099"/>
                  <a:pt x="16507" y="58497"/>
                  <a:pt x="17574" y="58958"/>
                </a:cubicBezTo>
                <a:cubicBezTo>
                  <a:pt x="17765" y="59022"/>
                  <a:pt x="17972" y="59102"/>
                  <a:pt x="18163" y="59165"/>
                </a:cubicBezTo>
                <a:cubicBezTo>
                  <a:pt x="18370" y="59293"/>
                  <a:pt x="18561" y="59420"/>
                  <a:pt x="18768" y="59420"/>
                </a:cubicBezTo>
                <a:cubicBezTo>
                  <a:pt x="19293" y="59627"/>
                  <a:pt x="19754" y="59818"/>
                  <a:pt x="20296" y="59898"/>
                </a:cubicBezTo>
                <a:cubicBezTo>
                  <a:pt x="20359" y="59961"/>
                  <a:pt x="20487" y="60025"/>
                  <a:pt x="20550" y="60025"/>
                </a:cubicBezTo>
                <a:cubicBezTo>
                  <a:pt x="20885" y="60359"/>
                  <a:pt x="21219" y="60359"/>
                  <a:pt x="21617" y="60359"/>
                </a:cubicBezTo>
                <a:cubicBezTo>
                  <a:pt x="21951" y="60550"/>
                  <a:pt x="22285" y="60614"/>
                  <a:pt x="22683" y="60614"/>
                </a:cubicBezTo>
                <a:cubicBezTo>
                  <a:pt x="22874" y="60757"/>
                  <a:pt x="23081" y="60821"/>
                  <a:pt x="23272" y="60821"/>
                </a:cubicBezTo>
                <a:cubicBezTo>
                  <a:pt x="24864" y="61410"/>
                  <a:pt x="26599" y="61617"/>
                  <a:pt x="28254" y="61680"/>
                </a:cubicBezTo>
                <a:cubicBezTo>
                  <a:pt x="28960" y="61702"/>
                  <a:pt x="29659" y="61709"/>
                  <a:pt x="30355" y="61709"/>
                </a:cubicBezTo>
                <a:cubicBezTo>
                  <a:pt x="31749" y="61709"/>
                  <a:pt x="33136" y="61680"/>
                  <a:pt x="34558" y="61680"/>
                </a:cubicBezTo>
                <a:cubicBezTo>
                  <a:pt x="35942" y="61680"/>
                  <a:pt x="37264" y="61346"/>
                  <a:pt x="38664" y="60948"/>
                </a:cubicBezTo>
                <a:cubicBezTo>
                  <a:pt x="38792" y="60948"/>
                  <a:pt x="38935" y="60948"/>
                  <a:pt x="39062" y="60884"/>
                </a:cubicBezTo>
                <a:cubicBezTo>
                  <a:pt x="42182" y="60216"/>
                  <a:pt x="45095" y="59165"/>
                  <a:pt x="47881" y="57637"/>
                </a:cubicBezTo>
                <a:cubicBezTo>
                  <a:pt x="48151" y="57510"/>
                  <a:pt x="48342" y="57430"/>
                  <a:pt x="48485" y="57239"/>
                </a:cubicBezTo>
                <a:cubicBezTo>
                  <a:pt x="48947" y="57112"/>
                  <a:pt x="49202" y="56905"/>
                  <a:pt x="49536" y="56571"/>
                </a:cubicBezTo>
                <a:cubicBezTo>
                  <a:pt x="49807" y="56571"/>
                  <a:pt x="49998" y="56380"/>
                  <a:pt x="50141" y="56173"/>
                </a:cubicBezTo>
                <a:cubicBezTo>
                  <a:pt x="51271" y="55648"/>
                  <a:pt x="52131" y="54852"/>
                  <a:pt x="52990" y="54056"/>
                </a:cubicBezTo>
                <a:cubicBezTo>
                  <a:pt x="54375" y="52989"/>
                  <a:pt x="55569" y="51796"/>
                  <a:pt x="56571" y="50347"/>
                </a:cubicBezTo>
                <a:cubicBezTo>
                  <a:pt x="56762" y="50204"/>
                  <a:pt x="56969" y="50013"/>
                  <a:pt x="57033" y="49742"/>
                </a:cubicBezTo>
                <a:cubicBezTo>
                  <a:pt x="57829" y="48883"/>
                  <a:pt x="58434" y="47880"/>
                  <a:pt x="58959" y="46893"/>
                </a:cubicBezTo>
                <a:cubicBezTo>
                  <a:pt x="59023" y="46623"/>
                  <a:pt x="59150" y="46432"/>
                  <a:pt x="59230" y="46161"/>
                </a:cubicBezTo>
                <a:cubicBezTo>
                  <a:pt x="59421" y="46097"/>
                  <a:pt x="59548" y="45890"/>
                  <a:pt x="59548" y="45699"/>
                </a:cubicBezTo>
                <a:cubicBezTo>
                  <a:pt x="59628" y="45429"/>
                  <a:pt x="59755" y="45238"/>
                  <a:pt x="59819" y="44967"/>
                </a:cubicBezTo>
                <a:cubicBezTo>
                  <a:pt x="60280" y="44378"/>
                  <a:pt x="60423" y="43646"/>
                  <a:pt x="60742" y="43041"/>
                </a:cubicBezTo>
                <a:lnTo>
                  <a:pt x="60742" y="42707"/>
                </a:lnTo>
                <a:cubicBezTo>
                  <a:pt x="60949" y="42516"/>
                  <a:pt x="60949" y="42245"/>
                  <a:pt x="61012" y="41991"/>
                </a:cubicBezTo>
                <a:cubicBezTo>
                  <a:pt x="61140" y="41720"/>
                  <a:pt x="61219" y="41513"/>
                  <a:pt x="61219" y="41258"/>
                </a:cubicBezTo>
                <a:cubicBezTo>
                  <a:pt x="61347" y="40988"/>
                  <a:pt x="61410" y="40717"/>
                  <a:pt x="61474" y="40463"/>
                </a:cubicBezTo>
                <a:cubicBezTo>
                  <a:pt x="62079" y="38409"/>
                  <a:pt x="62143" y="36276"/>
                  <a:pt x="62079" y="34096"/>
                </a:cubicBezTo>
                <a:lnTo>
                  <a:pt x="62079" y="32170"/>
                </a:lnTo>
                <a:cubicBezTo>
                  <a:pt x="62270" y="28318"/>
                  <a:pt x="61347" y="24736"/>
                  <a:pt x="60026" y="21219"/>
                </a:cubicBezTo>
                <a:cubicBezTo>
                  <a:pt x="60089" y="21155"/>
                  <a:pt x="60089" y="21091"/>
                  <a:pt x="60026" y="21091"/>
                </a:cubicBezTo>
                <a:cubicBezTo>
                  <a:pt x="59293" y="19436"/>
                  <a:pt x="58497" y="17908"/>
                  <a:pt x="57638" y="16316"/>
                </a:cubicBezTo>
                <a:cubicBezTo>
                  <a:pt x="55712" y="12942"/>
                  <a:pt x="53181" y="10076"/>
                  <a:pt x="50332" y="7498"/>
                </a:cubicBezTo>
                <a:cubicBezTo>
                  <a:pt x="50268" y="7434"/>
                  <a:pt x="50141" y="7370"/>
                  <a:pt x="49998" y="7291"/>
                </a:cubicBezTo>
                <a:cubicBezTo>
                  <a:pt x="49807" y="7100"/>
                  <a:pt x="49679" y="6893"/>
                  <a:pt x="49409" y="6766"/>
                </a:cubicBezTo>
                <a:cubicBezTo>
                  <a:pt x="48804" y="6240"/>
                  <a:pt x="48151" y="5779"/>
                  <a:pt x="47483" y="5381"/>
                </a:cubicBezTo>
                <a:cubicBezTo>
                  <a:pt x="47212" y="5110"/>
                  <a:pt x="46894" y="4903"/>
                  <a:pt x="46559" y="4776"/>
                </a:cubicBezTo>
                <a:cubicBezTo>
                  <a:pt x="46161" y="4251"/>
                  <a:pt x="45493" y="4044"/>
                  <a:pt x="44968" y="3789"/>
                </a:cubicBezTo>
                <a:cubicBezTo>
                  <a:pt x="43774" y="3121"/>
                  <a:pt x="42644" y="2388"/>
                  <a:pt x="41323" y="2118"/>
                </a:cubicBezTo>
                <a:cubicBezTo>
                  <a:pt x="41116" y="1863"/>
                  <a:pt x="40718" y="1863"/>
                  <a:pt x="40447" y="1656"/>
                </a:cubicBezTo>
                <a:cubicBezTo>
                  <a:pt x="40049" y="1592"/>
                  <a:pt x="39651" y="1465"/>
                  <a:pt x="39253" y="1322"/>
                </a:cubicBezTo>
                <a:cubicBezTo>
                  <a:pt x="39158" y="1226"/>
                  <a:pt x="39058" y="1210"/>
                  <a:pt x="38959" y="1210"/>
                </a:cubicBezTo>
                <a:cubicBezTo>
                  <a:pt x="38909" y="1210"/>
                  <a:pt x="38859" y="1214"/>
                  <a:pt x="38810" y="1214"/>
                </a:cubicBezTo>
                <a:cubicBezTo>
                  <a:pt x="38761" y="1214"/>
                  <a:pt x="38712" y="1210"/>
                  <a:pt x="38664" y="1195"/>
                </a:cubicBezTo>
                <a:cubicBezTo>
                  <a:pt x="37868" y="924"/>
                  <a:pt x="37136" y="606"/>
                  <a:pt x="36277" y="606"/>
                </a:cubicBezTo>
                <a:cubicBezTo>
                  <a:pt x="36133" y="496"/>
                  <a:pt x="35994" y="480"/>
                  <a:pt x="35854" y="480"/>
                </a:cubicBezTo>
                <a:cubicBezTo>
                  <a:pt x="35799" y="480"/>
                  <a:pt x="35744" y="483"/>
                  <a:pt x="35688" y="483"/>
                </a:cubicBezTo>
                <a:cubicBezTo>
                  <a:pt x="35620" y="483"/>
                  <a:pt x="35551" y="479"/>
                  <a:pt x="35481" y="462"/>
                </a:cubicBezTo>
                <a:cubicBezTo>
                  <a:pt x="34897" y="407"/>
                  <a:pt x="34325" y="193"/>
                  <a:pt x="33701" y="193"/>
                </a:cubicBezTo>
                <a:cubicBezTo>
                  <a:pt x="33611" y="193"/>
                  <a:pt x="33520" y="198"/>
                  <a:pt x="33428" y="208"/>
                </a:cubicBezTo>
                <a:cubicBezTo>
                  <a:pt x="33284" y="1"/>
                  <a:pt x="33093" y="1"/>
                  <a:pt x="328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3"/>
          <p:cNvGrpSpPr/>
          <p:nvPr/>
        </p:nvGrpSpPr>
        <p:grpSpPr>
          <a:xfrm rot="10800000">
            <a:off x="3600300" y="-235"/>
            <a:ext cx="1053750" cy="955963"/>
            <a:chOff x="7108950" y="3547625"/>
            <a:chExt cx="1053750" cy="1311875"/>
          </a:xfrm>
        </p:grpSpPr>
        <p:sp>
          <p:nvSpPr>
            <p:cNvPr id="335" name="Google Shape;335;p3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43" name="Google Shape;343;p4"/>
          <p:cNvSpPr txBox="1"/>
          <p:nvPr/>
        </p:nvSpPr>
        <p:spPr>
          <a:xfrm>
            <a:off x="213360" y="1333500"/>
            <a:ext cx="83667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49" lvl="1" marL="6659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Diabetic Retinopathy is caused by the damage to the blood vessels of light sensitive tissue at the back of an eye(retina).</a:t>
            </a:r>
            <a:endParaRPr/>
          </a:p>
          <a:p>
            <a:pPr indent="-291288" lvl="1" marL="76037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6659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Diabetic Retinopathy is the most common cause of vision loss among working-age diabetic adults</a:t>
            </a:r>
            <a:r>
              <a:rPr lang="en-US">
                <a:solidFill>
                  <a:schemeClr val="lt2"/>
                </a:solidFill>
              </a:rPr>
              <a:t>,</a:t>
            </a: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characterized by damage to the blood vessels in the retina due to high blood sugar levels</a:t>
            </a:r>
            <a:r>
              <a:rPr lang="en-US">
                <a:solidFill>
                  <a:schemeClr val="lt2"/>
                </a:solidFill>
              </a:rPr>
              <a:t>.</a:t>
            </a:r>
            <a:endParaRPr/>
          </a:p>
          <a:p>
            <a:pPr indent="-291288" lvl="1" marL="76037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6659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condition can develop in anyone who has Type 1 or Type 2 Diabetes.</a:t>
            </a:r>
            <a:endParaRPr/>
          </a:p>
          <a:p>
            <a:pPr indent="-291288" lvl="1" marL="76037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6659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an individual has been living with diabetes for an extended period without controlling their blood sugar levels, they may experience complications with their eyes.</a:t>
            </a:r>
            <a:endParaRPr/>
          </a:p>
        </p:txBody>
      </p:sp>
      <p:cxnSp>
        <p:nvCxnSpPr>
          <p:cNvPr id="344" name="Google Shape;344;p4"/>
          <p:cNvCxnSpPr/>
          <p:nvPr/>
        </p:nvCxnSpPr>
        <p:spPr>
          <a:xfrm>
            <a:off x="990600" y="4823460"/>
            <a:ext cx="7139940" cy="0"/>
          </a:xfrm>
          <a:prstGeom prst="straightConnector1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 txBox="1"/>
          <p:nvPr>
            <p:ph type="title"/>
          </p:nvPr>
        </p:nvSpPr>
        <p:spPr>
          <a:xfrm>
            <a:off x="1251283" y="445025"/>
            <a:ext cx="6490178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descr="Diabetic retinopathy and normal eye retina." id="350" name="Google Shape;3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284" y="1439777"/>
            <a:ext cx="6490177" cy="285846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"/>
          <p:cNvSpPr txBox="1"/>
          <p:nvPr/>
        </p:nvSpPr>
        <p:spPr>
          <a:xfrm>
            <a:off x="1251283" y="4372921"/>
            <a:ext cx="649017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Diabetic Retinopathy there is a growth of Abnormal Blood Vessels in Retina.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blood vessels in retina may get swallowed and it leaks fluid.</a:t>
            </a:r>
            <a:endParaRPr/>
          </a:p>
        </p:txBody>
      </p:sp>
      <p:sp>
        <p:nvSpPr>
          <p:cNvPr id="352" name="Google Shape;352;p5"/>
          <p:cNvSpPr txBox="1"/>
          <p:nvPr/>
        </p:nvSpPr>
        <p:spPr>
          <a:xfrm>
            <a:off x="167363" y="222074"/>
            <a:ext cx="871887" cy="7956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"/>
          <p:cNvSpPr txBox="1"/>
          <p:nvPr>
            <p:ph type="title"/>
          </p:nvPr>
        </p:nvSpPr>
        <p:spPr>
          <a:xfrm>
            <a:off x="715100" y="2414775"/>
            <a:ext cx="4569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Stages</a:t>
            </a:r>
            <a:endParaRPr/>
          </a:p>
        </p:txBody>
      </p:sp>
      <p:sp>
        <p:nvSpPr>
          <p:cNvPr id="358" name="Google Shape;358;p6"/>
          <p:cNvSpPr txBox="1"/>
          <p:nvPr>
            <p:ph idx="2" type="title"/>
          </p:nvPr>
        </p:nvSpPr>
        <p:spPr>
          <a:xfrm>
            <a:off x="715100" y="1058325"/>
            <a:ext cx="1097400" cy="1097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59" name="Google Shape;359;p6"/>
          <p:cNvSpPr/>
          <p:nvPr/>
        </p:nvSpPr>
        <p:spPr>
          <a:xfrm rot="5630480">
            <a:off x="5594025" y="-183508"/>
            <a:ext cx="4339791" cy="3943157"/>
          </a:xfrm>
          <a:custGeom>
            <a:rect b="b" l="l" r="r" t="t"/>
            <a:pathLst>
              <a:path extrusionOk="0" h="89858" w="103321">
                <a:moveTo>
                  <a:pt x="80256" y="5347"/>
                </a:moveTo>
                <a:cubicBezTo>
                  <a:pt x="80309" y="5347"/>
                  <a:pt x="80354" y="5385"/>
                  <a:pt x="80383" y="5480"/>
                </a:cubicBezTo>
                <a:cubicBezTo>
                  <a:pt x="80574" y="5671"/>
                  <a:pt x="96030" y="24246"/>
                  <a:pt x="96030" y="24437"/>
                </a:cubicBezTo>
                <a:cubicBezTo>
                  <a:pt x="95966" y="24644"/>
                  <a:pt x="94900" y="25376"/>
                  <a:pt x="94438" y="25631"/>
                </a:cubicBezTo>
                <a:cubicBezTo>
                  <a:pt x="94316" y="25667"/>
                  <a:pt x="94210" y="25700"/>
                  <a:pt x="94118" y="25700"/>
                </a:cubicBezTo>
                <a:cubicBezTo>
                  <a:pt x="94008" y="25700"/>
                  <a:pt x="93919" y="25652"/>
                  <a:pt x="93849" y="25504"/>
                </a:cubicBezTo>
                <a:cubicBezTo>
                  <a:pt x="93579" y="25233"/>
                  <a:pt x="93372" y="24978"/>
                  <a:pt x="93117" y="24644"/>
                </a:cubicBezTo>
                <a:cubicBezTo>
                  <a:pt x="90268" y="21254"/>
                  <a:pt x="87482" y="17816"/>
                  <a:pt x="84617" y="14425"/>
                </a:cubicBezTo>
                <a:cubicBezTo>
                  <a:pt x="83821" y="13438"/>
                  <a:pt x="81513" y="10653"/>
                  <a:pt x="81513" y="10589"/>
                </a:cubicBezTo>
                <a:cubicBezTo>
                  <a:pt x="81036" y="10048"/>
                  <a:pt x="79317" y="7995"/>
                  <a:pt x="78983" y="7597"/>
                </a:cubicBezTo>
                <a:cubicBezTo>
                  <a:pt x="78648" y="7406"/>
                  <a:pt x="78791" y="7326"/>
                  <a:pt x="78983" y="7008"/>
                </a:cubicBezTo>
                <a:cubicBezTo>
                  <a:pt x="79253" y="6530"/>
                  <a:pt x="79651" y="6005"/>
                  <a:pt x="79985" y="5607"/>
                </a:cubicBezTo>
                <a:cubicBezTo>
                  <a:pt x="80049" y="5543"/>
                  <a:pt x="80049" y="5543"/>
                  <a:pt x="80113" y="5480"/>
                </a:cubicBezTo>
                <a:lnTo>
                  <a:pt x="80049" y="5480"/>
                </a:lnTo>
                <a:cubicBezTo>
                  <a:pt x="80118" y="5402"/>
                  <a:pt x="80192" y="5347"/>
                  <a:pt x="80256" y="5347"/>
                </a:cubicBezTo>
                <a:close/>
                <a:moveTo>
                  <a:pt x="75356" y="24832"/>
                </a:moveTo>
                <a:cubicBezTo>
                  <a:pt x="75574" y="24832"/>
                  <a:pt x="76075" y="25843"/>
                  <a:pt x="76261" y="26029"/>
                </a:cubicBezTo>
                <a:cubicBezTo>
                  <a:pt x="76340" y="26109"/>
                  <a:pt x="76404" y="26172"/>
                  <a:pt x="76340" y="26300"/>
                </a:cubicBezTo>
                <a:cubicBezTo>
                  <a:pt x="76300" y="26363"/>
                  <a:pt x="76249" y="26379"/>
                  <a:pt x="76199" y="26379"/>
                </a:cubicBezTo>
                <a:cubicBezTo>
                  <a:pt x="76149" y="26379"/>
                  <a:pt x="76101" y="26363"/>
                  <a:pt x="76070" y="26363"/>
                </a:cubicBezTo>
                <a:cubicBezTo>
                  <a:pt x="76006" y="26363"/>
                  <a:pt x="75274" y="26236"/>
                  <a:pt x="75274" y="25631"/>
                </a:cubicBezTo>
                <a:lnTo>
                  <a:pt x="75274" y="25504"/>
                </a:lnTo>
                <a:cubicBezTo>
                  <a:pt x="75274" y="25376"/>
                  <a:pt x="75210" y="24915"/>
                  <a:pt x="75337" y="24835"/>
                </a:cubicBezTo>
                <a:cubicBezTo>
                  <a:pt x="75343" y="24833"/>
                  <a:pt x="75350" y="24832"/>
                  <a:pt x="75356" y="24832"/>
                </a:cubicBezTo>
                <a:close/>
                <a:moveTo>
                  <a:pt x="77939" y="8981"/>
                </a:moveTo>
                <a:cubicBezTo>
                  <a:pt x="77974" y="8981"/>
                  <a:pt x="77996" y="9024"/>
                  <a:pt x="77996" y="9061"/>
                </a:cubicBezTo>
                <a:cubicBezTo>
                  <a:pt x="78394" y="9395"/>
                  <a:pt x="78648" y="9857"/>
                  <a:pt x="78919" y="10191"/>
                </a:cubicBezTo>
                <a:cubicBezTo>
                  <a:pt x="79651" y="11114"/>
                  <a:pt x="80383" y="11974"/>
                  <a:pt x="81115" y="12834"/>
                </a:cubicBezTo>
                <a:cubicBezTo>
                  <a:pt x="82039" y="13900"/>
                  <a:pt x="82835" y="15030"/>
                  <a:pt x="83758" y="16081"/>
                </a:cubicBezTo>
                <a:cubicBezTo>
                  <a:pt x="84426" y="16749"/>
                  <a:pt x="87546" y="20601"/>
                  <a:pt x="88342" y="21524"/>
                </a:cubicBezTo>
                <a:cubicBezTo>
                  <a:pt x="89329" y="22654"/>
                  <a:pt x="90268" y="23848"/>
                  <a:pt x="91255" y="24978"/>
                </a:cubicBezTo>
                <a:cubicBezTo>
                  <a:pt x="91462" y="25169"/>
                  <a:pt x="92258" y="26109"/>
                  <a:pt x="92258" y="26236"/>
                </a:cubicBezTo>
                <a:cubicBezTo>
                  <a:pt x="92385" y="26363"/>
                  <a:pt x="92385" y="26427"/>
                  <a:pt x="92178" y="26427"/>
                </a:cubicBezTo>
                <a:lnTo>
                  <a:pt x="92114" y="26506"/>
                </a:lnTo>
                <a:lnTo>
                  <a:pt x="91987" y="26506"/>
                </a:lnTo>
                <a:cubicBezTo>
                  <a:pt x="91525" y="26634"/>
                  <a:pt x="89536" y="26825"/>
                  <a:pt x="89536" y="26825"/>
                </a:cubicBezTo>
                <a:cubicBezTo>
                  <a:pt x="89536" y="26825"/>
                  <a:pt x="87482" y="24310"/>
                  <a:pt x="86814" y="23450"/>
                </a:cubicBezTo>
                <a:cubicBezTo>
                  <a:pt x="86416" y="22989"/>
                  <a:pt x="83026" y="18803"/>
                  <a:pt x="81704" y="17211"/>
                </a:cubicBezTo>
                <a:cubicBezTo>
                  <a:pt x="80176" y="15428"/>
                  <a:pt x="78648" y="13566"/>
                  <a:pt x="77136" y="11783"/>
                </a:cubicBezTo>
                <a:cubicBezTo>
                  <a:pt x="76993" y="11640"/>
                  <a:pt x="76929" y="11449"/>
                  <a:pt x="76993" y="11305"/>
                </a:cubicBezTo>
                <a:cubicBezTo>
                  <a:pt x="77200" y="10653"/>
                  <a:pt x="77852" y="9061"/>
                  <a:pt x="77852" y="9061"/>
                </a:cubicBezTo>
                <a:cubicBezTo>
                  <a:pt x="77885" y="9002"/>
                  <a:pt x="77915" y="8981"/>
                  <a:pt x="77939" y="8981"/>
                </a:cubicBezTo>
                <a:close/>
                <a:moveTo>
                  <a:pt x="75672" y="19073"/>
                </a:moveTo>
                <a:cubicBezTo>
                  <a:pt x="75735" y="19073"/>
                  <a:pt x="75799" y="19137"/>
                  <a:pt x="75942" y="19264"/>
                </a:cubicBezTo>
                <a:cubicBezTo>
                  <a:pt x="76133" y="19535"/>
                  <a:pt x="82166" y="26761"/>
                  <a:pt x="82166" y="26904"/>
                </a:cubicBezTo>
                <a:cubicBezTo>
                  <a:pt x="82230" y="27095"/>
                  <a:pt x="82102" y="27095"/>
                  <a:pt x="82039" y="27095"/>
                </a:cubicBezTo>
                <a:cubicBezTo>
                  <a:pt x="81911" y="27095"/>
                  <a:pt x="78648" y="26427"/>
                  <a:pt x="78521" y="26236"/>
                </a:cubicBezTo>
                <a:cubicBezTo>
                  <a:pt x="77996" y="25440"/>
                  <a:pt x="75863" y="23180"/>
                  <a:pt x="75608" y="22591"/>
                </a:cubicBezTo>
                <a:cubicBezTo>
                  <a:pt x="75465" y="22384"/>
                  <a:pt x="75544" y="19137"/>
                  <a:pt x="75672" y="19073"/>
                </a:cubicBezTo>
                <a:close/>
                <a:moveTo>
                  <a:pt x="76434" y="13689"/>
                </a:moveTo>
                <a:cubicBezTo>
                  <a:pt x="76695" y="13689"/>
                  <a:pt x="77143" y="14433"/>
                  <a:pt x="77327" y="14632"/>
                </a:cubicBezTo>
                <a:cubicBezTo>
                  <a:pt x="78123" y="15555"/>
                  <a:pt x="81179" y="19264"/>
                  <a:pt x="81513" y="19662"/>
                </a:cubicBezTo>
                <a:cubicBezTo>
                  <a:pt x="81641" y="19742"/>
                  <a:pt x="83630" y="22320"/>
                  <a:pt x="84299" y="23052"/>
                </a:cubicBezTo>
                <a:cubicBezTo>
                  <a:pt x="85222" y="24119"/>
                  <a:pt x="87737" y="26968"/>
                  <a:pt x="87610" y="27095"/>
                </a:cubicBezTo>
                <a:cubicBezTo>
                  <a:pt x="87572" y="27170"/>
                  <a:pt x="86623" y="27201"/>
                  <a:pt x="85830" y="27201"/>
                </a:cubicBezTo>
                <a:cubicBezTo>
                  <a:pt x="85269" y="27201"/>
                  <a:pt x="84787" y="27185"/>
                  <a:pt x="84761" y="27159"/>
                </a:cubicBezTo>
                <a:cubicBezTo>
                  <a:pt x="84733" y="27171"/>
                  <a:pt x="84709" y="27176"/>
                  <a:pt x="84687" y="27176"/>
                </a:cubicBezTo>
                <a:cubicBezTo>
                  <a:pt x="84593" y="27176"/>
                  <a:pt x="84541" y="27083"/>
                  <a:pt x="84490" y="27032"/>
                </a:cubicBezTo>
                <a:cubicBezTo>
                  <a:pt x="83423" y="25774"/>
                  <a:pt x="82437" y="24517"/>
                  <a:pt x="81434" y="23323"/>
                </a:cubicBezTo>
                <a:cubicBezTo>
                  <a:pt x="80972" y="22782"/>
                  <a:pt x="80511" y="22257"/>
                  <a:pt x="80049" y="21731"/>
                </a:cubicBezTo>
                <a:cubicBezTo>
                  <a:pt x="80049" y="21652"/>
                  <a:pt x="80049" y="21588"/>
                  <a:pt x="79985" y="21588"/>
                </a:cubicBezTo>
                <a:cubicBezTo>
                  <a:pt x="79985" y="21588"/>
                  <a:pt x="76738" y="17609"/>
                  <a:pt x="76070" y="16877"/>
                </a:cubicBezTo>
                <a:cubicBezTo>
                  <a:pt x="76006" y="16813"/>
                  <a:pt x="76197" y="13773"/>
                  <a:pt x="76404" y="13693"/>
                </a:cubicBezTo>
                <a:cubicBezTo>
                  <a:pt x="76414" y="13691"/>
                  <a:pt x="76424" y="13689"/>
                  <a:pt x="76434" y="13689"/>
                </a:cubicBezTo>
                <a:close/>
                <a:moveTo>
                  <a:pt x="70437" y="28473"/>
                </a:moveTo>
                <a:cubicBezTo>
                  <a:pt x="70874" y="28473"/>
                  <a:pt x="71340" y="28573"/>
                  <a:pt x="71756" y="28623"/>
                </a:cubicBezTo>
                <a:cubicBezTo>
                  <a:pt x="72027" y="28687"/>
                  <a:pt x="71883" y="28894"/>
                  <a:pt x="71883" y="29212"/>
                </a:cubicBezTo>
                <a:cubicBezTo>
                  <a:pt x="71883" y="29754"/>
                  <a:pt x="71883" y="29945"/>
                  <a:pt x="71820" y="30406"/>
                </a:cubicBezTo>
                <a:cubicBezTo>
                  <a:pt x="71820" y="30486"/>
                  <a:pt x="71756" y="30613"/>
                  <a:pt x="71692" y="30613"/>
                </a:cubicBezTo>
                <a:cubicBezTo>
                  <a:pt x="71679" y="30620"/>
                  <a:pt x="71665" y="30623"/>
                  <a:pt x="71652" y="30623"/>
                </a:cubicBezTo>
                <a:cubicBezTo>
                  <a:pt x="71536" y="30623"/>
                  <a:pt x="71422" y="30406"/>
                  <a:pt x="71422" y="30406"/>
                </a:cubicBezTo>
                <a:cubicBezTo>
                  <a:pt x="70896" y="29817"/>
                  <a:pt x="70292" y="29085"/>
                  <a:pt x="70037" y="28687"/>
                </a:cubicBezTo>
                <a:cubicBezTo>
                  <a:pt x="69894" y="28560"/>
                  <a:pt x="69894" y="28496"/>
                  <a:pt x="70101" y="28496"/>
                </a:cubicBezTo>
                <a:cubicBezTo>
                  <a:pt x="70210" y="28480"/>
                  <a:pt x="70322" y="28473"/>
                  <a:pt x="70437" y="28473"/>
                </a:cubicBezTo>
                <a:close/>
                <a:moveTo>
                  <a:pt x="64402" y="28162"/>
                </a:moveTo>
                <a:cubicBezTo>
                  <a:pt x="65198" y="28226"/>
                  <a:pt x="65994" y="28226"/>
                  <a:pt x="66710" y="28226"/>
                </a:cubicBezTo>
                <a:cubicBezTo>
                  <a:pt x="67442" y="28226"/>
                  <a:pt x="67777" y="28623"/>
                  <a:pt x="68111" y="29021"/>
                </a:cubicBezTo>
                <a:cubicBezTo>
                  <a:pt x="69177" y="30279"/>
                  <a:pt x="70228" y="31600"/>
                  <a:pt x="71294" y="32873"/>
                </a:cubicBezTo>
                <a:cubicBezTo>
                  <a:pt x="71485" y="33064"/>
                  <a:pt x="71485" y="33271"/>
                  <a:pt x="71485" y="33526"/>
                </a:cubicBezTo>
                <a:cubicBezTo>
                  <a:pt x="71294" y="34258"/>
                  <a:pt x="71167" y="35054"/>
                  <a:pt x="71024" y="35786"/>
                </a:cubicBezTo>
                <a:cubicBezTo>
                  <a:pt x="71024" y="35914"/>
                  <a:pt x="71087" y="36057"/>
                  <a:pt x="70960" y="36057"/>
                </a:cubicBezTo>
                <a:cubicBezTo>
                  <a:pt x="70938" y="36068"/>
                  <a:pt x="70917" y="36073"/>
                  <a:pt x="70899" y="36073"/>
                </a:cubicBezTo>
                <a:cubicBezTo>
                  <a:pt x="70810" y="36073"/>
                  <a:pt x="70755" y="35966"/>
                  <a:pt x="70690" y="35914"/>
                </a:cubicBezTo>
                <a:cubicBezTo>
                  <a:pt x="69368" y="34258"/>
                  <a:pt x="68047" y="32666"/>
                  <a:pt x="66710" y="31011"/>
                </a:cubicBezTo>
                <a:cubicBezTo>
                  <a:pt x="65994" y="30215"/>
                  <a:pt x="65325" y="29356"/>
                  <a:pt x="64593" y="28560"/>
                </a:cubicBezTo>
                <a:cubicBezTo>
                  <a:pt x="64529" y="28417"/>
                  <a:pt x="64466" y="28353"/>
                  <a:pt x="64402" y="28162"/>
                </a:cubicBezTo>
                <a:close/>
                <a:moveTo>
                  <a:pt x="61808" y="28226"/>
                </a:moveTo>
                <a:cubicBezTo>
                  <a:pt x="62015" y="28226"/>
                  <a:pt x="62206" y="28289"/>
                  <a:pt x="62412" y="28496"/>
                </a:cubicBezTo>
                <a:lnTo>
                  <a:pt x="68175" y="35452"/>
                </a:lnTo>
                <a:cubicBezTo>
                  <a:pt x="68843" y="36312"/>
                  <a:pt x="69575" y="37107"/>
                  <a:pt x="70228" y="37903"/>
                </a:cubicBezTo>
                <a:cubicBezTo>
                  <a:pt x="70371" y="38110"/>
                  <a:pt x="70435" y="38301"/>
                  <a:pt x="70371" y="38572"/>
                </a:cubicBezTo>
                <a:cubicBezTo>
                  <a:pt x="70101" y="39240"/>
                  <a:pt x="69894" y="39893"/>
                  <a:pt x="69639" y="40498"/>
                </a:cubicBezTo>
                <a:cubicBezTo>
                  <a:pt x="69605" y="40674"/>
                  <a:pt x="69550" y="40757"/>
                  <a:pt x="69477" y="40757"/>
                </a:cubicBezTo>
                <a:cubicBezTo>
                  <a:pt x="69411" y="40757"/>
                  <a:pt x="69331" y="40690"/>
                  <a:pt x="69241" y="40561"/>
                </a:cubicBezTo>
                <a:cubicBezTo>
                  <a:pt x="67586" y="38508"/>
                  <a:pt x="65914" y="36518"/>
                  <a:pt x="64259" y="34465"/>
                </a:cubicBezTo>
                <a:cubicBezTo>
                  <a:pt x="62731" y="32603"/>
                  <a:pt x="61219" y="30884"/>
                  <a:pt x="59691" y="29085"/>
                </a:cubicBezTo>
                <a:cubicBezTo>
                  <a:pt x="59627" y="28958"/>
                  <a:pt x="59356" y="28751"/>
                  <a:pt x="59420" y="28560"/>
                </a:cubicBezTo>
                <a:cubicBezTo>
                  <a:pt x="59484" y="28417"/>
                  <a:pt x="60025" y="28417"/>
                  <a:pt x="60152" y="28353"/>
                </a:cubicBezTo>
                <a:cubicBezTo>
                  <a:pt x="60821" y="28289"/>
                  <a:pt x="61139" y="28289"/>
                  <a:pt x="61808" y="28226"/>
                </a:cubicBezTo>
                <a:close/>
                <a:moveTo>
                  <a:pt x="57263" y="28945"/>
                </a:moveTo>
                <a:cubicBezTo>
                  <a:pt x="57465" y="28945"/>
                  <a:pt x="57577" y="29102"/>
                  <a:pt x="57701" y="29212"/>
                </a:cubicBezTo>
                <a:cubicBezTo>
                  <a:pt x="58831" y="30549"/>
                  <a:pt x="59945" y="31934"/>
                  <a:pt x="61012" y="33271"/>
                </a:cubicBezTo>
                <a:cubicBezTo>
                  <a:pt x="61537" y="33924"/>
                  <a:pt x="62078" y="34529"/>
                  <a:pt x="62603" y="35181"/>
                </a:cubicBezTo>
                <a:cubicBezTo>
                  <a:pt x="63129" y="35786"/>
                  <a:pt x="63606" y="36375"/>
                  <a:pt x="64132" y="36980"/>
                </a:cubicBezTo>
                <a:cubicBezTo>
                  <a:pt x="65596" y="38699"/>
                  <a:pt x="67044" y="40498"/>
                  <a:pt x="68572" y="42281"/>
                </a:cubicBezTo>
                <a:cubicBezTo>
                  <a:pt x="68700" y="42487"/>
                  <a:pt x="68779" y="42615"/>
                  <a:pt x="68636" y="42822"/>
                </a:cubicBezTo>
                <a:cubicBezTo>
                  <a:pt x="68302" y="43411"/>
                  <a:pt x="68047" y="44016"/>
                  <a:pt x="67713" y="44541"/>
                </a:cubicBezTo>
                <a:cubicBezTo>
                  <a:pt x="67671" y="44665"/>
                  <a:pt x="67596" y="44770"/>
                  <a:pt x="67496" y="44770"/>
                </a:cubicBezTo>
                <a:cubicBezTo>
                  <a:pt x="67442" y="44770"/>
                  <a:pt x="67381" y="44740"/>
                  <a:pt x="67315" y="44668"/>
                </a:cubicBezTo>
                <a:cubicBezTo>
                  <a:pt x="66249" y="43347"/>
                  <a:pt x="65198" y="42026"/>
                  <a:pt x="64132" y="40752"/>
                </a:cubicBezTo>
                <a:cubicBezTo>
                  <a:pt x="61473" y="37505"/>
                  <a:pt x="58831" y="34258"/>
                  <a:pt x="56109" y="31075"/>
                </a:cubicBezTo>
                <a:cubicBezTo>
                  <a:pt x="55775" y="30613"/>
                  <a:pt x="55441" y="30215"/>
                  <a:pt x="55043" y="29817"/>
                </a:cubicBezTo>
                <a:cubicBezTo>
                  <a:pt x="54915" y="29610"/>
                  <a:pt x="54915" y="29547"/>
                  <a:pt x="55106" y="29483"/>
                </a:cubicBezTo>
                <a:cubicBezTo>
                  <a:pt x="55775" y="29292"/>
                  <a:pt x="56507" y="29021"/>
                  <a:pt x="57160" y="28958"/>
                </a:cubicBezTo>
                <a:cubicBezTo>
                  <a:pt x="57197" y="28949"/>
                  <a:pt x="57231" y="28945"/>
                  <a:pt x="57263" y="28945"/>
                </a:cubicBezTo>
                <a:close/>
                <a:moveTo>
                  <a:pt x="53024" y="30211"/>
                </a:moveTo>
                <a:cubicBezTo>
                  <a:pt x="53035" y="30211"/>
                  <a:pt x="53045" y="30213"/>
                  <a:pt x="53053" y="30215"/>
                </a:cubicBezTo>
                <a:lnTo>
                  <a:pt x="53180" y="30215"/>
                </a:lnTo>
                <a:cubicBezTo>
                  <a:pt x="53451" y="30343"/>
                  <a:pt x="65787" y="45337"/>
                  <a:pt x="66392" y="46005"/>
                </a:cubicBezTo>
                <a:cubicBezTo>
                  <a:pt x="66583" y="46196"/>
                  <a:pt x="66583" y="46403"/>
                  <a:pt x="66455" y="46658"/>
                </a:cubicBezTo>
                <a:cubicBezTo>
                  <a:pt x="66121" y="47199"/>
                  <a:pt x="65787" y="47661"/>
                  <a:pt x="65453" y="48186"/>
                </a:cubicBezTo>
                <a:cubicBezTo>
                  <a:pt x="65374" y="48271"/>
                  <a:pt x="65303" y="48308"/>
                  <a:pt x="65238" y="48308"/>
                </a:cubicBezTo>
                <a:cubicBezTo>
                  <a:pt x="65146" y="48308"/>
                  <a:pt x="65066" y="48234"/>
                  <a:pt x="64991" y="48122"/>
                </a:cubicBezTo>
                <a:cubicBezTo>
                  <a:pt x="64466" y="47597"/>
                  <a:pt x="64068" y="47056"/>
                  <a:pt x="63606" y="46467"/>
                </a:cubicBezTo>
                <a:cubicBezTo>
                  <a:pt x="63463" y="46324"/>
                  <a:pt x="61282" y="43681"/>
                  <a:pt x="60423" y="42678"/>
                </a:cubicBezTo>
                <a:cubicBezTo>
                  <a:pt x="58895" y="40752"/>
                  <a:pt x="53053" y="33733"/>
                  <a:pt x="51732" y="32205"/>
                </a:cubicBezTo>
                <a:cubicBezTo>
                  <a:pt x="51589" y="31998"/>
                  <a:pt x="50729" y="31202"/>
                  <a:pt x="51191" y="31011"/>
                </a:cubicBezTo>
                <a:cubicBezTo>
                  <a:pt x="51572" y="30889"/>
                  <a:pt x="52758" y="30211"/>
                  <a:pt x="53024" y="30211"/>
                </a:cubicBezTo>
                <a:close/>
                <a:moveTo>
                  <a:pt x="49456" y="31996"/>
                </a:moveTo>
                <a:cubicBezTo>
                  <a:pt x="49462" y="31996"/>
                  <a:pt x="49467" y="31997"/>
                  <a:pt x="49472" y="31998"/>
                </a:cubicBezTo>
                <a:cubicBezTo>
                  <a:pt x="50076" y="32730"/>
                  <a:pt x="59882" y="44668"/>
                  <a:pt x="60486" y="45400"/>
                </a:cubicBezTo>
                <a:cubicBezTo>
                  <a:pt x="61012" y="45926"/>
                  <a:pt x="63606" y="49252"/>
                  <a:pt x="64004" y="49507"/>
                </a:cubicBezTo>
                <a:cubicBezTo>
                  <a:pt x="64132" y="49650"/>
                  <a:pt x="64068" y="49778"/>
                  <a:pt x="64004" y="49905"/>
                </a:cubicBezTo>
                <a:cubicBezTo>
                  <a:pt x="63797" y="50112"/>
                  <a:pt x="62874" y="51178"/>
                  <a:pt x="62667" y="51369"/>
                </a:cubicBezTo>
                <a:cubicBezTo>
                  <a:pt x="62603" y="51433"/>
                  <a:pt x="62556" y="51465"/>
                  <a:pt x="62516" y="51465"/>
                </a:cubicBezTo>
                <a:cubicBezTo>
                  <a:pt x="62476" y="51465"/>
                  <a:pt x="62444" y="51433"/>
                  <a:pt x="62412" y="51369"/>
                </a:cubicBezTo>
                <a:cubicBezTo>
                  <a:pt x="61680" y="50573"/>
                  <a:pt x="56045" y="43745"/>
                  <a:pt x="55313" y="42885"/>
                </a:cubicBezTo>
                <a:cubicBezTo>
                  <a:pt x="54183" y="41485"/>
                  <a:pt x="50204" y="36709"/>
                  <a:pt x="49599" y="35914"/>
                </a:cubicBezTo>
                <a:cubicBezTo>
                  <a:pt x="48883" y="35118"/>
                  <a:pt x="48214" y="34322"/>
                  <a:pt x="47482" y="33526"/>
                </a:cubicBezTo>
                <a:cubicBezTo>
                  <a:pt x="47295" y="33339"/>
                  <a:pt x="49193" y="31996"/>
                  <a:pt x="49456" y="31996"/>
                </a:cubicBezTo>
                <a:close/>
                <a:moveTo>
                  <a:pt x="45763" y="34131"/>
                </a:moveTo>
                <a:cubicBezTo>
                  <a:pt x="45826" y="34131"/>
                  <a:pt x="45890" y="34131"/>
                  <a:pt x="45954" y="34195"/>
                </a:cubicBezTo>
                <a:cubicBezTo>
                  <a:pt x="46017" y="34195"/>
                  <a:pt x="46097" y="34258"/>
                  <a:pt x="46097" y="34322"/>
                </a:cubicBezTo>
                <a:cubicBezTo>
                  <a:pt x="46288" y="34592"/>
                  <a:pt x="46495" y="34863"/>
                  <a:pt x="46750" y="35118"/>
                </a:cubicBezTo>
                <a:cubicBezTo>
                  <a:pt x="46750" y="35118"/>
                  <a:pt x="46750" y="35181"/>
                  <a:pt x="46813" y="35181"/>
                </a:cubicBezTo>
                <a:cubicBezTo>
                  <a:pt x="47482" y="36057"/>
                  <a:pt x="48150" y="36853"/>
                  <a:pt x="48803" y="37712"/>
                </a:cubicBezTo>
                <a:cubicBezTo>
                  <a:pt x="48803" y="37712"/>
                  <a:pt x="48883" y="37712"/>
                  <a:pt x="48883" y="37776"/>
                </a:cubicBezTo>
                <a:cubicBezTo>
                  <a:pt x="49074" y="38047"/>
                  <a:pt x="49281" y="38301"/>
                  <a:pt x="49535" y="38508"/>
                </a:cubicBezTo>
                <a:cubicBezTo>
                  <a:pt x="49742" y="38763"/>
                  <a:pt x="49933" y="39033"/>
                  <a:pt x="50140" y="39304"/>
                </a:cubicBezTo>
                <a:cubicBezTo>
                  <a:pt x="50729" y="39957"/>
                  <a:pt x="51270" y="40689"/>
                  <a:pt x="51859" y="41357"/>
                </a:cubicBezTo>
                <a:cubicBezTo>
                  <a:pt x="52719" y="42344"/>
                  <a:pt x="53578" y="43411"/>
                  <a:pt x="54454" y="44413"/>
                </a:cubicBezTo>
                <a:cubicBezTo>
                  <a:pt x="54772" y="44811"/>
                  <a:pt x="55106" y="45209"/>
                  <a:pt x="55441" y="45671"/>
                </a:cubicBezTo>
                <a:cubicBezTo>
                  <a:pt x="55711" y="46005"/>
                  <a:pt x="60025" y="51178"/>
                  <a:pt x="60216" y="51369"/>
                </a:cubicBezTo>
                <a:cubicBezTo>
                  <a:pt x="60550" y="51767"/>
                  <a:pt x="60884" y="52101"/>
                  <a:pt x="61219" y="52499"/>
                </a:cubicBezTo>
                <a:cubicBezTo>
                  <a:pt x="61410" y="52770"/>
                  <a:pt x="61139" y="52897"/>
                  <a:pt x="60948" y="53025"/>
                </a:cubicBezTo>
                <a:cubicBezTo>
                  <a:pt x="60550" y="53423"/>
                  <a:pt x="60088" y="53757"/>
                  <a:pt x="59691" y="54155"/>
                </a:cubicBezTo>
                <a:cubicBezTo>
                  <a:pt x="59627" y="54155"/>
                  <a:pt x="59627" y="54218"/>
                  <a:pt x="59547" y="54218"/>
                </a:cubicBezTo>
                <a:cubicBezTo>
                  <a:pt x="59547" y="54250"/>
                  <a:pt x="59547" y="54266"/>
                  <a:pt x="59539" y="54266"/>
                </a:cubicBezTo>
                <a:cubicBezTo>
                  <a:pt x="59531" y="54266"/>
                  <a:pt x="59515" y="54250"/>
                  <a:pt x="59484" y="54218"/>
                </a:cubicBezTo>
                <a:cubicBezTo>
                  <a:pt x="59229" y="54155"/>
                  <a:pt x="59086" y="53821"/>
                  <a:pt x="58958" y="53630"/>
                </a:cubicBezTo>
                <a:cubicBezTo>
                  <a:pt x="56571" y="50780"/>
                  <a:pt x="54247" y="47915"/>
                  <a:pt x="51859" y="45066"/>
                </a:cubicBezTo>
                <a:cubicBezTo>
                  <a:pt x="51461" y="44541"/>
                  <a:pt x="49678" y="42344"/>
                  <a:pt x="49201" y="41883"/>
                </a:cubicBezTo>
                <a:cubicBezTo>
                  <a:pt x="49201" y="41819"/>
                  <a:pt x="49137" y="41819"/>
                  <a:pt x="49137" y="41755"/>
                </a:cubicBezTo>
                <a:cubicBezTo>
                  <a:pt x="48739" y="41357"/>
                  <a:pt x="44298" y="35977"/>
                  <a:pt x="44235" y="35977"/>
                </a:cubicBezTo>
                <a:cubicBezTo>
                  <a:pt x="44235" y="35977"/>
                  <a:pt x="44235" y="35914"/>
                  <a:pt x="44171" y="35914"/>
                </a:cubicBezTo>
                <a:cubicBezTo>
                  <a:pt x="43900" y="35516"/>
                  <a:pt x="43900" y="35516"/>
                  <a:pt x="44235" y="35181"/>
                </a:cubicBezTo>
                <a:cubicBezTo>
                  <a:pt x="44696" y="34783"/>
                  <a:pt x="45222" y="34592"/>
                  <a:pt x="45699" y="34195"/>
                </a:cubicBezTo>
                <a:cubicBezTo>
                  <a:pt x="45763" y="34195"/>
                  <a:pt x="45763" y="34195"/>
                  <a:pt x="45763" y="34131"/>
                </a:cubicBezTo>
                <a:close/>
                <a:moveTo>
                  <a:pt x="42656" y="36625"/>
                </a:moveTo>
                <a:cubicBezTo>
                  <a:pt x="42735" y="36625"/>
                  <a:pt x="42816" y="36694"/>
                  <a:pt x="42914" y="36853"/>
                </a:cubicBezTo>
                <a:cubicBezTo>
                  <a:pt x="43041" y="37044"/>
                  <a:pt x="44235" y="38508"/>
                  <a:pt x="44633" y="38970"/>
                </a:cubicBezTo>
                <a:cubicBezTo>
                  <a:pt x="45094" y="39559"/>
                  <a:pt x="52257" y="48186"/>
                  <a:pt x="52464" y="48456"/>
                </a:cubicBezTo>
                <a:cubicBezTo>
                  <a:pt x="52528" y="48520"/>
                  <a:pt x="52591" y="48584"/>
                  <a:pt x="52655" y="48647"/>
                </a:cubicBezTo>
                <a:cubicBezTo>
                  <a:pt x="52862" y="48918"/>
                  <a:pt x="54183" y="50446"/>
                  <a:pt x="54247" y="50573"/>
                </a:cubicBezTo>
                <a:cubicBezTo>
                  <a:pt x="54454" y="50780"/>
                  <a:pt x="56109" y="52834"/>
                  <a:pt x="56300" y="53088"/>
                </a:cubicBezTo>
                <a:cubicBezTo>
                  <a:pt x="56443" y="53168"/>
                  <a:pt x="56571" y="53295"/>
                  <a:pt x="56634" y="53423"/>
                </a:cubicBezTo>
                <a:cubicBezTo>
                  <a:pt x="56698" y="53486"/>
                  <a:pt x="56762" y="53566"/>
                  <a:pt x="56762" y="53630"/>
                </a:cubicBezTo>
                <a:cubicBezTo>
                  <a:pt x="56841" y="53693"/>
                  <a:pt x="56905" y="53757"/>
                  <a:pt x="56969" y="53821"/>
                </a:cubicBezTo>
                <a:cubicBezTo>
                  <a:pt x="57032" y="53964"/>
                  <a:pt x="57096" y="54027"/>
                  <a:pt x="57160" y="54091"/>
                </a:cubicBezTo>
                <a:lnTo>
                  <a:pt x="57239" y="54155"/>
                </a:lnTo>
                <a:lnTo>
                  <a:pt x="57303" y="54218"/>
                </a:lnTo>
                <a:cubicBezTo>
                  <a:pt x="57494" y="54489"/>
                  <a:pt x="57765" y="54760"/>
                  <a:pt x="57956" y="55014"/>
                </a:cubicBezTo>
                <a:cubicBezTo>
                  <a:pt x="58162" y="55221"/>
                  <a:pt x="58162" y="55349"/>
                  <a:pt x="57956" y="55476"/>
                </a:cubicBezTo>
                <a:cubicBezTo>
                  <a:pt x="57430" y="55874"/>
                  <a:pt x="56969" y="56208"/>
                  <a:pt x="56364" y="56542"/>
                </a:cubicBezTo>
                <a:cubicBezTo>
                  <a:pt x="56364" y="56542"/>
                  <a:pt x="56364" y="56606"/>
                  <a:pt x="56300" y="56606"/>
                </a:cubicBezTo>
                <a:cubicBezTo>
                  <a:pt x="56276" y="56618"/>
                  <a:pt x="56254" y="56623"/>
                  <a:pt x="56234" y="56623"/>
                </a:cubicBezTo>
                <a:cubicBezTo>
                  <a:pt x="56148" y="56623"/>
                  <a:pt x="56097" y="56530"/>
                  <a:pt x="56045" y="56479"/>
                </a:cubicBezTo>
                <a:lnTo>
                  <a:pt x="55441" y="55874"/>
                </a:lnTo>
                <a:cubicBezTo>
                  <a:pt x="55441" y="55874"/>
                  <a:pt x="55377" y="55810"/>
                  <a:pt x="55441" y="55810"/>
                </a:cubicBezTo>
                <a:cubicBezTo>
                  <a:pt x="54979" y="55285"/>
                  <a:pt x="49933" y="49109"/>
                  <a:pt x="48739" y="47661"/>
                </a:cubicBezTo>
                <a:cubicBezTo>
                  <a:pt x="47816" y="46530"/>
                  <a:pt x="46957" y="45464"/>
                  <a:pt x="46017" y="44413"/>
                </a:cubicBezTo>
                <a:cubicBezTo>
                  <a:pt x="45954" y="44413"/>
                  <a:pt x="45954" y="44413"/>
                  <a:pt x="45954" y="44334"/>
                </a:cubicBezTo>
                <a:cubicBezTo>
                  <a:pt x="45826" y="44207"/>
                  <a:pt x="45699" y="44016"/>
                  <a:pt x="45556" y="43872"/>
                </a:cubicBezTo>
                <a:cubicBezTo>
                  <a:pt x="45492" y="43872"/>
                  <a:pt x="45492" y="43809"/>
                  <a:pt x="45492" y="43809"/>
                </a:cubicBezTo>
                <a:cubicBezTo>
                  <a:pt x="45429" y="43681"/>
                  <a:pt x="45365" y="43618"/>
                  <a:pt x="45222" y="43474"/>
                </a:cubicBezTo>
                <a:cubicBezTo>
                  <a:pt x="45222" y="43474"/>
                  <a:pt x="45158" y="43474"/>
                  <a:pt x="45222" y="43411"/>
                </a:cubicBezTo>
                <a:cubicBezTo>
                  <a:pt x="44824" y="42949"/>
                  <a:pt x="41242" y="38699"/>
                  <a:pt x="40988" y="38365"/>
                </a:cubicBezTo>
                <a:cubicBezTo>
                  <a:pt x="40924" y="38301"/>
                  <a:pt x="42181" y="37044"/>
                  <a:pt x="42372" y="36853"/>
                </a:cubicBezTo>
                <a:cubicBezTo>
                  <a:pt x="42481" y="36710"/>
                  <a:pt x="42568" y="36625"/>
                  <a:pt x="42656" y="36625"/>
                </a:cubicBezTo>
                <a:close/>
                <a:moveTo>
                  <a:pt x="39816" y="39531"/>
                </a:moveTo>
                <a:cubicBezTo>
                  <a:pt x="39857" y="39531"/>
                  <a:pt x="39889" y="39567"/>
                  <a:pt x="39921" y="39638"/>
                </a:cubicBezTo>
                <a:cubicBezTo>
                  <a:pt x="40128" y="39893"/>
                  <a:pt x="41847" y="42090"/>
                  <a:pt x="42436" y="42742"/>
                </a:cubicBezTo>
                <a:cubicBezTo>
                  <a:pt x="43168" y="43618"/>
                  <a:pt x="49344" y="51035"/>
                  <a:pt x="50076" y="51974"/>
                </a:cubicBezTo>
                <a:cubicBezTo>
                  <a:pt x="51063" y="53232"/>
                  <a:pt x="52130" y="54425"/>
                  <a:pt x="53180" y="55619"/>
                </a:cubicBezTo>
                <a:cubicBezTo>
                  <a:pt x="53578" y="56081"/>
                  <a:pt x="53976" y="56606"/>
                  <a:pt x="54374" y="57068"/>
                </a:cubicBezTo>
                <a:cubicBezTo>
                  <a:pt x="54772" y="57466"/>
                  <a:pt x="54772" y="57545"/>
                  <a:pt x="54374" y="57736"/>
                </a:cubicBezTo>
                <a:cubicBezTo>
                  <a:pt x="53913" y="58070"/>
                  <a:pt x="53324" y="58341"/>
                  <a:pt x="52782" y="58596"/>
                </a:cubicBezTo>
                <a:cubicBezTo>
                  <a:pt x="52730" y="58622"/>
                  <a:pt x="52677" y="58638"/>
                  <a:pt x="52623" y="58638"/>
                </a:cubicBezTo>
                <a:cubicBezTo>
                  <a:pt x="52547" y="58638"/>
                  <a:pt x="52468" y="58607"/>
                  <a:pt x="52384" y="58532"/>
                </a:cubicBezTo>
                <a:cubicBezTo>
                  <a:pt x="52257" y="58341"/>
                  <a:pt x="52130" y="58198"/>
                  <a:pt x="51987" y="58007"/>
                </a:cubicBezTo>
                <a:cubicBezTo>
                  <a:pt x="51923" y="58007"/>
                  <a:pt x="51923" y="58007"/>
                  <a:pt x="51923" y="57943"/>
                </a:cubicBezTo>
                <a:cubicBezTo>
                  <a:pt x="50872" y="56606"/>
                  <a:pt x="49806" y="55349"/>
                  <a:pt x="48676" y="54027"/>
                </a:cubicBezTo>
                <a:cubicBezTo>
                  <a:pt x="47148" y="52165"/>
                  <a:pt x="45620" y="50303"/>
                  <a:pt x="44107" y="48456"/>
                </a:cubicBezTo>
                <a:cubicBezTo>
                  <a:pt x="43439" y="47661"/>
                  <a:pt x="42770" y="46865"/>
                  <a:pt x="42181" y="46133"/>
                </a:cubicBezTo>
                <a:cubicBezTo>
                  <a:pt x="42118" y="46133"/>
                  <a:pt x="42118" y="46069"/>
                  <a:pt x="42118" y="46069"/>
                </a:cubicBezTo>
                <a:cubicBezTo>
                  <a:pt x="41577" y="45400"/>
                  <a:pt x="38536" y="41755"/>
                  <a:pt x="38457" y="41692"/>
                </a:cubicBezTo>
                <a:cubicBezTo>
                  <a:pt x="38329" y="41485"/>
                  <a:pt x="38138" y="41294"/>
                  <a:pt x="38457" y="41023"/>
                </a:cubicBezTo>
                <a:cubicBezTo>
                  <a:pt x="38536" y="40959"/>
                  <a:pt x="39332" y="39893"/>
                  <a:pt x="39650" y="39638"/>
                </a:cubicBezTo>
                <a:cubicBezTo>
                  <a:pt x="39722" y="39567"/>
                  <a:pt x="39774" y="39531"/>
                  <a:pt x="39816" y="39531"/>
                </a:cubicBezTo>
                <a:close/>
                <a:moveTo>
                  <a:pt x="37201" y="42869"/>
                </a:moveTo>
                <a:cubicBezTo>
                  <a:pt x="37267" y="42869"/>
                  <a:pt x="37335" y="42917"/>
                  <a:pt x="37406" y="43013"/>
                </a:cubicBezTo>
                <a:cubicBezTo>
                  <a:pt x="37995" y="43745"/>
                  <a:pt x="38536" y="44413"/>
                  <a:pt x="39125" y="45066"/>
                </a:cubicBezTo>
                <a:cubicBezTo>
                  <a:pt x="40128" y="46260"/>
                  <a:pt x="41051" y="47454"/>
                  <a:pt x="42038" y="48647"/>
                </a:cubicBezTo>
                <a:cubicBezTo>
                  <a:pt x="43439" y="50303"/>
                  <a:pt x="44824" y="52038"/>
                  <a:pt x="46288" y="53757"/>
                </a:cubicBezTo>
                <a:cubicBezTo>
                  <a:pt x="47752" y="55476"/>
                  <a:pt x="49281" y="57275"/>
                  <a:pt x="50729" y="59057"/>
                </a:cubicBezTo>
                <a:cubicBezTo>
                  <a:pt x="50793" y="59137"/>
                  <a:pt x="50872" y="59201"/>
                  <a:pt x="50936" y="59328"/>
                </a:cubicBezTo>
                <a:cubicBezTo>
                  <a:pt x="50936" y="59455"/>
                  <a:pt x="50793" y="59455"/>
                  <a:pt x="50729" y="59455"/>
                </a:cubicBezTo>
                <a:cubicBezTo>
                  <a:pt x="50140" y="59726"/>
                  <a:pt x="49472" y="59933"/>
                  <a:pt x="48883" y="60187"/>
                </a:cubicBezTo>
                <a:cubicBezTo>
                  <a:pt x="48833" y="60199"/>
                  <a:pt x="48788" y="60204"/>
                  <a:pt x="48747" y="60204"/>
                </a:cubicBezTo>
                <a:cubicBezTo>
                  <a:pt x="48565" y="60204"/>
                  <a:pt x="48458" y="60100"/>
                  <a:pt x="48341" y="59996"/>
                </a:cubicBezTo>
                <a:cubicBezTo>
                  <a:pt x="47418" y="58866"/>
                  <a:pt x="46559" y="57800"/>
                  <a:pt x="45620" y="56670"/>
                </a:cubicBezTo>
                <a:cubicBezTo>
                  <a:pt x="43900" y="54616"/>
                  <a:pt x="42245" y="52563"/>
                  <a:pt x="40526" y="50510"/>
                </a:cubicBezTo>
                <a:cubicBezTo>
                  <a:pt x="38998" y="48711"/>
                  <a:pt x="37533" y="46928"/>
                  <a:pt x="36005" y="45130"/>
                </a:cubicBezTo>
                <a:cubicBezTo>
                  <a:pt x="35878" y="45002"/>
                  <a:pt x="35878" y="44875"/>
                  <a:pt x="36005" y="44668"/>
                </a:cubicBezTo>
                <a:cubicBezTo>
                  <a:pt x="36340" y="44143"/>
                  <a:pt x="36674" y="43538"/>
                  <a:pt x="37008" y="43013"/>
                </a:cubicBezTo>
                <a:cubicBezTo>
                  <a:pt x="37072" y="42917"/>
                  <a:pt x="37136" y="42869"/>
                  <a:pt x="37201" y="42869"/>
                </a:cubicBezTo>
                <a:close/>
                <a:moveTo>
                  <a:pt x="35048" y="46660"/>
                </a:moveTo>
                <a:cubicBezTo>
                  <a:pt x="35134" y="46660"/>
                  <a:pt x="35228" y="46745"/>
                  <a:pt x="35353" y="46928"/>
                </a:cubicBezTo>
                <a:cubicBezTo>
                  <a:pt x="35751" y="47454"/>
                  <a:pt x="36212" y="47995"/>
                  <a:pt x="36674" y="48520"/>
                </a:cubicBezTo>
                <a:cubicBezTo>
                  <a:pt x="37406" y="49507"/>
                  <a:pt x="38202" y="50382"/>
                  <a:pt x="38998" y="51369"/>
                </a:cubicBezTo>
                <a:cubicBezTo>
                  <a:pt x="40781" y="53423"/>
                  <a:pt x="42516" y="55556"/>
                  <a:pt x="44298" y="57673"/>
                </a:cubicBezTo>
                <a:cubicBezTo>
                  <a:pt x="45031" y="58596"/>
                  <a:pt x="45763" y="59455"/>
                  <a:pt x="46495" y="60331"/>
                </a:cubicBezTo>
                <a:cubicBezTo>
                  <a:pt x="46813" y="60729"/>
                  <a:pt x="46813" y="60792"/>
                  <a:pt x="46352" y="60920"/>
                </a:cubicBezTo>
                <a:cubicBezTo>
                  <a:pt x="45699" y="61047"/>
                  <a:pt x="45031" y="61190"/>
                  <a:pt x="44362" y="61318"/>
                </a:cubicBezTo>
                <a:cubicBezTo>
                  <a:pt x="44171" y="61318"/>
                  <a:pt x="44028" y="61190"/>
                  <a:pt x="43900" y="61047"/>
                </a:cubicBezTo>
                <a:cubicBezTo>
                  <a:pt x="42245" y="58994"/>
                  <a:pt x="40526" y="56877"/>
                  <a:pt x="38791" y="54823"/>
                </a:cubicBezTo>
                <a:cubicBezTo>
                  <a:pt x="37533" y="53295"/>
                  <a:pt x="36276" y="51831"/>
                  <a:pt x="35019" y="50303"/>
                </a:cubicBezTo>
                <a:cubicBezTo>
                  <a:pt x="34684" y="49905"/>
                  <a:pt x="34350" y="49443"/>
                  <a:pt x="34016" y="49045"/>
                </a:cubicBezTo>
                <a:cubicBezTo>
                  <a:pt x="33888" y="48918"/>
                  <a:pt x="33825" y="48854"/>
                  <a:pt x="33952" y="48647"/>
                </a:cubicBezTo>
                <a:cubicBezTo>
                  <a:pt x="34223" y="48122"/>
                  <a:pt x="34477" y="47517"/>
                  <a:pt x="34748" y="46992"/>
                </a:cubicBezTo>
                <a:cubicBezTo>
                  <a:pt x="34860" y="46777"/>
                  <a:pt x="34948" y="46660"/>
                  <a:pt x="35048" y="46660"/>
                </a:cubicBezTo>
                <a:close/>
                <a:moveTo>
                  <a:pt x="32031" y="55821"/>
                </a:moveTo>
                <a:cubicBezTo>
                  <a:pt x="32082" y="55821"/>
                  <a:pt x="32155" y="55875"/>
                  <a:pt x="32233" y="55953"/>
                </a:cubicBezTo>
                <a:cubicBezTo>
                  <a:pt x="32488" y="56272"/>
                  <a:pt x="32822" y="56670"/>
                  <a:pt x="33093" y="57004"/>
                </a:cubicBezTo>
                <a:cubicBezTo>
                  <a:pt x="33761" y="57736"/>
                  <a:pt x="34350" y="58468"/>
                  <a:pt x="34955" y="59201"/>
                </a:cubicBezTo>
                <a:cubicBezTo>
                  <a:pt x="35544" y="59933"/>
                  <a:pt x="36149" y="60585"/>
                  <a:pt x="36738" y="61318"/>
                </a:cubicBezTo>
                <a:cubicBezTo>
                  <a:pt x="36801" y="61381"/>
                  <a:pt x="36865" y="61525"/>
                  <a:pt x="36801" y="61588"/>
                </a:cubicBezTo>
                <a:cubicBezTo>
                  <a:pt x="36769" y="61652"/>
                  <a:pt x="36722" y="61668"/>
                  <a:pt x="36674" y="61668"/>
                </a:cubicBezTo>
                <a:cubicBezTo>
                  <a:pt x="36626" y="61668"/>
                  <a:pt x="36578" y="61652"/>
                  <a:pt x="36547" y="61652"/>
                </a:cubicBezTo>
                <a:lnTo>
                  <a:pt x="36276" y="61652"/>
                </a:lnTo>
                <a:cubicBezTo>
                  <a:pt x="35480" y="61652"/>
                  <a:pt x="34684" y="61525"/>
                  <a:pt x="33952" y="61525"/>
                </a:cubicBezTo>
                <a:cubicBezTo>
                  <a:pt x="33761" y="61525"/>
                  <a:pt x="33681" y="61381"/>
                  <a:pt x="33554" y="61254"/>
                </a:cubicBezTo>
                <a:cubicBezTo>
                  <a:pt x="32965" y="60585"/>
                  <a:pt x="32360" y="59853"/>
                  <a:pt x="31835" y="59137"/>
                </a:cubicBezTo>
                <a:cubicBezTo>
                  <a:pt x="31692" y="58994"/>
                  <a:pt x="31628" y="58866"/>
                  <a:pt x="31628" y="58659"/>
                </a:cubicBezTo>
                <a:cubicBezTo>
                  <a:pt x="31692" y="57736"/>
                  <a:pt x="31835" y="56877"/>
                  <a:pt x="31962" y="55953"/>
                </a:cubicBezTo>
                <a:cubicBezTo>
                  <a:pt x="31962" y="55859"/>
                  <a:pt x="31989" y="55821"/>
                  <a:pt x="32031" y="55821"/>
                </a:cubicBezTo>
                <a:close/>
                <a:moveTo>
                  <a:pt x="33220" y="50908"/>
                </a:moveTo>
                <a:cubicBezTo>
                  <a:pt x="33363" y="50908"/>
                  <a:pt x="33427" y="51035"/>
                  <a:pt x="33490" y="51099"/>
                </a:cubicBezTo>
                <a:cubicBezTo>
                  <a:pt x="34079" y="51831"/>
                  <a:pt x="34684" y="52563"/>
                  <a:pt x="35353" y="53295"/>
                </a:cubicBezTo>
                <a:cubicBezTo>
                  <a:pt x="37533" y="55953"/>
                  <a:pt x="39794" y="58596"/>
                  <a:pt x="41974" y="61254"/>
                </a:cubicBezTo>
                <a:cubicBezTo>
                  <a:pt x="42038" y="61318"/>
                  <a:pt x="42181" y="61381"/>
                  <a:pt x="42118" y="61525"/>
                </a:cubicBezTo>
                <a:cubicBezTo>
                  <a:pt x="42118" y="61588"/>
                  <a:pt x="42082" y="61604"/>
                  <a:pt x="42030" y="61604"/>
                </a:cubicBezTo>
                <a:cubicBezTo>
                  <a:pt x="41978" y="61604"/>
                  <a:pt x="41911" y="61588"/>
                  <a:pt x="41847" y="61588"/>
                </a:cubicBezTo>
                <a:lnTo>
                  <a:pt x="41115" y="61588"/>
                </a:lnTo>
                <a:cubicBezTo>
                  <a:pt x="40653" y="61652"/>
                  <a:pt x="40128" y="61588"/>
                  <a:pt x="39650" y="61716"/>
                </a:cubicBezTo>
                <a:cubicBezTo>
                  <a:pt x="39581" y="61743"/>
                  <a:pt x="39517" y="61756"/>
                  <a:pt x="39457" y="61756"/>
                </a:cubicBezTo>
                <a:cubicBezTo>
                  <a:pt x="39243" y="61756"/>
                  <a:pt x="39084" y="61593"/>
                  <a:pt x="38934" y="61381"/>
                </a:cubicBezTo>
                <a:cubicBezTo>
                  <a:pt x="37263" y="59328"/>
                  <a:pt x="35544" y="57275"/>
                  <a:pt x="33888" y="55221"/>
                </a:cubicBezTo>
                <a:cubicBezTo>
                  <a:pt x="33490" y="54760"/>
                  <a:pt x="33093" y="54362"/>
                  <a:pt x="32695" y="53884"/>
                </a:cubicBezTo>
                <a:cubicBezTo>
                  <a:pt x="32488" y="53630"/>
                  <a:pt x="32424" y="53423"/>
                  <a:pt x="32567" y="53088"/>
                </a:cubicBezTo>
                <a:cubicBezTo>
                  <a:pt x="32695" y="52436"/>
                  <a:pt x="32822" y="51831"/>
                  <a:pt x="33029" y="51178"/>
                </a:cubicBezTo>
                <a:cubicBezTo>
                  <a:pt x="33093" y="51099"/>
                  <a:pt x="33093" y="50971"/>
                  <a:pt x="33220" y="50908"/>
                </a:cubicBezTo>
                <a:close/>
                <a:moveTo>
                  <a:pt x="24765" y="63138"/>
                </a:moveTo>
                <a:cubicBezTo>
                  <a:pt x="24800" y="63138"/>
                  <a:pt x="24837" y="63154"/>
                  <a:pt x="24863" y="63180"/>
                </a:cubicBezTo>
                <a:cubicBezTo>
                  <a:pt x="25723" y="63435"/>
                  <a:pt x="26726" y="63371"/>
                  <a:pt x="27649" y="63578"/>
                </a:cubicBezTo>
                <a:cubicBezTo>
                  <a:pt x="27983" y="63642"/>
                  <a:pt x="28190" y="63769"/>
                  <a:pt x="28047" y="64103"/>
                </a:cubicBezTo>
                <a:cubicBezTo>
                  <a:pt x="28110" y="64963"/>
                  <a:pt x="28047" y="65965"/>
                  <a:pt x="27983" y="66889"/>
                </a:cubicBezTo>
                <a:cubicBezTo>
                  <a:pt x="27983" y="66952"/>
                  <a:pt x="28047" y="67096"/>
                  <a:pt x="27919" y="67159"/>
                </a:cubicBezTo>
                <a:cubicBezTo>
                  <a:pt x="27856" y="67159"/>
                  <a:pt x="27792" y="67096"/>
                  <a:pt x="27712" y="67016"/>
                </a:cubicBezTo>
                <a:cubicBezTo>
                  <a:pt x="27314" y="66427"/>
                  <a:pt x="25261" y="64039"/>
                  <a:pt x="24736" y="63371"/>
                </a:cubicBezTo>
                <a:cubicBezTo>
                  <a:pt x="24672" y="63307"/>
                  <a:pt x="24609" y="63307"/>
                  <a:pt x="24672" y="63244"/>
                </a:cubicBezTo>
                <a:cubicBezTo>
                  <a:pt x="24672" y="63169"/>
                  <a:pt x="24716" y="63138"/>
                  <a:pt x="24765" y="63138"/>
                </a:cubicBezTo>
                <a:close/>
                <a:moveTo>
                  <a:pt x="19154" y="62718"/>
                </a:moveTo>
                <a:cubicBezTo>
                  <a:pt x="19258" y="62718"/>
                  <a:pt x="19403" y="62782"/>
                  <a:pt x="19499" y="62782"/>
                </a:cubicBezTo>
                <a:cubicBezTo>
                  <a:pt x="20152" y="62846"/>
                  <a:pt x="20820" y="62909"/>
                  <a:pt x="21489" y="62909"/>
                </a:cubicBezTo>
                <a:cubicBezTo>
                  <a:pt x="22221" y="62909"/>
                  <a:pt x="22476" y="63435"/>
                  <a:pt x="22810" y="63769"/>
                </a:cubicBezTo>
                <a:cubicBezTo>
                  <a:pt x="23669" y="64772"/>
                  <a:pt x="24529" y="65759"/>
                  <a:pt x="25325" y="66825"/>
                </a:cubicBezTo>
                <a:cubicBezTo>
                  <a:pt x="25595" y="67159"/>
                  <a:pt x="27394" y="69213"/>
                  <a:pt x="27649" y="69483"/>
                </a:cubicBezTo>
                <a:cubicBezTo>
                  <a:pt x="27856" y="69738"/>
                  <a:pt x="27712" y="70008"/>
                  <a:pt x="27792" y="70279"/>
                </a:cubicBezTo>
                <a:cubicBezTo>
                  <a:pt x="27792" y="70343"/>
                  <a:pt x="27521" y="72523"/>
                  <a:pt x="27521" y="72730"/>
                </a:cubicBezTo>
                <a:cubicBezTo>
                  <a:pt x="27521" y="72794"/>
                  <a:pt x="27521" y="72921"/>
                  <a:pt x="27458" y="72921"/>
                </a:cubicBezTo>
                <a:cubicBezTo>
                  <a:pt x="27439" y="72940"/>
                  <a:pt x="27414" y="72948"/>
                  <a:pt x="27387" y="72948"/>
                </a:cubicBezTo>
                <a:cubicBezTo>
                  <a:pt x="27322" y="72948"/>
                  <a:pt x="27251" y="72903"/>
                  <a:pt x="27251" y="72858"/>
                </a:cubicBezTo>
                <a:cubicBezTo>
                  <a:pt x="27123" y="72730"/>
                  <a:pt x="25802" y="71075"/>
                  <a:pt x="25261" y="70406"/>
                </a:cubicBezTo>
                <a:cubicBezTo>
                  <a:pt x="24529" y="69547"/>
                  <a:pt x="20422" y="64565"/>
                  <a:pt x="19292" y="63244"/>
                </a:cubicBezTo>
                <a:lnTo>
                  <a:pt x="19292" y="63180"/>
                </a:lnTo>
                <a:cubicBezTo>
                  <a:pt x="19165" y="63037"/>
                  <a:pt x="18958" y="62973"/>
                  <a:pt x="19037" y="62782"/>
                </a:cubicBezTo>
                <a:cubicBezTo>
                  <a:pt x="19059" y="62734"/>
                  <a:pt x="19101" y="62718"/>
                  <a:pt x="19154" y="62718"/>
                </a:cubicBezTo>
                <a:close/>
                <a:moveTo>
                  <a:pt x="16540" y="62659"/>
                </a:moveTo>
                <a:cubicBezTo>
                  <a:pt x="16574" y="62659"/>
                  <a:pt x="16610" y="62679"/>
                  <a:pt x="16650" y="62718"/>
                </a:cubicBezTo>
                <a:cubicBezTo>
                  <a:pt x="16777" y="62782"/>
                  <a:pt x="19563" y="66220"/>
                  <a:pt x="19833" y="66554"/>
                </a:cubicBezTo>
                <a:cubicBezTo>
                  <a:pt x="20088" y="66825"/>
                  <a:pt x="24338" y="71934"/>
                  <a:pt x="24402" y="71998"/>
                </a:cubicBezTo>
                <a:cubicBezTo>
                  <a:pt x="25325" y="73065"/>
                  <a:pt x="26200" y="74115"/>
                  <a:pt x="27060" y="75245"/>
                </a:cubicBezTo>
                <a:lnTo>
                  <a:pt x="27123" y="75245"/>
                </a:lnTo>
                <a:cubicBezTo>
                  <a:pt x="27123" y="75373"/>
                  <a:pt x="26391" y="78094"/>
                  <a:pt x="26391" y="78158"/>
                </a:cubicBezTo>
                <a:cubicBezTo>
                  <a:pt x="26391" y="78094"/>
                  <a:pt x="26328" y="78094"/>
                  <a:pt x="26328" y="78031"/>
                </a:cubicBezTo>
                <a:cubicBezTo>
                  <a:pt x="26057" y="77760"/>
                  <a:pt x="22539" y="73526"/>
                  <a:pt x="21345" y="72062"/>
                </a:cubicBezTo>
                <a:cubicBezTo>
                  <a:pt x="19961" y="70343"/>
                  <a:pt x="18496" y="68608"/>
                  <a:pt x="17048" y="66889"/>
                </a:cubicBezTo>
                <a:cubicBezTo>
                  <a:pt x="16172" y="65822"/>
                  <a:pt x="13721" y="63037"/>
                  <a:pt x="13785" y="62909"/>
                </a:cubicBezTo>
                <a:cubicBezTo>
                  <a:pt x="13844" y="62768"/>
                  <a:pt x="15018" y="62688"/>
                  <a:pt x="15811" y="62688"/>
                </a:cubicBezTo>
                <a:cubicBezTo>
                  <a:pt x="16091" y="62688"/>
                  <a:pt x="16323" y="62698"/>
                  <a:pt x="16443" y="62718"/>
                </a:cubicBezTo>
                <a:cubicBezTo>
                  <a:pt x="16475" y="62679"/>
                  <a:pt x="16507" y="62659"/>
                  <a:pt x="16540" y="62659"/>
                </a:cubicBezTo>
                <a:close/>
                <a:moveTo>
                  <a:pt x="11604" y="63244"/>
                </a:moveTo>
                <a:cubicBezTo>
                  <a:pt x="11731" y="63244"/>
                  <a:pt x="11795" y="63244"/>
                  <a:pt x="11875" y="63307"/>
                </a:cubicBezTo>
                <a:cubicBezTo>
                  <a:pt x="12002" y="63371"/>
                  <a:pt x="14119" y="65965"/>
                  <a:pt x="14581" y="66618"/>
                </a:cubicBezTo>
                <a:cubicBezTo>
                  <a:pt x="14915" y="67096"/>
                  <a:pt x="19754" y="72858"/>
                  <a:pt x="19897" y="72985"/>
                </a:cubicBezTo>
                <a:cubicBezTo>
                  <a:pt x="20024" y="73128"/>
                  <a:pt x="20152" y="73319"/>
                  <a:pt x="20359" y="73526"/>
                </a:cubicBezTo>
                <a:cubicBezTo>
                  <a:pt x="20359" y="73526"/>
                  <a:pt x="20359" y="73590"/>
                  <a:pt x="20422" y="73590"/>
                </a:cubicBezTo>
                <a:cubicBezTo>
                  <a:pt x="20693" y="73924"/>
                  <a:pt x="25659" y="79750"/>
                  <a:pt x="25723" y="80084"/>
                </a:cubicBezTo>
                <a:cubicBezTo>
                  <a:pt x="25794" y="80141"/>
                  <a:pt x="24838" y="82024"/>
                  <a:pt x="24400" y="82024"/>
                </a:cubicBezTo>
                <a:cubicBezTo>
                  <a:pt x="24351" y="82024"/>
                  <a:pt x="24308" y="82000"/>
                  <a:pt x="24274" y="81946"/>
                </a:cubicBezTo>
                <a:cubicBezTo>
                  <a:pt x="23144" y="80625"/>
                  <a:pt x="22014" y="79288"/>
                  <a:pt x="20884" y="77967"/>
                </a:cubicBezTo>
                <a:cubicBezTo>
                  <a:pt x="18098" y="74577"/>
                  <a:pt x="15376" y="71202"/>
                  <a:pt x="12591" y="67891"/>
                </a:cubicBezTo>
                <a:cubicBezTo>
                  <a:pt x="11668" y="66761"/>
                  <a:pt x="10601" y="65631"/>
                  <a:pt x="9742" y="64501"/>
                </a:cubicBezTo>
                <a:cubicBezTo>
                  <a:pt x="9678" y="64437"/>
                  <a:pt x="9551" y="64374"/>
                  <a:pt x="9487" y="64230"/>
                </a:cubicBezTo>
                <a:cubicBezTo>
                  <a:pt x="9344" y="64103"/>
                  <a:pt x="9407" y="63976"/>
                  <a:pt x="9614" y="63912"/>
                </a:cubicBezTo>
                <a:cubicBezTo>
                  <a:pt x="9742" y="63833"/>
                  <a:pt x="9949" y="63769"/>
                  <a:pt x="10076" y="63705"/>
                </a:cubicBezTo>
                <a:lnTo>
                  <a:pt x="10076" y="63769"/>
                </a:lnTo>
                <a:cubicBezTo>
                  <a:pt x="10140" y="63705"/>
                  <a:pt x="10140" y="63705"/>
                  <a:pt x="10203" y="63705"/>
                </a:cubicBezTo>
                <a:cubicBezTo>
                  <a:pt x="10681" y="63578"/>
                  <a:pt x="11142" y="63371"/>
                  <a:pt x="11604" y="63244"/>
                </a:cubicBezTo>
                <a:close/>
                <a:moveTo>
                  <a:pt x="7812" y="64856"/>
                </a:moveTo>
                <a:cubicBezTo>
                  <a:pt x="7977" y="64856"/>
                  <a:pt x="8080" y="65025"/>
                  <a:pt x="8214" y="65170"/>
                </a:cubicBezTo>
                <a:cubicBezTo>
                  <a:pt x="8691" y="65759"/>
                  <a:pt x="9216" y="66363"/>
                  <a:pt x="9678" y="66952"/>
                </a:cubicBezTo>
                <a:cubicBezTo>
                  <a:pt x="10681" y="68210"/>
                  <a:pt x="11668" y="69404"/>
                  <a:pt x="12591" y="70597"/>
                </a:cubicBezTo>
                <a:lnTo>
                  <a:pt x="12925" y="70932"/>
                </a:lnTo>
                <a:cubicBezTo>
                  <a:pt x="12925" y="70995"/>
                  <a:pt x="12925" y="70995"/>
                  <a:pt x="12989" y="70995"/>
                </a:cubicBezTo>
                <a:lnTo>
                  <a:pt x="12989" y="71075"/>
                </a:lnTo>
                <a:cubicBezTo>
                  <a:pt x="14326" y="72587"/>
                  <a:pt x="15583" y="74115"/>
                  <a:pt x="16841" y="75643"/>
                </a:cubicBezTo>
                <a:cubicBezTo>
                  <a:pt x="17111" y="75977"/>
                  <a:pt x="17302" y="76248"/>
                  <a:pt x="17573" y="76503"/>
                </a:cubicBezTo>
                <a:cubicBezTo>
                  <a:pt x="17573" y="76566"/>
                  <a:pt x="17573" y="76566"/>
                  <a:pt x="17637" y="76566"/>
                </a:cubicBezTo>
                <a:lnTo>
                  <a:pt x="17637" y="76646"/>
                </a:lnTo>
                <a:lnTo>
                  <a:pt x="17700" y="76646"/>
                </a:lnTo>
                <a:cubicBezTo>
                  <a:pt x="18162" y="77235"/>
                  <a:pt x="21091" y="80753"/>
                  <a:pt x="21091" y="80753"/>
                </a:cubicBezTo>
                <a:cubicBezTo>
                  <a:pt x="21218" y="80816"/>
                  <a:pt x="22746" y="82742"/>
                  <a:pt x="22810" y="82806"/>
                </a:cubicBezTo>
                <a:cubicBezTo>
                  <a:pt x="23017" y="83077"/>
                  <a:pt x="23271" y="83411"/>
                  <a:pt x="23542" y="83666"/>
                </a:cubicBezTo>
                <a:cubicBezTo>
                  <a:pt x="23669" y="83729"/>
                  <a:pt x="23733" y="83872"/>
                  <a:pt x="23606" y="83936"/>
                </a:cubicBezTo>
                <a:cubicBezTo>
                  <a:pt x="23271" y="84525"/>
                  <a:pt x="22746" y="85003"/>
                  <a:pt x="22285" y="85400"/>
                </a:cubicBezTo>
                <a:lnTo>
                  <a:pt x="22221" y="85464"/>
                </a:lnTo>
                <a:cubicBezTo>
                  <a:pt x="22174" y="85539"/>
                  <a:pt x="22133" y="85570"/>
                  <a:pt x="22081" y="85570"/>
                </a:cubicBezTo>
                <a:cubicBezTo>
                  <a:pt x="22045" y="85570"/>
                  <a:pt x="22003" y="85554"/>
                  <a:pt x="21950" y="85528"/>
                </a:cubicBezTo>
                <a:lnTo>
                  <a:pt x="21887" y="85528"/>
                </a:lnTo>
                <a:cubicBezTo>
                  <a:pt x="17971" y="80753"/>
                  <a:pt x="14055" y="75977"/>
                  <a:pt x="10140" y="71266"/>
                </a:cubicBezTo>
                <a:cubicBezTo>
                  <a:pt x="8818" y="69674"/>
                  <a:pt x="7418" y="68082"/>
                  <a:pt x="6097" y="66491"/>
                </a:cubicBezTo>
                <a:cubicBezTo>
                  <a:pt x="5906" y="66300"/>
                  <a:pt x="5826" y="66220"/>
                  <a:pt x="6097" y="65965"/>
                </a:cubicBezTo>
                <a:cubicBezTo>
                  <a:pt x="6558" y="65568"/>
                  <a:pt x="7099" y="65297"/>
                  <a:pt x="7561" y="64963"/>
                </a:cubicBezTo>
                <a:cubicBezTo>
                  <a:pt x="7661" y="64887"/>
                  <a:pt x="7742" y="64856"/>
                  <a:pt x="7812" y="64856"/>
                </a:cubicBezTo>
                <a:close/>
                <a:moveTo>
                  <a:pt x="85997" y="0"/>
                </a:moveTo>
                <a:cubicBezTo>
                  <a:pt x="85879" y="0"/>
                  <a:pt x="85753" y="13"/>
                  <a:pt x="85620" y="36"/>
                </a:cubicBezTo>
                <a:cubicBezTo>
                  <a:pt x="83630" y="434"/>
                  <a:pt x="81768" y="1230"/>
                  <a:pt x="80176" y="2487"/>
                </a:cubicBezTo>
                <a:cubicBezTo>
                  <a:pt x="79587" y="2949"/>
                  <a:pt x="78919" y="3426"/>
                  <a:pt x="78394" y="4015"/>
                </a:cubicBezTo>
                <a:cubicBezTo>
                  <a:pt x="77136" y="5416"/>
                  <a:pt x="76133" y="7008"/>
                  <a:pt x="75274" y="8727"/>
                </a:cubicBezTo>
                <a:cubicBezTo>
                  <a:pt x="73809" y="11576"/>
                  <a:pt x="73220" y="14632"/>
                  <a:pt x="72759" y="17752"/>
                </a:cubicBezTo>
                <a:cubicBezTo>
                  <a:pt x="72552" y="18946"/>
                  <a:pt x="72218" y="25711"/>
                  <a:pt x="72154" y="25711"/>
                </a:cubicBezTo>
                <a:cubicBezTo>
                  <a:pt x="71505" y="25623"/>
                  <a:pt x="69267" y="25318"/>
                  <a:pt x="66044" y="25318"/>
                </a:cubicBezTo>
                <a:cubicBezTo>
                  <a:pt x="63968" y="25318"/>
                  <a:pt x="61483" y="25445"/>
                  <a:pt x="58751" y="25838"/>
                </a:cubicBezTo>
                <a:cubicBezTo>
                  <a:pt x="57367" y="26029"/>
                  <a:pt x="56045" y="26363"/>
                  <a:pt x="54708" y="26761"/>
                </a:cubicBezTo>
                <a:cubicBezTo>
                  <a:pt x="52989" y="27223"/>
                  <a:pt x="51398" y="27828"/>
                  <a:pt x="49806" y="28560"/>
                </a:cubicBezTo>
                <a:cubicBezTo>
                  <a:pt x="43566" y="31345"/>
                  <a:pt x="38536" y="35579"/>
                  <a:pt x="34684" y="41230"/>
                </a:cubicBezTo>
                <a:cubicBezTo>
                  <a:pt x="31835" y="45400"/>
                  <a:pt x="29973" y="50048"/>
                  <a:pt x="28986" y="55014"/>
                </a:cubicBezTo>
                <a:cubicBezTo>
                  <a:pt x="28588" y="56813"/>
                  <a:pt x="28317" y="58659"/>
                  <a:pt x="28254" y="60522"/>
                </a:cubicBezTo>
                <a:cubicBezTo>
                  <a:pt x="28254" y="60692"/>
                  <a:pt x="28210" y="60809"/>
                  <a:pt x="28044" y="60809"/>
                </a:cubicBezTo>
                <a:cubicBezTo>
                  <a:pt x="28008" y="60809"/>
                  <a:pt x="27967" y="60804"/>
                  <a:pt x="27919" y="60792"/>
                </a:cubicBezTo>
                <a:cubicBezTo>
                  <a:pt x="27201" y="60739"/>
                  <a:pt x="23096" y="60031"/>
                  <a:pt x="18795" y="60031"/>
                </a:cubicBezTo>
                <a:cubicBezTo>
                  <a:pt x="17947" y="60031"/>
                  <a:pt x="17091" y="60058"/>
                  <a:pt x="16252" y="60124"/>
                </a:cubicBezTo>
                <a:lnTo>
                  <a:pt x="15854" y="60124"/>
                </a:lnTo>
                <a:cubicBezTo>
                  <a:pt x="14517" y="60331"/>
                  <a:pt x="13259" y="60458"/>
                  <a:pt x="12002" y="60792"/>
                </a:cubicBezTo>
                <a:cubicBezTo>
                  <a:pt x="9407" y="61445"/>
                  <a:pt x="7020" y="62448"/>
                  <a:pt x="4839" y="64039"/>
                </a:cubicBezTo>
                <a:cubicBezTo>
                  <a:pt x="3709" y="64899"/>
                  <a:pt x="2722" y="65965"/>
                  <a:pt x="1990" y="67096"/>
                </a:cubicBezTo>
                <a:cubicBezTo>
                  <a:pt x="1194" y="68289"/>
                  <a:pt x="589" y="69547"/>
                  <a:pt x="127" y="70868"/>
                </a:cubicBezTo>
                <a:cubicBezTo>
                  <a:pt x="0" y="71330"/>
                  <a:pt x="334" y="72125"/>
                  <a:pt x="796" y="72332"/>
                </a:cubicBezTo>
                <a:cubicBezTo>
                  <a:pt x="984" y="72406"/>
                  <a:pt x="1164" y="72442"/>
                  <a:pt x="1331" y="72442"/>
                </a:cubicBezTo>
                <a:cubicBezTo>
                  <a:pt x="1744" y="72442"/>
                  <a:pt x="2086" y="72221"/>
                  <a:pt x="2324" y="71791"/>
                </a:cubicBezTo>
                <a:cubicBezTo>
                  <a:pt x="2388" y="71664"/>
                  <a:pt x="2451" y="71473"/>
                  <a:pt x="2515" y="71330"/>
                </a:cubicBezTo>
                <a:cubicBezTo>
                  <a:pt x="2977" y="70008"/>
                  <a:pt x="3582" y="68815"/>
                  <a:pt x="4441" y="67685"/>
                </a:cubicBezTo>
                <a:cubicBezTo>
                  <a:pt x="4576" y="67517"/>
                  <a:pt x="4660" y="67434"/>
                  <a:pt x="4742" y="67434"/>
                </a:cubicBezTo>
                <a:cubicBezTo>
                  <a:pt x="4823" y="67434"/>
                  <a:pt x="4903" y="67517"/>
                  <a:pt x="5030" y="67685"/>
                </a:cubicBezTo>
                <a:cubicBezTo>
                  <a:pt x="5301" y="68019"/>
                  <a:pt x="5508" y="68353"/>
                  <a:pt x="5762" y="68687"/>
                </a:cubicBezTo>
                <a:cubicBezTo>
                  <a:pt x="6622" y="69674"/>
                  <a:pt x="7418" y="70741"/>
                  <a:pt x="8293" y="71728"/>
                </a:cubicBezTo>
                <a:cubicBezTo>
                  <a:pt x="9280" y="72921"/>
                  <a:pt x="10203" y="74179"/>
                  <a:pt x="11270" y="75373"/>
                </a:cubicBezTo>
                <a:cubicBezTo>
                  <a:pt x="12129" y="76312"/>
                  <a:pt x="12925" y="77362"/>
                  <a:pt x="13721" y="78301"/>
                </a:cubicBezTo>
                <a:cubicBezTo>
                  <a:pt x="14851" y="79623"/>
                  <a:pt x="15918" y="80880"/>
                  <a:pt x="17048" y="82217"/>
                </a:cubicBezTo>
                <a:cubicBezTo>
                  <a:pt x="17971" y="83411"/>
                  <a:pt x="18958" y="84605"/>
                  <a:pt x="19961" y="85798"/>
                </a:cubicBezTo>
                <a:cubicBezTo>
                  <a:pt x="20152" y="85989"/>
                  <a:pt x="20295" y="86117"/>
                  <a:pt x="20422" y="86324"/>
                </a:cubicBezTo>
                <a:cubicBezTo>
                  <a:pt x="20756" y="86594"/>
                  <a:pt x="20629" y="86722"/>
                  <a:pt x="20359" y="86913"/>
                </a:cubicBezTo>
                <a:cubicBezTo>
                  <a:pt x="19292" y="87517"/>
                  <a:pt x="18242" y="87915"/>
                  <a:pt x="17111" y="88313"/>
                </a:cubicBezTo>
                <a:cubicBezTo>
                  <a:pt x="16507" y="88504"/>
                  <a:pt x="16316" y="88902"/>
                  <a:pt x="16570" y="89443"/>
                </a:cubicBezTo>
                <a:cubicBezTo>
                  <a:pt x="16743" y="89722"/>
                  <a:pt x="17004" y="89857"/>
                  <a:pt x="17354" y="89857"/>
                </a:cubicBezTo>
                <a:cubicBezTo>
                  <a:pt x="17424" y="89857"/>
                  <a:pt x="17497" y="89852"/>
                  <a:pt x="17573" y="89841"/>
                </a:cubicBezTo>
                <a:cubicBezTo>
                  <a:pt x="17907" y="89778"/>
                  <a:pt x="18162" y="89634"/>
                  <a:pt x="18496" y="89634"/>
                </a:cubicBezTo>
                <a:cubicBezTo>
                  <a:pt x="18560" y="89634"/>
                  <a:pt x="18560" y="89634"/>
                  <a:pt x="18639" y="89571"/>
                </a:cubicBezTo>
                <a:cubicBezTo>
                  <a:pt x="21887" y="88711"/>
                  <a:pt x="24402" y="86785"/>
                  <a:pt x="26391" y="84063"/>
                </a:cubicBezTo>
                <a:cubicBezTo>
                  <a:pt x="27792" y="82074"/>
                  <a:pt x="28779" y="79957"/>
                  <a:pt x="29447" y="77633"/>
                </a:cubicBezTo>
                <a:cubicBezTo>
                  <a:pt x="30307" y="74720"/>
                  <a:pt x="30705" y="71728"/>
                  <a:pt x="30896" y="68687"/>
                </a:cubicBezTo>
                <a:cubicBezTo>
                  <a:pt x="31039" y="67685"/>
                  <a:pt x="31039" y="66698"/>
                  <a:pt x="31103" y="65695"/>
                </a:cubicBezTo>
                <a:cubicBezTo>
                  <a:pt x="31166" y="65233"/>
                  <a:pt x="31103" y="64772"/>
                  <a:pt x="31230" y="64310"/>
                </a:cubicBezTo>
                <a:cubicBezTo>
                  <a:pt x="31294" y="64167"/>
                  <a:pt x="31294" y="64103"/>
                  <a:pt x="31501" y="64103"/>
                </a:cubicBezTo>
                <a:cubicBezTo>
                  <a:pt x="32090" y="64230"/>
                  <a:pt x="32695" y="64230"/>
                  <a:pt x="33220" y="64374"/>
                </a:cubicBezTo>
                <a:cubicBezTo>
                  <a:pt x="34014" y="64481"/>
                  <a:pt x="34752" y="64646"/>
                  <a:pt x="35519" y="64646"/>
                </a:cubicBezTo>
                <a:cubicBezTo>
                  <a:pt x="35659" y="64646"/>
                  <a:pt x="35800" y="64641"/>
                  <a:pt x="35942" y="64628"/>
                </a:cubicBezTo>
                <a:cubicBezTo>
                  <a:pt x="36876" y="64628"/>
                  <a:pt x="37802" y="64664"/>
                  <a:pt x="38731" y="64664"/>
                </a:cubicBezTo>
                <a:cubicBezTo>
                  <a:pt x="39196" y="64664"/>
                  <a:pt x="39661" y="64655"/>
                  <a:pt x="40128" y="64628"/>
                </a:cubicBezTo>
                <a:cubicBezTo>
                  <a:pt x="41179" y="64565"/>
                  <a:pt x="42245" y="64374"/>
                  <a:pt x="43312" y="64230"/>
                </a:cubicBezTo>
                <a:cubicBezTo>
                  <a:pt x="45301" y="63976"/>
                  <a:pt x="47211" y="63578"/>
                  <a:pt x="49137" y="62973"/>
                </a:cubicBezTo>
                <a:cubicBezTo>
                  <a:pt x="50331" y="62575"/>
                  <a:pt x="51589" y="62177"/>
                  <a:pt x="52782" y="61716"/>
                </a:cubicBezTo>
                <a:cubicBezTo>
                  <a:pt x="53722" y="61254"/>
                  <a:pt x="54645" y="60856"/>
                  <a:pt x="55568" y="60394"/>
                </a:cubicBezTo>
                <a:cubicBezTo>
                  <a:pt x="56300" y="59933"/>
                  <a:pt x="57096" y="59535"/>
                  <a:pt x="57765" y="59137"/>
                </a:cubicBezTo>
                <a:cubicBezTo>
                  <a:pt x="58560" y="58596"/>
                  <a:pt x="59293" y="58134"/>
                  <a:pt x="60025" y="57545"/>
                </a:cubicBezTo>
                <a:cubicBezTo>
                  <a:pt x="61410" y="56542"/>
                  <a:pt x="62667" y="55476"/>
                  <a:pt x="63861" y="54282"/>
                </a:cubicBezTo>
                <a:cubicBezTo>
                  <a:pt x="64593" y="53566"/>
                  <a:pt x="65325" y="52834"/>
                  <a:pt x="66058" y="52038"/>
                </a:cubicBezTo>
                <a:cubicBezTo>
                  <a:pt x="66121" y="51974"/>
                  <a:pt x="66185" y="51831"/>
                  <a:pt x="66312" y="51767"/>
                </a:cubicBezTo>
                <a:cubicBezTo>
                  <a:pt x="66710" y="51178"/>
                  <a:pt x="67188" y="50637"/>
                  <a:pt x="67649" y="50048"/>
                </a:cubicBezTo>
                <a:cubicBezTo>
                  <a:pt x="68238" y="49189"/>
                  <a:pt x="68843" y="48313"/>
                  <a:pt x="69496" y="47390"/>
                </a:cubicBezTo>
                <a:cubicBezTo>
                  <a:pt x="73809" y="39495"/>
                  <a:pt x="75067" y="30215"/>
                  <a:pt x="75067" y="29419"/>
                </a:cubicBezTo>
                <a:cubicBezTo>
                  <a:pt x="75067" y="29251"/>
                  <a:pt x="75461" y="29190"/>
                  <a:pt x="76140" y="29190"/>
                </a:cubicBezTo>
                <a:cubicBezTo>
                  <a:pt x="77994" y="29190"/>
                  <a:pt x="81969" y="29649"/>
                  <a:pt x="85812" y="29649"/>
                </a:cubicBezTo>
                <a:cubicBezTo>
                  <a:pt x="87219" y="29649"/>
                  <a:pt x="88609" y="29588"/>
                  <a:pt x="89870" y="29419"/>
                </a:cubicBezTo>
                <a:cubicBezTo>
                  <a:pt x="90666" y="29292"/>
                  <a:pt x="91462" y="29085"/>
                  <a:pt x="92258" y="28894"/>
                </a:cubicBezTo>
                <a:cubicBezTo>
                  <a:pt x="93372" y="28496"/>
                  <a:pt x="94566" y="28098"/>
                  <a:pt x="95632" y="27493"/>
                </a:cubicBezTo>
                <a:cubicBezTo>
                  <a:pt x="96428" y="27159"/>
                  <a:pt x="97224" y="26697"/>
                  <a:pt x="97892" y="26236"/>
                </a:cubicBezTo>
                <a:cubicBezTo>
                  <a:pt x="98816" y="25567"/>
                  <a:pt x="99612" y="24771"/>
                  <a:pt x="100344" y="23912"/>
                </a:cubicBezTo>
                <a:cubicBezTo>
                  <a:pt x="100933" y="23243"/>
                  <a:pt x="101474" y="22591"/>
                  <a:pt x="101935" y="21859"/>
                </a:cubicBezTo>
                <a:cubicBezTo>
                  <a:pt x="102461" y="20935"/>
                  <a:pt x="102859" y="19933"/>
                  <a:pt x="103193" y="18946"/>
                </a:cubicBezTo>
                <a:cubicBezTo>
                  <a:pt x="103320" y="18405"/>
                  <a:pt x="103002" y="17672"/>
                  <a:pt x="102397" y="17545"/>
                </a:cubicBezTo>
                <a:cubicBezTo>
                  <a:pt x="102182" y="17508"/>
                  <a:pt x="102001" y="17481"/>
                  <a:pt x="101844" y="17481"/>
                </a:cubicBezTo>
                <a:cubicBezTo>
                  <a:pt x="101469" y="17481"/>
                  <a:pt x="101237" y="17633"/>
                  <a:pt x="101012" y="18150"/>
                </a:cubicBezTo>
                <a:cubicBezTo>
                  <a:pt x="100869" y="18341"/>
                  <a:pt x="100805" y="18548"/>
                  <a:pt x="100742" y="18739"/>
                </a:cubicBezTo>
                <a:cubicBezTo>
                  <a:pt x="100073" y="20601"/>
                  <a:pt x="99086" y="22257"/>
                  <a:pt x="97494" y="23578"/>
                </a:cubicBezTo>
                <a:cubicBezTo>
                  <a:pt x="97288" y="23323"/>
                  <a:pt x="97033" y="22989"/>
                  <a:pt x="96762" y="22718"/>
                </a:cubicBezTo>
                <a:cubicBezTo>
                  <a:pt x="95903" y="21731"/>
                  <a:pt x="95107" y="20665"/>
                  <a:pt x="94247" y="19662"/>
                </a:cubicBezTo>
                <a:cubicBezTo>
                  <a:pt x="93245" y="18468"/>
                  <a:pt x="92258" y="17211"/>
                  <a:pt x="91255" y="16017"/>
                </a:cubicBezTo>
                <a:cubicBezTo>
                  <a:pt x="90268" y="14823"/>
                  <a:pt x="89329" y="13629"/>
                  <a:pt x="88342" y="12499"/>
                </a:cubicBezTo>
                <a:cubicBezTo>
                  <a:pt x="87546" y="11576"/>
                  <a:pt x="86814" y="10653"/>
                  <a:pt x="86018" y="9714"/>
                </a:cubicBezTo>
                <a:cubicBezTo>
                  <a:pt x="85158" y="8663"/>
                  <a:pt x="84219" y="7660"/>
                  <a:pt x="83423" y="6610"/>
                </a:cubicBezTo>
                <a:cubicBezTo>
                  <a:pt x="82898" y="5941"/>
                  <a:pt x="82230" y="5273"/>
                  <a:pt x="81704" y="4541"/>
                </a:cubicBezTo>
                <a:cubicBezTo>
                  <a:pt x="81370" y="4143"/>
                  <a:pt x="81370" y="4143"/>
                  <a:pt x="81768" y="3888"/>
                </a:cubicBezTo>
                <a:cubicBezTo>
                  <a:pt x="83232" y="2885"/>
                  <a:pt x="84617" y="1962"/>
                  <a:pt x="86352" y="1564"/>
                </a:cubicBezTo>
                <a:cubicBezTo>
                  <a:pt x="86607" y="1500"/>
                  <a:pt x="86814" y="1293"/>
                  <a:pt x="86814" y="959"/>
                </a:cubicBezTo>
                <a:cubicBezTo>
                  <a:pt x="86866" y="256"/>
                  <a:pt x="86524" y="0"/>
                  <a:pt x="85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6"/>
          <p:cNvGrpSpPr/>
          <p:nvPr/>
        </p:nvGrpSpPr>
        <p:grpSpPr>
          <a:xfrm rot="10800000">
            <a:off x="4385870" y="4728276"/>
            <a:ext cx="2861650" cy="265395"/>
            <a:chOff x="3524275" y="3132050"/>
            <a:chExt cx="4415446" cy="409497"/>
          </a:xfrm>
        </p:grpSpPr>
        <p:sp>
          <p:nvSpPr>
            <p:cNvPr id="361" name="Google Shape;361;p6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6"/>
          <p:cNvSpPr/>
          <p:nvPr/>
        </p:nvSpPr>
        <p:spPr>
          <a:xfrm rot="-2351801">
            <a:off x="244658" y="4371905"/>
            <a:ext cx="757719" cy="319983"/>
          </a:xfrm>
          <a:custGeom>
            <a:rect b="b" l="l" r="r" t="t"/>
            <a:pathLst>
              <a:path extrusionOk="0" h="12799" w="30308">
                <a:moveTo>
                  <a:pt x="15186" y="1720"/>
                </a:moveTo>
                <a:cubicBezTo>
                  <a:pt x="16507" y="1720"/>
                  <a:pt x="17637" y="2850"/>
                  <a:pt x="17637" y="4251"/>
                </a:cubicBezTo>
                <a:cubicBezTo>
                  <a:pt x="17637" y="5572"/>
                  <a:pt x="16507" y="6702"/>
                  <a:pt x="15186" y="6702"/>
                </a:cubicBezTo>
                <a:cubicBezTo>
                  <a:pt x="13785" y="6702"/>
                  <a:pt x="12655" y="5572"/>
                  <a:pt x="12655" y="4251"/>
                </a:cubicBezTo>
                <a:cubicBezTo>
                  <a:pt x="12655" y="2850"/>
                  <a:pt x="13785" y="1720"/>
                  <a:pt x="15186" y="1720"/>
                </a:cubicBezTo>
                <a:close/>
                <a:moveTo>
                  <a:pt x="4171" y="6097"/>
                </a:moveTo>
                <a:cubicBezTo>
                  <a:pt x="5572" y="6097"/>
                  <a:pt x="6686" y="7227"/>
                  <a:pt x="6686" y="8628"/>
                </a:cubicBezTo>
                <a:cubicBezTo>
                  <a:pt x="6686" y="9949"/>
                  <a:pt x="5572" y="11079"/>
                  <a:pt x="4171" y="11079"/>
                </a:cubicBezTo>
                <a:cubicBezTo>
                  <a:pt x="2850" y="11079"/>
                  <a:pt x="1720" y="9949"/>
                  <a:pt x="1720" y="8628"/>
                </a:cubicBezTo>
                <a:cubicBezTo>
                  <a:pt x="1720" y="7227"/>
                  <a:pt x="2850" y="6097"/>
                  <a:pt x="4171" y="6097"/>
                </a:cubicBezTo>
                <a:close/>
                <a:moveTo>
                  <a:pt x="26121" y="6097"/>
                </a:moveTo>
                <a:cubicBezTo>
                  <a:pt x="27522" y="6097"/>
                  <a:pt x="28572" y="7227"/>
                  <a:pt x="28572" y="8628"/>
                </a:cubicBezTo>
                <a:cubicBezTo>
                  <a:pt x="28572" y="9949"/>
                  <a:pt x="27522" y="11079"/>
                  <a:pt x="26121" y="11079"/>
                </a:cubicBezTo>
                <a:cubicBezTo>
                  <a:pt x="24736" y="11079"/>
                  <a:pt x="23670" y="9949"/>
                  <a:pt x="23670" y="8628"/>
                </a:cubicBezTo>
                <a:cubicBezTo>
                  <a:pt x="23670" y="7227"/>
                  <a:pt x="24736" y="6097"/>
                  <a:pt x="26121" y="6097"/>
                </a:cubicBezTo>
                <a:close/>
                <a:moveTo>
                  <a:pt x="15186" y="1"/>
                </a:moveTo>
                <a:cubicBezTo>
                  <a:pt x="12862" y="1"/>
                  <a:pt x="10936" y="1927"/>
                  <a:pt x="10936" y="4251"/>
                </a:cubicBezTo>
                <a:cubicBezTo>
                  <a:pt x="10936" y="4505"/>
                  <a:pt x="11000" y="4776"/>
                  <a:pt x="11000" y="5046"/>
                </a:cubicBezTo>
                <a:lnTo>
                  <a:pt x="7752" y="6431"/>
                </a:lnTo>
                <a:cubicBezTo>
                  <a:pt x="7020" y="5237"/>
                  <a:pt x="5699" y="4378"/>
                  <a:pt x="4171" y="4378"/>
                </a:cubicBezTo>
                <a:cubicBezTo>
                  <a:pt x="1847" y="4378"/>
                  <a:pt x="1" y="6304"/>
                  <a:pt x="1" y="8628"/>
                </a:cubicBezTo>
                <a:cubicBezTo>
                  <a:pt x="1" y="10936"/>
                  <a:pt x="1847" y="12798"/>
                  <a:pt x="4171" y="12798"/>
                </a:cubicBezTo>
                <a:cubicBezTo>
                  <a:pt x="6495" y="12798"/>
                  <a:pt x="8421" y="10936"/>
                  <a:pt x="8421" y="8628"/>
                </a:cubicBezTo>
                <a:cubicBezTo>
                  <a:pt x="8421" y="8421"/>
                  <a:pt x="8357" y="8230"/>
                  <a:pt x="8357" y="8087"/>
                </a:cubicBezTo>
                <a:lnTo>
                  <a:pt x="11732" y="6638"/>
                </a:lnTo>
                <a:cubicBezTo>
                  <a:pt x="12464" y="7689"/>
                  <a:pt x="13721" y="8421"/>
                  <a:pt x="15186" y="8421"/>
                </a:cubicBezTo>
                <a:cubicBezTo>
                  <a:pt x="16571" y="8421"/>
                  <a:pt x="17828" y="7689"/>
                  <a:pt x="18560" y="6638"/>
                </a:cubicBezTo>
                <a:lnTo>
                  <a:pt x="21951" y="8087"/>
                </a:lnTo>
                <a:lnTo>
                  <a:pt x="21951" y="8628"/>
                </a:lnTo>
                <a:cubicBezTo>
                  <a:pt x="21951" y="10936"/>
                  <a:pt x="23797" y="12798"/>
                  <a:pt x="26121" y="12798"/>
                </a:cubicBezTo>
                <a:cubicBezTo>
                  <a:pt x="28445" y="12798"/>
                  <a:pt x="30307" y="10936"/>
                  <a:pt x="30307" y="8628"/>
                </a:cubicBezTo>
                <a:cubicBezTo>
                  <a:pt x="30307" y="6304"/>
                  <a:pt x="28445" y="4378"/>
                  <a:pt x="26121" y="4378"/>
                </a:cubicBezTo>
                <a:cubicBezTo>
                  <a:pt x="24593" y="4378"/>
                  <a:pt x="23272" y="5237"/>
                  <a:pt x="22540" y="6431"/>
                </a:cubicBezTo>
                <a:lnTo>
                  <a:pt x="19292" y="5046"/>
                </a:lnTo>
                <a:cubicBezTo>
                  <a:pt x="19356" y="4776"/>
                  <a:pt x="19356" y="4505"/>
                  <a:pt x="19356" y="4251"/>
                </a:cubicBezTo>
                <a:cubicBezTo>
                  <a:pt x="19356" y="1927"/>
                  <a:pt x="17510" y="1"/>
                  <a:pt x="151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 rot="-1021825">
            <a:off x="-1089922" y="1699703"/>
            <a:ext cx="580434" cy="575205"/>
          </a:xfrm>
          <a:custGeom>
            <a:rect b="b" l="l" r="r" t="t"/>
            <a:pathLst>
              <a:path extrusionOk="0" h="61709" w="62270">
                <a:moveTo>
                  <a:pt x="31772" y="2595"/>
                </a:moveTo>
                <a:cubicBezTo>
                  <a:pt x="32361" y="2595"/>
                  <a:pt x="32966" y="2659"/>
                  <a:pt x="33555" y="2723"/>
                </a:cubicBezTo>
                <a:cubicBezTo>
                  <a:pt x="34080" y="2786"/>
                  <a:pt x="34685" y="2786"/>
                  <a:pt x="35210" y="2850"/>
                </a:cubicBezTo>
                <a:cubicBezTo>
                  <a:pt x="35672" y="3121"/>
                  <a:pt x="36213" y="3184"/>
                  <a:pt x="36675" y="3312"/>
                </a:cubicBezTo>
                <a:cubicBezTo>
                  <a:pt x="37136" y="3391"/>
                  <a:pt x="37598" y="3518"/>
                  <a:pt x="38059" y="3646"/>
                </a:cubicBezTo>
                <a:cubicBezTo>
                  <a:pt x="38203" y="3789"/>
                  <a:pt x="38394" y="3916"/>
                  <a:pt x="38664" y="3916"/>
                </a:cubicBezTo>
                <a:cubicBezTo>
                  <a:pt x="39651" y="4442"/>
                  <a:pt x="40781" y="4649"/>
                  <a:pt x="41641" y="5572"/>
                </a:cubicBezTo>
                <a:cubicBezTo>
                  <a:pt x="41784" y="5970"/>
                  <a:pt x="41784" y="6431"/>
                  <a:pt x="41641" y="6893"/>
                </a:cubicBezTo>
                <a:cubicBezTo>
                  <a:pt x="41450" y="7896"/>
                  <a:pt x="40988" y="8755"/>
                  <a:pt x="40718" y="9758"/>
                </a:cubicBezTo>
                <a:cubicBezTo>
                  <a:pt x="40654" y="10013"/>
                  <a:pt x="40527" y="10347"/>
                  <a:pt x="40447" y="10618"/>
                </a:cubicBezTo>
                <a:cubicBezTo>
                  <a:pt x="40320" y="10952"/>
                  <a:pt x="40256" y="11207"/>
                  <a:pt x="40129" y="11541"/>
                </a:cubicBezTo>
                <a:cubicBezTo>
                  <a:pt x="40049" y="11668"/>
                  <a:pt x="39985" y="11875"/>
                  <a:pt x="39985" y="12146"/>
                </a:cubicBezTo>
                <a:cubicBezTo>
                  <a:pt x="39731" y="12400"/>
                  <a:pt x="39651" y="12798"/>
                  <a:pt x="39524" y="13133"/>
                </a:cubicBezTo>
                <a:cubicBezTo>
                  <a:pt x="39333" y="13530"/>
                  <a:pt x="39190" y="13928"/>
                  <a:pt x="39062" y="14326"/>
                </a:cubicBezTo>
                <a:cubicBezTo>
                  <a:pt x="38792" y="14995"/>
                  <a:pt x="38537" y="15647"/>
                  <a:pt x="38330" y="16316"/>
                </a:cubicBezTo>
                <a:cubicBezTo>
                  <a:pt x="38266" y="16523"/>
                  <a:pt x="38139" y="16778"/>
                  <a:pt x="38059" y="17048"/>
                </a:cubicBezTo>
                <a:cubicBezTo>
                  <a:pt x="37741" y="17717"/>
                  <a:pt x="37471" y="18433"/>
                  <a:pt x="37136" y="19102"/>
                </a:cubicBezTo>
                <a:cubicBezTo>
                  <a:pt x="37073" y="19372"/>
                  <a:pt x="36945" y="19627"/>
                  <a:pt x="36866" y="19897"/>
                </a:cubicBezTo>
                <a:cubicBezTo>
                  <a:pt x="36277" y="20025"/>
                  <a:pt x="36404" y="20502"/>
                  <a:pt x="36404" y="20900"/>
                </a:cubicBezTo>
                <a:lnTo>
                  <a:pt x="36404" y="21091"/>
                </a:lnTo>
                <a:cubicBezTo>
                  <a:pt x="36277" y="21425"/>
                  <a:pt x="36070" y="21760"/>
                  <a:pt x="35942" y="22094"/>
                </a:cubicBezTo>
                <a:cubicBezTo>
                  <a:pt x="35815" y="22412"/>
                  <a:pt x="35608" y="22683"/>
                  <a:pt x="35672" y="23017"/>
                </a:cubicBezTo>
                <a:cubicBezTo>
                  <a:pt x="35274" y="23208"/>
                  <a:pt x="35417" y="23606"/>
                  <a:pt x="35354" y="23877"/>
                </a:cubicBezTo>
                <a:cubicBezTo>
                  <a:pt x="34774" y="25035"/>
                  <a:pt x="34330" y="25249"/>
                  <a:pt x="33443" y="25249"/>
                </a:cubicBezTo>
                <a:cubicBezTo>
                  <a:pt x="33112" y="25249"/>
                  <a:pt x="32719" y="25219"/>
                  <a:pt x="32234" y="25198"/>
                </a:cubicBezTo>
                <a:cubicBezTo>
                  <a:pt x="31538" y="25161"/>
                  <a:pt x="30865" y="25059"/>
                  <a:pt x="30200" y="25059"/>
                </a:cubicBezTo>
                <a:cubicBezTo>
                  <a:pt x="29723" y="25059"/>
                  <a:pt x="29252" y="25111"/>
                  <a:pt x="28780" y="25277"/>
                </a:cubicBezTo>
                <a:lnTo>
                  <a:pt x="28318" y="25277"/>
                </a:lnTo>
                <a:cubicBezTo>
                  <a:pt x="28242" y="25285"/>
                  <a:pt x="28167" y="25288"/>
                  <a:pt x="28094" y="25288"/>
                </a:cubicBezTo>
                <a:cubicBezTo>
                  <a:pt x="27519" y="25288"/>
                  <a:pt x="27023" y="25060"/>
                  <a:pt x="26726" y="24482"/>
                </a:cubicBezTo>
                <a:cubicBezTo>
                  <a:pt x="26726" y="24275"/>
                  <a:pt x="26663" y="24004"/>
                  <a:pt x="26392" y="23877"/>
                </a:cubicBezTo>
                <a:cubicBezTo>
                  <a:pt x="25803" y="21553"/>
                  <a:pt x="25007" y="19308"/>
                  <a:pt x="24275" y="17048"/>
                </a:cubicBezTo>
                <a:cubicBezTo>
                  <a:pt x="23145" y="13928"/>
                  <a:pt x="22142" y="10745"/>
                  <a:pt x="20885" y="7625"/>
                </a:cubicBezTo>
                <a:cubicBezTo>
                  <a:pt x="20757" y="7164"/>
                  <a:pt x="20630" y="6702"/>
                  <a:pt x="20550" y="6177"/>
                </a:cubicBezTo>
                <a:cubicBezTo>
                  <a:pt x="20487" y="5508"/>
                  <a:pt x="20821" y="5110"/>
                  <a:pt x="21155" y="4649"/>
                </a:cubicBezTo>
                <a:cubicBezTo>
                  <a:pt x="21219" y="4649"/>
                  <a:pt x="21282" y="4585"/>
                  <a:pt x="21346" y="4505"/>
                </a:cubicBezTo>
                <a:cubicBezTo>
                  <a:pt x="21617" y="4505"/>
                  <a:pt x="21887" y="4442"/>
                  <a:pt x="22078" y="4187"/>
                </a:cubicBezTo>
                <a:cubicBezTo>
                  <a:pt x="23208" y="3916"/>
                  <a:pt x="24339" y="3582"/>
                  <a:pt x="25532" y="3312"/>
                </a:cubicBezTo>
                <a:cubicBezTo>
                  <a:pt x="25723" y="3312"/>
                  <a:pt x="25930" y="3184"/>
                  <a:pt x="26121" y="3057"/>
                </a:cubicBezTo>
                <a:cubicBezTo>
                  <a:pt x="26392" y="3057"/>
                  <a:pt x="26599" y="2993"/>
                  <a:pt x="26854" y="2993"/>
                </a:cubicBezTo>
                <a:cubicBezTo>
                  <a:pt x="26908" y="2993"/>
                  <a:pt x="26970" y="3002"/>
                  <a:pt x="27032" y="3002"/>
                </a:cubicBezTo>
                <a:cubicBezTo>
                  <a:pt x="27133" y="3002"/>
                  <a:pt x="27236" y="2978"/>
                  <a:pt x="27315" y="2850"/>
                </a:cubicBezTo>
                <a:cubicBezTo>
                  <a:pt x="27984" y="2786"/>
                  <a:pt x="28716" y="2786"/>
                  <a:pt x="29384" y="2723"/>
                </a:cubicBezTo>
                <a:cubicBezTo>
                  <a:pt x="29512" y="2723"/>
                  <a:pt x="29639" y="2723"/>
                  <a:pt x="29703" y="2595"/>
                </a:cubicBezTo>
                <a:close/>
                <a:moveTo>
                  <a:pt x="31899" y="27792"/>
                </a:moveTo>
                <a:cubicBezTo>
                  <a:pt x="32027" y="27920"/>
                  <a:pt x="32234" y="27983"/>
                  <a:pt x="32361" y="28063"/>
                </a:cubicBezTo>
                <a:cubicBezTo>
                  <a:pt x="32695" y="28254"/>
                  <a:pt x="32966" y="28381"/>
                  <a:pt x="33284" y="28588"/>
                </a:cubicBezTo>
                <a:cubicBezTo>
                  <a:pt x="35083" y="30705"/>
                  <a:pt x="34621" y="32233"/>
                  <a:pt x="33428" y="33427"/>
                </a:cubicBezTo>
                <a:cubicBezTo>
                  <a:pt x="32673" y="33778"/>
                  <a:pt x="31918" y="34072"/>
                  <a:pt x="31125" y="34072"/>
                </a:cubicBezTo>
                <a:cubicBezTo>
                  <a:pt x="30731" y="34072"/>
                  <a:pt x="30327" y="33999"/>
                  <a:pt x="29910" y="33825"/>
                </a:cubicBezTo>
                <a:cubicBezTo>
                  <a:pt x="28509" y="33236"/>
                  <a:pt x="27920" y="32106"/>
                  <a:pt x="28047" y="30642"/>
                </a:cubicBezTo>
                <a:cubicBezTo>
                  <a:pt x="28111" y="30180"/>
                  <a:pt x="28254" y="29718"/>
                  <a:pt x="28382" y="29320"/>
                </a:cubicBezTo>
                <a:cubicBezTo>
                  <a:pt x="28780" y="28922"/>
                  <a:pt x="29050" y="28318"/>
                  <a:pt x="29703" y="28190"/>
                </a:cubicBezTo>
                <a:cubicBezTo>
                  <a:pt x="29910" y="28063"/>
                  <a:pt x="30180" y="27920"/>
                  <a:pt x="30435" y="27792"/>
                </a:cubicBezTo>
                <a:close/>
                <a:moveTo>
                  <a:pt x="23133" y="30637"/>
                </a:moveTo>
                <a:cubicBezTo>
                  <a:pt x="23536" y="30637"/>
                  <a:pt x="23958" y="30670"/>
                  <a:pt x="24339" y="30912"/>
                </a:cubicBezTo>
                <a:cubicBezTo>
                  <a:pt x="24339" y="31039"/>
                  <a:pt x="24402" y="31103"/>
                  <a:pt x="24466" y="31246"/>
                </a:cubicBezTo>
                <a:lnTo>
                  <a:pt x="25071" y="32440"/>
                </a:lnTo>
                <a:cubicBezTo>
                  <a:pt x="25071" y="32631"/>
                  <a:pt x="25198" y="32838"/>
                  <a:pt x="25326" y="33029"/>
                </a:cubicBezTo>
                <a:cubicBezTo>
                  <a:pt x="25326" y="33236"/>
                  <a:pt x="25469" y="33363"/>
                  <a:pt x="25660" y="33491"/>
                </a:cubicBezTo>
                <a:cubicBezTo>
                  <a:pt x="25994" y="34223"/>
                  <a:pt x="26392" y="34891"/>
                  <a:pt x="26997" y="35417"/>
                </a:cubicBezTo>
                <a:cubicBezTo>
                  <a:pt x="26997" y="35624"/>
                  <a:pt x="27124" y="35687"/>
                  <a:pt x="27315" y="35751"/>
                </a:cubicBezTo>
                <a:cubicBezTo>
                  <a:pt x="27920" y="36817"/>
                  <a:pt x="27458" y="37677"/>
                  <a:pt x="26663" y="38473"/>
                </a:cubicBezTo>
                <a:cubicBezTo>
                  <a:pt x="24928" y="40256"/>
                  <a:pt x="23479" y="42182"/>
                  <a:pt x="21887" y="44044"/>
                </a:cubicBezTo>
                <a:cubicBezTo>
                  <a:pt x="21028" y="44967"/>
                  <a:pt x="20232" y="45970"/>
                  <a:pt x="19356" y="46893"/>
                </a:cubicBezTo>
                <a:cubicBezTo>
                  <a:pt x="19165" y="47020"/>
                  <a:pt x="18959" y="47164"/>
                  <a:pt x="18959" y="47482"/>
                </a:cubicBezTo>
                <a:cubicBezTo>
                  <a:pt x="17972" y="48549"/>
                  <a:pt x="16969" y="49551"/>
                  <a:pt x="16173" y="50745"/>
                </a:cubicBezTo>
                <a:cubicBezTo>
                  <a:pt x="15775" y="51270"/>
                  <a:pt x="15186" y="51732"/>
                  <a:pt x="14724" y="52194"/>
                </a:cubicBezTo>
                <a:cubicBezTo>
                  <a:pt x="14533" y="52422"/>
                  <a:pt x="14279" y="52456"/>
                  <a:pt x="14007" y="52456"/>
                </a:cubicBezTo>
                <a:cubicBezTo>
                  <a:pt x="13888" y="52456"/>
                  <a:pt x="13766" y="52450"/>
                  <a:pt x="13644" y="52450"/>
                </a:cubicBezTo>
                <a:cubicBezTo>
                  <a:pt x="13558" y="52450"/>
                  <a:pt x="13472" y="52453"/>
                  <a:pt x="13387" y="52464"/>
                </a:cubicBezTo>
                <a:cubicBezTo>
                  <a:pt x="13260" y="52464"/>
                  <a:pt x="13133" y="52400"/>
                  <a:pt x="12989" y="52400"/>
                </a:cubicBezTo>
                <a:cubicBezTo>
                  <a:pt x="12798" y="52257"/>
                  <a:pt x="12592" y="52130"/>
                  <a:pt x="12401" y="52130"/>
                </a:cubicBezTo>
                <a:cubicBezTo>
                  <a:pt x="11334" y="50936"/>
                  <a:pt x="10077" y="49949"/>
                  <a:pt x="8946" y="48819"/>
                </a:cubicBezTo>
                <a:lnTo>
                  <a:pt x="8946" y="48676"/>
                </a:lnTo>
                <a:cubicBezTo>
                  <a:pt x="8819" y="48421"/>
                  <a:pt x="8549" y="48214"/>
                  <a:pt x="8358" y="48087"/>
                </a:cubicBezTo>
                <a:cubicBezTo>
                  <a:pt x="7689" y="47164"/>
                  <a:pt x="7020" y="46225"/>
                  <a:pt x="6368" y="45238"/>
                </a:cubicBezTo>
                <a:cubicBezTo>
                  <a:pt x="6304" y="45094"/>
                  <a:pt x="6225" y="44967"/>
                  <a:pt x="6097" y="44840"/>
                </a:cubicBezTo>
                <a:cubicBezTo>
                  <a:pt x="5110" y="42914"/>
                  <a:pt x="4314" y="40988"/>
                  <a:pt x="3837" y="38934"/>
                </a:cubicBezTo>
                <a:cubicBezTo>
                  <a:pt x="3646" y="37868"/>
                  <a:pt x="3375" y="36817"/>
                  <a:pt x="3375" y="35687"/>
                </a:cubicBezTo>
                <a:lnTo>
                  <a:pt x="3375" y="34828"/>
                </a:lnTo>
                <a:cubicBezTo>
                  <a:pt x="3519" y="33634"/>
                  <a:pt x="4505" y="33634"/>
                  <a:pt x="5238" y="33491"/>
                </a:cubicBezTo>
                <a:cubicBezTo>
                  <a:pt x="8612" y="32965"/>
                  <a:pt x="12003" y="32170"/>
                  <a:pt x="15457" y="31835"/>
                </a:cubicBezTo>
                <a:cubicBezTo>
                  <a:pt x="16714" y="31708"/>
                  <a:pt x="18035" y="31644"/>
                  <a:pt x="19229" y="31374"/>
                </a:cubicBezTo>
                <a:cubicBezTo>
                  <a:pt x="20359" y="31103"/>
                  <a:pt x="21553" y="31103"/>
                  <a:pt x="22683" y="30642"/>
                </a:cubicBezTo>
                <a:cubicBezTo>
                  <a:pt x="22828" y="30642"/>
                  <a:pt x="22979" y="30637"/>
                  <a:pt x="23133" y="30637"/>
                </a:cubicBezTo>
                <a:close/>
                <a:moveTo>
                  <a:pt x="39474" y="30917"/>
                </a:moveTo>
                <a:cubicBezTo>
                  <a:pt x="39854" y="30917"/>
                  <a:pt x="40253" y="31001"/>
                  <a:pt x="40654" y="31103"/>
                </a:cubicBezTo>
                <a:cubicBezTo>
                  <a:pt x="46098" y="32631"/>
                  <a:pt x="51669" y="33634"/>
                  <a:pt x="57160" y="35082"/>
                </a:cubicBezTo>
                <a:cubicBezTo>
                  <a:pt x="57829" y="35289"/>
                  <a:pt x="58434" y="35544"/>
                  <a:pt x="58959" y="36022"/>
                </a:cubicBezTo>
                <a:cubicBezTo>
                  <a:pt x="59023" y="36483"/>
                  <a:pt x="59150" y="37008"/>
                  <a:pt x="59086" y="37470"/>
                </a:cubicBezTo>
                <a:lnTo>
                  <a:pt x="59086" y="38330"/>
                </a:lnTo>
                <a:cubicBezTo>
                  <a:pt x="58752" y="38807"/>
                  <a:pt x="58688" y="39332"/>
                  <a:pt x="58625" y="39858"/>
                </a:cubicBezTo>
                <a:cubicBezTo>
                  <a:pt x="58497" y="40001"/>
                  <a:pt x="58497" y="40192"/>
                  <a:pt x="58497" y="40319"/>
                </a:cubicBezTo>
                <a:cubicBezTo>
                  <a:pt x="58163" y="41258"/>
                  <a:pt x="57829" y="42118"/>
                  <a:pt x="57495" y="43041"/>
                </a:cubicBezTo>
                <a:cubicBezTo>
                  <a:pt x="57033" y="44299"/>
                  <a:pt x="56237" y="45365"/>
                  <a:pt x="55648" y="46559"/>
                </a:cubicBezTo>
                <a:cubicBezTo>
                  <a:pt x="55441" y="46686"/>
                  <a:pt x="55378" y="46829"/>
                  <a:pt x="55378" y="47020"/>
                </a:cubicBezTo>
                <a:cubicBezTo>
                  <a:pt x="54852" y="47625"/>
                  <a:pt x="54375" y="48151"/>
                  <a:pt x="53977" y="48819"/>
                </a:cubicBezTo>
                <a:cubicBezTo>
                  <a:pt x="53786" y="48946"/>
                  <a:pt x="53579" y="49217"/>
                  <a:pt x="53388" y="49408"/>
                </a:cubicBezTo>
                <a:cubicBezTo>
                  <a:pt x="52990" y="49742"/>
                  <a:pt x="52592" y="50204"/>
                  <a:pt x="52194" y="50602"/>
                </a:cubicBezTo>
                <a:cubicBezTo>
                  <a:pt x="51987" y="50745"/>
                  <a:pt x="51796" y="51000"/>
                  <a:pt x="51589" y="51207"/>
                </a:cubicBezTo>
                <a:cubicBezTo>
                  <a:pt x="51398" y="51207"/>
                  <a:pt x="51271" y="51334"/>
                  <a:pt x="51191" y="51541"/>
                </a:cubicBezTo>
                <a:cubicBezTo>
                  <a:pt x="51064" y="51605"/>
                  <a:pt x="51000" y="51732"/>
                  <a:pt x="50873" y="51796"/>
                </a:cubicBezTo>
                <a:cubicBezTo>
                  <a:pt x="50332" y="52066"/>
                  <a:pt x="49870" y="52464"/>
                  <a:pt x="49409" y="52862"/>
                </a:cubicBezTo>
                <a:cubicBezTo>
                  <a:pt x="49074" y="52926"/>
                  <a:pt x="48883" y="53133"/>
                  <a:pt x="48613" y="53324"/>
                </a:cubicBezTo>
                <a:cubicBezTo>
                  <a:pt x="48193" y="53462"/>
                  <a:pt x="47847" y="53536"/>
                  <a:pt x="47544" y="53536"/>
                </a:cubicBezTo>
                <a:cubicBezTo>
                  <a:pt x="46835" y="53536"/>
                  <a:pt x="46366" y="53130"/>
                  <a:pt x="45764" y="52194"/>
                </a:cubicBezTo>
                <a:cubicBezTo>
                  <a:pt x="45159" y="51207"/>
                  <a:pt x="44426" y="50268"/>
                  <a:pt x="43567" y="49408"/>
                </a:cubicBezTo>
                <a:cubicBezTo>
                  <a:pt x="43503" y="49344"/>
                  <a:pt x="43376" y="49217"/>
                  <a:pt x="43312" y="49153"/>
                </a:cubicBezTo>
                <a:cubicBezTo>
                  <a:pt x="42246" y="47689"/>
                  <a:pt x="41179" y="46161"/>
                  <a:pt x="40129" y="44776"/>
                </a:cubicBezTo>
                <a:cubicBezTo>
                  <a:pt x="38537" y="42580"/>
                  <a:pt x="37009" y="40319"/>
                  <a:pt x="35354" y="38266"/>
                </a:cubicBezTo>
                <a:cubicBezTo>
                  <a:pt x="34749" y="37534"/>
                  <a:pt x="34812" y="37008"/>
                  <a:pt x="35274" y="36213"/>
                </a:cubicBezTo>
                <a:cubicBezTo>
                  <a:pt x="35481" y="35942"/>
                  <a:pt x="35815" y="35751"/>
                  <a:pt x="35815" y="35417"/>
                </a:cubicBezTo>
                <a:cubicBezTo>
                  <a:pt x="36945" y="34430"/>
                  <a:pt x="37471" y="33093"/>
                  <a:pt x="37932" y="31708"/>
                </a:cubicBezTo>
                <a:cubicBezTo>
                  <a:pt x="38371" y="31106"/>
                  <a:pt x="38902" y="30917"/>
                  <a:pt x="39474" y="30917"/>
                </a:cubicBezTo>
                <a:close/>
                <a:moveTo>
                  <a:pt x="32886" y="1"/>
                </a:moveTo>
                <a:cubicBezTo>
                  <a:pt x="31629" y="1"/>
                  <a:pt x="30371" y="64"/>
                  <a:pt x="29114" y="64"/>
                </a:cubicBezTo>
                <a:cubicBezTo>
                  <a:pt x="28907" y="64"/>
                  <a:pt x="28716" y="128"/>
                  <a:pt x="28509" y="208"/>
                </a:cubicBezTo>
                <a:cubicBezTo>
                  <a:pt x="28426" y="208"/>
                  <a:pt x="28328" y="193"/>
                  <a:pt x="28228" y="193"/>
                </a:cubicBezTo>
                <a:cubicBezTo>
                  <a:pt x="28098" y="193"/>
                  <a:pt x="27964" y="218"/>
                  <a:pt x="27856" y="335"/>
                </a:cubicBezTo>
                <a:lnTo>
                  <a:pt x="26854" y="335"/>
                </a:lnTo>
                <a:cubicBezTo>
                  <a:pt x="26663" y="399"/>
                  <a:pt x="26456" y="462"/>
                  <a:pt x="26265" y="462"/>
                </a:cubicBezTo>
                <a:cubicBezTo>
                  <a:pt x="25867" y="526"/>
                  <a:pt x="25405" y="669"/>
                  <a:pt x="25007" y="733"/>
                </a:cubicBezTo>
                <a:cubicBezTo>
                  <a:pt x="23606" y="1004"/>
                  <a:pt x="22285" y="1465"/>
                  <a:pt x="20885" y="1863"/>
                </a:cubicBezTo>
                <a:cubicBezTo>
                  <a:pt x="20850" y="1846"/>
                  <a:pt x="20816" y="1838"/>
                  <a:pt x="20783" y="1838"/>
                </a:cubicBezTo>
                <a:cubicBezTo>
                  <a:pt x="20692" y="1838"/>
                  <a:pt x="20609" y="1897"/>
                  <a:pt x="20550" y="1990"/>
                </a:cubicBezTo>
                <a:cubicBezTo>
                  <a:pt x="20516" y="1985"/>
                  <a:pt x="20484" y="1982"/>
                  <a:pt x="20452" y="1982"/>
                </a:cubicBezTo>
                <a:cubicBezTo>
                  <a:pt x="20119" y="1982"/>
                  <a:pt x="19933" y="2272"/>
                  <a:pt x="19627" y="2388"/>
                </a:cubicBezTo>
                <a:cubicBezTo>
                  <a:pt x="15186" y="4378"/>
                  <a:pt x="11207" y="7100"/>
                  <a:pt x="7960" y="10872"/>
                </a:cubicBezTo>
                <a:cubicBezTo>
                  <a:pt x="4712" y="14724"/>
                  <a:pt x="2388" y="19038"/>
                  <a:pt x="1131" y="23877"/>
                </a:cubicBezTo>
                <a:cubicBezTo>
                  <a:pt x="335" y="26933"/>
                  <a:pt x="1" y="30053"/>
                  <a:pt x="128" y="33156"/>
                </a:cubicBezTo>
                <a:lnTo>
                  <a:pt x="128" y="34223"/>
                </a:lnTo>
                <a:cubicBezTo>
                  <a:pt x="256" y="34748"/>
                  <a:pt x="335" y="35289"/>
                  <a:pt x="462" y="35878"/>
                </a:cubicBezTo>
                <a:cubicBezTo>
                  <a:pt x="462" y="36085"/>
                  <a:pt x="335" y="36420"/>
                  <a:pt x="590" y="36611"/>
                </a:cubicBezTo>
                <a:lnTo>
                  <a:pt x="590" y="36881"/>
                </a:lnTo>
                <a:cubicBezTo>
                  <a:pt x="653" y="37613"/>
                  <a:pt x="797" y="38330"/>
                  <a:pt x="988" y="38998"/>
                </a:cubicBezTo>
                <a:lnTo>
                  <a:pt x="988" y="39858"/>
                </a:lnTo>
                <a:cubicBezTo>
                  <a:pt x="1131" y="40192"/>
                  <a:pt x="1322" y="40463"/>
                  <a:pt x="1386" y="40797"/>
                </a:cubicBezTo>
                <a:cubicBezTo>
                  <a:pt x="1991" y="42707"/>
                  <a:pt x="2723" y="44633"/>
                  <a:pt x="3710" y="46432"/>
                </a:cubicBezTo>
                <a:cubicBezTo>
                  <a:pt x="4378" y="47562"/>
                  <a:pt x="4903" y="48676"/>
                  <a:pt x="5763" y="49615"/>
                </a:cubicBezTo>
                <a:cubicBezTo>
                  <a:pt x="5827" y="49742"/>
                  <a:pt x="5906" y="49870"/>
                  <a:pt x="6097" y="49870"/>
                </a:cubicBezTo>
                <a:cubicBezTo>
                  <a:pt x="6432" y="50666"/>
                  <a:pt x="6957" y="51207"/>
                  <a:pt x="7562" y="51668"/>
                </a:cubicBezTo>
                <a:cubicBezTo>
                  <a:pt x="7625" y="51796"/>
                  <a:pt x="7689" y="51859"/>
                  <a:pt x="7753" y="52003"/>
                </a:cubicBezTo>
                <a:cubicBezTo>
                  <a:pt x="8214" y="52592"/>
                  <a:pt x="8755" y="53133"/>
                  <a:pt x="9408" y="53594"/>
                </a:cubicBezTo>
                <a:cubicBezTo>
                  <a:pt x="9551" y="53849"/>
                  <a:pt x="9679" y="54056"/>
                  <a:pt x="9949" y="54056"/>
                </a:cubicBezTo>
                <a:cubicBezTo>
                  <a:pt x="10347" y="54517"/>
                  <a:pt x="10681" y="54979"/>
                  <a:pt x="11334" y="55122"/>
                </a:cubicBezTo>
                <a:cubicBezTo>
                  <a:pt x="11334" y="55377"/>
                  <a:pt x="11541" y="55520"/>
                  <a:pt x="11732" y="55584"/>
                </a:cubicBezTo>
                <a:cubicBezTo>
                  <a:pt x="12592" y="56316"/>
                  <a:pt x="13531" y="56841"/>
                  <a:pt x="14454" y="57367"/>
                </a:cubicBezTo>
                <a:cubicBezTo>
                  <a:pt x="15377" y="58099"/>
                  <a:pt x="16507" y="58497"/>
                  <a:pt x="17574" y="58958"/>
                </a:cubicBezTo>
                <a:cubicBezTo>
                  <a:pt x="17765" y="59022"/>
                  <a:pt x="17972" y="59102"/>
                  <a:pt x="18163" y="59165"/>
                </a:cubicBezTo>
                <a:cubicBezTo>
                  <a:pt x="18370" y="59293"/>
                  <a:pt x="18561" y="59420"/>
                  <a:pt x="18768" y="59420"/>
                </a:cubicBezTo>
                <a:cubicBezTo>
                  <a:pt x="19293" y="59627"/>
                  <a:pt x="19754" y="59818"/>
                  <a:pt x="20296" y="59898"/>
                </a:cubicBezTo>
                <a:cubicBezTo>
                  <a:pt x="20359" y="59961"/>
                  <a:pt x="20487" y="60025"/>
                  <a:pt x="20550" y="60025"/>
                </a:cubicBezTo>
                <a:cubicBezTo>
                  <a:pt x="20885" y="60359"/>
                  <a:pt x="21219" y="60359"/>
                  <a:pt x="21617" y="60359"/>
                </a:cubicBezTo>
                <a:cubicBezTo>
                  <a:pt x="21951" y="60550"/>
                  <a:pt x="22285" y="60614"/>
                  <a:pt x="22683" y="60614"/>
                </a:cubicBezTo>
                <a:cubicBezTo>
                  <a:pt x="22874" y="60757"/>
                  <a:pt x="23081" y="60821"/>
                  <a:pt x="23272" y="60821"/>
                </a:cubicBezTo>
                <a:cubicBezTo>
                  <a:pt x="24864" y="61410"/>
                  <a:pt x="26599" y="61617"/>
                  <a:pt x="28254" y="61680"/>
                </a:cubicBezTo>
                <a:cubicBezTo>
                  <a:pt x="28960" y="61702"/>
                  <a:pt x="29659" y="61709"/>
                  <a:pt x="30355" y="61709"/>
                </a:cubicBezTo>
                <a:cubicBezTo>
                  <a:pt x="31749" y="61709"/>
                  <a:pt x="33136" y="61680"/>
                  <a:pt x="34558" y="61680"/>
                </a:cubicBezTo>
                <a:cubicBezTo>
                  <a:pt x="35942" y="61680"/>
                  <a:pt x="37264" y="61346"/>
                  <a:pt x="38664" y="60948"/>
                </a:cubicBezTo>
                <a:cubicBezTo>
                  <a:pt x="38792" y="60948"/>
                  <a:pt x="38935" y="60948"/>
                  <a:pt x="39062" y="60884"/>
                </a:cubicBezTo>
                <a:cubicBezTo>
                  <a:pt x="42182" y="60216"/>
                  <a:pt x="45095" y="59165"/>
                  <a:pt x="47881" y="57637"/>
                </a:cubicBezTo>
                <a:cubicBezTo>
                  <a:pt x="48151" y="57510"/>
                  <a:pt x="48342" y="57430"/>
                  <a:pt x="48485" y="57239"/>
                </a:cubicBezTo>
                <a:cubicBezTo>
                  <a:pt x="48947" y="57112"/>
                  <a:pt x="49202" y="56905"/>
                  <a:pt x="49536" y="56571"/>
                </a:cubicBezTo>
                <a:cubicBezTo>
                  <a:pt x="49807" y="56571"/>
                  <a:pt x="49998" y="56380"/>
                  <a:pt x="50141" y="56173"/>
                </a:cubicBezTo>
                <a:cubicBezTo>
                  <a:pt x="51271" y="55648"/>
                  <a:pt x="52131" y="54852"/>
                  <a:pt x="52990" y="54056"/>
                </a:cubicBezTo>
                <a:cubicBezTo>
                  <a:pt x="54375" y="52989"/>
                  <a:pt x="55569" y="51796"/>
                  <a:pt x="56571" y="50347"/>
                </a:cubicBezTo>
                <a:cubicBezTo>
                  <a:pt x="56762" y="50204"/>
                  <a:pt x="56969" y="50013"/>
                  <a:pt x="57033" y="49742"/>
                </a:cubicBezTo>
                <a:cubicBezTo>
                  <a:pt x="57829" y="48883"/>
                  <a:pt x="58434" y="47880"/>
                  <a:pt x="58959" y="46893"/>
                </a:cubicBezTo>
                <a:cubicBezTo>
                  <a:pt x="59023" y="46623"/>
                  <a:pt x="59150" y="46432"/>
                  <a:pt x="59230" y="46161"/>
                </a:cubicBezTo>
                <a:cubicBezTo>
                  <a:pt x="59421" y="46097"/>
                  <a:pt x="59548" y="45890"/>
                  <a:pt x="59548" y="45699"/>
                </a:cubicBezTo>
                <a:cubicBezTo>
                  <a:pt x="59628" y="45429"/>
                  <a:pt x="59755" y="45238"/>
                  <a:pt x="59819" y="44967"/>
                </a:cubicBezTo>
                <a:cubicBezTo>
                  <a:pt x="60280" y="44378"/>
                  <a:pt x="60423" y="43646"/>
                  <a:pt x="60742" y="43041"/>
                </a:cubicBezTo>
                <a:lnTo>
                  <a:pt x="60742" y="42707"/>
                </a:lnTo>
                <a:cubicBezTo>
                  <a:pt x="60949" y="42516"/>
                  <a:pt x="60949" y="42245"/>
                  <a:pt x="61012" y="41991"/>
                </a:cubicBezTo>
                <a:cubicBezTo>
                  <a:pt x="61140" y="41720"/>
                  <a:pt x="61219" y="41513"/>
                  <a:pt x="61219" y="41258"/>
                </a:cubicBezTo>
                <a:cubicBezTo>
                  <a:pt x="61347" y="40988"/>
                  <a:pt x="61410" y="40717"/>
                  <a:pt x="61474" y="40463"/>
                </a:cubicBezTo>
                <a:cubicBezTo>
                  <a:pt x="62079" y="38409"/>
                  <a:pt x="62143" y="36276"/>
                  <a:pt x="62079" y="34096"/>
                </a:cubicBezTo>
                <a:lnTo>
                  <a:pt x="62079" y="32170"/>
                </a:lnTo>
                <a:cubicBezTo>
                  <a:pt x="62270" y="28318"/>
                  <a:pt x="61347" y="24736"/>
                  <a:pt x="60026" y="21219"/>
                </a:cubicBezTo>
                <a:cubicBezTo>
                  <a:pt x="60089" y="21155"/>
                  <a:pt x="60089" y="21091"/>
                  <a:pt x="60026" y="21091"/>
                </a:cubicBezTo>
                <a:cubicBezTo>
                  <a:pt x="59293" y="19436"/>
                  <a:pt x="58497" y="17908"/>
                  <a:pt x="57638" y="16316"/>
                </a:cubicBezTo>
                <a:cubicBezTo>
                  <a:pt x="55712" y="12942"/>
                  <a:pt x="53181" y="10076"/>
                  <a:pt x="50332" y="7498"/>
                </a:cubicBezTo>
                <a:cubicBezTo>
                  <a:pt x="50268" y="7434"/>
                  <a:pt x="50141" y="7370"/>
                  <a:pt x="49998" y="7291"/>
                </a:cubicBezTo>
                <a:cubicBezTo>
                  <a:pt x="49807" y="7100"/>
                  <a:pt x="49679" y="6893"/>
                  <a:pt x="49409" y="6766"/>
                </a:cubicBezTo>
                <a:cubicBezTo>
                  <a:pt x="48804" y="6240"/>
                  <a:pt x="48151" y="5779"/>
                  <a:pt x="47483" y="5381"/>
                </a:cubicBezTo>
                <a:cubicBezTo>
                  <a:pt x="47212" y="5110"/>
                  <a:pt x="46894" y="4903"/>
                  <a:pt x="46559" y="4776"/>
                </a:cubicBezTo>
                <a:cubicBezTo>
                  <a:pt x="46161" y="4251"/>
                  <a:pt x="45493" y="4044"/>
                  <a:pt x="44968" y="3789"/>
                </a:cubicBezTo>
                <a:cubicBezTo>
                  <a:pt x="43774" y="3121"/>
                  <a:pt x="42644" y="2388"/>
                  <a:pt x="41323" y="2118"/>
                </a:cubicBezTo>
                <a:cubicBezTo>
                  <a:pt x="41116" y="1863"/>
                  <a:pt x="40718" y="1863"/>
                  <a:pt x="40447" y="1656"/>
                </a:cubicBezTo>
                <a:cubicBezTo>
                  <a:pt x="40049" y="1592"/>
                  <a:pt x="39651" y="1465"/>
                  <a:pt x="39253" y="1322"/>
                </a:cubicBezTo>
                <a:cubicBezTo>
                  <a:pt x="39158" y="1226"/>
                  <a:pt x="39058" y="1210"/>
                  <a:pt x="38959" y="1210"/>
                </a:cubicBezTo>
                <a:cubicBezTo>
                  <a:pt x="38909" y="1210"/>
                  <a:pt x="38859" y="1214"/>
                  <a:pt x="38810" y="1214"/>
                </a:cubicBezTo>
                <a:cubicBezTo>
                  <a:pt x="38761" y="1214"/>
                  <a:pt x="38712" y="1210"/>
                  <a:pt x="38664" y="1195"/>
                </a:cubicBezTo>
                <a:cubicBezTo>
                  <a:pt x="37868" y="924"/>
                  <a:pt x="37136" y="606"/>
                  <a:pt x="36277" y="606"/>
                </a:cubicBezTo>
                <a:cubicBezTo>
                  <a:pt x="36133" y="496"/>
                  <a:pt x="35994" y="480"/>
                  <a:pt x="35854" y="480"/>
                </a:cubicBezTo>
                <a:cubicBezTo>
                  <a:pt x="35799" y="480"/>
                  <a:pt x="35744" y="483"/>
                  <a:pt x="35688" y="483"/>
                </a:cubicBezTo>
                <a:cubicBezTo>
                  <a:pt x="35620" y="483"/>
                  <a:pt x="35551" y="479"/>
                  <a:pt x="35481" y="462"/>
                </a:cubicBezTo>
                <a:cubicBezTo>
                  <a:pt x="34897" y="407"/>
                  <a:pt x="34325" y="193"/>
                  <a:pt x="33701" y="193"/>
                </a:cubicBezTo>
                <a:cubicBezTo>
                  <a:pt x="33611" y="193"/>
                  <a:pt x="33520" y="198"/>
                  <a:pt x="33428" y="208"/>
                </a:cubicBezTo>
                <a:cubicBezTo>
                  <a:pt x="33284" y="1"/>
                  <a:pt x="33093" y="1"/>
                  <a:pt x="328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6"/>
          <p:cNvGrpSpPr/>
          <p:nvPr/>
        </p:nvGrpSpPr>
        <p:grpSpPr>
          <a:xfrm rot="10800000">
            <a:off x="3600300" y="-235"/>
            <a:ext cx="1053750" cy="955963"/>
            <a:chOff x="7108950" y="3547625"/>
            <a:chExt cx="1053750" cy="1311875"/>
          </a:xfrm>
        </p:grpSpPr>
        <p:sp>
          <p:nvSpPr>
            <p:cNvPr id="367" name="Google Shape;367;p6"/>
            <p:cNvSpPr/>
            <p:nvPr/>
          </p:nvSpPr>
          <p:spPr>
            <a:xfrm>
              <a:off x="7108950" y="3748900"/>
              <a:ext cx="287400" cy="111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7492125" y="3623575"/>
              <a:ext cx="287400" cy="123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7875300" y="3547625"/>
              <a:ext cx="287400" cy="1311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5797860" y="3480187"/>
            <a:ext cx="1124054" cy="1209976"/>
            <a:chOff x="4982981" y="2646775"/>
            <a:chExt cx="1555569" cy="1674476"/>
          </a:xfrm>
        </p:grpSpPr>
        <p:sp>
          <p:nvSpPr>
            <p:cNvPr id="371" name="Google Shape;371;p6"/>
            <p:cNvSpPr/>
            <p:nvPr/>
          </p:nvSpPr>
          <p:spPr>
            <a:xfrm>
              <a:off x="4982981" y="3017407"/>
              <a:ext cx="311139" cy="130384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397806" y="2870275"/>
              <a:ext cx="311139" cy="14507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812631" y="2781110"/>
              <a:ext cx="311139" cy="15398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6227450" y="2646775"/>
              <a:ext cx="311100" cy="167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"/>
          <p:cNvSpPr txBox="1"/>
          <p:nvPr/>
        </p:nvSpPr>
        <p:spPr>
          <a:xfrm>
            <a:off x="3706408" y="127121"/>
            <a:ext cx="1651200" cy="81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Diabetes Retinopathy Stages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7"/>
          <p:cNvSpPr txBox="1"/>
          <p:nvPr/>
        </p:nvSpPr>
        <p:spPr>
          <a:xfrm>
            <a:off x="412175" y="1392475"/>
            <a:ext cx="18576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Mild</a:t>
            </a:r>
            <a:r>
              <a:rPr lang="en-US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</a:t>
            </a: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Proliferative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7"/>
          <p:cNvSpPr txBox="1"/>
          <p:nvPr/>
        </p:nvSpPr>
        <p:spPr>
          <a:xfrm>
            <a:off x="2449521" y="1392487"/>
            <a:ext cx="185759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Moderate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 Proliferative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7"/>
          <p:cNvSpPr txBox="1"/>
          <p:nvPr/>
        </p:nvSpPr>
        <p:spPr>
          <a:xfrm>
            <a:off x="412275" y="2398100"/>
            <a:ext cx="1857600" cy="2610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 txBox="1"/>
          <p:nvPr/>
        </p:nvSpPr>
        <p:spPr>
          <a:xfrm>
            <a:off x="6643850" y="1392475"/>
            <a:ext cx="18909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Proliferative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7"/>
          <p:cNvCxnSpPr>
            <a:stCxn id="379" idx="2"/>
            <a:endCxn id="385" idx="0"/>
          </p:cNvCxnSpPr>
          <p:nvPr/>
        </p:nvCxnSpPr>
        <p:spPr>
          <a:xfrm flipH="1" rot="-5400000">
            <a:off x="4758058" y="718271"/>
            <a:ext cx="448200" cy="900300"/>
          </a:xfrm>
          <a:prstGeom prst="bentConnector3">
            <a:avLst>
              <a:gd fmla="val 49996" name="adj1"/>
            </a:avLst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7"/>
          <p:cNvCxnSpPr>
            <a:stCxn id="379" idx="2"/>
            <a:endCxn id="383" idx="0"/>
          </p:cNvCxnSpPr>
          <p:nvPr/>
        </p:nvCxnSpPr>
        <p:spPr>
          <a:xfrm flipH="1" rot="-5400000">
            <a:off x="5836558" y="-360229"/>
            <a:ext cx="448200" cy="3057300"/>
          </a:xfrm>
          <a:prstGeom prst="bentConnector3">
            <a:avLst>
              <a:gd fmla="val 49995" name="adj1"/>
            </a:avLst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7"/>
          <p:cNvCxnSpPr>
            <a:stCxn id="379" idx="2"/>
            <a:endCxn id="381" idx="0"/>
          </p:cNvCxnSpPr>
          <p:nvPr/>
        </p:nvCxnSpPr>
        <p:spPr>
          <a:xfrm rot="5400000">
            <a:off x="3731008" y="591521"/>
            <a:ext cx="448200" cy="1153800"/>
          </a:xfrm>
          <a:prstGeom prst="bentConnector3">
            <a:avLst>
              <a:gd fmla="val 49996" name="adj1"/>
            </a:avLst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7"/>
          <p:cNvCxnSpPr>
            <a:stCxn id="379" idx="2"/>
            <a:endCxn id="380" idx="0"/>
          </p:cNvCxnSpPr>
          <p:nvPr/>
        </p:nvCxnSpPr>
        <p:spPr>
          <a:xfrm rot="5400000">
            <a:off x="2712358" y="-427129"/>
            <a:ext cx="448200" cy="3191100"/>
          </a:xfrm>
          <a:prstGeom prst="bentConnector3">
            <a:avLst>
              <a:gd fmla="val 49995" name="adj1"/>
            </a:avLst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" name="Google Shape;389;p7"/>
          <p:cNvSpPr txBox="1"/>
          <p:nvPr/>
        </p:nvSpPr>
        <p:spPr>
          <a:xfrm>
            <a:off x="2449521" y="2398111"/>
            <a:ext cx="1857590" cy="261001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-US" sz="11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this stage, the tiny blood vessels futher swell up, blocking blood flow to the retina and preventing proper nourishment. This stage will only cause noticeable signs if there a build-up of blood and other fluids in the macula, causing vision to become blurry.</a:t>
            </a:r>
            <a:endParaRPr b="1" i="0" sz="11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 txBox="1"/>
          <p:nvPr/>
        </p:nvSpPr>
        <p:spPr>
          <a:xfrm>
            <a:off x="4486786" y="1392487"/>
            <a:ext cx="1890769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Severe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 Proliferative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7"/>
          <p:cNvSpPr txBox="1"/>
          <p:nvPr/>
        </p:nvSpPr>
        <p:spPr>
          <a:xfrm>
            <a:off x="4486786" y="2398111"/>
            <a:ext cx="1890769" cy="261001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"/>
          <p:cNvSpPr txBox="1"/>
          <p:nvPr/>
        </p:nvSpPr>
        <p:spPr>
          <a:xfrm>
            <a:off x="6565675" y="2398100"/>
            <a:ext cx="1986900" cy="2610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7"/>
          <p:cNvCxnSpPr>
            <a:stCxn id="380" idx="2"/>
            <a:endCxn id="382" idx="0"/>
          </p:cNvCxnSpPr>
          <p:nvPr/>
        </p:nvCxnSpPr>
        <p:spPr>
          <a:xfrm>
            <a:off x="1340975" y="2209675"/>
            <a:ext cx="0" cy="188400"/>
          </a:xfrm>
          <a:prstGeom prst="straightConnector1">
            <a:avLst/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7"/>
          <p:cNvCxnSpPr/>
          <p:nvPr/>
        </p:nvCxnSpPr>
        <p:spPr>
          <a:xfrm>
            <a:off x="3378316" y="2209687"/>
            <a:ext cx="0" cy="188424"/>
          </a:xfrm>
          <a:prstGeom prst="straightConnector1">
            <a:avLst/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7"/>
          <p:cNvCxnSpPr/>
          <p:nvPr/>
        </p:nvCxnSpPr>
        <p:spPr>
          <a:xfrm>
            <a:off x="5436394" y="2209687"/>
            <a:ext cx="0" cy="188424"/>
          </a:xfrm>
          <a:prstGeom prst="straightConnector1">
            <a:avLst/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7"/>
          <p:cNvCxnSpPr/>
          <p:nvPr/>
        </p:nvCxnSpPr>
        <p:spPr>
          <a:xfrm>
            <a:off x="7637246" y="2209687"/>
            <a:ext cx="0" cy="188424"/>
          </a:xfrm>
          <a:prstGeom prst="straightConnector1">
            <a:avLst/>
          </a:prstGeom>
          <a:noFill/>
          <a:ln cap="flat" cmpd="sng" w="15875">
            <a:solidFill>
              <a:srgbClr val="F9F9F9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6" name="Google Shape;396;p7"/>
          <p:cNvGrpSpPr/>
          <p:nvPr/>
        </p:nvGrpSpPr>
        <p:grpSpPr>
          <a:xfrm rot="5400000">
            <a:off x="389392" y="-287072"/>
            <a:ext cx="723901" cy="1389537"/>
            <a:chOff x="236525" y="1775500"/>
            <a:chExt cx="900150" cy="1727850"/>
          </a:xfrm>
        </p:grpSpPr>
        <p:sp>
          <p:nvSpPr>
            <p:cNvPr id="397" name="Google Shape;397;p7"/>
            <p:cNvSpPr/>
            <p:nvPr/>
          </p:nvSpPr>
          <p:spPr>
            <a:xfrm>
              <a:off x="264775" y="1813700"/>
              <a:ext cx="44600" cy="43000"/>
            </a:xfrm>
            <a:custGeom>
              <a:rect b="b" l="l" r="r" t="t"/>
              <a:pathLst>
                <a:path extrusionOk="0" h="1720" w="1784">
                  <a:moveTo>
                    <a:pt x="924" y="1"/>
                  </a:moveTo>
                  <a:cubicBezTo>
                    <a:pt x="398" y="1"/>
                    <a:pt x="0" y="399"/>
                    <a:pt x="0" y="860"/>
                  </a:cubicBezTo>
                  <a:cubicBezTo>
                    <a:pt x="0" y="1322"/>
                    <a:pt x="398" y="1720"/>
                    <a:pt x="924" y="1720"/>
                  </a:cubicBezTo>
                  <a:cubicBezTo>
                    <a:pt x="1385" y="1720"/>
                    <a:pt x="1783" y="1322"/>
                    <a:pt x="1783" y="860"/>
                  </a:cubicBezTo>
                  <a:cubicBezTo>
                    <a:pt x="1783" y="399"/>
                    <a:pt x="1385" y="1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808350" y="2087500"/>
              <a:ext cx="41825" cy="41400"/>
            </a:xfrm>
            <a:custGeom>
              <a:rect b="b" l="l" r="r" t="t"/>
              <a:pathLst>
                <a:path extrusionOk="0" h="1656" w="1673">
                  <a:moveTo>
                    <a:pt x="797" y="0"/>
                  </a:moveTo>
                  <a:cubicBezTo>
                    <a:pt x="399" y="0"/>
                    <a:pt x="1" y="398"/>
                    <a:pt x="1" y="860"/>
                  </a:cubicBezTo>
                  <a:cubicBezTo>
                    <a:pt x="1" y="1321"/>
                    <a:pt x="399" y="1655"/>
                    <a:pt x="797" y="1655"/>
                  </a:cubicBezTo>
                  <a:cubicBezTo>
                    <a:pt x="1274" y="1655"/>
                    <a:pt x="1672" y="1321"/>
                    <a:pt x="1672" y="860"/>
                  </a:cubicBezTo>
                  <a:cubicBezTo>
                    <a:pt x="1672" y="398"/>
                    <a:pt x="1274" y="0"/>
                    <a:pt x="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66375" y="2354100"/>
              <a:ext cx="41400" cy="41800"/>
            </a:xfrm>
            <a:custGeom>
              <a:rect b="b" l="l" r="r" t="t"/>
              <a:pathLst>
                <a:path extrusionOk="0" h="1672" w="1656">
                  <a:moveTo>
                    <a:pt x="860" y="1"/>
                  </a:moveTo>
                  <a:cubicBezTo>
                    <a:pt x="398" y="1"/>
                    <a:pt x="0" y="335"/>
                    <a:pt x="0" y="796"/>
                  </a:cubicBezTo>
                  <a:cubicBezTo>
                    <a:pt x="0" y="1274"/>
                    <a:pt x="398" y="1672"/>
                    <a:pt x="860" y="1672"/>
                  </a:cubicBezTo>
                  <a:cubicBezTo>
                    <a:pt x="1258" y="1672"/>
                    <a:pt x="1656" y="1274"/>
                    <a:pt x="1656" y="796"/>
                  </a:cubicBezTo>
                  <a:cubicBezTo>
                    <a:pt x="1656" y="335"/>
                    <a:pt x="1258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078950" y="2622700"/>
              <a:ext cx="41400" cy="41825"/>
            </a:xfrm>
            <a:custGeom>
              <a:rect b="b" l="l" r="r" t="t"/>
              <a:pathLst>
                <a:path extrusionOk="0" h="1673" w="1656">
                  <a:moveTo>
                    <a:pt x="860" y="1"/>
                  </a:moveTo>
                  <a:cubicBezTo>
                    <a:pt x="399" y="1"/>
                    <a:pt x="1" y="399"/>
                    <a:pt x="1" y="876"/>
                  </a:cubicBezTo>
                  <a:cubicBezTo>
                    <a:pt x="1" y="1338"/>
                    <a:pt x="399" y="1672"/>
                    <a:pt x="860" y="1672"/>
                  </a:cubicBezTo>
                  <a:cubicBezTo>
                    <a:pt x="1322" y="1672"/>
                    <a:pt x="1656" y="1338"/>
                    <a:pt x="1656" y="876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15125" y="2896475"/>
              <a:ext cx="28275" cy="28300"/>
            </a:xfrm>
            <a:custGeom>
              <a:rect b="b" l="l" r="r" t="t"/>
              <a:pathLst>
                <a:path extrusionOk="0" h="1132" w="1131">
                  <a:moveTo>
                    <a:pt x="526" y="1"/>
                  </a:moveTo>
                  <a:cubicBezTo>
                    <a:pt x="271" y="1"/>
                    <a:pt x="0" y="271"/>
                    <a:pt x="0" y="526"/>
                  </a:cubicBezTo>
                  <a:cubicBezTo>
                    <a:pt x="0" y="860"/>
                    <a:pt x="271" y="1131"/>
                    <a:pt x="526" y="1131"/>
                  </a:cubicBezTo>
                  <a:cubicBezTo>
                    <a:pt x="860" y="1131"/>
                    <a:pt x="1130" y="860"/>
                    <a:pt x="1130" y="526"/>
                  </a:cubicBezTo>
                  <a:cubicBezTo>
                    <a:pt x="1130" y="271"/>
                    <a:pt x="860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090500" y="3173450"/>
              <a:ext cx="18325" cy="19925"/>
            </a:xfrm>
            <a:custGeom>
              <a:rect b="b" l="l" r="r" t="t"/>
              <a:pathLst>
                <a:path extrusionOk="0" h="797" w="733">
                  <a:moveTo>
                    <a:pt x="398" y="0"/>
                  </a:moveTo>
                  <a:cubicBezTo>
                    <a:pt x="128" y="0"/>
                    <a:pt x="0" y="191"/>
                    <a:pt x="0" y="398"/>
                  </a:cubicBezTo>
                  <a:cubicBezTo>
                    <a:pt x="0" y="589"/>
                    <a:pt x="128" y="796"/>
                    <a:pt x="398" y="796"/>
                  </a:cubicBezTo>
                  <a:cubicBezTo>
                    <a:pt x="589" y="796"/>
                    <a:pt x="732" y="589"/>
                    <a:pt x="732" y="398"/>
                  </a:cubicBezTo>
                  <a:cubicBezTo>
                    <a:pt x="732" y="191"/>
                    <a:pt x="589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539750" y="3161900"/>
              <a:ext cx="36625" cy="36250"/>
            </a:xfrm>
            <a:custGeom>
              <a:rect b="b" l="l" r="r" t="t"/>
              <a:pathLst>
                <a:path extrusionOk="0" h="1450" w="1465">
                  <a:moveTo>
                    <a:pt x="733" y="1"/>
                  </a:moveTo>
                  <a:cubicBezTo>
                    <a:pt x="335" y="1"/>
                    <a:pt x="0" y="319"/>
                    <a:pt x="0" y="717"/>
                  </a:cubicBezTo>
                  <a:cubicBezTo>
                    <a:pt x="0" y="1115"/>
                    <a:pt x="335" y="1449"/>
                    <a:pt x="733" y="1449"/>
                  </a:cubicBezTo>
                  <a:cubicBezTo>
                    <a:pt x="1131" y="1449"/>
                    <a:pt x="1465" y="1115"/>
                    <a:pt x="1465" y="717"/>
                  </a:cubicBezTo>
                  <a:cubicBezTo>
                    <a:pt x="1465" y="319"/>
                    <a:pt x="1131" y="1"/>
                    <a:pt x="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10350" y="3433700"/>
              <a:ext cx="37825" cy="38225"/>
            </a:xfrm>
            <a:custGeom>
              <a:rect b="b" l="l" r="r" t="t"/>
              <a:pathLst>
                <a:path extrusionOk="0" h="1529" w="1513">
                  <a:moveTo>
                    <a:pt x="717" y="0"/>
                  </a:moveTo>
                  <a:cubicBezTo>
                    <a:pt x="319" y="0"/>
                    <a:pt x="0" y="335"/>
                    <a:pt x="0" y="796"/>
                  </a:cubicBezTo>
                  <a:cubicBezTo>
                    <a:pt x="0" y="1194"/>
                    <a:pt x="319" y="1528"/>
                    <a:pt x="717" y="1528"/>
                  </a:cubicBezTo>
                  <a:cubicBezTo>
                    <a:pt x="1194" y="1528"/>
                    <a:pt x="1512" y="1194"/>
                    <a:pt x="1512" y="796"/>
                  </a:cubicBezTo>
                  <a:cubicBezTo>
                    <a:pt x="1512" y="335"/>
                    <a:pt x="1194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078950" y="2083900"/>
              <a:ext cx="41400" cy="41425"/>
            </a:xfrm>
            <a:custGeom>
              <a:rect b="b" l="l" r="r" t="t"/>
              <a:pathLst>
                <a:path extrusionOk="0" h="1657" w="1656">
                  <a:moveTo>
                    <a:pt x="860" y="1"/>
                  </a:moveTo>
                  <a:cubicBezTo>
                    <a:pt x="399" y="1"/>
                    <a:pt x="1" y="399"/>
                    <a:pt x="1" y="860"/>
                  </a:cubicBezTo>
                  <a:cubicBezTo>
                    <a:pt x="1" y="1258"/>
                    <a:pt x="399" y="1656"/>
                    <a:pt x="860" y="1656"/>
                  </a:cubicBezTo>
                  <a:cubicBezTo>
                    <a:pt x="1322" y="1656"/>
                    <a:pt x="1656" y="1258"/>
                    <a:pt x="1656" y="860"/>
                  </a:cubicBezTo>
                  <a:cubicBezTo>
                    <a:pt x="1656" y="399"/>
                    <a:pt x="1322" y="1"/>
                    <a:pt x="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21850" y="1798975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49" y="1"/>
                  </a:moveTo>
                  <a:cubicBezTo>
                    <a:pt x="653" y="1"/>
                    <a:pt x="0" y="654"/>
                    <a:pt x="0" y="1449"/>
                  </a:cubicBezTo>
                  <a:cubicBezTo>
                    <a:pt x="0" y="2245"/>
                    <a:pt x="653" y="2914"/>
                    <a:pt x="1449" y="2914"/>
                  </a:cubicBezTo>
                  <a:cubicBezTo>
                    <a:pt x="2245" y="2914"/>
                    <a:pt x="2913" y="2245"/>
                    <a:pt x="2913" y="1449"/>
                  </a:cubicBezTo>
                  <a:cubicBezTo>
                    <a:pt x="2913" y="654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9650" y="2067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12"/>
                  </a:cubicBezTo>
                  <a:cubicBezTo>
                    <a:pt x="1" y="2308"/>
                    <a:pt x="669" y="2977"/>
                    <a:pt x="1529" y="2977"/>
                  </a:cubicBezTo>
                  <a:cubicBezTo>
                    <a:pt x="2325" y="2977"/>
                    <a:pt x="2993" y="2308"/>
                    <a:pt x="2993" y="1512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21850" y="2065600"/>
              <a:ext cx="72850" cy="74850"/>
            </a:xfrm>
            <a:custGeom>
              <a:rect b="b" l="l" r="r" t="t"/>
              <a:pathLst>
                <a:path extrusionOk="0" h="2994" w="2914">
                  <a:moveTo>
                    <a:pt x="1449" y="1"/>
                  </a:moveTo>
                  <a:cubicBezTo>
                    <a:pt x="653" y="1"/>
                    <a:pt x="0" y="669"/>
                    <a:pt x="0" y="1465"/>
                  </a:cubicBezTo>
                  <a:cubicBezTo>
                    <a:pt x="0" y="2325"/>
                    <a:pt x="653" y="2993"/>
                    <a:pt x="1449" y="2993"/>
                  </a:cubicBezTo>
                  <a:cubicBezTo>
                    <a:pt x="2245" y="2993"/>
                    <a:pt x="2913" y="2325"/>
                    <a:pt x="2913" y="1465"/>
                  </a:cubicBezTo>
                  <a:cubicBezTo>
                    <a:pt x="2913" y="669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49650" y="26064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53"/>
                    <a:pt x="1" y="1528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528"/>
                  </a:cubicBezTo>
                  <a:cubicBezTo>
                    <a:pt x="2993" y="653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9650" y="2876600"/>
              <a:ext cx="74850" cy="74425"/>
            </a:xfrm>
            <a:custGeom>
              <a:rect b="b" l="l" r="r" t="t"/>
              <a:pathLst>
                <a:path extrusionOk="0" h="2977" w="2994">
                  <a:moveTo>
                    <a:pt x="1529" y="0"/>
                  </a:moveTo>
                  <a:cubicBezTo>
                    <a:pt x="669" y="0"/>
                    <a:pt x="1" y="669"/>
                    <a:pt x="1" y="1464"/>
                  </a:cubicBezTo>
                  <a:cubicBezTo>
                    <a:pt x="1" y="2324"/>
                    <a:pt x="669" y="2977"/>
                    <a:pt x="1529" y="2977"/>
                  </a:cubicBezTo>
                  <a:cubicBezTo>
                    <a:pt x="2325" y="2977"/>
                    <a:pt x="2993" y="2324"/>
                    <a:pt x="2993" y="1464"/>
                  </a:cubicBezTo>
                  <a:cubicBezTo>
                    <a:pt x="2993" y="669"/>
                    <a:pt x="2325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36525" y="340225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54" y="1"/>
                  </a:moveTo>
                  <a:cubicBezTo>
                    <a:pt x="924" y="1"/>
                    <a:pt x="0" y="924"/>
                    <a:pt x="0" y="2054"/>
                  </a:cubicBezTo>
                  <a:cubicBezTo>
                    <a:pt x="0" y="3184"/>
                    <a:pt x="924" y="4044"/>
                    <a:pt x="2054" y="4044"/>
                  </a:cubicBezTo>
                  <a:cubicBezTo>
                    <a:pt x="3184" y="4044"/>
                    <a:pt x="4043" y="3184"/>
                    <a:pt x="4043" y="2054"/>
                  </a:cubicBezTo>
                  <a:cubicBezTo>
                    <a:pt x="4043" y="924"/>
                    <a:pt x="3184" y="1"/>
                    <a:pt x="2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49650" y="3146775"/>
              <a:ext cx="74850" cy="74850"/>
            </a:xfrm>
            <a:custGeom>
              <a:rect b="b" l="l" r="r" t="t"/>
              <a:pathLst>
                <a:path extrusionOk="0" h="2994" w="2994">
                  <a:moveTo>
                    <a:pt x="1529" y="1"/>
                  </a:moveTo>
                  <a:cubicBezTo>
                    <a:pt x="669" y="1"/>
                    <a:pt x="1" y="669"/>
                    <a:pt x="1" y="1465"/>
                  </a:cubicBezTo>
                  <a:cubicBezTo>
                    <a:pt x="1" y="2261"/>
                    <a:pt x="669" y="2993"/>
                    <a:pt x="1529" y="2993"/>
                  </a:cubicBezTo>
                  <a:cubicBezTo>
                    <a:pt x="2325" y="2993"/>
                    <a:pt x="2993" y="2261"/>
                    <a:pt x="2993" y="1465"/>
                  </a:cubicBezTo>
                  <a:cubicBezTo>
                    <a:pt x="2993" y="669"/>
                    <a:pt x="2325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792050" y="3145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324" y="2977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218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449" y="0"/>
                  </a:moveTo>
                  <a:cubicBezTo>
                    <a:pt x="653" y="0"/>
                    <a:pt x="0" y="669"/>
                    <a:pt x="0" y="1528"/>
                  </a:cubicBezTo>
                  <a:cubicBezTo>
                    <a:pt x="0" y="2324"/>
                    <a:pt x="653" y="2993"/>
                    <a:pt x="1449" y="2993"/>
                  </a:cubicBezTo>
                  <a:cubicBezTo>
                    <a:pt x="2308" y="2993"/>
                    <a:pt x="2977" y="2324"/>
                    <a:pt x="2977" y="1528"/>
                  </a:cubicBezTo>
                  <a:cubicBezTo>
                    <a:pt x="2977" y="669"/>
                    <a:pt x="2308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062250" y="3415400"/>
              <a:ext cx="74425" cy="74825"/>
            </a:xfrm>
            <a:custGeom>
              <a:rect b="b" l="l" r="r" t="t"/>
              <a:pathLst>
                <a:path extrusionOk="0" h="2993" w="2977">
                  <a:moveTo>
                    <a:pt x="1528" y="0"/>
                  </a:moveTo>
                  <a:cubicBezTo>
                    <a:pt x="669" y="0"/>
                    <a:pt x="0" y="669"/>
                    <a:pt x="0" y="1528"/>
                  </a:cubicBezTo>
                  <a:cubicBezTo>
                    <a:pt x="0" y="2324"/>
                    <a:pt x="669" y="2993"/>
                    <a:pt x="1528" y="2993"/>
                  </a:cubicBezTo>
                  <a:cubicBezTo>
                    <a:pt x="2324" y="2993"/>
                    <a:pt x="2977" y="2324"/>
                    <a:pt x="2977" y="1528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1850" y="2604800"/>
              <a:ext cx="72850" cy="74450"/>
            </a:xfrm>
            <a:custGeom>
              <a:rect b="b" l="l" r="r" t="t"/>
              <a:pathLst>
                <a:path extrusionOk="0" h="2978" w="2914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245" y="2977"/>
                    <a:pt x="2913" y="2309"/>
                    <a:pt x="2913" y="1449"/>
                  </a:cubicBezTo>
                  <a:cubicBezTo>
                    <a:pt x="2913" y="653"/>
                    <a:pt x="2245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92050" y="2604800"/>
              <a:ext cx="74425" cy="74450"/>
            </a:xfrm>
            <a:custGeom>
              <a:rect b="b" l="l" r="r" t="t"/>
              <a:pathLst>
                <a:path extrusionOk="0" h="2978" w="2977">
                  <a:moveTo>
                    <a:pt x="1449" y="1"/>
                  </a:moveTo>
                  <a:cubicBezTo>
                    <a:pt x="653" y="1"/>
                    <a:pt x="0" y="653"/>
                    <a:pt x="0" y="1449"/>
                  </a:cubicBezTo>
                  <a:cubicBezTo>
                    <a:pt x="0" y="2309"/>
                    <a:pt x="653" y="2977"/>
                    <a:pt x="1449" y="2977"/>
                  </a:cubicBezTo>
                  <a:cubicBezTo>
                    <a:pt x="2324" y="2977"/>
                    <a:pt x="2977" y="2309"/>
                    <a:pt x="2977" y="1449"/>
                  </a:cubicBezTo>
                  <a:cubicBezTo>
                    <a:pt x="2977" y="653"/>
                    <a:pt x="2324" y="1"/>
                    <a:pt x="1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521850" y="2875000"/>
              <a:ext cx="72850" cy="74425"/>
            </a:xfrm>
            <a:custGeom>
              <a:rect b="b" l="l" r="r" t="t"/>
              <a:pathLst>
                <a:path extrusionOk="0" h="2977" w="2914">
                  <a:moveTo>
                    <a:pt x="1449" y="0"/>
                  </a:moveTo>
                  <a:cubicBezTo>
                    <a:pt x="653" y="0"/>
                    <a:pt x="0" y="653"/>
                    <a:pt x="0" y="1528"/>
                  </a:cubicBezTo>
                  <a:cubicBezTo>
                    <a:pt x="0" y="2324"/>
                    <a:pt x="653" y="2977"/>
                    <a:pt x="1449" y="2977"/>
                  </a:cubicBezTo>
                  <a:cubicBezTo>
                    <a:pt x="2245" y="2977"/>
                    <a:pt x="2913" y="2324"/>
                    <a:pt x="2913" y="1528"/>
                  </a:cubicBezTo>
                  <a:cubicBezTo>
                    <a:pt x="2913" y="653"/>
                    <a:pt x="2245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062250" y="28766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69"/>
                    <a:pt x="0" y="1464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64"/>
                  </a:cubicBezTo>
                  <a:cubicBezTo>
                    <a:pt x="2977" y="669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2050" y="23362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49" y="0"/>
                  </a:moveTo>
                  <a:cubicBezTo>
                    <a:pt x="653" y="0"/>
                    <a:pt x="0" y="653"/>
                    <a:pt x="0" y="1512"/>
                  </a:cubicBezTo>
                  <a:cubicBezTo>
                    <a:pt x="0" y="2308"/>
                    <a:pt x="653" y="2977"/>
                    <a:pt x="1449" y="2977"/>
                  </a:cubicBezTo>
                  <a:cubicBezTo>
                    <a:pt x="2324" y="2977"/>
                    <a:pt x="2977" y="2308"/>
                    <a:pt x="2977" y="1512"/>
                  </a:cubicBezTo>
                  <a:cubicBezTo>
                    <a:pt x="2977" y="653"/>
                    <a:pt x="2324" y="0"/>
                    <a:pt x="1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062250" y="23378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528" y="0"/>
                  </a:moveTo>
                  <a:cubicBezTo>
                    <a:pt x="669" y="0"/>
                    <a:pt x="0" y="653"/>
                    <a:pt x="0" y="1448"/>
                  </a:cubicBezTo>
                  <a:cubicBezTo>
                    <a:pt x="0" y="2324"/>
                    <a:pt x="669" y="2977"/>
                    <a:pt x="1528" y="2977"/>
                  </a:cubicBezTo>
                  <a:cubicBezTo>
                    <a:pt x="2324" y="2977"/>
                    <a:pt x="2977" y="2324"/>
                    <a:pt x="2977" y="1448"/>
                  </a:cubicBezTo>
                  <a:cubicBezTo>
                    <a:pt x="2977" y="653"/>
                    <a:pt x="232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062250" y="1798975"/>
              <a:ext cx="74425" cy="72850"/>
            </a:xfrm>
            <a:custGeom>
              <a:rect b="b" l="l" r="r" t="t"/>
              <a:pathLst>
                <a:path extrusionOk="0" h="2914" w="2977">
                  <a:moveTo>
                    <a:pt x="1528" y="1"/>
                  </a:moveTo>
                  <a:cubicBezTo>
                    <a:pt x="669" y="1"/>
                    <a:pt x="0" y="654"/>
                    <a:pt x="0" y="1449"/>
                  </a:cubicBezTo>
                  <a:cubicBezTo>
                    <a:pt x="0" y="2245"/>
                    <a:pt x="669" y="2914"/>
                    <a:pt x="1528" y="2914"/>
                  </a:cubicBezTo>
                  <a:cubicBezTo>
                    <a:pt x="2324" y="2914"/>
                    <a:pt x="2977" y="2245"/>
                    <a:pt x="2977" y="1449"/>
                  </a:cubicBezTo>
                  <a:cubicBezTo>
                    <a:pt x="2977" y="654"/>
                    <a:pt x="2324" y="1"/>
                    <a:pt x="1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68550" y="1775500"/>
              <a:ext cx="121400" cy="119425"/>
            </a:xfrm>
            <a:custGeom>
              <a:rect b="b" l="l" r="r" t="t"/>
              <a:pathLst>
                <a:path extrusionOk="0" h="4777" w="4856">
                  <a:moveTo>
                    <a:pt x="2389" y="1"/>
                  </a:moveTo>
                  <a:cubicBezTo>
                    <a:pt x="1067" y="1"/>
                    <a:pt x="1" y="1067"/>
                    <a:pt x="1" y="2388"/>
                  </a:cubicBezTo>
                  <a:cubicBezTo>
                    <a:pt x="1" y="3726"/>
                    <a:pt x="1067" y="4776"/>
                    <a:pt x="2389" y="4776"/>
                  </a:cubicBezTo>
                  <a:cubicBezTo>
                    <a:pt x="3726" y="4776"/>
                    <a:pt x="4856" y="3726"/>
                    <a:pt x="4856" y="2388"/>
                  </a:cubicBezTo>
                  <a:cubicBezTo>
                    <a:pt x="4856" y="1067"/>
                    <a:pt x="3726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62150" y="2278100"/>
              <a:ext cx="192225" cy="192225"/>
            </a:xfrm>
            <a:custGeom>
              <a:rect b="b" l="l" r="r" t="t"/>
              <a:pathLst>
                <a:path extrusionOk="0" h="7689" w="7689">
                  <a:moveTo>
                    <a:pt x="3837" y="0"/>
                  </a:moveTo>
                  <a:cubicBezTo>
                    <a:pt x="1720" y="0"/>
                    <a:pt x="1" y="1719"/>
                    <a:pt x="1" y="3836"/>
                  </a:cubicBezTo>
                  <a:cubicBezTo>
                    <a:pt x="1" y="5969"/>
                    <a:pt x="1720" y="7688"/>
                    <a:pt x="3837" y="7688"/>
                  </a:cubicBezTo>
                  <a:cubicBezTo>
                    <a:pt x="5970" y="7688"/>
                    <a:pt x="7689" y="5969"/>
                    <a:pt x="7689" y="3836"/>
                  </a:cubicBezTo>
                  <a:cubicBezTo>
                    <a:pt x="7689" y="1719"/>
                    <a:pt x="5970" y="0"/>
                    <a:pt x="3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7"/>
          <p:cNvGrpSpPr/>
          <p:nvPr/>
        </p:nvGrpSpPr>
        <p:grpSpPr>
          <a:xfrm rot="10800000">
            <a:off x="7004245" y="116386"/>
            <a:ext cx="2861650" cy="265395"/>
            <a:chOff x="3524275" y="3132050"/>
            <a:chExt cx="4415446" cy="409497"/>
          </a:xfrm>
        </p:grpSpPr>
        <p:sp>
          <p:nvSpPr>
            <p:cNvPr id="426" name="Google Shape;426;p7"/>
            <p:cNvSpPr/>
            <p:nvPr/>
          </p:nvSpPr>
          <p:spPr>
            <a:xfrm>
              <a:off x="3524275" y="3132050"/>
              <a:ext cx="3907736" cy="409497"/>
            </a:xfrm>
            <a:custGeom>
              <a:rect b="b" l="l" r="r" t="t"/>
              <a:pathLst>
                <a:path extrusionOk="0" h="4442" w="42389">
                  <a:moveTo>
                    <a:pt x="41863" y="1"/>
                  </a:moveTo>
                  <a:lnTo>
                    <a:pt x="41863" y="1991"/>
                  </a:lnTo>
                  <a:lnTo>
                    <a:pt x="0" y="1991"/>
                  </a:lnTo>
                  <a:lnTo>
                    <a:pt x="0" y="2516"/>
                  </a:lnTo>
                  <a:lnTo>
                    <a:pt x="41863" y="2516"/>
                  </a:lnTo>
                  <a:lnTo>
                    <a:pt x="41863" y="4442"/>
                  </a:lnTo>
                  <a:lnTo>
                    <a:pt x="42388" y="4442"/>
                  </a:lnTo>
                  <a:lnTo>
                    <a:pt x="4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633011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0" y="1"/>
                  </a:moveTo>
                  <a:lnTo>
                    <a:pt x="0" y="4442"/>
                  </a:lnTo>
                  <a:lnTo>
                    <a:pt x="541" y="44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889755" y="3132050"/>
              <a:ext cx="49966" cy="409497"/>
            </a:xfrm>
            <a:custGeom>
              <a:rect b="b" l="l" r="r" t="t"/>
              <a:pathLst>
                <a:path extrusionOk="0" h="4442" w="542">
                  <a:moveTo>
                    <a:pt x="1" y="1"/>
                  </a:moveTo>
                  <a:lnTo>
                    <a:pt x="1" y="4442"/>
                  </a:lnTo>
                  <a:lnTo>
                    <a:pt x="542" y="444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9" name="Google Shape;4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0" y="2398075"/>
            <a:ext cx="1857575" cy="26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525" y="2398075"/>
            <a:ext cx="1857575" cy="26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6775" y="2398075"/>
            <a:ext cx="1890775" cy="26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225" y="2398075"/>
            <a:ext cx="1986800" cy="26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"/>
          <p:cNvSpPr txBox="1"/>
          <p:nvPr>
            <p:ph type="title"/>
          </p:nvPr>
        </p:nvSpPr>
        <p:spPr>
          <a:xfrm>
            <a:off x="2012041" y="437528"/>
            <a:ext cx="5284922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Statistical Data</a:t>
            </a:r>
            <a:endParaRPr/>
          </a:p>
        </p:txBody>
      </p:sp>
      <p:sp>
        <p:nvSpPr>
          <p:cNvPr id="438" name="Google Shape;438;p8"/>
          <p:cNvSpPr txBox="1"/>
          <p:nvPr>
            <p:ph idx="1" type="body"/>
          </p:nvPr>
        </p:nvSpPr>
        <p:spPr>
          <a:xfrm>
            <a:off x="598142" y="1154606"/>
            <a:ext cx="8112721" cy="14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0809" lvl="0" marL="130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Estimated number of people with Diabetes in 2022: 422 million</a:t>
            </a:r>
            <a:endParaRPr/>
          </a:p>
          <a:p>
            <a:pPr indent="-130809" lvl="0" marL="130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Estimated number of people with Diabetic retinopathy in 2022: 108 million</a:t>
            </a:r>
            <a:endParaRPr/>
          </a:p>
          <a:p>
            <a:pPr indent="-41908" lvl="0" marL="130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809" lvl="0" marL="130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Estimated number of people with Type 1 Diabetes in 2022: 30 million (around 7%)</a:t>
            </a:r>
            <a:endParaRPr/>
          </a:p>
          <a:p>
            <a:pPr indent="-130809" lvl="0" marL="130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Estimated number of people with Type 2 Diabetes in 2022: 392 million (around 93%)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554997" y="2577576"/>
            <a:ext cx="3918856" cy="2184626"/>
          </a:xfrm>
          <a:custGeom>
            <a:rect b="b" l="l" r="r" t="t"/>
            <a:pathLst>
              <a:path extrusionOk="0" h="4322610" w="9057877">
                <a:moveTo>
                  <a:pt x="0" y="0"/>
                </a:moveTo>
                <a:lnTo>
                  <a:pt x="9057876" y="0"/>
                </a:lnTo>
                <a:lnTo>
                  <a:pt x="9057876" y="4322610"/>
                </a:lnTo>
                <a:lnTo>
                  <a:pt x="0" y="4322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597" l="-3724" r="-3700" t="0"/>
            </a:stretch>
          </a:blipFill>
          <a:ln cap="flat" cmpd="sng" w="9525">
            <a:solidFill>
              <a:srgbClr val="D3EC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8"/>
          <p:cNvSpPr/>
          <p:nvPr/>
        </p:nvSpPr>
        <p:spPr>
          <a:xfrm>
            <a:off x="4613254" y="2578195"/>
            <a:ext cx="4372618" cy="2177128"/>
          </a:xfrm>
          <a:custGeom>
            <a:rect b="b" l="l" r="r" t="t"/>
            <a:pathLst>
              <a:path extrusionOk="0" h="4322610" w="8215217">
                <a:moveTo>
                  <a:pt x="0" y="0"/>
                </a:moveTo>
                <a:lnTo>
                  <a:pt x="8215217" y="0"/>
                </a:lnTo>
                <a:lnTo>
                  <a:pt x="8215217" y="4322610"/>
                </a:lnTo>
                <a:lnTo>
                  <a:pt x="0" y="4322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74" r="-80" t="-343"/>
            </a:stretch>
          </a:blipFill>
          <a:ln cap="flat" cmpd="sng" w="9525">
            <a:solidFill>
              <a:srgbClr val="D3EC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8"/>
          <p:cNvSpPr txBox="1"/>
          <p:nvPr/>
        </p:nvSpPr>
        <p:spPr>
          <a:xfrm>
            <a:off x="162198" y="137086"/>
            <a:ext cx="972208" cy="7956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442" name="Google Shape;442;p8"/>
          <p:cNvSpPr txBox="1"/>
          <p:nvPr/>
        </p:nvSpPr>
        <p:spPr>
          <a:xfrm>
            <a:off x="550013" y="4796577"/>
            <a:ext cx="3135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src : https://doi.org/10.3390/biomedicines11041222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ferris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/>
          <p:nvPr>
            <p:ph type="title"/>
          </p:nvPr>
        </p:nvSpPr>
        <p:spPr>
          <a:xfrm>
            <a:off x="1785843" y="403147"/>
            <a:ext cx="5572312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Aim &amp; Motivation</a:t>
            </a:r>
            <a:endParaRPr/>
          </a:p>
        </p:txBody>
      </p:sp>
      <p:sp>
        <p:nvSpPr>
          <p:cNvPr id="448" name="Google Shape;448;p9"/>
          <p:cNvSpPr txBox="1"/>
          <p:nvPr>
            <p:ph idx="1" type="body"/>
          </p:nvPr>
        </p:nvSpPr>
        <p:spPr>
          <a:xfrm>
            <a:off x="522514" y="1182104"/>
            <a:ext cx="7901486" cy="335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 Aim: Develop a robust system for early detection of diabetic retinopathy.</a:t>
            </a:r>
            <a:endParaRPr/>
          </a:p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Objective: Leverage machine learning, computer vision, and image processing for automated detection.</a:t>
            </a:r>
            <a:endParaRPr/>
          </a:p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Goal: Accurately analyze retinal images, identify Different Stages of Diabetic Retinopathy</a:t>
            </a:r>
            <a:r>
              <a:rPr lang="en-US" sz="1300"/>
              <a:t>. </a:t>
            </a:r>
            <a:endParaRPr/>
          </a:p>
          <a:p>
            <a:pPr indent="0" lvl="0" marL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Potential Benefits:</a:t>
            </a:r>
            <a:endParaRPr/>
          </a:p>
          <a:p>
            <a:pPr indent="-171450" lvl="2" marL="12255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o"/>
            </a:pPr>
            <a:r>
              <a:rPr lang="en-US"/>
              <a:t>Reduce blindness.</a:t>
            </a:r>
            <a:endParaRPr/>
          </a:p>
          <a:p>
            <a:pPr indent="-171450" lvl="2" marL="12255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o"/>
            </a:pPr>
            <a:r>
              <a:rPr lang="en-US"/>
              <a:t>Improve patient outcomes through early detection and treatment.</a:t>
            </a:r>
            <a:endParaRPr/>
          </a:p>
          <a:p>
            <a:pPr indent="-171450" lvl="2" marL="12255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o"/>
            </a:pPr>
            <a:r>
              <a:rPr lang="en-US"/>
              <a:t>Enhance care availability, especially in underserved communities. </a:t>
            </a:r>
            <a:endParaRPr/>
          </a:p>
          <a:p>
            <a:pPr indent="-171450" lvl="2" marL="12255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o"/>
            </a:pPr>
            <a:r>
              <a:rPr lang="en-US"/>
              <a:t>Support ongoing research and development in medical imaging, Deep learning, and healthcare technology.</a:t>
            </a:r>
            <a:endParaRPr sz="1300"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Ultimate Aim: Assist healthcare professionals in diagnosing diabetic retinopathy more efficiently and accurately, thereby improving global public health outcomes.</a:t>
            </a:r>
            <a:endParaRPr sz="1300"/>
          </a:p>
        </p:txBody>
      </p:sp>
      <p:cxnSp>
        <p:nvCxnSpPr>
          <p:cNvPr id="449" name="Google Shape;449;p9"/>
          <p:cNvCxnSpPr/>
          <p:nvPr/>
        </p:nvCxnSpPr>
        <p:spPr>
          <a:xfrm>
            <a:off x="935025" y="4743881"/>
            <a:ext cx="7273949" cy="0"/>
          </a:xfrm>
          <a:prstGeom prst="straightConnector1">
            <a:avLst/>
          </a:prstGeom>
          <a:noFill/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9"/>
          <p:cNvSpPr txBox="1"/>
          <p:nvPr/>
        </p:nvSpPr>
        <p:spPr>
          <a:xfrm>
            <a:off x="138973" y="162511"/>
            <a:ext cx="972300" cy="79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etoacidosis Detection Breakthrough by Slidesgo">
  <a:themeElements>
    <a:clrScheme name="Simple Light">
      <a:dk1>
        <a:srgbClr val="000000"/>
      </a:dk1>
      <a:lt1>
        <a:srgbClr val="08314E"/>
      </a:lt1>
      <a:dk2>
        <a:srgbClr val="FEB3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