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c9bdf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c9bdf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b1dc972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b1dc972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b1dc972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b1dc972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b1dc972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b1dc972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b1dc972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b1dc972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b1dc972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b1dc972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b1dc972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b1dc972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b1dc9720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b1dc972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b1dc9720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b1dc9720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b1dc97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b1dc97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b1dc972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b1dc972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9bdf5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c9bdf5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b1dc972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b1dc972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b1dc972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b1dc972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b1dc972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b1dc972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b1dc9720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b1dc972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b1dc972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4b1dc972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4b1dc972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4b1dc972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b1dc9720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b1dc9720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b1dc9720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b1dc972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b1dc97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b1dc97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c9bdf5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c9bdf5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b1dc972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b1dc972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b1dc972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b1dc97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a79bcd4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a79bcd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a79bcd4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a79bcd4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conda.com/distributi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Data Science/Machine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Sid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Computer Engineering 2B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 like Big Data and I cannot lie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6150" y="52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Installation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3426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Anaconda Prompt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63" y="1851375"/>
            <a:ext cx="36099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975" y="2987875"/>
            <a:ext cx="15335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975" y="3539525"/>
            <a:ext cx="29146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1325850"/>
            <a:ext cx="7688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Dynamically, </a:t>
            </a:r>
            <a:r>
              <a:rPr lang="en"/>
              <a:t>implicitly</a:t>
            </a:r>
            <a:r>
              <a:rPr lang="en"/>
              <a:t>,  Strongly typed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sensitive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Oriented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Relies on white spaces to define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Relies on new line to complete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1325850"/>
            <a:ext cx="7688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352550"/>
            <a:ext cx="52387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Statements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1325850"/>
            <a:ext cx="7688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843105"/>
            <a:ext cx="3727625" cy="24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Statements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1325850"/>
            <a:ext cx="7688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50" y="1260025"/>
            <a:ext cx="3362325" cy="36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1325850"/>
            <a:ext cx="7688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175400"/>
            <a:ext cx="3429000" cy="3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1325850"/>
            <a:ext cx="7688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to include External 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&lt;library name&gt; include &lt;function name&gt; to include a particular function from &lt;library 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ctrTitle"/>
          </p:nvPr>
        </p:nvSpPr>
        <p:spPr>
          <a:xfrm>
            <a:off x="654225" y="1294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1410475"/>
            <a:ext cx="76887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Field of study that gives computers the ability to learn without being explicitly programmed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computer program is said to learn from experience E with respect to some class of tasks T and performance measure P, if its performance at tasks in T, as measured by P, improves with experience E. Eg: Chess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is ML different from AI?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ML so prevalent?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ML vs Deep Learning?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2871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60200" y="476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SURVIVAL ON THE TITANIC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" y="1907698"/>
            <a:ext cx="4457700" cy="264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573" y="1907700"/>
            <a:ext cx="2780835" cy="26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626150" y="54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ML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1410475"/>
            <a:ext cx="7688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Computer Vision -&gt; Understanding Photos -&gt; Google photos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Natural Language Processing -&gt; Understanding Text -&gt; Siri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applications boil down to this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34" y="2432934"/>
            <a:ext cx="6887026" cy="1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Algorithms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29450" y="1410475"/>
            <a:ext cx="7688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Previously we spoke about Learning Algorithms - it is the method through which E is improved while doing T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Supervised Learning - Feed the machine input and output pairs for the machine to learn on. Machine will make predictions based on previously learned “facts”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Features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Labels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Uns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upervised Learning - Give the machine unlabelled data and it will find patterns and similarities between the data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Applications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2871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654225" y="1294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Titanic Dataset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729450" y="1410475"/>
            <a:ext cx="7688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2871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missing from the above dataset?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81151"/>
            <a:ext cx="8461899" cy="2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ctrTitle"/>
          </p:nvPr>
        </p:nvSpPr>
        <p:spPr>
          <a:xfrm>
            <a:off x="654225" y="1294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and Analyze the Titanic Dataset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training data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1410475"/>
            <a:ext cx="7688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 Jupyter Notebooks through the Anaconda Navigator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Run: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Place the train.csv file in that folder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38" y="2351700"/>
            <a:ext cx="20478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with Pandas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729450" y="1410475"/>
            <a:ext cx="7688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608762"/>
            <a:ext cx="5208225" cy="256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with Matplotlib and Seaborn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729450" y="1410475"/>
            <a:ext cx="7688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40875"/>
            <a:ext cx="7688699" cy="30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6150" y="52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426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Course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Course Syllabus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Introduction to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Setting up with Development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Python Basics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Analyzing the Titanic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Visualizing the Titanic dataset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6150" y="52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3426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Pickup practical experience in various critical stages of a machine learning pipeline - data visualization, data cleaning, feature engineering, feature selection, modelling, model evaluation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Uncover the blackbox that is machine learning by understanding the workings of popular machine learning algorithms.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a cool project and have fun!!!!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6150" y="52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426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75" y="1423925"/>
            <a:ext cx="6534850" cy="26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Development Environment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Anaconda,Jupyter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26150" y="55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Anaconda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is simply an open source distribution of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https://www.anaconda.com/distribution/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Windows: Open Anaconda Navigator, Mac OS: Open Launchpad -&gt; Anaconda-Navigator icon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application pane, click install Jupyter notebooks if not already present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26150" y="52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our First Python program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13426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Anaconda Navigator, hit launch on 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 File -&gt; New -&gt; Python 3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 the Notebook by File -&gt; Close and Halt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50" y="2160400"/>
            <a:ext cx="5324700" cy="15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