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f63e92f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f63e92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f63e92f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f63e92f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3f63e92f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3f63e92f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f63e92f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f63e92f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f63e92f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f63e92f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f63e92f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f63e92f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f63e92f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f63e92f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3f63e92f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3f63e92f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f63e92f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3f63e92f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f8c65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f8c65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f33d8e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3f33d8e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f8c6781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f8c6781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f8c6781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3f8c6781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3f8c6781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3f8c6781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f8c6781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3f8c6781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f8c6781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f8c6781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8c6781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f8c6781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8c6781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8c6781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f8c6781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f8c6781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3f8c6781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3f8c6781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3f8c6781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3f8c6781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f33d8e1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f33d8e1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3f33d8e1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3f33d8e1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f33d8e1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3f33d8e1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3f33d8e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3f33d8e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f33d8e1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f33d8e1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f33d8e1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3f33d8e1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33d8e1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33d8e1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hypothesis function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What do we have to find while making a hypothesis function?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Consider simple linear regression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while(cost is super low) {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	Choose parameters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	Find cost of parameters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0" y="3467575"/>
            <a:ext cx="2469775" cy="16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8250" y="3556222"/>
            <a:ext cx="4503525" cy="14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hypothesis function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For every iteration, how do we update the parameters?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— Gradient Descent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— Normal Equation 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— Partial differentiation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Discussed later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729450" y="1322450"/>
            <a:ext cx="76881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fit linear regression to our 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Cross-validation is a statistical method used to estimate the accuracy of our model.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is commonly used in applied machine learning to compare and select a model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also used in hyperparameter tuning and testing other factors like the degree of the hypothesis function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Basically it can be used anywhere where we need to ‘test’ out something and not touch the test set. 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testing set should be the last thing you test on after you have used Cross validation to confirm your model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That is the reason why I 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haven't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provided you with the testing csv yet. And you probably won’t see it today. 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Cross-validation is a statistical method used to estimate the accuracy of our model.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is commonly used in applied machine learning to compare and select a model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It also used in hyperparameter tuning and testing other factors like the degree of the hypothesis function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Basically it can be used anywhere where we need to ‘test’ out something and not touch the test set. 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 testing set should be the last thing you test on after you have used Cross validation to confirm your model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That is the reason why I haven't provided you with the testing csv yet. And you probably won’t see it today. 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fold - </a:t>
            </a:r>
            <a:r>
              <a:rPr lang="en"/>
              <a:t>Cross Validation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 here represents the number of groups we split our training set into.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These are the general steps to go about Cross Validation: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fold - Cross Validation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Shuffle the dataset randomly.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Split the dataset into k groups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each unique group: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Take the group as a hold out or test data set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Take the remaining groups as a training data set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‘Fit’ (scikit) a model on the training set and evaluate it on the test set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Retain the evaluation score and discard the model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eriod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Summarize the accuracy by considering all the evaluation scores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Say if have 3 groups - A,B,C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Case1: A+B = train, C = test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Case2: A+C = train, B = test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Case3: B + C = train, A = test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Really poor naming, logistic ‘regression’ is used for ‘classification’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problem at hand is a binary class problem. 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Logistic Regression can only be applied to binary class problems at once, but there is a work-around it which we will see later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Logistic Regression outputs a value between 0 and 1. The higher the value (closer to 1), the more chances that the class is 1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Thus 1 - (output of Logistic regression) = probability of class 0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Thus, we need to assign the target value to either 0 or 1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Does it matter that which class gets 1 and which class gets 0?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Like Linear Regression, logistic regression needs: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arenR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Hypothesis function which takes in x and outputs a value between 0 and 1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arenR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Parameters for the hypothesis function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arenR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way to calculate how good the parameters are - cost function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Font typeface="Georgia"/>
              <a:buAutoNum type="arabicParenR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way to to choose parameters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Can we use the same hypothesis function as before?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have to find a way to change the hypothesis function to give out values between 0 and 1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Hypothesis function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Sigmoid function: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Z here is the hypothesis function from linear regression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Z —&gt; infinity : g(z) = 1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Z —&gt; -infinity: g(z) = 0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Thus the value will always be between 0 and 1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Have a look at this graph: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025" y="1438275"/>
            <a:ext cx="1676053" cy="2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Machine Learning Algorithms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Gradient Boosting algorithms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Dimensionality Reduction Algorithms - PCA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SVM</a:t>
            </a:r>
            <a:endParaRPr sz="1150">
              <a:solidFill>
                <a:srgbClr val="595858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Naive Bayes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Hypothesis function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Thus if Z &gt; 0 : Probability of 1 is more,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Z &lt; 0: Probability of 0 is more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Thus just with the hypothesis function we can predict which class has the more probability</a:t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1314450"/>
            <a:ext cx="4110350" cy="22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ctrTitle"/>
          </p:nvPr>
        </p:nvSpPr>
        <p:spPr>
          <a:xfrm>
            <a:off x="729450" y="1322450"/>
            <a:ext cx="76881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piece of math, bear with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will go back to coding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Cost function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13" y="1355663"/>
            <a:ext cx="50768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76" y="3019000"/>
            <a:ext cx="7688700" cy="109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Cost function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6" y="1266400"/>
            <a:ext cx="7688700" cy="109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150" y="2360950"/>
            <a:ext cx="3160425" cy="24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ctrTitle"/>
          </p:nvPr>
        </p:nvSpPr>
        <p:spPr>
          <a:xfrm>
            <a:off x="729450" y="1322450"/>
            <a:ext cx="76881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onto applying logistic regression to our dataset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when we have multiclasses?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Remember Logistic Regression works with binary classes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use a one vs all.  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Say we have 3 classes - A,B,C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make 3 logistic regression models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each dataset, we run against all 3 models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model for which the probability is highest is chosen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 NEURAL NETWORKS!!!!!!!!!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this technique, we split the population or sample into two or more sets based on most significant splitter / differentiator in features. 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75" y="2079663"/>
            <a:ext cx="59626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- Example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675" y="1470300"/>
            <a:ext cx="4933849" cy="35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r>
              <a:rPr lang="en"/>
              <a:t>Forest</a:t>
            </a:r>
            <a:r>
              <a:rPr lang="en"/>
              <a:t> Classifiers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631325" y="1355675"/>
            <a:ext cx="76887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an ensemble of Decision Trees 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basically work with a forest of trees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trees chooses one class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class with the most votes from the most trees wins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Say I want 5 trees,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 will split the training data into 5 parts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Say for a certain record, 3 trees predicted higher for class 1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output of the forest will be 1</a:t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ctrTitle"/>
          </p:nvPr>
        </p:nvSpPr>
        <p:spPr>
          <a:xfrm>
            <a:off x="727950" y="1294500"/>
            <a:ext cx="76881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onto applying Random Forest to our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Algorithms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Previously we spoke about Learning Algorithms - it is the method through which E is improved while doing T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Supervised Learning - Feed the machine input and output pairs for the machine to learn on. Machine will make predictions based on previously learned “facts”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Features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Labels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vs Continuous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 contain a finite number of categories or distinct groups. They may or may not have a logical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Continuous Variables can contain infinite number of values and are not limited to a class of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us identify the categorical and continuous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Supervised Learning algorithms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The target variable is categorical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Regression: The target variable is continuous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r>
              <a:rPr lang="en"/>
              <a:t>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 try to establish relationship between features and labels by fitting a best line.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175" y="1805125"/>
            <a:ext cx="4115000" cy="3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What does Linear Regression do? Simply outputs a hypothesis function 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Linear Regression in one variable - Simple Linear Regression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Linear Regression in multiple variable - Multiple Linear Regression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If we fit a polynomial hypothesis function - Polynomial Regression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56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383725"/>
            <a:ext cx="7688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What is the simplest hypothesis function for simple linear regression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x - my sole feature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Thetas - parameters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This is a simple line with y = h, theta0 = intercept , theta1 = slope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What would hypothesis function for linear regression look like for x1,x2?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What would hypothesis function for polynomial regression look like for x1,x2 (d=2)</a:t>
            </a:r>
            <a:endParaRPr sz="135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74" y="2009775"/>
            <a:ext cx="3142200" cy="6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