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7" r:id="rId2"/>
    <p:sldId id="263" r:id="rId3"/>
    <p:sldId id="272" r:id="rId4"/>
    <p:sldId id="273" r:id="rId5"/>
    <p:sldId id="274" r:id="rId6"/>
    <p:sldId id="276" r:id="rId7"/>
    <p:sldId id="275" r:id="rId8"/>
  </p:sldIdLst>
  <p:sldSz cx="12192000" cy="6858000"/>
  <p:notesSz cx="7023100" cy="93091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82424" autoAdjust="0"/>
  </p:normalViewPr>
  <p:slideViewPr>
    <p:cSldViewPr snapToGrid="0">
      <p:cViewPr varScale="1">
        <p:scale>
          <a:sx n="68" d="100"/>
          <a:sy n="68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54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948C7A2-CFBF-4F76-A956-6B3955F63298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672DAB4-7184-4EC7-8128-9C2E30DCC292}">
      <dgm:prSet phldrT="[Text]"/>
      <dgm:spPr/>
      <dgm:t>
        <a:bodyPr/>
        <a:lstStyle/>
        <a:p>
          <a:r>
            <a:rPr lang="en-US" dirty="0"/>
            <a:t>All types of groceries are sold</a:t>
          </a:r>
        </a:p>
      </dgm:t>
    </dgm:pt>
    <dgm:pt modelId="{702A6FF4-9BCF-4F6B-B578-20030BB7F044}" type="parTrans" cxnId="{54479A12-5907-4D56-B2BE-65FBABCAF67E}">
      <dgm:prSet/>
      <dgm:spPr/>
      <dgm:t>
        <a:bodyPr/>
        <a:lstStyle/>
        <a:p>
          <a:endParaRPr lang="en-US"/>
        </a:p>
      </dgm:t>
    </dgm:pt>
    <dgm:pt modelId="{48A5099A-615B-400A-986F-FC4E574390A8}" type="sibTrans" cxnId="{54479A12-5907-4D56-B2BE-65FBABCAF67E}">
      <dgm:prSet/>
      <dgm:spPr/>
      <dgm:t>
        <a:bodyPr/>
        <a:lstStyle/>
        <a:p>
          <a:endParaRPr lang="en-US"/>
        </a:p>
      </dgm:t>
    </dgm:pt>
    <dgm:pt modelId="{519D8E10-8C34-4E38-A408-8ACF1D50F039}">
      <dgm:prSet phldrT="[Text]"/>
      <dgm:spPr/>
      <dgm:t>
        <a:bodyPr/>
        <a:lstStyle/>
        <a:p>
          <a:r>
            <a:rPr lang="en-US" dirty="0"/>
            <a:t>All restaurants require all types of groceries</a:t>
          </a:r>
        </a:p>
      </dgm:t>
    </dgm:pt>
    <dgm:pt modelId="{F20A1E2B-F0C3-421D-A3DA-FA6375A23BB0}" type="parTrans" cxnId="{CE096BCE-0B31-491C-B6DE-12FF7755F1ED}">
      <dgm:prSet/>
      <dgm:spPr/>
      <dgm:t>
        <a:bodyPr/>
        <a:lstStyle/>
        <a:p>
          <a:endParaRPr lang="en-US"/>
        </a:p>
      </dgm:t>
    </dgm:pt>
    <dgm:pt modelId="{C0D50E43-8063-41EF-9BC9-59B2F8C2ADEB}" type="sibTrans" cxnId="{CE096BCE-0B31-491C-B6DE-12FF7755F1ED}">
      <dgm:prSet/>
      <dgm:spPr/>
      <dgm:t>
        <a:bodyPr/>
        <a:lstStyle/>
        <a:p>
          <a:endParaRPr lang="en-US"/>
        </a:p>
      </dgm:t>
    </dgm:pt>
    <dgm:pt modelId="{86088EE1-1082-4B71-99F9-B455862A761A}">
      <dgm:prSet phldrT="[Text]"/>
      <dgm:spPr/>
      <dgm:t>
        <a:bodyPr/>
        <a:lstStyle/>
        <a:p>
          <a:r>
            <a:rPr lang="en-US" dirty="0"/>
            <a:t>Food joints are considered as restaurants</a:t>
          </a:r>
        </a:p>
      </dgm:t>
    </dgm:pt>
    <dgm:pt modelId="{2F8A773E-D43A-435F-B725-A23F990F0A55}" type="parTrans" cxnId="{A83AA187-85AB-4409-BDC9-EA9190566752}">
      <dgm:prSet/>
      <dgm:spPr/>
      <dgm:t>
        <a:bodyPr/>
        <a:lstStyle/>
        <a:p>
          <a:endParaRPr lang="en-US"/>
        </a:p>
      </dgm:t>
    </dgm:pt>
    <dgm:pt modelId="{F639F1A7-98C2-4757-94A8-99CE63B8513D}" type="sibTrans" cxnId="{A83AA187-85AB-4409-BDC9-EA9190566752}">
      <dgm:prSet/>
      <dgm:spPr/>
      <dgm:t>
        <a:bodyPr/>
        <a:lstStyle/>
        <a:p>
          <a:endParaRPr lang="en-US"/>
        </a:p>
      </dgm:t>
    </dgm:pt>
    <dgm:pt modelId="{5FAA8390-0BBE-48CC-8C52-793C17540BBE}" type="pres">
      <dgm:prSet presAssocID="{A948C7A2-CFBF-4F76-A956-6B3955F63298}" presName="linear" presStyleCnt="0">
        <dgm:presLayoutVars>
          <dgm:dir/>
          <dgm:animLvl val="lvl"/>
          <dgm:resizeHandles val="exact"/>
        </dgm:presLayoutVars>
      </dgm:prSet>
      <dgm:spPr/>
    </dgm:pt>
    <dgm:pt modelId="{D234F538-556C-42F7-9737-59FAC7279B18}" type="pres">
      <dgm:prSet presAssocID="{C672DAB4-7184-4EC7-8128-9C2E30DCC292}" presName="parentLin" presStyleCnt="0"/>
      <dgm:spPr/>
    </dgm:pt>
    <dgm:pt modelId="{633796EF-CEAD-4A63-85AC-CBFEE72377F6}" type="pres">
      <dgm:prSet presAssocID="{C672DAB4-7184-4EC7-8128-9C2E30DCC292}" presName="parentLeftMargin" presStyleLbl="node1" presStyleIdx="0" presStyleCnt="3"/>
      <dgm:spPr/>
    </dgm:pt>
    <dgm:pt modelId="{A62E4FA2-0BF9-4795-B093-20EC28805E2F}" type="pres">
      <dgm:prSet presAssocID="{C672DAB4-7184-4EC7-8128-9C2E30DCC292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DE0FCB84-AC21-490B-8663-13D73802997C}" type="pres">
      <dgm:prSet presAssocID="{C672DAB4-7184-4EC7-8128-9C2E30DCC292}" presName="negativeSpace" presStyleCnt="0"/>
      <dgm:spPr/>
    </dgm:pt>
    <dgm:pt modelId="{7C8F4F00-B04A-49B8-AF13-12D0DB256B7F}" type="pres">
      <dgm:prSet presAssocID="{C672DAB4-7184-4EC7-8128-9C2E30DCC292}" presName="childText" presStyleLbl="conFgAcc1" presStyleIdx="0" presStyleCnt="3">
        <dgm:presLayoutVars>
          <dgm:bulletEnabled val="1"/>
        </dgm:presLayoutVars>
      </dgm:prSet>
      <dgm:spPr/>
    </dgm:pt>
    <dgm:pt modelId="{B6EC0BB4-6B8C-408B-82B6-6A9B51FCA639}" type="pres">
      <dgm:prSet presAssocID="{48A5099A-615B-400A-986F-FC4E574390A8}" presName="spaceBetweenRectangles" presStyleCnt="0"/>
      <dgm:spPr/>
    </dgm:pt>
    <dgm:pt modelId="{17A18115-4087-429C-B26E-30DCA7C72763}" type="pres">
      <dgm:prSet presAssocID="{519D8E10-8C34-4E38-A408-8ACF1D50F039}" presName="parentLin" presStyleCnt="0"/>
      <dgm:spPr/>
    </dgm:pt>
    <dgm:pt modelId="{66CE1497-01AE-48BB-B66C-96CD95A77779}" type="pres">
      <dgm:prSet presAssocID="{519D8E10-8C34-4E38-A408-8ACF1D50F039}" presName="parentLeftMargin" presStyleLbl="node1" presStyleIdx="0" presStyleCnt="3"/>
      <dgm:spPr/>
    </dgm:pt>
    <dgm:pt modelId="{CEA7C6BD-1B72-4DF1-9586-D89151314F50}" type="pres">
      <dgm:prSet presAssocID="{519D8E10-8C34-4E38-A408-8ACF1D50F039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914A5AFB-D965-4187-A752-B245E64786FF}" type="pres">
      <dgm:prSet presAssocID="{519D8E10-8C34-4E38-A408-8ACF1D50F039}" presName="negativeSpace" presStyleCnt="0"/>
      <dgm:spPr/>
    </dgm:pt>
    <dgm:pt modelId="{D6F98577-D81D-4928-9E2E-A76D7B6976AB}" type="pres">
      <dgm:prSet presAssocID="{519D8E10-8C34-4E38-A408-8ACF1D50F039}" presName="childText" presStyleLbl="conFgAcc1" presStyleIdx="1" presStyleCnt="3">
        <dgm:presLayoutVars>
          <dgm:bulletEnabled val="1"/>
        </dgm:presLayoutVars>
      </dgm:prSet>
      <dgm:spPr/>
    </dgm:pt>
    <dgm:pt modelId="{D7F7AF55-E2D0-489A-9565-D6AF1CBAC504}" type="pres">
      <dgm:prSet presAssocID="{C0D50E43-8063-41EF-9BC9-59B2F8C2ADEB}" presName="spaceBetweenRectangles" presStyleCnt="0"/>
      <dgm:spPr/>
    </dgm:pt>
    <dgm:pt modelId="{C754E78E-7483-489C-A128-F5C5367EA921}" type="pres">
      <dgm:prSet presAssocID="{86088EE1-1082-4B71-99F9-B455862A761A}" presName="parentLin" presStyleCnt="0"/>
      <dgm:spPr/>
    </dgm:pt>
    <dgm:pt modelId="{1FB348E7-F638-4F24-8743-AB059AFB5D35}" type="pres">
      <dgm:prSet presAssocID="{86088EE1-1082-4B71-99F9-B455862A761A}" presName="parentLeftMargin" presStyleLbl="node1" presStyleIdx="1" presStyleCnt="3"/>
      <dgm:spPr/>
    </dgm:pt>
    <dgm:pt modelId="{C5127786-1962-4436-96A4-CC5F150882E8}" type="pres">
      <dgm:prSet presAssocID="{86088EE1-1082-4B71-99F9-B455862A761A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2AB39A55-5471-4835-A0CB-D1A88B970CF5}" type="pres">
      <dgm:prSet presAssocID="{86088EE1-1082-4B71-99F9-B455862A761A}" presName="negativeSpace" presStyleCnt="0"/>
      <dgm:spPr/>
    </dgm:pt>
    <dgm:pt modelId="{939705DD-B6E0-4915-A970-F6EA0C9888F6}" type="pres">
      <dgm:prSet presAssocID="{86088EE1-1082-4B71-99F9-B455862A761A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38A95801-2B7F-4F39-9F1F-F9883732E559}" type="presOf" srcId="{A948C7A2-CFBF-4F76-A956-6B3955F63298}" destId="{5FAA8390-0BBE-48CC-8C52-793C17540BBE}" srcOrd="0" destOrd="0" presId="urn:microsoft.com/office/officeart/2005/8/layout/list1"/>
    <dgm:cxn modelId="{54479A12-5907-4D56-B2BE-65FBABCAF67E}" srcId="{A948C7A2-CFBF-4F76-A956-6B3955F63298}" destId="{C672DAB4-7184-4EC7-8128-9C2E30DCC292}" srcOrd="0" destOrd="0" parTransId="{702A6FF4-9BCF-4F6B-B578-20030BB7F044}" sibTransId="{48A5099A-615B-400A-986F-FC4E574390A8}"/>
    <dgm:cxn modelId="{47FDE11C-9273-4CCC-86F7-3D2A7BB1DC8B}" type="presOf" srcId="{519D8E10-8C34-4E38-A408-8ACF1D50F039}" destId="{CEA7C6BD-1B72-4DF1-9586-D89151314F50}" srcOrd="1" destOrd="0" presId="urn:microsoft.com/office/officeart/2005/8/layout/list1"/>
    <dgm:cxn modelId="{423F031D-A4F9-4DF3-ADBA-D1B83E77EAD5}" type="presOf" srcId="{86088EE1-1082-4B71-99F9-B455862A761A}" destId="{1FB348E7-F638-4F24-8743-AB059AFB5D35}" srcOrd="0" destOrd="0" presId="urn:microsoft.com/office/officeart/2005/8/layout/list1"/>
    <dgm:cxn modelId="{68AB3F73-8D12-44B5-A716-B523725A0690}" type="presOf" srcId="{C672DAB4-7184-4EC7-8128-9C2E30DCC292}" destId="{A62E4FA2-0BF9-4795-B093-20EC28805E2F}" srcOrd="1" destOrd="0" presId="urn:microsoft.com/office/officeart/2005/8/layout/list1"/>
    <dgm:cxn modelId="{A83AA187-85AB-4409-BDC9-EA9190566752}" srcId="{A948C7A2-CFBF-4F76-A956-6B3955F63298}" destId="{86088EE1-1082-4B71-99F9-B455862A761A}" srcOrd="2" destOrd="0" parTransId="{2F8A773E-D43A-435F-B725-A23F990F0A55}" sibTransId="{F639F1A7-98C2-4757-94A8-99CE63B8513D}"/>
    <dgm:cxn modelId="{484382A1-56BF-43C4-B7F3-8284C2339D55}" type="presOf" srcId="{C672DAB4-7184-4EC7-8128-9C2E30DCC292}" destId="{633796EF-CEAD-4A63-85AC-CBFEE72377F6}" srcOrd="0" destOrd="0" presId="urn:microsoft.com/office/officeart/2005/8/layout/list1"/>
    <dgm:cxn modelId="{18FD44AC-70ED-44DF-8849-1CA39DD5317B}" type="presOf" srcId="{86088EE1-1082-4B71-99F9-B455862A761A}" destId="{C5127786-1962-4436-96A4-CC5F150882E8}" srcOrd="1" destOrd="0" presId="urn:microsoft.com/office/officeart/2005/8/layout/list1"/>
    <dgm:cxn modelId="{7CD984BB-717E-4485-A8F2-9AB9120046BD}" type="presOf" srcId="{519D8E10-8C34-4E38-A408-8ACF1D50F039}" destId="{66CE1497-01AE-48BB-B66C-96CD95A77779}" srcOrd="0" destOrd="0" presId="urn:microsoft.com/office/officeart/2005/8/layout/list1"/>
    <dgm:cxn modelId="{CE096BCE-0B31-491C-B6DE-12FF7755F1ED}" srcId="{A948C7A2-CFBF-4F76-A956-6B3955F63298}" destId="{519D8E10-8C34-4E38-A408-8ACF1D50F039}" srcOrd="1" destOrd="0" parTransId="{F20A1E2B-F0C3-421D-A3DA-FA6375A23BB0}" sibTransId="{C0D50E43-8063-41EF-9BC9-59B2F8C2ADEB}"/>
    <dgm:cxn modelId="{281A3F85-D39F-447F-9DE0-5915DEDE23D4}" type="presParOf" srcId="{5FAA8390-0BBE-48CC-8C52-793C17540BBE}" destId="{D234F538-556C-42F7-9737-59FAC7279B18}" srcOrd="0" destOrd="0" presId="urn:microsoft.com/office/officeart/2005/8/layout/list1"/>
    <dgm:cxn modelId="{D0F76795-6792-4018-9412-EFD539D8E12B}" type="presParOf" srcId="{D234F538-556C-42F7-9737-59FAC7279B18}" destId="{633796EF-CEAD-4A63-85AC-CBFEE72377F6}" srcOrd="0" destOrd="0" presId="urn:microsoft.com/office/officeart/2005/8/layout/list1"/>
    <dgm:cxn modelId="{0E38ADB4-1714-48ED-9418-C2D7D1CD1493}" type="presParOf" srcId="{D234F538-556C-42F7-9737-59FAC7279B18}" destId="{A62E4FA2-0BF9-4795-B093-20EC28805E2F}" srcOrd="1" destOrd="0" presId="urn:microsoft.com/office/officeart/2005/8/layout/list1"/>
    <dgm:cxn modelId="{9D3B9062-100A-4952-B0E5-9397D80C816C}" type="presParOf" srcId="{5FAA8390-0BBE-48CC-8C52-793C17540BBE}" destId="{DE0FCB84-AC21-490B-8663-13D73802997C}" srcOrd="1" destOrd="0" presId="urn:microsoft.com/office/officeart/2005/8/layout/list1"/>
    <dgm:cxn modelId="{455BFF4C-51B0-4C25-81DC-599632A31163}" type="presParOf" srcId="{5FAA8390-0BBE-48CC-8C52-793C17540BBE}" destId="{7C8F4F00-B04A-49B8-AF13-12D0DB256B7F}" srcOrd="2" destOrd="0" presId="urn:microsoft.com/office/officeart/2005/8/layout/list1"/>
    <dgm:cxn modelId="{29C9D79B-2BEB-4521-92F6-97D3F7C8537F}" type="presParOf" srcId="{5FAA8390-0BBE-48CC-8C52-793C17540BBE}" destId="{B6EC0BB4-6B8C-408B-82B6-6A9B51FCA639}" srcOrd="3" destOrd="0" presId="urn:microsoft.com/office/officeart/2005/8/layout/list1"/>
    <dgm:cxn modelId="{F5D121DB-41A5-4C66-9154-D37932933FC7}" type="presParOf" srcId="{5FAA8390-0BBE-48CC-8C52-793C17540BBE}" destId="{17A18115-4087-429C-B26E-30DCA7C72763}" srcOrd="4" destOrd="0" presId="urn:microsoft.com/office/officeart/2005/8/layout/list1"/>
    <dgm:cxn modelId="{22DCFFFB-3F0B-48C2-89DA-9A578A56CCBA}" type="presParOf" srcId="{17A18115-4087-429C-B26E-30DCA7C72763}" destId="{66CE1497-01AE-48BB-B66C-96CD95A77779}" srcOrd="0" destOrd="0" presId="urn:microsoft.com/office/officeart/2005/8/layout/list1"/>
    <dgm:cxn modelId="{2B35FA88-AC6E-4FBF-B84B-32A74BC4D144}" type="presParOf" srcId="{17A18115-4087-429C-B26E-30DCA7C72763}" destId="{CEA7C6BD-1B72-4DF1-9586-D89151314F50}" srcOrd="1" destOrd="0" presId="urn:microsoft.com/office/officeart/2005/8/layout/list1"/>
    <dgm:cxn modelId="{7D478A88-185D-4EE0-9DA3-7E220640095B}" type="presParOf" srcId="{5FAA8390-0BBE-48CC-8C52-793C17540BBE}" destId="{914A5AFB-D965-4187-A752-B245E64786FF}" srcOrd="5" destOrd="0" presId="urn:microsoft.com/office/officeart/2005/8/layout/list1"/>
    <dgm:cxn modelId="{1B3C5B5C-F0D6-486A-B732-CCE3173533AD}" type="presParOf" srcId="{5FAA8390-0BBE-48CC-8C52-793C17540BBE}" destId="{D6F98577-D81D-4928-9E2E-A76D7B6976AB}" srcOrd="6" destOrd="0" presId="urn:microsoft.com/office/officeart/2005/8/layout/list1"/>
    <dgm:cxn modelId="{FA16D729-9E87-4FC4-B363-7CA44B3EC0B9}" type="presParOf" srcId="{5FAA8390-0BBE-48CC-8C52-793C17540BBE}" destId="{D7F7AF55-E2D0-489A-9565-D6AF1CBAC504}" srcOrd="7" destOrd="0" presId="urn:microsoft.com/office/officeart/2005/8/layout/list1"/>
    <dgm:cxn modelId="{7F692276-7D6A-4ADB-BCAC-6F7295D72D1F}" type="presParOf" srcId="{5FAA8390-0BBE-48CC-8C52-793C17540BBE}" destId="{C754E78E-7483-489C-A128-F5C5367EA921}" srcOrd="8" destOrd="0" presId="urn:microsoft.com/office/officeart/2005/8/layout/list1"/>
    <dgm:cxn modelId="{094BC4FC-D41E-4DDF-B75A-591C9F3005C2}" type="presParOf" srcId="{C754E78E-7483-489C-A128-F5C5367EA921}" destId="{1FB348E7-F638-4F24-8743-AB059AFB5D35}" srcOrd="0" destOrd="0" presId="urn:microsoft.com/office/officeart/2005/8/layout/list1"/>
    <dgm:cxn modelId="{7F2BC452-BF1D-4940-94A5-EAE1305E91CD}" type="presParOf" srcId="{C754E78E-7483-489C-A128-F5C5367EA921}" destId="{C5127786-1962-4436-96A4-CC5F150882E8}" srcOrd="1" destOrd="0" presId="urn:microsoft.com/office/officeart/2005/8/layout/list1"/>
    <dgm:cxn modelId="{8354316F-1818-4E55-BB0B-4AF43391E701}" type="presParOf" srcId="{5FAA8390-0BBE-48CC-8C52-793C17540BBE}" destId="{2AB39A55-5471-4835-A0CB-D1A88B970CF5}" srcOrd="9" destOrd="0" presId="urn:microsoft.com/office/officeart/2005/8/layout/list1"/>
    <dgm:cxn modelId="{E63EB620-F73F-40BE-9283-292DF43B92AC}" type="presParOf" srcId="{5FAA8390-0BBE-48CC-8C52-793C17540BBE}" destId="{939705DD-B6E0-4915-A970-F6EA0C9888F6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E38EE85-7569-4FFA-9935-70E62B4D1FEF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EA3C452-759B-4D01-BF54-A3B7BE36C848}">
      <dgm:prSet phldrT="[Text]"/>
      <dgm:spPr/>
      <dgm:t>
        <a:bodyPr/>
        <a:lstStyle/>
        <a:p>
          <a:r>
            <a:rPr lang="en-US" dirty="0"/>
            <a:t>Gather Data </a:t>
          </a:r>
        </a:p>
      </dgm:t>
    </dgm:pt>
    <dgm:pt modelId="{08A1A7E4-DDC8-40D2-918F-5E97BF845EB3}" type="parTrans" cxnId="{E0235AE9-9D91-44EC-977A-C3BF7747F8E4}">
      <dgm:prSet/>
      <dgm:spPr/>
      <dgm:t>
        <a:bodyPr/>
        <a:lstStyle/>
        <a:p>
          <a:endParaRPr lang="en-US"/>
        </a:p>
      </dgm:t>
    </dgm:pt>
    <dgm:pt modelId="{D2F66811-7874-4D6A-80E5-6BAE5904439A}" type="sibTrans" cxnId="{E0235AE9-9D91-44EC-977A-C3BF7747F8E4}">
      <dgm:prSet/>
      <dgm:spPr/>
      <dgm:t>
        <a:bodyPr/>
        <a:lstStyle/>
        <a:p>
          <a:endParaRPr lang="en-US"/>
        </a:p>
      </dgm:t>
    </dgm:pt>
    <dgm:pt modelId="{BCB3A33E-8DA1-4086-9038-93714E5FF2A8}">
      <dgm:prSet phldrT="[Text]"/>
      <dgm:spPr/>
      <dgm:t>
        <a:bodyPr/>
        <a:lstStyle/>
        <a:p>
          <a:r>
            <a:rPr lang="en-US" dirty="0"/>
            <a:t>Data collection of all the neighborhoods in the desired borough </a:t>
          </a:r>
        </a:p>
      </dgm:t>
    </dgm:pt>
    <dgm:pt modelId="{73407D4A-9A57-4E66-8DD9-1D93FA8E8401}" type="parTrans" cxnId="{683A9F8A-A6B4-48A0-9B96-10769D7712CC}">
      <dgm:prSet/>
      <dgm:spPr/>
      <dgm:t>
        <a:bodyPr/>
        <a:lstStyle/>
        <a:p>
          <a:endParaRPr lang="en-US"/>
        </a:p>
      </dgm:t>
    </dgm:pt>
    <dgm:pt modelId="{8AF8FDFE-9C26-486E-934C-3A2B86837ED0}" type="sibTrans" cxnId="{683A9F8A-A6B4-48A0-9B96-10769D7712CC}">
      <dgm:prSet/>
      <dgm:spPr/>
      <dgm:t>
        <a:bodyPr/>
        <a:lstStyle/>
        <a:p>
          <a:endParaRPr lang="en-US"/>
        </a:p>
      </dgm:t>
    </dgm:pt>
    <dgm:pt modelId="{9AFA11F7-3891-4E47-B26A-22A9C2D492C4}">
      <dgm:prSet phldrT="[Text]"/>
      <dgm:spPr/>
      <dgm:t>
        <a:bodyPr/>
        <a:lstStyle/>
        <a:p>
          <a:r>
            <a:rPr lang="en-US" dirty="0"/>
            <a:t>Connect API</a:t>
          </a:r>
        </a:p>
      </dgm:t>
    </dgm:pt>
    <dgm:pt modelId="{7B0A9CDC-8FE2-44B4-8169-FC62842931E5}" type="parTrans" cxnId="{A0C86CC3-8D84-46C7-AB57-D292C5136B75}">
      <dgm:prSet/>
      <dgm:spPr/>
      <dgm:t>
        <a:bodyPr/>
        <a:lstStyle/>
        <a:p>
          <a:endParaRPr lang="en-US"/>
        </a:p>
      </dgm:t>
    </dgm:pt>
    <dgm:pt modelId="{6BED3134-DAC7-4E35-851C-DFFBC728311E}" type="sibTrans" cxnId="{A0C86CC3-8D84-46C7-AB57-D292C5136B75}">
      <dgm:prSet/>
      <dgm:spPr/>
      <dgm:t>
        <a:bodyPr/>
        <a:lstStyle/>
        <a:p>
          <a:endParaRPr lang="en-US"/>
        </a:p>
      </dgm:t>
    </dgm:pt>
    <dgm:pt modelId="{ABE7013D-1EED-4EB1-9431-5F80B131A3FB}">
      <dgm:prSet phldrT="[Text]"/>
      <dgm:spPr/>
      <dgm:t>
        <a:bodyPr/>
        <a:lstStyle/>
        <a:p>
          <a:r>
            <a:rPr lang="en-US" dirty="0"/>
            <a:t>Connect Foursquare API and extract venue data and </a:t>
          </a:r>
          <a:r>
            <a:rPr lang="en-US" dirty="0" err="1"/>
            <a:t>fliter</a:t>
          </a:r>
          <a:r>
            <a:rPr lang="en-US" dirty="0"/>
            <a:t> using the list of neighborhoods in the Borough</a:t>
          </a:r>
        </a:p>
      </dgm:t>
    </dgm:pt>
    <dgm:pt modelId="{DF109812-BE86-49CF-8E33-B40977E54E36}" type="parTrans" cxnId="{4C4E2FBF-F988-4049-9409-6D21DD525236}">
      <dgm:prSet/>
      <dgm:spPr/>
      <dgm:t>
        <a:bodyPr/>
        <a:lstStyle/>
        <a:p>
          <a:endParaRPr lang="en-US"/>
        </a:p>
      </dgm:t>
    </dgm:pt>
    <dgm:pt modelId="{52115B83-17D8-48B2-814C-0DACD1872101}" type="sibTrans" cxnId="{4C4E2FBF-F988-4049-9409-6D21DD525236}">
      <dgm:prSet/>
      <dgm:spPr/>
      <dgm:t>
        <a:bodyPr/>
        <a:lstStyle/>
        <a:p>
          <a:endParaRPr lang="en-US"/>
        </a:p>
      </dgm:t>
    </dgm:pt>
    <dgm:pt modelId="{88A94D56-85D9-4B24-BFC1-73BE6D840A55}">
      <dgm:prSet phldrT="[Text]"/>
      <dgm:spPr/>
      <dgm:t>
        <a:bodyPr/>
        <a:lstStyle/>
        <a:p>
          <a:r>
            <a:rPr lang="en-US" dirty="0"/>
            <a:t>Data Prepping </a:t>
          </a:r>
        </a:p>
      </dgm:t>
    </dgm:pt>
    <dgm:pt modelId="{C9EEC0EE-46C0-4FAE-BC71-7D21B17F8C2B}" type="parTrans" cxnId="{2ABB9357-5265-4001-91DA-8383C89FAD83}">
      <dgm:prSet/>
      <dgm:spPr/>
      <dgm:t>
        <a:bodyPr/>
        <a:lstStyle/>
        <a:p>
          <a:endParaRPr lang="en-US"/>
        </a:p>
      </dgm:t>
    </dgm:pt>
    <dgm:pt modelId="{4975B35B-35D7-41D3-AE3E-2C09AADEE08A}" type="sibTrans" cxnId="{2ABB9357-5265-4001-91DA-8383C89FAD83}">
      <dgm:prSet/>
      <dgm:spPr/>
      <dgm:t>
        <a:bodyPr/>
        <a:lstStyle/>
        <a:p>
          <a:endParaRPr lang="en-US"/>
        </a:p>
      </dgm:t>
    </dgm:pt>
    <dgm:pt modelId="{B7593E42-47AE-476B-ABFB-1DAFA729236D}">
      <dgm:prSet phldrT="[Text]"/>
      <dgm:spPr/>
      <dgm:t>
        <a:bodyPr/>
        <a:lstStyle/>
        <a:p>
          <a:r>
            <a:rPr lang="en-US" dirty="0"/>
            <a:t>Prep the Data for an initial EDA and using One-Hot Encoding of the venue categories for the ML model</a:t>
          </a:r>
        </a:p>
      </dgm:t>
    </dgm:pt>
    <dgm:pt modelId="{FFB0B1B5-C70C-4AF1-B34F-19FC577DB9F0}" type="parTrans" cxnId="{B49BD03B-0F99-4F79-9FF9-8ACE33B82D76}">
      <dgm:prSet/>
      <dgm:spPr/>
      <dgm:t>
        <a:bodyPr/>
        <a:lstStyle/>
        <a:p>
          <a:endParaRPr lang="en-US"/>
        </a:p>
      </dgm:t>
    </dgm:pt>
    <dgm:pt modelId="{3955C86F-89FC-41D1-AE28-D90B34C5B023}" type="sibTrans" cxnId="{B49BD03B-0F99-4F79-9FF9-8ACE33B82D76}">
      <dgm:prSet/>
      <dgm:spPr/>
      <dgm:t>
        <a:bodyPr/>
        <a:lstStyle/>
        <a:p>
          <a:endParaRPr lang="en-US"/>
        </a:p>
      </dgm:t>
    </dgm:pt>
    <dgm:pt modelId="{EFBDE455-F4D9-478E-9045-4CFAA1C1799A}">
      <dgm:prSet phldrT="[Text]"/>
      <dgm:spPr/>
      <dgm:t>
        <a:bodyPr/>
        <a:lstStyle/>
        <a:p>
          <a:r>
            <a:rPr lang="en-US" dirty="0"/>
            <a:t>Choose Model </a:t>
          </a:r>
        </a:p>
      </dgm:t>
    </dgm:pt>
    <dgm:pt modelId="{037276E3-3A46-444E-BDF1-94A04A16739A}" type="parTrans" cxnId="{DAC38CB3-AF28-4ED2-8854-9029998F3FD1}">
      <dgm:prSet/>
      <dgm:spPr/>
      <dgm:t>
        <a:bodyPr/>
        <a:lstStyle/>
        <a:p>
          <a:endParaRPr lang="en-US"/>
        </a:p>
      </dgm:t>
    </dgm:pt>
    <dgm:pt modelId="{7379F5AF-123A-49C8-88A4-287AE446F17A}" type="sibTrans" cxnId="{DAC38CB3-AF28-4ED2-8854-9029998F3FD1}">
      <dgm:prSet/>
      <dgm:spPr/>
      <dgm:t>
        <a:bodyPr/>
        <a:lstStyle/>
        <a:p>
          <a:endParaRPr lang="en-US"/>
        </a:p>
      </dgm:t>
    </dgm:pt>
    <dgm:pt modelId="{85F0D15F-838D-4CD1-AB58-B7C7CB53F149}">
      <dgm:prSet phldrT="[Text]"/>
      <dgm:spPr/>
      <dgm:t>
        <a:bodyPr/>
        <a:lstStyle/>
        <a:p>
          <a:r>
            <a:rPr lang="en-US" dirty="0"/>
            <a:t>Choose the correct type of model </a:t>
          </a:r>
          <a:r>
            <a:rPr lang="en-US" dirty="0" err="1"/>
            <a:t>ie</a:t>
          </a:r>
          <a:r>
            <a:rPr lang="en-US" dirty="0"/>
            <a:t> Clustering, Classification, </a:t>
          </a:r>
          <a:r>
            <a:rPr lang="en-US" dirty="0" err="1"/>
            <a:t>etc</a:t>
          </a:r>
          <a:endParaRPr lang="en-US" dirty="0"/>
        </a:p>
      </dgm:t>
    </dgm:pt>
    <dgm:pt modelId="{9B85AE5F-113A-4465-99CB-471157B44943}" type="parTrans" cxnId="{7F3A8846-4226-4479-BCD4-7D6A585B4EE2}">
      <dgm:prSet/>
      <dgm:spPr/>
      <dgm:t>
        <a:bodyPr/>
        <a:lstStyle/>
        <a:p>
          <a:endParaRPr lang="en-US"/>
        </a:p>
      </dgm:t>
    </dgm:pt>
    <dgm:pt modelId="{0A2CD365-061E-4F23-A26E-250A93DEE485}" type="sibTrans" cxnId="{7F3A8846-4226-4479-BCD4-7D6A585B4EE2}">
      <dgm:prSet/>
      <dgm:spPr/>
      <dgm:t>
        <a:bodyPr/>
        <a:lstStyle/>
        <a:p>
          <a:endParaRPr lang="en-US"/>
        </a:p>
      </dgm:t>
    </dgm:pt>
    <dgm:pt modelId="{DCB44A6F-66F9-425A-B7A1-EB8896DA2D0B}">
      <dgm:prSet phldrT="[Text]"/>
      <dgm:spPr/>
      <dgm:t>
        <a:bodyPr/>
        <a:lstStyle/>
        <a:p>
          <a:r>
            <a:rPr lang="en-US" dirty="0"/>
            <a:t>Results</a:t>
          </a:r>
        </a:p>
      </dgm:t>
    </dgm:pt>
    <dgm:pt modelId="{9F208AF9-523D-4A67-9E40-552614C54CE5}" type="parTrans" cxnId="{DCEE1646-7C48-404A-8A3B-3599EAC6E21D}">
      <dgm:prSet/>
      <dgm:spPr/>
      <dgm:t>
        <a:bodyPr/>
        <a:lstStyle/>
        <a:p>
          <a:endParaRPr lang="en-US"/>
        </a:p>
      </dgm:t>
    </dgm:pt>
    <dgm:pt modelId="{D81FC389-BBEA-4948-A6B1-60B2E5B89D63}" type="sibTrans" cxnId="{DCEE1646-7C48-404A-8A3B-3599EAC6E21D}">
      <dgm:prSet/>
      <dgm:spPr/>
      <dgm:t>
        <a:bodyPr/>
        <a:lstStyle/>
        <a:p>
          <a:endParaRPr lang="en-US"/>
        </a:p>
      </dgm:t>
    </dgm:pt>
    <dgm:pt modelId="{5F4658F9-1F84-4711-9090-5A012BEA2941}">
      <dgm:prSet/>
      <dgm:spPr/>
      <dgm:t>
        <a:bodyPr/>
        <a:lstStyle/>
        <a:p>
          <a:r>
            <a:rPr lang="en-US" dirty="0"/>
            <a:t>Getting the results and visualizing the insights </a:t>
          </a:r>
        </a:p>
      </dgm:t>
    </dgm:pt>
    <dgm:pt modelId="{98E67C5E-D984-4E34-B51C-8FFEA5B6955D}" type="parTrans" cxnId="{B592CA69-88EC-44AB-9534-68B6912E058A}">
      <dgm:prSet/>
      <dgm:spPr/>
      <dgm:t>
        <a:bodyPr/>
        <a:lstStyle/>
        <a:p>
          <a:endParaRPr lang="en-US"/>
        </a:p>
      </dgm:t>
    </dgm:pt>
    <dgm:pt modelId="{D0CF9688-3EA8-4978-B84D-04334895F684}" type="sibTrans" cxnId="{B592CA69-88EC-44AB-9534-68B6912E058A}">
      <dgm:prSet/>
      <dgm:spPr/>
      <dgm:t>
        <a:bodyPr/>
        <a:lstStyle/>
        <a:p>
          <a:endParaRPr lang="en-US"/>
        </a:p>
      </dgm:t>
    </dgm:pt>
    <dgm:pt modelId="{CFC24A16-4395-48AC-B0BA-30C6B3C12950}" type="pres">
      <dgm:prSet presAssocID="{EE38EE85-7569-4FFA-9935-70E62B4D1FEF}" presName="linearFlow" presStyleCnt="0">
        <dgm:presLayoutVars>
          <dgm:dir/>
          <dgm:animLvl val="lvl"/>
          <dgm:resizeHandles val="exact"/>
        </dgm:presLayoutVars>
      </dgm:prSet>
      <dgm:spPr/>
    </dgm:pt>
    <dgm:pt modelId="{A91651FD-8274-4B9C-A2C3-39C0F738F4FF}" type="pres">
      <dgm:prSet presAssocID="{7EA3C452-759B-4D01-BF54-A3B7BE36C848}" presName="composite" presStyleCnt="0"/>
      <dgm:spPr/>
    </dgm:pt>
    <dgm:pt modelId="{5E5E68CB-3123-4682-9C22-9173F7F2A7EE}" type="pres">
      <dgm:prSet presAssocID="{7EA3C452-759B-4D01-BF54-A3B7BE36C848}" presName="parentText" presStyleLbl="alignNode1" presStyleIdx="0" presStyleCnt="5">
        <dgm:presLayoutVars>
          <dgm:chMax val="1"/>
          <dgm:bulletEnabled val="1"/>
        </dgm:presLayoutVars>
      </dgm:prSet>
      <dgm:spPr/>
    </dgm:pt>
    <dgm:pt modelId="{6DA9A8ED-FA0B-4A0F-92E5-009C2C3F01C6}" type="pres">
      <dgm:prSet presAssocID="{7EA3C452-759B-4D01-BF54-A3B7BE36C848}" presName="descendantText" presStyleLbl="alignAcc1" presStyleIdx="0" presStyleCnt="5">
        <dgm:presLayoutVars>
          <dgm:bulletEnabled val="1"/>
        </dgm:presLayoutVars>
      </dgm:prSet>
      <dgm:spPr/>
    </dgm:pt>
    <dgm:pt modelId="{5C5C79A5-AB63-4999-B1F8-10DBF87A976B}" type="pres">
      <dgm:prSet presAssocID="{D2F66811-7874-4D6A-80E5-6BAE5904439A}" presName="sp" presStyleCnt="0"/>
      <dgm:spPr/>
    </dgm:pt>
    <dgm:pt modelId="{107E061F-C8E4-417B-8BFB-2105EFC58E07}" type="pres">
      <dgm:prSet presAssocID="{9AFA11F7-3891-4E47-B26A-22A9C2D492C4}" presName="composite" presStyleCnt="0"/>
      <dgm:spPr/>
    </dgm:pt>
    <dgm:pt modelId="{F53A9728-10E7-4527-B853-68BC72455DA4}" type="pres">
      <dgm:prSet presAssocID="{9AFA11F7-3891-4E47-B26A-22A9C2D492C4}" presName="parentText" presStyleLbl="alignNode1" presStyleIdx="1" presStyleCnt="5">
        <dgm:presLayoutVars>
          <dgm:chMax val="1"/>
          <dgm:bulletEnabled val="1"/>
        </dgm:presLayoutVars>
      </dgm:prSet>
      <dgm:spPr/>
    </dgm:pt>
    <dgm:pt modelId="{55C56A5D-4981-46D2-BD97-9F5A5342A013}" type="pres">
      <dgm:prSet presAssocID="{9AFA11F7-3891-4E47-B26A-22A9C2D492C4}" presName="descendantText" presStyleLbl="alignAcc1" presStyleIdx="1" presStyleCnt="5">
        <dgm:presLayoutVars>
          <dgm:bulletEnabled val="1"/>
        </dgm:presLayoutVars>
      </dgm:prSet>
      <dgm:spPr/>
    </dgm:pt>
    <dgm:pt modelId="{5D570DFC-0D29-4093-A7E6-C5D8AB713C55}" type="pres">
      <dgm:prSet presAssocID="{6BED3134-DAC7-4E35-851C-DFFBC728311E}" presName="sp" presStyleCnt="0"/>
      <dgm:spPr/>
    </dgm:pt>
    <dgm:pt modelId="{E94993B2-236D-4EC0-9EC1-ED5073FB6EA4}" type="pres">
      <dgm:prSet presAssocID="{88A94D56-85D9-4B24-BFC1-73BE6D840A55}" presName="composite" presStyleCnt="0"/>
      <dgm:spPr/>
    </dgm:pt>
    <dgm:pt modelId="{C58B55A8-DED3-4BA2-B825-CAB316200A86}" type="pres">
      <dgm:prSet presAssocID="{88A94D56-85D9-4B24-BFC1-73BE6D840A55}" presName="parentText" presStyleLbl="alignNode1" presStyleIdx="2" presStyleCnt="5">
        <dgm:presLayoutVars>
          <dgm:chMax val="1"/>
          <dgm:bulletEnabled val="1"/>
        </dgm:presLayoutVars>
      </dgm:prSet>
      <dgm:spPr/>
    </dgm:pt>
    <dgm:pt modelId="{689BB63C-80AF-4746-8285-6BC7C000FE73}" type="pres">
      <dgm:prSet presAssocID="{88A94D56-85D9-4B24-BFC1-73BE6D840A55}" presName="descendantText" presStyleLbl="alignAcc1" presStyleIdx="2" presStyleCnt="5">
        <dgm:presLayoutVars>
          <dgm:bulletEnabled val="1"/>
        </dgm:presLayoutVars>
      </dgm:prSet>
      <dgm:spPr/>
    </dgm:pt>
    <dgm:pt modelId="{AD2D4B28-DE94-4806-BA1D-4CB805AE6B56}" type="pres">
      <dgm:prSet presAssocID="{4975B35B-35D7-41D3-AE3E-2C09AADEE08A}" presName="sp" presStyleCnt="0"/>
      <dgm:spPr/>
    </dgm:pt>
    <dgm:pt modelId="{C8EA3AD5-DCDA-44A5-A22C-C0A0A3CD4D3E}" type="pres">
      <dgm:prSet presAssocID="{EFBDE455-F4D9-478E-9045-4CFAA1C1799A}" presName="composite" presStyleCnt="0"/>
      <dgm:spPr/>
    </dgm:pt>
    <dgm:pt modelId="{BBF7D899-66D3-40A6-918A-1F77BE9612D5}" type="pres">
      <dgm:prSet presAssocID="{EFBDE455-F4D9-478E-9045-4CFAA1C1799A}" presName="parentText" presStyleLbl="alignNode1" presStyleIdx="3" presStyleCnt="5">
        <dgm:presLayoutVars>
          <dgm:chMax val="1"/>
          <dgm:bulletEnabled val="1"/>
        </dgm:presLayoutVars>
      </dgm:prSet>
      <dgm:spPr/>
    </dgm:pt>
    <dgm:pt modelId="{F23A6F4E-7EDF-4156-9E9D-D8A0DBA4DA73}" type="pres">
      <dgm:prSet presAssocID="{EFBDE455-F4D9-478E-9045-4CFAA1C1799A}" presName="descendantText" presStyleLbl="alignAcc1" presStyleIdx="3" presStyleCnt="5">
        <dgm:presLayoutVars>
          <dgm:bulletEnabled val="1"/>
        </dgm:presLayoutVars>
      </dgm:prSet>
      <dgm:spPr/>
    </dgm:pt>
    <dgm:pt modelId="{E089C0D4-4D7C-4AA6-B54C-0B654CC5BDE5}" type="pres">
      <dgm:prSet presAssocID="{7379F5AF-123A-49C8-88A4-287AE446F17A}" presName="sp" presStyleCnt="0"/>
      <dgm:spPr/>
    </dgm:pt>
    <dgm:pt modelId="{28E354F9-6BC3-4BF4-BD5D-7E4FF435793B}" type="pres">
      <dgm:prSet presAssocID="{DCB44A6F-66F9-425A-B7A1-EB8896DA2D0B}" presName="composite" presStyleCnt="0"/>
      <dgm:spPr/>
    </dgm:pt>
    <dgm:pt modelId="{6F2E0503-7F40-4EEC-8DAB-3236DF951811}" type="pres">
      <dgm:prSet presAssocID="{DCB44A6F-66F9-425A-B7A1-EB8896DA2D0B}" presName="parentText" presStyleLbl="alignNode1" presStyleIdx="4" presStyleCnt="5">
        <dgm:presLayoutVars>
          <dgm:chMax val="1"/>
          <dgm:bulletEnabled val="1"/>
        </dgm:presLayoutVars>
      </dgm:prSet>
      <dgm:spPr/>
    </dgm:pt>
    <dgm:pt modelId="{029ED279-17D9-4A69-BC98-54400489B2BF}" type="pres">
      <dgm:prSet presAssocID="{DCB44A6F-66F9-425A-B7A1-EB8896DA2D0B}" presName="descendantText" presStyleLbl="alignAcc1" presStyleIdx="4" presStyleCnt="5">
        <dgm:presLayoutVars>
          <dgm:bulletEnabled val="1"/>
        </dgm:presLayoutVars>
      </dgm:prSet>
      <dgm:spPr/>
    </dgm:pt>
  </dgm:ptLst>
  <dgm:cxnLst>
    <dgm:cxn modelId="{A0684F0A-7E98-4AB4-8753-47EB7D2B3211}" type="presOf" srcId="{EE38EE85-7569-4FFA-9935-70E62B4D1FEF}" destId="{CFC24A16-4395-48AC-B0BA-30C6B3C12950}" srcOrd="0" destOrd="0" presId="urn:microsoft.com/office/officeart/2005/8/layout/chevron2"/>
    <dgm:cxn modelId="{23581413-8DEA-41C9-B2B9-42D0A0E4AB50}" type="presOf" srcId="{7EA3C452-759B-4D01-BF54-A3B7BE36C848}" destId="{5E5E68CB-3123-4682-9C22-9173F7F2A7EE}" srcOrd="0" destOrd="0" presId="urn:microsoft.com/office/officeart/2005/8/layout/chevron2"/>
    <dgm:cxn modelId="{2E0E6A1B-333E-4A0E-BAA7-AB1B70C36499}" type="presOf" srcId="{B7593E42-47AE-476B-ABFB-1DAFA729236D}" destId="{689BB63C-80AF-4746-8285-6BC7C000FE73}" srcOrd="0" destOrd="0" presId="urn:microsoft.com/office/officeart/2005/8/layout/chevron2"/>
    <dgm:cxn modelId="{668E0728-ACE4-44B4-B917-1F178857724F}" type="presOf" srcId="{BCB3A33E-8DA1-4086-9038-93714E5FF2A8}" destId="{6DA9A8ED-FA0B-4A0F-92E5-009C2C3F01C6}" srcOrd="0" destOrd="0" presId="urn:microsoft.com/office/officeart/2005/8/layout/chevron2"/>
    <dgm:cxn modelId="{6A998629-AF59-44F5-8F3A-C9BE8DF579F7}" type="presOf" srcId="{DCB44A6F-66F9-425A-B7A1-EB8896DA2D0B}" destId="{6F2E0503-7F40-4EEC-8DAB-3236DF951811}" srcOrd="0" destOrd="0" presId="urn:microsoft.com/office/officeart/2005/8/layout/chevron2"/>
    <dgm:cxn modelId="{A5492E2B-0302-44D0-B4A7-D47F5B37D837}" type="presOf" srcId="{85F0D15F-838D-4CD1-AB58-B7C7CB53F149}" destId="{F23A6F4E-7EDF-4156-9E9D-D8A0DBA4DA73}" srcOrd="0" destOrd="0" presId="urn:microsoft.com/office/officeart/2005/8/layout/chevron2"/>
    <dgm:cxn modelId="{B49BD03B-0F99-4F79-9FF9-8ACE33B82D76}" srcId="{88A94D56-85D9-4B24-BFC1-73BE6D840A55}" destId="{B7593E42-47AE-476B-ABFB-1DAFA729236D}" srcOrd="0" destOrd="0" parTransId="{FFB0B1B5-C70C-4AF1-B34F-19FC577DB9F0}" sibTransId="{3955C86F-89FC-41D1-AE28-D90B34C5B023}"/>
    <dgm:cxn modelId="{DCEE1646-7C48-404A-8A3B-3599EAC6E21D}" srcId="{EE38EE85-7569-4FFA-9935-70E62B4D1FEF}" destId="{DCB44A6F-66F9-425A-B7A1-EB8896DA2D0B}" srcOrd="4" destOrd="0" parTransId="{9F208AF9-523D-4A67-9E40-552614C54CE5}" sibTransId="{D81FC389-BBEA-4948-A6B1-60B2E5B89D63}"/>
    <dgm:cxn modelId="{7F3A8846-4226-4479-BCD4-7D6A585B4EE2}" srcId="{EFBDE455-F4D9-478E-9045-4CFAA1C1799A}" destId="{85F0D15F-838D-4CD1-AB58-B7C7CB53F149}" srcOrd="0" destOrd="0" parTransId="{9B85AE5F-113A-4465-99CB-471157B44943}" sibTransId="{0A2CD365-061E-4F23-A26E-250A93DEE485}"/>
    <dgm:cxn modelId="{B592CA69-88EC-44AB-9534-68B6912E058A}" srcId="{DCB44A6F-66F9-425A-B7A1-EB8896DA2D0B}" destId="{5F4658F9-1F84-4711-9090-5A012BEA2941}" srcOrd="0" destOrd="0" parTransId="{98E67C5E-D984-4E34-B51C-8FFEA5B6955D}" sibTransId="{D0CF9688-3EA8-4978-B84D-04334895F684}"/>
    <dgm:cxn modelId="{8317666E-8B60-451A-A506-300ACCD73AE2}" type="presOf" srcId="{88A94D56-85D9-4B24-BFC1-73BE6D840A55}" destId="{C58B55A8-DED3-4BA2-B825-CAB316200A86}" srcOrd="0" destOrd="0" presId="urn:microsoft.com/office/officeart/2005/8/layout/chevron2"/>
    <dgm:cxn modelId="{2FCE9B75-7EEC-4907-9EC8-5504A072983D}" type="presOf" srcId="{5F4658F9-1F84-4711-9090-5A012BEA2941}" destId="{029ED279-17D9-4A69-BC98-54400489B2BF}" srcOrd="0" destOrd="0" presId="urn:microsoft.com/office/officeart/2005/8/layout/chevron2"/>
    <dgm:cxn modelId="{2ABB9357-5265-4001-91DA-8383C89FAD83}" srcId="{EE38EE85-7569-4FFA-9935-70E62B4D1FEF}" destId="{88A94D56-85D9-4B24-BFC1-73BE6D840A55}" srcOrd="2" destOrd="0" parTransId="{C9EEC0EE-46C0-4FAE-BC71-7D21B17F8C2B}" sibTransId="{4975B35B-35D7-41D3-AE3E-2C09AADEE08A}"/>
    <dgm:cxn modelId="{683A9F8A-A6B4-48A0-9B96-10769D7712CC}" srcId="{7EA3C452-759B-4D01-BF54-A3B7BE36C848}" destId="{BCB3A33E-8DA1-4086-9038-93714E5FF2A8}" srcOrd="0" destOrd="0" parTransId="{73407D4A-9A57-4E66-8DD9-1D93FA8E8401}" sibTransId="{8AF8FDFE-9C26-486E-934C-3A2B86837ED0}"/>
    <dgm:cxn modelId="{E99F879D-807D-4EAF-872A-87D3D1A60D08}" type="presOf" srcId="{9AFA11F7-3891-4E47-B26A-22A9C2D492C4}" destId="{F53A9728-10E7-4527-B853-68BC72455DA4}" srcOrd="0" destOrd="0" presId="urn:microsoft.com/office/officeart/2005/8/layout/chevron2"/>
    <dgm:cxn modelId="{DAC38CB3-AF28-4ED2-8854-9029998F3FD1}" srcId="{EE38EE85-7569-4FFA-9935-70E62B4D1FEF}" destId="{EFBDE455-F4D9-478E-9045-4CFAA1C1799A}" srcOrd="3" destOrd="0" parTransId="{037276E3-3A46-444E-BDF1-94A04A16739A}" sibTransId="{7379F5AF-123A-49C8-88A4-287AE446F17A}"/>
    <dgm:cxn modelId="{4C4E2FBF-F988-4049-9409-6D21DD525236}" srcId="{9AFA11F7-3891-4E47-B26A-22A9C2D492C4}" destId="{ABE7013D-1EED-4EB1-9431-5F80B131A3FB}" srcOrd="0" destOrd="0" parTransId="{DF109812-BE86-49CF-8E33-B40977E54E36}" sibTransId="{52115B83-17D8-48B2-814C-0DACD1872101}"/>
    <dgm:cxn modelId="{A0C86CC3-8D84-46C7-AB57-D292C5136B75}" srcId="{EE38EE85-7569-4FFA-9935-70E62B4D1FEF}" destId="{9AFA11F7-3891-4E47-B26A-22A9C2D492C4}" srcOrd="1" destOrd="0" parTransId="{7B0A9CDC-8FE2-44B4-8169-FC62842931E5}" sibTransId="{6BED3134-DAC7-4E35-851C-DFFBC728311E}"/>
    <dgm:cxn modelId="{ED8D0AD0-7B4B-441A-A0DC-974F78DC5653}" type="presOf" srcId="{EFBDE455-F4D9-478E-9045-4CFAA1C1799A}" destId="{BBF7D899-66D3-40A6-918A-1F77BE9612D5}" srcOrd="0" destOrd="0" presId="urn:microsoft.com/office/officeart/2005/8/layout/chevron2"/>
    <dgm:cxn modelId="{FB8213E7-AFA7-47A2-9610-0FE8C5517991}" type="presOf" srcId="{ABE7013D-1EED-4EB1-9431-5F80B131A3FB}" destId="{55C56A5D-4981-46D2-BD97-9F5A5342A013}" srcOrd="0" destOrd="0" presId="urn:microsoft.com/office/officeart/2005/8/layout/chevron2"/>
    <dgm:cxn modelId="{E0235AE9-9D91-44EC-977A-C3BF7747F8E4}" srcId="{EE38EE85-7569-4FFA-9935-70E62B4D1FEF}" destId="{7EA3C452-759B-4D01-BF54-A3B7BE36C848}" srcOrd="0" destOrd="0" parTransId="{08A1A7E4-DDC8-40D2-918F-5E97BF845EB3}" sibTransId="{D2F66811-7874-4D6A-80E5-6BAE5904439A}"/>
    <dgm:cxn modelId="{1776DC22-9229-4333-8E85-CF927B0A8962}" type="presParOf" srcId="{CFC24A16-4395-48AC-B0BA-30C6B3C12950}" destId="{A91651FD-8274-4B9C-A2C3-39C0F738F4FF}" srcOrd="0" destOrd="0" presId="urn:microsoft.com/office/officeart/2005/8/layout/chevron2"/>
    <dgm:cxn modelId="{C7E4113C-80B6-4B5E-B952-96B4F0B72BA7}" type="presParOf" srcId="{A91651FD-8274-4B9C-A2C3-39C0F738F4FF}" destId="{5E5E68CB-3123-4682-9C22-9173F7F2A7EE}" srcOrd="0" destOrd="0" presId="urn:microsoft.com/office/officeart/2005/8/layout/chevron2"/>
    <dgm:cxn modelId="{244F03AA-0505-480B-AA91-3B6DC4542AC7}" type="presParOf" srcId="{A91651FD-8274-4B9C-A2C3-39C0F738F4FF}" destId="{6DA9A8ED-FA0B-4A0F-92E5-009C2C3F01C6}" srcOrd="1" destOrd="0" presId="urn:microsoft.com/office/officeart/2005/8/layout/chevron2"/>
    <dgm:cxn modelId="{B3E1FA80-B123-4269-9E29-3D1B51B86A29}" type="presParOf" srcId="{CFC24A16-4395-48AC-B0BA-30C6B3C12950}" destId="{5C5C79A5-AB63-4999-B1F8-10DBF87A976B}" srcOrd="1" destOrd="0" presId="urn:microsoft.com/office/officeart/2005/8/layout/chevron2"/>
    <dgm:cxn modelId="{3E82290D-62D2-419D-9242-7DAE585E91A3}" type="presParOf" srcId="{CFC24A16-4395-48AC-B0BA-30C6B3C12950}" destId="{107E061F-C8E4-417B-8BFB-2105EFC58E07}" srcOrd="2" destOrd="0" presId="urn:microsoft.com/office/officeart/2005/8/layout/chevron2"/>
    <dgm:cxn modelId="{92D379E9-9C2C-4C5B-8FE0-BA03186404C0}" type="presParOf" srcId="{107E061F-C8E4-417B-8BFB-2105EFC58E07}" destId="{F53A9728-10E7-4527-B853-68BC72455DA4}" srcOrd="0" destOrd="0" presId="urn:microsoft.com/office/officeart/2005/8/layout/chevron2"/>
    <dgm:cxn modelId="{55C7789A-FA51-4AD9-872B-4E7764932AE9}" type="presParOf" srcId="{107E061F-C8E4-417B-8BFB-2105EFC58E07}" destId="{55C56A5D-4981-46D2-BD97-9F5A5342A013}" srcOrd="1" destOrd="0" presId="urn:microsoft.com/office/officeart/2005/8/layout/chevron2"/>
    <dgm:cxn modelId="{F00F14DB-BCDC-49BF-8665-4BF5DF49BF9C}" type="presParOf" srcId="{CFC24A16-4395-48AC-B0BA-30C6B3C12950}" destId="{5D570DFC-0D29-4093-A7E6-C5D8AB713C55}" srcOrd="3" destOrd="0" presId="urn:microsoft.com/office/officeart/2005/8/layout/chevron2"/>
    <dgm:cxn modelId="{6A2CB890-0E35-46E1-A2C5-1590DA3ACC09}" type="presParOf" srcId="{CFC24A16-4395-48AC-B0BA-30C6B3C12950}" destId="{E94993B2-236D-4EC0-9EC1-ED5073FB6EA4}" srcOrd="4" destOrd="0" presId="urn:microsoft.com/office/officeart/2005/8/layout/chevron2"/>
    <dgm:cxn modelId="{56067C81-F334-4601-BF9E-A579F7CB4F71}" type="presParOf" srcId="{E94993B2-236D-4EC0-9EC1-ED5073FB6EA4}" destId="{C58B55A8-DED3-4BA2-B825-CAB316200A86}" srcOrd="0" destOrd="0" presId="urn:microsoft.com/office/officeart/2005/8/layout/chevron2"/>
    <dgm:cxn modelId="{C4731652-AB3B-4A8E-B6D5-9ABD5CCF06D7}" type="presParOf" srcId="{E94993B2-236D-4EC0-9EC1-ED5073FB6EA4}" destId="{689BB63C-80AF-4746-8285-6BC7C000FE73}" srcOrd="1" destOrd="0" presId="urn:microsoft.com/office/officeart/2005/8/layout/chevron2"/>
    <dgm:cxn modelId="{A32EA5CD-1212-4836-81BB-CC0B486CAB73}" type="presParOf" srcId="{CFC24A16-4395-48AC-B0BA-30C6B3C12950}" destId="{AD2D4B28-DE94-4806-BA1D-4CB805AE6B56}" srcOrd="5" destOrd="0" presId="urn:microsoft.com/office/officeart/2005/8/layout/chevron2"/>
    <dgm:cxn modelId="{9C06D12B-28B2-4470-B940-0B89541ACE39}" type="presParOf" srcId="{CFC24A16-4395-48AC-B0BA-30C6B3C12950}" destId="{C8EA3AD5-DCDA-44A5-A22C-C0A0A3CD4D3E}" srcOrd="6" destOrd="0" presId="urn:microsoft.com/office/officeart/2005/8/layout/chevron2"/>
    <dgm:cxn modelId="{7C4CF5F5-E669-41B0-9C31-0A3B1241774A}" type="presParOf" srcId="{C8EA3AD5-DCDA-44A5-A22C-C0A0A3CD4D3E}" destId="{BBF7D899-66D3-40A6-918A-1F77BE9612D5}" srcOrd="0" destOrd="0" presId="urn:microsoft.com/office/officeart/2005/8/layout/chevron2"/>
    <dgm:cxn modelId="{59D73542-1DE1-4B5F-9681-74CB523437A4}" type="presParOf" srcId="{C8EA3AD5-DCDA-44A5-A22C-C0A0A3CD4D3E}" destId="{F23A6F4E-7EDF-4156-9E9D-D8A0DBA4DA73}" srcOrd="1" destOrd="0" presId="urn:microsoft.com/office/officeart/2005/8/layout/chevron2"/>
    <dgm:cxn modelId="{12D70E19-9397-4732-AB5E-AA97E3B94992}" type="presParOf" srcId="{CFC24A16-4395-48AC-B0BA-30C6B3C12950}" destId="{E089C0D4-4D7C-4AA6-B54C-0B654CC5BDE5}" srcOrd="7" destOrd="0" presId="urn:microsoft.com/office/officeart/2005/8/layout/chevron2"/>
    <dgm:cxn modelId="{271B1A40-12C6-4230-BEC2-659630012C01}" type="presParOf" srcId="{CFC24A16-4395-48AC-B0BA-30C6B3C12950}" destId="{28E354F9-6BC3-4BF4-BD5D-7E4FF435793B}" srcOrd="8" destOrd="0" presId="urn:microsoft.com/office/officeart/2005/8/layout/chevron2"/>
    <dgm:cxn modelId="{72814A38-CFF3-4499-9C74-31BD2F01AEAB}" type="presParOf" srcId="{28E354F9-6BC3-4BF4-BD5D-7E4FF435793B}" destId="{6F2E0503-7F40-4EEC-8DAB-3236DF951811}" srcOrd="0" destOrd="0" presId="urn:microsoft.com/office/officeart/2005/8/layout/chevron2"/>
    <dgm:cxn modelId="{9A9CC6D5-3EBB-4C87-833B-50264F4C9CF1}" type="presParOf" srcId="{28E354F9-6BC3-4BF4-BD5D-7E4FF435793B}" destId="{029ED279-17D9-4A69-BC98-54400489B2BF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8F4F00-B04A-49B8-AF13-12D0DB256B7F}">
      <dsp:nvSpPr>
        <dsp:cNvPr id="0" name=""/>
        <dsp:cNvSpPr/>
      </dsp:nvSpPr>
      <dsp:spPr>
        <a:xfrm>
          <a:off x="0" y="1407597"/>
          <a:ext cx="9195630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2E4FA2-0BF9-4795-B093-20EC28805E2F}">
      <dsp:nvSpPr>
        <dsp:cNvPr id="0" name=""/>
        <dsp:cNvSpPr/>
      </dsp:nvSpPr>
      <dsp:spPr>
        <a:xfrm>
          <a:off x="459781" y="1082877"/>
          <a:ext cx="6436941" cy="6494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3301" tIns="0" rIns="243301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All types of groceries are sold</a:t>
          </a:r>
        </a:p>
      </dsp:txBody>
      <dsp:txXfrm>
        <a:off x="491484" y="1114580"/>
        <a:ext cx="6373535" cy="586034"/>
      </dsp:txXfrm>
    </dsp:sp>
    <dsp:sp modelId="{D6F98577-D81D-4928-9E2E-A76D7B6976AB}">
      <dsp:nvSpPr>
        <dsp:cNvPr id="0" name=""/>
        <dsp:cNvSpPr/>
      </dsp:nvSpPr>
      <dsp:spPr>
        <a:xfrm>
          <a:off x="0" y="2405518"/>
          <a:ext cx="9195630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A7C6BD-1B72-4DF1-9586-D89151314F50}">
      <dsp:nvSpPr>
        <dsp:cNvPr id="0" name=""/>
        <dsp:cNvSpPr/>
      </dsp:nvSpPr>
      <dsp:spPr>
        <a:xfrm>
          <a:off x="459781" y="2080798"/>
          <a:ext cx="6436941" cy="6494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3301" tIns="0" rIns="243301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All restaurants require all types of groceries</a:t>
          </a:r>
        </a:p>
      </dsp:txBody>
      <dsp:txXfrm>
        <a:off x="491484" y="2112501"/>
        <a:ext cx="6373535" cy="586034"/>
      </dsp:txXfrm>
    </dsp:sp>
    <dsp:sp modelId="{939705DD-B6E0-4915-A970-F6EA0C9888F6}">
      <dsp:nvSpPr>
        <dsp:cNvPr id="0" name=""/>
        <dsp:cNvSpPr/>
      </dsp:nvSpPr>
      <dsp:spPr>
        <a:xfrm>
          <a:off x="0" y="3403438"/>
          <a:ext cx="9195630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127786-1962-4436-96A4-CC5F150882E8}">
      <dsp:nvSpPr>
        <dsp:cNvPr id="0" name=""/>
        <dsp:cNvSpPr/>
      </dsp:nvSpPr>
      <dsp:spPr>
        <a:xfrm>
          <a:off x="459781" y="3078717"/>
          <a:ext cx="6436941" cy="6494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3301" tIns="0" rIns="243301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Food joints are considered as restaurants</a:t>
          </a:r>
        </a:p>
      </dsp:txBody>
      <dsp:txXfrm>
        <a:off x="491484" y="3110420"/>
        <a:ext cx="6373535" cy="58603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5E68CB-3123-4682-9C22-9173F7F2A7EE}">
      <dsp:nvSpPr>
        <dsp:cNvPr id="0" name=""/>
        <dsp:cNvSpPr/>
      </dsp:nvSpPr>
      <dsp:spPr>
        <a:xfrm rot="5400000">
          <a:off x="-155865" y="158050"/>
          <a:ext cx="1039106" cy="72737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Gather Data </a:t>
          </a:r>
        </a:p>
      </dsp:txBody>
      <dsp:txXfrm rot="-5400000">
        <a:off x="1" y="365871"/>
        <a:ext cx="727374" cy="311732"/>
      </dsp:txXfrm>
    </dsp:sp>
    <dsp:sp modelId="{6DA9A8ED-FA0B-4A0F-92E5-009C2C3F01C6}">
      <dsp:nvSpPr>
        <dsp:cNvPr id="0" name=""/>
        <dsp:cNvSpPr/>
      </dsp:nvSpPr>
      <dsp:spPr>
        <a:xfrm rot="5400000">
          <a:off x="4499738" y="-3770179"/>
          <a:ext cx="675419" cy="822014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Data collection of all the neighborhoods in the desired borough </a:t>
          </a:r>
        </a:p>
      </dsp:txBody>
      <dsp:txXfrm rot="-5400000">
        <a:off x="727375" y="35155"/>
        <a:ext cx="8187175" cy="609477"/>
      </dsp:txXfrm>
    </dsp:sp>
    <dsp:sp modelId="{F53A9728-10E7-4527-B853-68BC72455DA4}">
      <dsp:nvSpPr>
        <dsp:cNvPr id="0" name=""/>
        <dsp:cNvSpPr/>
      </dsp:nvSpPr>
      <dsp:spPr>
        <a:xfrm rot="5400000">
          <a:off x="-155865" y="1079453"/>
          <a:ext cx="1039106" cy="72737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Connect API</a:t>
          </a:r>
        </a:p>
      </dsp:txBody>
      <dsp:txXfrm rot="-5400000">
        <a:off x="1" y="1287274"/>
        <a:ext cx="727374" cy="311732"/>
      </dsp:txXfrm>
    </dsp:sp>
    <dsp:sp modelId="{55C56A5D-4981-46D2-BD97-9F5A5342A013}">
      <dsp:nvSpPr>
        <dsp:cNvPr id="0" name=""/>
        <dsp:cNvSpPr/>
      </dsp:nvSpPr>
      <dsp:spPr>
        <a:xfrm rot="5400000">
          <a:off x="4499738" y="-2848775"/>
          <a:ext cx="675419" cy="822014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Connect Foursquare API and extract venue data and </a:t>
          </a:r>
          <a:r>
            <a:rPr lang="en-US" sz="2000" kern="1200" dirty="0" err="1"/>
            <a:t>fliter</a:t>
          </a:r>
          <a:r>
            <a:rPr lang="en-US" sz="2000" kern="1200" dirty="0"/>
            <a:t> using the list of neighborhoods in the Borough</a:t>
          </a:r>
        </a:p>
      </dsp:txBody>
      <dsp:txXfrm rot="-5400000">
        <a:off x="727375" y="956559"/>
        <a:ext cx="8187175" cy="609477"/>
      </dsp:txXfrm>
    </dsp:sp>
    <dsp:sp modelId="{C58B55A8-DED3-4BA2-B825-CAB316200A86}">
      <dsp:nvSpPr>
        <dsp:cNvPr id="0" name=""/>
        <dsp:cNvSpPr/>
      </dsp:nvSpPr>
      <dsp:spPr>
        <a:xfrm rot="5400000">
          <a:off x="-155865" y="2000857"/>
          <a:ext cx="1039106" cy="72737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Data Prepping </a:t>
          </a:r>
        </a:p>
      </dsp:txBody>
      <dsp:txXfrm rot="-5400000">
        <a:off x="1" y="2208678"/>
        <a:ext cx="727374" cy="311732"/>
      </dsp:txXfrm>
    </dsp:sp>
    <dsp:sp modelId="{689BB63C-80AF-4746-8285-6BC7C000FE73}">
      <dsp:nvSpPr>
        <dsp:cNvPr id="0" name=""/>
        <dsp:cNvSpPr/>
      </dsp:nvSpPr>
      <dsp:spPr>
        <a:xfrm rot="5400000">
          <a:off x="4499738" y="-1927372"/>
          <a:ext cx="675419" cy="822014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Prep the Data for an initial EDA and using One-Hot Encoding of the venue categories for the ML model</a:t>
          </a:r>
        </a:p>
      </dsp:txBody>
      <dsp:txXfrm rot="-5400000">
        <a:off x="727375" y="1877962"/>
        <a:ext cx="8187175" cy="609477"/>
      </dsp:txXfrm>
    </dsp:sp>
    <dsp:sp modelId="{BBF7D899-66D3-40A6-918A-1F77BE9612D5}">
      <dsp:nvSpPr>
        <dsp:cNvPr id="0" name=""/>
        <dsp:cNvSpPr/>
      </dsp:nvSpPr>
      <dsp:spPr>
        <a:xfrm rot="5400000">
          <a:off x="-155865" y="2922260"/>
          <a:ext cx="1039106" cy="72737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Choose Model </a:t>
          </a:r>
        </a:p>
      </dsp:txBody>
      <dsp:txXfrm rot="-5400000">
        <a:off x="1" y="3130081"/>
        <a:ext cx="727374" cy="311732"/>
      </dsp:txXfrm>
    </dsp:sp>
    <dsp:sp modelId="{F23A6F4E-7EDF-4156-9E9D-D8A0DBA4DA73}">
      <dsp:nvSpPr>
        <dsp:cNvPr id="0" name=""/>
        <dsp:cNvSpPr/>
      </dsp:nvSpPr>
      <dsp:spPr>
        <a:xfrm rot="5400000">
          <a:off x="4499738" y="-1005969"/>
          <a:ext cx="675419" cy="822014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Choose the correct type of model </a:t>
          </a:r>
          <a:r>
            <a:rPr lang="en-US" sz="2000" kern="1200" dirty="0" err="1"/>
            <a:t>ie</a:t>
          </a:r>
          <a:r>
            <a:rPr lang="en-US" sz="2000" kern="1200" dirty="0"/>
            <a:t> Clustering, Classification, </a:t>
          </a:r>
          <a:r>
            <a:rPr lang="en-US" sz="2000" kern="1200" dirty="0" err="1"/>
            <a:t>etc</a:t>
          </a:r>
          <a:endParaRPr lang="en-US" sz="2000" kern="1200" dirty="0"/>
        </a:p>
      </dsp:txBody>
      <dsp:txXfrm rot="-5400000">
        <a:off x="727375" y="2799365"/>
        <a:ext cx="8187175" cy="609477"/>
      </dsp:txXfrm>
    </dsp:sp>
    <dsp:sp modelId="{6F2E0503-7F40-4EEC-8DAB-3236DF951811}">
      <dsp:nvSpPr>
        <dsp:cNvPr id="0" name=""/>
        <dsp:cNvSpPr/>
      </dsp:nvSpPr>
      <dsp:spPr>
        <a:xfrm rot="5400000">
          <a:off x="-155865" y="3843663"/>
          <a:ext cx="1039106" cy="72737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Results</a:t>
          </a:r>
        </a:p>
      </dsp:txBody>
      <dsp:txXfrm rot="-5400000">
        <a:off x="1" y="4051484"/>
        <a:ext cx="727374" cy="311732"/>
      </dsp:txXfrm>
    </dsp:sp>
    <dsp:sp modelId="{029ED279-17D9-4A69-BC98-54400489B2BF}">
      <dsp:nvSpPr>
        <dsp:cNvPr id="0" name=""/>
        <dsp:cNvSpPr/>
      </dsp:nvSpPr>
      <dsp:spPr>
        <a:xfrm rot="5400000">
          <a:off x="4499738" y="-84565"/>
          <a:ext cx="675419" cy="822014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Getting the results and visualizing the insights </a:t>
          </a:r>
        </a:p>
      </dsp:txBody>
      <dsp:txXfrm rot="-5400000">
        <a:off x="727375" y="3720769"/>
        <a:ext cx="8187175" cy="6094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2BCAFC7A-71DD-4C2C-B63D-60FDC7DD5449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DA6FC261-E491-4C42-A663-B95247CC4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0316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D85ECAFD-F005-4163-B10D-85806DC43F93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25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80004"/>
            <a:ext cx="5618480" cy="3665458"/>
          </a:xfrm>
          <a:prstGeom prst="rect">
            <a:avLst/>
          </a:prstGeom>
        </p:spPr>
        <p:txBody>
          <a:bodyPr vert="horz" lIns="93324" tIns="46662" rIns="93324" bIns="46662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333E963C-1534-4F8D-B2A7-66D81AA25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850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926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0579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8534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6000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6662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4194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488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400" cap="small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32766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574801" y="4953000"/>
            <a:ext cx="7999315" cy="1074057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0" i="0" kern="1200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4033" y="331651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3"/>
          </p:nvPr>
        </p:nvSpPr>
        <p:spPr>
          <a:xfrm>
            <a:off x="1154953" y="3848610"/>
            <a:ext cx="8825659" cy="588517"/>
          </a:xfrm>
        </p:spPr>
        <p:txBody>
          <a:bodyPr anchor="b">
            <a:normAutofit/>
          </a:bodyPr>
          <a:lstStyle>
            <a:lvl1pPr marL="0" indent="0" algn="l" defTabSz="457200" rtl="0" eaLnBrk="1" latinLnBrk="0" hangingPunct="1">
              <a:buNone/>
              <a:defRPr lang="en-US" sz="3600" b="0" i="0" kern="1200" cap="none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4/14/2019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 descr="An empty placeholder to add an image. Click on the placeholder and select the image that you wish to add"/>
          <p:cNvSpPr>
            <a:spLocks noGrp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 descr="An empty placeholder to add an image. Click on the placeholder and select the image that you wish to add"/>
          <p:cNvSpPr>
            <a:spLocks noGrp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4/14/2019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430213"/>
            <a:ext cx="7423149" cy="5826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4/14/2019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4/14/2019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4/14/2019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7" name="Oval 16"/>
          <p:cNvSpPr/>
          <p:nvPr userDrawn="1"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 userDrawn="1"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pPr/>
              <a:t>4/14/2019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14" name="Rectangle 13"/>
          <p:cNvSpPr/>
          <p:nvPr userDrawn="1"/>
        </p:nvSpPr>
        <p:spPr bwMode="blackWhite"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3" r:id="rId14"/>
    <p:sldLayoutId id="2147483665" r:id="rId15"/>
    <p:sldLayoutId id="2147483669" r:id="rId16"/>
    <p:sldLayoutId id="2147483670" r:id="rId17"/>
    <p:sldLayoutId id="2147483658" r:id="rId18"/>
    <p:sldLayoutId id="2147483659" r:id="rId19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Recommender System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IBM Data Science CAPSTONE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Introduction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622730" y="1853248"/>
            <a:ext cx="4473270" cy="419548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 skills of a data scientist are not limited to any field rather, they can be used to solve real world problems using data analysis insights. </a:t>
            </a:r>
          </a:p>
          <a:p>
            <a:r>
              <a:rPr lang="en-US" dirty="0"/>
              <a:t>The location of the warehouse plays a very important role in the profits of the contractor. </a:t>
            </a:r>
          </a:p>
          <a:p>
            <a:r>
              <a:rPr lang="en-US" dirty="0"/>
              <a:t>A groceries contractor, therefore, needs to be very decisive with where he places one of his warehouses. </a:t>
            </a:r>
          </a:p>
          <a:p>
            <a:r>
              <a:rPr lang="en-US" dirty="0"/>
              <a:t>However, there are many factors which he needs to take into consideration to maximize his clients and therefore his profits.</a:t>
            </a:r>
          </a:p>
        </p:txBody>
      </p:sp>
      <p:pic>
        <p:nvPicPr>
          <p:cNvPr id="1026" name="Picture 2" descr="Image result for groceries warehouse">
            <a:extLst>
              <a:ext uri="{FF2B5EF4-FFF2-40B4-BE49-F238E27FC236}">
                <a16:creationId xmlns:a16="http://schemas.microsoft.com/office/drawing/2014/main" id="{9EA706DC-F61F-491E-BA49-F6232B8718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956978"/>
            <a:ext cx="5228492" cy="2944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Assumptions</a:t>
            </a: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7282E4D0-162B-4795-9CC3-8B46D1178F1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309414"/>
              </p:ext>
            </p:extLst>
          </p:nvPr>
        </p:nvGraphicFramePr>
        <p:xfrm>
          <a:off x="1622425" y="1364566"/>
          <a:ext cx="9195630" cy="50407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60378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 Requirements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088028" y="1853248"/>
            <a:ext cx="4473271" cy="3381418"/>
          </a:xfrm>
        </p:spPr>
        <p:txBody>
          <a:bodyPr>
            <a:normAutofit/>
          </a:bodyPr>
          <a:lstStyle/>
          <a:p>
            <a:r>
              <a:rPr lang="en-US" b="1" dirty="0"/>
              <a:t>[Postal Code] </a:t>
            </a:r>
          </a:p>
          <a:p>
            <a:r>
              <a:rPr lang="en-US" b="1" dirty="0"/>
              <a:t>[Neighborhood(s)]</a:t>
            </a:r>
          </a:p>
          <a:p>
            <a:r>
              <a:rPr lang="en-US" b="1" dirty="0"/>
              <a:t> [Neighborhood Latitude] </a:t>
            </a:r>
          </a:p>
          <a:p>
            <a:r>
              <a:rPr lang="en-US" b="1" dirty="0"/>
              <a:t>[Neighborhood Longitude] </a:t>
            </a:r>
          </a:p>
          <a:p>
            <a:r>
              <a:rPr lang="en-US" b="1" dirty="0"/>
              <a:t>[Venue] [Venue Summary] </a:t>
            </a:r>
          </a:p>
          <a:p>
            <a:r>
              <a:rPr lang="en-US" b="1" dirty="0"/>
              <a:t>[Venue Category]</a:t>
            </a:r>
          </a:p>
          <a:p>
            <a:r>
              <a:rPr lang="en-US" b="1" dirty="0"/>
              <a:t> [Distance (meter)]</a:t>
            </a:r>
            <a:br>
              <a:rPr lang="en-US" dirty="0"/>
            </a:br>
            <a:endParaRPr lang="en-US" dirty="0"/>
          </a:p>
        </p:txBody>
      </p:sp>
      <p:pic>
        <p:nvPicPr>
          <p:cNvPr id="2050" name="Picture 2" descr="Image result for data picture">
            <a:extLst>
              <a:ext uri="{FF2B5EF4-FFF2-40B4-BE49-F238E27FC236}">
                <a16:creationId xmlns:a16="http://schemas.microsoft.com/office/drawing/2014/main" id="{75BFB96C-B59F-4B02-B17D-15A4CE8561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9957" y="1853249"/>
            <a:ext cx="5627077" cy="3381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0936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Methodology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D87667C0-2244-49C8-91EA-5F0B9D5963E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2058368"/>
              </p:ext>
            </p:extLst>
          </p:nvPr>
        </p:nvGraphicFramePr>
        <p:xfrm>
          <a:off x="1103312" y="1519311"/>
          <a:ext cx="8947521" cy="47290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355696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3637" y="297973"/>
            <a:ext cx="9404723" cy="1400530"/>
          </a:xfrm>
        </p:spPr>
        <p:txBody>
          <a:bodyPr/>
          <a:lstStyle/>
          <a:p>
            <a:pPr algn="ctr"/>
            <a:r>
              <a:rPr lang="en-US" dirty="0"/>
              <a:t>Neighborhoods in Scarborough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747C6F2-7803-4976-807D-D5A8414351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269537" y="2178405"/>
            <a:ext cx="5652925" cy="3533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165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3637" y="312041"/>
            <a:ext cx="9404723" cy="1400530"/>
          </a:xfrm>
        </p:spPr>
        <p:txBody>
          <a:bodyPr/>
          <a:lstStyle/>
          <a:p>
            <a:pPr algn="ctr"/>
            <a:r>
              <a:rPr lang="en-US" dirty="0"/>
              <a:t>Recommendation based on 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48356C-F69E-4378-A1D7-258E429BB35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769" t="31991" r="34346" b="23885"/>
          <a:stretch/>
        </p:blipFill>
        <p:spPr>
          <a:xfrm>
            <a:off x="2932144" y="1934137"/>
            <a:ext cx="6071180" cy="4580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4144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usiness Strategy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plan presentation (Ion green design, widescreen).potx" id="{866C028E-10C7-4672-8238-17D4366C073A}" vid="{2A820B7E-5093-43C8-ABD0-FF5B957D5EE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plan presentation (Ion green design, widescreen)</Template>
  <TotalTime>662</TotalTime>
  <Words>240</Words>
  <Application>Microsoft Office PowerPoint</Application>
  <PresentationFormat>Widescreen</PresentationFormat>
  <Paragraphs>39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Century Gothic</vt:lpstr>
      <vt:lpstr>Wingdings 3</vt:lpstr>
      <vt:lpstr>Business Strategy</vt:lpstr>
      <vt:lpstr>Recommender System</vt:lpstr>
      <vt:lpstr>Introduction</vt:lpstr>
      <vt:lpstr>Assumptions</vt:lpstr>
      <vt:lpstr>Data Requirements</vt:lpstr>
      <vt:lpstr>Methodology</vt:lpstr>
      <vt:lpstr>Neighborhoods in Scarborough</vt:lpstr>
      <vt:lpstr>Recommendation based on analysis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Recommender System</dc:title>
  <dc:creator>Akshar Solanki</dc:creator>
  <cp:lastModifiedBy>Akshar Solanki</cp:lastModifiedBy>
  <cp:revision>4</cp:revision>
  <cp:lastPrinted>2012-08-15T21:38:02Z</cp:lastPrinted>
  <dcterms:created xsi:type="dcterms:W3CDTF">2019-04-13T23:06:14Z</dcterms:created>
  <dcterms:modified xsi:type="dcterms:W3CDTF">2019-04-14T10:08:17Z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