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0D91-057D-8327-4247-A0D5E5ED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BC64-19BA-C81F-4828-BAAD3E6E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6EE3-674A-CB2C-0DE5-F936B693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2BB4-5406-5940-8B3A-B5C203C7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5D95-6D4F-2C1B-17B8-5493F01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E218-449D-EEB7-B870-D5778C50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0CEDB-82E2-C525-33DB-4990886FB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4545-AF09-E66F-4649-30612D7C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DF3B-0805-1839-B93A-1A3CE08C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92E90-2166-75DE-2E80-43C67F7C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3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4CAB1-2BE2-31B7-118D-CBD4A26FD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B4641-E7DB-2B34-E462-65EF85439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602F-DAFC-7098-6103-C106510D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EC5EA-BED4-06FF-9AAC-77EA46FB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5176-39AC-8ED5-09AE-B9E60F08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E712-1099-107D-8AB5-C097460B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F38A-FBD1-DB42-D9D4-632C9D49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7F19-4E70-A309-10AA-BCFAFCE7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A867-8B60-D949-A0B9-5608772B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1ED7-1F68-23E7-F387-E80CE2EF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2E7-6E25-6D02-4D2C-057AAEAA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E52B-8DAC-FB40-A3BF-17E412DE3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12C6-118A-74D9-0736-1C5D9C3A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51E4-FD5B-86BD-7928-131B8EB9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7E29-637B-944B-C61E-AE1A51F6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577F-C064-C7AA-6532-FD42AD94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6E73-D7D5-5C32-A484-9A231DBA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46CD4-AEB7-37FA-09BA-981753699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E81A-25E5-0E32-3F88-97DA4F2F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D6154-81AD-C267-A608-92715D81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D3215-2319-7ED5-C753-7D4B0869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576E-2D38-9CAC-F407-22283FA9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705D9-0A4B-E716-8CCC-40C0FBA5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70F1-C084-777E-9471-B5D64704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B55C9-DC79-3DDD-0228-671EBDCF9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A5671-2463-490D-4361-CC8CEEB88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2EFFE-DB0F-664C-977B-2B95EF73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61BF1-205D-1374-2F99-63C5A1D2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7FBF7-FDA3-FDC8-DD5C-43EB910A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9EF2-8B37-B3E8-D107-D6ECE3BF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90633-5890-CDB6-018D-27E650EA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2573-2750-76B4-B927-9B09D91C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311FA-E69C-B58D-3470-16DB8AF5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46D2B-F46D-37A5-74D5-9F2D206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E8B88-AA14-F00D-1CC8-9E24318E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14194-A49A-63A0-8A88-1682231E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0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2EBA-FD8A-E97A-8D08-C8E1819D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597B-10B9-EBC5-B9BA-643B793B8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470F3-74C4-04B5-1354-B3BADAE8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F002C-D638-7BA4-F3D6-331E51E3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5BF3D-9F1F-37FA-6D34-7DA6647C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1C7E6-CAE5-DF48-FF9D-8D8D4291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3828-3229-7B07-CCF8-6CD852B2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3C6DC-DFEC-421B-F752-C13AE3D26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67EB-80F9-055C-9EE5-BC640BC21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9506-A2A1-DB19-55EE-8088E22B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EBB05-27B5-96F5-C317-010121E9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CD69D-5CD6-064A-00B1-63204F28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3F2F6-CF08-09CC-F0BB-D461B64B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92D4-8B3E-DA6A-6222-8FD061418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47F4-1C25-0610-4C03-8C04FE4CD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3376B-7B9B-4670-8DC8-924014BF81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52AF-917F-776C-3511-A57C08AD5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B578-4692-E649-3935-D3EC01358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F84C-B04A-467B-9217-FFF422B0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1F98B3-3DDA-F1FB-500C-A9D40889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18" y="1237944"/>
            <a:ext cx="8233642" cy="4382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E63FF4-46F5-8CA7-E755-9D59072AA15A}"/>
              </a:ext>
            </a:extLst>
          </p:cNvPr>
          <p:cNvSpPr/>
          <p:nvPr/>
        </p:nvSpPr>
        <p:spPr>
          <a:xfrm>
            <a:off x="608517" y="1322773"/>
            <a:ext cx="7816392" cy="4971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5642-E9A5-08FB-BF45-C0ADBADB3DA1}"/>
              </a:ext>
            </a:extLst>
          </p:cNvPr>
          <p:cNvSpPr txBox="1"/>
          <p:nvPr/>
        </p:nvSpPr>
        <p:spPr>
          <a:xfrm>
            <a:off x="9046345" y="1386681"/>
            <a:ext cx="7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89AAC-4131-DE57-CD15-1DC33DD5C22E}"/>
              </a:ext>
            </a:extLst>
          </p:cNvPr>
          <p:cNvSpPr/>
          <p:nvPr/>
        </p:nvSpPr>
        <p:spPr>
          <a:xfrm>
            <a:off x="1198485" y="3774490"/>
            <a:ext cx="6906828" cy="11703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06B03-B28D-6001-AA7B-9448A8104BE7}"/>
              </a:ext>
            </a:extLst>
          </p:cNvPr>
          <p:cNvSpPr txBox="1"/>
          <p:nvPr/>
        </p:nvSpPr>
        <p:spPr>
          <a:xfrm>
            <a:off x="9046344" y="4078096"/>
            <a:ext cx="7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65587-0A9E-6317-14AF-BE2C3D53695C}"/>
              </a:ext>
            </a:extLst>
          </p:cNvPr>
          <p:cNvSpPr/>
          <p:nvPr/>
        </p:nvSpPr>
        <p:spPr>
          <a:xfrm>
            <a:off x="1198484" y="5038077"/>
            <a:ext cx="2645547" cy="4971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5DA60-1102-6BC9-E47F-D984DE87D8E7}"/>
              </a:ext>
            </a:extLst>
          </p:cNvPr>
          <p:cNvSpPr txBox="1"/>
          <p:nvPr/>
        </p:nvSpPr>
        <p:spPr>
          <a:xfrm>
            <a:off x="9046345" y="5101986"/>
            <a:ext cx="7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318B1A-B546-25EF-3CFB-BA7625112D0A}"/>
              </a:ext>
            </a:extLst>
          </p:cNvPr>
          <p:cNvCxnSpPr/>
          <p:nvPr/>
        </p:nvCxnSpPr>
        <p:spPr>
          <a:xfrm>
            <a:off x="8549196" y="1571347"/>
            <a:ext cx="49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38A3C3-1CBE-8812-46E6-D470C7379FD2}"/>
              </a:ext>
            </a:extLst>
          </p:cNvPr>
          <p:cNvCxnSpPr>
            <a:cxnSpLocks/>
          </p:cNvCxnSpPr>
          <p:nvPr/>
        </p:nvCxnSpPr>
        <p:spPr>
          <a:xfrm>
            <a:off x="8300621" y="4281996"/>
            <a:ext cx="64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0E2253-0253-2247-3E44-318594C56E20}"/>
              </a:ext>
            </a:extLst>
          </p:cNvPr>
          <p:cNvCxnSpPr>
            <a:cxnSpLocks/>
          </p:cNvCxnSpPr>
          <p:nvPr/>
        </p:nvCxnSpPr>
        <p:spPr>
          <a:xfrm>
            <a:off x="4019564" y="5286652"/>
            <a:ext cx="4930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1A9EE-119B-BC7A-EA2A-08FD60AB1982}"/>
              </a:ext>
            </a:extLst>
          </p:cNvPr>
          <p:cNvSpPr/>
          <p:nvPr/>
        </p:nvSpPr>
        <p:spPr>
          <a:xfrm>
            <a:off x="523784" y="2157274"/>
            <a:ext cx="8233642" cy="1523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Akshar Solanki</dc:creator>
  <cp:lastModifiedBy>Akshar Solanki</cp:lastModifiedBy>
  <cp:revision>1</cp:revision>
  <dcterms:created xsi:type="dcterms:W3CDTF">2022-09-12T07:17:04Z</dcterms:created>
  <dcterms:modified xsi:type="dcterms:W3CDTF">2022-09-12T07:18:11Z</dcterms:modified>
</cp:coreProperties>
</file>