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2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raa26/Nan-Mudhalvan-/tree/main/Group_A53_4/Task%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xmlns="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mtClean="0">
                <a:hlinkClick r:id="rId3"/>
              </a:rPr>
              <a:t>Nan-</a:t>
            </a:r>
            <a:r>
              <a:rPr lang="en-US" dirty="0" err="1" smtClean="0">
                <a:hlinkClick r:id="rId3"/>
              </a:rPr>
              <a:t>Mudhalvan</a:t>
            </a:r>
            <a:r>
              <a:rPr lang="en-US" dirty="0" smtClean="0">
                <a:hlinkClick r:id="rId3"/>
              </a:rPr>
              <a:t>-/Group_A53_4/Task 2 at main · Aksharaa26/Nan-</a:t>
            </a:r>
            <a:r>
              <a:rPr lang="en-US" dirty="0" err="1" smtClean="0">
                <a:hlinkClick r:id="rId3"/>
              </a:rPr>
              <a:t>Mudhalvan</a:t>
            </a:r>
            <a:r>
              <a:rPr lang="en-US" dirty="0" smtClean="0">
                <a:hlinkClick r:id="rId3"/>
              </a:rPr>
              <a:t>- (github.com)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US" sz="1200" dirty="0" smtClean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https://github.com/Aksharaa26/Nan-Mudhalvan-</a:t>
            </a:r>
            <a:r>
              <a:rPr lang="en-US" sz="1200" smtClean="0">
                <a:solidFill>
                  <a:schemeClr val="accent6"/>
                </a:solidFill>
                <a:latin typeface="Times New Roman"/>
                <a:cs typeface="Times New Roman"/>
              </a:rPr>
              <a:t>/</a:t>
            </a:r>
            <a:r>
              <a:rPr lang="en-US" sz="1200" smtClean="0">
                <a:solidFill>
                  <a:schemeClr val="accent6"/>
                </a:solidFill>
                <a:latin typeface="Times New Roman"/>
                <a:cs typeface="Times New Roman"/>
              </a:rPr>
              <a:t>tree/main/Group_A53_4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DHNAUSHPRAKSH V</a:t>
                      </a:r>
                      <a:r>
                        <a:rPr sz="105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KESHNI </a:t>
                      </a:r>
                      <a:r>
                        <a:rPr sz="105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2113a53212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AKSHARAA</a:t>
                      </a:r>
                      <a:r>
                        <a:rPr sz="105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MUGULSUNGAR</a:t>
                      </a:r>
                      <a:r>
                        <a:rPr sz="105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n-US" spc="-25" dirty="0"/>
              <a:t/>
            </a: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1812</Words>
  <Application>Microsoft Office PowerPoint</Application>
  <PresentationFormat>On-screen Show (16:9)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TO CREATE A VARIOUS FRONT END PROGRAM:</vt:lpstr>
      <vt:lpstr>Slide 3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SANKARAPAPANASAM</cp:lastModifiedBy>
  <cp:revision>9</cp:revision>
  <dcterms:created xsi:type="dcterms:W3CDTF">2023-03-17T05:59:42Z</dcterms:created>
  <dcterms:modified xsi:type="dcterms:W3CDTF">2023-04-01T08:29:46Z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