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Raleway" charset="1" panose="020B0503030101060003"/>
      <p:regular r:id="rId9"/>
    </p:embeddedFont>
    <p:embeddedFont>
      <p:font typeface="Fredoka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www.kaggle.com/datasets/jamiewelsh2/ball-by-ball-ipl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colab.research.google.com/drive/16-lPk3IubIVTySNhqrahbtNwTcDQ5fJ5?usp=sharing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3260" y="3299643"/>
            <a:ext cx="11284933" cy="190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Work is about to find the best probability that an IPL chasing team has scored 60 or more run  in the death overs which are last 3 overs on Indian Grounds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260" y="1696929"/>
            <a:ext cx="1366603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STATEMENT 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2838022" y="4244880"/>
            <a:ext cx="4421278" cy="5855998"/>
          </a:xfrm>
          <a:custGeom>
            <a:avLst/>
            <a:gdLst/>
            <a:ahLst/>
            <a:cxnLst/>
            <a:rect r="r" b="b" t="t" l="l"/>
            <a:pathLst>
              <a:path h="5855998" w="442127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93260" y="5703753"/>
            <a:ext cx="11284933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Dataset was taken from the kaggle and the link is : </a:t>
            </a:r>
            <a:r>
              <a:rPr lang="en-US" sz="3599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  <a:hlinkClick r:id="rId6" tooltip="https://www.kaggle.com/datasets/jamiewelsh2/ball-by-ball-ipl"/>
              </a:rPr>
              <a:t>Dataset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7226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78842" y="3496411"/>
            <a:ext cx="14001229" cy="494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Approach: 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First to filter the data for 2nd Innings and last 3 overs by venue.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calculate runs in overs and to merge that data for match result for a chase.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calculate probability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to Overcome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Manage data and to ensure the correctness of the output.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1994" y="1984636"/>
            <a:ext cx="10989825" cy="903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APPROACH AND CHALLENGES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571"/>
            <a:ext cx="15294034" cy="8229600"/>
            <a:chOff x="0" y="0"/>
            <a:chExt cx="4970565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0565" cy="2674622"/>
            </a:xfrm>
            <a:custGeom>
              <a:avLst/>
              <a:gdLst/>
              <a:ahLst/>
              <a:cxnLst/>
              <a:rect r="r" b="b" t="t" l="l"/>
              <a:pathLst>
                <a:path h="2674622" w="4970565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29011" y="1696800"/>
            <a:ext cx="1366603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KEY FINDINGS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5140" y="3600042"/>
            <a:ext cx="15236640" cy="513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850" indent="-352425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Displaying the bar chart showcasing the probability where a team can consistently chase 60 runs in death overs, the outcome that we observed was that there is NO such ground accoriding to the data.</a:t>
            </a:r>
          </a:p>
          <a:p>
            <a:pPr algn="l" marL="704850" indent="-352425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 reducing the run chase, there is definite outcome with probability for each ground.</a:t>
            </a:r>
          </a:p>
          <a:p>
            <a:pPr algn="l" marL="704850" indent="-352425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concluded that the below stadium are best for a specific run chase:  </a:t>
            </a:r>
          </a:p>
          <a:p>
            <a:pPr algn="l" marL="704850" indent="-352425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For 50 runs: Narendra Modi Stadium</a:t>
            </a:r>
          </a:p>
          <a:p>
            <a:pPr algn="l" marL="704850" indent="-352425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For 40 runs: Dr. Y.S. Rajashekhara stadium</a:t>
            </a:r>
          </a:p>
          <a:p>
            <a:pPr algn="l" marL="704850" indent="-352425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link: </a:t>
            </a:r>
            <a:r>
              <a:rPr lang="en-US" sz="3264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  <a:hlinkClick r:id="rId4" tooltip="https://colab.research.google.com/drive/16-lPk3IubIVTySNhqrahbtNwTcDQ5fJ5?usp=sharing"/>
              </a:rPr>
              <a:t>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DAGP0fJzPcs</dc:identifier>
  <dcterms:modified xsi:type="dcterms:W3CDTF">2011-08-01T06:04:30Z</dcterms:modified>
  <cp:revision>1</cp:revision>
  <dc:title>Data Collection &amp; Analysis Educational Presentation in Pink and Blue Lined Style</dc:title>
</cp:coreProperties>
</file>