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1206" r:id="rId3"/>
    <p:sldId id="1207" r:id="rId4"/>
    <p:sldId id="1087" r:id="rId5"/>
    <p:sldId id="1208" r:id="rId6"/>
    <p:sldId id="1090" r:id="rId7"/>
    <p:sldId id="1222" r:id="rId8"/>
    <p:sldId id="1092" r:id="rId9"/>
    <p:sldId id="1209" r:id="rId10"/>
    <p:sldId id="12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3:46:42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11991 558 0,'0'0'29'0,"0"0"-19"16,0 0-3-16,0 0-3 0,0 0 8 0,0 0 22 16,0 0 37-16,0 0 45 0,0 0 46 0,0 0 34 15,0 0-2-15,0 0-32 0,-16-29-41 16,16 29-40-16,1 0-32 0,0 0-18 0,-1 0-18 15,0 0-14-15,2 2-17 0,-2-1-10 0,0-1-10 16,0 1-13-16,0 0-8 0,0 3 1 0,0 1 7 16,0 6 16-16,2 5 15 0,0 4 6 0,-2 7 3 15,0 5-7-15,0 2 4 0,0 3 0 16,0 0 1-16,0 2 6 0,-3 1-1 0,2 1 5 16,-1 1 3-16,1 3-1 0,1-1 3 15,0 2 3-15,0 2 1 0,0-1 7 0,0 1-4 16,1-1 1-16,1-3 1 0,-1 0-2 0,0-1 4 15,1-3-2-15,-2-3-3 0,0-1-2 0,0-3-1 16,0-3 2-16,0-3 2 0,0 0 3 0,0-3-3 16,0 1-2-16,-3-2 4 0,2-1-4 0,-2-2 5 15,2-3-1-15,0-2-4 0,1-2-1 16,0-3-6-16,0-2-1 0,0-4 2 0,0 1-4 16,0-2 3-16,0-2-1 0,1 0-2 0,0 0 5 15,3 1 1-15,0 0 5 0,2 1 4 0,-1-1 0 16,4 0 3-16,1 2 0 0,2-1 3 15,3 0 3-15,3 0 1 0,2 0-2 0,2 0 0 16,1-1-9-16,3 2 2 0,3-1 1 0,3 0 1 16,5 0 2-16,0 0 2 0,5 1-6 15,2-1-3-15,-1 1-1 0,6-2-6 0,1 2-1 16,1-1 1-16,1-1 2 0,6 1 5 0,1-3 0 16,5 0 0-16,3 0-2 0,2 0-5 0,8-3 3 15,-2-1-1-15,6 0-1 0,3 1 3 16,1 0-3-16,0 1-2 0,4 2 3 0,0-1-2 15,-2 1 1-15,2 0 1 0,2 3-4 0,1 2 3 16,0 1 1-16,1 0-2 0,3 3 2 0,-2-3-1 16,1 1-1-16,3-3 3 0,4 1 0 0,1-1 0 15,4 2 3-15,-1-3-1 0,4 1-3 0,1-1 3 16,0-2-1-16,3 1-1 0,5-2 7 16,-1 1-6-16,2-1 0 0,2 0-1 0,1 0-6 15,1 0 8-15,1 0 2 0,-1 1 3 0,-1-1 8 16,0 1-4-16,3 3 6 0,-2 0 1 15,0 1-3-15,-1-1 3 0,2 2-7 0,1 1-2 16,0 0-1-16,2 1-5 0,0-1 2 0,3-1 0 16,0 1-1-16,-1-2 0 0,4 0-1 0,0-1-3 15,2-2-1-15,1-1-1 0,-3 0-1 16,6-1 3-16,-4 1 0 0,1-1 0 0,1 0 0 16,-1 0-3-16,2 0 1 0,-3 1 1 0,1-1-1 15,-1-1 4-15,-3-1-3 0,2 1-2 16,-1 1-1-16,1-2 1 0,-2-1-1 0,0 2 3 0,-1-1-2 15,-1-1-1-15,0 2 2 0,-4-1-2 16,3 0-2-16,-1-1 5 0,-4 1-4 0,-2 0 5 16,-1 2 0-16,-2-2-4 0,1 1 3 0,-2 1-4 15,-3 0 1-15,-3 0 0 0,-1 1-3 16,-1-1 5-16,-2 0 0 0,-4 0-3 0,-2 0 2 16,-2 2-3-16,-4 0 0 0,-2 1 2 0,-4 0 0 15,-1-1 2-15,-4-1-2 0,1 0 1 16,-4 1-2-16,-2-2-1 0,-2 1 3 0,-5 1 0 0,-3-1 1 15,-1 0-3-15,0 2 0 0,-1-2-1 16,-5 1 0-16,-2 0 1 0,-1 1 0 0,-4 0 0 16,-4 0 0-16,-1 2-2 0,-3-2 1 15,-3 3 0-15,-2-3 0 0,-2 0 1 0,-3 0 0 16,-3 0-1-16,0 0 0 0,-4 1-2 0,0-3 2 16,-4 1 0-16,-4 1-2 0,0-2 4 0,-5 1 0 15,-3-1-3-15,1-1 4 0,-4 1-5 0,-2-1 2 16,1 0 4-16,-6 0-4 0,-1 0 4 15,-1 0-1-15,-1 0 0 0,-3 0 5 0,0 0 2 16,0 0 5-16,0 0 8 0,0 0 6 0,0 0 11 16,0-1 5-16,0-3-3 0,0-5-6 15,0-2-10-15,-1-4-6 0,0-4-2 0,-3-4 0 0,0-3 0 16,2-4 1-16,-4-2 1 0,1-6 7 16,-2-4 2-16,-1-1 0 0,2-5 0 15,-1-1-5-15,0-1 2 0,0 0 2 0,-1-2-4 0,1-2-6 16,0-2-7-16,1-3-5 0,0-3-5 0,1 2 1 15,0 1 0-15,1 3 2 0,-1 2 2 16,0 2-1-16,0 2 0 0,1 4-2 0,1 2-4 16,0 5 2-16,0 3-3 0,0 4 0 0,-1 5 2 15,-1 4-6-15,2 4-2 0,-3 3-11 0,4 6-20 16,-3 2-46-16,-2 7-101 0,-6 1-218 16,2 5-744-16,2 2-163 0</inkml:trace>
  <inkml:trace contextRef="#ctx0" brushRef="#br0" timeOffset="4202.8604">4822 10978 0 0,'0'0'0'0,"0"0"0"0,0 0 0 15,0 0 0-15,0 0 0 0,0 0 0 0,0 0 5 16,0 0 194-16,0 0 4 0,0 0-8 0,0 0-30 15,0 0-36-15,9-32-38 0,-9 32-35 16,0 0-32-16,0 0-34 0,0 0-45 0,0 0-35 16,0 0-36-16,0 0-42 0,0 0-26 0,0 3-37 15,0 0 38-15,1 2 193 0,-1 3 0 0,2 1 0 16,2 2 0-16,0 2 0 0,-1 1 0 0,4-1 0 16,-3 1 0-16,3-4 0 0,0 1 0 15,1-2 0-15,0 0 0 0,1-1 0 0,1-1 10 16,1-1 48-16,0 0-1 0,2 0 2 0,1 0-5 15,-3-3 6-15,4 0 3 0,-3 0 3 16,2-3 4-16,-2 0 0 0,1 0 4 0,1 0-9 16,-3-3 8-16,4-1 3 0,0-1-3 0,1-3 5 15,0-1-14-15,4-1-17 0,-1-2-13 0,2 1-7 16,0-1-8-16,1 1-3 0,0-1-5 16,0 3-7-16,-1 0-3 0,-1 2-4 0,0 0 1 0,0 1 0 15,-4 1 3-15,4 2 1 0,-1 0 18 16,1-1-7-16,1 3-3 0,-2-1-11 0,3 2-13 15,0 0 10-15,3 0 0 0,-2 2 8 16,3 4-10-16,-1 2-7 0,-3 0-3 0,-1 2-3 16,0 2-2-16,-1 3 3 0,-2-2 2 0,-1 2 3 15,-2 1 7-15,3 0 1 0,-6-2 8 0,3 1 4 16,-1 1-3-16,-2-2 5 0,-1-2-3 0,-1-2 3 16,1-2 4-16,-2-2-1 0,0 1 6 15,1-5 4-15,-1-1 4 0,0 1 8 0,1-2 8 16,2 0 5-16,-1-2 10 0,2-3-3 0,3-1-10 15,0-2-8-15,1-3-12 0,3 0-5 0,0 0-1 16,0-3 1-16,2-1-4 0,4 0-8 16,-4-1-8-16,4 0-4 0,-1 2-2 0,-1 1-3 15,3 3-1-15,-3 2-3 0,3 2-7 0,0 0-1 16,-2 3-10-16,2 2-4 0,-4 1 3 16,-1 0-6-16,3 0 4 0,-3 4 6 0,0 2 1 0,-3 0 9 15,2 4-4-15,-2 0-6 0,-2-1 2 16,0 3 5-16,0 0 10 0,0 0 8 0,-2-2 2 15,4 3 3-15,0-4 10 0,-1 2 9 16,5-2 9-16,-1 1 7 0,0-5-5 0,6 2-1 16,-3-4-6-16,3 0-3 0,1-3 3 0,-1 0-1 15,-3 0 3-15,2 0-4 0,-2-2-4 0,1-1-3 16,-2-2-4-16,2 2-3 0,-4-1-2 16,0 0-3-16,-1 1-3 0,1 0 1 0,-2 1-4 0,0 0-1 15,0 2-2-15,-1 0-7 0,-1 0-2 16,-4 0-5-16,3 1-2 0,-5 1 4 0,4 2 3 15,-3-2 5-15,-1 0 6 0,4 1 7 0,-3-2 9 16,1-1 5-16,2 0 8 0,-2 0 6 16,0-2-1-16,-1-2 3 0,-2 1-3 0,-1-2 2 15,3-1 5-15,4-3 2 0,1 1 3 0,0-5 1 16,0 0-10-16,1-3 0 0,-2 1-2 0,-4 1-4 16,-2 3 5-16,-3 1-5 0,1 2 1 15,-5 0 0-15,1 2-3 0,-3 1-1 0,-1 2 2 16,-1 0-4-16,0 2-1 0,0 1-6 0,0 0-12 15,0 0-12-15,0 0-25 0,0 0-27 16,0 0-43-16,-2 0-80 0,-3 0-100 0,3 0-159 16,0 2-512-16</inkml:trace>
  <inkml:trace contextRef="#ctx0" brushRef="#br0" timeOffset="5439.0435">3509 11189 1184 0,'0'0'161'0,"0"0"-78"0,0 0-45 15,0 0-77-15,0 0-50 0,0 0-50 0,0 0-53 16,0 0-45-16,0 0-35 0,0 0-15 0,0 0 76 16,0 0 211-16,0 0 0 0,0 0 0 0,10 53 0 15,-7-26 0-15,-1 7 0 0,-2 7 0 16,0 8 48-16,0 4 59 0,-4 5 8 0,1 3 4 16,-2-3-4-16,1-5-4 0,3-4-19 0,1-14-33 15,0-9-30-15,3-9-19 0,0-9 7 0,1-5 49 16,-2-2 77-16,-1-1 86 0,1 0 68 15,-1-1 31-15,3-1-17 0,-2-4-51 0,4-7-66 16,11-13-77-16,11-22-53 0,20-25-39 0,15-25-18 16,14-17-6-16,9-7-4 0,4-1 5 0,-2 3-3 15,1 6 2-15,-1 6 2 0,-4 5-3 0,1 3 2 16,-1 4-2-16,0 5 0 0,-1 4 4 16,3 7-1-16,-3 5 2 0,-2 7 1 0,-4 6-5 15,-3 8 2-15,-8 8-6 0,-4 6 3 0,-5 4 0 16,-4 10-6-16,-10 4-1 0,-3 6-16 0,-4 10-13 15,-6 5-29-15,-4 3-77 0,-4 14-105 16,-4-1-219-16,-9-3-1028 0</inkml:trace>
  <inkml:trace contextRef="#ctx0" brushRef="#br0" timeOffset="12364.4246">7881 12552 0 0,'0'0'0'0,"-1"169"0"0,1-63 0 0,0 4 0 0,-1 1 0 15,0-2 0-15,-3 0 0 0,1 0 0 16,0-2 0-16,-3-5 0 0,4-6 0 0,-2-4 0 15,-1-9 0-15,3-8 0 0,0-7 0 0,-2-5 0 16,2-6 0-16,1-7 0 0,-2-5 0 16,1-3 4-16,-3-3 19 0,3-4 3 0,0-4 7 15,-2-4-3-15,2-4-12 0,1-5-31 0,0-3-61 16,0-6 27-16,1-3 47 0</inkml:trace>
  <inkml:trace contextRef="#ctx0" brushRef="#br0" timeOffset="13410.8111">6864 15190 1423 0,'0'0'261'0,"0"0"-280"0,0 0-91 0,0 0-56 15,0 0-9-15,0 0 26 0,0 0 69 16,0 0 50-16,0 0 25 0,132-113 9 0,-111 107-9 15,-2 4-9-15,1 2-12 0,-1 0-8 0,-3 5-1 16,2 3 0-16,-1 3 0 0,-4 1 3 16,-2 3 4-16,-2 3 9 0,-4 3 20 0,-5 4 20 0,-2 3 22 15,-9 4 8-15,-2 1-7 0,-7 3-4 0,-3 2-7 16,-3-2-3-16,1-3-3 0,-3-2-4 16,3-3-5-16,1-5-5 0,4-3-2 0,3-5-9 15,3-2-22-15,3-6-30 0,4-1-60 0,4-4-43 16,2-1-33-16,1-1-42 0,0-1-48 15,2-2 251-15,0 0 25 0</inkml:trace>
  <inkml:trace contextRef="#ctx0" brushRef="#br0" timeOffset="13586.3986">7202 15199 0 0,'0'0'0'16,"0"0"0"-16,0 0 0 0,0 0 0 0,0 0 0 16,0 0 0-16,0 0 0 0,0 0 0 0,0 0 0 15,0 0 0-15,0 0 0 0,0 0 0 16,0 0 0-16,80 89 67 0,-88-59-12 0,2 1-21 15,-3 2-12-15,0-4-15 0,6-1-3 0,-1-4 3 16,3-3-8-16,1-3 1 0,1-4-1 0,6 0 1 16,2-5 13-16,0-1 7 0,3-1-3 0,4-4-69 15,-3-3-140-15,-3 2 192 0</inkml:trace>
  <inkml:trace contextRef="#ctx0" brushRef="#br0" timeOffset="14679.4609">14578 11136 1234 0,'0'0'207'0,"0"0"-68"0,0 0-52 16,0 0-26-16,0 0-9 0,0 0-17 0,0 0-8 15,0 0-6-15,0 0-6 0,0 0-11 16,0 0-23-16,0 0-33 0,5-22-40 0,-5 25-55 16,0-1-55-16,0 2-38 0,3 2 32 0,-1 5 57 15,5 7 75-15,-3 6 66 0,4 11 9 0,-4 8 9 16,2 8 3-16,-4 11 13 0,-1 7 4 0,-1 8 0 16,0 9 13-16,0 5-13 0,0 6 1 15,0 7-1-15,0 4-8 0,0 5 8 0,0 4 4 16,5 1-1-16,-1 4-7 0,3 0-5 0,0 1-8 15,6-1-2-15,0-2-1 0,2-2-3 0,1 0 1 16,4-1-2-16,-1-3-2 0,0-1 7 16,0-5-1-16,-2-3-4 0,3-4 0 0,0-4-9 15,-1-5 1-15,1-4 4 0,-1-6 0 0,-1-6 5 16,0-6 0-16,-2-5-2 0,1-8 5 0,-4-4-3 16,0-8-1-16,1-6-1 0,-3-4-4 15,1-6 2-15,-3-8 3 0,0-3 0 0,-3-5 2 16,0-5-10-16,-3-2-7 0,1-2-4 0,-3-4 0 15,-1 0 9-15,0 0-17 0,0-3-59 0,-4-4-112 16,2 1-212-16,0 1-9 0</inkml:trace>
  <inkml:trace contextRef="#ctx0" brushRef="#br0" timeOffset="14915.7104">14585 14557 544 0,'0'0'317'0,"0"0"-251"0,0 0-32 16,0 0-40-16,0 0-33 0,0 0 2 0,0 0-2 16,0 0 12-16,0 0 26 0,0 0 8 15,0 0 10-15,0 0 2 0,0 0-10 0,0 0 2 16,52 27-8-16,-37-11-4 0,2 2-2 0,0 3-6 16,-3 2 3-16,2 1 2 0,-3 3 7 0,-1-1 7 15,-2 3-3-15,1-2-21 0,1 1-63 16,1-3-105-16,-6-7-230 0,1-5 222 0</inkml:trace>
  <inkml:trace contextRef="#ctx0" brushRef="#br0" timeOffset="15083.671">15266 14595 1148 0,'0'0'907'0,"0"0"-831"0,0 0-59 16,0 0-81-16,0 0-66 0,0 0-46 0,0 0-11 15,0 0 25-15,0 0 41 0,0 0 50 0,0 0 47 16,0 0 26-16,0 0 19 0,0 0 14 0,-65 121-2 16,42-73-1-16,-2 6-71 0,4-12-248 15,6-13-723-15</inkml:trace>
  <inkml:trace contextRef="#ctx0" brushRef="#br0" timeOffset="19690.3631">14386 8872 0 0,'0'0'0'0,"0"0"0"0,0 0 0 0,0 0 0 0,0 0 0 16,0 0 0-16,0 0 0 0,0 0 0 0,0 0 0 16,0 0 0-16,0 0 0 0,0 0 0 15,-11-44 0-15,10 43 0 0,-1 0 0 0,-2 0 0 16,2 1 0-16,1-1 0 0,0 1 0 0,1-2 225 15,0 2 44-15,0 0-8 0,0-1-9 16,4 0-12-16,2-2-57 0,-1-3-47 0,7-3-53 16,4-6-39-16,8-5-1 0,8-5 22 0,2-5 22 15,9-5 4-15,7-2-4 0,7-2-18 16,5-2-19-16,2-1-18 0,5 0-18 0,-1 3-16 16,-2 2-8-16,1 1-6 0,-3 7-4 0,-6 1 5 15,-6 5 3-15,-7 3 2 0,-6 5 5 0,-7 2 3 16,-5 3 0-16,-9 3 6 0,-5 1 0 15,-5 2-2-15,-6 2-8 0,-2 2-34 0,0 0-49 0,0 0-89 16,-1 1-118-16,-7 5-36 0,3 0-147 16,-2-2-248-16</inkml:trace>
  <inkml:trace contextRef="#ctx0" brushRef="#br0" timeOffset="20287.9504">15290 8001 1521 0,'0'0'164'0,"0"0"-104"16,0 0-64-16,0 0-13 0,0 0 12 0,0 0 6 15,0 0 3-15,0 0 0 0,0 0-2 0,0 0-8 16,0 0-12-16,0 0-13 0,0 0-11 0,0 0 1 16,71-27 2-16,-55 24 4 0,0-1 3 0,3 2 3 15,3 1 2-15,3 1 4 0,0 0 4 16,3 3 3-16,0 7-11 0,-2 2-11 0,2 3-13 15,-1 5-14-15,-3 3 11 0,-3 2 4 16,-4 4 8-16,-4 2 10 0,-3 4-3 0,-3 0-1 16,-7-1 5-16,0 1-6 0,-7-3 9 0,-4 0 0 0,-2-3-3 15,-2-1 9-15,2-6 6 0,0-3 14 16,-3-3 13-16,4-2 6 0,1-3 0 0,-1-2-2 16,-1 0-1-16,7-2-1 0,-2 1 0 15,1-1 1-15,4 0-5 0,0 1 5 0,-2 1 2 0,4 0-14 16,1 1-81-16,0-2-185 0,0-3-295 0</inkml:trace>
  <inkml:trace contextRef="#ctx0" brushRef="#br0" timeOffset="21022.9941">15987 8095 0 0,'0'0'0'0,"0"0"0"0,0 0 0 0,0 0 0 15,0 0 0-15,0 0 0 0,0 0 0 0,0 0 0 16,0 0 0-16,0 0 0 0,0 0 0 0,0 0 0 16,0 0 0-16,0 0 0 0,3 1 0 15,-3-1 0-15,0 0 0 0,0 0 0 0,0 0 0 16,0 0 0-16,1 0 9 0,-1 0 62 0,1 0-20 16,0 0-25-16,2-1-17 0,-1 0-20 0,1-1-11 15,3-1-6-15,-2 2-22 0,5-1-5 0,-3 2 55 16,-1 0 0-16</inkml:trace>
  <inkml:trace contextRef="#ctx0" brushRef="#br0" timeOffset="23941.3427">7913 10976 0 0,'0'0'0'0,"0"0"0"0</inkml:trace>
  <inkml:trace contextRef="#ctx0" brushRef="#br0" timeOffset="25240.3837">7913 10976 0 0,'5'-5'0'0,"-4"5"0"16,-1 0 0-16,0 0 0 0,0 0 0 0,0 0 0 15,1 0 0-15,0 3 0 0,-1 3 0 0,2 3 0 16,2 2 0-16,-3 4 0 0,-1 5 0 16,1 3 0-16,-1 6 0 0,0 2 0 0,0 0 0 0,0 1 0 15,0-1 0-15,0-1 0 0,0-1 0 16,0-3 0-16,0-1 0 0,0-5 0 0,3-1 0 16,-2-4 0-16,1-3 0 0,3-1 0 0,-3-1 0 15,-1-3 0-15,4 0 0 0,-3-2 0 16,0-1 0-16,-1 0 0 0,0-2 0 0,3 1 0 15,-2-1 0-15,0-1 0 0,0 2 0 0,2-2 0 16,-2 0 0-16,0 0 0 0,1 0 0 0,4-1 0 16,-1 2 0-16,1-2 0 0,1 0 0 15,2 0 0-15,3 0 0 0,2 0 0 0,-1 0 0 16,2 0 0-16,0 0 0 0,1 0 0 0,3 0 0 16,-2-2 12-16,2 1-2 0,0 0 6 15,1-1 2-15,2 1 3 0,4-2 5 0,-3 2-13 0,5 0-5 16,-1-1-1-16,-2 0 4 0,4 1 8 15,5-2 1-15,-1 1 5 0,-1-1-4 0,5-1-8 16,-5 2 2-16,4-2-11 0,-5 1 1 0,1 0 1 16,3 0 0-16,-3 2 8 0,0-3 3 0,3 2-1 15,-3-1-2-15,-3 2-12 0,1-1-1 16,-3 2 1-16,-3-2 4 0,1 1 4 0,-4 0 8 16,0 1 7-16,-1 0 7 0,-3 0 9 0,2 0-7 15,-4 0-7-15,0 0-13 0,1 0-12 0,-2 0-1 16,2 0 3-16,3 0 5 0,0 0 4 15,-1 1 1-15,3-1-4 0,0 1 3 0,-2 1 2 16,4-2-3-16,-1 0 7 0,-1 0-4 0,0 0 1 16,-1 0-5-16,3-2-6 0,0 1 3 15,-2-1-4-15,3 0 8 0,1 0 0 0,-1 0-4 16,2 0 2-16,-1-1-4 0,-2 2 2 16,2-2 2-16,-1 2-3 0,2-2 1 0,0 1 3 0,1 1-7 15,2 0 9-15,0 0 0 0,0-1-5 16,0 1 6-16,1-1-5 0,1 1-5 0,1 1 5 15,2-1-6-15,-2 1 0 0,3 0 3 0,-2-1-4 16,1 1 4-16,1-2 2 0,3 0 1 0,-2 0 2 16,2-1-3-16,-1 1-1 0,3 0-2 15,0-1 0-15,-1 2-2 0,2-1 2 0,1 1-1 16,1 1-3-16,-1 0 0 0,1 0-5 0,2 0 1 16,-3 0 3-16,5 0-2 0,-5 0 3 0,2 0 0 15,-1 0-2-15,0 0 4 0,-1 0-4 0,1 0 2 16,-1 0 1-16,-1 0-4 0,2 0 6 15,0 0-1-15,0 0 6 0,3 0 7 0,-1 1 2 16,5-1 1-16,0 0-4 0,-1-1-6 0,1-1-3 16,1 1 3-16,-2 0 0 0,1 0 4 0,2 0-3 15,0-1-3-15,1 2 2 0,-1 0-5 16,1 0 3-16,0 0-1 0,1 0 1 0,1 0 1 16,0 2-1-16,2-2 0 0,0 1-6 0,-2 1 1 15,2 1-4-15,-2-1-1 0,-1 1 5 16,0 0-6-16,-3 0 8 0,0-2 1 0,-1 1-2 15,-2 0 7-15,1-1-5 0,-1 0-1 0,-4 3 1 16,3-1-7-16,-5-2 6 0,1 2 2 0,1-1-4 16,-4 0 4-16,2-1-4 0,-2 1-1 0,-1-2 6 15,-2 1-2-15,2-1 5 0,-4 0-2 0,-1 0-1 16,-3 0 4-16,-1 0-4 0,0 0 1 16,-1-3 0-16,1 2-4 0,0 1-2 0,0-1-1 15,2 2-5-15,0-1-4 0,-1 0-3 0,-1 0-11 16,1 0-8-16,0 0-5 0,1 0-4 15,2 1 5-15,-3 1 5 0,1-1 1 0,2-1 8 16,-2 0 1-16,0 2 4 0,3 0 6 0,-4-1-2 16,1 1 2-16,2-2 3 0,-5 0-2 0,-3 0 9 15,1 0 3-15,-6 0 6 0,-3 0 12 16,-2 0 4-16,-6-3 12 0,-2 2 17 0,-6 0 21 16,-2-1 33-16,-1 2 23 0,0-1-16 15,0-2-50-15,-1 0-64 0,-4-2-76 0,0-2-71 0,2-1 3 16,-4 0 13-16,4 0 28 0,-3 0 60 15,3 0 7-15,-4 1 12 0,5 0 20 0,0 0 18 16,-1-1 34-16,0 0 19 0,1-1 16 0,1-1 15 16,-3-2 4-16,1-2 11 0,1-1 4 15,-1-2-13-15,-4-3-23 0,4-2-27 0,-4 0-24 0,2-3-18 16,-2-3-6-16,-2 0-5 0,2 1 0 16,2 1-3-16,-1 1 0 0,2 0-9 0,-4 0-7 15,5 2 5-15,-3 2-4 0,3 2 8 16,-3 2 8-16,4 0 0 0,0 5 4 0,-3 1 1 0,2 1-4 15,2 3 3-15,1 3-5 0,-1 1-2 0,0 2-5 16,1 1-23-16,0 0-14 0,0 0-25 16,0 0-29-16,0 0-31 0,0 0-51 0,0 0-65 15,0 0-23-15,0 1-68 0,0 3 45 0,0 2 136 16,0 3 155-16,0 2 0 16,0-1 0-16,0-1 0 0</inkml:trace>
  <inkml:trace contextRef="#ctx0" brushRef="#br0" timeOffset="34262.4343">20213 11307 8 0,'0'0'316'0,"0"0"-45"16,0 0-75-16,0 0-41 0,0 0-57 0,0 0-38 16,0 0-49-16,0 0-67 0,0 0-37 0,0 0 10 15,0 0 35-15,0 0 51 0,28-38 36 16,22 38 0-16,10-1 0 0,6-3-6 0,6-2-2 15,6 2 2-15,7-1-7 0,2 3 11 0,11-1 6 16,-2 1-6-16,5 2 4 0,3-1-6 0,3 1-3 16,3 0 10-16,1 0 3 0,3-1 1 0,5 0 9 15,0-3-1-15,3 0 4 0,5 1 11 16,3-2-8-16,2 1 0 0,3 0-3 0,5-1-13 16,1-2-6-16,-4 0-4 0,4 0-7 0,-3 0-1 15,-4 1-6-15,-2 3 3 0,-8-1-5 0,-6 1-6 16,-11 2 4-16,-3 1-12 0,-9 0 5 15,-10 1-5-15,-5 2-4 0,-12 2 1 0,-7 2-4 16,-11-1 1-16,-8 1 3 0,-7-2-1 0,-4 1 0 16,-4-1-1-16,-6-1-1 0,-5 0 2 0,-5-2-1 15,-6 0 4-15,1-1-3 0,-5-1 3 0,-1 0 2 16,0 2 6-16,0-2 11 0,0 0 9 16,0 0 9-16,0 0 2 0,0 0-7 0,0 0-2 15,0 0-12-15,0 0-5 0,0 0-3 0,0 0-4 16,0 0 0-16,0 0-4 0,0 0-3 15,0 0 0-15,0 0-1 0,0 0 0 0,0 0 5 16,0-2-3-16,0-2 2 0,-1-3-3 0,-4-4-8 16,2-5 5-16,-2-5-2 0,-2-3 4 15,0-4 3-15,-1-4-5 0,2-4 23 0,-4-2 0 16,2-4-1-16,-2-7 10 0,-2-4-19 0,2-4 1 16,1-4 3-16,-1-4-5 0,2-1 0 0,3 2 2 15,-1 0-3-15,3 0-1 0,-4 1 3 0,5-2-1 16,-1 0 0-16,-2-3 0 0,4-2-4 0,-1 4-6 15,1 0 4-15,-4 2-7 0,4 1 3 16,-3 3 1-16,-2 0-9 0,1 5 8 0,-3 4-7 16,-2 2-1-16,-3 1 7 0,-4 6-16 0,-2 4 6 15,-3 0 0-15,-2 4-8 0,-3 3 9 0,-4 1-8 16,-1 4-3-16,-4 2 4 0,-5 0-5 16,-1 2 3-16,-7 1-3 0,-1 1 2 0,-5 2 3 15,-3 0 4-15,-2 2 5 0,-2-2-1 0,-6 0 2 16,1 1-1-16,-9 0 2 0,2 0-2 0,-6 1 3 15,-1 1 1-15,-1 1 0 0,-3 1 3 16,-3 0 0-16,-3 3-5 0,-3 0 2 0,-5 4 1 16,-1-2-4-16,-4 2 5 0,-3 0 0 0,-1 1-5 15,0 1 7-15,1-1-4 0,-3 2-2 16,-1-2 10-16,0 2-10 0,-1 2 6 0,0 1 2 16,1 0-12-16,0 0 10 0,0 3-5 0,2 3-1 15,4-1 10-15,4 1-9 0,6-1 7 16,6 0-1-16,8-1-6 0,8-1 7 0,5-1-5 15,10 0 2-15,7 0 4 0,7 1-5 0,8-1 0 16,8 1-3-16,4 1-7 0,8 0 0 0,2 3-8 16,4-1-9-16,1 4 0 0,1 4-1 0,-1 3 3 15,0 5 6-15,1 5 6 0,-1 5 3 0,0 5 7 16,-1 6 1-16,0 4-2 0,1 5 6 16,1 5-5-16,0 4 1 0,-2 6 2 0,4 7-5 15,-2 5 8-15,-3 5-4 0,1 8-2 0,-2 3 7 16,-3 4-8-16,1 2 2 0,-1 1 6 15,3-2-2-15,2-2 0 0,0-1 1 0,4-6-6 16,2-5 0-16,3-7 3 0,-2-5-1 0,3-9 5 16,0-7-2-16,3-5 0 0,0-4 1 0,4-8-1 15,0-6 1-15,3-6 0 0,0-3 2 0,0-5 3 16,2-1 3-16,0-4 0 0,-1 0 0 16,-1-4-2-16,2-1-7 0,2 0-9 0,1-2-51 15,-2-2-308-15,-4-2-1080 0</inkml:trace>
  <inkml:trace contextRef="#ctx0" brushRef="#br0" timeOffset="68016.1383">7913 9014 0 0,'0'0'0'0,"0"0"4"16,0 0 110-16,0 0-77 0,0 0-39 0,0 0-11 15,0 0 12-15,0 0 26 0,0 0 16 0,0 0-2 16,95-134-7-16,-74 115-8 0,1-2-2 0,1 0-1 16,6-1-1-16,-1 1-5 0,3 1-4 0,1-1-4 15,1 1-12-15,6 2-1 0,2 1-4 16,1 1-2-16,5-1 6 0,-2 5-4 0,5 2 0 15,0 2-1-15,1-1-4 0,-1 5 5 0,-3 0-8 16,-1 3-5-16,-4 1-2 0,0 1-12 0,-3 5-3 16,0 3-2-16,-1 2-3 0,-3 1 7 15,4 2 10-15,-3 1 23 0,-1 0 5 0,2-2 0 16,-3 4 0-16,3-3 0 0,-4-2 0 0,-1-3 0 16,-2-2 0-16,-1-1 13 0,-2-3 4 15,-4-2 19-15,0-1 10 0,-3 0 0 0,1 0 14 16,0-1 5-16,-1-5 10 0,0-2 12 0,1-3 0 15,-1-5-2-15,2-2-10 0,-1 0-10 0,-1-3-12 16,3-2-15-16,-2-2-15 0,2-2-7 16,-2 0-3-16,5-1-2 0,-3 3-2 0,0-1-3 15,2 2-4-15,-2 1-12 0,0 1 0 0,0 4 0 16,-3 0-5-16,-2 6 7 0,-1 2-10 0,-3 6-17 16,2 2-21-16,1 2-25 0,0 3-14 15,0 7-1-15,-2 5 6 0,2 4 12 0,-4 4 16 16,0 2 25-16,-1 4 19 0,0 3 20 0,0 0 10 15,3 1 3-15,1-1 7 0,5-1 6 16,3-6 7-16,1-2-4 0,4-2-4 0,0-6 2 0,1-2-4 16,1-3 11-16,1-5 7 0,0-3 3 15,2-2 6-15,3 0 1 0,2-2-10 0,2-5 1 16,2-2-6-16,4-3-3 0,3-1 1 0,-1-1-8 16,5-3-4-16,0 2-5 0,3-5-3 0,1 4-6 15,2-2-5-15,2 2-8 0,2 2-6 16,0 4-3-16,-1 2-5 0,0 2 0 0,1 5-1 15,-1 1-1-15,1 3 6 0,-3 6 7 0,1 2 6 16,-2 5 11-16,-4 0 0 0,-2 3 1 16,-4 0-3-16,-4 2-2 0,-3 1-8 0,-7-1-9 15,-5 0-6-15,-2-1-10 0,-8-3 0 0,-1-2 19 16,-7-2 14-16,0-3 6 0,-3-2 9 0,-5-2-9 16,-3-2-6-16,0 0-3 0,-2-2 10 0,-3 1 6 15,-7 0-12-15,-5 2-83 0,1-1-238 0,2-2-220 16</inkml:trace>
  <inkml:trace contextRef="#ctx0" brushRef="#br0" timeOffset="83316.4255">7870 8904 0 0,'0'0'0'0,"0"0"0"0,0 0 0 0,0 0 0 15,0 0 0-15,0 0 0 0,0 0 0 0,0 0 104 16,0 0 23-16,0 0-12 0,0 0 0 0,0 0-9 16,27-50-29-16,-24 49-34 0,-2 1-61 15,-1 0-64-15,0 0-55 0,0 0 5 0,1 1 23 16,0 6 46-16,3-1 40 0,-2 4 7 0,-1 3 3 15,0 4-2-15,0 2 7 0,-1 3 0 0,1 2 3 16,0 0 3-16,2 2 6 0,-1-3 1 16,0 1-15-16,4-4-1 0,-1-2-2 0,3-3 1 15,-1-1 9-15,-1-3 8 0,3-3 1 0,-1-1 16 16,0-1 23-16,-2-3 38 0,3 0 53 0,1-3 53 16,0 0 34-16,2-6 8 0,4-6-11 0,3-2-27 15,2-7-31-15,4-7-41 0,6-5-27 16,6-6-33-16,5-5-13 0,5-4-6 0,0-2-12 15,8-1-5-15,-1 2-10 0,7 1-6 0,1 2-9 16,7 1 1-16,-4 5-5 0,5 1-2 0,1 4 4 16,1 5-6-16,1 1 9 0,-1 1-1 15,-2 4 0-15,-3 1 6 0,0 3-5 0,-8 4 1 16,-4 3 1-16,-9 3-8 0,-8 3 0 0,-5 5-5 16,-7-1-6-16,-6 3-4 0,-8 0-10 0,-2 0-9 15,-4 1-9-15,-4 1-8 0,-1-1-5 16,-1 0-5-16,0 0-2 0,0 3 20 0,-5 2 16 15,-2 3 29-15,-7 3 25 0,-2 6-26 0,-5 4-122 16,2-5-281-16,7-5-541 0</inkml:trace>
  <inkml:trace contextRef="#ctx0" brushRef="#br0" timeOffset="84117.402">7962 9016 0 0,'0'0'0'0,"0"0"0"0,0 0 0 0,0 0 0 0,0 0 0 16,0 0 0-16,0 0 0 0,0 0 0 15,0 0 0-15,0 0 0 0,0 0 0 0,0 0 43 16,0 0-20-16,0 0-23 0,23-28-5 0,-23 28-7 16,0 0-1-16,0 0-11 0,0 0 12 15,0 0 12-15,0 0 0 0,4 5 0 0,-2 1 0 16,1 1 0-16,3 2 0 0,-3 1 0 0,2 2 0 16,-2 0 0-16,-1 2 0 0,0 1 0 0,1 0 0 15,-1 2 0-15,-2-3 0 0,1 1 0 16,-1-2 0-16,0-1 0 0,0-1 0 0,0-2 0 15,1-3 0-15,-1 1 0 0,0-4 0 0,2 0 0 16,-2-3 0-16,1 1 0 0,0-1 65 0,3 0 233 16,-1 0 7-16,6-6-36 0,4-4-72 15,6-7-60-15,10-5-29 0,3-9-28 0,9-4-12 16,9-6-8-16,4-2-16 0,7-6-3 0,5 0 3 16,0-2-1-16,4 1 4 0,6 0-4 0,-2 1-8 15,2 2-4-15,1 5-14 0,4 2-4 16,-2 3-5-16,0 5-10 0,-5 4 5 0,-2 3-6 0,-6 2-2 15,-7 6 1-15,-4 4-4 0,-10 3-1 16,-5 2-3-16,-8 5-6 0,-4 2-6 0,-8 2-14 16,-9 0-19-16,0 4-9 0,-9 1-5 0,0-1 2 15,-2 2 21-15,-3 1 16 0,-8 3 18 16,-1 2 14-16,-8 4-36 0,-3 2-126 0,3-3-228 16,4-4-498-16</inkml:trace>
  <inkml:trace contextRef="#ctx0" brushRef="#br0" timeOffset="104019.3729">10036 15955 1869 0,'0'0'4'0,"0"0"-60"0,0 0-44 16,0 0-12-16,0 0 12 0,0 0 39 15,0 0 37-15,0 0 9 0,0 0-7 0,0 0-18 16,0 0-5-16,0 0 2 0,51-21 14 0,-42 36 28 15,2 4 16-15,4 10 23 0,-1 8 11 0,0 13 5 16,-1 9 7-16,-3 8-17 0,-2 7-3 16,-2 7-4-16,1 1-14 0,-4 0 3 0,4-5-15 15,-3-6-9-15,4-6 3 0,-3-5-10 0,0-8 6 16,-1-7 8-16,-1-7-3 0,-1-5 6 16,-2-9 1-16,0-7-10 0,0-3 5 0,0-6-8 15,0-3-30-15,0-3-100 0,-2-2-380 0,0 0-498 0</inkml:trace>
  <inkml:trace contextRef="#ctx0" brushRef="#br0" timeOffset="104686.2864">10851 16452 0 0,'0'0'0'0,"0"0"0"0,0 0 0 15,0 0 0-15,0 0 0 0,0 0 0 0,0 0 0 16,0 0 0-16,82-119 104 0,-82 116 74 0,0-1 16 16,0 2-20-16,-4 1-56 0,2 0-46 15,-2 1-53-15,0 0-51 0,-4 4-31 0,-1 7-28 16,-2 6 18-16,-5 7 31 0,-1 9 16 0,0 7 21 16,3 3-1-16,1 6-6 0,6 1 6 15,6 0 0-15,1-3 7 0,9-3 1 0,6-3 7 16,5-3 10-16,7-4 6 0,4-6 8 0,4-2 5 15,5-5 13-15,4-7 6 0,2-5 7 0,4-6 4 16,0-3-10-16,4-10-8 0,-1-5 4 16,-1-6-3-16,-2-6 6 0,-4-4 5 0,-6-2-4 15,-2-5 8-15,-8-1-1 0,-6-2 14 0,-8-3 20 16,-7 2-5-16,-8 0 7 0,-1-1-22 0,-10 2-27 16,-8 3-9-16,-4 2-22 0,-6 4-12 15,-6 3-9-15,-7 5-17 0,-4 7-10 0,-8 7-2 16,2 6-2-16,2 4 4 0,-1 3-6 0,7 9-13 15,2 8 3-15,5 6-10 0,7 9-15 0,5 7-23 16,9 6-88-16,6-8-242 0,5-13-476 0</inkml:trace>
  <inkml:trace contextRef="#ctx0" brushRef="#br0" timeOffset="105055.4419">12599 16514 1336 0,'0'0'100'0,"0"0"-12"16,0 0-32-16,0 0-25 0,0 0-22 0,0 0-27 0,0 0-18 15,0 0-5-15,0 0 4 0,0 0 10 16,-132-35 12-16,108 49 2 0,0 4-6 0,4 2-2 16,3 4-9-16,3 3-1 0,3 2 3 15,4 2 0-15,5-1 10 0,2 0 5 0,4-1 6 0,6-1 9 16,7-2 0-16,4-5 12 0,3-4 8 15,6-4 0-15,3-5 15 0,6-5-1 0,1-3 5 16,2-7 11-16,4-9-9 0,-2-4 7 0,-1-5 0 16,-4-4-5-16,-1-2 7 0,-7-2-6 0,-5-4 4 15,-7-1 7-15,-7-1-6 0,-7 0 5 16,-5 3-14-16,-10 2-18 0,-9 4-7 0,-3 4-22 16,-8 3-12-16,-6 6-2 0,0 2-8 0,-4 8 4 15,1 2 1-15,-1 5-2 0,4 3-6 0,0 9-5 16,3 6-10-16,-1 9-23 0,3 5-37 15,2 6-98-15,5 5-233 0,9-8-297 0,7-11 476 0</inkml:trace>
  <inkml:trace contextRef="#ctx0" brushRef="#br0" timeOffset="105407.1898">13561 16363 1418 0,'0'0'51'0,"0"0"-14"0,0 0-34 0,0 0-24 0,0 0-30 15,0 0-20-15,0 0-2 0,0 0 5 0,0 0 28 16,-132 21 20-16,111 7 4 0,2 3 14 16,1 3-6-16,6 7-10 0,3 2 10 0,7 3-9 15,2-1 12-15,4 0 15 0,8-1-9 0,3-4 10 16,7-3-4-16,7-4-3 0,2-4 12 15,8-5 5-15,3-4 9 0,7-6-2 0,1-4 0 16,2-6 7-16,-1-4 4 0,1-8 10 0,-2-5 14 16,-4-7 1-16,-1-1 3 0,-4-6 7 0,-2-5-10 15,-6 0-4-15,-3-2 1 0,-7-3-11 16,-5 2-7-16,-10-4-12 0,-8-2-25 0,-6 1-25 16,-12-3-22-16,-10 4-29 0,-10 2-24 0,-10 7-12 15,-5 7-8-15,-8 6 13 0,-5 8 12 16,1 7 3-16,2 4-37 0,3 7-151 0,18 2-253 15,13-2 218-15</inkml:trace>
  <inkml:trace contextRef="#ctx0" brushRef="#br0" timeOffset="105687.6232">14357 16081 426 0,'0'0'84'16,"0"0"-114"-16,0 0-56 0,0 0-31 0,0 0 19 15,0 0 61-15,0 0 33 0,0 0 15 16,0 0 12-16,0 0 15 0,0 0 20 0,108 151 9 16,-97-108 5-16,-1 4-5 0,1 6-7 0,0 4 5 15,-1 2 3-15,1 2 8 0,-1 0-2 0,0-1-6 16,1-3-5-16,-1-1-12 0,0-7-17 15,0-4-11-15,-1-6-14 0,0-2-14 0,0-3-30 16,-3-5-113-16,0-5-353 0,-4-11 125 0</inkml:trace>
  <inkml:trace contextRef="#ctx0" brushRef="#br0" timeOffset="105925.8614">15218 16102 2291 0,'0'0'29'0,"0"0"-41"0,0 0-76 16,0 0-92-16,0 0-40 0,0 0 24 0,0 0 44 15,0 0 86-15,0 0 57 0,0 0 3 0,0 0 4 16,39 138-3-16,-35-87 6 0,3 5 9 16,-5 9-2-16,3 3 10 0,-3 7 9 0,-2 3 9 15,0-2 3-15,0-3-15 0,0-6-14 0,1-6-10 16,0-4-24-16,5-7-23 0,-3-4-149 15,-2-12-388-15,2-14-122 0</inkml:trace>
  <inkml:trace contextRef="#ctx0" brushRef="#br0" timeOffset="106173.4153">16073 16226 2216 0,'0'0'-69'0,"0"0"-66"16,0 0-43-16,0 0 18 0,0 0 34 15,0 0 41-15,0 0 38 0,0 0 0 0,0 0 0 0,0 0 3 16,0 0-6-16,0 0 15 0,0 0 26 16,110 134 28-16,-93-86 8 0,-4 9 5 0,4 8 1 15,-3 5 2-15,3 5 7 0,-4 4-6 0,2-2-6 16,0 1 2-16,-1-4-18 0,2-7-2 0,0-2-11 15,0-7-37-15,2-6-65 0,-6-15-259 16,-3-14-640-16</inkml:trace>
  <inkml:trace contextRef="#ctx0" brushRef="#br0" timeOffset="106457.8923">17328 16275 1845 0,'0'0'5'15,"0"0"-126"-15,0 0-92 0,0 0-43 0,0 0 43 16,0 0 76-16,0 0 79 0,0 0 55 0,0 0 14 16,0 0-2-16,0 0 14 0,65 118 12 15,-54-80 3-15,2 8 16 0,-1 8 5 0,0 5 5 16,0 3 3-16,-1 4-11 0,1-1-5 0,0 1-11 15,0-3-9-15,1-3-3 0,-1-3-9 16,0-5 1-16,2-1 1 0,-3-4-8 0,0-3-10 16,-2-5-34-16,-2-3-87 0,0-4-214 0,1-8-428 15,-6-9 510-15</inkml:trace>
  <inkml:trace contextRef="#ctx0" brushRef="#br0" timeOffset="106741.6359">18638 16405 2497 0,'0'0'40'16,"0"0"-29"-16,0 0-33 0,0 0-23 16,0 0-8-16,0 0-1 0,0 0 17 0,0 0 18 15,0 0 9-15,0 0 4 0,0 0-13 0,0 0-26 16,0 0-44-16,0 0-52 0,8-12 4 0,0 25 24 15,0 8 51-15,4 11 57 0,5 10 17 0,2 9 6 16,0 10 4-16,2 5 9 0,-1 5 0 16,0 3 3-16,1 1 3 0,-4-2-7 0,0-5-6 15,-1-6-8-15,0-3-19 0,-1-7-1 0,-2-3-20 16,0-3-30-16,-3-6-66 0,0-1-196 16,-4-14-323-16,-2-9-147 0</inkml:trace>
  <inkml:trace contextRef="#ctx0" brushRef="#br0" timeOffset="107008.5372">19666 16216 1965 0,'0'0'111'0,"0"0"-314"0,0 0-41 0,0 0 3 16,0 0 60-16,0 0 118 0,0 0 50 0,51 121 27 15,-43-80 12-15,-2 4-2 0,-2 5-2 0,-1 2 3 16,0 5-3-16,-2 4 14 0,2 0 10 0,-1 1 9 16,2 0 11-16,2 0-14 0,-1-2-11 15,3-4-12-15,0-3-11 0,2-2 0 0,-1-3 0 16,1-5-6-16,-1-3-2 0,0-2-1 0,1-4-18 16,-1-4-19-16,1 0-113 0,-2-11-407 15,-5-6-400-15</inkml:trace>
  <inkml:trace contextRef="#ctx0" brushRef="#br0" timeOffset="107167.5967">21108 17162 2058 0,'0'0'269'0,"0"0"-370"16,0 0-61-16,0 0-3 0,0 0-9 15,0 0-82-15,0 0-254 0,0 0-449 0</inkml:trace>
  <inkml:trace contextRef="#ctx0" brushRef="#br0" timeOffset="107322.8421">22149 17161 2214 0,'0'0'-24'0,"0"0"-62"0,0 0-2 0,0 0 6 16,143-5-25-16,-99 3-265 0,-12 0-958 0</inkml:trace>
  <inkml:trace contextRef="#ctx0" brushRef="#br0" timeOffset="107449.5517">24121 17160 1730 0,'0'0'906'0,"0"0"-949"0,0 0-21 0,149-11-9 16,-65 10-60-16,-16 1-380 0,-18 0-951 0</inkml:trace>
  <inkml:trace contextRef="#ctx0" brushRef="#br0" timeOffset="107593.7826">26223 17135 2742 0,'0'0'30'0,"0"0"-67"0,0 0-49 15,0 0-46-15,134-33-128 0,-86 31-631 0,-10 2-475 0</inkml:trace>
  <inkml:trace contextRef="#ctx0" brushRef="#br0" timeOffset="107719.2392">27880 17135 2874 0,'0'0'-52'0,"0"0"-214"0,0 0-316 0,0 0-1001 0</inkml:trace>
  <inkml:trace contextRef="#ctx0" brushRef="#br0" timeOffset="110911.8918">9495 15923 0 0,'0'0'0'0,"0"0"0"16,0 0 0-16,0 0 25 0,0 0 8 0,0 0 3 16,0 0 3-16,0 0 13 0,0 0-2 0,0 0-9 15,0 0-34-15,0 0-65 0,1 6-76 16,0-1 43-16,2 3 91 0,2 5 0 0,-3 5 0 15,4 8 0-15,-2 3 0 0,1 8 0 0,-1 4 0 16,-3 5 0-16,2 4 0 0,-3 5 0 16,0 3 0-16,0 2 0 0,0 2 0 0,0 0 0 0,0 1 0 15,-2-1 0-15,2 0 32 0,-1-3 9 16,1-2 11-16,0 2-11 0,0-5-4 0,0-4-17 16,0-2-15-16,0-2 7 0,0-4-8 0,0-2 7 15,1-2 15-15,1-3-7 0,1-2 12 16,-3-1 1-16,0 0-12 0,0-2 14 0,0 2-5 15,0-4-3-15,-3-1 4 0,0-3-14 0,2 0 0 16,-2-2-1-16,0 0 4 0,0-1 1 16,3-4-2-16,0-1-5 0,0-4-11 0,0-3 4 0,3-1-5 15,1-2-2-15,-2-2 6 0,2 2-7 16,1-5 9-16,-2 5 5 0,3-4-5 0,-2-1 10 16,4 0-1-16,1-1 5 0,-1 1 14 0,2-1-8 15,2 0 10-15,-1 0-4 0,1 2-4 16,5-2 9-16,-3 0-12 0,6 0 0 0,0-3 4 15,1 0-9-15,5-1 11 0,-1 1-6 0,4 1-13 16,2-1 12-16,1 0-14 0,5 1 2 0,1-2 13 16,2 0-14-16,0 0 5 0,0-1-4 15,2 2-9-15,0 1 3 0,-1 0-5 0,1-1 3 16,0 1 1-16,0 0 3 0,1-1 1 0,1 1-1 16,0 0 2-16,-2 0-7 0,1 2 1 15,1 0 1-15,-1 0-6 0,0 0 4 0,0 0-6 0,0 0 0 16,0-1 4-16,-1 1-5 0,2 0 10 0,0-1-1 15,-1 1-6-15,2-2 9 16,0-1-10-16,-1 2 2 0,-1 0 9 0,0-1-5 0,-1 1 6 16,-4 1 0-16,1-2-9 0,2 2 0 15,0-1-6-15,-1 1 0 0,2-1 11 0,-2-2-7 16,0 2 6-16,1-1-1 0,-1 2-12 0,-2-1 9 16,1 1-4-16,-2 1 1 0,1-2 9 0,2-2-3 15,-1 1 2-15,0 0-1 0,0-2-4 16,-1 3 4-16,1-1 0 0,-1 0-2 0,-2 0 0 15,-1 1-4-15,-2 0-2 0,-3-1-2 0,-3 2 8 16,0 0-6-16,1 0 8 0,2 0-2 0,-2 0-7 16,3 2 5-16,1-2-11 0,0 1 0 15,3 0 13-15,0 0-12 0,-1 0 15 0,3 2-3 16,0-2-15-16,-1-1 15 0,3 1-15 0,-2-1 7 16,2 0 11-16,0 0-10 0,1 0 8 0,0 0-3 15,0 0-6-15,-2 1 5 0,-3-1-3 16,1 0 0-16,-2 0 3 0,1 0-2 0,0-1-2 15,-2 0 2-15,1-1 1 0,0 2 0 0,-3-3 6 16,0 1-5-16,0-1-2 0,0-2 3 0,-1 5-3 16,0-5 3-16,0 3 6 0,-4 1-8 15,-2-3 5-15,-1 2 1 0,0 1-10 0,0-1 10 0,-3 1-9 16,1-2 1-16,-1 1 10 0,-3 1-10 16,0-2 10-16,1 2-5 0,1 0-6 0,-4 0 12 15,3-2-12-15,1 2 4 0,-5-2 9 0,4 2-14 16,-6 0 11-16,5 0 0 0,-5 0-12 0,3-2 9 15,0 2-8-15,3 0 1 0,-3 0 2 16,4 0-2-16,0-1 5 0,1 1-2 0,0 1-2 16,1 0 0-16,1 0-2 0,4 0 2 0,-2 0 2 15,0 0 0-15,1 0 0 0,-3 0-1 16,0 0 1-16,-3 0 0 0,1-1 1 0,-3 2-2 16,-2-1-2-16,1 0 6 0,-2-1-7 0,1 0 6 15,-1 1 8-15,3-1-10 0,-2 0 12 16,1 1-3-16,-1-2-12 0,0 0 7 0,-3 1-7 0,-3 0 4 15,-4 0 10-15,1 1-1 0,-5-2 11 0,0 2 14 16,-1-1 10-16,0 0 37 0,0 1 18 16,0-1 21-16,0 1 22 0,-1-1-11 15,1 0-20-15,0-2-34 0,-1-3-42 0,0 1-17 16,1-1-14-16,0 2 1 0,0-3 7 0,0 1-11 16,0 0 7-16,0-3 0 0,0 2-8 0,0 1 5 15,0-3-3-15,1 1 0 0,-1-1 1 0,0-2 2 16,0 2-1-16,0-1 3 0,0 0 6 15,0 1-4-15,0-3 7 0,0 1-3 0,0-2-12 16,0-2 11-16,0 1-14 0,0-3 4 16,0 1 8-16,-1 1-11 0,-2-3 9 0,1 1-3 0,1-1-9 15,0-2 10-15,0 1-9 0,-1 1 0 0,1 0 13 16,-3 2-12-16,2-2 10 0,1-2-4 16,-1 0-5-16,-1 1 10 0,-1 0-5 0,3-1 5 15,-1 2 6-15,0-1-7 0,-3 0 6 0,3 1 2 16,0-1-8-16,-3 1 4 0,3 0-5 15,-1-1-2-15,-2 2 4 0,2 0 1 0,0 1-1 16,-2 0 5-16,3 3-6 0,0-1-2 0,-3 3 3 16,3-1-7-16,0 1-1 0,0 0 4 15,-3 2-9-15,3-1 6 0,0 0 6 0,0 1-7 16,-2-1 11-16,2-1-9 0,2 0-4 0,-2-1 8 16,-1 2-11-16,1-3 9 0,0 0 2 0,1-1-10 15,-1 0 8-15,-3-1-4 0,1-1-3 16,2 1 9-16,-4 0-7 0,4-1 5 0,-3 0 5 0,0 1-8 15,0-2 7-15,0 1-5 0,-1 1-4 16,2-2 7-16,-1 0-4 0,0 1 1 0,3 0 3 16,-1 1-4-16,0 0 2 0,0 1 4 0,1-2-4 15,-1 1 1-15,-1-1 5 0,1-1-7 0,-2 0 1 16,2 1-2-16,-2 0-8 0,1 1 9 16,-3 0 0-16,3 1 0 0,-3 1 8 0,3-1-4 15,-3-1-5-15,2 1 2 0,-3 0-6 0,1 0 1 16,4-3 4-16,-6 1-6 0,2 0 5 0,0-1-2 15,-2-2-6-15,-1 0 6 0,1-1-5 16,-1-3 3-16,0 1 4 0,-1 1-2 0,1 1 5 16,1 3-3-16,-1-1 4 0,2 3 3 0,4 3-4 15,-2 0 1-15,3 2-4 0,-2 0-2 16,1 2 1-16,2 2-3 0,-2 0 2 0,0-1-1 0,3 1 2 16,-2 0-4-16,-2 1 1 0,3-1 1 15,-1-1-6-15,0 1 7 0,-1 1 0 0,3 0-1 16,-3 1 4-16,0-1-7 0,1-1-3 0,-3 1-1 15,3 1-10-15,-5-1 4 0,3 0 1 0,-3 0-5 16,-1 0 6-16,-2 0-5 0,2 2-2 16,-1-1 5-16,-2 1-2 0,-2 0 5 0,-1 0 0 15,0 1-3-15,-1 1 6 0,-1-2-4 0,2 2 5 16,-3 0 8-16,-3-1-6 0,0 1 5 0,-1 0 0 16,-5 1-8-16,1-1 8 0,0 0-4 15,-2-1 0-15,3 0 6 0,-3 1-6 0,-2 1 4 16,-1-1-2-16,-2 1-3 0,-5 0 1 0,-1 0 1 15,-3-1 2-15,0 1 0 0,-3 0 1 16,-2 0-2-16,-1 0-4 0,0 0 6 0,-1 1-5 16,2 0 6-16,-1 0 1 0,4 1-6 0,-1 0 4 15,2 0-6-15,1 0 2 0,1 2 5 0,2 0-6 16,1-2 7-16,1 2-2 0,-2-1-5 16,3-1 4-16,1 2-5 0,0-2 3 0,-1 1 3 15,2-1-3-15,1-1 5 0,1 0-1 0,3 1-6 16,-1-1 5-16,2-1-6 0,0 1 3 0,2-1 6 15,-2 1-5-15,1-1 4 0,-2 0-1 0,2 2-6 16,1-1 2-16,-3 0-3 0,1 0 2 0,1 3 5 16,0-3-4-16,-2 3 3 0,2-1-1 15,-1 1-1-15,1-1 0 0,3 1 3 0,-3-2-3 16,1 0 0-16,-2 0 0 0,-2-1-1 0,-1 0-1 16,-2 1 5-16,-1-1-3 0,-1 0 2 0,-3 0 2 15,-1 1-9-15,0 1 8 0,1-1-7 16,-2 0 2-16,3 2 8 0,1-1-9 0,1 2 6 15,1-1-1-15,-1 0-7 0,3-2 4 0,-3 3-2 16,1-1 2-16,1 0 4 0,0 0-3 16,0 0 0-16,0 0 1 0,0-1-4 0,0 1 3 15,0 0 0-15,-1-1-2 0,1 2 3 0,-2-1-2 16,0-1 4-16,2 1-2 0,0-2-2 16,2 1 2-16,1-1-5 0,2 0 5 0,1 0-1 15,3-1 0-15,-3 1 0 0,2-1-3 0,-3-2 5 16,5 2-2-16,-3-1 3 0,4 0-2 0,-1 0-2 15,0 0 1-15,-2 0-4 0,3 0 1 16,-4 1 7-16,2 1-7 0,-1 0 6 0,-1 0 0 16,4 1-8-16,-5-1 7 0,4 1-6 0,-3 0 1 15,1 0 6-15,0 2-7 0,-1-1 2 0,-2 1 4 16,-3-1-5-16,1 0 4 0,2 0 1 0,2-1-3 16,1 1 3-16,5-3-3 0,0 1 2 0,4-1-1 15,-2 1-2-15,-1-1 1 0,5 0-1 16,-4 0 1-16,1-1-1 0,1 2 0 0,-1-2 4 15,0 1-1-15,1-1 3 0,-2 0-3 0,4 0-1 16,-3 0 0-16,5 0-3 0,-3 0 4 16,2 0 0-16,1 0-2 0,3 0 4 0,3 0-3 15,1 0-1-15,2 0 2 0,-2 0-3 0,3 0 1 16,0 0-1-16,0 0-2 0,-3 0 6 0,3 0-4 16,-3 0 6-16,1 0-4 0,-5 1-8 15,2 3 3-15,-1-1-6 0,-7 2 0 0,3-1 7 16,-3 2-5-16,0 1 7 0,1 0-2 0,-1 0-4 15,5 1 3-15,0-2-7 0,5 0-4 0,-2 0-1 16,3 1-3-16,-2-1-3 0,4 0 0 16,-2-1-3-16,1 0 0 0,2 0-1 0,0 0 2 15,1 0 0-15,0 0 5 0,0 1 1 0,0-3-2 16,0 0 7-16,0 0-5 0,1-2 7 0,0 0 1 16,-1 0-1-16,3 0 7 0,-1 2-1 15,-1 0 4-15,1 3 6 0,-1 1-7 0,3 3-38 0,-1 3-203 16,-2-2-602-16,0-3-461 0</inkml:trace>
  <inkml:trace contextRef="#ctx0" brushRef="#br0" timeOffset="112614.4626">9527 15219 333 0,'0'0'91'0,"0"0"-71"0,0 0-8 0,0 0 2 16,0 0 16-16,0 0 30 0,0 0 28 0,46-126 29 16,-51 107 15-16,-5 0 2 0,-2 1-16 15,-7 1-29-15,-1 2-30 0,-3 2-31 0,-6 3-24 16,-1 3-6-16,-3 2-5 0,-3 4-5 0,3 1 4 15,-1 1-5-15,-2 4 4 0,6 2 0 0,7 0-5 16,3 2-4-16,5 0-19 0,3 2-19 0,7 0-16 16,0 3-8-16,5 2 11 0,0 4 21 0,8 1 17 15,4 2 16-15,6 2 9 0,3 0 6 16,3 2 6-16,3 1 5 0,2-1 4 0,2 0 2 16,0 0 2-16,-1-2-3 0,-1-1-5 0,-7-1-5 15,-1-4-4-15,-6-3-1 0,-4-2-1 0,-7-5-5 16,-3-3 12-16,-1-2 36 0,-1-3 42 15,-10 1 29-15,-5 2-5 0,-7-1-21 0,-3 2-29 16,-6 0-20-16,-3-1-2 0,-4 0-13 0,-3 1-5 16,2-3-1-16,0 3-2 0,3-2 0 15,4-2-5-15,7-1-6 0,0 0-3 0,7 0-16 16,7 0-22-16,2 0-40 0,7 0-206 0,3 0-195 16,0 0-175-16,3 0 575 0</inkml:trace>
  <inkml:trace contextRef="#ctx0" brushRef="#br0" timeOffset="113123.9705">9710 15205 1109 0,'0'0'411'15,"0"0"-215"-15,0 0-67 0,0 0-42 16,0 0-52-16,0 0-17 0,0 0-6 0,0 0 1 16,0 0 15-16,0 0 5 0,0 0-7 0,0 0-13 15,0 0-36-15,0 0-35 0,-1-11-37 0,1 13-39 16,-1 3 0-16,-2 3 38 0,-2 5 43 15,0 7 50-15,-3 6 25 0,0 1-8 0,1 2-11 16,3 2 3-16,-1 0 0 0,1-1 1 0,3-2 2 16,-1-2 0-16,-2-4-4 0,2-5-2 0,1-4-5 15,1-5-2-15,0-4 2 0,0-2 12 16,0-2 27-16,-1 0 32 0,1 0 11 0,0-5-16 16,-2-4-28-16,1-4-34 0,0-4-18 0,1-5 5 15,0-3 0-15,0-4 0 0,3-3 11 0,0 0 0 16,3 4 8-16,-3 0 8 0,0 3-4 15,2 4-3-15,0 3-7 0,1 4-13 0,-1 5-10 16,2 4-19-16,1 1-9 0,1 1 6 0,3 1 4 16,2 2 19-16,4 0 6 0,0 0 0 0,3 5 1 15,1 3 0-15,1 3 4 0,2 2 2 16,0 4 2-16,2 2 1 0,0 0 2 0,-2 2 1 16,-2-2 0-16,1 1 0 0,-2-3 2 0,-3-2 0 15,-2-3 2-15,-2-2 2 0,-3-4 0 0,-3-2 8 16,-3-3 4-16,-3 0 18 0,-2-1 41 0,-1 0 49 15,0 0 50-15,0-2 17 0,0-7-39 16,0-5-55-16,0-6-57 0,-1-6-37 0,-1-4 1 16,-1-1-3-16,-1-1 2 0,1-1-7 0,-3 4-3 15,3 1 0-15,-1 6-11 0,0 3-8 0,4 6-20 16,-1 4-37-16,1 4-74 0,0 4-165 16,0 1-249-16,1 3-389 0,1 0 615 0</inkml:trace>
  <inkml:trace contextRef="#ctx0" brushRef="#br0" timeOffset="113334.7891">10262 15437 562 0,'0'0'720'0,"0"0"-774"0,0 0-70 0,0 0-12 15,0 0 39-15,0 0 96 0,0 0 41 16,0 0 14-16,0 0 13 0,0 0 10 0,0 0-2 0,121-65-9 15,-105 57-4-15,1 0-9 0,2-1-8 0,1 0-10 16,2 3-17-16,-1 0-7 0,0 1-7 16,-2 2-3-16,-1 1-7 0,-1 2-17 0,0 0-47 15,-6 0-231-15,-5 2-546 0</inkml:trace>
  <inkml:trace contextRef="#ctx0" brushRef="#br0" timeOffset="113601.6989">10900 14855 1727 0,'0'0'99'0,"0"0"-67"0,0 0-69 16,0 0-29-16,0 0-11 0,0 0 9 0,0 0 8 16,0 0-30-16,0 0-8 0,0 0 16 15,0 0 28-15,0 0 42 0,0 0 32 0,0 0 15 16,47 64 13-16,-44-38 3 0,-1 4-9 15,1 1-5-15,-1-1-13 0,-1-1-5 0,0-4-3 0,1-3-7 16,-1-2 2-16,0-7-6 0,1 0-1 0,-2-5 5 16,1 0-2-16,-1-2 9 0,0 0 4 15,0-1 4-15,0 3 2 0,0 0-14 0,0 3-50 16,-1-2-375-16,-1-2-785 0</inkml:trace>
  <inkml:trace contextRef="#ctx0" brushRef="#br0" timeOffset="124299.8202">14010 15897 0 0,'0'0'0'0,"0"0"0"0,0 0 0 15,0 0 0-15,0 0 0 0,0 0 0 0,0 0 0 16,0 0 0-16,0 0 0 0,0 0 0 0,0 0 0 15,0 0 0-15,34-31 0 0,-34 31 0 16,2 0 0-16</inkml:trace>
  <inkml:trace contextRef="#ctx0" brushRef="#br0" timeOffset="124434.1712">14065 16065 670 0,'0'0'-95'0,"0"0"-480"0</inkml:trace>
  <inkml:trace contextRef="#ctx0" brushRef="#br0" timeOffset="124843.3335">14140 15896 618 0,'0'0'207'0,"0"0"-92"0,0 0-113 0,0 0-187 16,0 0-205-16,0 0 24 0,0 0 365 0,0 0 1 16,0 0 0-16,0 0 0 0,0 0 0 0,0 0 0 15,0 0 0-15,0 0 0 0,62 111 0 16,-57-99 0-16</inkml:trace>
  <inkml:trace contextRef="#ctx0" brushRef="#br0" timeOffset="124984.5414">14385 16559 0 0,'0'0'0'0,"0"0"0"0,0 0 0 15,0 0 0-15,0 0 0 0,49 118 0 0,-40-94 0 16,1 0 0-16,0 5 0 0,-6-8 0 16,2-6 0-16</inkml:trace>
  <inkml:trace contextRef="#ctx0" brushRef="#br0" timeOffset="125122.3079">14436 17535 0 0,'0'0'0'0,"0"0"0"16,0 0 0-16,0 0 0 0,0 0 0 0,0 0 0 16,0 0 0-16</inkml:trace>
  <inkml:trace contextRef="#ctx0" brushRef="#br0" timeOffset="125246.8067">15431 17805 502 0,'0'0'-332'0,"0"0"162"0</inkml:trace>
  <inkml:trace contextRef="#ctx0" brushRef="#br0" timeOffset="127230.6109">14309 15665 1657 0,'0'0'68'0,"0"0"-119"0,0 0-124 16,0 0-128-16,0 0-105 0,0 0-4 0,0 0 79 16,0 0 290-16,0 0 43 0,0 0 0 0,0 0 0 15,0 0 0-15,0 0 0 0,-6 147 0 16,6-103 0-16,0-9 0 0,0-11 0 0</inkml:trace>
  <inkml:trace contextRef="#ctx0" brushRef="#br0" timeOffset="127376.5695">14254 16999 0 0,'0'0'0'0,"0"0"0"15,0 0 0-15,0 0 0 0,0 0 0 0,0 0 0 16,52 119 0-16,-27-92 0 0,-4-9 0 16,-8-6 0-16</inkml:trace>
  <inkml:trace contextRef="#ctx0" brushRef="#br0" timeOffset="127511.5159">14808 17568 1430 0,'0'0'131'0,"0"0"-148"16,0 0-110-16,0 0-125 0,0 0 7 0,0 0 30 16,0 0 74-16,0 0 89 0,0 0-65 15,0 0-126-15,0 0 91 0,123 47 152 0</inkml:trace>
  <inkml:trace contextRef="#ctx0" brushRef="#br0" timeOffset="127663.6848">16509 17690 0 0,'0'0'0'0,"128"6"0"0,-55-4 0 15,-1 2 0-15,-8-1 0 0,0 0 0 0,-3-1 0 16,-2 0 0-16,-1 2 0 0,-1-2 0 0,-4 0 0 15,-12 0 0-15,-15-2 0 0</inkml:trace>
  <inkml:trace contextRef="#ctx0" brushRef="#br0" timeOffset="127909.5504">18353 17444 0 0,'0'0'0'16,"0"0"0"-16,-70-171 0 0,45 99 0 0,6 19 0 15,8 16 0-15</inkml:trace>
  <inkml:trace contextRef="#ctx0" brushRef="#br0" timeOffset="878245.8264">10813 10768 0 0,'0'0'0'0,"250"22"0"16,-100-11 0-16,2 0 0 0,-9-2 0 0,-8-2 0 15,-2-2 0-15,-1-1 0 0,-2 0 0 0,-2-2 0 16,-2-2 0-16,-4 0 0 0,0-6 0 0,-5-2 0 16,-1-3 0-16,-5-1 0 0,0-2 0 15,-6-2 0-15,3-2 0 0,-8 1 43 0,-4-6 35 16,-1-1-14-16,-7 0-9 0,-2-4 7 0,-6-1 0 16,-4-1-4-16,-6-5-1 0,-7 0-6 15,-2-2 1-15,-7-2 6 0,-5-1 5 0,-7-2 9 16,-5-2 15-16,-6-1 4 0,-3-4-7 0,-6-1-4 15,-3 0-13-15,-5-2-12 0,-4-2 4 0,-1-2-10 16,-6-2-15-16,-1-1-16 0,0-1-3 0,-9-3 6 16,-3 3-12-16,-3 1 14 0,-7 2 0 15,-4-2-21-15,-3 3 10 0,-7-1-11 0,-3 0-16 16,-6 0 8-16,-5 1 7 0,-6-3-4 0,-4 0 21 16,-6 2 4-16,-7 3 12 0,-4-1 8 15,-6 4-23-15,-3 2-9 0,-7 3-20 0,-7 6-9 0,-2 3 7 16,-6 5-6-16,-6 5-11 0,-5 4-3 15,-7 5-17-15,-2 4 1 0,-5 3 14 0,-6 3 9 16,-1 2 15-16,-4 1 9 0,-5 2 0 0,0-2 4 16,-5 0 4-16,-2 2-5 0,-2-1-14 15,-2 3-14-15,-4 1-1 0,-2 0 15 16,0 0 8-16,-1 6 18 0,2 1 3 0,4 1-9 0,5 2 7 16,4 1-2-16,6 2-21 0,4 3-7 0,6 3-3 15,3 4-18-15,6 4 12 0,2 5-6 16,2 5 0-16,2 5 3 0,4 9 3 0,-1 5 6 15,2 10 3-15,1 4-16 0,4 6 12 0,5 5 0 16,4 3-4-16,7 0 17 0,3 5-14 16,8 2 0-16,8 0-3 0,6 2 4 0,13-4-2 0,8 1-3 15,14-4-1-15,8-4-9 0,12-4-17 0,13-4-31 16,6-2-51-16,14-7-39 16,13-1-40-16,10-8 119 0,-4-16 94 0,-11-15 0 0</inkml:trace>
  <inkml:trace contextRef="#ctx0" brushRef="#br0" timeOffset="937988.3067">31230 10125 651 0,'0'0'150'0,"0"0"-94"0,0 0 4 0,0 0 1 16,0 0-2-16,0 0-2 0,0 0 9 16,0 0 23-16,0 0 20 0,0 0 0 0,0 0-6 15,0 0-25-15,9-20-28 0,-9 21-24 0,0-1-32 16,0 1-32-16,0 0-40 0,0-1-43 15,0 2-34-15,0-1-30 0,0 1-27 0,0 0 1 16,0 4 49-16,2 4 59 0,-1 5 84 0,2 7 59 16,-2 4 7-16,-1 6 10 0,0 3-14 0,-1 5-2 15,-5 7 5-15,-3 2-9 0,-4 4 2 16,0 5-3-16,1 4-11 0,-5 0 4 0,3 3-2 16,-3 1-5-16,5 1 1 0,-2 1-8 0,0 3-2 15,3 2-1-15,0 0-4 0,1 6 3 0,1-1-3 16,3 3 0-16,-1-1 2 0,-1 1 0 0,4 2-1 15,-1-1-2-15,3 4-1 0,-2 0-4 0,3 3 2 16,1-1-1-16,-3 3 0 0,3-1 6 16,0 1-3-16,0 3 1 0,-1-1 0 0,1 4-4 15,4 1 3-15,-1 2 0 0,0-3-3 0,3 2-1 16,-3-2-1-16,4 0-1 0,-2 0 3 16,4-1-2-16,-3-1 2 0,0-2 0 0,2 0 0 15,2-5 5-15,-3-1 0 0,1-6 3 0,-3-1 6 16,3-3 6-16,-3-6 8 0,1-1 13 0,-3-4 4 15,1-5-1-15,-1-5-6 0,-2-5-8 16,0-5-6-16,0-6 0 0,0-4-3 0,-1-4 1 16,0-2 2-16,0-4-3 0,0-4 8 0,0-2-6 15,-2-2-9-15,-1-4-6 0,-4-3-38 16,-3-4-124-16,0-3-444 0,5 0-321 0</inkml:trace>
  <inkml:trace contextRef="#ctx0" brushRef="#br0" timeOffset="939589.3644">31130 9897 0 0,'0'0'0'0,"0"0"0"0,0 0 0 0,0 0 0 16,0 0 0-16,0 0 0 0,0 0 0 16,0 0 0-16,0 0 0 0,0 0 0 0,0 0 0 15,0 0 159-15,0 0 36 0,0 0-13 0,103 4-46 16,-104-3-38-16,0-1-39 0,0 0-40 16,1 1-24-16,-1-1-18 0,1 0-9 0,0 2-11 15,0-2-12-15,0 0-12 0,0 0-9 0,0 1-1 16,0-1 8-16,0 0 9 0,0 0 12 0,1 0 11 15,1 0 14-15,0 1 18 0,3 0 20 0,1-1 19 16,4 2 22-16,5-1 27 0,2-1 21 0,8 0 23 16,6 0 5-16,4-1-2 0,6-3-13 15,7-3-28-15,1 0-26 0,3 1-29 0,1-1-21 16,-2 2-6-16,6-1-2 0,-3 0 0 0,4 1 5 16,-2-1-1-16,2 0-2 0,-1 1-6 15,-2 0-3-15,-2-1 0 0,2 0 1 0,-7 1 2 16,0 0-2-16,-1 3-2 0,-4 1-6 0,-3-1-3 15,-3 2-1-15,-4 0-2 0,-5 0 5 0,-6 0 20 16,-5 2 0-16,-5 0 2 0,-2 1-7 16,-1-1-21-16,1 0-2 0,0 2-2 0,-1-1 2 15,2 2-2-15,-4 0-7 0,3-1 0 0,-2 1-4 16,-2 3 2-16,0-1 5 0,0 0-5 0,-1 4-2 16,2-3-2-16,-4 3-4 0,3 2 6 0,-2 1 3 15,1 1 0-15,0 2 8 0,-2 3 5 16,3-1 3-16,-4 3 10 0,0 4-3 0,1-1-2 15,-1 3 5-15,-1 1-2 0,0 1 3 0,0 1 4 16,-1 6-6-16,2-2-2 0,-1 3 4 16,1-1-6-16,-2 2 4 0,1 2 4 0,1 1-7 0,0 0 6 15,4 2-2-15,-2 2-2 0,3-1 7 16,-1 1-7-16,3 0 2 0,2 3 0 0,0-3-6 16,3 3 5-16,-2 0-4 0,1 1 0 15,3 0-1-15,-3 0-1 0,2 2 2 0,-2 0 2 0,0 0 1 16,-1 3 2-16,-1-3-2 0,1 1 1 15,-2 0-2-15,-3 1 1 0,2-1 0 0,0 0 4 16,-2 2 0-16,-1-2 1 0,2 1 3 0,-3 0 0 16,0 2-2-16,0-1 0 0,0 2-4 15,-2 0 2-15,3 0 5 0,-4-2 0 0,3 1 2 16,-1 1-2-16,0-2-4 0,0 0 0 0,0 0-4 16,-3-3 0-16,3 1 2 0,0-1 1 15,1 1 5-15,-1-1-1 0,-1 0 4 0,0 0 3 16,0 1 1-16,-1-2 1 0,1 2 0 0,-1-3-1 15,-2 1-1-15,1 1 0 0,-1-1 0 0,0 0-2 16,0 1 4-16,0-1 0 0,-1 0-2 16,1-1-3-16,0 2-8 0,0-2-6 0,1-2 4 15,3 0-3-15,0 0 5 0,2-3 1 0,2-3-4 16,0 1 1-16,2-3-4 0,-2 0-3 0,1-3 4 16,2-1-3-16,-3-2 7 0,3-1-1 0,-2-2-2 15,0-1 1-15,0-4-2 0,-1-2 4 0,0-2-1 16,0-2 0-16,-2-2 0 0,-1-4-3 15,0-2 2-15,-2-1-1 0,0-3 2 0,0-2 4 16,-2-1 1-16,0-1 6 0,0-3 10 0,-1 1 13 16,0-2 24-16,0 0 15 0,0 0 20 0,0 0 8 15,0 0-3-15,0 0-1 0,-2 0-21 16,0 0-26-16,-3 0-23 0,-1 0-19 0,-1-2-2 16,-1 1 0-16,-2 1 0 0,-3-2 3 0,-2 2-4 15,-2 0 4-15,-3 0 8 0,0 0-4 16,-6 0 9-16,1 2-2 0,-4 3-4 0,-1-1 5 15,-2 2-5-15,-3 0 3 0,0 1 5 0,-3-1-2 16,-1 3 3-16,0-2-4 0,0 0-2 16,-10 1 0-16,-3 2-5 0,-6-1-12 0,4-1-3 15,12 0-1-15,7-3-2 0,8 1 14 0,2-2 1 16,-1 1-1-16,2-1 0 0,-1 1 0 0,1-1-2 16,2 0 1-16,0-1-1 0,-1 0 0 15,1-1 2-15,-3 1-1 0,-1 0 3 0,-2 0-1 0,-3 1-2 16,-4-1 1-16,-1 0-4 0,-2 1 3 0,-3 0 2 15,0-1-1-15,-2 2 5 0,-2-1-4 16,4 1 0-16,-1-1-1 0,3 3-8 0,-1-2 5 16,0 2-1-16,4 0 1 0,-1 0 5 0,-1-1-3 15,4-2-1-15,0 1 1 0,-2-1-3 16,5-1 7-16,-1 1 1 0,2-2-1 0,0 1 5 16,2-2-1-16,2 1-2 0,-1-1 2 0,-1 0 0 15,4-1 2-15,-3 2 5 0,5-2 2 0,-1 1 2 16,2-2 0-16,0 1-2 0,4 1-5 15,-1-1 2-15,6 1-9 0,2 0-5 0,-1 1-2 16,2 0-8-16,1-1 2 0,1 1 1 0,-1 1-9 16,-2 0-4-16,0 1-41 0,-3 3-169 15,3-1-546-15,2-2-424 0</inkml:trace>
  <inkml:trace contextRef="#ctx0" brushRef="#br0" timeOffset="940422.8919">31053 11189 0 0,'0'0'0'0,"0"0"0"0,0 0 0 16,0 0 0-16,0 0 0 0,0 0 0 16,0 0 0-16,0 0 0 0,0 0 0 0,0 0 0 15,0 0 0-15,0 0 0 0,60 19 0 16,-40-17 68-16,2 0 112 0,7 0-6 0,2 1-30 0,5-2-31 15,3-1-22-15,5 0-10 0,7 0-5 16,1 0 6-16,0 1-13 0,6-3-10 0,0-1-7 16,0-1-6-16,2-1-5 0,0 2-13 0,0-1 2 15,0 2 0-15,-1-2-1 0,-1-1 5 16,-1 0-6-16,-3 1-4 0,0-1-6 0,-7 1-5 16,-3 1-5-16,-6 2-3 0,-4-2-3 0,-4 1 1 15,-5 0 2-15,-7 1-3 0,-6-1 5 0,-4 1 9 16,-5 1 21-16,0-1 37 0,-3-2 20 0,0-3-35 15,-3-3-180-15,1 0-357 0,0 3-745 0</inkml:trace>
  <inkml:trace contextRef="#ctx0" brushRef="#br0" timeOffset="940907.1347">31346 7636 2252 0,'0'0'31'0,"0"0"-70"0,0 0-44 0,0 0-49 0,0 0-30 15,0 0 12-15,0 0 28 0,0 0 34 16,0 0-1-16,0 0-45 0,0 0-9 0,0 0 2 15,0 0 26-15,0 0 57 0,16 68 20 0,-10-30 13 16,0 3 24-16,-3 8 13 0,-1 5 10 16,1 7 16-16,-3 3 5 0,0 4 6 0,-6 0 2 15,2 1-4-15,-2 0-3 0,2-2-4 0,-2-3 2 16,5-4-3-16,-1-5-1 0,0-3-1 0,-2-6 0 16,3-3 1-16,0-3 3 0,0-3-1 15,-1-5-2-15,-3-3-11 0,0-6-41 0,-2-3-120 16,0-6-355-16,5-6-360 0</inkml:trace>
  <inkml:trace contextRef="#ctx0" brushRef="#br0" timeOffset="941384.1299">31397 7494 2394 0,'0'0'64'0,"0"0"-53"0,0 0-22 0,0 0-32 16,0 0-31-16,0 0-9 0,0 0-2 15,0 0 8-15,0 0-5 0,0 0-2 0,0 0 14 16,0 0 15-16,0 0 28 0,0 0 16 0,71 23-1 16,-52-4-1-16,-1 6 4 0,-3 3 1 15,2 4 2-15,-6 4 2 0,-1 0 2 0,-6 2-2 16,-1 0 3-16,-3-3-3 0,0 1 0 0,-5 1 5 15,-5-2-1-15,-1 0 4 0,-3-2 2 0,-7 0 11 16,0 1-6-16,-5-4 2 0,-4 1-2 16,-1-1-4-16,-9-1 12 0,-2 1 2 0,-7 2 5 15,-1 1-4-15,-2-3-8 0,3-1 1 0,7-4-8 16,2-3-4-16,9-2 2 0,3-5-8 16,10-3 1-16,3-5-2 0,9-3-9 0,1-1-10 0,5-2-30 15,0 0-18-15,5 1-5 0,2 2 0 16,2 2 19-16,6 0 15 0,0 1 0 0,5 2 10 15,1 0 9-15,4 1 10 0,1 1 14 0,4 0 0 16,1 2 4-16,1 0-1 0,2 2-3 0,-1 2 6 16,0 1-2-16,-2 0-1 0,0 2 4 15,-2-2 0-15,-1 1 3 0,-5-4 4 0,-4 1 1 16,-1-3 5-16,-6 1 7 0,-1-3-3 0,-3 0-19 16,-5-3-104-16,-1-2-389 0,1-3-466 0</inkml:trace>
  <inkml:trace contextRef="#ctx0" brushRef="#br0" timeOffset="941691.4481">32109 8154 2096 0,'0'0'65'0,"0"0"-52"15,0 0-10-15,0 0-15 0,0 0-25 0,0 0-38 16,0 0-22-16,0 0-12 0,0 0-7 16,0 0 5-16,0 0 9 0,0 0 13 0,-117-5 16 15,91 19 33-15,2 2 1 0,-3 5 0 0,5 3-2 16,2-1-20-16,1 4-11 0,8 1-5 0,2 3-4 16,0-1 10-16,6 2 6 0,2-3 6 0,1-1 8 15,1-3-3-15,7 1 0 0,2-4 13 16,2-1 12-16,4 2 20 0,2-4 20 0,7 0 17 15,1 0 23-15,8-2 26 0,1-3 20 0,8-5-19 16,6-4-136-16,-8-4-511 0,-15-1 381 0</inkml:trace>
  <inkml:trace contextRef="#ctx0" brushRef="#br0" timeOffset="942036.2954">32528 8302 1749 0,'0'0'-4'0,"0"0"-147"0,0 0-81 0,0 0-67 15,0 0-42-15,0 0 65 0,0 0 81 0,0 0 97 16,0 0 92-16,0 0 3 0,0 0 1 0,0 0 1 16,0 0-4-16,64 138 3 0,-54-109-3 0,0 0 17 15,-1-3 7-15,-3-4-3 0,4-3 4 0,-3-4-17 16,1 1-5-16,1 0 2 0,2 0-4 15,0-1-3-15,1 0 8 0,-1-1 6 0,-1-3 13 16,0-2 27-16,-1-4 31 0,-3-1 62 0,0-1 76 16,-2-3 80-16,0 0 66 0,-2 0 14 15,0 0-21-15,0-6-79 0,-1-3-89 0,3-4-74 16,-1-6-60-16,2-6-25 0,-1-6-10 0,0-4-11 16,3-6-9-16,-1-2 3 0,-3 0-6 0,0 3-2 15,1 3-5-15,-4 5-19 0,0 4-37 16,0 10-74-16,0 4-161 0,0 6-334 0,0 4-660 15</inkml:trace>
  <inkml:trace contextRef="#ctx0" brushRef="#br0" timeOffset="942237.7299">33219 8315 0 0,'0'0'0'0,"0"0"0"16,0 0 0-16</inkml:trace>
  <inkml:trace contextRef="#ctx0" brushRef="#br0" timeOffset="942314.9418">33250 8660 0 0,'0'0'0'0,"0"0"0"0,0 0 0 0,0 0 0 16</inkml:trace>
  <inkml:trace contextRef="#ctx0" brushRef="#br0" timeOffset="942624.704">33204 8370 2049 0,'0'0'119'15,"0"0"-47"-15,0 0-64 0,0 0-53 0,0 0-50 16,0 0-27-16,0 0-7 0,0 0 2 0,0 0-19 16,0 0-35-16,0 0-33 0,0 0 20 0,0 0 51 15,0 0 66-15,38-32 64 0,-24 38 16 0,2 1-4 16,2 0-6-16,-4 2-5 0,1 0-16 16,-4 2-14-16,-1 2-18 0,1 6-23 0,-4-2-6 15,-7 3 18-15,0-2 31 0,-10 1 41 0,-6 0 27 16,-5-1 15-16,-3-2 5 0,-4-2 0 15,0-2 18-15,-1 1 9 0,0-5 14 0,5-1 16 16,3-3 0-16,4 0-7 0,5-1-19 0,3-1-33 16,4-1-27-16,1-1-38 0,4 1-55 15,0-1-82-15,0 2-60 0,4 0-16 0,4 1 41 16,2 3 98-16,6 1 90 0,-2-2 81 0,8 4 39 16,3-4-8-16,-7 1-240 0,0-3-240 0</inkml:trace>
  <inkml:trace contextRef="#ctx0" brushRef="#br0" timeOffset="943545.9365">31817 10082 1279 0,'0'0'75'15,"0"0"-196"-15,0 0-183 0,0 0-153 0,0 0-9 16,0 0 460-16,0 0 6 0,0 0 0 0,0 0 0 16,0 0 0-16,-58 149 0 0,30-101 0 15,-5 3 0-15,-6 7 0 0,-2 3 0 0,-6 2 0 16,3 1 0-16,-4-2 0 0,3-3 0 0,-2-3 0 16,6-6 0-16,1-6 0 0,6-4 0 0,7-3 0 15,4-8 0-15,5-3 0 0,5-7 0 16,2-5 0-16,4-6 0 0,5-4 0 0,2-3 0 15,0-1 0-15,3-5 0 0,6-1 0 0,-2-1 0 16</inkml:trace>
  <inkml:trace contextRef="#ctx0" brushRef="#br0" timeOffset="943761.4249">32269 9935 881 0,'0'0'229'0,"0"0"-126"0,0 0-129 16,0 0-113-16,0 0-147 0,0 0-31 0,0 0 36 15,0 0 117-15,0 0 164 0,0 0 0 0,-99 165 1 16,57-102 33-16,-3 10 0 0,-6 6-4 0,-5 7 1 16,6 1 0-16,-4 3-4 0,4-6 1 15,2-3 6-15,4-6-1 0,6-7 4 0,3-7 0 16,6-4-11-16,2-9-3 0,7-6 3 0,5-5-6 16,0-6-6-16,9-4-27 0,1-5-70 15,4-8-140-15,1-5 76 0,0-6 147 0</inkml:trace>
  <inkml:trace contextRef="#ctx0" brushRef="#br0" timeOffset="943977.1389">32504 10032 601 0,'0'0'-16'0,"0"0"-110"0,0 0-37 15,0 0 26-15,0 0 79 0,-75 121 25 0,40-71 11 16,-1 5 10-16,-6 8 12 0,-3 2-1 15,-3 3 24-15,0 4 5 0,-5 1 9 0,4 1 13 16,0-1-25-16,1-5-9 0,6-2 1 0,3 0-13 16,5-7 8-16,5-4 7 0,2-4-9 15,7-7-6-15,8-5-13 0,3-8-44 0,7-8-155 16,2-7 200-16,0-11 8 0</inkml:trace>
  <inkml:trace contextRef="#ctx0" brushRef="#br0" timeOffset="944182.1117">32614 10224 0 0,'0'0'149'0,"0"0"69"0,0 0-225 0,0 0-221 0,0 0 96 15,0 0 132-15,0 0 0 0,0 0 0 16,0 0 0-16,-112 157 0 0,65-98 0 0,1 6 0 16,-4 3 0-16,2-2 0 0,5-1 0 0,1-5 0 15,8-5 0-15,6-3 0 0,3-3 0 0,5-5 0 16,4-4 38-16,2-3 5 0,9-5-10 0,-1-4-35 15,6-6-65-15,6-4 22 0,1-8 45 16,-1-4 0-16</inkml:trace>
  <inkml:trace contextRef="#ctx0" brushRef="#br0" timeOffset="944343.0567">32768 10462 1533 0,'0'0'184'0,"0"0"-171"0,0 0-113 16,0 0-111-16,0 0-121 0,0 0-41 0,0 0 84 15,0 0 126-15,0 0 149 0,0 0 86 0,0 0 4 16,-81 129 14-16,40-73-20 0,-3 2-7 0,-2-1-13 16,8-4-15-16,0-2 27 0,-4 2 12 0,0 3-1 15,-1 5-55-15,11-15-389 0,12-14-189 0</inkml:trace>
  <inkml:trace contextRef="#ctx0" brushRef="#br0" timeOffset="945980.4886">31080 12742 0 0,'0'0'0'0,"0"0"0"0,0 0 0 15,0 0 0-15,0 0 0 0,0 0 0 16,0 0 0-16,0 0 0 0,130 29 0 0,-108-26 0 16,0 1 0-16,1 0 0 0,3-2 0 0,-1 2 0 15,4 1 0-15,1-2 0 0,1 2 0 0,1-2 0 16,3 1 0-16,-2 0 0 0,5-2 0 0,-3 1 16 15,4 0 39-15,1-2-1 0,2 1-4 0,-2 0-7 16,0-2-3-16,1 1-8 0,-2-1-1 16,-1 1-1-16,-3-1-5 0,5 1 5 0,-2 0-5 15,-3-1-2-15,5 1-5 0,0 1-3 0,1-1 3 16,0 1 0-16,0-2-2 0,2 1-5 0,-2-1-9 16,0 0-5-16,-1 0-1 0,0 0 2 15,-6 0 2-15,-4 0 19 0,-5 0 1 0,-1-1-3 16,0 1-2-16,-1 0-20 0,4-1 1 15,-2 0 2-15,4 0 2 0,-2-1 3 0,0 1-3 0,-1 0-3 16,-1 0-1-16,1 0-4 0,3 0-3 16,-2-2 4-16,3 2-1 0,1-1 1 0,1-1 1 15,0 3-6-15,0-2-3 0,-2-1-13 0,0 1-42 16,-6-2-138-16,-4 2-11 0,-10 0 219 0</inkml:trace>
  <inkml:trace contextRef="#ctx0" brushRef="#br0" timeOffset="946512.3494">31122 11424 1252 0,'0'0'229'0,"0"0"-175"0,0 0-172 0,0 0-198 16,0 0-35-16,0 0 40 0,0 0 84 0,0 0 153 16,0 0 42-16,0 0 8 0,0 0 10 15,120 94 7-15,-95-64 2 0,5 5 2 0,1 6 1 0,4 7 2 16,-2 5 0-16,-2 4 5 0,2 5 5 15,-2 4-1-15,3 3 6 0,-2 2-4 0,1 0-2 16,5-3 5-16,0-3-2 0,-1-4 7 0,4-3-4 16,-1-6 5-16,0-4 0 0,1-4 2 15,-2-4 10-15,-4-5 2 0,-1-4 10 0,-2-2 5 16,-4-4 8-16,-4-5 10 0,-3-3-9 0,-4-2-21 16,-3-3-58-16,-5-3-164 0,-3-3-219 15,-3-3 404-15</inkml:trace>
  <inkml:trace contextRef="#ctx0" brushRef="#br0" timeOffset="946781.1316">31550 11475 1438 0,'0'0'165'0,"0"0"-126"0,0 0-61 0,0 0-103 16,0 0-103-16,0 0-86 0,0 0-57 15,0 0 19-15,0 0 122 0,0 0 230 0,0 0 0 16,0 0 0-16,0 0 0 0,0 0 0 0,110 78 0 16,-80-31 0-16,2 10 0 0,5 7 0 15,3 8 0-15,1 6 0 0,3 4 0 0,4-1 0 16,-1 3 0-16,6-5 0 0,0-1 0 0,1-6 0 16,-1-4 0-16,1-3 27 0,-5-4 13 0,-1-2-10 15,0-8-8-15,-6-5-18 0,-2-4-32 16,-9-8-61-16,-3-9 83 0,-12-9 6 0,-8-10 0 0</inkml:trace>
  <inkml:trace contextRef="#ctx0" brushRef="#br0" timeOffset="947071.8432">32012 11340 1897 0,'0'0'-33'0,"0"0"-250"0,0 0-191 16,0 0-14-16,0 0 75 0,0 0 207 0,0 0 206 0,126 79 0 15,-93-44 0-15,3 5 0 0,-3 7 0 16,1 5 0-16,1 8 0 0,-3 2 0 0,5 5 0 16,-2 0 0-16,4 3 0 0,-6-7 0 0,-3-10 0 15,-6-6 0-15,0-4 0 0,-1 2 0 0,6 1 8 16,0 2 72-16,2 2 0 0,0-2-30 15,-1 1 11-15,-2-3-3 0,-3-5-17 0,-5-6-52 16,-2-3-193-16,-7-11 41 0,-6-7 163 0</inkml:trace>
  <inkml:trace contextRef="#ctx0" brushRef="#br0" timeOffset="947297.3179">32490 11283 1295 0,'0'0'24'0,"0"0"-267"16,0 0-268-16,0 0 8 0,0 0 441 0,0 0 62 15,0 0 0-15,0 0 0 0,116 132 0 0,-96-104 0 16,3 5 0-16,3 6 0 0,2 5 0 16,3 4 0-16,3 7 0 0,3 4 0 0,1 3 0 15,3-1 0-15,-2 5 0 0,0-4 0 0,2 2 0 16,-3-3 0-16,-3-1 0 0,-2 0 0 15,-5-5 0-15,-2-2 0 0,-9-13 0 0,-5-14 0 0</inkml:trace>
  <inkml:trace contextRef="#ctx0" brushRef="#br0" timeOffset="947696.6815">30895 11875 1076 0,'0'0'-107'16,"0"0"-202"-16,0 0-35 0,0 0 34 0,0 0 304 16,0 0 6-16,0 0 0 0,144 34 0 0,-112-17 0 15,4 5 0-15,1 4 0 0,8 5 0 16,0 7 0-16,5 6 0 0,0 2 0 0,2 3 0 16,0 4 0-16,-2-1 0 0,-1 4 0 0,-5 1 0 15,4-3 0-15,-6-1 0 0,-1 0 0 0,-1-4 0 16,-2-4 0-16,-3-2 0 0,3 0 0 0,-6-5 0 15,-1-2 0-15,-4-4 33 0,-4-6 42 16,-2-2-6-16,-1-4-32 0,-5-7-92 0,-7-2-104 16,-1-5 159-16</inkml:trace>
  <inkml:trace contextRef="#ctx0" brushRef="#br0" timeOffset="947963.4983">31077 12114 0 0,'0'0'0'0,"0"0"0"0,0 0 0 16,0 0 0-16,0 0 0 0,0 0 0 0,0 0 0 15,108 119 0-15,-82-85 0 0,-1 7 0 0,4 3 0 16,1 4 0-16,1 4 0 0,4 1 0 0,0 1 0 15,-1-1 0-15,2 3 0 0,-3-2 0 16,2-2 0-16,-1 0 0 0,-2-5 0 0,-1-2 0 16,-1-5 0-16,-2-1 0 0,-7-12 0 0,-9-10 0 0</inkml:trace>
  <inkml:trace contextRef="#ctx0" brushRef="#br0" timeOffset="948731.1489">29900 10556 0 0,'0'0'0'0,"0"0"0"16,0 0 0-16,0 0 0 0,0 0 0 0,0 0 0 15,0 0 0-15,0 0 0 0,0 0 0 16,0 0 0-16,0 0 0 0,0 0 0 0,0 0 0 16,-78 104 0-16,64-75 0 0,-3 0 0 0,5 0 0 15,-1 0 0-15,2 1 0 0,1-1 0 0,4-3 0 16,-3-3 0-16,7-3 0 0,0-5 0 0,0-4 0 16,2-4 0-16,0-3 0 0,0-4 0 15,0 0 0-15,0 0 0 0,0 0 69 0,0-2 330 16,2 0 7-16,0-2-38 0,0-3-113 0,2-4-104 15,3-5-90-15,1-7-62 0,0-1 13 16,1-7 15-16,2-3-19 0,-1-1-13 0,3-6-17 16,-2 0-18-16,0-1 13 0,0 2 3 0,-2 7 9 15,-1 6 30-15,-4 7 8 0,3 6 4 0,-5 6-4 16,-1 3-22-16,0 4-22 0,-1 1-32 0,2 0-53 16,-2 0-50-16,0 0-59 0,0 1-79 0,0 1-49 15,2 3 38-15,0 1 87 0,0 4 218 16,4 3 0-16,-2 5 0 0,4 4 0 15,0 4 0-15,-2 1 0 0,3 4 0 0,1-2 0 0,0 0 0 16,-1-3 0-16,0 0 0 0,-4-2 0 16,2-2 0-16,1-1 0 0,-2 0 0 0,1-3 0 15,-3-1 0-15,1-1 0 0,-3-1 51 0,2 0 7 16,-2 0-48-16,-2-4-129 0,0-4 119 0</inkml:trace>
  <inkml:trace contextRef="#ctx0" brushRef="#br0" timeOffset="949132.1517">29804 10771 1728 0,'0'0'-200'0,"0"0"-258"0,0 0 3 0,0 0 89 16,0 0 172-16,0 0 192 0,0 0 21 0,122-9-4 15,-104 7 5-15,-2-2 19 0,-2 1 7 16,4-1 10-16,0-1 8 0,-1-1-6 0,3-1 2 15,-1 1-6-15,0-1-1 0,-1 0 1 0,-4 0 2 16,-2 2 10-16,0-1 14 0,-6 3 16 0,0-1 20 16,-4 2 2-16,-1-1 0 0,-1 2 0 15,0-1-22-15,0 0-18 0,0 2-33 0,-1-1-47 16,-3 1-33-16,0-1-41 0,1 0-36 0,-3 1-20 16,0 0-19-16,-2 0 6 0,-1 0 19 15,0 3 17-15,-2 4 12 0,1 0 5 0,1 0 0 16,-1 3-11-16,6 0 6 0,-2 2 1 0,4 0 9 15,1 1 61-15,0 0 26 0,1 1 0 0,0 1 0 16,4-1 0-16,2-1 0 0,0 1 0 0,4-1 0 16,2-2 0-16,1-1 0 0,1-1 0 15,5 1 0-15,-1-2 0 0,1-1 0 0,-2-2 0 16,3-1 8-16,0-3 102 0,-1 1-2 0,1-2-3 16,-4 0-18-16,-1 0-84 0,-4-3-159 15,-3 0-109-15</inkml:trace>
  <inkml:trace contextRef="#ctx0" brushRef="#br0" timeOffset="949415.7267">30480 10551 1629 0,'0'0'101'0,"0"0"-176"15,0 0-126-15,0 0-141 0,0 0-64 16,0 0 33-16,0 0 96 0,0 0 221 0,0 0 56 15,0 0 0-15,0 0 0 0,0 0 0 0,0 0 0 16,0 0 0-16,15 53 0 0,-10-33 0 0,-3 2 0 16,0 1 0-16,4 2 0 0,-5-1 0 0,1 1 0 15,-2 0 0-15,2-1 0 0,1 0 0 16,-3 1 0-16,1-2 0 0,-2-1 0 0,1-2 0 16,0 0 0-16,0-2 0 0,0-1 0 15,0-2 0-15,-3-2 0 0,1-3 0 0,2-1 0 0,-1-2 0 16,0-1 0-16,1-1 0 0,0-3 0 0</inkml:trace>
  <inkml:trace contextRef="#ctx0" brushRef="#br0" timeOffset="949766.7614">30868 10599 996 0,'0'0'188'0,"0"0"-216"0,0 0-160 16,0 0-116-16,0 0-71 0,0 0 86 15,0 0 289-15,0 0 0 0,0 0 0 0,0 0 0 16,0 0 0-16,0 0 0 0,0 0 0 0,0 0 0 16,-130 105 0-16,104-87 0 0,-3-2 0 0,1 0 0 15,3-2 0-15,1-4 0 0,4-1 0 0,6-2 0 16,1-2 16-16,3-3 32 0,3 1 23 16,4-2 44-16,-2-1 38 0,5 0 20 0,0 0 2 15,0 0-27-15,2 0-27 0,3 0-31 0,-2 0-46 16,-2 0-50-16,4 0-52 0,-3 0-34 0,-1 0-11 15,0 0 5-15,1 0 20 0,2 0 34 16,-1 0 27-16,4 0 19 0,-2 1 9 0,4 3-7 16,1-2-12-16,1 5-6 0,1 0-5 0,5 4-5 15,0 2 3-15,-1-1 5 0,3 2 3 16,1 2 5-16,0 0-1 0,-1 2 6 0,1 0 6 16,0-1 10-16,-1 2 13 0,1 0 11 0,-5-1 17 15,4 0 12-15,-2 1-29 0,-6-2-318 0,-6-7-214 0</inkml:trace>
  <inkml:trace contextRef="#ctx0" brushRef="#br0" timeOffset="950817.5515">29428 11709 656 0,'0'0'-24'0,"0"0"-277"0,0 0-30 16,0 0 331-16,0 0 0 0,0 0 0 0,0 0 0 0,0 0 0 16,0 0 0-16,0 0 0 0,-14 117 0 15,3-86 0-15,-5 3 0 0,2 4 0 0,-5 2 0 16,2 2 0-16,1 0 0 0,-1-2 0 0,3-4 0 15,-1-1 0-15,4-6 0 0,5-5 0 16,1-4 0-16,0-4 0 0,0-4 0 0,3-4 0 16,1-2 0-16,1-3 0 0,0-2 0 0,0-1 0 15,0 0 0-15,0 0 176 0,0 0 135 0,1-1 16 16,1-3-6-16,-1-1-62 0,3-6-95 16,2-3-106-16,3-9-139 0,8-11-81 0,3-7 40 15,2-6 14-15,2-3 70 0,2-2 50 0,-3 1-31 16,-1 1 10-16,-1 8-1 0,-3 5 11 15,0 3-3-15,-5 8 6 0,3 4 3 0,-4 6 2 16,-3 5 7-16,-5 4-11 0,2 3-15 0,-4 3-30 16,-1 1-55-16,-1 0-76 0,0 1-87 0,0 4 1 15,0 3 46-15,0 1 134 0,0 6 77 0,1 5 0 16,-1 4 0-16,0 5 0 0,0 1 0 16,0 5 0-16,0 3 0 0,-1-3 0 0,1 2 0 15,-1-2 0-15,1 1 0 0,0-2 0 0,-1 3 4 16,1-4 15-16,0-1 9 0,0-3 11 0,0-2 11 15,0-3 23-15,0-1 3 0,0-3-13 16,0-1-58-16,0-4-118 0,0-5-131 0,0-4 244 0</inkml:trace>
  <inkml:trace contextRef="#ctx0" brushRef="#br0" timeOffset="951201.1351">29284 12098 1513 0,'0'0'98'15,"0"0"-141"-15,0 0-145 0,0 0-209 0,0 0-62 16,0 0 60-16,0 0 274 0,0 0 125 16,0 0 0-16,0 0 0 0,0 0 81 0,126-20 28 15,-90 14-15-15,3-1-32 0,4 1-19 0,-3-3 5 16,-1 1-3-16,-5 0 0 0,2 0-6 0,-11 1-16 16,0 0-4-16,-9 2 1 0,-1 0 4 15,-5 0 8-15,-5 2 6 0,0 0 8 0,-3 2 22 16,-2 1 29-16,0 0 7 0,0 0-21 0,-1 0-51 15,-4 0-73-15,3 0-46 0,-4 0-37 0,-1 0-13 16,-3 4 10-16,-7 1 18 0,4 3 30 0,-4 0 23 16,4 3 5-16,-2 0 0 0,0 5 0 15,3 0 4-15,-2 3 10 0,2 2 2 0,4-1-8 16,2 0-1-16,3-2 11 0,1 0 33 0,2-2 0 16,5-2 0-16,4 0 0 0,1-3 0 15,1-1 0-15,2 0 0 0,3-3 0 0,0 2 0 16,3-5 0-16,1 0 68 0,1-2 58 0,3-2 4 15,0 0-12-15,-1 0-8 0,6-2-11 16,-1-4-29-16,-3 0-78 0,3-4-169 0,-9 4-359 16,-6 1 536-16</inkml:trace>
  <inkml:trace contextRef="#ctx0" brushRef="#br0" timeOffset="951457.7056">30146 11904 1724 0,'0'0'301'0,"0"0"-294"0,0 0-139 0,0 0-110 16,0 0-86-16,0 0 1 0,0 0 79 0,0 0 107 15,0 0 90-15,0 0-25 0,0 0-100 0,0 0-30 16,0 0 101-16,7 26 105 0,-7-10 0 0,0 0 0 16,-2 4 0-16,0 1 0 0,0 2 0 0,1 4 0 15,0-1 0-15,-3 2 0 0,1 0 0 16,2 1 0-16,1-4 0 0,-1 1 0 0,1-4 0 15,0-3 0-15,0-2 0 0,0-1 0 0,0-4 3 16,0-2 64-16,1-2 1 0,0 0-18 16,0-3-39-16,-1-1-51 0,4-3-116 0,-4 0 153 15,1-1 3-15</inkml:trace>
  <inkml:trace contextRef="#ctx0" brushRef="#br0" timeOffset="951834.2356">30467 11935 1877 0,'0'0'48'0,"0"0"-136"16,0 0-91-16,0 0-83 0,0 0 16 0,0 0 55 15,0 0 80-15,0 0 94 0,0 0 18 16,0 0 2-16,0 0-2 0,0 0 1 0,-135 98 0 16,115-84 0-16,4 0 3 0,-3 0 0 0,1-1 3 15,-1 0-1-15,5-2-1 0,3-2-1 16,4-3 0-16,3-3 0 0,0 0 3 0,4-3-3 15,0 0 2-15,0 0-3 0,4 0-7 0,-2 0-14 16,0 0-34-16,0 0-29 0,2 0-24 0,-1 0 17 16,-1 0 47-16,3 0 49 0,0 0 50 15,2 0 14-15,-2 0-6 0,3 0-14 0,0 0-15 16,2 0-14-16,-1 2-7 0,1 3-8 0,2-1-4 16,-1 2-3-16,1 1-1 0,5 2-2 15,-2 2 0-15,3 1 1 0,2 2 0 0,0 1 3 16,1 2 2-16,0-3 1 0,-1 3 1 0,1-1 0 15,-2-1 2-15,-2-2 4 0,-3 0 4 0,1-1 5 16,-3-3 5-16,-3-2 2 0,-4-1 4 0,2-1 0 16,-5-2-8-16,-1-2-20 0,-1 2-120 0,0-3-221 15,0 0-339-15</inkml:trace>
  <inkml:trace contextRef="#ctx0" brushRef="#br0" timeOffset="952418.4573">29203 11811 0 0,'0'0'19'0,"0"0"122"0,0 0-140 0,0 0-113 16,0 0 63-16,0 0 49 0,0 0 0 0,0 0 0 15,0 0 0-15,0 0 0 0,0 0 0 16,0 0 0-16,121 4 0 0,-90 7 0 0,6 6 0 16,3 1 0-16,1 6 0 0,3 2 0 0,3 3 0 15,4 2 0-15,1 1 0 0,3 1 0 16,5 2 0-16,2-2 0 0,5 2 0 0,-2-3 0 15,4 0 0-15,-5-2 0 0,2-1 0 0,-4-2 0 16,-2 0 0-16,-4-3 52 0,0-2 9 0,-5-2-13 16,-7-2-5-16,-3-4-7 0,-6-1-5 0,-9-3 1 15,-2-3 2-15,-10-1-1 0,-4-3 7 16,-7-1 30-16,2-2 67 0,-5 0 76 0,0 0 61 16,0 0 16-16,0 0-40 0,0 0-53 0,-5 0-52 15,4 0-42-15,0 0-29 0,-1 0-31 0,1 0-31 16,-4-1-44-16,3-2-82 0,-1-2-158 0,-2 2-334 15,3 0-588-15</inkml:trace>
  <inkml:trace contextRef="#ctx0" brushRef="#br0" timeOffset="954086.4087">30956 13550 164 0,'0'0'-101'0,"0"0"38"0,0 0 63 0,0 0 0 16,137-20 0-16,-85 13 0 0,8-1 0 0,7 0 0 15,5 2 99-15,3-1 11 0,10-3 2 0,1 2 2 16,6 0 11-16,6-2-7 0,2 0-12 0,5 3-18 16,1-2-22-16,2 0-20 0,-15 4-19 15,-12 1 1-15,-11 1-15 0,-9 1-5 0,7 1-9 16,-1 0-21-16,1 1 1 0,2 0-3 0,0 0-2 15,-6 0 2-15,-6 1 2 0,-9 2 3 0,-9-2 7 16,-8 3 4-16,-8-2-2 0,-5 0-1 16,-6-1-9-16,-7 0-42 0,-4 0-98 0,-2 2-36 15,-4-2-114-15,-3 0 198 0</inkml:trace>
  <inkml:trace contextRef="#ctx0" brushRef="#br0" timeOffset="954403.5621">31104 13796 498 0,'0'0'-137'0,"0"0"-166"0,0 0 245 0,0 0 58 16,0 0 0-16,0 0 0 0,136-12 0 0,-91 4 233 15,7-2 23-15,7 1-61 0,10 0-52 0,3-2-28 16,8 1-13-16,4 1-5 0,6-2-6 0,3 1 1 16,4 1-9-16,0 1-17 0,1 0-14 15,-3 2-22-15,-13 2-15 0,-13 0-6 0,-10 2 5 16,-8 1-10-16,2-1 2 0,-1 2-4 0,4 0-15 16,-4 0-2-16,0 0-1 0,-2 0 1 15,-7 0-6-15,-7 0-23 0,-10 0-78 0,-4 3-181 16,-11 2-134-16,-6-3-152 0,-4 0 559 0</inkml:trace>
  <inkml:trace contextRef="#ctx0" brushRef="#br0" timeOffset="954653.9508">31132 14014 660 0,'0'0'-83'0,"0"0"-299"0,0 0 187 15,0 0 195-15,0 0 0 0,0 0 0 0,153 1 0 16,-98-8 22-16,9-1 243 0,6 0-52 16,4-2-57-16,7 0-39 0,8 0-26 0,2 0-15 15,4-1-21-15,4 0-9 0,-3 2-3 0,2 1-11 16,-7 0-3-16,-7 3-18 0,-13 1-11 0,-9 1 4 16,-11 1-9-16,-9 2-4 0,4 0-9 15,-3 0-22-15,3 0-26 0,-2 0-53 0,-1 2-102 16,-4 2-135-16,-11-1 30 0,-14 0 326 0</inkml:trace>
  <inkml:trace contextRef="#ctx0" brushRef="#br0" timeOffset="954873.6365">31163 14305 903 0,'0'0'256'0,"0"0"-371"15,0 0-138-15,0 0 32 0,0 0 63 0,127-12 182 16,-63-1 133-16,9 1 50 0,9-2-1 0,8 0-10 16,4-1-55-16,7-1-64 0,9 2-22 0,-1-1-13 15,0 4-7-15,0-1-23 0,-8 0-13 16,-13 1-4-16,-16 4 2 0,-12 0-21 0,-9 1-47 16,1-1-73-16,1 0-181 0,-13 2-228 0,-12 0 115 0</inkml:trace>
  <inkml:trace contextRef="#ctx0" brushRef="#br0" timeOffset="955204.0348">31113 13316 823 0,'0'0'295'15,"0"0"-421"-15,0 0-97 0,0 0 8 0,0 0 89 16,0 0 128-16,143 11 24 0,-93-10 21 0,2 0 11 16,6 0 0-16,2-1-9 0,3 2-6 0,8-2-4 15,1 0-6-15,2 0 6 0,3 0-1 16,1-2-2-16,-2 1 1 0,4-1-13 0,-2 0-9 15,-2-1-6-15,1 1-4 0,-15 1 3 16,-10-2 9-16,-9 2-11 0,-4 1-27 0,-2-1-65 0,-3 1-142 16,-5-2-162-16,-10 2 98 0</inkml:trace>
  <inkml:trace contextRef="#ctx0" brushRef="#br0" timeOffset="955414.2082">31038 13273 1656 0,'0'0'21'0,"0"0"-165"15,0 0-32-15,125-14 40 0,-47 2 148 16,15-1 45-16,11 0 35 0,7-2 4 0,2 0-20 16,8 2-28-16,-1 0-38 0,3 1-12 0,0 2-5 15,-14 0-1-15,-12 5-4 0,-18 0 2 16,-8 4-21-16,6 0-26 0,-2 2-25 0,6-1-72 15,-22 0-214-15,-19 1-386 0</inkml:trace>
  <inkml:trace contextRef="#ctx0" brushRef="#br0" timeOffset="958457.4141">32947 12582 0 0,'0'0'107'0,"0"0"65"15,0 0 20-15,0 0-18 0,0 0-41 0,0 0-28 16,0 0-38-16,0 0-22 0,0 0-22 0,0 0-12 15,0 0-5-15,0 0 4 0,-23-32 12 16,23 32 15-16,0 0 15 0,0 0 5 0,0 0 4 16,0 0-1-16,0 0-4 0,0 0-5 0,0 0-7 15,0 0-11-15,0 0-16 0,0 0-21 16,0 0-26-16,-1 0-42 0,1 1-45 0,0 0-54 16,0 0-54-16,0 1-24 0,0 1 54 0,0 0 62 15,0 3 77-15,0 0 61 0,1 3-4 0,1-2-1 16,0 2-2-16,0 0 0 0,-1 0 0 15,2-2-1-15,1 0 8 0,-3-3 19 0,1-1 35 0,1-1 47 16,-2-1 41-16,1-1 25 0,-1 0 7 16,0 0-6-16,-1 0-2 0,1-3-4 0,1 1 3 15,0-3-37-15,3 0-37 0,0-6-35 0,5-2-38 16,0-4-1-16,6-3-3 0,-1-7-7 0,5-1 3 16,1-5-2-16,4-2-9 0,0-1-4 15,3-3-9-15,0 5-4 0,3-2 2 16,-10 10-1-16,1 2 1 0,-4 8-3 0,-3 0 8 0,3 0-4 15,-1 1 1-15,2-2 4 0,-1 1-11 16,-1 1 8-16,3 1-2 0,-2-2 1 0,0 4 4 16,-1-1-3-16,-1 2 3 0,0-1 1 0,0 2-6 15,-1-1 1-15,-1 1-8 0,0 1-5 0,0 3 2 16,-1-1-1-16,-1 1 0 0,0 2 3 16,-6 1 37-16,8 0 2 0,-7 2 4 0,0 0 2 15,7-2-30-15,-7 2 9 0,-1 1 10 0,1-2 15 16,0 1 11-16,-1 0 8 0,2-1 8 15,-1 2-1-15,-7 0-5 0,0 0-4 0,0 0-10 0,0 0-7 16,0 0-9-16,0 0-13 0,0 0-15 16,0 0-28-16,0 0-58 0,0 0-123 15,0 0-366-15,0 0-787 0</inkml:trace>
  <inkml:trace contextRef="#ctx0" brushRef="#br0" timeOffset="959250.8718">32910 13155 0 0,'0'0'0'0,"0"0"0"0,0 0 0 15,0 0 0-15,0 0 0 0,0 0 0 16,0 0 10-16,0 0 57 0,0 0-40 0,0 0-14 15,0 0-1-15,0 0 4 0,0-1-2 0,1 1-7 16,-1 0-1-16,0 0-11 0,0 0-2 16,0 0 0-16,0 0 0 0,0 0 11 0,0 0 6 15,0 0 10-15,0 0 7 0,0 0 1 0,0 0 3 16,0 0-5-16,0 0-5 0,0 0-6 0,0 0-2 16,0 0-1-16,0 0-1 0,0 0-5 15,0 0-5-15,0 0-5 0,-1 0-2 0,1 0-4 16,0 0-1-16,0 0-3 0,0 0-9 0,0 0 0 15,0 1-13-15,0-1-20 0,0 0-15 16,0 0-25-16,0 0 75 0,0 0 21 0,0 0 0 16,0 0 0-16,0 0 0 0,0 0 0 0,0 2 0 15,0-2 0-15,0 0 0 0,0 0 0 0,0 0 0 16,-1 0 0-16,-2 0 0 0,-2 0 0 16,3 1 0-16,-3 2 0 0,0-2 0 0,2 2 0 0,0-2 0 15</inkml:trace>
  <inkml:trace contextRef="#ctx0" brushRef="#br0" timeOffset="960221.8422">32799 13186 0 0,'0'0'0'0,"0"0"0"0,0 0 0 0,0 0 0 16,0 0 0-16,0 0 0 0,0 0 0 0,0 0 0 16,0 0 0-16,0 0 0 0,0 0 0 0,0 0 0 15,0 0 0-15,0 0 0 0,0 0 0 16,0 1 0-16,3-1 0 0,0 2 0 0,-1-1 0 15,0 1 0-15,5 1 0 0,-3-1 0 0,4 1 0 16,-1 0 0-16,1 0 0 0,4-1 0 0,-1 2 0 16,3-2 0-16,-1 0 0 0,3 0 0 15,-2-1 0-15,3 1 0 0,0-2 0 0,-2 1 0 16,-2-1 0-16,2 0 0 0,-2 0 0 0,-1 0 0 16,1 1 0-16,-2-2 0 0,-2 0 0 15,2-2 0-15,-4 0 0 0,2 0 0 0,0-1 29 16,-2 1 57-16,1-2-1 0,-3 1-8 0,4-2 5 15,-2 1 2-15,-2 0 1 0,2 0 5 16,-2-1-3-16,0-1 0 0,1 2-5 0,0-1-10 16,-2-1-5-16,1 0-8 0,-1-1-6 0,1-2-3 15,-1 1-8-15,2 0 0 0,-3-2-3 0,1-1-2 16,1 0-1-16,-1 0-4 0,1-1-4 0,0 0-1 16,0 0-2-16,-2-1-1 0,0 1 6 0,1 2-1 15,-2-1 5-15,-1 1 10 0,4 0 3 16,-5 2 5-16,0 2 3 0,0-2 3 0,0 1-1 15,0 1-1-15,0 0-4 0,0 1-2 0,-3-1-6 16,1 2-8-16,0-1-6 0,-1 0-15 0,0 1-5 16,0 0-4-16,1 0-7 0,0 2-3 15,-1 1-4-15,1-1-1 0,0 1 1 0,1 1 2 16,1 0-4-16,-1 1-1 0,1 0 2 16,-1 0-3-16,1 0 7 0,-1 0 1 0,1 0 4 0,-2 0 1 15,1 0 0-15,1 0 1 0,-2 0-7 16,1 0 3-16,-1-2-2 0,-1 1-1 0,1 0 6 15,-1-1-4-15,0 1 8 0,-2-2 3 0,1 1 1 16,-1 1 4-16,2-2-8 0,0 2-3 16,-1-1-7-16,2 1-7 0,0 1-6 0,1-2-6 15,0 2 1-15,1 0-3 0,0 0 5 0,0-1 4 0,0 1 0 16,0 0 3-16,0 0 0 0,0 0 5 16,0 0 7-16,0 0 4 0,0 0 7 0,1 0 5 15,-1-1 1-15,0 1 5 0,0 0-4 0,0 0-3 16,1 0-5-16,-1 0-12 0,1 0-10 15,0 0-26-15,-1 0-38 0,0 0-45 0,0 0-56 16,0 0-43-16,0 0-40 0,0 0-31 0,0 0-37 16,0 0-24-16,0 0 205 0,0 0 149 0,0 0 0 15,0 0 0-15,0 0 0 16,0 0 0-16</inkml:trace>
  <inkml:trace contextRef="#ctx0" brushRef="#br0" timeOffset="960340.0038">33133 12832 0 0,'0'0'0'0,"0"0"0"15,0 0 0-15,0 0 138 0,0 0 139 16,0 0-42-16,0 0-39 0,0 0-31 0,0 0-29 15,0 0-39-15,0 0-42 0,0 0-45 0,0 0-33 16,0 0-28-16,-56-29-27 0,55 28-25 0,1 1-28 16,-2 0-39-16,2 0-61 0,0 0-80 0,0 0 100 15,0 0 211-15,0 2 0 0,0-1 0 0</inkml:trace>
  <inkml:trace contextRef="#ctx0" brushRef="#br0" timeOffset="960621.3545">33133 12832 0 0,'-30'-11'170'0,"30"10"76"0,0 0-46 15,0-2-26-15,0 2-40 0,0 0-31 16,-1-1-25-16,-2 0-21 0,0 1-7 0,1-1-19 16,-2 0-17-16,0 1-22 0,-1 0-39 15,-2 0-42-15,2 1-34 0,-5 0-10 0,-1-1 21 16,-4 1 33-16,0 3 35 0,-2 3 22 0,-2-1 8 16,-1 2 6-16,0-1 4 0,4 2-6 15,1-2-18-15,2-1-29 0,4-1-44 0,1 0-56 0,5-1-54 16,0 0 201-16,3-2 10 0,0 1 0 15,0 0 0-15,4-1 0 0,-2 2 0 0,4-1 0 16,-3 0 0-16,3 1 0 0,-3 0 0 0,1-1 0 16,1 0 0-16,-2-1 0 0,-1 2 0 0,2-2 0 15,-3 0 0-15,0-1 0 0,0 0 0 16,-1 1 62-16,0-1 205 0,0 0-70 0,0 0-83 16,0 0-81-16,-1 0-120 0,0 0-243 0,0 0 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3:51:29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3-08-17T03:56:16.848"/>
    </inkml:context>
  </inkml:definitions>
  <inkml:trace contextRef="#ctx0" brushRef="#br0">6547 10399 0 0,'0'0'0'0,"0"0"0"16,0 0 0-16,0 0 0 0,0 0 0 0,0 0 99 15,0 0 53-15,0 0 6 0,0 0 0 0,0 0-36 16,0 0-29-16,0 0-25 0,43-38-30 16,-43 38-12-16,0 0-11 0,0 0-15 0,0 0-5 15,0 0-11-15,0 0-12 0,0 0-14 0,0 0-24 16,0 1-37-16,0 0-40 0,0 2-28 0,0 0 30 16,3 3 45-16,4 2 51 0,1 2 40 15,-2 2 1-15,3-2-7 0,3 4 1 0,2-1 5 16,-2 0 8-16,6 1 9 0,-1-2 13 0,2 1 10 15,4 0 5-15,2-3 11 0,-3 1 8 0,5-3 9 16,-3-1 11-16,4 0 0 0,-4-2 1 16,4 0-9-16,-4-2-3 0,2-1-1 0,2 0 2 0,-2-2 3 15,2 1 3-15,0-1 1 0,-1-5-5 16,-2-1-2-16,3-1-5 0,-3-1-2 0,3-3-6 16,-4 1-3-16,3-3-1 0,-5-1 0 0,0 1 14 15,-3-1 6-15,-2 0 19 0,-4-2 12 16,-4 0 1-16,0 0 2 0,-1-3-22 0,-4-1-17 15,2-2-16-15,-2-2-15 0,-2 0-6 0,3-4-8 16,-3 0-5-16,-1-1-6 0,-1 0 3 0,0-1-6 16,0 3 2-16,0 1 6 0,-2 1-3 15,-4 2 4-15,3 1-6 0,-3 0-2 0,2 2 2 16,-4 1-1-16,3 1 1 0,-2-1-7 0,-2-1-8 16,-2 2-6-16,1 1-10 0,0-2-4 15,-3 2 1-15,-2 1-4 0,2 0 2 0,-1 2 9 16,-3 2-6-16,2 0-7 0,-1 3-11 0,-1 2-18 15,1 2 0-15,-3 3 1 0,-2 2 1 0,-4 0 9 16,0 2 3-16,-5 5 11 0,-2 1 9 0,-4 3 9 16,3-1 11-16,-4 1 1 0,4 0-1 0,3-2 3 15,0 0-6-15,5 1 0 0,-1-2 0 16,5 3-6-16,-1 0-3 0,2 2-3 0,2-2-5 16,4-1-10-16,2-1 0 0,4 2-7 0,-1-1 0 15,2-1 7-15,5 0 2 0,0 0 5 0,1 0 3 16,1 2 3-16,0 0 8 0,0 3 3 15,3 0 0-15,4 3-74 0,-3-3-240 0,3-4-750 0</inkml:trace>
  <inkml:trace contextRef="#ctx0" brushRef="#br0" timeOffset="659.4695">2896 10136 1348 0,'0'0'72'0,"0"0"-105"15,0 0-88-15,0 0-106 0,0 0-95 0,0 0-71 16,0 0 69-16,0 0 324 0,0 0 0 0,0 0 0 16,0 0 0-16,0 0 0 0,0 76 0 0,2-39 0 15,0 7 0-15,1 6 0 0,0 8 0 16,-1 4 0-16,1 4 0 0,-3 1 0 0,0-1 0 15,0-3 0-15,0-4 0 0,-3-4 0 0,1-5 0 16,-3-6 0-16,4-2 0 0,-1-6 0 0,-2-5 0 16,1-5 0-16,0-2 0 0,-1-10 0 15,3-5 0-15</inkml:trace>
  <inkml:trace contextRef="#ctx0" brushRef="#br0" timeOffset="968.4789">3255 10161 0 0,'0'0'0'0,"0"0"0"0,0 0 0 0,0 0 0 15,0 0 0-15,0 0 0 0,0 0 0 16,0 0 0-16,0 0 0 0,0 0 0 0,0 0 0 15,0 0 0-15,0 0 0 0,0 0 0 0,3 57 0 16,-5-29 0-16,1 2 0 0,0 6 0 0,0 3 0 16,0 6 0-16,1-1 0 0,0 3 0 15,0 1 0-15,0 0 0 0,0 0 0 0,0-3 0 16,0-3 0-16,1-3 0 0,1-3 0 0,1-1 0 16,1-3 0-16,0-3 0 0,3-1 0 0,1-6 12 15,0-3 31-15,2-1-32 0,-3-7-77 16,0-5 66-16</inkml:trace>
  <inkml:trace contextRef="#ctx0" brushRef="#br0" timeOffset="1253.1675">3701 10219 1415 0,'0'0'479'0,"0"0"-407"16,0 0-72-16,0 0-60 0,0 0-67 15,0 0-23-15,0 0 6 0,0 0 31 0,0 0 38 16,0 0-14-16,0 0-67 0,0 0-70 0,0 0-1 16,0 0 37-16,2 17 85 0,2 13 62 0,1 4 10 15,-2 8-2-15,-2 3 3 0,0 5 21 16,0 2 18-16,1 5 16 0,-2-3-1 0,1-3-1 16,-1-1 0-16,1-5-6 0,2-4 5 0,-2-3 33 15,3-3 2-15,1-8-4 0,-3-4-5 16,2-7-35-16,-1-5 0 0,0-2 7 0,0-3 16 15,-2-1 20-15,1-1 17 0,-1 0-8 0,1 0-49 16,-1-1-252-16,-1-1-284 0</inkml:trace>
  <inkml:trace contextRef="#ctx0" brushRef="#br0" timeOffset="1770.5444">4620 10636 1494 0,'0'0'231'0,"0"0"-234"0,0 0-138 15,0 0-28-15,0 0 19 0,0 0 62 0,0 0 79 16,0 0 16-16,0 0 2 0,131-51-1 15,-102 44-2-15,3-2 7 0,5-2 2 0,4 1 7 16,4-3 11-16,5 0-6 0,2-1 4 0,4-1-1 16,4-3 3-16,5 1 15 0,3-2 2 0,2-2-6 15,4 0-9-15,0 2-15 0,1-1-3 16,-2 1-4-16,-3 0-5 0,-4 2 2 0,-1 1-6 16,-4 1-1-16,-5 1 5 0,-2 2-4 0,-4 0 3 15,-2 2 3-15,-8-1-5 0,-4 2 1 0,-5 1-1 16,-5-1-1-16,-6 4 5 0,-5 2 8 15,-8 0 13-15,0 1 20 0,-7 2 13 0,0-2-30 16,-7-1-100-16,-3 1-211 0,1-2-341 0,4 2-319 0</inkml:trace>
  <inkml:trace contextRef="#ctx0" brushRef="#br0" timeOffset="2055.0951">5823 10038 1999 0,'0'0'46'0,"0"0"-105"16,0 0-43-16,0 0-2 0,0 0 29 0,0 0 46 16,119-15 16-16,-88 15-2 0,2 0 7 0,0 2-8 15,0 5-8-15,0 3 2 0,4 0-3 16,2 4 12-16,-1 1 8 0,2 1 2 0,2 2 13 16,-2 2-2-16,-3 1-3 0,-1 1 8 0,-5 1-13 15,-6 1-2-15,-3-2-2 0,-5 2-13 16,-5-2 9-16,-4-1-4 0,-6 0 0 0,-2 1 12 0,-4 0 9 15,-10 0 14-15,-7 1 20 0,-3-1 2 16,-8-1 2-16,-5-2-7 0,2-2-5 16,-5-2-2-16,1-5-4 0,1 1-3 0,3-1-10 0,-3 2-4 15,5 2-11-15,-1 3-30 0,10-4-215 0,6-2-1076 16</inkml:trace>
  <inkml:trace contextRef="#ctx0" brushRef="#br0" timeOffset="3472.1715">7633 10623 732 0,'0'0'-3'0,"0"0"-68"0,0 0-36 0,0 0-63 0,0 0-18 16,0 0 51-16,0 0 81 0,0 0 88 15,0 0 131-15,0 0 65 0,0 0 24 0,0 0 9 16,-34-80-16-16,34 77-13 0,0-1-2 0,0 2-26 16,0 1-24-16,0-1-48 0,0 2-46 0,0 0-42 15,0 0-41-15,0 0-25 0,0 0-18 16,0 0-17-16,0 0-16 0,0 0-19 0,0 2-27 15,0 1-22-15,3 3 28 0,-1 3 27 0,0 7 41 16,-1 4 44-16,1 4-9 0,1 6 5 0,-3 3 2 16,0 0-2-16,0 3 11 0,0-1-2 15,0 1 5-15,0-1 6 0,0-1-5 16,0-3 8-16,2 1-3 0,0-5-9 0,1-6 0 0,3-1-6 16,-3-4 0-16,3-4 3 0,-3-2 0 0,2-1-5 15,-1-3-7-15,-2 0-18 0,5-3-59 16,-4 0-113-16,3-3-210 0,-3 1-434 0</inkml:trace>
  <inkml:trace contextRef="#ctx0" brushRef="#br0" timeOffset="3788.7833">8131 10600 0 0,'0'0'0'0,"0"0"0"16,0 0 35-16,0 0 247 0,0 0 22 0,0 0-23 16,0 0-54-16,0 0-55 0,0 0-73 15,0 0-46-15,0 0-26 0,0 0-11 0,0 0-21 16,0 0-32-16,10-20-31 0,-9 25 0 0,1 3 16 16,-1 4 21-16,5 6 26 0,-3 3 1 0,-2 5-2 15,2 3 4-15,1 3 5 0,-3 5 1 16,1 0 3-16,-2 1-1 0,1 0-4 0,0 2-1 15,0-3-1-15,2-3 1 0,-2-1 3 0,1-3 2 16,-1-3-2-16,3-3 0 0,0-2-3 0,-2-4 2 16,-1-4 8-16,1-2 4 0,1-2 8 15,-3 0-11-15,0-4-72 0,0 0-226 0,0-3-693 0</inkml:trace>
  <inkml:trace contextRef="#ctx0" brushRef="#br0" timeOffset="4054.5366">8629 10554 611 0,'0'0'168'0,"0"0"-23"0,0 0-30 0,0 0-53 16,0 0-46-16,0 0-27 0,0 0-18 0,0 0-7 15,0 0-16-15,0 0-26 0,0 0-8 0,0 0 16 16,0 0 25-16,5 21 41 0,-4 4 21 15,4 4 2-15,-4 2 0 0,0 3-1 0,0 2-6 16,0-1-2-16,1 4 0 0,2-2 0 0,-1 1 4 16,-1-2-1-16,3-2 0 0,-2-3-4 15,2-4-4-15,0-1-1 0,-2-5-8 0,3-1-28 16,-3-6-228-16,1-5-323 0</inkml:trace>
  <inkml:trace contextRef="#ctx0" brushRef="#br0" timeOffset="4256.5473">9108 10485 1735 0,'0'0'348'0,"0"0"-384"0,0 0-118 16,0 0-17-16,0 0 19 0,0 0 63 16,0 0 81-16,0 0 4 0,0 0 2 0,14 117 1 15,-14-82 3-15,0 3 1 0,-1 3 5 0,0 1 2 16,-3 5 5-16,-2 1 1 0,2 3-7 15,-4 3 3-15,-1 2 3 0,-1 1 7 0,-3 2 6 16,-4 5-32-16,5-16-390 0,3-16-814 0</inkml:trace>
  <inkml:trace contextRef="#ctx0" brushRef="#br0" timeOffset="266052.7347">2477 17137 885 0,'0'0'232'0,"0"0"-71"0,0 0-60 0,0 0-37 16,0 0-24-16,0 0-16 0,0 0-9 15,0 0 1-15,0 0-10 0,0 0 13 0,0 0 14 0,-117-117-10 16,98 110 10-16,-2 2-13 0,2 1-22 16,0 2 8-16,5 2-21 0,-3 0-4 0,6 0 8 15,-2 0-18-15,3 0 4 0,1 4-12 0,0 1-13 16,5 0-2-16,-1 1-15 0,3-1 2 15,2 3-2-15,0 0-2 0,0 3 18 0,2 3 6 16,6 3 17-16,2 2 9 0,1 0 0 0,4 1 5 16,1 2-1-16,4-1 12 0,-2 1 1 15,2 0-1-15,0 0 7 0,-5 2-7 0,3-1 7 16,-4 1 5-16,-3-1-5 0,-1 0 7 0,-3-2-7 0,-4-2-4 16,-3-1 11-16,0-2-8 0,-5 0 12 15,-5 0 6-15,-3 0-5 0,-4-3 10 16,-3-2-7-16,-3-1 4 0,-5 0 12 0,3-3-4 0,-3-4 14 15,0 1-1-15,0-2-5 0,6-2 17 0,0 0-3 16,4 0 9-16,4-4 9 0,1-1-8 16,3-1-7-16,2-1-8 0,1 0-30 0,6 1-58 15,1-2-75-15,0 1-96 0,7-2-135 0,-2 3-141 16,3 1-73-16</inkml:trace>
  <inkml:trace contextRef="#ctx0" brushRef="#br0" timeOffset="266367.2481">2778 17269 1414 0,'0'0'278'0,"0"0"-67"15,0 0-63-15,0 0-47 0,0 0-52 16,0 0-13-16,0 0-19 0,0 0-12 0,0 0 8 16,0 0-13-16,0 0-10 0,0 0-4 0,0 0-36 15,0 0-23-15,-9-18-42 0,8 21-59 16,-1 3 14-16,-3 4 22 0,-4 7 48 0,1 4 67 0,-5 4 17 16,-1 1 12-16,-1 1 3 0,0-2 1 15,4-1-3-15,1-4-5 0,0 0-4 0,3-2-5 16,2-3-19-16,-1-3-52 0,4-3-100 0,1-2-118 15,1-1-198-15,0-4 122 0</inkml:trace>
  <inkml:trace contextRef="#ctx0" brushRef="#br0" timeOffset="266635.6128">2725 17297 0 0,'0'0'372'0,"0"0"-55"0,0 0-111 0,0 0-81 0,0 0-80 15,0 0-60-15,0 0-45 0,0 0-51 0,0 0-57 16,0 0-15-16,0 0 23 0,0 0 38 0,0 0 69 15,0 0 32-15,36 46 11 0,-25-26 12 0,1 4 2 16,0-3 5-16,0 2 11 0,0 0-3 16,1-3 4-16,0-1-3 0,0-1-10 15,-2-6 3-15,0-1-6 0,-1-3 0 0,-2-2 9 0,-1-1 0 16,-2-4 19-16,1 0 25 0,-3-1 39 0,-2 0 85 16,1 0 48-16,0-4 44 0,2-3-7 0,1-3-75 15,3-9-58-15,2-4-66 0,3-4-44 16,3-5-11-16,-2-1-20 0,2 3-18 0,-4 3-10 15,4 6-37-15,-4 4-36 0,-1 5-40 0,0 4-59 16,-1 4-77-16,-1 2-149 0,-4 2-130 0</inkml:trace>
  <inkml:trace contextRef="#ctx0" brushRef="#br0" timeOffset="266799.3509">3239 17473 1222 0,'0'0'185'15,"0"0"-182"-15,0 0-101 0,0 0-30 16,0 0-8-16,0 0 40 0,0 0 63 0,0 0 33 16,0 0 15-16,0 0 1 0,0 0-1 0,0 0 7 15,0 0-8-15,0 0-13 0,117 6-108 0,-102-6-265 16,-2 0-151-16</inkml:trace>
  <inkml:trace contextRef="#ctx0" brushRef="#br0" timeOffset="267168.3292">3880 17205 1241 0,'0'0'124'15,"0"0"-58"-15,0 0-71 0,0 0-26 0,0 0-24 16,0 0-21-16,0 0 13 0,0 0 1 0,0 0-3 16,0 0-1-16,0 0-17 0,0 0 5 15,0 0 15-15,-37 36 23 0,26-15 19 0,2 2 6 16,1 3 4-16,1-1-4 0,4-1 2 0,0 1-3 15,3-4-2-15,0 1 8 0,5-2-4 16,3 0 11-16,3-2 3 0,2-5-5 0,3 0 16 16,6-2 0-16,0-3 18 0,5-1 23 0,2-3-1 15,6-4 15-15,3 1-1 0,2-7-9 0,0-3 8 16,-1-3-12-16,-3 0 6 0,-4-2 10 0,-4-2 6 16,-2-3 29-16,-7 1 22 0,-3 0 16 15,-5-2 17-15,-5 1-8 0,-3-2-8 0,-3 0-10 16,-2-1-25-16,-6 1-19 0,-2 0-35 0,-4 1-36 15,-3-2-18-15,-6 4-35 0,-3 3-8 0,-3 1-3 16,-4 3-9-16,-1 5 13 0,-1 0 3 0,0 4 3 16,2 2-5-16,2 1-24 0,1 8-53 15,4 2-124-15,4-1-241 0,12-2-734 0</inkml:trace>
  <inkml:trace contextRef="#ctx0" brushRef="#br0" timeOffset="267668.7971">5288 17550 2331 0,'0'0'67'0,"0"0"-76"0,0 0-95 0,0 0-47 16,0 0 2-16,0 0 42 0,0 0 78 15,119 0 48-15,-68 0 19 0,9-1-8 0,4-1-19 16,8 0 9-16,3 1-12 0,10 1 7 0,5-1 20 16,7 0-10-16,4 0 15 0,4 0-5 0,2 1-12 15,-4 0 6-15,-1 0-14 0,-2 0 0 16,-7 0 4-16,-3 0-9 0,-8 0 5 0,-10 0-7 15,-10 1-2-15,-9-1-1 0,-11 0-1 0,-13 0 1 16,-9 1-5-16,-8-1 6 0,-7 0-8 0,-4 0 6 16,-1 0 13-16,0 0-6 0,-1 0-14 15,-4 0-80-15,1 0-313 0,2 0-1043 0</inkml:trace>
  <inkml:trace contextRef="#ctx0" brushRef="#br0" timeOffset="268519.4772">9243 16969 1117 0,'0'0'195'0,"0"0"-118"15,0 0-80-15,0 0-23 0,0 0-14 0,0 0 16 16,0 0 20-16,121-65 6 0,-90 62 10 0,1 1-4 16,4 4-5-16,-3-2 1 0,4 5-9 0,-3 4 1 15,-2 1-1-15,1 2-3 0,-5 3 2 0,0 2-7 16,-7-1-6-16,-2 1-7 0,-7-2-6 0,-2 1-6 15,-6-1-2-15,-4 1 2 0,0 0 5 16,-6 1 15-16,-8-1 12 0,-5 2 7 0,-6-1 16 16,-3 0-2-16,-5-1 0 0,-1-3 3 0,-3-1-9 15,5-4 5-15,2-2 1 0,7-2-7 16,2-2 10-16,5 1-2 0,11-3 11 0,0 0 23 16,5 0-3-16,0 0 7 0,0 0-24 0,5 0-35 15,0 0-6-15,8-4-13 0,4 2 9 0,7-2 18 16,3 2-3-16,3 0 3 0,4 2 0 15,1 0-3-15,1 4 3 0,1 7-5 0,-2 0-2 16,-3 4-4-16,-6 1-5 0,-2 0-4 0,-8 1-5 16,-1 0-1-16,-7 1-10 0,-3-3 1 15,-5 2-1-15,0-2 3 0,-8-4 18 0,-7 2 13 16,-6-4 16-16,-8 2 18 0,-8 0-7 0,-4-4 5 16,-8 0-8-16,3-2-11 0,-4-3 15 0,1 1-4 15,0-3 6-15,4-1 13 0,-1 1-12 0,5-2 1 16,1 0-4-16,7-1-15 0,3-1 12 0,7-1-6 15,4 3 8-15,8-2 18 0,4 2-13 16,6-1-42-16,1 1-113 0,11-1-126 0,-1 0-223 16,-1 1-334-16</inkml:trace>
  <inkml:trace contextRef="#ctx0" brushRef="#br0" timeOffset="268903.6555">10485 17145 1022 0,'0'0'186'0,"0"0"-127"16,0 0-31-16,0 0-18 0,0 0-1 0,0 0 6 15,0 0-3-15,0 0 9 0,0 0 1 16,0 0-3-16,0 0 0 0,0 0-16 0,0 0-9 16,0 0-16-16,-64-51-16 0,54 56-2 0,-2 2-8 15,-1 4 9-15,-2 3 7 0,2 1 5 0,-1 2 4 16,0 1 1-16,3 2 7 0,1-1-1 0,2 2 10 15,3 0-3-15,3-2 0 0,2 1 8 16,0-1-6-16,7-3 12 0,5 0 14 0,2-3 3 16,5-2 23-16,4-2 5 0,5-4 3 0,6-5 11 15,5 0-12-15,3-2 2 0,6-5-5 0,-2-2-11 16,1-3 6-16,-3-2-5 0,-2-1-1 16,-5-1 12-16,-6 0 3 0,-2-3 5 0,-7 1 11 15,-3-2 0-15,-4 0 5 0,-3-2 10 0,-8 2 3 16,-1 2 7-16,-3-1-8 0,-1 3-13 0,-5 0-27 15,-6 0-35-15,-4 1-25 0,-6 2-31 16,-6 0-8-16,-10 4-4 0,-5 2 9 0,-7 6 11 16,-2 1-8-16,-2 3-20 0,-2 8-132 0,15 0-266 15,15-4-914-15</inkml:trace>
  <inkml:trace contextRef="#ctx0" brushRef="#br0" timeOffset="269587.5509">2137 18267 0 0,'0'0'0'0,"0"0"0"0,0 0 0 0,0 0 0 15,0 0 142-15,0 0 44 0,0 0-25 0,0 0-17 16,0 0-22-16,0 0-26 0,0 0-16 0,0 0-21 15,0 0-31-15,0 0-15 0,-88-100-15 0,69 89-18 16,-5 2 8-16,0 0-18 0,-4 4 8 16,-2 0 3-16,-1 1-22 0,-1 4 18 0,0-1-21 15,-3 2-2-15,3 5 27 0,2 2-29 16,0 0 18-16,5 2-8 0,1 1-45 0,3-1 20 0,8 1-35 16,1 1-5-16,4 1 31 0,6 1-13 15,2 1 26-15,0 1 21 0,7 2 2 0,5-1 36 16,2 3 0-16,7 0 0 0,-5-4 0 0,0 0 0 15,-1-5 4-15,-1 1 12 0,0 2 11 16,1 0-30-16,-2-2 1 0,2 2 5 0,-1-1-34 16,-4 1 47-16,2-2-21 0,-4 1 14 0,1-1 54 15,-8 0-22-15,3 1 24 0,-4-8 4 0,-3 8-32 16,-1-6 17-16,-12 4-25 0,3 1-3 0,-6-6 5 16,-9 1-22-16,6-4 12 0,-9-1-12 15,7-1-32-15,-3-1-63 0,9 0-175 0,6 0 143 0</inkml:trace>
  <inkml:trace contextRef="#ctx0" brushRef="#br0" timeOffset="270055.0117">2308 18251 648 0,'0'0'287'0,"0"0"-137"16,0 0-72-16,0 0-77 0,0 0-14 15,0 0-58-15,0 0-25 0,0 0 13 0,0 0-50 16,0 0 42-16,0 0 15 0,0 0-9 0,0 0 66 15,0 0-14-15,-11 39 16 0,4-27 54 0,6-4-16 16,-4 9 11-16,1-1-13 0,-1 0-43 16,1 1 13-16,0-1-32 0,-3 4-22 0,4-3-47 15,-1 2-63-15,1-2 49 0,0 0 126 0,-2-1 0 16,3 1 0-16,2-5 0 0,-1 2 0 0,1-8 0 16,0 0 0-16,0-6 0 0,0 0 0 15,0 0 0-15,0 0 0 0,1 0 0 0,6-3 0 16,0-6 0-16,2 0 19 0,-4-4 158 0,-2 0-17 15,1-5-19-15,1-4-61 0,-3 5-49 0,3-4-19 16,-3 10-31-16,-2 6-31 0,1 1-22 0,-1-3-48 16,1 1 14-16,0-1 20 0,2 1 52 0,-3 6 20 15,6 0-15-15,3 6 8 0,-2-2 0 16,8 10 3-16,-6-5 9 0,5 6 5 16,2 2-13-16,-1-3 17 0,1 3 0 0,3-1 0 0,-1 0 0 15,1 0 0-15,0 2 0 0,1-4 0 16,-1 1 0-16,-1-2 0 0,1-1 64 0,-6-4 49 15,4 2 79-15,-5-5 14 0,2 0-55 0,-8-5-13 16,6 0-63-16,-3 0-27 0,-2-4 17 16,4-8-37-16,-8 4 11 0,7-8-6 0,-3 0-46 15,-3 0-5-15,5-11-37 0,2 2-58 0,1-10-9 16,2 4-80-16,0 5-113 0,-3 8 1 0,-1 7 314 0</inkml:trace>
  <inkml:trace contextRef="#ctx0" brushRef="#br0" timeOffset="278483.9352">4453 14586 2827 0,'0'0'530'15,"0"0"-598"-15,0 0-120 0,0 0-171 0,0 0-128 16,0 0-463-16,0 0-355 0</inkml:trace>
  <inkml:trace contextRef="#ctx1" brushRef="#br0">4798 16122 0,'0'-18'94,"0"1"-79,0-1 1,0-17-1,0-53-15,0-1 16,-36-69-16,19-1 16,-54-176-1,54 211-15,-1-35 16,0 1-16,1 70 16,17-1-1,0 54-15,0 17 31</inkml:trace>
  <inkml:trace contextRef="#ctx0" brushRef="#br0" timeOffset="289374.8515">2444 16311 708 0,'0'0'89'0,"0"0"-46"0,0 0-41 0,0 0-22 16,0 0 4-16,0 0 1 0,0 0 30 0,0 0 24 15,0 0 12-15,0 0 24 0,0 0-12 16,-20-124-14-16,8 113-18 0,-3 2-34 0,-1-1-19 16,-3 3-17-16,-1 2-20 0,-3 4-12 0,-6 1-5 15,-3 3 0-15,-6 5 15 0,1 4 12 16,0 0 10-16,-1 3 14 0,6 1 2 0,3 0-1 16,6 2-1-16,2 0-13 0,3 0-9 0,6 1 2 15,3 0-10-15,2 3 1 0,5-2 2 0,2-1-13 16,0 2 2-16,9-2-10 0,3 2 43 15,4-4 30-15,2 1 0 0,6 1 0 0,0 0 0 16,5 1 0-16,2-1 0 0,0-1 0 0,0 2 0 16,-1-3 0-16,-1-1 0 0,-7 1 0 15,-2-3 0-15,-9-2 0 0,-2-3 0 0,-6-2 0 0,-3-1 0 16,-4-1 0-16,-10-1 0 0,-7 1 0 0,-7-1 0 16,-6-1 25-16,-6 0 27 0,1-3 9 15,-1 0 20-15,-3 0-1 0,2-5 3 0,1 0-20 16,2 1-36-16,0 0-22 0,6 0-34 0,2 2-10 15,3 2-19-15,7 0-47 0,6 0-126 16,5 0 216-16</inkml:trace>
  <inkml:trace contextRef="#ctx0" brushRef="#br0" timeOffset="289973.9704">2646 16463 1737 0,'0'0'148'0,"0"0"-90"0,0 0-69 0,0 0-60 16,0 0-51-16,0 0-23 0,0 0 6 16,0 0 33-16,0 0 41 0,0 0 6 0,0 0-38 15,0 0-36-15,0 0 8 0,0 0 28 0,-14 14 60 16,11 6 46-16,-1 3 1 0,-1 2 1 16,1 2-6-16,0-1 8 0,-2-2-1 0,4-1-1 15,-3-3 6-15,1-5-8 0,3-2 0 0,0-5 0 16,1-3-11-16,0-3 2 0,0-1 1 0,0-1 3 15,0 0 23-15,0 0 18 0,1-1 14 16,1-5-5-16,6-3-25 0,2-7-24 0,2-5-13 16,6-2-3-16,-2-3 9 0,1 1 6 0,-3 3-3 15,1 3 2-15,-4 6-4 0,0 3-4 0,-3 3-12 16,0 3-22-16,-3 3-26 0,4 1-15 16,0 0-15-16,1 6 10 0,2 2 24 0,2 3 12 15,3 4 27-15,1 4 19 0,2 2-1 0,-1 2 12 16,1 2 1-16,1-4 0 0,-2 0 4 0,1-1-1 15,-1-7-1-15,-3 0 3 0,-2-6-5 0,-4-2-1 16,-4-2 6-16,0-3 35 0,-4 0 66 0,-1 0 76 16,0 0 65-16,-1-1 17 0,3-8-69 15,1-5-78-15,0-6-73 0,3-6-56 0,-1-3 2 16,0-3-10-16,2 0-17 0,-4-2-13 16,2 5-22-16,-3 2-9 0,1 6-17 0,-1 5-26 15,-1 6-30-15,2 3-85 0,-2 3-138 0,1 3-191 16,-2 0 376-16</inkml:trace>
  <inkml:trace contextRef="#ctx0" brushRef="#br0" timeOffset="290144.1344">3387 16552 1532 0,'0'0'244'0,"0"0"-184"0,0 0-92 15,0 0-55-15,0 0-40 0,0 0-1 0,0 0 38 0,0 0 42 16,0 0 45-16,0 0 12 0,0 0 3 15,0 0 7-15,0 0 4 0,126 7 0 0,-99-6-7 16,1 0-32-16,0-1-120 0,-7 1-230 0,-7-1-539 16</inkml:trace>
  <inkml:trace contextRef="#ctx0" brushRef="#br0" timeOffset="290326.823">3997 16255 1057 0,'0'0'392'0,"0"0"-121"15,0 0-142-15,0 0-105 0,0 0-78 0,0 0-47 16,0 0-27-16,0 0-7 0,0 0-10 16,0 0 6-16,0 0 38 0,0 0 33 0,0 0 45 15,0 0 40-15,0 77 3 0,-1-41 2 0,-5 4 1 16,-1 3-6-16,-1 0 7 0,0 3 8 0,0-2 4 16,0 0-2-16,5-4-85 0,0-10-341 15,2-10-369-15</inkml:trace>
  <inkml:trace contextRef="#ctx0" brushRef="#br0" timeOffset="290526.5219">4913 16649 2521 0,'0'0'33'0,"0"0"-131"0,0 0-64 15,0 0-27-15,0 0 36 0,0 0 64 16,0 0 66-16,0 0 42 0,123 27 6 0,-83-21-5 15,9-1 9-15,5-1-7 0,10 2 3 0,5-1 11 16,7-1-4-16,1 4 8 0,2-2-8 0,0 2-16 16,-6 1-21-16,-2 1-99 0,-18-3-288 15,-19-3-992-15</inkml:trace>
  <inkml:trace contextRef="#ctx0" brushRef="#br0" timeOffset="291649.6788">3635 16333 816 0,'0'0'230'0,"0"0"-71"16,0 0-95-16,0 0-92 0,0 0-64 15,0 0-30-15,0 0 2 0,0 0 31 0,0 0 48 0,0 0 28 16,0 0 3-16,0 0-7 0,4-16-2 15,5 16 2-15,5 0 11 0,3 0 10 16,3 5 3-16,1 0 1 0,-1 4-8 0,-2 1 7 0,0 1-6 16,-4 2-5-16,-4 1 0 0,-2 0-18 15,-3 0-6-15,-4-1-5 0,-1 2-4 0,-5 2 18 16,-7 0 7-16,-4-1 11 0,-5 1 13 0,-4 0 0 16,-5-1 6-16,1 0 1 0,-1-2-2 15,5-1 5-15,3-4 9 0,3-3 6 0,7-2-1 16,4-2 5-16,2-1-12 0,5-1-11 0,1 0-7 15,0 0-27-15,0 0-23 0,1 0-42 0,4 0-32 16,1 0 23-16,6 0 22 0,3 0 48 16,6 0 41-16,2 3-6 0,6 2 4 0,1 4-1 15,3 0-5-15,2 5 1 0,-2 2-2 0,-2 4-6 16,-1 1 1-16,-7 1-5 0,-2 2 0 0,-6 0 9 16,-5 0-3-16,-3-1-1 0,-7 0 2 15,-3-1-3-15,-11-3 11 0,-4 2 7 0,-6-1 0 16,-7-3 9-16,-4 0-4 0,-3-2 6 0,-1-3 24 15,0-4 12-15,1-3-3 0,-1-2-10 0,3-2-30 16,1-1-26-16,4 0-14 0,5 0-78 16,9 0-228-16,6 0-318 0</inkml:trace>
  <inkml:trace contextRef="#ctx0" brushRef="#br0" timeOffset="292910.7719">2311 15327 771 0,'0'0'131'0,"0"0"-89"15,0 0-77-15,0 0-50 0,0 0-5 0,0 0 31 16,0 0 72-16,0 0 69 0,0 0 29 0,0 0 18 16,0 0-21-16,0 0-12 0,-11-57-9 0,1 51-20 15,1 0-21-15,-3 2-32 0,-3-1-22 16,-1 0-12-16,-3 2-11 0,-2 0-13 0,0 2-6 16,-1 1-15-16,-1 2 2 0,0 4 4 0,3 1 4 15,2 2 1-15,3 0 4 0,0 1-1 0,5 0-8 16,3 2-5-16,1 1-12 0,4 1 2 15,2 0 6-15,0 2 9 0,9 3 19 0,2 2 12 16,4 2 13-16,2 2 14 0,7 0 1 0,1 2 10 16,0-1 8-16,0 3 6 0,0-2 8 0,0 1-5 15,-3-1-2-15,-4-2-8 0,-4-2-2 0,-5-3-4 16,-3-2-10-16,-6-4-2 0,0-1 1 0,-9-5 12 16,-8 1 19-16,-5-2 19 0,-8-1 10 15,-8-1 9-15,-3-2-6 0,-2-2 6 0,-3-1 8 16,2 0-2-16,3-5 11 0,1-1-8 0,6-1-6 15,-2-1-16-15,4 1-19 0,3 1-21 16,5 0-17-16,2 1-13 0,6 1-18 0,4 2-32 16,3 2-110-16,7 0-152 0,1 2-284 0,1 2 407 0</inkml:trace>
  <inkml:trace contextRef="#ctx0" brushRef="#br0" timeOffset="293154.7862">2588 15455 459 0,'0'0'398'0,"0"0"-281"0,0 0-165 0,0 0-108 16,0 0-57-16,0 0 5 0,0 0 55 0,0 0 67 15,0 0 57-15,0 0 23 0,0 0 4 0,0 0 30 16,-86 134 3-16,68-108 6 0,1-2 9 16,1 2-15-16,-2-4-16 0,1 0-49 0,5-5-193 15,7-9 227-15</inkml:trace>
  <inkml:trace contextRef="#ctx0" brushRef="#br0" timeOffset="293390.6077">2534 15510 0 0,'0'0'0'0,"0"0"0"0,0 0 0 16,0 0 0-16,0 0 0 0,0 0 0 15,0 0 0-15,129 101 0 0,-111-82 0 0,1-2 0 16,-2-2 0-16,0-2 0 0,-3-4 0 0,-1-2 0 16,-3-5 0-16,-3-1 0 0,-3-1 150 15,0 0 339-15,-1-5-20 0,1-3-124 0,2-7-116 16,1-4-98-16,-1-5-62 0,1-2-15 0,0-5-26 15,0-2-23-15,2-3-21 0,3-3-35 16,2 0-88-16,2 2-206 0,-2 9-541 0,-4 10 354 16</inkml:trace>
  <inkml:trace contextRef="#ctx0" brushRef="#br0" timeOffset="294114.4047">6410 16265 959 0,'0'0'156'0,"0"0"-27"0,0 0-93 0,0 0-95 15,0 0-62-15,0 0-31 0,0 0-6 0,0 0 19 16,0 0 11-16,0 0 41 0,0 0 38 0,0 0 30 16,0 0 39-16,0 0 3 0,-95 114 1 0,57-74 6 15,-1 2-4-15,-3 1-7 0,2-3-5 16,3-3-10-16,1-3 7 0,0-4 0 0,7-6-1 15,2-3 1-15,6-9-7 0,8-2 3 0,4-4-4 16,3-4 3-16,5 0-2 0,1-2-8 16,0 0-8-16,0 0-26 0,7 0 12 0,2 0 16 15,6-3 24-15,9-3 35 0,6 1-3 0,6-4-11 16,5 1-7-16,8-1-13 0,-2 2-1 0,6 0-6 16,-1 4-4-16,-3 0 1 0,0 3-3 15,-2 0 2-15,1 0-2 0,-5 5-2 0,-1 1-4 16,-3 1-6-16,-6 1-9 0,-1 0-31 0,-6 0-113 15,-7-3-206-15,-8-1 253 0</inkml:trace>
  <inkml:trace contextRef="#ctx0" brushRef="#br0" timeOffset="294329.6922">6538 16413 0 0,'0'0'391'0,"0"0"-96"16,0 0-82-16,0 0-121 0,0 0-114 0,0 0-95 15,0 0-69-15,0 0 23 0,0 0 39 0,0 0 56 16,0 0 59-16,0 0-4 0,0 0 5 0,0 0 8 16,40 84 2-16,-35-56 11 0,2 3 5 15,-2 1 3-15,-1-2 11 0,-3-1 10 0,0-1 9 16,-1-1 5-16,0 1 1 0,0-2-1 0,0-2 1 16,-1-2-3-16,0 0-34 0,1-3-94 15,0-4-248-15,0-6-42 0</inkml:trace>
  <inkml:trace contextRef="#ctx0" brushRef="#br0" timeOffset="294680.0819">7279 16478 1262 0,'0'0'169'0,"0"0"-39"0,0 0-61 0,0 0-45 15,0 0-34-15,0 0-24 0,0 0-35 0,0 0-25 16,0 0-4-16,0 0-2 0,0 0 24 15,0 0 23-15,0 0 9 0,-121 40 14 0,102-21-3 16,0 4-2-16,5 1 10 0,-4 1 1 0,6 2 11 16,0-1 11-16,3 2-1 0,4-4 5 0,5-1 0 15,0-3-7-15,8-3 7 0,7-3-3 16,0-1 2-16,6-3 17 0,6-2 4 0,1-3 10 16,5-4 12-16,2-1-4 0,4-1 6 0,-1-6 4 15,-3-4 1-15,-4-1 18 0,-3-2 21 16,-8 1 45-16,-3 0 41 0,-6-3-2 0,-2 0-14 15,-4-7-44-15,3-1-44 0,-5-4-9 0,-3-2-13 16,0-4-12-16,-4 0-3 0,-8 2-12 16,-3-2-13-16,-1 5-11 0,-3 4-20 0,-2 2-18 0,-6 4-8 15,-1 5-20-15,-2 4-3 0,-4 6-7 16,-4 4-43-16,2 3-108 0,7 5-354 0,9-1-592 0</inkml:trace>
  <inkml:trace contextRef="#ctx0" brushRef="#br0" timeOffset="295673.5946">3053 15716 0 0,'0'0'116'16,"0"0"96"-16,0 0-94 0,0 0-77 0,0 0-71 16,0 0-62-16,0 0-57 0,0 0-11 15,0 0 104-15,0 0 56 0,0 0 0 0,0 0 0 16,39 15 0-16,-21-9 0 0,3 0 0 0,2 0 14 15,2-1 80-15,3 0-26 0,0-2-6 16,-1 1 5-16,-2-4 0 0,2 3-2 0,-7-2-13 0,-3 1-4 16,-4-1-3-16,-6-1-2 0,-1 0 12 15,-5 0 10-15,-1 0 12 0,0 0-7 0,0 0-41 16,0 0-166-16,0 0-628 0</inkml:trace>
  <inkml:trace contextRef="#ctx0" brushRef="#br0" timeOffset="296465.1517">3542 15330 0 0,'0'0'0'0,"0"0"0"0,0 0 0 0,0 0 0 16,0 0 0-16,0 0 8 0,0 0-6 0,0 0-12 15,0 0 10-15,0 0 0 0,0 0 0 0,0 0 0 16,0 0 0-16,7-3 0 0,2 5 0 15,2 0 0-15,5 1 0 0,4 0 0 0,5 1 0 16,1-2 0-16,4 0 0 0,1-2 23 0,0 0 61 16,2 0-1-16,-5 0-17 0,0 2-19 15,-7-4-8-15,-2 0-3 0,-7 0-5 0,-2 0 11 16,-5 1 33-16,-3 1 57 0,0 0 41 0,-2 0 39 16,0 0-27-16,0 0-49 0,0 0-39 0,0 0-51 15,0 0-13-15,0 0-14 0,0 0-14 16,-2 0-17-16,2 0-29 0,-1 0-52 0,0 1-69 15,0 3-50-15,-3 4 18 0,-1 5 41 0,-2 6 72 16,-2 6 60-16,-3 5 2 0,0 4 9 0,0 3 7 16,-3 1 0-16,2-1 11 0,-1 2-1 15,1-3-4-15,2-2 7 0,0-1-7 0,0-5 4 16,5-1 1-16,1-6 1 0,1-3 4 0,0-4 1 16,2-2 8-16,1-2 14 0,-1 1 4 15,0-3-5-15,-1 1-37 0,3-3-146 0,-3-1-477 0</inkml:trace>
  <inkml:trace contextRef="#ctx0" brushRef="#br0" timeOffset="296898.1058">4000 15537 1717 0,'0'0'156'0,"0"0"-106"15,0 0-80-15,0 0-45 0,0 0-14 0,0 0 10 16,0 0 31-16,0 0 27 0,0 0 16 0,0 0-1 16,117-40-11-16,-106 40-11 0,2 0-7 0,-1 3-4 15,1 4-4-15,0 1 1 0,-3 2 2 0,0 2 0 16,-1 1 5-16,-4 2-11 0,-3 2-3 16,-2 2 1-16,0 2 1 0,-7 2 19 0,-8 4 19 15,-4 0 15-15,-7 5 10 0,-5-3 1 0,-3 0-5 16,0 0-2-16,5-8-6 0,1-4 2 15,10-4-3-15,5-6-3 0,6-3 8 0,3-3 3 16,4 0 11-16,0-1 9 0,0 0-8 0,0 0-16 16,1 0-41-16,4 0-18 0,5 0 11 0,5 0 33 15,9-3 47-15,7-1 23 0,5-1 2 16,5 2-15-16,2-2 1 0,0 2-2 0,1-1-7 16,-4 1-1-16,-2 2-12 0,-4-1-11 0,-4 0-2 15,-7 2-6-15,-5 0-3 0,-6 0 5 0,-4 0-5 16,-1 0 2-16,-3 0 1 0,-4 0-4 15,1 0 12-15,-1 0 7 0,0 0 15 0,0 0 16 16,0 0-6-16,-1 0-19 0,-2 0-53 0,-3 0-114 16,3 0-195-16,-3 2-668 0</inkml:trace>
  <inkml:trace contextRef="#ctx0" brushRef="#br0" timeOffset="299819.7042">1424 15560 873 0,'0'0'282'16,"0"0"-198"-16,0 0-85 0,0 0-58 0,0 0-54 15,0 0-27-15,0 0-13 0,0 0 5 16,0 0 13-16,0 0-21 0,0 0-45 0,0 0 68 16,0 12 133-16,2-1 0 0,-1 1 0 0,3 5 0 15,0 1 0-15,-1 1 0 0,-2 0 0 0,4-3 0 16,-2 4 0-16,0-5 0 0,2-3 0 15,-2-4 0-15,4-1 0 0,-5-2 0 0,0-2 0 16,1-3 0-16,-1 0 0 0,-1 0 203 0,1 0 154 16,1-4 27-16,7-6-58 0,9-5-82 0,10-10-78 15,10-7-62-15,11-9-26 0,5-5-20 16,11-5-11-16,3-2-6 0,4-1-18 0,2-1 0 16,3 0-7-16,4 4-5 0,2 0 8 0,5 3-12 15,3 3-2-15,0 2 3 0,1 6-10 0,-2 5 6 16,-8 6-1-16,-2 5-5 0,-11 6 4 0,-9 4-11 15,-11 6-2-15,-9 3-2 0,-10 3-1 16,-4-1 3-16,-9 2-5 0,-5 1-9 16,-6 1-9-16,-3-1-7 0,-3-1-4 0,-1 0 6 0,0-1 5 15,0 0-10-15,0 0-2 0,-1 4-2 0,-7 4 3 16,-2 5 24-16,-10 6-50 0,3-1-262 16,3-5-892-16</inkml:trace>
  <inkml:trace contextRef="#ctx0" brushRef="#br0" timeOffset="301585.7887">2025 14265 593 0,'0'0'464'0,"0"0"-272"16,0 0-103-16,0 0-76 0,0 0-45 0,0 0-18 16,0 0 17-16,0 0 26 0,0 0 43 15,0 0 35-15,41-129 27 0,-41 118 8 0,0 0-7 16,-2-1-16-16,-4 1-18 0,2-1-16 0,-3 2-20 15,0 1-16-15,1 2-30 0,-2 0-15 0,-2 0-25 16,0 2-15-16,-2 1-4 0,-3 0 7 16,-1 3 0-16,-3 1 0 0,-2 0 8 0,1 5-9 15,1 3-4-15,1 2-1 0,5 2-9 0,3 1 2 16,1 5 13-16,2 2 7 0,4-1 11 16,3 6-1-16,0 0 10 0,9 1 7 0,1 1 3 15,2 0 12-15,5 0 9 0,-1 0 9 0,1 0 9 16,0-3 3-16,-3-2-4 0,1-4 1 0,-3-4-7 15,-3-2 2-15,-5-4 2 0,2-3 0 16,-5-1 27-16,-1-4 34 0,0 0 37 0,-7 0 31 0,-3 0-14 16,-7 0-34-16,-9 0-34 0,-9 0-28 15,-3 0-7-15,-7-1 1 0,0-4-2 0,1-1-4 16,0-2 1-16,6 1-7 0,4 1-3 0,3-1-4 16,7 1-19-16,4 0-14 0,3 0-71 15,6 3-153-15,3 0-398 0,7 2 415 0</inkml:trace>
  <inkml:trace contextRef="#ctx0" brushRef="#br0" timeOffset="302039.9467">2287 14048 1817 0,'0'0'181'16,"0"0"-115"-16,0 0-75 0,0 0-54 15,0 0-41-15,0 0-23 0,0 0-4 0,0 0-4 16,0 0-27-16,0 0-30 0,0 0 23 0,0 0 34 15,0 0 62-15,0 0 61 0,-38 81 9 16,23-50 6-16,-1 4 9 0,-3 0 12 0,1 1 6 16,2-1 6-16,0 0 0 0,2-6-9 0,3-6-7 15,4-4-7-15,2-8-6 0,1-4 0 0,4-4 10 16,-1-2 26-16,1-1 46 0,0 0 37 0,0 0 24 16,0-1-10-16,0-4-48 0,0-3-45 15,2-4-43-15,6-3-20 0,-1-3 3 0,-1-4-4 16,6 0 2-16,-1-3 1 0,1 0-3 0,1 2 0 15,-2 3-9-15,0 2-17 0,0 4-24 0,1 5-15 16,1 4-17-16,-1 1 3 0,1 3 13 0,4 1 7 16,2 1 7-16,-2 8 7 0,5 2 5 15,1 6 19-15,-1 3 15 0,0 4 8 0,2 1 8 16,0 2 4-16,-3 1 4 0,0-3 2 0,0 0 1 16,-2-5 1-16,0-7 1 0,-5-3-3 15,0-4 3-15,-5-2 13 0,-3-3 47 0,-5-1 69 16,1 0 77-16,-2 0 48 0,0-3-29 0,0-3-67 15,0-5-75-15,0-2-60 0,0-4-23 16,0-2-6-16,-2-2-14 0,0-1-22 0,0-1-15 16,-1-2-37-16,2 2-74 0,1 2-109 0,0 6-175 15,0 6-442-15</inkml:trace>
  <inkml:trace contextRef="#ctx0" brushRef="#br0" timeOffset="302247.1043">2800 14319 1659 0,'0'0'171'0,"0"0"-136"0,0 0-105 0,0 0-90 15,0 0-23-15,0 0 33 0,0 0 55 16,0 0 86-16,0 0 36 0,0 0 5 16,0 0 6-16,0 0-3 0,128 0 7 0,-105 0-7 0,-1 0-3 15,1 0-3-15,1 0-7 0,-3 0 0 16,-2 0-5-16,-5 0-2 0,-1 0-1 0,-2 0-3 15,-3 2-1-15,-1 0-2 0,-2 2-23 0,-1 1-154 16,-2-3-655-16</inkml:trace>
  <inkml:trace contextRef="#ctx0" brushRef="#br0" timeOffset="304862.8174">5115 15857 0 0,'0'0'0'0,"0"0"0"16,0 0 0-16,0 0 0 0,0 0 0 0,0 0 0 16,0 0 0-16,0 0 0 0,0 0 0 0,0 0 0 15,0 0 0-15,0 0 0 0,82-7 0 0,-57 3 0 16,2 2 0-16,3 0 0 0,-4-1 0 16,-1 2 0-16,-4 0 0 0,-2 1 0 0,-6 0 0 15,-4 0 0-15,0 0 0 0,-7 0 0 0,3 0 0 16,-2 0 0-16,-2 0 0 0,0 1 0 15,2 3 0-15,-2-1 0 0,-1-1 0 0</inkml:trace>
  <inkml:trace contextRef="#ctx0" brushRef="#br0" timeOffset="305477.9226">5692 15365 0 0,'0'0'0'0,"0"0"0"0,0 0 0 0,0 0 0 15,0 0 0-15,0 0 0 0,0 0 0 0,0 0 0 16,0 0 0-16,0 0 0 0,0 0 0 15,0 0 0-15,0 0 0 0,-15-13 0 0,12 24 0 0,-6 5 0 16,-1 5 0-16,-5 3 0 0,0 2 0 16,-3 2 0-16,5-2 0 0,-5-1 0 0,5-2 0 15,-4-3 0-15,5-3 0 0,0-1 0 0,3-5 0 16,1-3 0-16,5-2 0 0,-1-2 0 16,1-2 0-16,2-1 0 0,1-1 0 0,0 0 0 15,0 0 0-15,0 0 0 0,0 0 0 0,0 0 0 16,1 0 0-16,3 0 0 0,-3 0 65 0,2 0-1 15,2-1-20-15,3-1 18 0,6 0 16 16,1-1 7-16,4-2-5 0,-1 1-35 0,0 2-16 16,-2-2-9-16,3 2-11 0,-4 1 2 0,1 1-3 15,-2 0-1-15,0 0-6 0,-2 0-2 0,0 2 3 16,1 0-2-16,-2 1 1 0,0-1 0 0,-4 1-3 16,1 0-2-16,0 2-10 0,-5-2-7 15,0 1-22-15,-1-2-22 0,-2-1-34 0,0-1-60 16,0 0-35-16,0 0 184 0,0 0 10 0,-1 0 0 15</inkml:trace>
  <inkml:trace contextRef="#ctx0" brushRef="#br0" timeOffset="305690.5806">5695 15536 0 0,'0'0'0'15,"0"0"113"-15,0 0 77 0,0 0-47 0,0 0-33 16,0 0-28-16,0 0-10 0,0 0-4 0,0 0-11 16,0 0-12-16,0 0-15 0,0 0-24 15,0 0-20-15,0 0-26 0,-19-71-22 0,19 71-35 16,0 0-52-16,0 0-54 0,0 4-6 0,0 2 67 15,4 2 142-15,1 4 0 0,-2 4 0 0,3 4 0 16,-4 3 0-16,0 2 0 0,1 3 0 16,-3-1 0-16,1 1 8 0,-1-3 18 0,0 1-2 15,0-3-6-15,0-2-8 0,-1-1 3 0,-2-3 7 16,2 0 5-16,1-2 6 0,0-3-8 16,0 0-40-16,0-3-143 0,0-5 139 0</inkml:trace>
  <inkml:trace contextRef="#ctx0" brushRef="#br0" timeOffset="306092.7141">6054 15516 540 0,'0'0'337'0,"0"0"-245"0,0 0-57 0,0 0-44 16,0 0-23-16,0 0-27 0,0 0-6 15,0 0 9-15,0 0 13 0,0 0 24 0,0 0 6 16,0 0-6-16,0 0-16 0,-13-43-18 0,13 43-18 15,-1 0-29-15,1 0-28 0,-1 2-40 0,-1 1 34 16,-1 1 134-16,0 1 0 0,-2 5 0 0,1-2 0 16,-2 5 0-16,1 0 0 0,3 1 0 15,-3 1 0-15,4 0 0 0,0-1 0 0,1 3 0 16,0-3 0-16,4 0 0 0,1-1 0 0,4 0 0 16,2-3 0-16,-1-1 0 0,2-2 0 15,2-1 0-15,3-3 0 0,1 0 0 0,3-3 0 16,1 0 0-16,-1-1 50 0,4-5 41 0,-4-1 5 15,-1-2 14-15,-2 0 13 0,-3-1 33 0,-3 1 39 16,-3-1 16-16,-1-1 6 0,-5-1-28 16,3-2-32-16,-5-2-21 0,-1 0-11 0,0-1-11 15,-5-1-15-15,-2 1-16 0,-2 0-30 0,-1-1-21 16,-4 0-17-16,0 2-22 0,1 2-18 16,-4 1-21-16,1 2-21 0,0 2-11 0,-4 2-18 0,0 2-14 15,0 5-78-15,-3 1-9 0,-3 10-56 16,7-1-156-16,5-2-367 0</inkml:trace>
  <inkml:trace contextRef="#ctx0" brushRef="#br0" timeOffset="306842.5962">3153 14018 0 0,'0'0'0'0,"0"0"28"0,0 0 147 0,0 0-63 15,0 0-29-15,0 0 17 0,22-118 20 0,-20 105 39 16,-1 2 49-16,-1-1 19 0,0 1 16 16,0 4-3-16,0 0-30 0,0 2-38 0,0 3-48 15,0 0-59-15,0 2-38 0,0 0-29 16,0 0-28-16,0 0-17 0,0 0-17 0,0 0-26 15,0 0-25-15,0 0-43 0,0 2-39 0,0 2-16 16,0 3 37-16,0 3 66 0,0 7 68 0,3 5 52 16,-3 5 10-16,1 6-11 0,-1 1-6 15,0 1-3-15,0 5-4 0,-1-1 3 0,-1-1 3 16,0-2 6-16,0-3 0 0,2-3 2 0,0-2 1 16,0-5-2-16,0-2 1 0,0-2-1 0,-1-2-4 15,0-2-16-15,0 0-56 0,-2-1-117 16,1-3-326-16,0-4 124 0</inkml:trace>
  <inkml:trace contextRef="#ctx0" brushRef="#br0" timeOffset="307125.5935">3496 13926 2021 0,'0'0'91'0,"0"0"-63"0,0 0-53 0,0 0-38 16,0 0-28-16,0 0 2 0,0 0 18 0,0 0 27 15,0 0 26-15,0 0-1 0,0 0-34 16,0 0-56-16,0 0-65 0,2-11-67 0,-3 14-31 16,1 3 46-16,0 4 65 0,-1 7 77 0,-2 3 64 15,1 6 10-15,-2 3-1 0,0 4 5 16,-1 1 7-16,-3 2 4 0,4-1 7 0,-4-1 4 16,1-2 3-16,2-3 1 0,0-2-1 0,1-6 5 15,2-2 4-15,-3-4 6 0,5-3 8 16,-2-1 0-16,1-2-3 0,0 0-11 0,1 2-15 15,-1-1-67-15,-1-3-188 0,1-1-157 0</inkml:trace>
  <inkml:trace contextRef="#ctx0" brushRef="#br0" timeOffset="307725.5617">3746 14044 851 0,'0'0'368'0,"0"0"-236"0,0 0-115 15,0 0-59-15,0 0-31 0,0 0 11 16,0 0 16-16,0 0 27 0,0 0 13 0,0 0 1 16,0 0-4-16,0 0-10 0,0 0-11 0,0 0-4 15,85-33-12-15,-79 34-5 0,-1 1 0 0,0 2-4 16,-3-1 5-16,1 3-2 0,-2 3-4 0,-1 1 8 15,0 2 4-15,-5 1 10 0,-4 3 12 0,-4 3 4 16,-5 0 2-16,-2 0 0 0,-1-2 3 16,1 1 4-16,0-5 3 0,3-2 5 0,3-1 3 15,4-4-1-15,3-2 2 0,3-1 2 0,3-3-1 16,1 0-6-16,0 0-37 0,0 0-78 16,0 0-29-16,2 1 0 0,4 1 146 0,-1 1 0 15,4-1 0-15,1 1 0 0,2 1 0 0,3-1 0 16,2 1 0-16,-1 2 0 0,2 0 0 15,-1 2 0-15,-1 3 0 0,-2 0 0 0,-2 1 0 16,-3 2 0-16,-4-1 0 0,0 1 0 0,-3-2 0 16,-2-1 0-16,0 2 0 0,-3-2 0 0,-6 2 0 15,-4-1 0-15,-2-1 0 0,-4-1 0 16,0-2 0-16,-2-4 0 0,-1-1 81 0,0-3 23 16,1 0-5-16,-1 0-11 0,3 0-18 0,-2-3-17 15,3 0-30-15,1 1-22 0,3-1-32 0,-1 0-108 16,8 2-210-16,1-1 349 0</inkml:trace>
  <inkml:trace contextRef="#ctx0" brushRef="#br0" timeOffset="308910.7833">2989 12626 1544 0,'0'0'133'0,"0"0"-106"0,0 0-70 15,0 0-88-15,0 0-89 0,0 0-80 0,0 0-37 16,0 0 18-16,0 0 49 0,0 0 186 0,0 0 84 16,0 0 0-16,0 0 0 0,-21-21 0 15,17 32 0-15,0 6 0 0,-2 2 0 0,1 4 0 0,-2 3 0 16,-2 3 0-16,1 1 0 0,2 1 0 15,-2-1 0-15,3-1 0 0,-1-6 0 0,4 0 0 16,-2-3 0-16,1-2 0 0,1-2 0 0,-2 0 0 16,0 0 0-16,0-3 0 0,-1 2 0 0,1-3 0 15,2-4 0-15</inkml:trace>
  <inkml:trace contextRef="#ctx0" brushRef="#br0" timeOffset="309346.4828">3191 12807 634 0,'0'0'77'16,"0"0"-155"-16,0 0-57 0,0 0 16 0,0 0 51 16,0 0 97-16,0 0 84 0,0 0 36 0,0 0 11 15,0 0-43-15,0 0-64 0,0 0-72 16,0 0-89-16,0 0-75 0,8-17-73 0,-8 21-55 15,0-1 256-15,0 4 55 0,0 3 0 0,0 1 0 16,0 1 0-16,0 2 0 0,0 0 0 0,0 0 0 16,3-2 0-16,0 0 0 0,0-1 0 0,2-4 0 15,-1 0 0-15,2-3 0 0,0-1 0 16,1 1 0-16,1-2 0 0,4 0 0 0,1 1 0 16,4-1 34-16,3 0 7 0,1 1-15 0,6 0 0 15,-3 2 5-15,-1-1-20 0,-2 1-4 0,-1 2-14 16,-4 1-17-16,-2 0-4 0,-3 0-7 15,-3 2-14-15,0 0 16 0,-5-2 33 0,-1 0 0 16,-2-2 0-16,0 1 0 0,0-2 0 0,-5-1 0 16,-5 1 0-16,-2 0 94 0,-6 1 36 15,-2-2 0-15,-2 1-27 0,-5-3-22 0,-2 1-18 16,-1-1-12-16,0-1-2 0,2 0-3 0,-1-1-5 16,4-1-9-16,0 1-10 0,-1-1-6 0,2-1-21 15,3-1-23-15,1 1-42 0,3 1-152 16,8 0-311-16</inkml:trace>
  <inkml:trace contextRef="#ctx0" brushRef="#br0" timeOffset="309525.8056">3199 12747 2250 0,'0'0'133'0,"0"0"-130"0,0 0-89 16,0 0-38-16,0 0 3 0,0 0 32 0,0 0 52 15,121-35 32-15,-91 29 4 0,-3 0-1 0,-4 3-5 16,2 2-8-16,-2-1 2 0,3 2-4 0,4 0-11 16,1 0-51-16,2 6-155 0,-9-1-402 0,-8-1-256 0</inkml:trace>
  <inkml:trace contextRef="#ctx0" brushRef="#br0" timeOffset="309982.8313">4010 12700 2168 0,'0'0'108'16,"0"0"-43"-16,0 0-66 0,0 0-65 15,0 0-60-15,0 0-38 0,0 0 13 0,0 0 51 16,0 0 54-16,0 0 40 0,0 0-1 0,0 0-19 16,0 0-12-16,0 0-12 0,81-22-5 0,-65 29 1 15,0 4-4-15,-1 0 2 0,-1 1 3 16,-4 1 1-16,0-2 6 0,-2 1-4 0,-3-2-3 0,-1-2 1 15,-1-2-2-15,-3-2-2 0,0-2 9 16,0 1 9-16,0-2 18 0,0 0 5 0,0-1-8 16,0 0-11-16,0 0-4 0,-3 0 4 0,2 0 16 15,0 1 14-15,1-1 5 0,0 2 7 16,0-2 6-16,0 0 0 0,0 0-15 0,0 0-43 16,3 1-22-16,0 2 1 0,4 2 12 0,3 1 44 15,2 1 22-15,4 4 2 0,1 0 4 0,6 2-1 16,0 3-8-16,0 1-4 0,2 4-3 15,-3 3-12-15,-2-1-1 0,-6 4-4 0,-2-1-5 16,-3 0 10-16,-7 0 3 0,-2-3 10 0,0-2 4 16,-7-3-4-16,-7-4 5 0,0-3 6 0,-6-3 35 15,-3-4 30-15,-5-2 24 0,-1-2 21 16,-4 0-2-16,0 0 2 0,-1-4 7 0,2-3-7 16,-2-1-10-16,0 0-26 0,2-1-30 0,1 0-27 15,1 1-20-15,4 2-11 0,2-1-15 16,5 2-21-16,3 3-56 0,4 2-138 0,3 0-490 15,4 0 129-15</inkml:trace>
  <inkml:trace contextRef="#ctx0" brushRef="#br0" timeOffset="310461.9034">1958 13204 530 0,'0'0'-2'0,"0"0"-162"0,0 0-166 0,0 0 296 16,0 0 34-16,0 0 0 0,0 0 0 16,0 0 0-16,0 0 0 0,0 0 0 0,0 0 86 15,0 0 156-15,0 0-87 0,42-27-64 0,-44 27-51 16,2 0-21-16,0 0-20 0,0 0-5 0,0 0 2 16,0 0-3-16,0 0-2 0,0 0-8 15,0 1-9-15,4-1-18 0,0 0-8 0,2 0 13 16,6 0 27-16,5 1 54 0,9-1 63 0,13 0 31 15,7 0 16-15,9-2-17 0,3-3-38 16,3-1-32-16,-5 2-28 0,1-1-9 0,-9 1-9 16,-5-1 3-16,-8 2 2 0,-5-2 6 15,-9 2 16-15,-7-1 20 0,-6 1 23 0,-3 3 19 16,-5 0 5-16,0 0-8 0,0 0-17 0,0 0-31 16,-2 0-44-16,-4 0-132 0,-7 0-213 0,0 4-352 15,0 0-174-15</inkml:trace>
  <inkml:trace contextRef="#ctx0" brushRef="#br0" timeOffset="315499.5991">27467 9770 99 0,'0'0'262'0,"0"0"-276"0,0 0-56 0,0 0 9 0,0 0 39 16,0 0 40-16,0 0 11 0,0 0 2 15,0 0-4-15,0 0-13 0,122 13 1 0,-97-10-2 16,3-2 5-16,3 1 6 0,3-1 2 0,0-1 0 15,4 0-5-15,-1 0-5 0,2 0-1 16,2 0 1-16,0-1-2 0,4-3 2 0,-2 0 2 16,7-2-4-16,0-1 6 0,2-1-1 0,3-1-7 15,2 0 6-15,2 0-3 0,2-2 2 16,1-1 0-16,3-2-7 0,0 0 1 0,2-1-4 16,0-3-4-16,3 0 4 0,1-3-7 0,-5-1-2 15,-1-1 4-15,-3-2-4 0,-3-2 10 0,-8 0 3 16,-5-4 4-16,-4 0 26 0,-5-1 16 0,-8 0 34 15,-6 0 19-15,-3-1-10 0,-3 1 0 16,-4-4-19-16,-6 1-17 0,-5-3-6 0,-2-2-33 16,-7-3-28-16,-6-1-25 0,-7 2-18 0,-6-1 0 15,-8 0 1-15,-5 2 8 0,-6 2 7 0,-7 2 5 16,-4 2 11-16,0 2 8 0,-3 4 6 0,-1 2 2 16,0 4-3-16,3 5-5 0,0 4-16 15,-2 4-3-15,-1 7-8 0,-2 3-2 0,-2 3 11 16,-4 8-2-16,-2 5 11 0,-2 2 5 0,0 1 1 15,1 3 6-15,-1 0 5 0,1 3-3 16,5-1 6-16,1 1-8 0,6 1-18 0,5-1 2 16,4 3-4-16,-1 1 0 0,5 2 14 0,2 0-7 15,7 3-1-15,2 0-2 0,5 1-6 0,5 1-1 16,4 2 1-16,5-3 4 0,2 0 7 0,4-5 5 16,4-2 1-16,1-6-1 0,2-2-2 15,3-5 0-15,0-3 7 0,0-5 4 0,2-1 11 16,0 0 4-16,1-1 4 0,-2-1 11 15,3 4 9-15,1 1 10 0,-3-2-29 0,2 0-661 0</inkml:trace>
  <inkml:trace contextRef="#ctx0" brushRef="#br0" timeOffset="572523.081">18603 3118 2311 0,'0'0'3'0,"0"0"11"0,0 0-25 0,0 0 1 16,0 0-8-16,0 0-14 0,0 0-10 16,0 0-28-16,0 0-44 0,0 0-53 0,0 0-73 15,0 0-29-15,-6 10 51 0,6 13 70 0,3 14 95 16,0 14 65-16,-2 9 7 0,-1 8 10 0,0 2-3 15,0 5 15-15,0 0 1 0,-1 1 4 16,-1-1 7-16,-1-2-3 0,-1 0 6 0,-1-7 2 16,0 1-5-16,2-7 1 0,1-3-11 0,1-7-15 15,0-9-4-15,1-6-15 0,0-9-3 16,0-6-4-16,0-8-1 0,1-6 4 0,0-2 15 0,0-4 32 16,0 0 32-16,-1 0 36 0,2-1 22 15,-2-5-7-15,0-7-34 0,0-10-51 0,0-12-52 16,0-13-51-16,1-9-27 0,3-10-8 0,-3-4-1 15,0-2 12-15,-1 1 1 0,0-2-1 0,-1 3-17 16,-5-2 16-16,3 6 27 0,-2 6 24 16,1 1 34-16,2 11 5 0,0 4 6 0,0 3 4 15,2 8 7-15,0 5 2 0,2 6 6 0,1 7 4 16,0 4-6-16,3 7-3 0,-4 0-17 0,2 4-17 16,2 1-5-16,0-1-6 0,4 1 3 15,3 1 6-15,2-1-1 0,8 0 10 0,4 0 0 16,8 0 3-16,6 0 3 0,6 0 1 0,4 0 3 15,6-1-2-15,3-1 8 0,1-1 1 16,3 0 1-16,-2-1 0 0,0 0-14 0,1 1-29 16,-6 0-126-16,-17 1-329 0,-13 1-794 0</inkml:trace>
  <inkml:trace contextRef="#ctx0" brushRef="#br0" timeOffset="572705.1978">18744 3731 2502 0,'0'0'85'0,"0"0"-139"16,0 0-9-16,0 0-17 0,0 0-7 15,0 0 0-15,0 0 13 0,0 0 21 0,0 0 35 16,120 1 31-16,-71-1 9 0,8-2 5 0,4-6-18 16,3-4-100-16,0-3-249 0,-14 1-306 15,-18 3-419-15</inkml:trace>
  <inkml:trace contextRef="#ctx0" brushRef="#br0" timeOffset="572907.456">19508 3449 1971 0,'0'0'131'15,"0"0"-89"-15,0 0-86 0,0 0-68 0,0 0-74 16,0 0-13-16,0 0 26 0,0 0 50 16,0 0 87-16,0 0 50 0,32 143 23 0,-25-89 14 0,-5 4-3 15,0 4-11-15,4-1-4 0,-1-1-11 16,2-5 2-16,4-2 0 0,2-6-4 0,3-7 1 15,4-6-9-15,0-8-5 0,5-5 1 0,2-5-3 16,2-7 2-16,3-4-7 0,4-5-37 16,1-7-108-16,3-8-215 0,-7 0-313 0,-11 2 247 0</inkml:trace>
  <inkml:trace contextRef="#ctx0" brushRef="#br0" timeOffset="573177.8394">20254 3634 1837 0,'0'0'166'0,"0"0"-103"0,0 0-60 15,0 0-50-15,0 0-52 0,0 0-44 0,0 0 13 16,0 0 26-16,0 0 60 0,0 0 56 0,-20 153 1 16,11-97 8-16,3 1-8 0,-3 6-6 15,7-6-5-15,2-4-20 0,0-7-16 0,9-9-20 16,4-12-26-16,7-7-5 0,1-9 5 0,6-6 17 16,-3-3 32-16,3-12 19 0,-3-6 18 15,0-4 22-15,0-7 9 0,-2-6 13 0,-3-7 0 16,2-5-8-16,-5-3-7 0,-3-6-5 0,-6 2-3 15,-3 1 4-15,-4 3 9 0,-1 5 8 0,-10 8 3 16,-6 3-1-16,0 6-12 0,-3 7 5 0,0 6-7 16,0 5-14-16,2 3-6 0,0 6-35 15,0 1-33-15,4 6-30 0,-4 12-21 0,0 11-8 16,0 9-38-16,2-3-126 0,6-10-508 0</inkml:trace>
  <inkml:trace contextRef="#ctx0" brushRef="#br0" timeOffset="573641.1402">20958 3375 1551 0,'0'0'725'0,"0"0"-774"0,0 0-75 0,0 0-8 15,0 0 29-15,0 0 46 0,-36 139 59 16,24-80 15-16,-5 6-2 0,-2 4-3 0,-2 3-7 15,0 0-5-15,5-2-11 0,-2-4-4 0,8-7-6 16,1-6-6-16,6-11-3 0,-2-7-2 16,5-9 2-16,1-9-1 0,5-5-10 0,1-8-7 15,-2-2-8-15,2-2 11 0,-2 0 32 0,1-3 33 16,3-4 35-16,-3-3 17 0,0-2 0 0,4-5-7 16,0-2-20-16,-1-1-17 0,3 0-15 0,1 3-22 15,1 1-20-15,-3 7-24 0,-1 3-20 0,1 4-6 16,-1 2 1-16,1 0 9 0,1 7 9 15,4 2 12-15,2 7 22 0,1 0 24 0,5 6 21 16,-1 2 16-16,3-1-1 0,1-3-7 0,3-4 2 16,-1-7-9-16,2-4 2 0,0-5 3 0,1-5-5 15,0-7 14-15,-3-6 8 0,-1-7 7 16,0-4 9-16,-5-5 3 0,-2-4 7 0,-3-4 9 16,-7-1 7-16,-2-7 2 0,-8-1-16 0,-1-3-19 15,-3-4-24-15,-7-1-22 0,-7 1-9 16,-4 7-26-16,0 8-18 0,-8 9-22 0,0 5-13 15,-1 10-1-15,2 7-12 0,1 7-16 0,-1 5-40 16,5 4-60-16,2 9-90 0,1 9-95 16,4-4-150-16,6-4 435 0</inkml:trace>
  <inkml:trace contextRef="#ctx0" brushRef="#br0" timeOffset="573757.3945">21311 4091 0 0,'0'0'108'0,"0"0"333"0,0 0-73 0,140-18-77 16,-102 9-68-16,4-1-53 0,15-6-38 15,11-8-8-15,13-8-23 0,11-8-23 0,9-6-27 16,3-1-75-16,-25 10-275 0,-24 12-646 0</inkml:trace>
  <inkml:trace contextRef="#ctx0" brushRef="#br0" timeOffset="574695.7955">23613 2548 2526 0,'0'0'3'0,"0"0"-27"0,0 0 9 0,-91-144 1 16,67 117-8-16,-3 5-5 0,-2 2-13 0,-2 5-26 15,-3 4-9-15,-6 5-8 0,-4 6-1 0,-2 3 8 16,-5 16 4-16,0 12 3 0,-3 14 2 15,-4 14 13-15,-1 12 15 0,6 8 11 0,3 10 8 16,5 3-2-16,7 2 8 0,9-2 3 0,8-3-5 16,11-9-3-16,10-12-13 0,10-9-18 15,12-15-14-15,10-13-6 0,8-11 17 0,9-11 14 0,3-9 26 16,8-6 18-16,6-11 1 16,-1-9 5-16,-1-3-6 0,2-6-5 0,-5-2 3 0,-6-3 4 15,-3-1 19-15,-4 0 7 0,-6 0 2 0,-3-2 0 16,-8 4-10-16,-5 3 0 0,-9 6-1 15,-1 7 5-15,-8 4 18 0,-5 9 17 0,-3 6 9 16,0 4-4-16,0 0-38 0,0 2-41 0,-2 3-47 16,-5 4-28-16,-4 9-4 0,-3 8 17 0,-5 11 25 15,0 7 20-15,-2 8 20 0,1 2-1 16,4 0 0-16,5-4-11 0,9-7-9 0,3-10-26 16,11-9-8-16,6-10-8 0,3-5 9 0,6-6 28 15,-1-3 19-15,2-2 24 0,-1-7 15 0,-4-4 14 16,0-5 11-16,-2-3 16 0,-3-2 9 15,-2-3 2-15,-6-4-6 0,-5-3-16 0,-1-2-18 16,-4-1-37-16,-9 0-17 0,-8-1-24 0,-6 3-6 16,-7 2 30-16,-2 5 6 0,-4 6 31 0,-4 2 8 15,5 5-1-15,-2 3 8 0,5 4 2 0,3 2-4 16,8 1-14-16,7 2-7 0,5 1-12 16,2 1-27-16,7 0-55 0,1 0-75 0,9 0-3 15,6 0 30-15,6 0 59 0,9 0 88 0,7 0 16 16,8-2 3-16,11-4 8 0,3 0-10 0,5-1-3 15,3 0-7-15,1 2 3 0,-3 2-9 16,-5 1-10-16,-3 2-6 0,-9 4-9 0,-12 5 3 16,-6 5 1-16,-6 2-4 0,-10 1-10 0,-1 1 0 15,-10 0 6-15,-4 3 19 0,-3 2 16 16,-13 5 9-16,-3 2-3 0,-3 1-17 0,-5-2-13 16,0-4-12-16,-1-6-4 0,4-5-1 0,3-5-9 15,2-5-9-15,4-4-14 0,3 0-1 0,4-6-11 16,5-4-8-16,2-6 6 0,2-2 2 15,0-5 26-15,8-5 37 0,1-7 30 0,1-2 34 16,0-1 42-16,5 1 2 0,-3 2 1 0,2 3-15 16,0 8-42-16,-3 4-11 0,-1 6-29 0,-1 4-20 15,0 6-13-15,-2 3-18 0,1 1 1 0,0 2 0 16,3 6 3-16,0 4 13 0,4 5 15 0,-2 6 16 16,2 7 7-16,-2 5 1 0,-3 4-8 15,3 1-16-15,-2-1-12 0,0-4-12 0,0-6-5 16,-1-7 1-16,5-7 5 0,-2-7 15 0,0-5 8 15,0-3 15-15,-1-2 34 0,-2-7 38 16,4-3 48-16,-4-4 34 0,-1-7 9 0,1-2-13 16,-4-7-35-16,4-6-35 0,-5-6-32 0,4-4-30 15,-1-5-16-15,0-2-16 0,2-1-25 0,0-2-29 16,0 4-24-16,4 4-30 0,-3 9-36 16,0 9-91-16,-2 5-170 0,-2 11-226 0,-4 6 105 0</inkml:trace>
  <inkml:trace contextRef="#ctx0" brushRef="#br0" timeOffset="574855.1695">24909 2449 1401 0,'0'0'583'0,"0"0"-407"0,0 0-127 16,0 0-74-16,0 0-30 0,0 0-3 0,0 0-5 16,0 0 14-16,0 0 15 0,0 0 18 0,0 0 24 15,146-39 16-15,-102 22 2 0,9-5-2 16,3-4-48-16,1-1-158 0,-12 5-323 0,-16 7-775 0</inkml:trace>
  <inkml:trace contextRef="#ctx0" brushRef="#br0" timeOffset="575043.5851">25203 2231 1054 0,'0'0'727'0,"0"0"-609"0,0 0-89 15,0 0-59-15,0 0-52 0,0 0-64 0,0 0-51 16,0 0 25-16,0 0 38 0,0 0 78 0,0 0 69 15,-5 131 10-15,8-80 30 0,-4 5 7 16,2 3 9-16,-1 2 8 0,0 1-10 0,0-4-2 16,-3 1-7-16,1-4-25 0,-1-5-24 0,1-6-44 15,2-6-69-15,0-10-146 0,0-8-228 0,4-9-293 16</inkml:trace>
  <inkml:trace contextRef="#ctx0" brushRef="#br0" timeOffset="575248.1869">25908 2146 1743 0,'0'0'272'0,"0"0"-125"0,0 0-96 0,0 0-37 15,0 0-15-15,0 0-15 0,0 0-21 0,0 0-29 16,0 0-32-16,0 0-52 0,0 0 0 0,0 0 39 16,0 0 52-16,0 0 83 0,-37 172 38 15,15-103 7-15,-3 8-2 0,-5 2-12 0,-3-2-24 16,4-5-20-16,0-4-26 0,3-11-67 0,4-5-154 15,8-11-185-15,4-16-210 0,3-10 158 0</inkml:trace>
  <inkml:trace contextRef="#ctx0" brushRef="#br0" timeOffset="575595.6219">25807 2282 585 0,'0'0'472'0,"0"0"-253"0,0 0-53 0,10-118-19 16,-3 98-9-16,-3 9-15 0,2 6-45 0,-1 0-63 15,0 2-41-15,4-3-22 0,5 1-7 0,6-2 3 16,4 0 14-16,4 1 5 0,5 4 12 0,1 2-1 16,-4 0-15-16,-2 5 0 0,-3 7-6 15,-5 1-2-15,-5 3 5 0,-4 4 0 0,-4 0 10 16,-5 0 14-16,-4 2 25 0,-10 2 19 0,-8 4 22 16,-12 6 10-16,-9-1-4 0,-6 3-6 15,-6-2-8-15,-3 1-3 0,3-7 2 0,2-3 4 16,6-7-4-16,5-4 6 0,9-5-2 0,7-3-5 15,10-2 2-15,7-2-11 0,4-2-9 16,3 0-23-16,0 0-47 0,3 0-39 0,1 0-41 16,0 0 11-16,5 0 46 0,3 0 45 0,5 0 55 15,5 0 18-15,6 0 5 0,4 0-3 0,7 0-7 16,2 1-4-16,2 1-8 0,1-1 1 0,2 1-2 16,-3 2-3-16,1 1-5 0,-7-1-12 15,-3 0-40-15,-1-1-120 0,-11 0-278 0,-8-3-526 0</inkml:trace>
  <inkml:trace contextRef="#ctx0" brushRef="#br0" timeOffset="575926.7198">26793 2113 1225 0,'0'0'891'0,"0"0"-791"0,0 0-56 0,0 0-38 15,0 0-25-15,0 0-20 0,0 0-21 16,0 0-11-16,0 0-11 0,0 0-20 0,0 0 6 15,0 0 2-15,0 0 31 0,0 0 45 0,-30 111 21 16,20-68 26-16,-3 4 1 0,2 4 1 0,3-3-3 16,5-2-20-16,3-10-3 0,3-7-25 15,9-9-21-15,9-8-5 0,0-5 0 0,8-7 37 16,3-1 32-16,9-13 20 0,4-9 14 0,7-7-15 16,2-10-6-16,2-5-4 0,3-2-14 15,-3-6 6-15,-4 2-1 0,-5-1-4 0,-6 1 9 16,-10 1 5-16,-6 3 10 0,-10 4 13 0,-9 7 8 15,-6 4-5-15,-8 3-24 0,-15 1-29 0,-8 4-27 16,-11 5-25-16,-13 2-11 0,-12 9 1 0,-12 6 4 16,-4 2 9-16,-7 9 13 0,4 2 6 0,3 7-19 15,7 4-23-15,10 3-76 0,7 4-137 16,18-5-186-16,18-9-414 0</inkml:trace>
  <inkml:trace contextRef="#ctx0" brushRef="#br0" timeOffset="576245.5049">27571 1699 829 0,'0'0'243'0,"0"0"-24"0,0 0-27 0,147-97-21 15,-127 86-45-15,-9 6-51 0,-3 3-43 16,-6 2-17-16,-1 0-7 0,-1 0-13 0,0 0-15 16,0 2-32-16,0 4-12 0,0 7 4 0,0 7 14 15,0 12 38-15,0 6 27 0,-9 11 5 16,-6 7 12-16,-7 4-2 0,-4 6-10 0,0-1 14 15,0 0-16-15,-1-6-3 0,9-5 2 0,5-11-16 16,8-10 1-16,5-6-3 0,5-8-7 0,10-3 3 16,6-4 1-16,8-3 13 0,8-4 22 15,11-4 16-15,12-1 15 0,12-9-2 0,8-7-4 16,12-6-9-16,7-3-14 0,11-6-5 0,2 3-14 16,4 1-6-16,-3 1-4 0,-3 4 0 15,-7 3-6-15,-10 1-3 0,-7 5-4 0,-10 3-11 16,-11 2-31-16,-10 4-62 0,-13 1-128 0,-17 3-221 0,-9 0-213 15,-11 0-143-15</inkml:trace>
  <inkml:trace contextRef="#ctx0" brushRef="#br0" timeOffset="576527.6222">26325 2882 1618 0,'0'0'190'0,"0"0"-140"15,0 0-67-15,-129 21-69 0,128-18-63 0,1 1-5 16,12 3 2-16,8 4 50 0,9 3 89 0,16 1 60 16,12-2 69-16,21-5 40 0,23-4 13 0,22-4-6 15,23-8-31-15,25-8-19 0,19-7-22 0,16-3-36 16,13-3-5-16,5-1-14 0,4-1-15 16,-5 1 5-16,-5 0-14 0,-9 3-7 0,-16 2 1 15,-11 2-7-15,-19 2 5 0,-18 3-1 0,-19 3-7 16,-21 4 2-16,-21 4-9 0,-19 2 0 15,-21 4 1-15,-17 1 0 0,-15 0 9 0,-9 0 2 16,-2 0 4-16,-1 0 1 0,-1 0-15 0,-2 0-49 16,-6 3-35-16,-10 8-86 0,6-3-265 0,-1 2-904 0</inkml:trace>
  <inkml:trace contextRef="#ctx0" brushRef="#br0" timeOffset="578579.9618">6356 4566 71 0,'0'0'447'0,"0"0"-187"0,0 0-44 16,0 0-76-16,0 0-68 0,0 0-66 0,0 0-69 16,0 0-50-16,0 0-26 0,0 0 23 0,0 0 41 15,-132 43 42-15,99-8 27 0,-2 5 1 16,2 2 7-16,2 3 6 0,1-2 2 0,1 3 1 16,6-3-1-16,4-1-3 0,1-2-3 0,7-2-3 15,4-2-5-15,4-5-4 0,3-4-3 16,3-1-4-16,8-2-2 0,3-2 0 0,7-3 2 15,4 0 10-15,7-3 18 0,7-5 15 0,9-2 32 16,11-5 22-16,11-4 19 0,5 0 1 0,12-9-9 16,3-1-17-16,4-3-25 0,-2 1-9 15,0 2-22-15,-4 1-7 0,-3 3-5 0,-5 1-6 16,-5 5 3-16,-4 0-1 0,-3 2-2 0,-6 3 3 16,-2 2-3-16,-2 1-1 0,-5-1 2 0,-2-2 1 15,-3-2 1-15,-4-1 7 0,-1-2-1 0,2 0 5 16,-5-4 16-16,1-3 10 0,0-4 12 15,0-1 6-15,2-4-3 0,-1-2-5 0,4-2-4 16,-3-2-9-16,-2-3-2 0,0 1-6 0,-3-2-2 16,-4 1-1-16,-3 1-3 0,-3 1 7 0,-6 1 3 15,-5 1 6-15,-4 3 16 0,-5 2 15 16,-3-2 6-16,1 2-2 0,-4-1-17 0,0-3-25 16,4-4-14-16,-4-4-12 0,-1-1-8 0,-1-4 7 15,0 1 7-15,-1 3 4 0,-9-2 2 0,-2 0-16 16,-7 0-13-16,-3-1-4 0,-6-3-10 15,-5 3-1-15,-7 0-2 0,-2 0 1 0,-6 4 12 16,-2-1 4-16,-3 4 10 0,-6 2 4 0,-2 3-3 16,-2 3 0-16,-4 3-4 0,2 3-1 15,-4 3-1-15,-2 3 1 0,-1 5-3 0,1 0-2 16,-4 7-1-16,-2 4-2 0,3 3 0 0,-2 4 2 16,4 1 1-16,0 2 0 0,3 2 2 0,4 1-1 15,0-1-2-15,4 0-3 0,2 1 1 0,1 2 1 16,6-1 1-16,3 1 6 0,2 2-2 15,2 0 1-15,4 1-3 0,1 4-3 0,1-3-1 16,7 1-3-16,3-3-1 0,7 0 2 0,1-2-3 16,9-2 1-16,0-3-3 0,4-1-6 15,1-3-12-15,6-3-7 0,0-3-2 0,1 0 6 16,0 1 9-16,0-1 14 0,1 4 6 0,6 4 6 16,2 5 11-16,4 5 11 0,4 9 10 0,5 3-14 15,-6-7-216-15,-1-12-1131 0</inkml:trace>
  <inkml:trace contextRef="#ctx0" brushRef="#br0" timeOffset="579532.9798">6856 5531 1321 0,'0'0'40'0,"0"0"-68"0,0 0 5 0,0 0 1 0,-123-94-23 15,99 82-18-15,-3 2-12 0,-2-1-6 0,-1 3 20 16,-1-1 30-16,0 3 12 0,0 2 16 16,2-1 6-16,1 1 0 0,2 2 1 0,-1 1-10 15,4 0-1-15,2 1-5 0,1 2 2 16,2 3 4-16,3 1-4 0,0 2-7 0,2 2-13 0,3 1-22 15,-1 3-8-15,0 3 1 0,3 1 3 16,0 2 14-16,5 1 7 0,-1 1 1 0,4 1 9 16,0 1 9-16,0 3 9 0,5 1 6 0,2 0 1 15,3 2 2-15,2 0 2 0,1 1 7 16,6 1 7-16,-1 0 11 0,3 0 4 0,2 0 6 16,6-2 4-16,1 1-12 0,3-3 0 0,5 0-5 15,2-3-1-15,2-1 14 0,4-3-6 0,1-2 2 16,3-1 4-16,7-3-6 0,-1-3 6 15,8-1 4-15,4-4-7 0,6-4 9 0,2-1-5 16,3-2-2-16,1-6-1 0,3-4-10 0,0-2 4 16,0-4-2-16,4 0-7 0,-3-2-5 15,-2-1-8-15,-2-1-4 0,-4 0 2 0,-1-1 6 0,-4 0 5 16,-4 0 6-16,0-2 8 0,-5 1 0 0,-3 1 2 16,-7-1-4-16,-3 0-4 0,-7 1 4 15,-4 3 2-15,-8-1 10 0,-6 1 13 0,-4 2 11 16,-7-2 11-16,-2 1 3 0,-3-1-9 0,-2-2-2 15,-5 0-8-15,-1-1-6 0,-6-4-8 16,-5 3-37-16,-9-4-26 0,-4 1-24 0,-11-2-14 16,-3 1 13-16,-9 1 3 0,-4 1 10 0,-6 2 12 15,-4 1 0-15,-3 5 7 0,-8 0 3 0,-2 5-3 16,-11 3 6-16,0 0 3 0,-7 5 3 16,-6-1 7-16,1 1 8 0,-1 1 6 0,-2 2 5 15,5 0 7-15,-4 0-4 0,5 1-1 0,1 3-2 16,1 0-3-16,5 0 3 0,6 1 2 15,8 1-2-15,3 1-2 0,9 1-12 0,8 1-6 16,4 3-10-16,8 2-8 0,3 5-4 0,7 4-10 16,7 7-12-16,-2 5-10 0,5 5-33 0,7 8-102 15,3-8-211-15,4-14-960 0</inkml:trace>
  <inkml:trace contextRef="#ctx0" brushRef="#br0" timeOffset="580621.9294">6468 6003 1655 0,'0'0'25'0,"0"0"-38"16,0 0-25-16,0 0-42 0,0 0-49 0,0 0-31 16,0 0-9-16,0 0 31 0,-122-40 42 15,104 50 29-15,1 1 15 0,1 3-4 0,-1-2 5 16,4 1 0-16,3 2-9 0,0-1-7 0,3 1-3 16,2 2-1-16,1 3 12 0,0 1 21 15,3 1 10-15,1 3 17 0,0-1 4 0,0 0-7 16,2-2-2-16,6 0-9 0,2 2-5 0,1-2 12 15,4 1 4-15,1 2 15 0,4 1 14 0,1 1 4 16,6 0 12-16,0 0 4 0,4 2-5 16,4-2 8-16,4-1 8 0,3-2-1 0,1 1 11 15,7-1-3-15,1-3 2 0,-1 1 7 0,4-2-7 16,2-1-8-16,-3 0-16 0,4-1-14 16,-3-1 2-16,5-5 11 0,-1 2 5 0,1-3 22 15,6-1-2-15,-1-4 3 0,7 0-2 0,1-4-11 16,0-2-3-16,5 1-8 0,-3-2-5 0,3-6 1 15,-2-1 0-15,-4-4-3 0,-2-2-2 0,-4-1-7 16,-3-2 4-16,-4-3 5 0,1-2 10 16,-6-2 7-16,0-2 1 0,-3-1 0 0,0-2-1 15,-7 1-1-15,2-1 1 0,-10 0 3 0,-4 0 7 16,-3 0 11-16,-7-1 10 0,-5-1 8 16,-6 3 6-16,-5-1 1 0,-4-1-9 0,-1 0-9 0,-3-1-11 15,-8 0-5-15,-4-3-5 0,-4 3-17 16,-6 1-17-16,-6-1-30 0,-8 4-23 0,-5-1-8 15,-12 4-1-15,-6 5 4 0,-7 1 11 0,-5 4 5 16,-9 4 3-16,-6 3 6 0,-6 6-1 16,-6-1 5-16,-7 4 3 0,-3 6-2 0,-3 3 5 15,2 2 2-15,0 1 1 0,3 1 6 0,4-3-1 16,4 1 2-16,10-2 2 0,6-2-3 0,7 1 5 16,6 1-3-16,9 1-3 0,4 3-3 15,4 3-5-15,2 5-3 0,2 4-3 0,6 5-3 16,0 7-12-16,5 0-11 0,7 6-19 0,8 4-71 15,4 5-166-15,9-10-514 0,6-15 0 16</inkml:trace>
  <inkml:trace contextRef="#ctx0" brushRef="#br0" timeOffset="1.33192E6">4995 13322 358 0,'0'0'504'0,"0"0"-373"15,0 0-56-15,0 0-45 0,0 0-50 0,0 0-21 16,0 0-15-16,0 0 4 0,0 0 21 0,0 0 27 16,0 0 45-16,0 0 46 0,46-22 26 0,-22 19 6 15,6-2-9-15,2 0-40 0,9 2-17 16,0 1-16-16,8 0-20 0,-1 2 5 0,3 0-10 15,0 0-9-15,-4 3 1 0,1 0-4 0,-6 2 0 16,-2 0 8-16,-2-1 1 0,-6 1 2 16,-6-1 0-16,-3 1-13 0,-5 1-25 0,-4 1-114 15,-4-4-234-15,-6 1-701 0</inkml:trace>
  <inkml:trace contextRef="#ctx0" brushRef="#br0" timeOffset="1.33269E6">6734 12936 433 0,'0'0'174'0,"0"0"-135"0,0 0-63 16,0 0-31-16,0 0-10 0,0 0-1 0,0 0-13 15,0 0-47-15,0 0-20 0,0 0 61 16,0 0 85-16,-94 33 0 0,56-17 0 0,1 0 0 15,0 1 0-15,0-1 0 0,4 0 0 0,3 0 0 16,0 1 0-16,4-2 0 0,2-1 0 0,3 1 0 16,8-5 0-16,0-2 0 0,5-1 0 15,2-2 0-15,4-4 0 0,2 2 0 0,0-3 0 16,0 1 0-16,0-1 0 0,2 0 0 0,1 0 0 16,1 0 0-16,1 0 0 0,4 0 0 0,7 0 0 15,5 0 109-15,4 0 35 0,10 0-8 16,3 0-36-16,8 0-33 0,2-1-21 0,3-1-7 15,2 2-5-15,-3 0-8 0,2 0-2 0,-7 2-9 16,-1 1-1-16,-9 1-3 0,-2-1 0 16,-7 2-4-16,-5-2-2 0,-5 1-2 0,-5-1-4 0,-2 0-5 15,-6-1-20-15,-2-2-30 0,-1 0-71 16,0 0-50-16,-8 1-24 0,-4 0 4 0,1 1 197 16,2-1 0-16</inkml:trace>
  <inkml:trace contextRef="#ctx0" brushRef="#br0" timeOffset="1.33289E6">6688 13065 0 0,'0'0'0'0,"0"0"0"16,0 0 188-16,0 0-81 0,0 0-76 0,0 0-80 0,0 0-61 15,0 0-24-15,0 0 101 0,0 0 33 16,0 0 0-16,0 0 0 0,0 0 0 16,0 0 0-16,56 28 0 0,-43-11 0 0,1 5 0 0,-2 3 0 15,-1 3 0-15,-1 1 0 0,-1 2 0 16,1 1 0-16,-4 2 0 0,-1-1 0 0,-3 0 0 15,1-2 0-15,-1 2 0 0,-2-1 1 0,0 1 56 16,-5 0-7-16,1-1-75 0,-3-8-58 0,5-8 83 16</inkml:trace>
  <inkml:trace contextRef="#ctx0" brushRef="#br0" timeOffset="1.33327E6">7485 12967 1628 0,'0'0'5'0,"0"0"-83"0,0 0-59 15,0 0-42-15,0 0-3 0,0 0 50 16,0 0 53-16,0 0 45 0,0 0 32 0,0 0 3 16,0 0-26-16,0 0-43 0,0 0-35 0,0 0-15 15,-9 5-3-15,7 5 17 0,-3 1 14 16,0 3 18-16,2 2 8 0,-2 4 21 0,4-1 40 15,1 3 3-15,1 1 0 0,7 0 20 0,2 1 7 16,3 0 13-16,5-2 0 0,2-3 14 16,2-3 10-16,7-1-2 0,2-5 7 0,7-2 3 15,3-7 6-15,1-1 0 0,5-1 1 0,-1-10-5 16,-1-2 4-16,-7-2 19 0,-3-2 34 0,-10 1 48 16,-5-3 48-16,-4 1 13 0,-8-1-7 0,-3 0-36 15,-5-2-61-15,0-3-42 0,0-2-43 16,-5 0-39-16,-7-1-27 0,-2 2-29 0,-3 0-24 15,-5 1-24-15,-3 3-30 0,-7 3-56 0,-8 6-33 16,-7 5-21-16,-8 7-88 0,10 0-180 0,14 6-150 0</inkml:trace>
  <inkml:trace contextRef="#ctx0" brushRef="#br0" timeOffset="1.33394E6">5056 13634 0 0,'0'0'0'0,"182"32"0"0,-68-14 0 0,7 2 0 16,0-2 0-16,0-1 0 0,1-1 0 0,2-1 0 16,2-1 0-16,2-2 0 0,3 2 0 0,1-5 0 15,1-1 0-15,-1-1 0 0,-1-1 0 0,2-3 0 16,-1-3 0-16,-1 0 0 0,0-4 0 16,1-5 0-16,-5-2 0 0,2-5 0 0,-1-2 0 15,-6-5 0-15,-6-4 0 0,-5-3 87 0,-2-4 153 16,-11-5-44-16,-1-6-11 0,-10-3-7 0,-7-6 5 15,-6 1 34-15,-12-2-5 0,-8-2-1 16,-8 1 8-16,-10-1-35 0,-8 0-22 0,-8-1-47 16,-8 1-39-16,-5 1-30 0,-7 0-27 0,-11-1-26 15,-9 1-23-15,-12 0-22 0,-8 0-19 16,-13 2-10-16,-10 4 4 0,-11 2 0 0,-13 6-6 16,-8 5-9-16,-13 7-8 0,-8 5-24 0,-8 10-7 15,-8 4-10-15,-7 8 7 0,-3 3 33 16,-3 8 27-16,2 7 38 0,3 6 10 0,1 4 3 0,7 5-3 15,7 4 2-15,4 4-6 0,9 6-8 0,12 2 2 16,10 6-8-16,13 2-2 16,8 3-8-16,10 0-6 0,12 0 2 0,9-2 6 0,8-2 19 15,10-2 14-15,11-2 1 0,9-2 13 0,3-4 14 16,15 3 8-16,1-14-196 0,-7-9-195 0</inkml:trace>
  <inkml:trace contextRef="#ctx0" brushRef="#br0" timeOffset="1.36305E6">2197 16258 0 0,'0'0'0'0,"0"0"0"0,0 0 0 0,0 0 0 16,0 0 271-16,0 0-5 0,0 0-61 0,0 0-66 16,0 0-41-16,0 0-46 0,0 0-16 0,0 0 3 15,-28-9 0-15,22 6-8 0,1-2-16 16,-4 1-9-16,2-1-14 0,-3 2 1 0,0-1 3 16,-3-1-9-16,2 1 15 0,-3-1-5 0,-3-1-2 15,1 2 9-15,-2-2-13 0,-2 1 6 16,1 1-1-16,-2-1-8 0,0 2 5 0,1 0-4 15,-3 0-1-15,0 3 2 0,2-2-9 0,-2 2-1 16,-4 0-9-16,2 6-7 0,-3 2-2 16,0 1 0-16,-1 3 3 0,1 1 4 0,0 2 4 15,0 1 1-15,3 0 0 0,-1 2 0 0,5 0-2 16,1-1 2-16,-1 3 8 0,1-1-2 0,1 3 6 16,-1 1-2-16,0 1-7 0,4-1 9 0,-1 0-4 15,4-4 5-15,-3 1 17 0,3 2-5 0,-4 2 5 16,2 3-5-16,-4 1-13 0,-1 1 3 15,0 0-6-15,0 0 5 0,1 0-2 0,1-2-7 16,5-1 2-16,-1 0-9 0,1 1-1 0,6 0 7 16,-1-1-3-16,1 2 10 0,5-2-1 0,0 2-9 15,2-1 5-15,0 1-6 0,0-2 4 16,3 2 8-16,3-1-6 0,1-1-6 0,1-1-6 16,2 0-1-16,4-1-3 0,0 0 12 0,1-2 12 15,9 5-2-15,5 6 18 0,3-3-11 0,3 4 0 16,1-8 19-16,-4 0-11 0,-2-5 20 15,0 1-2-15,-3-1-14 0,1-1 9 0,1-1-12 16,-2 0 0-16,-2-1 5 0,3 1-7 0,2-3 14 16,0 0-2-16,2-3-3 0,0-1 6 0,2-1-5 15,1-4 3-15,-3-2-3 0,5-1-17 16,-2-2-47-16,-9-1-54 0,-8 0 108 0</inkml:trace>
  <inkml:trace contextRef="#ctx0" brushRef="#br0" timeOffset="1.36362E6">1263 17086 712 0,'0'0'33'0,"0"0"-57"0,0 0-7 16,0 0-1-16,0 0 14 0,0 0-3 0,0 0-23 15,0 0-20-15,0 0-14 0,0 0-10 16,0 0 18-16,0 0 10 0,0 0 5 0,-120 9 24 16,89 4 1-16,-3 3 8 0,-6 3 9 0,-5 2-9 15,2 3 4-15,-3 1 2 0,0 2 8 0,-2-1 8 16,15-7 0-16,1 2 0 0,12-7 0 0,-1 0 0 15,0-1 0-15,-1 1 0 0,2 0 0 0,9-7 0 16</inkml:trace>
  <inkml:trace contextRef="#ctx0" brushRef="#br0" timeOffset="1.36386E6">712 16948 1422 0,'0'0'-105'0,"0"0"-176"16,0 0-14-16,0 0 51 0,0 0 106 0,0 0 135 16,0 0 12-16,0 0-6 0,0 0 3 0,117 51 6 15,-88-31-2-15,0 1 13 0,3 2 0 16,-1 4 0-16,2 0 6 0,2 4-6 0,-2 0 2 16,0 2-1-16,1-3-2 0,-4 2-5 0,-4-4-1 15,1-1-7-15,-5-4-1 0,-2 0 7 0,-2-5-5 16,-5-2 11-16,0-2 2 0,-1-1-8 0,-4-1-12 15,1-5-130-15,-7-2-471 0</inkml:trace>
  <inkml:trace contextRef="#ctx0" brushRef="#br0" timeOffset="1.3646E6">1316 13977 2303 0,'0'0'52'15,"0"0"-54"-15,0 0-86 0,0 0-91 0,0 0-70 16,0 0-20-16,0 0 39 0,0 0 65 0,0 0 64 16,0 0 33-16,0 0 6 0,0 0 15 15,0 0 18-15,-13 13 23 0,4 6 19 0,-3 6 0 16,-6 9 1-16,-4 7 1 0,-7 9 2 0,-4 5-1 16,-5 5-3-16,-2 2-4 0,-3 2-1 0,1-2-5 15,-2-3-8-15,2-3-9 0,2-7-21 16,5-3-31-16,0-4-82 0,11-13-179 0,6-11-59 0</inkml:trace>
  <inkml:trace contextRef="#ctx0" brushRef="#br0" timeOffset="1.3648E6">929 14040 2076 0,'0'0'-226'0,"0"0"-97"0,0 0 2 16,0 0 73-16,0 0 145 0,0 0 73 15,0 0 28-15,0 0 6 0,123 101 4 0,-92-67 6 16,1 3 5-16,4 4 9 0,-4 4 6 0,5 4 7 16,2 11 6-16,5 9 5 0,0 6-5 0,1 1-1 15,-13-11 4-15,-9-11-3 0,-4-7-28 16,-7-3-107-16,-4-11-348 0,-5-12-319 0</inkml:trace>
  <inkml:trace contextRef="#ctx0" brushRef="#br0" timeOffset="1.36527E6">1467 13201 916 0,'0'0'396'0,"0"0"-482"0,0 0-49 0,0 0 7 0,0 0 32 16,0 0 51-16,0 0 64 0,0 0 56 15,0 0 57-15,0 0 28 0,0 0-18 0,0 0-45 16,0 0-67-16,0 0-51 0,60-78-43 0,-62 79-37 16,-3 3-34-16,1 1 0 0,-6 6 24 0,-4 3 29 15,-2 5 51-15,-5 4 32 0,-3 1 7 0,-3 6 12 16,-9 6-1-16,1 3-12 0,-6 7-2 15,-5 1 1-15,3 2 1 0,-1-1-12 0,-2-2-25 16,5-2-104-16,11-13-271 0,10-12 109 0</inkml:trace>
  <inkml:trace contextRef="#ctx0" brushRef="#br0" timeOffset="1.36543E6">932 13015 2884 0,'0'0'-50'0,"0"0"-132"0,0 0-83 16,0 0 10-16,0 0 62 0,0 0 115 0,0 0 90 16,0 0 19-16,146 78 8 0,-97-44 1 0,24 16 4 15,15 20-5-15,17 20-2 0,2 10 7 16,-8 3 1-16,-11 7-36 0,-27-30-248 0,-22-23-1179 0</inkml:trace>
  <inkml:trace contextRef="#ctx0" brushRef="#br0" timeOffset="1.3873E6">2955 16025 363 0,'0'0'288'15,"0"0"-93"-15,0 0-49 0,0 0-59 0,0 0-26 16,0 0-39-16,0 0-27 0,0 0-26 0,0 0-32 16,0 0-48-16,0 0-66 0,0 0-90 0,-13-21-64 15,16 23 154-15,2 3 177 0,2 2 0 16,1 2 0-16,3 1 0 0,2 4 0 0,0-1 0 0,4 0 0 16,0 1 0-16,2 0 0 0,2 0 0 15,3-1 0-15,-1-1 0 0,5-1 0 0,-1-3 0 16,4 1 0-16,4-5 0 0,4 0 97 0,1-1 18 15,2-2-15-15,1-1-2 0,1 0-13 16,3 0-18-16,1-1 5 0,0-4-21 0,2 0-7 16,1 0-5-16,1-2-8 0,1-2 4 0,-1 0-12 15,0 0 4-15,-1 1 7 0,-1-1 5 16,1-1 11-16,-2 0 6 0,-1-1 1 0,-2 0 11 16,-1-1 9-16,-1-1 5 0,-2 0 7 0,-5 1 6 15,0-1 9-15,-4 0 11 0,-3 0-1 0,-1-1 0 16,-6 0-6-16,-1-1-12 0,-3-1-7 15,-1-2-13-15,-3 2-6 0,-1-2 3 0,-7-2-3 16,-1-1-1-16,-2 0-3 0,-3-3-15 16,-1-2-2-16,0 0-9 0,0-3-17 0,-7 0-4 15,-1 0-20-15,-5-3-10 0,0 0-5 0,-4 0-11 16,-5-2 3-16,-4 2-3 0,-1 0 0 0,-2 0 4 16,-2 2 7-16,1-1 5 0,-1 4 4 0,1 1 0 15,-1 2-8-15,0 1-7 0,0 2-9 0,-1 1-8 16,-2 2 5-16,0 2 5 0,-5-2 9 15,-1 3 10-15,-5-1-1 0,-4 0 2 0,-3 1 1 0,0 2 1 16,-5-2 2-16,-2 1-3 0,-4 5-9 16,-1-1 2-16,-5 4-5 0,-2 1 4 0,0 2 9 15,-1 1 0-15,0 0 6 0,2 1 3 16,0 1-10-16,3 0-4 0,0 6-8 0,0 4-8 16,1 4 8-16,-1 3 1 0,3 3 2 0,-2-1 3 15,0 3-5-15,-4 2 3 0,5 2-1 0,-4 3-1 16,0 1 0-16,-1 4-4 0,5 0-2 0,3 2-6 15,4 1-1-15,7 0 3 0,5 1-1 16,8 0 0-16,1 3-1 0,5 1-3 0,3 0-1 16,5 0-8-16,4-3 1 0,4-1-7 0,6-4-2 15,5-3-6-15,3-3-15 0,2-4-7 0,7-3-20 16,2-2-8-16,2-4 4 0,5 1 3 0,-2 0 26 16,6-4 31-16,2-1 29 0,1-1 36 15,4-2 25-15,3-1 11 0,0-2 3 0,0-3-10 16,0 0-14-16,-4-2-7 0,-1 0-10 0,-5 0 0 15,-1 0 1-15,-6 0 1 0,-2-3 1 0,-4 2-3 16,-4 0 2-16,1 1 0 0,-2 0 4 16,-2 0 6-16,0 0 3 0,0 0 12 0,0 0-4 15,0 0-18-15,0 0-45 0,-3 0-89 0,0 0-124 16,1 1-182-16,0 1-420 0</inkml:trace>
  <inkml:trace contextRef="#ctx0" brushRef="#br0" timeOffset="1.38812E6">4023 16312 2058 0,'0'0'114'0,"0"0"-649"0,0 0-893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4:16:19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19143 16043 378 0,'0'0'26'0,"0"0"-171"0,0 0-75 0,0 0 181 0,0 0 39 15,0 0 0-15,0 0 0 0,0 0 0 0,0 0 0 16,-14 140 0-16,4-89 0 0,-2 12 0 0,0 7 0 16,0 7 0-16,-1 7 0 0,3 7 0 15,0 5 0-15,0 2 0 0,2 5 0 0,2 1 0 16,0 1 0-16,1 1 0 0,1-1 0 0,2-3 0 15,2-4 0-15,0-17 0 0,0-12 0 0,0-14 0 16,-2-8 0-16,5 1 0 0,2-1 0 16,0 0 0-16,2-1 0 0,0 0 0 15,-3-13 0-15,-1-11 0 0</inkml:trace>
  <inkml:trace contextRef="#ctx0" brushRef="#br0" timeOffset="436.3992">20552 16470 1550 0,'0'0'60'0,"0"0"-67"0,0 0-9 0,0 0-2 16,0 0 14-16,0 0 3 0,0 0 5 0,0 0 8 15,0 0-6-15,0 0 4 0,0 0-23 0,0 0-39 16,0 0-43-16,13-75-57 0,-12 84 20 0,5 4 34 15,-2 7 42-15,4 11 67 0,3 9 2 0,-2 8 2 16,-1 10 7-16,0 7-11 0,-2 3 2 16,-1 4 2-16,-1 0-12 0,0 4-2 15,1-3-5-15,-2 2-11 0,4 0 3 0,-4-4 11 0,4 1 8 16,-4-6 6-16,4-3 0 0,-3-3-14 16,2-7-5-16,-3-5 8 0,2-2 1 0,-1-6 13 15,-2-2-15-15,4-6-62 0,-3-8-71 0,3-4-111 16,-2-8-139-16,-3-7 82 0</inkml:trace>
  <inkml:trace contextRef="#ctx0" brushRef="#br0" timeOffset="736.8214">22132 16478 1752 0,'0'0'104'16,"0"0"-117"-16,0 0-13 0,0 0-10 16,0 0-12-16,0 0 15 0,0 0 1 0,0 0 15 15,0 0 23-15,0 0-11 0,0 0-21 0,0 0-24 16,0 0-22-16,0 0 20 0,56 47 36 0,-57 0 30 16,-7 12 37-16,-1 12 2 0,-3 9-4 15,-1 6-7-15,-3 2-23 0,2 3-10 0,2-3-7 16,3-3-10-16,2-1-1 0,2-3 2 0,1-5-3 15,4-3-2-15,-1-3-1 0,1-11-3 16,0-10-3-16,0-6-141 0,0-18-386 0,0-8-329 0</inkml:trace>
  <inkml:trace contextRef="#ctx0" brushRef="#br0" timeOffset="1267.9447">18107 15512 0 0,'0'0'0'0,"0"0"0"0,0 0 0 16,0 0 281-16,0 0 44 0,0 0-14 15,0 0-31-15,0 0-30 0,0 0-44 0,0 0-48 16,0 0-29-16,0 0-34 0,0 0-14 0,-3 4-18 16,3-4-21-16,-1 0-17 0,-1 2-25 15,-1 0-32-15,1 1-23 0,-2 1-12 0,-3 5 1 16,-4 5 15-16,-2 6 16 0,-5 7 14 0,-4 5 12 16,-1 4 7-16,-1 3 6 0,1 1-3 0,3 0-6 15,3 2 2-15,3 0 1 0,3-2 4 16,3 0 1-16,2-4 1 0,3 0 5 0,3-1 0 15,1-1 3-15,7-1-7 0,2-4-5 0,3 0-2 16,4-4-1-16,3-3 8 0,1-2 1 0,7-4 7 16,0-1-1-16,3-5-10 0,1-3 7 15,1-4-15-15,6-3-11 0,2-5-37 0,0-7-107 16,-10 3-163-16,-8 0-579 0</inkml:trace>
  <inkml:trace contextRef="#ctx0" brushRef="#br0" timeOffset="1460.7439">17911 15975 2554 0,'0'0'13'0,"0"0"-109"0,0 0-106 16,0 0-18-16,0 0 34 0,0 0 83 0,0 0 94 0,0 0 29 15,0 0-7-15,140-26 3 0,-104 19-3 0,5-2-3 16,3-1 1-16,3 1-7 0,2-1-3 15,3-4-53-15,0 1-132 0,-15 3-196 0,-9 4-568 0</inkml:trace>
  <inkml:trace contextRef="#ctx0" brushRef="#br0" timeOffset="1663.8049">18809 15755 2034 0,'0'0'71'0,"0"0"-121"15,0 0-68-15,0 0-56 0,0 0-37 16,0 0 20-16,0 0 64 0,0 0 82 0,0 0 79 16,0 0 36-16,0 0 3 0,0 0-1 0,-18 141-6 15,9-103-6-15,0 5 0 0,-2 2-9 16,0 2-7-16,-1-1-8 0,3-2-7 0,1-1-13 16,2 1-13-16,5-6-82 0,-1-9-245 0,2-10-977 15</inkml:trace>
  <inkml:trace contextRef="#ctx0" brushRef="#br0" timeOffset="2270.0508">20345 15626 0 0,'0'0'0'16,"0"0"89"-16,0 0 211 0,0 0-36 0,0 0-40 16,0 0-9-16,0 0-20 0,0 0-36 15,0 0-41-15,0 0-61 0,0 0-62 0,0 0-47 16,0 0-17-16,0 0 8 0,-83 11 19 0,73 15 43 16,-1 6 18-16,0 5 16 0,0 4 17 0,1 1-9 15,4 2 0-15,2 1-4 0,4-6-8 0,0 0 8 16,5-2-5-16,4-4-4 0,3-2 2 0,2-2-12 15,1-1 0-15,0-4-3 0,2-2-2 16,-2-2 3-16,4-3-5 0,-3-2 2 0,1-3 1 16,1-3 0-16,0-1 4 0,-1-5-7 0,-1-3-41 15,1 0-93-15,-2-8-133 0,-2 0-197 0,-6 1-668 16</inkml:trace>
  <inkml:trace contextRef="#ctx0" brushRef="#br0" timeOffset="2425.1167">20251 15988 1865 0,'0'0'303'0,"0"0"-199"0,0 0-54 0,0 0-47 15,0 0-36-15,0 0-20 0,0 0-2 0,0 0 6 16,0 0 10-16,0 0 14 0,0 0 16 0,0 0 11 16,0 0 10-16,0 0 0 0,104-36-29 15,-62 26-151-15,-8 1-277 0,-8 3-926 0</inkml:trace>
  <inkml:trace contextRef="#ctx0" brushRef="#br0" timeOffset="2757.8864">20727 15934 2806 0,'0'0'42'15,"0"0"-138"-15,0 0-104 0,0 0-6 0,0 0 26 16,0 0 72-16,0 0 86 0,0 0-10 0,121 9-24 15,-95-4-25-15,0 1-26 0,-4 2-7 16,1 4 6-16,-3 2 19 0,-5 2 27 0,-3-1 11 16,-5 3 1-16,-7 2 12 0,0 2 10 0,-14 0 16 15,-2 2 17-15,-9-1 1 0,-4 1 9 0,-3-2 2 16,-3 0-4-16,-4-1 13 0,-2-2 0 16,0 0 7-16,0-1 25 0,0-5 17 0,2 0 21 15,6-2 21-15,4-3 6 0,8-2 5 0,9-3-3 16,4-1-35-16,8-1-44 0,0-1-66 0,3 1-42 15,9 0 12-15,8-1 26 0,8 2 45 0,13-2 25 16,13 0-7-16,12-5-10 0,13-4-6 16,8-2-12-16,11-2-7 0,6-1-42 15,3 0-122-15,1 1-192 0,-30 5-539 0,-24 2 108 0</inkml:trace>
  <inkml:trace contextRef="#ctx0" brushRef="#br0" timeOffset="3187.546">22267 15533 1873 0,'0'0'137'15,"0"0"-55"-15,0 0-49 0,0 0-36 0,0 0-35 16,0 0-17-16,0 0-8 0,0 0 12 0,0 0 10 16,0 0-6-16,0 0-21 0,0 0-33 15,0 0-1-15,0 0 31 0,-17 11 48 0,17 10 63 16,0 8 34-16,0 8 2 0,-1 4-15 0,-5 3-14 15,1 5-23-15,-2 0-10 0,-1-1-4 0,2-2-10 16,-1-2 4-16,4-6-3 0,2-2 5 16,1-4 3-16,0-2-5 0,2-3 3 0,4-2-1 15,2-3-1-15,1-1 6 0,3-3 1 0,4-2 3 16,-3-2 3-16,6-1 0 0,-1-6-1 0,3-1 2 16,2-5-2-16,4-1 2 0,3-4-5 15,2-9-27-15,2-5-81 0,4-5-141 0,-9 3-236 16,-10 5-726-16</inkml:trace>
  <inkml:trace contextRef="#ctx0" brushRef="#br0" timeOffset="3343.0211">22210 15880 1680 0,'0'0'143'0,"0"0"-91"0,0 0-49 15,0 0-31-15,0 0-40 0,0 0-8 0,0 0 17 16,0 0 25-16,0 0 38 0,0 0 14 0,0 0 12 15,0 0 13-15,134-14-4 0,-78 5-18 0,4 1-127 16,-14 1-228-16,-14 2-848 0</inkml:trace>
  <inkml:trace contextRef="#ctx0" brushRef="#br0" timeOffset="3772.7501">23018 15889 2948 0,'0'0'6'0,"0"0"-85"16,0 0-56-16,0 0-4 0,0 0 16 0,0 0 40 15,0 0 51-15,0 0-2 0,0 0 1 0,0 0 9 16,0 0 2-16,128 7 2 0,-109-1 6 0,2 0-1 16,-2 4-3-16,1-1-14 0,-6 0-25 15,-1 3-16-15,-8-2-19 0,1 0 11 0,-6 1 19 0,0-1 21 16,-6 0 28-16,-3 0 11 0,-4 0 9 15,-6 1 9-15,-2 0 0 0,-3-2 1 0,-2 0 3 16,3 0-3-16,-2-2 3 0,4-1 2 0,5-1 11 16,0-2 9-16,6-1 4 0,6 0-5 0,-1-1-24 15,5 0-30-15,0 0-23 0,0 0-6 16,5 2 14-16,-1 1 17 0,5 1 22 0,2 1 7 16,4 2-3-16,2-1 1 0,3 3-7 0,6 0 0 15,0 1 0-15,2 3-5 0,1-1 1 16,-5 3-4-16,-1 2-9 0,-6 0 3 0,-1-1-8 15,-4 1 2-15,-5 1 3 0,-5 0-5 0,-2 1 11 16,-8 2 3-16,-7 0 18 0,-9 1 17 16,-8 1 3-16,-11 1 9 0,-8-2-12 0,-7 0-10 15,-4 4-3-15,-9-4-21 0,-4 4-70 0,15-8-217 16,19-5-801-16</inkml:trace>
  <inkml:trace contextRef="#ctx0" brushRef="#br0" timeOffset="4171.9877">17948 16883 2149 0,'0'0'59'16,"0"0"-67"-16,0 0-27 0,0 0-8 0,0 0 11 15,0 0 19-15,0 0 15 0,0 0 9 0,0 0-7 16,0 0-13-16,0 0-5 0,0 0-8 0,-120 90 13 16,59-45 20-16,-11 7 9 0,-8 4 25 15,-3-1 4-15,-3 0-2 0,2-6 8 0,4-3-18 0,7-4-6 16,7-6-7-16,9-3-21 16,8-7 3-16,10-4-3 0,8-6-16 0,9-2-8 0,4-3-135 15,9-4-344-15,4-2-944 0</inkml:trace>
  <inkml:trace contextRef="#ctx0" brushRef="#br0" timeOffset="4703.9797">15178 17601 2268 0,'0'0'186'16,"0"0"-201"-16,0 0-15 0,0 0-13 0,0 0 20 15,-132-66 0-15,111 56 8 0,0 2 5 16,-6 0-3-16,3 3-2 0,-5 3-11 0,-1 2 1 16,1 1-8-16,-2 4 12 0,1 4-5 0,3-1-3 15,0 3-3-15,3 3-25 0,0 2-7 0,6 4-15 16,2 4-17-16,2 1 7 0,7 3-20 15,1 1-2-15,6 2 18 0,5-3-1 0,1-1 50 16,7-3 33-16,1 0-4 0,3-2 27 0,4 3-16 16,3 2-13-16,6 0 23 0,1 2-37 15,2-2-28-15,2-2-17 0,-5-2-41 0,-4-3 14 16,-3-3 13-16,-8-2 29 0,-5-1 67 0,-9-3 16 0,-2 1 38 16,-10-1 1-16,-10-1-50 0,-8 1 8 15,-4-1-16-15,-7 1-3 0,-6-2 26 0,1-1-20 16,-4-1-2-16,1-1-62 0,15-4-157 0,9-1-403 15</inkml:trace>
  <inkml:trace contextRef="#ctx0" brushRef="#br0" timeOffset="4922.4093">15200 17849 2536 0,'0'0'-93'0,"0"0"-94"0,0 0-12 0,0 0 33 16,0 0 80-16,0 0 83 0,0 0 11 0,0 0 12 16,0 0-9-16,0 0-12 0,0 0 10 0,-43 150-22 15,22-111-1-15,1 6 9 0,-3 2-29 16,-4 3 21-16,4-2-2 0,-2 0-33 0,9-14 22 16,-1-1-135-16,6-13-84 0,2 0-82 0,1 0-173 15,5-11 52-15,-1 0 448 0</inkml:trace>
  <inkml:trace contextRef="#ctx0" brushRef="#br0" timeOffset="5178.005">15164 18035 0 0,'0'0'0'15,"0"0"0"-15,0 0 0 0,0 0 0 0,0 0 0 0,0 0 38 16,0 0 129-16,0 0-26 0,0 0-17 16,0 0-23-16,0 0-122 0,0 0-60 0,0 0 0 15,0 0-12-15,59-95 72 0,-54 108 40 0,3 3-13 16,0 6 30-16,-1 4-19 0,3 4 15 0,0 3-3 15,3 2-35-15,-1-1 11 0,-1 0-23 16,0-3 5-16,1-3 13 0,-2-4-12 0,0-5 15 16,2-2-4-16,-3-6-4 0,0-3 13 0,0-2 3 15,-4-4 9-15,2-2 23 0,0 0 32 16,-2-7 7-16,4-5 5 0,0-5 7 0,2-7-34 0,6-4 2 16,-2-7-17-16,5-5-35 0,2-4-23 15,4-2-98-15,6-10-119 0,-5 13-348 0,-8 12 547 16</inkml:trace>
  <inkml:trace contextRef="#ctx0" brushRef="#br0" timeOffset="5377.5901">15726 18477 2372 0,'0'0'-153'0,"0"0"-64"0,0 0 11 15,0 0 30-15,0 0 143 0,0 0 25 16,0 0-3-16,0 0-7 0,0 0 14 0,114 3-11 16,-86-4 4-16,2-2 45 0,-1-3-41 0,2-1-42 15,1-1-178-15,-6 0-405 0,-10 2-7 0</inkml:trace>
  <inkml:trace contextRef="#ctx0" brushRef="#br0" timeOffset="5772.375">16592 17930 2316 0,'0'0'-209'0,"0"0"-125"16,0 0 23-16,0 0 72 0,0 0 146 0,0 0 134 15,0 0-7-15,0 0 11 0,-123-22-25 16,107 29-71-16,0 2 2 0,-2 3-34 0,5 4-17 15,-4 2 13-15,5 6 5 0,0 4 28 0,0 4 22 16,2 4 14-16,1 1-5 0,2 1-5 16,5 1 4-16,2-1 4 0,1 0 11 0,8-4-10 15,6-3 3-15,7-2 17 0,2-5-19 0,8-3 33 16,8-6-6-16,1-2-29 0,8-7 41 16,3-6-28-16,1 0 11 0,6-9 43 0,-1-4-38 15,0-3 38-15,-1-5 5 0,-5-4-28 0,1-1 57 16,-6-4-5-16,-6-1 30 0,-4-2 61 0,-8-2-1 15,-6-2 25-15,-8-2 7 0,-6 0-18 0,-7-7 8 16,-8-6-13-16,-15 2-38 0,-12 0-37 16,-7 10-61-16,-6 15-59 0,-5 7-23 0,-3 9-19 15,-8 8-16-15,-5 1 3 0,6 11-22 0,2 3-42 16,7 3-86-16,18-3-247 0,8-6-880 0</inkml:trace>
  <inkml:trace contextRef="#ctx0" brushRef="#br0" timeOffset="7457.199">20804 16851 621 0,'0'0'468'0,"0"0"-337"15,0 0-118-15,0 0-83 0,0 0-36 0,0 0-9 16,0 0 1-16,0 0 26 0,0 0 32 0,0 0 28 15,0 0 25-15,0 0 3 0,37 29 1 16,-24-13 7-16,3 6 5 0,3 4 9 0,2 7 0 16,0 7 1-16,2 2-8 0,-1 5-6 0,2 5-5 15,-3 1-4-15,-1 3 3 0,0 0-8 0,-1-2 6 16,1-1-7-16,-3-6-9 0,-1-2 11 16,0-4-7-16,-3-2 2 0,-1-6 8 0,-3-2-10 15,-1-4 11-15,-3-3 2 0,1-6-7 0,-2-3 12 16,0-4-9-16,-1-3 6 0,-1-3 16 0,0 0 0 15,0-1-1-15,1-3-156 0,-3 0-503 0</inkml:trace>
  <inkml:trace contextRef="#ctx0" brushRef="#br0" timeOffset="7993.4382">21034 18120 706 0,'0'0'334'0,"0"0"-243"0,0 0-44 0,0 0 16 0,0 0 15 16,0 0-31-16,-137-54-3 0,110 48-44 0,3 4-26 15,-2 0 4-15,3 2-29 0,-2 2 10 16,2 3-11-16,1 4-7 0,0 0-3 0,2 3 0 15,1 3-5-15,5-1-25 0,1 2 12 0,5 4-16 16,4-1 15-16,4 2 50 0,1 0-10 0,10 2 37 16,4-2 8-16,2 4-32 0,7-2 35 15,3 2-20-15,3-2 5 0,3-1 46 0,0-1-42 16,2-2-1-16,-1-2-4 0,-4-1-56 0,-8-6 27 16,-10-4-6-16,2 0 18 0,-8-3 63 15,2 1 4-15,-2 0 25 0,-6-4-12 0,0 5-34 16,-5 1 7-16,-6 4-5 0,-9 0 0 0,-1-4-9 15,-9 0 6-15,1 0-17 0,-2 0-4 16,-5 0 16-16,1 0-54 0,-4-2-31 0,2 1-105 16,8-2-224-16,10 0 400 0</inkml:trace>
  <inkml:trace contextRef="#ctx0" brushRef="#br0" timeOffset="8326.7702">21176 18254 1476 0,'0'0'149'16,"0"0"-219"-16,0 0-95 0,0 0-55 0,0 0 20 16,0 0 41-16,0 0 75 0,0 0 43 15,0 0 37-15,0 0 27 0,0 0-15 0,0 0 31 16,0 0-37-16,0 0 11 0,-30 115 31 0,25-97-46 16,-3 1 27-16,-1 1-20 0,2 1-40 0,0 1 41 15,-1-1-35-15,0 1 1 0,2-1 32 16,0 0-23-16,-2-4 38 0,4 2 33 0,-2-5 11 15,3 1 12-15,0-8-28 0,2 0-45 0,1-7-6 16,0 0-14-16,0 0 24 0,0 0 16 16,-2 0 0-16,1-11 15 0,1-12-20 0,0-9 11 15,0-8-10-15,4-4 4 0,0-2 7 0,3-3-6 16,0 8 2-16,0 2-14 0,1 7 6 0,-2 4-2 16,0 4-12-16,-1 6-10 0,0 4-29 0,-1 4-33 15,0 4-9-15,-2 4-25 0,2 1 17 0,1 1 25 16,0 0-4-16,4 4 53 0,3 3-41 15,-4-1-190-15,0-2-213 0</inkml:trace>
  <inkml:trace contextRef="#ctx0" brushRef="#br0" timeOffset="8534.1353">21300 18570 1906 0,'0'0'-47'0,"0"0"-145"0,0 0-117 0,0 0-58 16,0 0 107-16,0 0 107 0,0 0 86 0,0 0 103 16,0 0-2-16,0 0 33 0,0 0 36 15,0 0-34-15,0 0 26 0,29-5-44 0,-13 4-15 16,0-2 27-16,1 1-37 0,10-1 1 0,-4 1-104 16,-2 1-255-16,-7-2-377 0</inkml:trace>
  <inkml:trace contextRef="#ctx0" brushRef="#br0" timeOffset="9025.47">22074 18201 118 0,'0'0'141'0,"0"0"-158"0,0 0-42 0,0 0-17 16,0 0 24-16,0 0 35 0,0 0 65 0,0 0 1 16,0 0 12-16,0 0-3 0,0 0-44 0,0 0 18 15,-111 116-19-15,85-95-18 0,0 2 13 0,7-8-13 16,-4 3-6-16,-4 3 24 0,3-5-25 16,0 2 15-16,2-1 18 0,4-5-4 0,-2 2 18 15,-1 2-38-15,4-3-38 0,1-1 2 0,8-7-15 16,-8 11 46-16,10-9 24 0,-2 2 6 15,2-1 43-15,6-2-3 0,3 0 25 0,9-1-1 16,8 1-24-16,1-6-3 0,9 0-16 0,1-3-18 16,1 0 6-16,5-1-17 0,-2-1 15 0,3-1-21 15,2-1-50-15,0 0-67 0,-3 0-114 16,-9 2-149-16,-9 0 277 0</inkml:trace>
  <inkml:trace contextRef="#ctx0" brushRef="#br0" timeOffset="9208.4901">22058 18326 825 0,'0'0'77'0,"0"0"-146"0,0 0-74 15,0 0-67-15,0 0 14 0,0 0 82 16,0 0 69-16,0 0 74 0,0 0 34 0,0 0 11 16,0 0-10-16,0 0-2 0,0 0 3 0,20 68-13 15,-19-54 2-15,2-1-26 0,0 6-21 16,0-3 16-16,-3 6-24 0,2 5 10 0,3-3 22 15,-1 3-39-15,-3-2-52 0,2-7-222 0,0-6-53 0</inkml:trace>
  <inkml:trace contextRef="#ctx0" brushRef="#br0" timeOffset="9408.4624">22482 18461 2074 0,'0'0'-31'0,"0"0"-117"0,0 0-101 16,0 0 43-16,0 0 48 0,0 0 75 0,0 0 100 16,0 0-21-16,0 0-8 0,0 0 32 15,0 0-20-15,0 0 20 0,0 0 5 0,0 0-37 16,-28 89 32-16,26-73-31 0,1 2-17 0,0 0 4 16,1 1-177-16,0-2-205 0,0-7-197 0</inkml:trace>
  <inkml:trace contextRef="#ctx0" brushRef="#br0" timeOffset="9594.1349">22808 18494 1329 0,'0'0'-164'0,"0"0"24"0,0 0 37 15,0 0 71-15,0 0 36 0,144-21-17 0,-91 15 25 16,13 0 6-16,6 1-28 0,7-1-32 0,5 3-82 15,5-2-131-15,-23 1-161 0,-18 2 352 0</inkml:trace>
  <inkml:trace contextRef="#ctx0" brushRef="#br0" timeOffset="10131.4763">24008 16319 1592 0,'0'0'-9'0,"0"0"-168"0,0 0-32 0,0 0 37 16,0 0 120-16,0 0 80 0,0 0 22 16,128 69 20-16,-93-53 15 0,6-1 2 0,7 3 9 15,2 0-13-15,4 1-13 0,5-1-3 0,2-1-11 16,0 1-6-16,0-1-12 0,-2-1-15 15,-3 0-4-15,-7-1-3 0,-2-1-8 0,-9-1 6 0,-5-1-6 16,-8-1-1-16,-4-4 7 0,-6 0-4 16,-5-2 2-16,-5-3-3 0,-2 1-14 15,-3-2-9-15,0-1-66 0,0 0-125 0,-3 0-443 0,-1 0-293 0</inkml:trace>
  <inkml:trace contextRef="#ctx0" brushRef="#br0" timeOffset="10477.0926">25560 16468 2177 0,'0'0'170'16,"0"0"-138"-16,0 0-59 0,0 0-7 0,0 0-11 0,0 0-10 16,0 0-20-16,0 0-44 0,0 0-57 0,0 0 8 15,0 0 21-15,-152 4 65 0,115 3 97 16,6 1 32-16,4-1 8 0,5 0-32 0,6 1-48 15,0 2-38-15,6 1-27 0,3 3-19 0,2 1-2 16,3 2 4-16,1 2 19 0,1 4 28 16,7 1 23-16,1 1 23 0,5-1 24 0,3 0 0 15,1-1 18-15,1 1 12 0,1-3-1 0,-2 0 8 16,0-2-13-16,-4-2-14 0,-3-3-5 0,-3-3-16 16,-7-4 4-16,0-2 8 0,-13 1 2 15,-4 1 7-15,-10-1-15 0,-9 0-33 0,-6 3-6 16,-3-2 5-16,-4 0 22 0,1-1 45 0,3-3 22 15,5 0-17-15,6 0-21 0,5-2-90 16,7 1-180-16,7-2-454 0,7 1 474 0</inkml:trace>
  <inkml:trace contextRef="#ctx0" brushRef="#br0" timeOffset="10977.1417">25634 16649 1043 0,'0'0'167'0,"0"0"-139"0,0 0-60 15,0 0-18-15,0 0 11 0,0 0 18 0,0 0 10 16,0 0-11-16,0 0-30 0,0 0-8 0,0 0-1 16,0 0 19-16,0 0 31 0,0 0 12 15,-21 108 12-15,12-79 13 0,4 1 8 0,-2-2-5 16,-1-2 11-16,6-3-7 0,-1-4-6 0,0-5 2 16,3-4-20-16,0-4-4 0,0-3 11 15,0-3 7-15,0 0 29 0,0 0 23 0,0-3 7 16,0-4-16-16,4-3-33 0,-1-5-27 0,3-4-13 15,1-3 3-15,1-5 13 0,4-2 7 0,-2-2-1 16,1-1 8-16,3-4-2 0,-1 2-3 16,1-1 1-16,1 2-6 0,-2 1-4 0,0 4 0 15,-3 9-2-15,-1 4-2 0,-4 6 6 0,-3 6-6 16,-1 3-4-16,-1 0-8 0,0 0-35 0,0 0-45 16,0 3-19-16,3 6-3 0,1 2 24 15,1 6 39-15,2 5 17 0,0 5 15 0,-2 6 6 16,3 1 11-16,1 2 11 0,-2 0-4 15,5-1 10-15,0-2-2 0,0-2-8 0,1-6 3 0,1-3-14 16,-2-5-5-16,-2-3 4 0,-2-3-10 16,-2-6 7-16,-5-1 9 0,0-3 33 0,1-1 72 15,-2 0 63-15,0 0 51 0,0-5-12 0,0 0-57 16,-2-7-50-16,0-1-35 0,-2-2 9 0,-1-2 20 16,1-4 3-16,0-3-12 0,-1-1-33 0,4-4-27 15,1 0-21-15,0 0-12 0,1 4 2 16,4 2-7-16,0 3-2 0,3 2-16 0,0-3-17 15,3 6-23-15,3-1-53 0,6 3-86 0,0 3-161 16,-2 4-332-16,-7 5-422 0</inkml:trace>
  <inkml:trace contextRef="#ctx0" brushRef="#br0" timeOffset="11127.1956">26277 16893 2746 0,'0'0'68'0,"0"0"-151"0,0 0-30 16,0 0-6-16,0 0 27 0,0 0 80 0,127-24 6 16,-81 14-23-16,3 1-120 0,-8 1-243 15,-14 3-889-15</inkml:trace>
  <inkml:trace contextRef="#ctx0" brushRef="#br0" timeOffset="11712.7705">26786 16530 1745 0,'0'0'-61'0,"0"0"-70"0,0 0-4 0,0 0 53 16,0 0 68-16,140-15 2 0,-97 9 12 0,-2 1-2 15,2 0 5-15,-1-1 8 0,-4 0-7 16,-1 2 4-16,-7-2-4 0,0 3-9 0,-7 1 8 15,-3-1-5-15,-4 2 5 0,-4-1 13 0,-4 1-1 16,-4-1 30-16,-3 2 24 0,1 0 23 0,-2 0 16 16,0 0-10-16,0 0-26 0,0 0-36 0,0 2-36 15,0 0-39-15,-2 0-40 0,1 3-13 16,0 4-1-16,-2 5 27 0,-3 6 39 0,-1 4 16 16,-1 5 18-16,-1 5-3 0,-2-1 0 0,-1 0 5 15,2-1-7-15,1-3 7 0,2-1 0 16,-1-4-3-16,2-1 11 0,1-1-2 0,-2-2 5 0,3-3-14 15,0-1-86-15,3-4-151 0,1-3-301 16,0-5-214-16</inkml:trace>
  <inkml:trace contextRef="#ctx0" brushRef="#br0" timeOffset="12028.8621">27459 16543 2146 0,'0'0'72'0,"0"0"-152"0,0 0-67 15,0 0-5-15,0 0 27 0,0 0 74 16,0 0 44-16,0 0 10 0,0 0 8 0,0 0-13 16,129 1 0-16,-111 6-7 0,0 2-12 0,0 3 3 15,-3 0-8-15,-4 3-1 0,0 0 8 16,-3 1-3-16,-5 1 6 0,-1 1 6 0,-4 2 1 0,-3 0 25 16,-7 2 17-16,-7 3 10 0,-6 0 11 15,-3 2-7-15,-3-3-5 0,-3-2-9 0,3-3-7 16,1-2 1-16,5-5 0 0,6-1 1 0,6-4-2 15,5-3-15-15,3-1-12 0,5-2-19 16,0 0-16-16,0 0-15 0,0 2 4 0,3-1 14 16,1 2 13-16,-1-1 22 0,5 3 3 0,3 0 4 15,4 2 13-15,5-2-1 0,6-1 11 0,9-4 7 16,7-1-21-16,12-5-94 0,-13-2-252 16,-12-1-1005-16</inkml:trace>
  <inkml:trace contextRef="#ctx0" brushRef="#br0" timeOffset="12147.4917">28369 16819 2319 0,'0'0'-26'0,"0"0"-157"0,0 0-10 16,0 0-42-16,0 0-165 0,0 0-871 0</inkml:trace>
  <inkml:trace contextRef="#ctx0" brushRef="#br0" timeOffset="12283.9323">29361 16819 3111 0,'0'0'17'0,"0"0"-148"0,0 0-102 16,0 0-102-16,0 0-305 0,0 0-878 0</inkml:trace>
  <inkml:trace contextRef="#ctx0" brushRef="#br0" timeOffset="12430.0559">30523 16851 2412 0,'0'0'1044'15,"0"0"-1240"-15,0 0-155 0,0 0-147 0,0 0-758 0</inkml:trace>
  <inkml:trace contextRef="#ctx0" brushRef="#br0" timeOffset="17423.1384">18595 16715 1182 0,'0'0'140'0,"0"0"-425"0,0 0-514 0</inkml:trace>
  <inkml:trace contextRef="#ctx0" brushRef="#br0" timeOffset="19847.9551">19112 16324 0 0,'0'0'0'0,"0"0"0"0,0 0 0 0,0 0 187 15,0 0-5-15,0 0-32 0,0 0-28 16,0 0-18-16,0 0-27 0,0 0-23 0,0 0-17 15,0 0-13-15,0 0-21 0,0 0-1 0,5-6 0 16,-4 6-4-16,-1 0 7 0,1 0-5 0,-1 0-7 16,2 0-4-16,-2-1-10 0,1 1 1 0,3 0 7 15,1-2-1-15,0 0 15 0,3 0-2 16,0 0-3-16,2-1 11 0,2 1-9 0,1 0 0 16,0 0 3-16,2 1-7 0,0 0 1 0,0 0-1 15,1 1-3-15,1 0 2 0,-2 0 2 0,3 0 4 16,1 0-1-16,-2 1-4 0,2 2-3 15,-1 1 0-15,-2 1-8 0,-1 1-2 0,-2 0-6 16,0 1-7-16,-2 0-4 0,-4 0-9 0,1 0-6 16,-4-1-1-16,-1 2-5 0,-1 0-1 15,-1 1 7-15,-1 3 5 0,0-1 22 0,-1 3 25 16,-4 0 13-16,-4 5 12 0,-1 2-5 0,-5 2-10 16,0 5 0-16,-4 1-10 0,0 2 8 0,0-1 7 15,-2-1-5-15,0-1 7 0,2-1-4 16,0-1-11-16,4 0 1 0,0-2-6 0,3 1-4 15,-1-3 10-15,3 2 3 0,2-1 5 0,0-3 4 16,3-2-5-16,3 2-5 0,2-4-9 0,1 1-5 16,6-5 6-16,5 2 4 0,1-4 4 15,2-2 10-15,3 0 1 0,3-1 0 0,-1-2 11 16,0-1 1-16,2-1-4 0,0-3 8 0,-2 1-9 16,-1-1 0-16,0 0 9 0,-3 0-8 15,-1 0 2-15,-3 0 0 0,-1-3-14 0,-3 2 3 0,-3 0-8 16,-2 1-6-16,-2 0 5 0,-1 0-6 0,0 0 7 15,0 0 0-15,0 0-11 16,0 0 1-16,0 0-19 0,0 0-21 0,0 1-24 0,0 0-16 16,0 3 13-16,0 0 14 0,0 1 21 0,0 4 14 15,0 1-4-15,0 4 5 0,0 1 4 16,0 3 0-16,0 2 7 0,0 2-2 0,-3 0 6 16,1 5-3-16,-3-1-1 0,2 2-3 0,-3 1-11 15,2 3 7-15,1-1-13 0,-1 2 3 16,-2 0 11-16,2 1-12 0,-1-1 11 0,0 0 3 15,4 3-17-15,-2-2 17 0,2 2-10 0,1-2 2 16,0 0 17-16,0 1-13 0,0-5 13 0,0-4-5 16,0-1 21-16,3-1 0 0,-2 1-16 15,0 1-2-15,3 4-16 0,-2-1-1 0,-1 1 10 16,2 0 1-16,-3 0 0 0,0-1 2 0,1-2 2 16,-1 0 5-16,0-2-9 0,0 0 14 0,-2-1-6 15,-5-1 5-15,0-4 9 0,-2 1-22 16,-1-3 16-16,-3 0-13 0,-1-1 8 0,-5-2 0 15,2 1 0-15,-3-2 0 0,-1-2 0 0,1-1 0 16,-1-2 0-16,-2-3 0 0,3 0 0 0,-1-2 0 16,-1-2 0-16,2 1 0 0,0-2 8 15,-1 0 18-15,1 0 18 0,-2 0-10 0,1 0-52 0,3 0 37 16,-1-3-20-16,3 3 19 0,1-3 48 16,4 2-12-16,1 0 27 0,2-2 3 0,4 2-23 15,2 0 9-15,1 1-20 0,1-1-4 0,0 1 10 16,0 0-17-16,0 0-8 0,0 0-17 15,0 0-13-15,1 0-26 0,0 0 20 0,-1 0-10 16,0 0-15-16,1-2 42 0,-1 2-39 0,0 0 20 16,2 0 33-16,-2 0-37 0,0 0 42 15,0 0-18-15,0 0-33 0,0 0 33 0,0 0-32 16,0 0 15-16,0 0 27 0,0 0-27 0,0 0 24 16,0 0-6-16,0 0-28 0,0 0 26 0,0 0-22 15,0 0-2-15,0 0 30 0,0 0-21 0,0 0 18 16,0 0 10-16,0 0-32 0,0 0 22 15,0 0-22-15,0 0-3 0,0 0 8 0,0 0-7 16,0 0 6-16,0 0 4 0,0 0 15 16,0 0-9-16,0 0 16 0,0 0-10 0,0 0-18 0,0 0 16 15,0 0-21-15,0 0 3 0,0 0 35 0,0 0-35 16,0 0 42-16,0 0-6 0,0 0-47 16,0 0 42-16,0 0-50 0,0 0 6 0,0 0 36 15,0 0-37-15,0 0 35 0,0 0-4 0,0 0-29 16,0 0 29-16,0 0-26 0,0 0 5 15,0 0 24-15,0 0-28 0,0 0 4 0,0 0-52 16,0 0-86-16,0 0-109 0,0 0-112 0,0 0 370 0</inkml:trace>
  <inkml:trace contextRef="#ctx0" brushRef="#br0" timeOffset="22608.4032">14771 18545 0 0,'0'0'0'0,"0"0"0"0</inkml:trace>
  <inkml:trace contextRef="#ctx0" brushRef="#br0" timeOffset="23024.0692">15438 18729 0 0,'0'0'0'16,"0"0"0"-16,0 0 0 0,124 16 0 0,-81-12 0 16,7 1 0-16,7 0 0 0,6-2 0 0,6 1 0 15,6 0 0-15,8-2 0 0,7 0 0 16,3 0 0-16,6-2 0 0,0-2 0 0,0-3 0 16,-1-4 0-16,2-4 0 0,-5-1 0 0,2-3 0 15,17-9 0-15,12-9 0 0,8-9 22 0,0-7 201 16,-21 0-36-16,-21-2 41 0,-22 6-18 15,-20-3-8-15,-17 2 25 0,-12 0-28 0,-11-2-5 16,-4-7-36-16,-7-18-71 0,-17-18-23 0,-13-12-29 16,-10-5-16-16,-9 9 16 0,-8 5 0 0,-5 5-9 15,-10-2-7-15,-7 0-27 0,-9 6-18 16,-7 4-8-16,-10 3-12 0,-1 8-7 0,-11 7-6 16,-3 8-9-16,-3 9-2 0,-6 13 8 0,-4 7 5 15,-5 12 8-15,-3 10 7 0,-3 6-2 0,-6 7 3 16,-1 14-4-16,0 8-3 0,4 9 2 15,3 9-10-15,7 7 1 0,8 7 5 0,8 6-9 16,10 6 2-16,9 8-5 0,8 4-15 0,9 7 5 16,11 5-6-16,16-9 0 0,15-8 0 0,13-6 6 15,10-5-12-15,6 7-27 0,4 8-30 0,7-5-42 16,4-23 124-16,0-20 59 0</inkml:trace>
  <inkml:trace contextRef="#ctx0" brushRef="#br0" timeOffset="32015.6171">22166 16478 0 0,'0'0'0'0,"0"0"0"0,0 0 0 0,0 0 0 16,0 0 0-16,0 0 30 0,0 0 34 15,0 0 16-15,0 0 6 0,0 0-19 0,0 0-29 16,0 0-3-16,8-21-15 0,6 18-7 0,7-2-6 16,1 2-23-16,1 1-9 15,3 1 1-15,2 1-4 0,3 0 9 0,0 0 9 0,2 0 5 16,4 3 7-16,-4 2-2 0,-2 1 0 0,-1 2-8 15,-7-1 0-15,3-1-4 0,-5 3-17 16,-2 2-4-16,-5-1-21 0,-4 2-3 0,1-1 11 16,-5 2-14-16,-3 0 52 0,-3 4 8 0,0 1 0 15,-2 4 0-15,-7 2 0 0,-8 4 0 0,1 1 0 16,-9 3 1-16,-1-1 32 0,-3 1-5 0,-1 0-9 16,0 2-6-16,1-3-10 0,0-1-5 15,7-2-3-15,2-3-1 0,6-1-5 0,6-6-7 16,2-4-3-16,6-3-13 0,0-5 34 0,6-2 0 15,1-2 0-15,0-2 51 0,5 0 47 16,4-2 11-16,4-5-12 0,7-2-18 0,-2-3-1 16,5-2-19-16,-2 2-11 0,-5-1 4 0,2 1-5 15,-7 0 8-15,-2 3 13 0,-4 2 8 0,-5 2 22 16,-4 3 2-16,-2 0-15 0,0 2-14 0,-1-1-29 16,0 1-12-16,0 0-5 0,0 0-14 0,0 0-6 15,0 0-15-15,0 0-19 0,0 1-17 16,0 0-25-16,0 0-39 0,0 1-37 15,0 3 15-15,0 3 33 0,0 3 50 0,4 5 55 0,-1 5-6 16,-1 5-2-16,4 4-4 0,-2 4-8 16,-2 4 8-16,3 3-3 0,-3 7 2 0,1 2 5 15,1 4-11-15,-4 4 10 0,0 0-2 0,0-1-4 16,0 1 11-16,-7-2-14 0,-1-2-1 0,-3 0 1 16,0-4-23-16,-1-8-21 0,-4-5 5 15,4-8-6-15,-7 4 27 0,-2-3 25 0,0-2 4 16,-6-2 18-16,-1-3-2 0,-3-3 10 0,-3-7 11 15,1-2 10-15,0-5 18 0,-2-4 27 0,3-2 22 16,-1 0 16-16,5-6 4 0,2-2-1 16,0-3-20-16,3 0-23 0,3-2-26 0,2 0-24 15,5 0-11-15,1 2-28 0,3-1-36 0,2 2-92 16,3 3-200-16,2 2-663 0</inkml:trace>
  <inkml:trace contextRef="#ctx0" brushRef="#br0" timeOffset="36118.6318">12814 11364 381 0,'0'0'195'0,"0"0"-69"0,0 0-37 16,0 0 10-16,0 0-11 0,0 0-27 0,0 0-20 15,-46-123-26-15,39 107-8 0,4-1 1 0,-3 1-3 16,3-1 0-16,-1 3 1 0,1 0 0 0,0 2 0 16,2 3 4-16,-3 1 0 0,3 2 2 0,-1 2-3 15,2 2-14-15,0 2-28 0,0 0-60 16,2 0-81-16,4 0-9 0,1 0 16 0,6 0 53 15,2 2 83-15,3 2 9 0,8 2 11 0,3 2 13 16,6-3 10-16,7 4 10 0,6-1 10 16,4 1-3-16,7-1-7 0,3 1 9 0,7-1-7 15,4-1 8-15,4 1 4 0,5 0 0 0,4 1 4 16,4-1-5-16,4 1 4 0,5 3-2 0,1-1-3 16,4 0 5-16,6 2 9 0,3-2-4 15,9 2 5-15,2-1-13 0,9-1-8 0,3 1 7 16,6-1-1-16,2-2 11 0,6-1-5 0,3-1-12 15,3 0-4-15,-1-2-8 0,6-1 3 16,-1 1 3-16,1 0 2 0,-1 1 5 0,-2-2 7 16,1-1 2-16,-7 1 4 0,-4-2 3 0,0-1-2 0,-6-1 3 15,-8 0 2-15,-3 0-8 0,-8 0 2 16,-4 1-4-16,-10-1-5 0,-10 0 4 0,-5 0-6 16,-9-2 1-16,-10 1-5 0,-9 0-5 15,-8 0-5-15,-9-1-5 0,-9 2 1 0,-7 0-2 16,-7 0-2-16,-6 2-1 0,-5-2-3 0,-4 0-2 15,0 0-1-15,-2 0 0 0,0 0 2 0,0 0 0 16,-1 1 1-16,0 2-12 0,-1 3-38 0,2 2-92 16,-5 3-191-16,-2 0-560 0,-1-3 229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7T04:17:41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7403 0 0,'0'0'0'16,"0"0"0"-16,0 0 0 0,0 0 0 0,0 0 0 16,0 0 0-16,0 0 0 0,0 0 0 15,0 0 0-15,0 0 0 0,119 46 0 0,-94-42 0 16,6-3 0-16,5-1 0 0,-1 0 0 0,6-1 0 15,0-5 0-15,0 0 0 0,0-2 6 0,-3 2 11 16,-6-3 9-16,-2 0 23 0,-2 0 33 16,-4-2 38-16,-1 0 39 0,-2-2 25 0,-4-1 16 15,1-3-8-15,-1-1-26 0,-3-3-22 0,3-3-25 16,-4-4-21-16,-1-4-16 0,-1-2-15 0,-3-4-18 16,0-4-20-16,-6-1-15 0,-2-2-8 0,0-5-6 15,-4 2 1-15,-7-2 2 0,-4 3-8 0,-5 1-5 16,-2 7-12-16,0 2-11 0,-5 5 1 15,1 5-12-15,-4 1-7 0,0 7-22 0,-4 3-6 16,0 6 3-16,-6 4 0 0,0 4 18 0,0 2 3 16,-3 6 8-16,0 6 10 0,-5 5 0 0,-1 8 7 15,2 2-4-15,-1 4-6 0,0 5 10 16,5 3 2-16,1 4 6 0,3 1 16 0,5 3-5 16,1 1 5-16,9 2 1 0,2-2-3 0,6-1 3 15,6-1 0-15,7-2-2 0,3 0-3 16,2-3-22-16,10-4-67 0,-2-8-164 0,-1-11-174 0</inkml:trace>
  <inkml:trace contextRef="#ctx0" brushRef="#br0" timeOffset="1163.3997">9191 7296 0 0,'0'0'0'0,"0"0"0"0,0 0 0 0,127 11 0 16,-94-11 0-16,-3 0 0 0,0-5 0 0,-1-2 0 0,3-2 0 16,-1 1 0-16,1-4 0 0,-1-1 26 15,-1-2 23-15,0-3-3 0,-2 0 5 0,-3-3 7 16,-4-1 12-16,-2-1 17 0,-8-2 10 0,-2-1 10 15,-5-5 1-15,-4-1-6 0,-3-2-24 16,-8-1-33-16,-8-1-23 0,-1-2-30 0,-4 3-6 16,-3 1-3-16,-3 6-2 0,0 3 3 0,-1 6-4 15,0 2-9-15,0 4-1 0,1 5-8 16,0 4-5-16,0 4-5 0,-1 3-4 0,-2 8-1 16,-4 6-8-16,1 5 7 0,-5 5 3 0,1 6 15 15,1 7 14-15,-1 3 11 0,1 6 5 0,5 5 0 16,0 0 9-16,4 3-3 0,2 1 8 15,2 4 0-15,7-2 3 0,4 3 10 0,4-3-3 16,5-1 3-16,2 1-45 0,4-18-354 0,0-13 378 16</inkml:trace>
  <inkml:trace contextRef="#ctx0" brushRef="#br0" timeOffset="2187.3783">9718 6050 0 0,'0'0'0'16,"0"0"0"-16,0 0 0 0,0 0 0 0,0 0 0 16,0 0 0-16,0 0 0 0,0 0 0 15,0 0 0-15,0 0 0 0,0 0 0 0,0 0 0 16,0 0 0-16,0 0 0 0,19 49 0 0,-17-28 0 15,-1 2 0-15,-1 2 0 0,3-1 0 0,0 0 0 16,1-2 0-16,-2-2 0 0,5-3 0 16,0-3 0-16,-2-4 0 0,4-2 0 0,-2-3 0 15,-3-2 0-15,2-3 0 0,-2 0 0 0,1 0 125 16,2-9 291-16,5-4-121 0,5-7-74 0,3-10-70 16,8-10-23-16,3-13-6 0,4-8-17 0,4-11-3 15,1-10-11-15,3-8-9 0,2-10-6 16,-1-6-2-16,3-8-7 0,-2-5-15 0,4-2-11 15,-2 0-15-15,-4 4-6 0,-3 5-9 0,-6 12-15 16,2 12-16-16,-4 13-13 0,-3 16-20 0,-4 15-27 16,-3 18-82-16,-7 11-225 0,-4 9-907 0</inkml:trace>
  <inkml:trace contextRef="#ctx0" brushRef="#br0" timeOffset="3102.4477">10242 6533 0 0,'0'0'0'0,"0"0"0"0,0 0 0 0,0 0 0 15,0 0 0-15,0 0 0 0,0 0 0 16,0 0 0-16,0 0 0 0,0 0 0 0,0 0 0 16,0 0 0-16,9-30 0 0,-9 30 0 0,0 0 0 15,0 0 0-15,1 1 0 0,3 3 0 16,-1 2 0-16,4 0 0 0,3 2 0 0,-1 2 0 15,3 0 0-15,1 1 0 0,2-2 0 0,0 3 0 16,3-2 0-16,1 0 0 0,2-1 0 0,1-2 0 16,2-3 0-16,2-3 0 0,2-1 0 15,-1-3 0-15,4-5 0 0,3-5 0 0,0-3 0 0,4-4 121 16,3-7 6-16,0-3-28 0,1-4-16 16,0-7-22-16,-3 1 1 0,-4-3-9 15,-2-1-8-15,-6-1 4 0,-5-1 9 0,-7-1 2 16,-7 1-8-16,-7 1-24 0,-1 3-32 0,-10 1-28 15,-6 5-21-15,-5 4 1 0,-5 4-11 0,-8 5-14 16,-5 5 5-16,-6 4 0 0,-5 7 16 0,-2 4 27 16,-2 3 17-16,-3 5 5 0,6 7-3 0,0 7-1 15,2 6-24-15,1 9-1 0,3 8-3 16,2 8 6-16,2 11 24 0,2 8 4 0,7 7 13 16,7 4 7-16,10 4-37 0,7-22-170 0,7-20 192 0</inkml:trace>
  <inkml:trace contextRef="#ctx0" brushRef="#br0" timeOffset="3552.5647">11159 6221 569 0,'0'0'631'16,"0"0"-252"-16,0 0-190 0,101-130-127 0,-40 57-31 0,14-14-10 15,10-10 6-15,5-9 6 0,1-2 0 0,0-2-9 16,-1 2-24-16,0 4-24 0,0 10-50 16,-22 27-192-16,-23 23-995 0</inkml:trace>
  <inkml:trace contextRef="#ctx0" brushRef="#br0" timeOffset="4334.6652">11636 7334 1463 0,'0'0'96'0,"0"0"-53"16,0 0-23-16,0 0-16 0,0 0-29 0,0 0-42 16,0 0-60-16,0 0-42 0,0 0-35 15,0 0-20-15,0 0-33 0,0 0-65 0,0 0 91 16,-20-78 231-16,27 85 0 0,7 1 0 0,2 2 0 15,9 2 0-15,6-1 0 0,7-2 0 0,9-2 0 16,5-5 49-16,8-2 71 0,2 0-23 16,7-8-9-16,2-4-23 0,0-1-17 0,0-1-16 15,-4 1-16-15,-2-1-10 0,-6 2-9 0,-4 3-9 16,-4 3-3-16,-1 3 0 0,-1 3-1 0,-7 0-1 16,-1 4-7-16,0 7-11 0,-6 3-7 15,-1 2-6-15,-2 4-4 0,0 3 9 0,1-1 6 16,-1 6 3-16,2-3 11 0,-3 1 6 0,4 0 9 15,-1-5 11-15,1-7 9 0,4-3 30 16,-1-8 46-16,1-3 71 0,4-8 69 0,-1-9 37 0,7-2 3 16,1-6-41-16,4-6-61 0,4 0-58 15,1-5-44-15,6 1-33 0,1 0-20 0,0 1-23 16,-2 4-32-16,-5 6-65 0,-7 6-173 0,-16 6-296 16,-15 6-149-16</inkml:trace>
  <inkml:trace contextRef="#ctx0" brushRef="#br0" timeOffset="7591.6533">9021 5784 531 0,'0'0'214'0,"0"0"-37"0,0 0-69 0,0 0-69 15,19-125-35-15,-6 97-14 0,3-1-14 0,4 0-4 16,1-1 8-16,4-1-2 0,0 3-3 0,4-1-4 15,2 5-11-15,1 0-2 0,7 4-8 0,0 5-3 16,2 2 2-16,2 4 0 0,0 4-2 16,3 4 4-16,-2 1 4 0,0 0-6 0,-1 5 5 15,-5 1 0-15,-1 0-7 0,-3 0 13 16,-3 0 1-16,-4-2-5 0,-6 1-20 0,-4-1-34 16,-6 1 98-16,-6-3 0 0</inkml:trace>
  <inkml:trace contextRef="#ctx0" brushRef="#br0" timeOffset="8662.7223">13886 6776 0 0,'0'0'0'0,"0"0"0"15,0 0 32-15,0 0 61 0,0 0-24 0,0 0-20 16,0 0-13-16,0 0-18 0,0 0-101 16,0 0-131-16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91315-3C75-C145-A52B-D71FC4B642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429-44F1-0F4A-B331-5AC3CE8E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03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window size of 14, 8 have been sent but are not yet acknowledged, 6 sequence numbers are available for us. In window, but no calls from above to use them.</a:t>
            </a:r>
          </a:p>
          <a:p>
            <a:endParaRPr lang="en-US" dirty="0"/>
          </a:p>
          <a:p>
            <a:r>
              <a:rPr lang="en-US" dirty="0"/>
              <a:t>Note – we’ll skip the Go-Back-N FSM specification you can check that out in PowerPoint slides or book)</a:t>
            </a:r>
          </a:p>
          <a:p>
            <a:endParaRPr lang="en-US" dirty="0"/>
          </a:p>
          <a:p>
            <a:r>
              <a:rPr lang="en-US" dirty="0"/>
              <a:t>TCP uses cumulative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78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 – we’ll skip the Go-Back-N FSM specification (actually it’s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6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skip FSM specification for GBN – check out the book or ppt – and let’s watch GBN sender and receivers  in action.</a:t>
            </a:r>
          </a:p>
          <a:p>
            <a:r>
              <a:rPr lang="en-US" dirty="0"/>
              <a:t>Let assume a window size of 4.  at t=0, sender sends packets 0, 1, 2 3, 4, and packet 2 will be lost</a:t>
            </a:r>
          </a:p>
          <a:p>
            <a:endParaRPr lang="en-US" dirty="0"/>
          </a:p>
          <a:p>
            <a:r>
              <a:rPr lang="en-US" dirty="0"/>
              <a:t>At the receiver:</a:t>
            </a:r>
          </a:p>
          <a:p>
            <a:r>
              <a:rPr lang="en-US" dirty="0"/>
              <a:t>Packet 0 received ACK0 generated</a:t>
            </a:r>
          </a:p>
          <a:p>
            <a:r>
              <a:rPr lang="en-US" dirty="0"/>
              <a:t>Packet 1 received ACK1 generated</a:t>
            </a:r>
          </a:p>
          <a:p>
            <a:r>
              <a:rPr lang="en-US" dirty="0"/>
              <a:t>Packet 2 is lost, and so when packet 3 is received, ACK 1 is sent – that’s the cumulative ACK, re-Acknowledging the receipt of packet 1. and in this implementation packet 3 is discarded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6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important mechanism of GBN was the use of the cumulative acknowledgements, and as we mentioned, cumulative ACKs are used in TCP</a:t>
            </a:r>
          </a:p>
          <a:p>
            <a:endParaRPr lang="en-US" dirty="0"/>
          </a:p>
          <a:p>
            <a:r>
              <a:rPr lang="en-US" dirty="0"/>
              <a:t>An alternate ACK mechanism would be for the receiver to individually acknowledge specific packets as they are received.  This mechanism is at the heart of the Selective repeat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04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4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packet is in order, its data will be delivered, as will any buffered data that can now be delivered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87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8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4E5F-3D28-7142-97AE-A5EA6F45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7589-9A55-A748-A5C2-6515AFE4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16A5-79B3-8E46-92D1-C6F1C13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6AFF-84E7-0144-B78D-D3572CD2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AABA-7E19-004F-81BF-23BEC49E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5962-4E23-3F43-9EF7-7856D6A8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F0B9-BF99-6B4F-915E-1369DDE6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C0AF-95C4-6B46-A5B8-510F822A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291E-21D4-AC4A-9490-FAE64CDA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121D-2EA0-E348-865F-7D7D3689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8DC0-57EE-2647-8C52-E846E276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EE467-6C2D-6F45-A25C-54B566D6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16F7-765E-244D-89DC-5E475204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F9D3-D2CA-5C41-A2CA-E6E539C8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7BD-BA18-314C-B583-F8398C88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E104-6DA5-1D4C-AAAA-CABA40FB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3911-605D-A140-A23E-64E1D4E9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0ED-4C0A-9541-8A40-CB3E1E4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AE20-7A05-6941-82CE-B11FECBE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CC19-CC3A-3D4E-ADB5-0572CA9E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0744-AEE0-F544-9315-D47ECE1D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3BF2E-A498-1C41-96AE-A2CC0971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C0E9-BF35-CC49-A93F-973C8979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816A-E436-6644-A583-117C41F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4C5A-D77A-F742-A22C-6E786B56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3687-3298-6748-833C-F62A84D6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A74F-09B5-704B-89A3-B51BBC14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A221B-3D19-C54A-88AC-855BA0B1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12E9-E721-AC40-BDF1-66A98FE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B5F2-02D7-CA45-AA1B-EBB30F52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7CD1-71A8-F24C-8741-C611D28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7D9A-9CD6-294D-970A-3DA319A9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AFEF-74FA-FA4A-B38C-22B5A950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AFF4-13BF-8E4A-B6E9-7EE1B0F5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6CEBF-E954-5549-9DD5-7FE8AE09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9C98E-E2E7-D148-84F8-853BD01D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1F2B9-39A2-744D-B6F5-B1DECE1C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3EADC-2FA8-164D-9F46-8F493242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116C1-8E92-0C4A-B30E-9D9158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C512-70B4-0D45-930B-062AA552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7FCED-D5FD-6742-9B9A-69EEE3F1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24211-8B29-4749-820C-F4218F3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E8FAC-8B2F-E445-9E3F-027D7220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C93F3-0DF7-F344-AA84-B39B04C0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89620-7D7C-D54E-A6C6-EB5AC483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865D-0917-3441-A754-A73FE786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961-CB5C-E446-8E05-BDF2DC74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8271-1FBF-3C49-B53C-05121A0C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E663-EFCE-4E43-91A4-419AC113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DD76-08CF-8142-BF8C-ABF88C7C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CA699-60C2-8942-818B-2E69708C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9A68-7E36-7D4E-9503-A5923D7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28E1-6FB4-1C42-A36A-BEC41C89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9ECC5-EDCF-8F4A-9C66-B3A47C25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6D17E-BD49-BD4C-BB33-A987AEA3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BB57-26F6-F444-8FEE-051E0C70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051D0-A6F9-9C44-906B-F6A40CAC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28D1D-2BFF-D945-969C-56E9427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38322-58A8-BB46-8497-C20DDC77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7BD5-A312-FC43-B61A-25E6FA58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3D2D-4C62-A547-BF1A-0BDB3DAA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5FB7-ABBD-1E4F-99FC-03C2A196FC1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E5A-2A5B-464E-888F-7D07CAE8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C69E-72E7-7542-8ACD-04E59B3C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FA1A-0F68-7343-8447-28D6F4809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9AD5-5DF4-5042-B61F-186DBC562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305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279A-910C-6F4D-9761-97169940E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4-Lec 1 TCP Pipelining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2" name="Line 37">
            <a:extLst>
              <a:ext uri="{FF2B5EF4-FFF2-40B4-BE49-F238E27FC236}">
                <a16:creationId xmlns:a16="http://schemas.microsoft.com/office/drawing/2014/main" id="{87F3997F-AC6F-E94C-BDDA-D675458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2" name="Line 100">
            <a:extLst>
              <a:ext uri="{FF2B5EF4-FFF2-40B4-BE49-F238E27FC236}">
                <a16:creationId xmlns:a16="http://schemas.microsoft.com/office/drawing/2014/main" id="{50E2BD6B-ADC1-C84D-8DBB-656FE09D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BABEA9E2-FB48-7943-B33A-C867AB1A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325F31E4-5A9D-1040-8789-38B287C1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2C93E184-20A0-D148-9427-205CD214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86" name="Text Box 34">
            <a:extLst>
              <a:ext uri="{FF2B5EF4-FFF2-40B4-BE49-F238E27FC236}">
                <a16:creationId xmlns:a16="http://schemas.microsoft.com/office/drawing/2014/main" id="{68B83592-7F50-904A-B0CC-EE81AD5F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87" name="Text Box 35">
            <a:extLst>
              <a:ext uri="{FF2B5EF4-FFF2-40B4-BE49-F238E27FC236}">
                <a16:creationId xmlns:a16="http://schemas.microsoft.com/office/drawing/2014/main" id="{CD12A2A4-73A8-BA4D-9548-DF22CB73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88" name="Text Box 93">
            <a:extLst>
              <a:ext uri="{FF2B5EF4-FFF2-40B4-BE49-F238E27FC236}">
                <a16:creationId xmlns:a16="http://schemas.microsoft.com/office/drawing/2014/main" id="{DA7120B9-9E7A-1348-95F0-2AB8574C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31C667D1-6F31-7340-B2B9-6B7265E4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7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4" imgW="2578100" imgH="355600" progId="Word.Picture.8">
                  <p:embed/>
                </p:oleObj>
              </mc:Choice>
              <mc:Fallback>
                <p:oleObj name="Picture" r:id="rId4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7A046D-38A0-4C4D-89C5-98A73D6176B8}"/>
              </a:ext>
            </a:extLst>
          </p:cNvPr>
          <p:cNvSpPr/>
          <p:nvPr/>
        </p:nvSpPr>
        <p:spPr>
          <a:xfrm>
            <a:off x="2766060" y="3200400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02EA8C-0D47-4345-907B-176DCE82FE33}"/>
              </a:ext>
            </a:extLst>
          </p:cNvPr>
          <p:cNvSpPr txBox="1">
            <a:spLocks noChangeArrowheads="1"/>
          </p:cNvSpPr>
          <p:nvPr/>
        </p:nvSpPr>
        <p:spPr>
          <a:xfrm>
            <a:off x="938540" y="1295239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4" descr="gbn_seqnum">
            <a:extLst>
              <a:ext uri="{FF2B5EF4-FFF2-40B4-BE49-F238E27FC236}">
                <a16:creationId xmlns:a16="http://schemas.microsoft.com/office/drawing/2014/main" id="{7F787B9F-F0D5-184B-849D-6DD1215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1" y="2576024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CC992CE-9CC7-5B4F-A0DC-4AE1FB2B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782281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DEE9FF9-C882-024E-8974-9BAEDEEE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262520" y="2697840"/>
              <a:ext cx="10858680" cy="371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680" y="2686680"/>
                <a:ext cx="1087596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7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D350FA-D6D7-FD41-A9BE-7C8ADB1B89FE}"/>
              </a:ext>
            </a:extLst>
          </p:cNvPr>
          <p:cNvSpPr txBox="1">
            <a:spLocks noChangeArrowheads="1"/>
          </p:cNvSpPr>
          <p:nvPr/>
        </p:nvSpPr>
        <p:spPr>
          <a:xfrm>
            <a:off x="803389" y="1374775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1F1563-4EE6-624A-B419-51472DAFC422}"/>
              </a:ext>
            </a:extLst>
          </p:cNvPr>
          <p:cNvGrpSpPr/>
          <p:nvPr/>
        </p:nvGrpSpPr>
        <p:grpSpPr>
          <a:xfrm>
            <a:off x="965200" y="4368800"/>
            <a:ext cx="10131689" cy="2135212"/>
            <a:chOff x="965200" y="4368800"/>
            <a:chExt cx="10131689" cy="21352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C749AC-5A6B-CE44-BD87-CDEAD30D68DC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AB02A-A4B7-9D4F-A1D7-19D810FD4F54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FBB702-FA2B-A04A-B08F-95DFA12C7EDD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745A3-C7DB-3942-A271-0A92B4788494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42AB67-120B-794E-928E-64266D32C52D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26C37-8D68-3743-89DE-5821F910BA38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FA41E-5B3A-9E42-85D0-F244A9CA09BA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459346-9ED9-4045-B9EF-F21C877F5C71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135D84-780D-1C4B-B705-7166D92BFCB2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92DF50-BC76-3348-AFB6-0E120E535E9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359C03-4942-1F4E-9943-A4770ABD7A5C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FB1D15-C716-6642-9A8C-FF574649B132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DA1BD1-92DD-964D-A4AD-4395424A812F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4D852D-4652-CD46-A032-5387C52666B7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499E9-05E0-2848-A525-BB3AC2E78B77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E59F90-0AC1-D949-8CB5-B7E829DBDF1B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C9899-6096-4643-8719-DE793696866F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F847CB-3827-2544-8543-6EF3912864FB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AF6502-A49B-FB42-8066-694FB04355A3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8A9EC-F9D6-AD41-BDA3-40B447572E22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6C7DB5-7268-0B44-A56E-B28CC92134BC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046972-9F03-F944-BC25-0B2150456151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CC5FA3-3D8B-6548-BA93-1DA3D5DF3E6E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5F6F20-040F-1941-B33E-7134B25528B8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974E79-9D0E-3745-ABD9-0984B3110ABE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2C8E0E-B0A1-2140-BDEC-22D5E69331DA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D2730539-5138-AA4F-8FB6-75E50809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:a16="http://schemas.microsoft.com/office/drawing/2014/main" id="{AF86798F-8D3B-3F46-8E9A-88A423C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197326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713287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C2478-ADE4-9940-A00F-07B0A8A168AB}"/>
              </a:ext>
            </a:extLst>
          </p:cNvPr>
          <p:cNvGrpSpPr/>
          <p:nvPr/>
        </p:nvGrpSpPr>
        <p:grpSpPr>
          <a:xfrm>
            <a:off x="6061075" y="4884737"/>
            <a:ext cx="2114550" cy="1179513"/>
            <a:chOff x="6061075" y="4884737"/>
            <a:chExt cx="2114550" cy="1179513"/>
          </a:xfrm>
        </p:grpSpPr>
        <p:sp>
          <p:nvSpPr>
            <p:cNvPr id="132" name="Line 37">
              <a:extLst>
                <a:ext uri="{FF2B5EF4-FFF2-40B4-BE49-F238E27FC236}">
                  <a16:creationId xmlns:a16="http://schemas.microsoft.com/office/drawing/2014/main" id="{87F3997F-AC6F-E94C-BDDA-D675458B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id="{F145FE1E-AA9A-9247-82EE-3228DB0D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A6917865-5501-404F-B05D-FD50B31DA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id="{C1F71149-521E-A245-80B1-E26288E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6" name="Text Box 41">
            <a:extLst>
              <a:ext uri="{FF2B5EF4-FFF2-40B4-BE49-F238E27FC236}">
                <a16:creationId xmlns:a16="http://schemas.microsoft.com/office/drawing/2014/main" id="{C2E1F2DD-A0AF-3A4F-84ED-5EB921B7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7" y="34972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9460E1DE-6181-0944-8A7F-243E2C94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0179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8" name="Text Box 43">
            <a:extLst>
              <a:ext uri="{FF2B5EF4-FFF2-40B4-BE49-F238E27FC236}">
                <a16:creationId xmlns:a16="http://schemas.microsoft.com/office/drawing/2014/main" id="{9372D8AC-242E-6F41-B4F3-7282D16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172075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139" name="Text Box 44">
            <a:extLst>
              <a:ext uri="{FF2B5EF4-FFF2-40B4-BE49-F238E27FC236}">
                <a16:creationId xmlns:a16="http://schemas.microsoft.com/office/drawing/2014/main" id="{3FF05DAC-881F-5A4C-85B0-7DEC9D8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400050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E6ECF-EC8F-534A-B975-E7A316543BA2}"/>
              </a:ext>
            </a:extLst>
          </p:cNvPr>
          <p:cNvGrpSpPr/>
          <p:nvPr/>
        </p:nvGrpSpPr>
        <p:grpSpPr>
          <a:xfrm>
            <a:off x="7108825" y="5376862"/>
            <a:ext cx="1081087" cy="1303338"/>
            <a:chOff x="7083425" y="5376862"/>
            <a:chExt cx="1081087" cy="1303338"/>
          </a:xfrm>
        </p:grpSpPr>
        <p:sp>
          <p:nvSpPr>
            <p:cNvPr id="172" name="Line 100">
              <a:extLst>
                <a:ext uri="{FF2B5EF4-FFF2-40B4-BE49-F238E27FC236}">
                  <a16:creationId xmlns:a16="http://schemas.microsoft.com/office/drawing/2014/main" id="{50E2BD6B-ADC1-C84D-8DBB-656FE09D3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01">
              <a:extLst>
                <a:ext uri="{FF2B5EF4-FFF2-40B4-BE49-F238E27FC236}">
                  <a16:creationId xmlns:a16="http://schemas.microsoft.com/office/drawing/2014/main" id="{84B4DDDE-6474-8442-BB57-A50ADD9C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Line 102">
              <a:extLst>
                <a:ext uri="{FF2B5EF4-FFF2-40B4-BE49-F238E27FC236}">
                  <a16:creationId xmlns:a16="http://schemas.microsoft.com/office/drawing/2014/main" id="{73C0C64C-D6E3-AC4F-B1DD-2ECA3B11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Line 103">
              <a:extLst>
                <a:ext uri="{FF2B5EF4-FFF2-40B4-BE49-F238E27FC236}">
                  <a16:creationId xmlns:a16="http://schemas.microsoft.com/office/drawing/2014/main" id="{2133D681-30CA-654C-AE01-4F7EF0A3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2" y="16129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D2E57CDD-AF57-3E45-9B83-97B06BD5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6800" y="570240"/>
              <a:ext cx="10517400" cy="613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280" y="561240"/>
                <a:ext cx="10530360" cy="61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2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6" grpId="0"/>
      <p:bldP spid="137" grpId="0"/>
      <p:bldP spid="138" grpId="0"/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09D24536-1438-724B-97D9-02D061CA29EA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DFB6A67-ADC6-9C4B-84A6-543096C4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83160" y="3998160"/>
              <a:ext cx="6405480" cy="276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680" y="3991680"/>
                <a:ext cx="6426360" cy="27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sender, receiver windows</a:t>
            </a:r>
            <a:endParaRPr lang="en-US" sz="4400" dirty="0"/>
          </a:p>
        </p:txBody>
      </p:sp>
      <p:pic>
        <p:nvPicPr>
          <p:cNvPr id="6" name="Picture 3" descr="sr_seqnum">
            <a:extLst>
              <a:ext uri="{FF2B5EF4-FFF2-40B4-BE49-F238E27FC236}">
                <a16:creationId xmlns:a16="http://schemas.microsoft.com/office/drawing/2014/main" id="{B408F707-79A8-7C45-92D6-B9D41955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26602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9314B-F457-C74F-8B5C-8B9FBE998696}"/>
              </a:ext>
            </a:extLst>
          </p:cNvPr>
          <p:cNvSpPr/>
          <p:nvPr/>
        </p:nvSpPr>
        <p:spPr>
          <a:xfrm>
            <a:off x="2150592" y="4671612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38C4F-2B96-9546-A76A-EDC479247B21}"/>
              </a:ext>
            </a:extLst>
          </p:cNvPr>
          <p:cNvSpPr/>
          <p:nvPr/>
        </p:nvSpPr>
        <p:spPr>
          <a:xfrm>
            <a:off x="2299806" y="4667895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D7889-A737-7D4B-971C-3750988F6013}"/>
              </a:ext>
            </a:extLst>
          </p:cNvPr>
          <p:cNvSpPr/>
          <p:nvPr/>
        </p:nvSpPr>
        <p:spPr>
          <a:xfrm>
            <a:off x="2452206" y="466736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AD1DC-A49B-E740-9378-AEE45A7316AB}"/>
              </a:ext>
            </a:extLst>
          </p:cNvPr>
          <p:cNvSpPr/>
          <p:nvPr/>
        </p:nvSpPr>
        <p:spPr>
          <a:xfrm>
            <a:off x="2604606" y="466683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9C4CB6-96AA-2142-B786-5286E4736F13}"/>
              </a:ext>
            </a:extLst>
          </p:cNvPr>
          <p:cNvSpPr/>
          <p:nvPr/>
        </p:nvSpPr>
        <p:spPr>
          <a:xfrm>
            <a:off x="2760192" y="4663116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401EB-5081-DE4D-B48D-957376A4A1E9}"/>
              </a:ext>
            </a:extLst>
          </p:cNvPr>
          <p:cNvSpPr/>
          <p:nvPr/>
        </p:nvSpPr>
        <p:spPr>
          <a:xfrm>
            <a:off x="2915778" y="4665771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2D6A3-AE73-C845-B552-42990FBA7272}"/>
              </a:ext>
            </a:extLst>
          </p:cNvPr>
          <p:cNvSpPr/>
          <p:nvPr/>
        </p:nvSpPr>
        <p:spPr>
          <a:xfrm>
            <a:off x="3064992" y="466205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D0AD03-5829-A84F-B214-1C5783CA72DE}"/>
              </a:ext>
            </a:extLst>
          </p:cNvPr>
          <p:cNvSpPr/>
          <p:nvPr/>
        </p:nvSpPr>
        <p:spPr>
          <a:xfrm>
            <a:off x="3220578" y="466152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0F0D8A-CE6F-474B-B2DC-9775F3C752BA}"/>
              </a:ext>
            </a:extLst>
          </p:cNvPr>
          <p:cNvSpPr/>
          <p:nvPr/>
        </p:nvSpPr>
        <p:spPr>
          <a:xfrm>
            <a:off x="3369792" y="4664178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ACE9B-6FB7-7D46-8909-5B520DE90656}"/>
              </a:ext>
            </a:extLst>
          </p:cNvPr>
          <p:cNvSpPr/>
          <p:nvPr/>
        </p:nvSpPr>
        <p:spPr>
          <a:xfrm>
            <a:off x="914400" y="3897630"/>
            <a:ext cx="10835640" cy="28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5ADF915-960F-4549-A41A-E37050FD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822040" y="1627920"/>
              <a:ext cx="2231640" cy="1108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6640" y="1622520"/>
                <a:ext cx="2239560" cy="11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7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DAFC84-FD76-BE4E-9E1F-0F49401B0D9B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D58A7C-C9C7-8442-855F-43F3A49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4B0682BD-2D45-384C-A3BE-B71A10F3C9D2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480EC05-1FA2-1449-9DA4-EE3CBEF3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EE55EB3-D10F-D944-85E2-05ABE9F3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B417EC-6705-FB4A-BE74-163FB12F88C6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CF7478D-ADC0-4749-9951-A140F00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39FDE2D-E714-5A49-BA51-5350EC42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B84C2084-BE83-5E42-B1FF-F6D6F4774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C313B5FA-94EA-DF4A-8CF3-F58277EB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DDD5CA52-38FB-BF40-B64E-C5C9EE06B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4E14E77-C43E-7D40-89D1-406C4092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1165</Words>
  <Application>Microsoft Office PowerPoint</Application>
  <PresentationFormat>Widescreen</PresentationFormat>
  <Paragraphs>215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Courier New</vt:lpstr>
      <vt:lpstr>Gill Sans MT</vt:lpstr>
      <vt:lpstr>Tahoma</vt:lpstr>
      <vt:lpstr>Times New Roman</vt:lpstr>
      <vt:lpstr>Wingdings</vt:lpstr>
      <vt:lpstr>Office Theme</vt:lpstr>
      <vt:lpstr>Picture</vt:lpstr>
      <vt:lpstr>IT 305</vt:lpstr>
      <vt:lpstr>rdt3.0: stop-and-wait operation</vt:lpstr>
      <vt:lpstr>Pipelining: increased utilization</vt:lpstr>
      <vt:lpstr>Go-Back-N: sender</vt:lpstr>
      <vt:lpstr>Go-Back-N: receiver</vt:lpstr>
      <vt:lpstr>Go-Back-N in action</vt:lpstr>
      <vt:lpstr>Selective repeat: the approach</vt:lpstr>
      <vt:lpstr>Selective repeat: sender, receiver windows</vt:lpstr>
      <vt:lpstr>Selective repeat: sender and receiver</vt:lpstr>
      <vt:lpstr>Selective Repeat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305</dc:title>
  <dc:creator>Microsoft Office User</dc:creator>
  <cp:lastModifiedBy>admin</cp:lastModifiedBy>
  <cp:revision>2</cp:revision>
  <dcterms:created xsi:type="dcterms:W3CDTF">2023-08-17T03:25:46Z</dcterms:created>
  <dcterms:modified xsi:type="dcterms:W3CDTF">2023-08-17T04:22:03Z</dcterms:modified>
</cp:coreProperties>
</file>