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1100" r:id="rId3"/>
    <p:sldId id="1101" r:id="rId4"/>
    <p:sldId id="1102" r:id="rId5"/>
    <p:sldId id="1106" r:id="rId6"/>
    <p:sldId id="1107" r:id="rId7"/>
    <p:sldId id="111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5F45E-1B44-F242-A3F7-EF74947832F2}" type="datetimeFigureOut">
              <a:rPr lang="en-US" smtClean="0"/>
              <a:t>8/24/23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D8AD9-4470-FF47-A06D-2823727AEA87}" type="slidenum">
              <a:rPr lang="en-US" smtClean="0"/>
              <a:t>‹#›</a:t>
            </a:fld>
            <a:endParaRPr lang="en-US"/>
          </a:p>
        </p:txBody>
      </p:sp>
    </p:spTree>
    <p:extLst>
      <p:ext uri="{BB962C8B-B14F-4D97-AF65-F5344CB8AC3E}">
        <p14:creationId xmlns:p14="http://schemas.microsoft.com/office/powerpoint/2010/main" val="372744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59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47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813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6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06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unACKed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89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DE7F-6769-064C-8E47-AFE8E58DE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F21E5-F7B1-AB4A-B465-53E2DC127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F4656-9969-6740-9549-390F43AAFE11}"/>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93F60FEF-859C-414F-A2B0-AB725687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9ABD3-B1A0-8E42-8157-166052824060}"/>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98133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3EF0-E32B-4645-9663-D227DE39F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82509-92F4-214C-8EEA-B867419E76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06DAA-A344-4B46-96EF-450D69020784}"/>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40767600-E5BC-974A-8582-8D1FDA9A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27D5-9BAE-9444-80AD-FE9DCC629591}"/>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192109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9BCF0-7135-7647-A580-1D180CA38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93055-BBA9-4044-9B90-CF0CB52240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3F2B9-8B0D-B349-A8E7-5FB90569FA2C}"/>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6D6B87ED-18E3-3D4E-81E8-F51A1E31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DD623-FF9F-CB4F-8186-B39F89B5543E}"/>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82419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42C8-060A-F446-9713-9C3F287B5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B085C-81AF-304E-BA1F-D0B0F8B2CE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9E495-B99C-EF44-9F85-E2FC01CD6733}"/>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47423CF3-96FA-C84D-8924-698D76ECC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848DD-E194-2F48-A27A-5B5742DB5360}"/>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69897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409D-448D-624C-A1C7-9E09D1970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D27B8-769A-3749-9C39-EBAEA57A9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458371-3F1C-8045-B1F6-10539AFAF894}"/>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C4913FC8-C591-3A43-8BB3-6E5A2A236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E40FE-5014-6C4F-96C5-5A619DB8877C}"/>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137012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51C2-2091-EE4B-A206-1030F69EF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38338-8A49-AA4F-AD59-BDD72E188C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88B5E-5431-0840-9E1A-E08ABD68E4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0A2828-2AC5-4A49-83EF-310A73F868E9}"/>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6" name="Footer Placeholder 5">
            <a:extLst>
              <a:ext uri="{FF2B5EF4-FFF2-40B4-BE49-F238E27FC236}">
                <a16:creationId xmlns:a16="http://schemas.microsoft.com/office/drawing/2014/main" id="{2933899C-66E4-574C-AD67-E395D2AFA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098D0-D3CF-DC4E-8168-C67DB6F5A23F}"/>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365140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FDE-AD92-EC40-83CF-652E1CC728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5E6F55-1A94-1E48-8F6B-47A148A32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B7FCF3-DBEE-8541-BBDD-FF8AC2D1A7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6FF1D-3EC4-DA4A-BA22-CE439CA9C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CB432B-F472-954C-9677-5AE2227763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1480E-6506-6643-B02A-14D2A3247F1B}"/>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8" name="Footer Placeholder 7">
            <a:extLst>
              <a:ext uri="{FF2B5EF4-FFF2-40B4-BE49-F238E27FC236}">
                <a16:creationId xmlns:a16="http://schemas.microsoft.com/office/drawing/2014/main" id="{AB1C3FB5-EB76-AB49-8E64-6345F8E0C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F60DF-639D-744F-85F7-36641E1CD1C4}"/>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70500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63A8-6724-DC4B-8D45-D370FF9B6E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EF922-1DDB-7440-A38C-19C103411669}"/>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4" name="Footer Placeholder 3">
            <a:extLst>
              <a:ext uri="{FF2B5EF4-FFF2-40B4-BE49-F238E27FC236}">
                <a16:creationId xmlns:a16="http://schemas.microsoft.com/office/drawing/2014/main" id="{322FCE8A-3ED7-0F4A-942C-83C9CA21E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26A54-9F21-F846-8AB9-74A1FF04FD09}"/>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33719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81706-B9C1-5041-A681-E3CDD2680C26}"/>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3" name="Footer Placeholder 2">
            <a:extLst>
              <a:ext uri="{FF2B5EF4-FFF2-40B4-BE49-F238E27FC236}">
                <a16:creationId xmlns:a16="http://schemas.microsoft.com/office/drawing/2014/main" id="{80B7E92F-1EBF-8F46-B5CC-2E597161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8BD55-81ED-C548-BAE4-B6D49607064D}"/>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5980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2788-A017-754E-8FA5-F316922AA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1C20F-6162-6A43-A48B-404BCD858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360B4-412A-314B-983A-3F9C1CC8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C473A5-DC53-1A47-ACC7-12A16EB4EC7A}"/>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6" name="Footer Placeholder 5">
            <a:extLst>
              <a:ext uri="{FF2B5EF4-FFF2-40B4-BE49-F238E27FC236}">
                <a16:creationId xmlns:a16="http://schemas.microsoft.com/office/drawing/2014/main" id="{A73E2452-BFDD-D74C-AB90-2B04B88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9676A-E50D-2B4D-8E1D-ACADF5D77888}"/>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39885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D653-4F2B-BA4F-AF4C-8AB4F9ED4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BC1AC-FECF-CC45-B360-619665414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5D753C-5630-D44B-9E7E-7A7C441E3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56356-A786-F54B-85B1-577E49C75680}"/>
              </a:ext>
            </a:extLst>
          </p:cNvPr>
          <p:cNvSpPr>
            <a:spLocks noGrp="1"/>
          </p:cNvSpPr>
          <p:nvPr>
            <p:ph type="dt" sz="half" idx="10"/>
          </p:nvPr>
        </p:nvSpPr>
        <p:spPr/>
        <p:txBody>
          <a:bodyPr/>
          <a:lstStyle/>
          <a:p>
            <a:fld id="{C2E7E698-82CD-C148-9A12-CE9BA19F22E6}" type="datetimeFigureOut">
              <a:rPr lang="en-US" smtClean="0"/>
              <a:t>8/24/23</a:t>
            </a:fld>
            <a:endParaRPr lang="en-US"/>
          </a:p>
        </p:txBody>
      </p:sp>
      <p:sp>
        <p:nvSpPr>
          <p:cNvPr id="6" name="Footer Placeholder 5">
            <a:extLst>
              <a:ext uri="{FF2B5EF4-FFF2-40B4-BE49-F238E27FC236}">
                <a16:creationId xmlns:a16="http://schemas.microsoft.com/office/drawing/2014/main" id="{6A358C5C-1311-EE43-A033-A03136F56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9640E-1939-B942-A8DB-F583FB364AEE}"/>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56130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77B9D-558D-214B-886E-0A3D73374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1B278A-8FB3-C84B-9B35-EA3C08F27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C6DAA-765B-344B-8FC5-358C581EF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7E698-82CD-C148-9A12-CE9BA19F22E6}" type="datetimeFigureOut">
              <a:rPr lang="en-US" smtClean="0"/>
              <a:t>8/24/23</a:t>
            </a:fld>
            <a:endParaRPr lang="en-US"/>
          </a:p>
        </p:txBody>
      </p:sp>
      <p:sp>
        <p:nvSpPr>
          <p:cNvPr id="5" name="Footer Placeholder 4">
            <a:extLst>
              <a:ext uri="{FF2B5EF4-FFF2-40B4-BE49-F238E27FC236}">
                <a16:creationId xmlns:a16="http://schemas.microsoft.com/office/drawing/2014/main" id="{9ECB19C4-6A42-1E4B-9E1E-05C6BBF18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6C7A41-6C30-D148-A434-CD9D80C1D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F54D-CA71-8147-BA2F-0DE3E9084651}" type="slidenum">
              <a:rPr lang="en-US" smtClean="0"/>
              <a:t>‹#›</a:t>
            </a:fld>
            <a:endParaRPr lang="en-US"/>
          </a:p>
        </p:txBody>
      </p:sp>
    </p:spTree>
    <p:extLst>
      <p:ext uri="{BB962C8B-B14F-4D97-AF65-F5344CB8AC3E}">
        <p14:creationId xmlns:p14="http://schemas.microsoft.com/office/powerpoint/2010/main" val="349944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C894-E49D-6948-B318-B9DE12EC6AEE}"/>
              </a:ext>
            </a:extLst>
          </p:cNvPr>
          <p:cNvSpPr>
            <a:spLocks noGrp="1"/>
          </p:cNvSpPr>
          <p:nvPr>
            <p:ph type="ctrTitle"/>
          </p:nvPr>
        </p:nvSpPr>
        <p:spPr/>
        <p:txBody>
          <a:bodyPr/>
          <a:lstStyle/>
          <a:p>
            <a:r>
              <a:rPr lang="en-US" dirty="0"/>
              <a:t>Week 4-Lec 1</a:t>
            </a:r>
          </a:p>
        </p:txBody>
      </p:sp>
      <p:sp>
        <p:nvSpPr>
          <p:cNvPr id="3" name="Subtitle 2">
            <a:extLst>
              <a:ext uri="{FF2B5EF4-FFF2-40B4-BE49-F238E27FC236}">
                <a16:creationId xmlns:a16="http://schemas.microsoft.com/office/drawing/2014/main" id="{BBA0F52E-97FB-1E4D-9BFD-01E5727D0359}"/>
              </a:ext>
            </a:extLst>
          </p:cNvPr>
          <p:cNvSpPr>
            <a:spLocks noGrp="1"/>
          </p:cNvSpPr>
          <p:nvPr>
            <p:ph type="subTitle" idx="1"/>
          </p:nvPr>
        </p:nvSpPr>
        <p:spPr/>
        <p:txBody>
          <a:bodyPr/>
          <a:lstStyle/>
          <a:p>
            <a:r>
              <a:rPr lang="en-US"/>
              <a:t>TCP Time outs</a:t>
            </a:r>
          </a:p>
        </p:txBody>
      </p:sp>
    </p:spTree>
    <p:extLst>
      <p:ext uri="{BB962C8B-B14F-4D97-AF65-F5344CB8AC3E}">
        <p14:creationId xmlns:p14="http://schemas.microsoft.com/office/powerpoint/2010/main" val="300972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35817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62088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92265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95117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261233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104147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1121</Words>
  <Application>Microsoft Macintosh PowerPoint</Application>
  <PresentationFormat>Widescreen</PresentationFormat>
  <Paragraphs>127</Paragraphs>
  <Slides>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ＭＳ Ｐゴシック</vt:lpstr>
      <vt:lpstr>Arial</vt:lpstr>
      <vt:lpstr>Calibri</vt:lpstr>
      <vt:lpstr>Calibri Light</vt:lpstr>
      <vt:lpstr>Courier</vt:lpstr>
      <vt:lpstr>Courier New</vt:lpstr>
      <vt:lpstr>Symbol</vt:lpstr>
      <vt:lpstr>Tahoma</vt:lpstr>
      <vt:lpstr>Times New Roman</vt:lpstr>
      <vt:lpstr>Wingdings</vt:lpstr>
      <vt:lpstr>Office Theme</vt:lpstr>
      <vt:lpstr>Week 4-Lec 1</vt:lpstr>
      <vt:lpstr>TCP round trip time, timeout</vt:lpstr>
      <vt:lpstr>TCP round trip time, timeout</vt:lpstr>
      <vt:lpstr>TCP round trip time, timeout</vt:lpstr>
      <vt:lpstr>TCP: retransmission scenarios</vt:lpstr>
      <vt:lpstr>TCP: retransmission scenarios</vt:lpstr>
      <vt:lpstr>TCP fast retransmit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4-Lec 1</dc:title>
  <dc:creator>Microsoft Office User</dc:creator>
  <cp:lastModifiedBy>Microsoft Office User</cp:lastModifiedBy>
  <cp:revision>1</cp:revision>
  <dcterms:created xsi:type="dcterms:W3CDTF">2023-08-24T03:29:31Z</dcterms:created>
  <dcterms:modified xsi:type="dcterms:W3CDTF">2023-08-24T03:29:56Z</dcterms:modified>
</cp:coreProperties>
</file>